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9" r:id="rId3"/>
    <p:sldId id="338" r:id="rId4"/>
    <p:sldId id="327" r:id="rId5"/>
    <p:sldId id="330" r:id="rId6"/>
    <p:sldId id="331" r:id="rId7"/>
    <p:sldId id="277" r:id="rId8"/>
    <p:sldId id="332" r:id="rId9"/>
    <p:sldId id="274" r:id="rId10"/>
    <p:sldId id="333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334" r:id="rId19"/>
    <p:sldId id="287" r:id="rId20"/>
    <p:sldId id="335" r:id="rId21"/>
    <p:sldId id="336" r:id="rId22"/>
    <p:sldId id="300" r:id="rId23"/>
    <p:sldId id="291" r:id="rId24"/>
    <p:sldId id="294" r:id="rId25"/>
    <p:sldId id="292" r:id="rId26"/>
    <p:sldId id="295" r:id="rId27"/>
    <p:sldId id="296" r:id="rId28"/>
    <p:sldId id="293" r:id="rId29"/>
    <p:sldId id="337" r:id="rId30"/>
    <p:sldId id="299" r:id="rId31"/>
    <p:sldId id="298" r:id="rId32"/>
    <p:sldId id="328" r:id="rId33"/>
    <p:sldId id="341" r:id="rId34"/>
    <p:sldId id="303" r:id="rId35"/>
    <p:sldId id="304" r:id="rId36"/>
    <p:sldId id="305" r:id="rId37"/>
    <p:sldId id="306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39" r:id="rId54"/>
    <p:sldId id="307" r:id="rId55"/>
    <p:sldId id="309" r:id="rId56"/>
    <p:sldId id="310" r:id="rId57"/>
    <p:sldId id="32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31" autoAdjust="0"/>
  </p:normalViewPr>
  <p:slideViewPr>
    <p:cSldViewPr snapToGrid="0" snapToObjects="1">
      <p:cViewPr varScale="1">
        <p:scale>
          <a:sx n="57" d="100"/>
          <a:sy n="57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6BF67-BB92-9948-ADC4-AFA3383399CD}" type="doc">
      <dgm:prSet loTypeId="urn:microsoft.com/office/officeart/2005/8/layout/StepDown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59FAD2-E94C-1845-B3C3-437BEB45A38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DATA COMMUNICATION</a:t>
          </a:r>
          <a:endParaRPr lang="en-US" dirty="0">
            <a:solidFill>
              <a:srgbClr val="000000"/>
            </a:solidFill>
          </a:endParaRPr>
        </a:p>
      </dgm:t>
    </dgm:pt>
    <dgm:pt modelId="{C5D89D91-0864-814B-BD10-02231862A1A9}" type="parTrans" cxnId="{1A719833-B0F3-814A-9556-098517AF1478}">
      <dgm:prSet/>
      <dgm:spPr/>
      <dgm:t>
        <a:bodyPr/>
        <a:lstStyle/>
        <a:p>
          <a:endParaRPr lang="en-US"/>
        </a:p>
      </dgm:t>
    </dgm:pt>
    <dgm:pt modelId="{68BB086D-CC9F-1B47-9498-ABC1F0106D98}" type="sibTrans" cxnId="{1A719833-B0F3-814A-9556-098517AF1478}">
      <dgm:prSet/>
      <dgm:spPr/>
      <dgm:t>
        <a:bodyPr/>
        <a:lstStyle/>
        <a:p>
          <a:endParaRPr lang="en-US"/>
        </a:p>
      </dgm:t>
    </dgm:pt>
    <dgm:pt modelId="{C9BF30FD-6751-424E-888C-8F5381F8000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COMPUTER NETWORKS</a:t>
          </a:r>
          <a:endParaRPr lang="en-US" dirty="0">
            <a:solidFill>
              <a:schemeClr val="tx1"/>
            </a:solidFill>
          </a:endParaRPr>
        </a:p>
      </dgm:t>
    </dgm:pt>
    <dgm:pt modelId="{20A0E8BA-CE08-E54D-99E4-E4BCF01A9F31}" type="parTrans" cxnId="{C82962B4-42B6-E24D-89D5-E2B32AC865C4}">
      <dgm:prSet/>
      <dgm:spPr/>
      <dgm:t>
        <a:bodyPr/>
        <a:lstStyle/>
        <a:p>
          <a:endParaRPr lang="en-US"/>
        </a:p>
      </dgm:t>
    </dgm:pt>
    <dgm:pt modelId="{47F6B695-0B68-384A-B66E-8AD7AB05A7AF}" type="sibTrans" cxnId="{C82962B4-42B6-E24D-89D5-E2B32AC865C4}">
      <dgm:prSet/>
      <dgm:spPr/>
      <dgm:t>
        <a:bodyPr/>
        <a:lstStyle/>
        <a:p>
          <a:endParaRPr lang="en-US"/>
        </a:p>
      </dgm:t>
    </dgm:pt>
    <dgm:pt modelId="{50A02F19-D324-594A-B39F-F00E7E4E7272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THE OSI MODEL</a:t>
          </a:r>
          <a:endParaRPr lang="en-US" dirty="0">
            <a:solidFill>
              <a:srgbClr val="000000"/>
            </a:solidFill>
          </a:endParaRPr>
        </a:p>
      </dgm:t>
    </dgm:pt>
    <dgm:pt modelId="{0C471724-4018-1F4A-9430-77054AC44951}" type="parTrans" cxnId="{8EDB7D26-E469-C64A-BE9A-ADEC4AC5518E}">
      <dgm:prSet/>
      <dgm:spPr/>
      <dgm:t>
        <a:bodyPr/>
        <a:lstStyle/>
        <a:p>
          <a:endParaRPr lang="en-US"/>
        </a:p>
      </dgm:t>
    </dgm:pt>
    <dgm:pt modelId="{76A45105-FB2B-5447-9665-6C81F330DD63}" type="sibTrans" cxnId="{8EDB7D26-E469-C64A-BE9A-ADEC4AC5518E}">
      <dgm:prSet/>
      <dgm:spPr/>
      <dgm:t>
        <a:bodyPr/>
        <a:lstStyle/>
        <a:p>
          <a:endParaRPr lang="en-US"/>
        </a:p>
      </dgm:t>
    </dgm:pt>
    <dgm:pt modelId="{230D10F9-784E-A84D-B77D-ADB029320805}" type="pres">
      <dgm:prSet presAssocID="{9E46BF67-BB92-9948-ADC4-AFA3383399C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546B55-83B9-D44E-A869-DFD5DB4DAD34}" type="pres">
      <dgm:prSet presAssocID="{C059FAD2-E94C-1845-B3C3-437BEB45A38F}" presName="composite" presStyleCnt="0"/>
      <dgm:spPr/>
    </dgm:pt>
    <dgm:pt modelId="{9D4719DA-9DD5-6E41-9B93-0E0A53416E2E}" type="pres">
      <dgm:prSet presAssocID="{C059FAD2-E94C-1845-B3C3-437BEB45A38F}" presName="bentUpArrow1" presStyleLbl="alignImgPlace1" presStyleIdx="0" presStyleCnt="2"/>
      <dgm:spPr/>
    </dgm:pt>
    <dgm:pt modelId="{8C33157E-F914-0E45-92DC-28824E96FFC3}" type="pres">
      <dgm:prSet presAssocID="{C059FAD2-E94C-1845-B3C3-437BEB45A38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0CE70-8974-E749-BEDA-38C897E9FD24}" type="pres">
      <dgm:prSet presAssocID="{C059FAD2-E94C-1845-B3C3-437BEB45A38F}" presName="ChildText" presStyleLbl="revTx" presStyleIdx="0" presStyleCnt="2" custLinFactNeighborX="20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C2FBD-70CC-264C-9A5B-9B935B3FC061}" type="pres">
      <dgm:prSet presAssocID="{68BB086D-CC9F-1B47-9498-ABC1F0106D98}" presName="sibTrans" presStyleCnt="0"/>
      <dgm:spPr/>
    </dgm:pt>
    <dgm:pt modelId="{C2BE0689-D90E-B549-97D1-21B0119A35D0}" type="pres">
      <dgm:prSet presAssocID="{C9BF30FD-6751-424E-888C-8F5381F80007}" presName="composite" presStyleCnt="0"/>
      <dgm:spPr/>
    </dgm:pt>
    <dgm:pt modelId="{16BA95C2-7E4B-8B45-B9CB-250105B529DA}" type="pres">
      <dgm:prSet presAssocID="{C9BF30FD-6751-424E-888C-8F5381F80007}" presName="bentUpArrow1" presStyleLbl="alignImgPlace1" presStyleIdx="1" presStyleCnt="2"/>
      <dgm:spPr/>
    </dgm:pt>
    <dgm:pt modelId="{F50F2F10-EE1C-2F46-8223-178ABE37795B}" type="pres">
      <dgm:prSet presAssocID="{C9BF30FD-6751-424E-888C-8F5381F8000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4A84A-EDDA-854E-9EA4-5380FB8E9353}" type="pres">
      <dgm:prSet presAssocID="{C9BF30FD-6751-424E-888C-8F5381F8000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0E186-5106-1741-A22C-BA85CE778FF2}" type="pres">
      <dgm:prSet presAssocID="{47F6B695-0B68-384A-B66E-8AD7AB05A7AF}" presName="sibTrans" presStyleCnt="0"/>
      <dgm:spPr/>
    </dgm:pt>
    <dgm:pt modelId="{E438FB61-A0F9-904B-9C0F-6558437D78F2}" type="pres">
      <dgm:prSet presAssocID="{50A02F19-D324-594A-B39F-F00E7E4E7272}" presName="composite" presStyleCnt="0"/>
      <dgm:spPr/>
    </dgm:pt>
    <dgm:pt modelId="{B7887E69-B0CC-7E49-B95A-C66A03D4C456}" type="pres">
      <dgm:prSet presAssocID="{50A02F19-D324-594A-B39F-F00E7E4E727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606DD-43F4-4A43-BE95-525407E76011}" type="presOf" srcId="{C059FAD2-E94C-1845-B3C3-437BEB45A38F}" destId="{8C33157E-F914-0E45-92DC-28824E96FFC3}" srcOrd="0" destOrd="0" presId="urn:microsoft.com/office/officeart/2005/8/layout/StepDownProcess"/>
    <dgm:cxn modelId="{3295BFEA-AB89-F345-B5C3-D28E466E39E8}" type="presOf" srcId="{9E46BF67-BB92-9948-ADC4-AFA3383399CD}" destId="{230D10F9-784E-A84D-B77D-ADB029320805}" srcOrd="0" destOrd="0" presId="urn:microsoft.com/office/officeart/2005/8/layout/StepDownProcess"/>
    <dgm:cxn modelId="{6B4EC8A6-369D-2244-B548-9C67D7B0D6FD}" type="presOf" srcId="{50A02F19-D324-594A-B39F-F00E7E4E7272}" destId="{B7887E69-B0CC-7E49-B95A-C66A03D4C456}" srcOrd="0" destOrd="0" presId="urn:microsoft.com/office/officeart/2005/8/layout/StepDownProcess"/>
    <dgm:cxn modelId="{8EDB7D26-E469-C64A-BE9A-ADEC4AC5518E}" srcId="{9E46BF67-BB92-9948-ADC4-AFA3383399CD}" destId="{50A02F19-D324-594A-B39F-F00E7E4E7272}" srcOrd="2" destOrd="0" parTransId="{0C471724-4018-1F4A-9430-77054AC44951}" sibTransId="{76A45105-FB2B-5447-9665-6C81F330DD63}"/>
    <dgm:cxn modelId="{C82962B4-42B6-E24D-89D5-E2B32AC865C4}" srcId="{9E46BF67-BB92-9948-ADC4-AFA3383399CD}" destId="{C9BF30FD-6751-424E-888C-8F5381F80007}" srcOrd="1" destOrd="0" parTransId="{20A0E8BA-CE08-E54D-99E4-E4BCF01A9F31}" sibTransId="{47F6B695-0B68-384A-B66E-8AD7AB05A7AF}"/>
    <dgm:cxn modelId="{F5FB90D1-CF0A-0E4C-A65F-91797D24B008}" type="presOf" srcId="{C9BF30FD-6751-424E-888C-8F5381F80007}" destId="{F50F2F10-EE1C-2F46-8223-178ABE37795B}" srcOrd="0" destOrd="0" presId="urn:microsoft.com/office/officeart/2005/8/layout/StepDownProcess"/>
    <dgm:cxn modelId="{1A719833-B0F3-814A-9556-098517AF1478}" srcId="{9E46BF67-BB92-9948-ADC4-AFA3383399CD}" destId="{C059FAD2-E94C-1845-B3C3-437BEB45A38F}" srcOrd="0" destOrd="0" parTransId="{C5D89D91-0864-814B-BD10-02231862A1A9}" sibTransId="{68BB086D-CC9F-1B47-9498-ABC1F0106D98}"/>
    <dgm:cxn modelId="{19EB148C-0454-B340-9C62-1FD2E8414490}" type="presParOf" srcId="{230D10F9-784E-A84D-B77D-ADB029320805}" destId="{CB546B55-83B9-D44E-A869-DFD5DB4DAD34}" srcOrd="0" destOrd="0" presId="urn:microsoft.com/office/officeart/2005/8/layout/StepDownProcess"/>
    <dgm:cxn modelId="{7A15C50C-8F87-B447-BAAB-E87475220526}" type="presParOf" srcId="{CB546B55-83B9-D44E-A869-DFD5DB4DAD34}" destId="{9D4719DA-9DD5-6E41-9B93-0E0A53416E2E}" srcOrd="0" destOrd="0" presId="urn:microsoft.com/office/officeart/2005/8/layout/StepDownProcess"/>
    <dgm:cxn modelId="{0312B627-0D36-E94A-8319-EEE7A2265721}" type="presParOf" srcId="{CB546B55-83B9-D44E-A869-DFD5DB4DAD34}" destId="{8C33157E-F914-0E45-92DC-28824E96FFC3}" srcOrd="1" destOrd="0" presId="urn:microsoft.com/office/officeart/2005/8/layout/StepDownProcess"/>
    <dgm:cxn modelId="{CA730DB7-F516-A849-9437-2F75D8E92BF2}" type="presParOf" srcId="{CB546B55-83B9-D44E-A869-DFD5DB4DAD34}" destId="{2250CE70-8974-E749-BEDA-38C897E9FD24}" srcOrd="2" destOrd="0" presId="urn:microsoft.com/office/officeart/2005/8/layout/StepDownProcess"/>
    <dgm:cxn modelId="{9419705D-FA02-BE4E-BEA2-FC05229DF661}" type="presParOf" srcId="{230D10F9-784E-A84D-B77D-ADB029320805}" destId="{4FBC2FBD-70CC-264C-9A5B-9B935B3FC061}" srcOrd="1" destOrd="0" presId="urn:microsoft.com/office/officeart/2005/8/layout/StepDownProcess"/>
    <dgm:cxn modelId="{A1836D0E-5878-2041-BFD8-D8CCAA8E9806}" type="presParOf" srcId="{230D10F9-784E-A84D-B77D-ADB029320805}" destId="{C2BE0689-D90E-B549-97D1-21B0119A35D0}" srcOrd="2" destOrd="0" presId="urn:microsoft.com/office/officeart/2005/8/layout/StepDownProcess"/>
    <dgm:cxn modelId="{7EFF5C08-8515-CC40-9963-C61729402AE3}" type="presParOf" srcId="{C2BE0689-D90E-B549-97D1-21B0119A35D0}" destId="{16BA95C2-7E4B-8B45-B9CB-250105B529DA}" srcOrd="0" destOrd="0" presId="urn:microsoft.com/office/officeart/2005/8/layout/StepDownProcess"/>
    <dgm:cxn modelId="{79B4F987-59E6-2347-AF93-BBE60E886CE4}" type="presParOf" srcId="{C2BE0689-D90E-B549-97D1-21B0119A35D0}" destId="{F50F2F10-EE1C-2F46-8223-178ABE37795B}" srcOrd="1" destOrd="0" presId="urn:microsoft.com/office/officeart/2005/8/layout/StepDownProcess"/>
    <dgm:cxn modelId="{FBF29EC6-3AB1-D849-A2D1-EB57B73BD9E6}" type="presParOf" srcId="{C2BE0689-D90E-B549-97D1-21B0119A35D0}" destId="{D644A84A-EDDA-854E-9EA4-5380FB8E9353}" srcOrd="2" destOrd="0" presId="urn:microsoft.com/office/officeart/2005/8/layout/StepDownProcess"/>
    <dgm:cxn modelId="{00C84614-76FB-E641-9907-F8FB741C6469}" type="presParOf" srcId="{230D10F9-784E-A84D-B77D-ADB029320805}" destId="{E6B0E186-5106-1741-A22C-BA85CE778FF2}" srcOrd="3" destOrd="0" presId="urn:microsoft.com/office/officeart/2005/8/layout/StepDownProcess"/>
    <dgm:cxn modelId="{0C23913A-04BF-0D48-AF0E-0B20C57F68A1}" type="presParOf" srcId="{230D10F9-784E-A84D-B77D-ADB029320805}" destId="{E438FB61-A0F9-904B-9C0F-6558437D78F2}" srcOrd="4" destOrd="0" presId="urn:microsoft.com/office/officeart/2005/8/layout/StepDownProcess"/>
    <dgm:cxn modelId="{5E6EBD7D-21A2-1548-ADBC-35A850861870}" type="presParOf" srcId="{E438FB61-A0F9-904B-9C0F-6558437D78F2}" destId="{B7887E69-B0CC-7E49-B95A-C66A03D4C45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00194-897A-2D4B-BEBE-391C7BC52AF2}" type="doc">
      <dgm:prSet loTypeId="urn:microsoft.com/office/officeart/2008/layout/PictureStrip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87087C-7290-F548-BB95-EF9CC29815E0}">
      <dgm:prSet phldrT="[Text]"/>
      <dgm:spPr/>
      <dgm:t>
        <a:bodyPr/>
        <a:lstStyle/>
        <a:p>
          <a:r>
            <a:rPr lang="en-US" dirty="0" smtClean="0"/>
            <a:t>Device that generates data to be transmitted.</a:t>
          </a:r>
          <a:endParaRPr lang="en-US" dirty="0"/>
        </a:p>
      </dgm:t>
    </dgm:pt>
    <dgm:pt modelId="{43196C57-2356-294E-AEEF-434DB66B5408}" type="parTrans" cxnId="{969F8B37-6620-9340-993B-85A8E9567E17}">
      <dgm:prSet/>
      <dgm:spPr/>
      <dgm:t>
        <a:bodyPr/>
        <a:lstStyle/>
        <a:p>
          <a:endParaRPr lang="en-US"/>
        </a:p>
      </dgm:t>
    </dgm:pt>
    <dgm:pt modelId="{6AD73859-37B5-C541-AEB2-FD841176DC37}" type="sibTrans" cxnId="{969F8B37-6620-9340-993B-85A8E9567E17}">
      <dgm:prSet/>
      <dgm:spPr/>
      <dgm:t>
        <a:bodyPr/>
        <a:lstStyle/>
        <a:p>
          <a:endParaRPr lang="en-US"/>
        </a:p>
      </dgm:t>
    </dgm:pt>
    <dgm:pt modelId="{CFD13EC0-10D3-7941-893B-8BD494AD2A0E}">
      <dgm:prSet phldrT="[Text]"/>
      <dgm:spPr/>
      <dgm:t>
        <a:bodyPr/>
        <a:lstStyle/>
        <a:p>
          <a:r>
            <a:rPr lang="en-US" dirty="0" smtClean="0"/>
            <a:t>Converts data from source into transmittable signals.</a:t>
          </a:r>
          <a:endParaRPr lang="en-US" dirty="0"/>
        </a:p>
      </dgm:t>
    </dgm:pt>
    <dgm:pt modelId="{8035E01B-7AA5-9A4D-B172-27C921C475AD}" type="parTrans" cxnId="{B4895AE0-1FC5-D247-97E5-6D03BC39B262}">
      <dgm:prSet/>
      <dgm:spPr/>
      <dgm:t>
        <a:bodyPr/>
        <a:lstStyle/>
        <a:p>
          <a:endParaRPr lang="en-US"/>
        </a:p>
      </dgm:t>
    </dgm:pt>
    <dgm:pt modelId="{AC1F155F-135F-D04F-94B1-B7DE94E15D6F}" type="sibTrans" cxnId="{B4895AE0-1FC5-D247-97E5-6D03BC39B262}">
      <dgm:prSet/>
      <dgm:spPr/>
      <dgm:t>
        <a:bodyPr/>
        <a:lstStyle/>
        <a:p>
          <a:endParaRPr lang="en-US"/>
        </a:p>
      </dgm:t>
    </dgm:pt>
    <dgm:pt modelId="{61C68432-1B3A-E24B-8E7C-3B20072E1705}">
      <dgm:prSet phldrT="[Text]"/>
      <dgm:spPr/>
      <dgm:t>
        <a:bodyPr/>
        <a:lstStyle/>
        <a:p>
          <a:r>
            <a:rPr lang="en-US" dirty="0" smtClean="0"/>
            <a:t>Carries data from source to destination</a:t>
          </a:r>
          <a:endParaRPr lang="en-US" dirty="0"/>
        </a:p>
      </dgm:t>
    </dgm:pt>
    <dgm:pt modelId="{4564F2A7-CC5E-CC44-8613-0562C7DD3BDF}" type="parTrans" cxnId="{74D1A99B-F9AB-F34B-800A-E0E599247A77}">
      <dgm:prSet/>
      <dgm:spPr/>
      <dgm:t>
        <a:bodyPr/>
        <a:lstStyle/>
        <a:p>
          <a:endParaRPr lang="en-US"/>
        </a:p>
      </dgm:t>
    </dgm:pt>
    <dgm:pt modelId="{FB445B51-39BB-1548-9429-E1AB276CB210}" type="sibTrans" cxnId="{74D1A99B-F9AB-F34B-800A-E0E599247A77}">
      <dgm:prSet/>
      <dgm:spPr/>
      <dgm:t>
        <a:bodyPr/>
        <a:lstStyle/>
        <a:p>
          <a:endParaRPr lang="en-US"/>
        </a:p>
      </dgm:t>
    </dgm:pt>
    <dgm:pt modelId="{523A3D26-1EAA-684B-B798-B726FB0F0622}">
      <dgm:prSet/>
      <dgm:spPr/>
      <dgm:t>
        <a:bodyPr/>
        <a:lstStyle/>
        <a:p>
          <a:r>
            <a:rPr lang="en-US" smtClean="0"/>
            <a:t>Maybe simple as a single link/cable.</a:t>
          </a:r>
          <a:endParaRPr lang="en-US" dirty="0"/>
        </a:p>
      </dgm:t>
    </dgm:pt>
    <dgm:pt modelId="{BA39FDAB-F98F-7C43-8E77-DD70463BAEB2}" type="parTrans" cxnId="{3FB57A03-6A7D-7948-9640-F1F302FC6E59}">
      <dgm:prSet/>
      <dgm:spPr/>
      <dgm:t>
        <a:bodyPr/>
        <a:lstStyle/>
        <a:p>
          <a:endParaRPr lang="en-US"/>
        </a:p>
      </dgm:t>
    </dgm:pt>
    <dgm:pt modelId="{59DC1A1B-051E-D54A-AE57-6C67A8AEC483}" type="sibTrans" cxnId="{3FB57A03-6A7D-7948-9640-F1F302FC6E59}">
      <dgm:prSet/>
      <dgm:spPr/>
      <dgm:t>
        <a:bodyPr/>
        <a:lstStyle/>
        <a:p>
          <a:endParaRPr lang="en-US"/>
        </a:p>
      </dgm:t>
    </dgm:pt>
    <dgm:pt modelId="{5E38274A-C260-ED4D-BDF8-D20DDDEB3054}">
      <dgm:prSet/>
      <dgm:spPr/>
      <dgm:t>
        <a:bodyPr/>
        <a:lstStyle/>
        <a:p>
          <a:r>
            <a:rPr lang="en-US" dirty="0" smtClean="0"/>
            <a:t>Or a complex network, e.g. the Internet.</a:t>
          </a:r>
          <a:endParaRPr lang="en-US" dirty="0"/>
        </a:p>
      </dgm:t>
    </dgm:pt>
    <dgm:pt modelId="{067FC5F4-A95F-C947-9EA0-EB8B23EB3E1B}" type="parTrans" cxnId="{94E0D90B-FF46-6A4B-8C89-910087A44B16}">
      <dgm:prSet/>
      <dgm:spPr/>
      <dgm:t>
        <a:bodyPr/>
        <a:lstStyle/>
        <a:p>
          <a:endParaRPr lang="en-US"/>
        </a:p>
      </dgm:t>
    </dgm:pt>
    <dgm:pt modelId="{2E6E9CDB-6D7E-134B-AF67-179E06AF76FC}" type="sibTrans" cxnId="{94E0D90B-FF46-6A4B-8C89-910087A44B16}">
      <dgm:prSet/>
      <dgm:spPr/>
      <dgm:t>
        <a:bodyPr/>
        <a:lstStyle/>
        <a:p>
          <a:endParaRPr lang="en-US"/>
        </a:p>
      </dgm:t>
    </dgm:pt>
    <dgm:pt modelId="{A32F5791-1FFD-494A-B843-A5ABD42801B5}">
      <dgm:prSet/>
      <dgm:spPr/>
      <dgm:t>
        <a:bodyPr/>
        <a:lstStyle/>
        <a:p>
          <a:r>
            <a:rPr lang="en-US" dirty="0" smtClean="0"/>
            <a:t>Converts received signal into data.</a:t>
          </a:r>
          <a:endParaRPr lang="en-US" dirty="0"/>
        </a:p>
      </dgm:t>
    </dgm:pt>
    <dgm:pt modelId="{F8018670-50D2-2E46-A792-B6E1FE10F5A7}" type="parTrans" cxnId="{56C55821-8CB9-F24A-BF19-C80CCDF88581}">
      <dgm:prSet/>
      <dgm:spPr/>
      <dgm:t>
        <a:bodyPr/>
        <a:lstStyle/>
        <a:p>
          <a:endParaRPr lang="en-US"/>
        </a:p>
      </dgm:t>
    </dgm:pt>
    <dgm:pt modelId="{0572B47C-55AD-C04B-8CD1-1255A02C3F62}" type="sibTrans" cxnId="{56C55821-8CB9-F24A-BF19-C80CCDF88581}">
      <dgm:prSet/>
      <dgm:spPr/>
      <dgm:t>
        <a:bodyPr/>
        <a:lstStyle/>
        <a:p>
          <a:endParaRPr lang="en-US"/>
        </a:p>
      </dgm:t>
    </dgm:pt>
    <dgm:pt modelId="{C8F97FF7-8A00-024B-8968-B08B3C85487B}">
      <dgm:prSet/>
      <dgm:spPr/>
      <dgm:t>
        <a:bodyPr/>
        <a:lstStyle/>
        <a:p>
          <a:r>
            <a:rPr lang="en-US" dirty="0" smtClean="0"/>
            <a:t>Takes and uses incoming data.</a:t>
          </a:r>
          <a:endParaRPr lang="en-US" dirty="0"/>
        </a:p>
      </dgm:t>
    </dgm:pt>
    <dgm:pt modelId="{3565ECA5-4776-7241-841A-2BC92B9E557C}" type="parTrans" cxnId="{D31F6C41-80DA-DE41-AB10-79153B71F7A5}">
      <dgm:prSet/>
      <dgm:spPr/>
      <dgm:t>
        <a:bodyPr/>
        <a:lstStyle/>
        <a:p>
          <a:endParaRPr lang="en-US"/>
        </a:p>
      </dgm:t>
    </dgm:pt>
    <dgm:pt modelId="{A607AA6A-BFA1-8B47-BBE4-36C1D832C625}" type="sibTrans" cxnId="{D31F6C41-80DA-DE41-AB10-79153B71F7A5}">
      <dgm:prSet/>
      <dgm:spPr/>
      <dgm:t>
        <a:bodyPr/>
        <a:lstStyle/>
        <a:p>
          <a:endParaRPr lang="en-US"/>
        </a:p>
      </dgm:t>
    </dgm:pt>
    <dgm:pt modelId="{C0B912ED-9586-C748-A178-149F9D1485B0}" type="pres">
      <dgm:prSet presAssocID="{E8600194-897A-2D4B-BEBE-391C7BC52A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C5D2F-A2E0-FF42-BA72-ACF9EDCD10F7}" type="pres">
      <dgm:prSet presAssocID="{7987087C-7290-F548-BB95-EF9CC29815E0}" presName="composite" presStyleCnt="0"/>
      <dgm:spPr/>
    </dgm:pt>
    <dgm:pt modelId="{795C83BF-672C-744E-8D4A-7F0F7949F69A}" type="pres">
      <dgm:prSet presAssocID="{7987087C-7290-F548-BB95-EF9CC29815E0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591ED-3341-E346-B596-68E3B0129F08}" type="pres">
      <dgm:prSet presAssocID="{7987087C-7290-F548-BB95-EF9CC29815E0}" presName="rect2" presStyleLbl="fgImgPlace1" presStyleIdx="0" presStyleCnt="5"/>
      <dgm:spPr/>
    </dgm:pt>
    <dgm:pt modelId="{9C5A9055-48CC-1444-B408-E2318F0F8C35}" type="pres">
      <dgm:prSet presAssocID="{6AD73859-37B5-C541-AEB2-FD841176DC37}" presName="sibTrans" presStyleCnt="0"/>
      <dgm:spPr/>
    </dgm:pt>
    <dgm:pt modelId="{8F68F069-8F86-5A43-98C5-59B0CD2F4C18}" type="pres">
      <dgm:prSet presAssocID="{CFD13EC0-10D3-7941-893B-8BD494AD2A0E}" presName="composite" presStyleCnt="0"/>
      <dgm:spPr/>
    </dgm:pt>
    <dgm:pt modelId="{400154A4-9AB2-1348-B645-3350F648CD3F}" type="pres">
      <dgm:prSet presAssocID="{CFD13EC0-10D3-7941-893B-8BD494AD2A0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70790-50C6-A446-9D8F-AF103C417B99}" type="pres">
      <dgm:prSet presAssocID="{CFD13EC0-10D3-7941-893B-8BD494AD2A0E}" presName="rect2" presStyleLbl="fgImgPlace1" presStyleIdx="1" presStyleCnt="5"/>
      <dgm:spPr/>
    </dgm:pt>
    <dgm:pt modelId="{2BA42882-20AB-8240-8134-1C05E8E27A58}" type="pres">
      <dgm:prSet presAssocID="{AC1F155F-135F-D04F-94B1-B7DE94E15D6F}" presName="sibTrans" presStyleCnt="0"/>
      <dgm:spPr/>
    </dgm:pt>
    <dgm:pt modelId="{2691ABF3-7021-6946-87CF-8E3DBC0AFDCD}" type="pres">
      <dgm:prSet presAssocID="{A32F5791-1FFD-494A-B843-A5ABD42801B5}" presName="composite" presStyleCnt="0"/>
      <dgm:spPr/>
    </dgm:pt>
    <dgm:pt modelId="{A0565FE9-7CE6-764E-B88D-8D45E3C13ADB}" type="pres">
      <dgm:prSet presAssocID="{A32F5791-1FFD-494A-B843-A5ABD42801B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423B6-B559-2D45-9BA6-24ABF535197B}" type="pres">
      <dgm:prSet presAssocID="{A32F5791-1FFD-494A-B843-A5ABD42801B5}" presName="rect2" presStyleLbl="fgImgPlace1" presStyleIdx="2" presStyleCnt="5"/>
      <dgm:spPr/>
    </dgm:pt>
    <dgm:pt modelId="{D0103145-B07E-B046-94B9-A7BA31539E3A}" type="pres">
      <dgm:prSet presAssocID="{0572B47C-55AD-C04B-8CD1-1255A02C3F62}" presName="sibTrans" presStyleCnt="0"/>
      <dgm:spPr/>
    </dgm:pt>
    <dgm:pt modelId="{19500323-0CC2-AB49-9AAB-71152911701C}" type="pres">
      <dgm:prSet presAssocID="{C8F97FF7-8A00-024B-8968-B08B3C85487B}" presName="composite" presStyleCnt="0"/>
      <dgm:spPr/>
    </dgm:pt>
    <dgm:pt modelId="{008BB013-7E93-5240-B0F1-14E4702F432B}" type="pres">
      <dgm:prSet presAssocID="{C8F97FF7-8A00-024B-8968-B08B3C85487B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707D9-E475-3144-BB58-93A1332BDAA4}" type="pres">
      <dgm:prSet presAssocID="{C8F97FF7-8A00-024B-8968-B08B3C85487B}" presName="rect2" presStyleLbl="fgImgPlace1" presStyleIdx="3" presStyleCnt="5"/>
      <dgm:spPr/>
    </dgm:pt>
    <dgm:pt modelId="{436A50F7-B0FE-F54A-95C4-688F3B93C1C6}" type="pres">
      <dgm:prSet presAssocID="{A607AA6A-BFA1-8B47-BBE4-36C1D832C625}" presName="sibTrans" presStyleCnt="0"/>
      <dgm:spPr/>
    </dgm:pt>
    <dgm:pt modelId="{7918401C-59B9-D448-ACC3-8A98D16EE41F}" type="pres">
      <dgm:prSet presAssocID="{61C68432-1B3A-E24B-8E7C-3B20072E1705}" presName="composite" presStyleCnt="0"/>
      <dgm:spPr/>
    </dgm:pt>
    <dgm:pt modelId="{06FCA12D-36F7-4846-A5EA-6AD20E8F5EB4}" type="pres">
      <dgm:prSet presAssocID="{61C68432-1B3A-E24B-8E7C-3B20072E1705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01743-DB2C-1849-B52E-153DF6D1891C}" type="pres">
      <dgm:prSet presAssocID="{61C68432-1B3A-E24B-8E7C-3B20072E1705}" presName="rect2" presStyleLbl="fgImgPlace1" presStyleIdx="4" presStyleCnt="5"/>
      <dgm:spPr/>
    </dgm:pt>
  </dgm:ptLst>
  <dgm:cxnLst>
    <dgm:cxn modelId="{56C55821-8CB9-F24A-BF19-C80CCDF88581}" srcId="{E8600194-897A-2D4B-BEBE-391C7BC52AF2}" destId="{A32F5791-1FFD-494A-B843-A5ABD42801B5}" srcOrd="2" destOrd="0" parTransId="{F8018670-50D2-2E46-A792-B6E1FE10F5A7}" sibTransId="{0572B47C-55AD-C04B-8CD1-1255A02C3F62}"/>
    <dgm:cxn modelId="{B252981B-44EF-7342-939A-3297A39B3773}" type="presOf" srcId="{5E38274A-C260-ED4D-BDF8-D20DDDEB3054}" destId="{06FCA12D-36F7-4846-A5EA-6AD20E8F5EB4}" srcOrd="0" destOrd="2" presId="urn:microsoft.com/office/officeart/2008/layout/PictureStrips"/>
    <dgm:cxn modelId="{3372F7BF-F8C1-BC4C-91F0-4304FBE27469}" type="presOf" srcId="{CFD13EC0-10D3-7941-893B-8BD494AD2A0E}" destId="{400154A4-9AB2-1348-B645-3350F648CD3F}" srcOrd="0" destOrd="0" presId="urn:microsoft.com/office/officeart/2008/layout/PictureStrips"/>
    <dgm:cxn modelId="{4E8E948E-24E4-3B47-86C7-315788E96758}" type="presOf" srcId="{7987087C-7290-F548-BB95-EF9CC29815E0}" destId="{795C83BF-672C-744E-8D4A-7F0F7949F69A}" srcOrd="0" destOrd="0" presId="urn:microsoft.com/office/officeart/2008/layout/PictureStrips"/>
    <dgm:cxn modelId="{D31F6C41-80DA-DE41-AB10-79153B71F7A5}" srcId="{E8600194-897A-2D4B-BEBE-391C7BC52AF2}" destId="{C8F97FF7-8A00-024B-8968-B08B3C85487B}" srcOrd="3" destOrd="0" parTransId="{3565ECA5-4776-7241-841A-2BC92B9E557C}" sibTransId="{A607AA6A-BFA1-8B47-BBE4-36C1D832C625}"/>
    <dgm:cxn modelId="{DE619265-C90E-EC4D-8EEF-E3A1C1F322E5}" type="presOf" srcId="{A32F5791-1FFD-494A-B843-A5ABD42801B5}" destId="{A0565FE9-7CE6-764E-B88D-8D45E3C13ADB}" srcOrd="0" destOrd="0" presId="urn:microsoft.com/office/officeart/2008/layout/PictureStrips"/>
    <dgm:cxn modelId="{B4895AE0-1FC5-D247-97E5-6D03BC39B262}" srcId="{E8600194-897A-2D4B-BEBE-391C7BC52AF2}" destId="{CFD13EC0-10D3-7941-893B-8BD494AD2A0E}" srcOrd="1" destOrd="0" parTransId="{8035E01B-7AA5-9A4D-B172-27C921C475AD}" sibTransId="{AC1F155F-135F-D04F-94B1-B7DE94E15D6F}"/>
    <dgm:cxn modelId="{7209D2EA-32F1-994C-ADD4-CF0421AEF214}" type="presOf" srcId="{E8600194-897A-2D4B-BEBE-391C7BC52AF2}" destId="{C0B912ED-9586-C748-A178-149F9D1485B0}" srcOrd="0" destOrd="0" presId="urn:microsoft.com/office/officeart/2008/layout/PictureStrips"/>
    <dgm:cxn modelId="{94E0D90B-FF46-6A4B-8C89-910087A44B16}" srcId="{61C68432-1B3A-E24B-8E7C-3B20072E1705}" destId="{5E38274A-C260-ED4D-BDF8-D20DDDEB3054}" srcOrd="1" destOrd="0" parTransId="{067FC5F4-A95F-C947-9EA0-EB8B23EB3E1B}" sibTransId="{2E6E9CDB-6D7E-134B-AF67-179E06AF76FC}"/>
    <dgm:cxn modelId="{3FB57A03-6A7D-7948-9640-F1F302FC6E59}" srcId="{61C68432-1B3A-E24B-8E7C-3B20072E1705}" destId="{523A3D26-1EAA-684B-B798-B726FB0F0622}" srcOrd="0" destOrd="0" parTransId="{BA39FDAB-F98F-7C43-8E77-DD70463BAEB2}" sibTransId="{59DC1A1B-051E-D54A-AE57-6C67A8AEC483}"/>
    <dgm:cxn modelId="{74D1A99B-F9AB-F34B-800A-E0E599247A77}" srcId="{E8600194-897A-2D4B-BEBE-391C7BC52AF2}" destId="{61C68432-1B3A-E24B-8E7C-3B20072E1705}" srcOrd="4" destOrd="0" parTransId="{4564F2A7-CC5E-CC44-8613-0562C7DD3BDF}" sibTransId="{FB445B51-39BB-1548-9429-E1AB276CB210}"/>
    <dgm:cxn modelId="{8892FE5D-85B5-D241-82BE-889C2F3FA8E1}" type="presOf" srcId="{C8F97FF7-8A00-024B-8968-B08B3C85487B}" destId="{008BB013-7E93-5240-B0F1-14E4702F432B}" srcOrd="0" destOrd="0" presId="urn:microsoft.com/office/officeart/2008/layout/PictureStrips"/>
    <dgm:cxn modelId="{969F8B37-6620-9340-993B-85A8E9567E17}" srcId="{E8600194-897A-2D4B-BEBE-391C7BC52AF2}" destId="{7987087C-7290-F548-BB95-EF9CC29815E0}" srcOrd="0" destOrd="0" parTransId="{43196C57-2356-294E-AEEF-434DB66B5408}" sibTransId="{6AD73859-37B5-C541-AEB2-FD841176DC37}"/>
    <dgm:cxn modelId="{032FF085-2FE9-2141-B0FD-E2D36A8AE9F4}" type="presOf" srcId="{61C68432-1B3A-E24B-8E7C-3B20072E1705}" destId="{06FCA12D-36F7-4846-A5EA-6AD20E8F5EB4}" srcOrd="0" destOrd="0" presId="urn:microsoft.com/office/officeart/2008/layout/PictureStrips"/>
    <dgm:cxn modelId="{7958D659-EFE5-6C45-8272-4AEC138D1D14}" type="presOf" srcId="{523A3D26-1EAA-684B-B798-B726FB0F0622}" destId="{06FCA12D-36F7-4846-A5EA-6AD20E8F5EB4}" srcOrd="0" destOrd="1" presId="urn:microsoft.com/office/officeart/2008/layout/PictureStrips"/>
    <dgm:cxn modelId="{27A78CE5-614D-0A48-888B-A7E0FB28A979}" type="presParOf" srcId="{C0B912ED-9586-C748-A178-149F9D1485B0}" destId="{E83C5D2F-A2E0-FF42-BA72-ACF9EDCD10F7}" srcOrd="0" destOrd="0" presId="urn:microsoft.com/office/officeart/2008/layout/PictureStrips"/>
    <dgm:cxn modelId="{999825B0-43D9-8347-B5C9-34E7E09E29E5}" type="presParOf" srcId="{E83C5D2F-A2E0-FF42-BA72-ACF9EDCD10F7}" destId="{795C83BF-672C-744E-8D4A-7F0F7949F69A}" srcOrd="0" destOrd="0" presId="urn:microsoft.com/office/officeart/2008/layout/PictureStrips"/>
    <dgm:cxn modelId="{A6FF0723-F397-524B-8DE4-014921C45A5A}" type="presParOf" srcId="{E83C5D2F-A2E0-FF42-BA72-ACF9EDCD10F7}" destId="{724591ED-3341-E346-B596-68E3B0129F08}" srcOrd="1" destOrd="0" presId="urn:microsoft.com/office/officeart/2008/layout/PictureStrips"/>
    <dgm:cxn modelId="{C55E70F4-DB15-994F-9FA9-9BD87ECAAA5B}" type="presParOf" srcId="{C0B912ED-9586-C748-A178-149F9D1485B0}" destId="{9C5A9055-48CC-1444-B408-E2318F0F8C35}" srcOrd="1" destOrd="0" presId="urn:microsoft.com/office/officeart/2008/layout/PictureStrips"/>
    <dgm:cxn modelId="{12506EC0-F370-2F47-8C0D-E308EC9FC7A2}" type="presParOf" srcId="{C0B912ED-9586-C748-A178-149F9D1485B0}" destId="{8F68F069-8F86-5A43-98C5-59B0CD2F4C18}" srcOrd="2" destOrd="0" presId="urn:microsoft.com/office/officeart/2008/layout/PictureStrips"/>
    <dgm:cxn modelId="{90734532-B3DB-4243-BA72-F041557B7831}" type="presParOf" srcId="{8F68F069-8F86-5A43-98C5-59B0CD2F4C18}" destId="{400154A4-9AB2-1348-B645-3350F648CD3F}" srcOrd="0" destOrd="0" presId="urn:microsoft.com/office/officeart/2008/layout/PictureStrips"/>
    <dgm:cxn modelId="{F2D3D7F2-7BA4-C144-B4FE-B14B9078CAF1}" type="presParOf" srcId="{8F68F069-8F86-5A43-98C5-59B0CD2F4C18}" destId="{A1C70790-50C6-A446-9D8F-AF103C417B99}" srcOrd="1" destOrd="0" presId="urn:microsoft.com/office/officeart/2008/layout/PictureStrips"/>
    <dgm:cxn modelId="{37FF3CBD-A71D-D148-B673-8CCFD647ED59}" type="presParOf" srcId="{C0B912ED-9586-C748-A178-149F9D1485B0}" destId="{2BA42882-20AB-8240-8134-1C05E8E27A58}" srcOrd="3" destOrd="0" presId="urn:microsoft.com/office/officeart/2008/layout/PictureStrips"/>
    <dgm:cxn modelId="{E03D91E1-EFAC-1443-AF7F-3DAF9DCE6B0E}" type="presParOf" srcId="{C0B912ED-9586-C748-A178-149F9D1485B0}" destId="{2691ABF3-7021-6946-87CF-8E3DBC0AFDCD}" srcOrd="4" destOrd="0" presId="urn:microsoft.com/office/officeart/2008/layout/PictureStrips"/>
    <dgm:cxn modelId="{B31539D6-2E5D-E548-ABCC-E2E07C704E86}" type="presParOf" srcId="{2691ABF3-7021-6946-87CF-8E3DBC0AFDCD}" destId="{A0565FE9-7CE6-764E-B88D-8D45E3C13ADB}" srcOrd="0" destOrd="0" presId="urn:microsoft.com/office/officeart/2008/layout/PictureStrips"/>
    <dgm:cxn modelId="{AED9A759-78DC-8D46-A862-EB7F6C9A3533}" type="presParOf" srcId="{2691ABF3-7021-6946-87CF-8E3DBC0AFDCD}" destId="{5E3423B6-B559-2D45-9BA6-24ABF535197B}" srcOrd="1" destOrd="0" presId="urn:microsoft.com/office/officeart/2008/layout/PictureStrips"/>
    <dgm:cxn modelId="{61C9456F-04C4-A743-945C-415E5069C9B7}" type="presParOf" srcId="{C0B912ED-9586-C748-A178-149F9D1485B0}" destId="{D0103145-B07E-B046-94B9-A7BA31539E3A}" srcOrd="5" destOrd="0" presId="urn:microsoft.com/office/officeart/2008/layout/PictureStrips"/>
    <dgm:cxn modelId="{31DDA18D-A2CD-9449-BBD0-2FEE4A65C5B8}" type="presParOf" srcId="{C0B912ED-9586-C748-A178-149F9D1485B0}" destId="{19500323-0CC2-AB49-9AAB-71152911701C}" srcOrd="6" destOrd="0" presId="urn:microsoft.com/office/officeart/2008/layout/PictureStrips"/>
    <dgm:cxn modelId="{74722680-41C3-344E-98E6-19853F947892}" type="presParOf" srcId="{19500323-0CC2-AB49-9AAB-71152911701C}" destId="{008BB013-7E93-5240-B0F1-14E4702F432B}" srcOrd="0" destOrd="0" presId="urn:microsoft.com/office/officeart/2008/layout/PictureStrips"/>
    <dgm:cxn modelId="{C9B68C9F-5A3A-1948-8AFF-F7BE23EFDE19}" type="presParOf" srcId="{19500323-0CC2-AB49-9AAB-71152911701C}" destId="{581707D9-E475-3144-BB58-93A1332BDAA4}" srcOrd="1" destOrd="0" presId="urn:microsoft.com/office/officeart/2008/layout/PictureStrips"/>
    <dgm:cxn modelId="{8F70F967-14CC-EE4D-B03E-CEDAF89683F4}" type="presParOf" srcId="{C0B912ED-9586-C748-A178-149F9D1485B0}" destId="{436A50F7-B0FE-F54A-95C4-688F3B93C1C6}" srcOrd="7" destOrd="0" presId="urn:microsoft.com/office/officeart/2008/layout/PictureStrips"/>
    <dgm:cxn modelId="{0C5A24D5-0D00-DD45-9304-DF56D4F19291}" type="presParOf" srcId="{C0B912ED-9586-C748-A178-149F9D1485B0}" destId="{7918401C-59B9-D448-ACC3-8A98D16EE41F}" srcOrd="8" destOrd="0" presId="urn:microsoft.com/office/officeart/2008/layout/PictureStrips"/>
    <dgm:cxn modelId="{6B665438-40C5-AE4D-AF21-A3126D4E6071}" type="presParOf" srcId="{7918401C-59B9-D448-ACC3-8A98D16EE41F}" destId="{06FCA12D-36F7-4846-A5EA-6AD20E8F5EB4}" srcOrd="0" destOrd="0" presId="urn:microsoft.com/office/officeart/2008/layout/PictureStrips"/>
    <dgm:cxn modelId="{4EE92F99-C89B-924D-9446-BCD653D66690}" type="presParOf" srcId="{7918401C-59B9-D448-ACC3-8A98D16EE41F}" destId="{3D901743-DB2C-1849-B52E-153DF6D189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631ED-BE86-C646-9101-A3947CBF7390}" type="doc">
      <dgm:prSet loTypeId="urn:microsoft.com/office/officeart/2005/8/layout/vProcess5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6B8830-2CEA-1845-A80D-4C058A254984}">
      <dgm:prSet phldrT="[Text]"/>
      <dgm:spPr/>
      <dgm:t>
        <a:bodyPr/>
        <a:lstStyle/>
        <a:p>
          <a:r>
            <a:rPr lang="en-US" dirty="0" smtClean="0"/>
            <a:t>a collection of computers or other hardware devices </a:t>
          </a:r>
          <a:endParaRPr lang="en-US" dirty="0"/>
        </a:p>
      </dgm:t>
    </dgm:pt>
    <dgm:pt modelId="{3EA956EF-51A4-4F49-82CB-DA804E7EC8A3}" type="parTrans" cxnId="{8FE0BD8D-4103-3145-A767-71CEAD5DDF00}">
      <dgm:prSet/>
      <dgm:spPr/>
      <dgm:t>
        <a:bodyPr/>
        <a:lstStyle/>
        <a:p>
          <a:endParaRPr lang="en-US"/>
        </a:p>
      </dgm:t>
    </dgm:pt>
    <dgm:pt modelId="{F769489D-8026-1A42-8EB5-7F6415790EC5}" type="sibTrans" cxnId="{8FE0BD8D-4103-3145-A767-71CEAD5DDF00}">
      <dgm:prSet/>
      <dgm:spPr/>
      <dgm:t>
        <a:bodyPr/>
        <a:lstStyle/>
        <a:p>
          <a:endParaRPr lang="en-US"/>
        </a:p>
      </dgm:t>
    </dgm:pt>
    <dgm:pt modelId="{4DFE322F-0C9F-7146-A962-33D373D836AD}">
      <dgm:prSet phldrT="[Text]"/>
      <dgm:spPr/>
      <dgm:t>
        <a:bodyPr/>
        <a:lstStyle/>
        <a:p>
          <a:r>
            <a:rPr lang="en-US" dirty="0" smtClean="0"/>
            <a:t>that are connected together by communication channels </a:t>
          </a:r>
          <a:endParaRPr lang="en-US" dirty="0"/>
        </a:p>
      </dgm:t>
    </dgm:pt>
    <dgm:pt modelId="{D9760BD6-23FF-2F4A-BC74-88CD8E2CA6DF}" type="parTrans" cxnId="{F9B776AA-0C6C-0649-A4C6-FFA8C0183B17}">
      <dgm:prSet/>
      <dgm:spPr/>
      <dgm:t>
        <a:bodyPr/>
        <a:lstStyle/>
        <a:p>
          <a:endParaRPr lang="en-US"/>
        </a:p>
      </dgm:t>
    </dgm:pt>
    <dgm:pt modelId="{1C770363-0E33-E14C-A7D9-DF01CB90E897}" type="sibTrans" cxnId="{F9B776AA-0C6C-0649-A4C6-FFA8C0183B17}">
      <dgm:prSet/>
      <dgm:spPr/>
      <dgm:t>
        <a:bodyPr/>
        <a:lstStyle/>
        <a:p>
          <a:endParaRPr lang="en-US"/>
        </a:p>
      </dgm:t>
    </dgm:pt>
    <dgm:pt modelId="{86BEB71D-7509-3048-8AC7-080F335A2998}">
      <dgm:prSet phldrT="[Text]"/>
      <dgm:spPr/>
      <dgm:t>
        <a:bodyPr/>
        <a:lstStyle/>
        <a:p>
          <a:r>
            <a:rPr lang="en-US" dirty="0" smtClean="0"/>
            <a:t>in order to communicate , exchange files, and share resources.</a:t>
          </a:r>
          <a:endParaRPr lang="en-US" dirty="0"/>
        </a:p>
      </dgm:t>
    </dgm:pt>
    <dgm:pt modelId="{F7C5CF2A-BE9A-2543-8ACD-205B962B254F}" type="parTrans" cxnId="{5165C108-CD7B-2E45-9271-58FE30C32FE3}">
      <dgm:prSet/>
      <dgm:spPr/>
      <dgm:t>
        <a:bodyPr/>
        <a:lstStyle/>
        <a:p>
          <a:endParaRPr lang="en-US"/>
        </a:p>
      </dgm:t>
    </dgm:pt>
    <dgm:pt modelId="{598D54E1-69AD-6940-8FC5-3E0AB5BEB9AA}" type="sibTrans" cxnId="{5165C108-CD7B-2E45-9271-58FE30C32FE3}">
      <dgm:prSet/>
      <dgm:spPr/>
      <dgm:t>
        <a:bodyPr/>
        <a:lstStyle/>
        <a:p>
          <a:endParaRPr lang="en-US"/>
        </a:p>
      </dgm:t>
    </dgm:pt>
    <dgm:pt modelId="{B2AB4BBC-069A-A949-8E95-58CC686BBA34}" type="pres">
      <dgm:prSet presAssocID="{D87631ED-BE86-C646-9101-A3947CBF73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62FA6-BA06-114A-9660-BFDCEE841186}" type="pres">
      <dgm:prSet presAssocID="{D87631ED-BE86-C646-9101-A3947CBF7390}" presName="dummyMaxCanvas" presStyleCnt="0">
        <dgm:presLayoutVars/>
      </dgm:prSet>
      <dgm:spPr/>
    </dgm:pt>
    <dgm:pt modelId="{B09BC21A-4577-0A4E-8FF7-9443543E9E42}" type="pres">
      <dgm:prSet presAssocID="{D87631ED-BE86-C646-9101-A3947CBF739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841BE-AAF4-7644-8875-DCC7E928DE94}" type="pres">
      <dgm:prSet presAssocID="{D87631ED-BE86-C646-9101-A3947CBF739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11B67-8F8F-6F4D-8CFA-DBCCF586FD39}" type="pres">
      <dgm:prSet presAssocID="{D87631ED-BE86-C646-9101-A3947CBF739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AA636-FC3B-3E4B-9064-059B7C9C030B}" type="pres">
      <dgm:prSet presAssocID="{D87631ED-BE86-C646-9101-A3947CBF739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655D5-3B73-C444-86F0-FD0637071C20}" type="pres">
      <dgm:prSet presAssocID="{D87631ED-BE86-C646-9101-A3947CBF739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4315A-22EC-E644-9474-CE35067A6496}" type="pres">
      <dgm:prSet presAssocID="{D87631ED-BE86-C646-9101-A3947CBF739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2EBB8-A882-474C-9984-A8820BCC8F85}" type="pres">
      <dgm:prSet presAssocID="{D87631ED-BE86-C646-9101-A3947CBF739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0ED-D4E9-1549-8D28-0966E5C9E87F}" type="pres">
      <dgm:prSet presAssocID="{D87631ED-BE86-C646-9101-A3947CBF739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776AA-0C6C-0649-A4C6-FFA8C0183B17}" srcId="{D87631ED-BE86-C646-9101-A3947CBF7390}" destId="{4DFE322F-0C9F-7146-A962-33D373D836AD}" srcOrd="1" destOrd="0" parTransId="{D9760BD6-23FF-2F4A-BC74-88CD8E2CA6DF}" sibTransId="{1C770363-0E33-E14C-A7D9-DF01CB90E897}"/>
    <dgm:cxn modelId="{E0147716-715C-4C49-B3AF-9E20FCB7C2DE}" type="presOf" srcId="{F769489D-8026-1A42-8EB5-7F6415790EC5}" destId="{895AA636-FC3B-3E4B-9064-059B7C9C030B}" srcOrd="0" destOrd="0" presId="urn:microsoft.com/office/officeart/2005/8/layout/vProcess5"/>
    <dgm:cxn modelId="{4DBFFAEE-9752-924C-A296-3485D644F8E0}" type="presOf" srcId="{86BEB71D-7509-3048-8AC7-080F335A2998}" destId="{1608E0ED-D4E9-1549-8D28-0966E5C9E87F}" srcOrd="1" destOrd="0" presId="urn:microsoft.com/office/officeart/2005/8/layout/vProcess5"/>
    <dgm:cxn modelId="{9DA9ECFA-F170-EB4C-97D6-6F453275B8F0}" type="presOf" srcId="{D87631ED-BE86-C646-9101-A3947CBF7390}" destId="{B2AB4BBC-069A-A949-8E95-58CC686BBA34}" srcOrd="0" destOrd="0" presId="urn:microsoft.com/office/officeart/2005/8/layout/vProcess5"/>
    <dgm:cxn modelId="{C0FD2002-7E3A-1349-A1E5-0F78F52CFA8F}" type="presOf" srcId="{E06B8830-2CEA-1845-A80D-4C058A254984}" destId="{B09BC21A-4577-0A4E-8FF7-9443543E9E42}" srcOrd="0" destOrd="0" presId="urn:microsoft.com/office/officeart/2005/8/layout/vProcess5"/>
    <dgm:cxn modelId="{5F66A25B-B1C4-1241-AE3C-AF8B370DC74D}" type="presOf" srcId="{4DFE322F-0C9F-7146-A962-33D373D836AD}" destId="{67A841BE-AAF4-7644-8875-DCC7E928DE94}" srcOrd="0" destOrd="0" presId="urn:microsoft.com/office/officeart/2005/8/layout/vProcess5"/>
    <dgm:cxn modelId="{5E394CE1-E70D-7E42-854A-DD3E3D614237}" type="presOf" srcId="{1C770363-0E33-E14C-A7D9-DF01CB90E897}" destId="{314655D5-3B73-C444-86F0-FD0637071C20}" srcOrd="0" destOrd="0" presId="urn:microsoft.com/office/officeart/2005/8/layout/vProcess5"/>
    <dgm:cxn modelId="{5165C108-CD7B-2E45-9271-58FE30C32FE3}" srcId="{D87631ED-BE86-C646-9101-A3947CBF7390}" destId="{86BEB71D-7509-3048-8AC7-080F335A2998}" srcOrd="2" destOrd="0" parTransId="{F7C5CF2A-BE9A-2543-8ACD-205B962B254F}" sibTransId="{598D54E1-69AD-6940-8FC5-3E0AB5BEB9AA}"/>
    <dgm:cxn modelId="{8FE0BD8D-4103-3145-A767-71CEAD5DDF00}" srcId="{D87631ED-BE86-C646-9101-A3947CBF7390}" destId="{E06B8830-2CEA-1845-A80D-4C058A254984}" srcOrd="0" destOrd="0" parTransId="{3EA956EF-51A4-4F49-82CB-DA804E7EC8A3}" sibTransId="{F769489D-8026-1A42-8EB5-7F6415790EC5}"/>
    <dgm:cxn modelId="{29AFA8D4-0838-E54A-AECB-63B47DDB42DE}" type="presOf" srcId="{86BEB71D-7509-3048-8AC7-080F335A2998}" destId="{B2111B67-8F8F-6F4D-8CFA-DBCCF586FD39}" srcOrd="0" destOrd="0" presId="urn:microsoft.com/office/officeart/2005/8/layout/vProcess5"/>
    <dgm:cxn modelId="{10472425-B71B-E94C-A7C6-F30F98ED0E7D}" type="presOf" srcId="{4DFE322F-0C9F-7146-A962-33D373D836AD}" destId="{B3D2EBB8-A882-474C-9984-A8820BCC8F85}" srcOrd="1" destOrd="0" presId="urn:microsoft.com/office/officeart/2005/8/layout/vProcess5"/>
    <dgm:cxn modelId="{E9459880-A087-1F4A-9D6A-84C88DE38666}" type="presOf" srcId="{E06B8830-2CEA-1845-A80D-4C058A254984}" destId="{DF84315A-22EC-E644-9474-CE35067A6496}" srcOrd="1" destOrd="0" presId="urn:microsoft.com/office/officeart/2005/8/layout/vProcess5"/>
    <dgm:cxn modelId="{655D37CC-4959-8140-A247-D38D72CBA2A2}" type="presParOf" srcId="{B2AB4BBC-069A-A949-8E95-58CC686BBA34}" destId="{B4D62FA6-BA06-114A-9660-BFDCEE841186}" srcOrd="0" destOrd="0" presId="urn:microsoft.com/office/officeart/2005/8/layout/vProcess5"/>
    <dgm:cxn modelId="{EEE0E33C-565A-5843-8F55-2F9DC8BC4DF9}" type="presParOf" srcId="{B2AB4BBC-069A-A949-8E95-58CC686BBA34}" destId="{B09BC21A-4577-0A4E-8FF7-9443543E9E42}" srcOrd="1" destOrd="0" presId="urn:microsoft.com/office/officeart/2005/8/layout/vProcess5"/>
    <dgm:cxn modelId="{682147C1-096A-E043-9FDA-E1672D584247}" type="presParOf" srcId="{B2AB4BBC-069A-A949-8E95-58CC686BBA34}" destId="{67A841BE-AAF4-7644-8875-DCC7E928DE94}" srcOrd="2" destOrd="0" presId="urn:microsoft.com/office/officeart/2005/8/layout/vProcess5"/>
    <dgm:cxn modelId="{D6DF4B04-5607-9D4E-811D-78CCD99E1F1E}" type="presParOf" srcId="{B2AB4BBC-069A-A949-8E95-58CC686BBA34}" destId="{B2111B67-8F8F-6F4D-8CFA-DBCCF586FD39}" srcOrd="3" destOrd="0" presId="urn:microsoft.com/office/officeart/2005/8/layout/vProcess5"/>
    <dgm:cxn modelId="{03040941-DA8A-D849-B589-99038A2F7922}" type="presParOf" srcId="{B2AB4BBC-069A-A949-8E95-58CC686BBA34}" destId="{895AA636-FC3B-3E4B-9064-059B7C9C030B}" srcOrd="4" destOrd="0" presId="urn:microsoft.com/office/officeart/2005/8/layout/vProcess5"/>
    <dgm:cxn modelId="{3BFE0B08-D69D-3546-AC8A-5920C90A00C2}" type="presParOf" srcId="{B2AB4BBC-069A-A949-8E95-58CC686BBA34}" destId="{314655D5-3B73-C444-86F0-FD0637071C20}" srcOrd="5" destOrd="0" presId="urn:microsoft.com/office/officeart/2005/8/layout/vProcess5"/>
    <dgm:cxn modelId="{A96B7344-97E9-D84C-8D5A-38CE283CEC4C}" type="presParOf" srcId="{B2AB4BBC-069A-A949-8E95-58CC686BBA34}" destId="{DF84315A-22EC-E644-9474-CE35067A6496}" srcOrd="6" destOrd="0" presId="urn:microsoft.com/office/officeart/2005/8/layout/vProcess5"/>
    <dgm:cxn modelId="{748EAAC8-0EE1-074A-AB9D-6B5C6C7B258E}" type="presParOf" srcId="{B2AB4BBC-069A-A949-8E95-58CC686BBA34}" destId="{B3D2EBB8-A882-474C-9984-A8820BCC8F85}" srcOrd="7" destOrd="0" presId="urn:microsoft.com/office/officeart/2005/8/layout/vProcess5"/>
    <dgm:cxn modelId="{CA550DA7-F56A-FB42-AE37-56A84AF15BC5}" type="presParOf" srcId="{B2AB4BBC-069A-A949-8E95-58CC686BBA34}" destId="{1608E0ED-D4E9-1549-8D28-0966E5C9E8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89926-41C2-3A4A-8B45-E5A52BF8460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CBD40-DC08-6B47-AC30-EBC21669FE6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Resource Sharing</a:t>
          </a:r>
        </a:p>
        <a:p>
          <a:r>
            <a:rPr lang="en-US" dirty="0" smtClean="0">
              <a:solidFill>
                <a:schemeClr val="accent1"/>
              </a:solidFill>
            </a:rPr>
            <a:t>Hardware (computing resources, disks, printers)</a:t>
          </a:r>
        </a:p>
        <a:p>
          <a:r>
            <a:rPr lang="en-US" dirty="0" smtClean="0">
              <a:solidFill>
                <a:srgbClr val="4F81BD"/>
              </a:solidFill>
            </a:rPr>
            <a:t>Software (application software)</a:t>
          </a:r>
          <a:endParaRPr lang="en-US" dirty="0">
            <a:solidFill>
              <a:srgbClr val="4F81BD"/>
            </a:solidFill>
          </a:endParaRPr>
        </a:p>
      </dgm:t>
    </dgm:pt>
    <dgm:pt modelId="{29150987-30D1-C24A-A35F-5A45971FB618}" type="parTrans" cxnId="{C288A30D-1982-E749-92DB-FE165BB02871}">
      <dgm:prSet/>
      <dgm:spPr/>
      <dgm:t>
        <a:bodyPr/>
        <a:lstStyle/>
        <a:p>
          <a:endParaRPr lang="en-US"/>
        </a:p>
      </dgm:t>
    </dgm:pt>
    <dgm:pt modelId="{073C718B-3D4B-F34A-9077-2C0DE11E4561}" type="sibTrans" cxnId="{C288A30D-1982-E749-92DB-FE165BB02871}">
      <dgm:prSet/>
      <dgm:spPr/>
      <dgm:t>
        <a:bodyPr/>
        <a:lstStyle/>
        <a:p>
          <a:endParaRPr lang="en-US"/>
        </a:p>
      </dgm:t>
    </dgm:pt>
    <dgm:pt modelId="{3D8AD083-D78F-DE43-88A5-66C5FD5A7F8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Information Sharing</a:t>
          </a:r>
        </a:p>
        <a:p>
          <a:r>
            <a:rPr lang="en-US" sz="1900" dirty="0" smtClean="0">
              <a:solidFill>
                <a:srgbClr val="4F81BD"/>
              </a:solidFill>
            </a:rPr>
            <a:t>Easy accessibility from anywhere (files, databases)</a:t>
          </a:r>
        </a:p>
        <a:p>
          <a:r>
            <a:rPr lang="en-US" sz="1900" dirty="0" smtClean="0">
              <a:solidFill>
                <a:srgbClr val="4F81BD"/>
              </a:solidFill>
            </a:rPr>
            <a:t>Search Capability (WWW)</a:t>
          </a:r>
          <a:endParaRPr lang="en-US" sz="1900" dirty="0">
            <a:solidFill>
              <a:srgbClr val="4F81BD"/>
            </a:solidFill>
          </a:endParaRPr>
        </a:p>
      </dgm:t>
    </dgm:pt>
    <dgm:pt modelId="{205AF6CC-F36C-EF48-B7E7-625FE6781B20}" type="parTrans" cxnId="{EE0737F6-9CC2-714F-A90F-3F560C77339A}">
      <dgm:prSet/>
      <dgm:spPr/>
      <dgm:t>
        <a:bodyPr/>
        <a:lstStyle/>
        <a:p>
          <a:endParaRPr lang="en-US"/>
        </a:p>
      </dgm:t>
    </dgm:pt>
    <dgm:pt modelId="{A781F085-7F0E-024D-BF38-C012C939A40C}" type="sibTrans" cxnId="{EE0737F6-9CC2-714F-A90F-3F560C77339A}">
      <dgm:prSet/>
      <dgm:spPr/>
      <dgm:t>
        <a:bodyPr/>
        <a:lstStyle/>
        <a:p>
          <a:endParaRPr lang="en-US"/>
        </a:p>
      </dgm:t>
    </dgm:pt>
    <dgm:pt modelId="{DEEDCC52-C333-B843-A3A3-7929ACA0EF4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Remote computing</a:t>
          </a:r>
          <a:endParaRPr lang="en-US" dirty="0">
            <a:solidFill>
              <a:srgbClr val="000000"/>
            </a:solidFill>
          </a:endParaRPr>
        </a:p>
      </dgm:t>
    </dgm:pt>
    <dgm:pt modelId="{B60AD145-2D5C-F249-BA8D-44B856FBF7EB}" type="parTrans" cxnId="{6943C6D7-2C7B-F342-AC26-C7628FAF8F78}">
      <dgm:prSet/>
      <dgm:spPr/>
      <dgm:t>
        <a:bodyPr/>
        <a:lstStyle/>
        <a:p>
          <a:endParaRPr lang="en-US"/>
        </a:p>
      </dgm:t>
    </dgm:pt>
    <dgm:pt modelId="{20B37A82-8279-954E-ACBA-B12A826A84DC}" type="sibTrans" cxnId="{6943C6D7-2C7B-F342-AC26-C7628FAF8F78}">
      <dgm:prSet/>
      <dgm:spPr/>
      <dgm:t>
        <a:bodyPr/>
        <a:lstStyle/>
        <a:p>
          <a:endParaRPr lang="en-US"/>
        </a:p>
      </dgm:t>
    </dgm:pt>
    <dgm:pt modelId="{9B23BC93-335B-6A4C-B458-8D273C97E651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Distributed processing </a:t>
          </a:r>
          <a:endParaRPr lang="en-US" dirty="0">
            <a:solidFill>
              <a:srgbClr val="000000"/>
            </a:solidFill>
          </a:endParaRPr>
        </a:p>
      </dgm:t>
    </dgm:pt>
    <dgm:pt modelId="{E4D834F2-04B1-0349-B6C3-30EF7008230D}" type="parTrans" cxnId="{57ACDCD8-A722-C649-A5AF-C8A54B120AA8}">
      <dgm:prSet/>
      <dgm:spPr/>
      <dgm:t>
        <a:bodyPr/>
        <a:lstStyle/>
        <a:p>
          <a:endParaRPr lang="en-US"/>
        </a:p>
      </dgm:t>
    </dgm:pt>
    <dgm:pt modelId="{2F621435-BE4E-A64A-96C9-0512C417C1B2}" type="sibTrans" cxnId="{57ACDCD8-A722-C649-A5AF-C8A54B120AA8}">
      <dgm:prSet/>
      <dgm:spPr/>
      <dgm:t>
        <a:bodyPr/>
        <a:lstStyle/>
        <a:p>
          <a:endParaRPr lang="en-US"/>
        </a:p>
      </dgm:t>
    </dgm:pt>
    <dgm:pt modelId="{F41FB28F-3F62-C642-8015-7E9706367BDC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Communication</a:t>
          </a:r>
        </a:p>
        <a:p>
          <a:r>
            <a:rPr lang="en-US" dirty="0" smtClean="0">
              <a:solidFill>
                <a:srgbClr val="4F81BD"/>
              </a:solidFill>
            </a:rPr>
            <a:t>Email</a:t>
          </a:r>
        </a:p>
        <a:p>
          <a:r>
            <a:rPr lang="en-US" dirty="0" smtClean="0">
              <a:solidFill>
                <a:srgbClr val="4F81BD"/>
              </a:solidFill>
            </a:rPr>
            <a:t>Message broadcast</a:t>
          </a:r>
          <a:endParaRPr lang="en-US" dirty="0">
            <a:solidFill>
              <a:srgbClr val="4F81BD"/>
            </a:solidFill>
          </a:endParaRPr>
        </a:p>
      </dgm:t>
    </dgm:pt>
    <dgm:pt modelId="{CF2DC5A2-647D-E143-9C9D-D357B0DE04A3}" type="parTrans" cxnId="{51A37980-EFB0-D14C-AF02-24275C39311E}">
      <dgm:prSet/>
      <dgm:spPr/>
      <dgm:t>
        <a:bodyPr/>
        <a:lstStyle/>
        <a:p>
          <a:endParaRPr lang="en-US"/>
        </a:p>
      </dgm:t>
    </dgm:pt>
    <dgm:pt modelId="{410740A7-58E8-994A-BD89-3506551919AA}" type="sibTrans" cxnId="{51A37980-EFB0-D14C-AF02-24275C39311E}">
      <dgm:prSet/>
      <dgm:spPr/>
      <dgm:t>
        <a:bodyPr/>
        <a:lstStyle/>
        <a:p>
          <a:endParaRPr lang="en-US"/>
        </a:p>
      </dgm:t>
    </dgm:pt>
    <dgm:pt modelId="{AF3BF3A7-76D8-B44C-90FD-C897D387051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Centralize administration and support.</a:t>
          </a:r>
          <a:endParaRPr lang="en-US" dirty="0">
            <a:solidFill>
              <a:srgbClr val="000000"/>
            </a:solidFill>
          </a:endParaRPr>
        </a:p>
      </dgm:t>
    </dgm:pt>
    <dgm:pt modelId="{B770E9A4-31EE-9542-ABDB-2C151DDE3212}" type="parTrans" cxnId="{0ED7DF73-BB99-8547-A8F5-C59021CE615F}">
      <dgm:prSet/>
      <dgm:spPr/>
      <dgm:t>
        <a:bodyPr/>
        <a:lstStyle/>
        <a:p>
          <a:endParaRPr lang="en-US"/>
        </a:p>
      </dgm:t>
    </dgm:pt>
    <dgm:pt modelId="{863346E8-2226-C84D-A4BD-30F326B5A669}" type="sibTrans" cxnId="{0ED7DF73-BB99-8547-A8F5-C59021CE615F}">
      <dgm:prSet/>
      <dgm:spPr/>
      <dgm:t>
        <a:bodyPr/>
        <a:lstStyle/>
        <a:p>
          <a:endParaRPr lang="en-US"/>
        </a:p>
      </dgm:t>
    </dgm:pt>
    <dgm:pt modelId="{46DA6606-D3FD-784E-84F6-C9E57D11B94B}" type="pres">
      <dgm:prSet presAssocID="{0F289926-41C2-3A4A-8B45-E5A52BF846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9C7343-0EB3-A34B-A597-ABF92353FE7F}" type="pres">
      <dgm:prSet presAssocID="{DD4CBD40-DC08-6B47-AC30-EBC21669FE6B}" presName="vertOne" presStyleCnt="0"/>
      <dgm:spPr/>
    </dgm:pt>
    <dgm:pt modelId="{2690D098-6FCA-D243-8694-380EAC5E3047}" type="pres">
      <dgm:prSet presAssocID="{DD4CBD40-DC08-6B47-AC30-EBC21669FE6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E92F4-0775-1B44-9B6E-FE11FA8174B1}" type="pres">
      <dgm:prSet presAssocID="{DD4CBD40-DC08-6B47-AC30-EBC21669FE6B}" presName="parTransOne" presStyleCnt="0"/>
      <dgm:spPr/>
    </dgm:pt>
    <dgm:pt modelId="{9975A761-4FEB-4B4E-933E-FACDC5B30A9B}" type="pres">
      <dgm:prSet presAssocID="{DD4CBD40-DC08-6B47-AC30-EBC21669FE6B}" presName="horzOne" presStyleCnt="0"/>
      <dgm:spPr/>
    </dgm:pt>
    <dgm:pt modelId="{39EECB97-A61E-E049-9397-02970B95143C}" type="pres">
      <dgm:prSet presAssocID="{3D8AD083-D78F-DE43-88A5-66C5FD5A7F80}" presName="vertTwo" presStyleCnt="0"/>
      <dgm:spPr/>
    </dgm:pt>
    <dgm:pt modelId="{0BD3784C-24D7-B04E-99BC-598FBFE6992A}" type="pres">
      <dgm:prSet presAssocID="{3D8AD083-D78F-DE43-88A5-66C5FD5A7F8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8404F-F087-8840-9488-7A0489873C14}" type="pres">
      <dgm:prSet presAssocID="{3D8AD083-D78F-DE43-88A5-66C5FD5A7F80}" presName="parTransTwo" presStyleCnt="0"/>
      <dgm:spPr/>
    </dgm:pt>
    <dgm:pt modelId="{EE2EF4DA-CDE5-294D-80AD-86BF7A1D535E}" type="pres">
      <dgm:prSet presAssocID="{3D8AD083-D78F-DE43-88A5-66C5FD5A7F80}" presName="horzTwo" presStyleCnt="0"/>
      <dgm:spPr/>
    </dgm:pt>
    <dgm:pt modelId="{632F242A-4A4A-4640-9F1F-326742F0B219}" type="pres">
      <dgm:prSet presAssocID="{DEEDCC52-C333-B843-A3A3-7929ACA0EF42}" presName="vertThree" presStyleCnt="0"/>
      <dgm:spPr/>
    </dgm:pt>
    <dgm:pt modelId="{F50DE929-5DEA-4745-AC81-9E1283FE70D8}" type="pres">
      <dgm:prSet presAssocID="{DEEDCC52-C333-B843-A3A3-7929ACA0EF4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27E75F-7BA0-B14C-8B7F-6B44AC323987}" type="pres">
      <dgm:prSet presAssocID="{DEEDCC52-C333-B843-A3A3-7929ACA0EF42}" presName="horzThree" presStyleCnt="0"/>
      <dgm:spPr/>
    </dgm:pt>
    <dgm:pt modelId="{16D2B018-1CC8-9745-B989-0CBFC69FC416}" type="pres">
      <dgm:prSet presAssocID="{20B37A82-8279-954E-ACBA-B12A826A84DC}" presName="sibSpaceThree" presStyleCnt="0"/>
      <dgm:spPr/>
    </dgm:pt>
    <dgm:pt modelId="{CC71FFF2-8C5A-404A-956E-2EDE033E209B}" type="pres">
      <dgm:prSet presAssocID="{9B23BC93-335B-6A4C-B458-8D273C97E651}" presName="vertThree" presStyleCnt="0"/>
      <dgm:spPr/>
    </dgm:pt>
    <dgm:pt modelId="{2EA93437-2D6F-4545-BC8D-154748E73759}" type="pres">
      <dgm:prSet presAssocID="{9B23BC93-335B-6A4C-B458-8D273C97E65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69111-9DFA-9248-8F32-FC1B72BD43FD}" type="pres">
      <dgm:prSet presAssocID="{9B23BC93-335B-6A4C-B458-8D273C97E651}" presName="horzThree" presStyleCnt="0"/>
      <dgm:spPr/>
    </dgm:pt>
    <dgm:pt modelId="{3D20C11A-3B82-7742-A730-B6B6B4E7FF0D}" type="pres">
      <dgm:prSet presAssocID="{A781F085-7F0E-024D-BF38-C012C939A40C}" presName="sibSpaceTwo" presStyleCnt="0"/>
      <dgm:spPr/>
    </dgm:pt>
    <dgm:pt modelId="{48BC3B73-6D01-4748-8403-57B183B296BC}" type="pres">
      <dgm:prSet presAssocID="{F41FB28F-3F62-C642-8015-7E9706367BDC}" presName="vertTwo" presStyleCnt="0"/>
      <dgm:spPr/>
    </dgm:pt>
    <dgm:pt modelId="{5E80C146-D2D4-114B-A6D6-08EE3B0ADA11}" type="pres">
      <dgm:prSet presAssocID="{F41FB28F-3F62-C642-8015-7E9706367B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62A774-5785-6D4C-9C4F-9FABD62F7A2E}" type="pres">
      <dgm:prSet presAssocID="{F41FB28F-3F62-C642-8015-7E9706367BDC}" presName="parTransTwo" presStyleCnt="0"/>
      <dgm:spPr/>
    </dgm:pt>
    <dgm:pt modelId="{FE41C084-6ED3-D347-AB41-7EC14A8E4495}" type="pres">
      <dgm:prSet presAssocID="{F41FB28F-3F62-C642-8015-7E9706367BDC}" presName="horzTwo" presStyleCnt="0"/>
      <dgm:spPr/>
    </dgm:pt>
    <dgm:pt modelId="{6AF594D8-37B6-5E4F-AD0A-384AF7990C6A}" type="pres">
      <dgm:prSet presAssocID="{AF3BF3A7-76D8-B44C-90FD-C897D387051C}" presName="vertThree" presStyleCnt="0"/>
      <dgm:spPr/>
    </dgm:pt>
    <dgm:pt modelId="{FC7C0845-F6E8-B240-B21C-3508118DBBAA}" type="pres">
      <dgm:prSet presAssocID="{AF3BF3A7-76D8-B44C-90FD-C897D387051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314FF-6E8C-A440-9AC0-F43D18446A40}" type="pres">
      <dgm:prSet presAssocID="{AF3BF3A7-76D8-B44C-90FD-C897D387051C}" presName="horzThree" presStyleCnt="0"/>
      <dgm:spPr/>
    </dgm:pt>
  </dgm:ptLst>
  <dgm:cxnLst>
    <dgm:cxn modelId="{7FF39A8B-7D07-7741-A1F5-13FFE1504E8F}" type="presOf" srcId="{F41FB28F-3F62-C642-8015-7E9706367BDC}" destId="{5E80C146-D2D4-114B-A6D6-08EE3B0ADA11}" srcOrd="0" destOrd="0" presId="urn:microsoft.com/office/officeart/2005/8/layout/hierarchy4"/>
    <dgm:cxn modelId="{5F686272-B11A-B042-B02E-EF1996A679A3}" type="presOf" srcId="{DEEDCC52-C333-B843-A3A3-7929ACA0EF42}" destId="{F50DE929-5DEA-4745-AC81-9E1283FE70D8}" srcOrd="0" destOrd="0" presId="urn:microsoft.com/office/officeart/2005/8/layout/hierarchy4"/>
    <dgm:cxn modelId="{C4D46747-8869-4E41-AD24-1FB0292802FB}" type="presOf" srcId="{3D8AD083-D78F-DE43-88A5-66C5FD5A7F80}" destId="{0BD3784C-24D7-B04E-99BC-598FBFE6992A}" srcOrd="0" destOrd="0" presId="urn:microsoft.com/office/officeart/2005/8/layout/hierarchy4"/>
    <dgm:cxn modelId="{C288A30D-1982-E749-92DB-FE165BB02871}" srcId="{0F289926-41C2-3A4A-8B45-E5A52BF84607}" destId="{DD4CBD40-DC08-6B47-AC30-EBC21669FE6B}" srcOrd="0" destOrd="0" parTransId="{29150987-30D1-C24A-A35F-5A45971FB618}" sibTransId="{073C718B-3D4B-F34A-9077-2C0DE11E4561}"/>
    <dgm:cxn modelId="{B4EB7BA1-3975-194F-A71D-8CB1D983C1ED}" type="presOf" srcId="{9B23BC93-335B-6A4C-B458-8D273C97E651}" destId="{2EA93437-2D6F-4545-BC8D-154748E73759}" srcOrd="0" destOrd="0" presId="urn:microsoft.com/office/officeart/2005/8/layout/hierarchy4"/>
    <dgm:cxn modelId="{CA8F0883-AF94-5541-8E20-1D36D6C66677}" type="presOf" srcId="{DD4CBD40-DC08-6B47-AC30-EBC21669FE6B}" destId="{2690D098-6FCA-D243-8694-380EAC5E3047}" srcOrd="0" destOrd="0" presId="urn:microsoft.com/office/officeart/2005/8/layout/hierarchy4"/>
    <dgm:cxn modelId="{0AC25FC9-B37C-B141-9E93-86D181E103D9}" type="presOf" srcId="{0F289926-41C2-3A4A-8B45-E5A52BF84607}" destId="{46DA6606-D3FD-784E-84F6-C9E57D11B94B}" srcOrd="0" destOrd="0" presId="urn:microsoft.com/office/officeart/2005/8/layout/hierarchy4"/>
    <dgm:cxn modelId="{51A37980-EFB0-D14C-AF02-24275C39311E}" srcId="{DD4CBD40-DC08-6B47-AC30-EBC21669FE6B}" destId="{F41FB28F-3F62-C642-8015-7E9706367BDC}" srcOrd="1" destOrd="0" parTransId="{CF2DC5A2-647D-E143-9C9D-D357B0DE04A3}" sibTransId="{410740A7-58E8-994A-BD89-3506551919AA}"/>
    <dgm:cxn modelId="{6943C6D7-2C7B-F342-AC26-C7628FAF8F78}" srcId="{3D8AD083-D78F-DE43-88A5-66C5FD5A7F80}" destId="{DEEDCC52-C333-B843-A3A3-7929ACA0EF42}" srcOrd="0" destOrd="0" parTransId="{B60AD145-2D5C-F249-BA8D-44B856FBF7EB}" sibTransId="{20B37A82-8279-954E-ACBA-B12A826A84DC}"/>
    <dgm:cxn modelId="{EE0737F6-9CC2-714F-A90F-3F560C77339A}" srcId="{DD4CBD40-DC08-6B47-AC30-EBC21669FE6B}" destId="{3D8AD083-D78F-DE43-88A5-66C5FD5A7F80}" srcOrd="0" destOrd="0" parTransId="{205AF6CC-F36C-EF48-B7E7-625FE6781B20}" sibTransId="{A781F085-7F0E-024D-BF38-C012C939A40C}"/>
    <dgm:cxn modelId="{57ACDCD8-A722-C649-A5AF-C8A54B120AA8}" srcId="{3D8AD083-D78F-DE43-88A5-66C5FD5A7F80}" destId="{9B23BC93-335B-6A4C-B458-8D273C97E651}" srcOrd="1" destOrd="0" parTransId="{E4D834F2-04B1-0349-B6C3-30EF7008230D}" sibTransId="{2F621435-BE4E-A64A-96C9-0512C417C1B2}"/>
    <dgm:cxn modelId="{0ED7DF73-BB99-8547-A8F5-C59021CE615F}" srcId="{F41FB28F-3F62-C642-8015-7E9706367BDC}" destId="{AF3BF3A7-76D8-B44C-90FD-C897D387051C}" srcOrd="0" destOrd="0" parTransId="{B770E9A4-31EE-9542-ABDB-2C151DDE3212}" sibTransId="{863346E8-2226-C84D-A4BD-30F326B5A669}"/>
    <dgm:cxn modelId="{D3466E75-D469-C742-9344-AF236B13BBD1}" type="presOf" srcId="{AF3BF3A7-76D8-B44C-90FD-C897D387051C}" destId="{FC7C0845-F6E8-B240-B21C-3508118DBBAA}" srcOrd="0" destOrd="0" presId="urn:microsoft.com/office/officeart/2005/8/layout/hierarchy4"/>
    <dgm:cxn modelId="{1A334A62-9883-E742-8C1F-772F90DD8271}" type="presParOf" srcId="{46DA6606-D3FD-784E-84F6-C9E57D11B94B}" destId="{2F9C7343-0EB3-A34B-A597-ABF92353FE7F}" srcOrd="0" destOrd="0" presId="urn:microsoft.com/office/officeart/2005/8/layout/hierarchy4"/>
    <dgm:cxn modelId="{1F57ABED-6B09-444C-A2D2-A238C5896004}" type="presParOf" srcId="{2F9C7343-0EB3-A34B-A597-ABF92353FE7F}" destId="{2690D098-6FCA-D243-8694-380EAC5E3047}" srcOrd="0" destOrd="0" presId="urn:microsoft.com/office/officeart/2005/8/layout/hierarchy4"/>
    <dgm:cxn modelId="{52342DD0-BFCC-D247-8584-D5C665578DB0}" type="presParOf" srcId="{2F9C7343-0EB3-A34B-A597-ABF92353FE7F}" destId="{512E92F4-0775-1B44-9B6E-FE11FA8174B1}" srcOrd="1" destOrd="0" presId="urn:microsoft.com/office/officeart/2005/8/layout/hierarchy4"/>
    <dgm:cxn modelId="{35AF4942-668E-C64F-90B5-270FE56CFE6A}" type="presParOf" srcId="{2F9C7343-0EB3-A34B-A597-ABF92353FE7F}" destId="{9975A761-4FEB-4B4E-933E-FACDC5B30A9B}" srcOrd="2" destOrd="0" presId="urn:microsoft.com/office/officeart/2005/8/layout/hierarchy4"/>
    <dgm:cxn modelId="{206D51B8-B195-0546-9A1B-788B363FF040}" type="presParOf" srcId="{9975A761-4FEB-4B4E-933E-FACDC5B30A9B}" destId="{39EECB97-A61E-E049-9397-02970B95143C}" srcOrd="0" destOrd="0" presId="urn:microsoft.com/office/officeart/2005/8/layout/hierarchy4"/>
    <dgm:cxn modelId="{01A18E4C-3475-C84F-BE95-43CAE66E439F}" type="presParOf" srcId="{39EECB97-A61E-E049-9397-02970B95143C}" destId="{0BD3784C-24D7-B04E-99BC-598FBFE6992A}" srcOrd="0" destOrd="0" presId="urn:microsoft.com/office/officeart/2005/8/layout/hierarchy4"/>
    <dgm:cxn modelId="{B404032E-FB8D-334E-939E-B027F3953C25}" type="presParOf" srcId="{39EECB97-A61E-E049-9397-02970B95143C}" destId="{4948404F-F087-8840-9488-7A0489873C14}" srcOrd="1" destOrd="0" presId="urn:microsoft.com/office/officeart/2005/8/layout/hierarchy4"/>
    <dgm:cxn modelId="{8E9B270F-86A7-CD4F-A8A1-9DB5CC4BCFB3}" type="presParOf" srcId="{39EECB97-A61E-E049-9397-02970B95143C}" destId="{EE2EF4DA-CDE5-294D-80AD-86BF7A1D535E}" srcOrd="2" destOrd="0" presId="urn:microsoft.com/office/officeart/2005/8/layout/hierarchy4"/>
    <dgm:cxn modelId="{73F3CFC7-7B3B-B84F-B0AE-0C277963051B}" type="presParOf" srcId="{EE2EF4DA-CDE5-294D-80AD-86BF7A1D535E}" destId="{632F242A-4A4A-4640-9F1F-326742F0B219}" srcOrd="0" destOrd="0" presId="urn:microsoft.com/office/officeart/2005/8/layout/hierarchy4"/>
    <dgm:cxn modelId="{1211CB7D-0FF4-2248-8555-6275F2023D34}" type="presParOf" srcId="{632F242A-4A4A-4640-9F1F-326742F0B219}" destId="{F50DE929-5DEA-4745-AC81-9E1283FE70D8}" srcOrd="0" destOrd="0" presId="urn:microsoft.com/office/officeart/2005/8/layout/hierarchy4"/>
    <dgm:cxn modelId="{0DED3988-6C57-B54B-BA39-69CF2D05AEA9}" type="presParOf" srcId="{632F242A-4A4A-4640-9F1F-326742F0B219}" destId="{4A27E75F-7BA0-B14C-8B7F-6B44AC323987}" srcOrd="1" destOrd="0" presId="urn:microsoft.com/office/officeart/2005/8/layout/hierarchy4"/>
    <dgm:cxn modelId="{8A06AD91-F6CB-5A47-998D-F565DB963BA8}" type="presParOf" srcId="{EE2EF4DA-CDE5-294D-80AD-86BF7A1D535E}" destId="{16D2B018-1CC8-9745-B989-0CBFC69FC416}" srcOrd="1" destOrd="0" presId="urn:microsoft.com/office/officeart/2005/8/layout/hierarchy4"/>
    <dgm:cxn modelId="{834E85FE-3C85-0C4C-A732-E826DBEFC717}" type="presParOf" srcId="{EE2EF4DA-CDE5-294D-80AD-86BF7A1D535E}" destId="{CC71FFF2-8C5A-404A-956E-2EDE033E209B}" srcOrd="2" destOrd="0" presId="urn:microsoft.com/office/officeart/2005/8/layout/hierarchy4"/>
    <dgm:cxn modelId="{8CD99424-134B-224E-9FD2-23030AB7BE51}" type="presParOf" srcId="{CC71FFF2-8C5A-404A-956E-2EDE033E209B}" destId="{2EA93437-2D6F-4545-BC8D-154748E73759}" srcOrd="0" destOrd="0" presId="urn:microsoft.com/office/officeart/2005/8/layout/hierarchy4"/>
    <dgm:cxn modelId="{91D2C281-7AF0-3449-ADDF-8B0410FE2A77}" type="presParOf" srcId="{CC71FFF2-8C5A-404A-956E-2EDE033E209B}" destId="{4E369111-9DFA-9248-8F32-FC1B72BD43FD}" srcOrd="1" destOrd="0" presId="urn:microsoft.com/office/officeart/2005/8/layout/hierarchy4"/>
    <dgm:cxn modelId="{4D973310-2B7D-2C42-94DD-DA9FB7BB6447}" type="presParOf" srcId="{9975A761-4FEB-4B4E-933E-FACDC5B30A9B}" destId="{3D20C11A-3B82-7742-A730-B6B6B4E7FF0D}" srcOrd="1" destOrd="0" presId="urn:microsoft.com/office/officeart/2005/8/layout/hierarchy4"/>
    <dgm:cxn modelId="{31AB3BC3-98DF-CE42-B9DC-3CE9D3DA55DA}" type="presParOf" srcId="{9975A761-4FEB-4B4E-933E-FACDC5B30A9B}" destId="{48BC3B73-6D01-4748-8403-57B183B296BC}" srcOrd="2" destOrd="0" presId="urn:microsoft.com/office/officeart/2005/8/layout/hierarchy4"/>
    <dgm:cxn modelId="{2B7834A2-75F9-6341-89F5-059E8996F7D6}" type="presParOf" srcId="{48BC3B73-6D01-4748-8403-57B183B296BC}" destId="{5E80C146-D2D4-114B-A6D6-08EE3B0ADA11}" srcOrd="0" destOrd="0" presId="urn:microsoft.com/office/officeart/2005/8/layout/hierarchy4"/>
    <dgm:cxn modelId="{6AA7E85F-D6E1-D24F-ACC8-DE6BF3924827}" type="presParOf" srcId="{48BC3B73-6D01-4748-8403-57B183B296BC}" destId="{7A62A774-5785-6D4C-9C4F-9FABD62F7A2E}" srcOrd="1" destOrd="0" presId="urn:microsoft.com/office/officeart/2005/8/layout/hierarchy4"/>
    <dgm:cxn modelId="{7B540B45-5217-1443-A7C9-0CD758B22743}" type="presParOf" srcId="{48BC3B73-6D01-4748-8403-57B183B296BC}" destId="{FE41C084-6ED3-D347-AB41-7EC14A8E4495}" srcOrd="2" destOrd="0" presId="urn:microsoft.com/office/officeart/2005/8/layout/hierarchy4"/>
    <dgm:cxn modelId="{8548EDCB-09B5-614F-A37C-FE2A5A4F16EC}" type="presParOf" srcId="{FE41C084-6ED3-D347-AB41-7EC14A8E4495}" destId="{6AF594D8-37B6-5E4F-AD0A-384AF7990C6A}" srcOrd="0" destOrd="0" presId="urn:microsoft.com/office/officeart/2005/8/layout/hierarchy4"/>
    <dgm:cxn modelId="{AC425417-39AF-7A47-9FAE-7D6C14925C42}" type="presParOf" srcId="{6AF594D8-37B6-5E4F-AD0A-384AF7990C6A}" destId="{FC7C0845-F6E8-B240-B21C-3508118DBBAA}" srcOrd="0" destOrd="0" presId="urn:microsoft.com/office/officeart/2005/8/layout/hierarchy4"/>
    <dgm:cxn modelId="{85C27B34-CE1B-164C-92B7-BFB8FD77CBD7}" type="presParOf" srcId="{6AF594D8-37B6-5E4F-AD0A-384AF7990C6A}" destId="{C65314FF-6E8C-A440-9AC0-F43D18446A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E95CB-65CC-5342-9C0E-9B394525BE30}" type="doc">
      <dgm:prSet loTypeId="urn:microsoft.com/office/officeart/2005/8/layout/hierarchy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75815F-61F2-FE4F-8A06-65813D5911A5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transmission media</a:t>
          </a:r>
          <a:endParaRPr lang="en-US" b="1" dirty="0">
            <a:solidFill>
              <a:srgbClr val="000000"/>
            </a:solidFill>
          </a:endParaRPr>
        </a:p>
      </dgm:t>
    </dgm:pt>
    <dgm:pt modelId="{6CA38C7F-9236-A141-9200-D08D77461163}" type="parTrans" cxnId="{6354205C-B716-DA42-9800-7B3FCD0E0532}">
      <dgm:prSet/>
      <dgm:spPr/>
      <dgm:t>
        <a:bodyPr/>
        <a:lstStyle/>
        <a:p>
          <a:endParaRPr lang="en-US"/>
        </a:p>
      </dgm:t>
    </dgm:pt>
    <dgm:pt modelId="{ABC9EEAC-B4F6-2842-834B-226D77B4D265}" type="sibTrans" cxnId="{6354205C-B716-DA42-9800-7B3FCD0E0532}">
      <dgm:prSet/>
      <dgm:spPr/>
      <dgm:t>
        <a:bodyPr/>
        <a:lstStyle/>
        <a:p>
          <a:endParaRPr lang="en-US"/>
        </a:p>
      </dgm:t>
    </dgm:pt>
    <dgm:pt modelId="{499FDB62-0679-7A4F-BE20-10A476F6EDB5}">
      <dgm:prSet phldrT="[Text]"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Wired network </a:t>
          </a:r>
          <a:endParaRPr lang="en-US" dirty="0">
            <a:solidFill>
              <a:srgbClr val="4F81BD"/>
            </a:solidFill>
          </a:endParaRPr>
        </a:p>
      </dgm:t>
    </dgm:pt>
    <dgm:pt modelId="{89B5B19B-087B-1F47-8AA4-4843B63583AF}" type="parTrans" cxnId="{37BCF644-335F-8644-86D2-ECF939DF6915}">
      <dgm:prSet/>
      <dgm:spPr/>
      <dgm:t>
        <a:bodyPr/>
        <a:lstStyle/>
        <a:p>
          <a:endParaRPr lang="en-US"/>
        </a:p>
      </dgm:t>
    </dgm:pt>
    <dgm:pt modelId="{E432A42B-68C7-1943-B74E-D888F704D17C}" type="sibTrans" cxnId="{37BCF644-335F-8644-86D2-ECF939DF6915}">
      <dgm:prSet/>
      <dgm:spPr/>
      <dgm:t>
        <a:bodyPr/>
        <a:lstStyle/>
        <a:p>
          <a:endParaRPr lang="en-US"/>
        </a:p>
      </dgm:t>
    </dgm:pt>
    <dgm:pt modelId="{318BABA2-0CE4-9F41-BF4F-0F1D77A5D296}">
      <dgm:prSet phldrT="[Text]"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Wireless network </a:t>
          </a:r>
          <a:endParaRPr lang="en-US" dirty="0">
            <a:solidFill>
              <a:srgbClr val="4F81BD"/>
            </a:solidFill>
          </a:endParaRPr>
        </a:p>
      </dgm:t>
    </dgm:pt>
    <dgm:pt modelId="{620140EA-FEF8-8243-8BFC-61400FB49BD0}" type="parTrans" cxnId="{298DAF6F-55F4-D746-96D5-179E5EF5555F}">
      <dgm:prSet/>
      <dgm:spPr/>
      <dgm:t>
        <a:bodyPr/>
        <a:lstStyle/>
        <a:p>
          <a:endParaRPr lang="en-US"/>
        </a:p>
      </dgm:t>
    </dgm:pt>
    <dgm:pt modelId="{D7F15B27-7CD6-7343-A0A6-78A277AAA2CE}" type="sibTrans" cxnId="{298DAF6F-55F4-D746-96D5-179E5EF5555F}">
      <dgm:prSet/>
      <dgm:spPr/>
      <dgm:t>
        <a:bodyPr/>
        <a:lstStyle/>
        <a:p>
          <a:endParaRPr lang="en-US"/>
        </a:p>
      </dgm:t>
    </dgm:pt>
    <dgm:pt modelId="{D4E9AB7C-5466-894E-A4FA-6F6BE9E8BC2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Network size</a:t>
          </a:r>
          <a:endParaRPr lang="en-US" b="1" dirty="0">
            <a:solidFill>
              <a:srgbClr val="000000"/>
            </a:solidFill>
          </a:endParaRPr>
        </a:p>
      </dgm:t>
    </dgm:pt>
    <dgm:pt modelId="{5F9CE2F0-2D63-F347-AA98-B5C9DC3F1696}" type="parTrans" cxnId="{B82EA5FF-23C7-594A-A3C2-D6838F8AA3C2}">
      <dgm:prSet/>
      <dgm:spPr/>
      <dgm:t>
        <a:bodyPr/>
        <a:lstStyle/>
        <a:p>
          <a:endParaRPr lang="en-US"/>
        </a:p>
      </dgm:t>
    </dgm:pt>
    <dgm:pt modelId="{BE0C2DA1-7236-9A47-AC44-CAF884B0B1E7}" type="sibTrans" cxnId="{B82EA5FF-23C7-594A-A3C2-D6838F8AA3C2}">
      <dgm:prSet/>
      <dgm:spPr/>
      <dgm:t>
        <a:bodyPr/>
        <a:lstStyle/>
        <a:p>
          <a:endParaRPr lang="en-US"/>
        </a:p>
      </dgm:t>
    </dgm:pt>
    <dgm:pt modelId="{B800053E-29A9-3D48-9AEC-8F1CB89D6C91}">
      <dgm:prSet phldrT="[Text]"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LAN</a:t>
          </a:r>
          <a:endParaRPr lang="en-US" dirty="0">
            <a:solidFill>
              <a:srgbClr val="4F81BD"/>
            </a:solidFill>
          </a:endParaRPr>
        </a:p>
      </dgm:t>
    </dgm:pt>
    <dgm:pt modelId="{86DBE3A5-9263-B54A-96D1-5067E643AE00}" type="parTrans" cxnId="{3173B1D5-63FE-3944-89A5-FBE17559EAEB}">
      <dgm:prSet/>
      <dgm:spPr/>
      <dgm:t>
        <a:bodyPr/>
        <a:lstStyle/>
        <a:p>
          <a:endParaRPr lang="en-US"/>
        </a:p>
      </dgm:t>
    </dgm:pt>
    <dgm:pt modelId="{264DC4EB-64B4-8F4B-9857-621E4104B3CC}" type="sibTrans" cxnId="{3173B1D5-63FE-3944-89A5-FBE17559EAEB}">
      <dgm:prSet/>
      <dgm:spPr/>
      <dgm:t>
        <a:bodyPr/>
        <a:lstStyle/>
        <a:p>
          <a:endParaRPr lang="en-US"/>
        </a:p>
      </dgm:t>
    </dgm:pt>
    <dgm:pt modelId="{A1313EC2-0F09-9045-A146-F0A2B0E0CB2A}">
      <dgm:prSet phldrT="[Text]"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WAN</a:t>
          </a:r>
          <a:endParaRPr lang="en-US" dirty="0">
            <a:solidFill>
              <a:srgbClr val="4F81BD"/>
            </a:solidFill>
          </a:endParaRPr>
        </a:p>
      </dgm:t>
    </dgm:pt>
    <dgm:pt modelId="{7D37C0A1-C8D8-114B-93CA-E17871B4CE66}" type="parTrans" cxnId="{2F277128-EE8B-D844-AE89-529BBCA8D78C}">
      <dgm:prSet/>
      <dgm:spPr/>
      <dgm:t>
        <a:bodyPr/>
        <a:lstStyle/>
        <a:p>
          <a:endParaRPr lang="en-US"/>
        </a:p>
      </dgm:t>
    </dgm:pt>
    <dgm:pt modelId="{78076FE5-0365-2149-8EE9-E96134D5823B}" type="sibTrans" cxnId="{2F277128-EE8B-D844-AE89-529BBCA8D78C}">
      <dgm:prSet/>
      <dgm:spPr/>
      <dgm:t>
        <a:bodyPr/>
        <a:lstStyle/>
        <a:p>
          <a:endParaRPr lang="en-US"/>
        </a:p>
      </dgm:t>
    </dgm:pt>
    <dgm:pt modelId="{5A96BE5C-DDBD-8A46-B915-391F64143C46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Management method</a:t>
          </a:r>
          <a:endParaRPr lang="en-US" b="1" dirty="0">
            <a:solidFill>
              <a:srgbClr val="000000"/>
            </a:solidFill>
          </a:endParaRPr>
        </a:p>
      </dgm:t>
    </dgm:pt>
    <dgm:pt modelId="{8BBC65D7-5B6D-5646-B4A4-85176B099B66}" type="parTrans" cxnId="{E352C708-A466-0C4A-B211-D432A8922019}">
      <dgm:prSet/>
      <dgm:spPr/>
      <dgm:t>
        <a:bodyPr/>
        <a:lstStyle/>
        <a:p>
          <a:endParaRPr lang="en-US"/>
        </a:p>
      </dgm:t>
    </dgm:pt>
    <dgm:pt modelId="{7687ACEA-C659-A24C-9A0F-D037BE4034F9}" type="sibTrans" cxnId="{E352C708-A466-0C4A-B211-D432A8922019}">
      <dgm:prSet/>
      <dgm:spPr/>
      <dgm:t>
        <a:bodyPr/>
        <a:lstStyle/>
        <a:p>
          <a:endParaRPr lang="en-US"/>
        </a:p>
      </dgm:t>
    </dgm:pt>
    <dgm:pt modelId="{354A9F4A-5BAF-6142-8252-89876BED8FCF}">
      <dgm:prSet phldrT="[Text]"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MAN</a:t>
          </a:r>
          <a:endParaRPr lang="en-US" dirty="0">
            <a:solidFill>
              <a:srgbClr val="4F81BD"/>
            </a:solidFill>
          </a:endParaRPr>
        </a:p>
      </dgm:t>
    </dgm:pt>
    <dgm:pt modelId="{F77D4EB9-670B-7540-A8ED-122B5BBC94E3}" type="parTrans" cxnId="{BF796571-E143-4D47-81A6-A5A11055E652}">
      <dgm:prSet/>
      <dgm:spPr/>
      <dgm:t>
        <a:bodyPr/>
        <a:lstStyle/>
        <a:p>
          <a:endParaRPr lang="en-US"/>
        </a:p>
      </dgm:t>
    </dgm:pt>
    <dgm:pt modelId="{A11C8B39-0B2C-EA4D-9BA5-DE4E5E44C65A}" type="sibTrans" cxnId="{BF796571-E143-4D47-81A6-A5A11055E652}">
      <dgm:prSet/>
      <dgm:spPr/>
      <dgm:t>
        <a:bodyPr/>
        <a:lstStyle/>
        <a:p>
          <a:endParaRPr lang="en-US"/>
        </a:p>
      </dgm:t>
    </dgm:pt>
    <dgm:pt modelId="{09435B3C-0E7E-AE4E-B4F3-D38B7C2B55C8}">
      <dgm:prSet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Peer-to-peer</a:t>
          </a:r>
          <a:endParaRPr lang="en-US" dirty="0">
            <a:solidFill>
              <a:srgbClr val="4F81BD"/>
            </a:solidFill>
          </a:endParaRPr>
        </a:p>
      </dgm:t>
    </dgm:pt>
    <dgm:pt modelId="{02048AD3-EDA7-CF4E-93B4-FF352E743DD2}" type="parTrans" cxnId="{51B67572-A462-494A-AFB5-3EDB534FF07D}">
      <dgm:prSet/>
      <dgm:spPr/>
      <dgm:t>
        <a:bodyPr/>
        <a:lstStyle/>
        <a:p>
          <a:endParaRPr lang="en-US"/>
        </a:p>
      </dgm:t>
    </dgm:pt>
    <dgm:pt modelId="{39ADA83A-71A0-C742-A282-471D2124A366}" type="sibTrans" cxnId="{51B67572-A462-494A-AFB5-3EDB534FF07D}">
      <dgm:prSet/>
      <dgm:spPr/>
      <dgm:t>
        <a:bodyPr/>
        <a:lstStyle/>
        <a:p>
          <a:endParaRPr lang="en-US"/>
        </a:p>
      </dgm:t>
    </dgm:pt>
    <dgm:pt modelId="{3901A632-BC42-1340-8590-CAA39BDE1557}">
      <dgm:prSet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Client/Server</a:t>
          </a:r>
          <a:endParaRPr lang="en-US" dirty="0">
            <a:solidFill>
              <a:srgbClr val="4F81BD"/>
            </a:solidFill>
          </a:endParaRPr>
        </a:p>
      </dgm:t>
    </dgm:pt>
    <dgm:pt modelId="{C1EDA0CF-2B52-1B47-88C0-160A7B2E8070}" type="parTrans" cxnId="{1459EAD1-12AA-0046-A268-75B6A64A9FF6}">
      <dgm:prSet/>
      <dgm:spPr/>
      <dgm:t>
        <a:bodyPr/>
        <a:lstStyle/>
        <a:p>
          <a:endParaRPr lang="en-US"/>
        </a:p>
      </dgm:t>
    </dgm:pt>
    <dgm:pt modelId="{22A8DB49-7FAF-9B42-8FEC-51E8B6B4280C}" type="sibTrans" cxnId="{1459EAD1-12AA-0046-A268-75B6A64A9FF6}">
      <dgm:prSet/>
      <dgm:spPr/>
      <dgm:t>
        <a:bodyPr/>
        <a:lstStyle/>
        <a:p>
          <a:endParaRPr lang="en-US"/>
        </a:p>
      </dgm:t>
    </dgm:pt>
    <dgm:pt modelId="{AE089913-27DC-C44D-8B93-024F603466B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Topology (connectivity)</a:t>
          </a:r>
          <a:endParaRPr lang="en-US" b="1" dirty="0">
            <a:solidFill>
              <a:schemeClr val="tx1"/>
            </a:solidFill>
          </a:endParaRPr>
        </a:p>
      </dgm:t>
    </dgm:pt>
    <dgm:pt modelId="{59AA5FE5-089F-D346-B0AC-061A31FE2F5B}" type="parTrans" cxnId="{6AEC3B00-B68D-CD47-B08B-6F1DDE2DA1E4}">
      <dgm:prSet/>
      <dgm:spPr/>
      <dgm:t>
        <a:bodyPr/>
        <a:lstStyle/>
        <a:p>
          <a:endParaRPr lang="en-US"/>
        </a:p>
      </dgm:t>
    </dgm:pt>
    <dgm:pt modelId="{4E117C98-1503-DB42-9E1E-5B2E13D1F279}" type="sibTrans" cxnId="{6AEC3B00-B68D-CD47-B08B-6F1DDE2DA1E4}">
      <dgm:prSet/>
      <dgm:spPr/>
      <dgm:t>
        <a:bodyPr/>
        <a:lstStyle/>
        <a:p>
          <a:endParaRPr lang="en-US"/>
        </a:p>
      </dgm:t>
    </dgm:pt>
    <dgm:pt modelId="{C8D09F5F-414D-834F-A197-F0844781BFC8}">
      <dgm:prSet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Bus</a:t>
          </a:r>
          <a:endParaRPr lang="en-US" dirty="0">
            <a:solidFill>
              <a:srgbClr val="4F81BD"/>
            </a:solidFill>
          </a:endParaRPr>
        </a:p>
      </dgm:t>
    </dgm:pt>
    <dgm:pt modelId="{8FCCA13F-CD7D-3540-BBC3-08462F3D1706}" type="parTrans" cxnId="{DFA703B3-29B9-2246-8CE6-D70531E0EFD9}">
      <dgm:prSet/>
      <dgm:spPr/>
      <dgm:t>
        <a:bodyPr/>
        <a:lstStyle/>
        <a:p>
          <a:endParaRPr lang="en-US"/>
        </a:p>
      </dgm:t>
    </dgm:pt>
    <dgm:pt modelId="{A1F76A87-2FB7-4443-85B5-4FC1C0504FD7}" type="sibTrans" cxnId="{DFA703B3-29B9-2246-8CE6-D70531E0EFD9}">
      <dgm:prSet/>
      <dgm:spPr/>
      <dgm:t>
        <a:bodyPr/>
        <a:lstStyle/>
        <a:p>
          <a:endParaRPr lang="en-US"/>
        </a:p>
      </dgm:t>
    </dgm:pt>
    <dgm:pt modelId="{97F82E9B-CDAE-4D4E-B8B8-C0DE7EDFDFD5}">
      <dgm:prSet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Star</a:t>
          </a:r>
          <a:endParaRPr lang="en-US" dirty="0">
            <a:solidFill>
              <a:srgbClr val="4F81BD"/>
            </a:solidFill>
          </a:endParaRPr>
        </a:p>
      </dgm:t>
    </dgm:pt>
    <dgm:pt modelId="{44D2E8B4-4507-B243-99C6-D6FB255F93EB}" type="parTrans" cxnId="{03CB460B-A3FA-9C42-ACD3-195E7E18897E}">
      <dgm:prSet/>
      <dgm:spPr/>
      <dgm:t>
        <a:bodyPr/>
        <a:lstStyle/>
        <a:p>
          <a:endParaRPr lang="en-US"/>
        </a:p>
      </dgm:t>
    </dgm:pt>
    <dgm:pt modelId="{328A9BF9-54A7-4047-927D-F02898939631}" type="sibTrans" cxnId="{03CB460B-A3FA-9C42-ACD3-195E7E18897E}">
      <dgm:prSet/>
      <dgm:spPr/>
      <dgm:t>
        <a:bodyPr/>
        <a:lstStyle/>
        <a:p>
          <a:endParaRPr lang="en-US"/>
        </a:p>
      </dgm:t>
    </dgm:pt>
    <dgm:pt modelId="{EA32D1F4-CDAF-1247-BFD0-E28AF86EDD6E}">
      <dgm:prSet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Ring</a:t>
          </a:r>
          <a:endParaRPr lang="en-US" dirty="0">
            <a:solidFill>
              <a:srgbClr val="4F81BD"/>
            </a:solidFill>
          </a:endParaRPr>
        </a:p>
      </dgm:t>
    </dgm:pt>
    <dgm:pt modelId="{E4E951F7-37A8-1A43-AD5F-37D4B2088642}" type="parTrans" cxnId="{5B7FBBA9-3383-3647-A594-567396048865}">
      <dgm:prSet/>
      <dgm:spPr/>
      <dgm:t>
        <a:bodyPr/>
        <a:lstStyle/>
        <a:p>
          <a:endParaRPr lang="en-US"/>
        </a:p>
      </dgm:t>
    </dgm:pt>
    <dgm:pt modelId="{46A100AE-3BB8-CD44-A3E9-B779C4F76710}" type="sibTrans" cxnId="{5B7FBBA9-3383-3647-A594-567396048865}">
      <dgm:prSet/>
      <dgm:spPr/>
      <dgm:t>
        <a:bodyPr/>
        <a:lstStyle/>
        <a:p>
          <a:endParaRPr lang="en-US"/>
        </a:p>
      </dgm:t>
    </dgm:pt>
    <dgm:pt modelId="{1B4E750F-14AE-B047-9543-89B4B9EB2219}">
      <dgm:prSet/>
      <dgm:spPr/>
      <dgm:t>
        <a:bodyPr/>
        <a:lstStyle/>
        <a:p>
          <a:r>
            <a:rPr lang="en-US" dirty="0" smtClean="0">
              <a:solidFill>
                <a:srgbClr val="4F81BD"/>
              </a:solidFill>
            </a:rPr>
            <a:t>….</a:t>
          </a:r>
          <a:endParaRPr lang="en-US" dirty="0">
            <a:solidFill>
              <a:srgbClr val="4F81BD"/>
            </a:solidFill>
          </a:endParaRPr>
        </a:p>
      </dgm:t>
    </dgm:pt>
    <dgm:pt modelId="{03D24C05-6B8C-4E4F-868E-990802E7FB14}" type="parTrans" cxnId="{6C0FF27E-0415-F34F-82B2-77C17A5A38B3}">
      <dgm:prSet/>
      <dgm:spPr/>
      <dgm:t>
        <a:bodyPr/>
        <a:lstStyle/>
        <a:p>
          <a:endParaRPr lang="en-US"/>
        </a:p>
      </dgm:t>
    </dgm:pt>
    <dgm:pt modelId="{FF1990C7-AB54-4242-AB54-DDEFC1274877}" type="sibTrans" cxnId="{6C0FF27E-0415-F34F-82B2-77C17A5A38B3}">
      <dgm:prSet/>
      <dgm:spPr/>
      <dgm:t>
        <a:bodyPr/>
        <a:lstStyle/>
        <a:p>
          <a:endParaRPr lang="en-US"/>
        </a:p>
      </dgm:t>
    </dgm:pt>
    <dgm:pt modelId="{2A7B695E-9967-3C49-A9FF-CB76B2465871}" type="pres">
      <dgm:prSet presAssocID="{28AE95CB-65CC-5342-9C0E-9B394525BE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78EA59-7DE4-5648-84D8-4684D890B0A9}" type="pres">
      <dgm:prSet presAssocID="{CC75815F-61F2-FE4F-8A06-65813D5911A5}" presName="root" presStyleCnt="0"/>
      <dgm:spPr/>
    </dgm:pt>
    <dgm:pt modelId="{7B5A40B6-63DE-7148-B3D1-190738293EC0}" type="pres">
      <dgm:prSet presAssocID="{CC75815F-61F2-FE4F-8A06-65813D5911A5}" presName="rootComposite" presStyleCnt="0"/>
      <dgm:spPr/>
    </dgm:pt>
    <dgm:pt modelId="{A386A0C1-6B53-9C49-9D97-E53AD7726A26}" type="pres">
      <dgm:prSet presAssocID="{CC75815F-61F2-FE4F-8A06-65813D5911A5}" presName="rootText" presStyleLbl="node1" presStyleIdx="0" presStyleCnt="4"/>
      <dgm:spPr/>
      <dgm:t>
        <a:bodyPr/>
        <a:lstStyle/>
        <a:p>
          <a:endParaRPr lang="en-US"/>
        </a:p>
      </dgm:t>
    </dgm:pt>
    <dgm:pt modelId="{4386E019-DD01-7345-AA0F-13A91FB07FAC}" type="pres">
      <dgm:prSet presAssocID="{CC75815F-61F2-FE4F-8A06-65813D5911A5}" presName="rootConnector" presStyleLbl="node1" presStyleIdx="0" presStyleCnt="4"/>
      <dgm:spPr/>
      <dgm:t>
        <a:bodyPr/>
        <a:lstStyle/>
        <a:p>
          <a:endParaRPr lang="en-US"/>
        </a:p>
      </dgm:t>
    </dgm:pt>
    <dgm:pt modelId="{634CF33D-CE9D-8048-8A97-6615C932DDCA}" type="pres">
      <dgm:prSet presAssocID="{CC75815F-61F2-FE4F-8A06-65813D5911A5}" presName="childShape" presStyleCnt="0"/>
      <dgm:spPr/>
    </dgm:pt>
    <dgm:pt modelId="{92101545-A5E9-5147-9C83-6FF11E4661EE}" type="pres">
      <dgm:prSet presAssocID="{89B5B19B-087B-1F47-8AA4-4843B63583AF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7A053F97-1D65-5646-A1FF-07E68C32D788}" type="pres">
      <dgm:prSet presAssocID="{499FDB62-0679-7A4F-BE20-10A476F6EDB5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A9840-118D-6D44-A37F-48EE475B4B93}" type="pres">
      <dgm:prSet presAssocID="{620140EA-FEF8-8243-8BFC-61400FB49BD0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35E34189-388B-5F4B-ACF1-D75078FF7EEE}" type="pres">
      <dgm:prSet presAssocID="{318BABA2-0CE4-9F41-BF4F-0F1D77A5D296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EBB1-357C-B443-8532-32899E287183}" type="pres">
      <dgm:prSet presAssocID="{D4E9AB7C-5466-894E-A4FA-6F6BE9E8BC26}" presName="root" presStyleCnt="0"/>
      <dgm:spPr/>
    </dgm:pt>
    <dgm:pt modelId="{F24D0D0B-0D02-9A47-B6D4-950D8CDE3957}" type="pres">
      <dgm:prSet presAssocID="{D4E9AB7C-5466-894E-A4FA-6F6BE9E8BC26}" presName="rootComposite" presStyleCnt="0"/>
      <dgm:spPr/>
    </dgm:pt>
    <dgm:pt modelId="{C20B197D-7829-0649-B0C7-77FD66995F11}" type="pres">
      <dgm:prSet presAssocID="{D4E9AB7C-5466-894E-A4FA-6F6BE9E8BC26}" presName="rootText" presStyleLbl="node1" presStyleIdx="1" presStyleCnt="4"/>
      <dgm:spPr/>
      <dgm:t>
        <a:bodyPr/>
        <a:lstStyle/>
        <a:p>
          <a:endParaRPr lang="en-US"/>
        </a:p>
      </dgm:t>
    </dgm:pt>
    <dgm:pt modelId="{49FD443B-0693-ED47-AD2A-333112D82993}" type="pres">
      <dgm:prSet presAssocID="{D4E9AB7C-5466-894E-A4FA-6F6BE9E8BC26}" presName="rootConnector" presStyleLbl="node1" presStyleIdx="1" presStyleCnt="4"/>
      <dgm:spPr/>
      <dgm:t>
        <a:bodyPr/>
        <a:lstStyle/>
        <a:p>
          <a:endParaRPr lang="en-US"/>
        </a:p>
      </dgm:t>
    </dgm:pt>
    <dgm:pt modelId="{67183DB3-F865-8B4D-86C2-81F417400BEC}" type="pres">
      <dgm:prSet presAssocID="{D4E9AB7C-5466-894E-A4FA-6F6BE9E8BC26}" presName="childShape" presStyleCnt="0"/>
      <dgm:spPr/>
    </dgm:pt>
    <dgm:pt modelId="{B38AA6BB-9776-654A-B0BE-1F01403F0F50}" type="pres">
      <dgm:prSet presAssocID="{86DBE3A5-9263-B54A-96D1-5067E643AE00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1529FA47-4BC7-584D-BD4C-9734301B7C11}" type="pres">
      <dgm:prSet presAssocID="{B800053E-29A9-3D48-9AEC-8F1CB89D6C91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78219-BE18-5E42-B7F2-76B5DB7DA1C7}" type="pres">
      <dgm:prSet presAssocID="{7D37C0A1-C8D8-114B-93CA-E17871B4CE66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CEC240EA-2529-8549-97F4-33602628767C}" type="pres">
      <dgm:prSet presAssocID="{A1313EC2-0F09-9045-A146-F0A2B0E0CB2A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53B7D-C2FC-F145-B462-06F3CDFDE50D}" type="pres">
      <dgm:prSet presAssocID="{F77D4EB9-670B-7540-A8ED-122B5BBC94E3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349A0AE8-2091-FB42-B21D-7077E77E6078}" type="pres">
      <dgm:prSet presAssocID="{354A9F4A-5BAF-6142-8252-89876BED8FCF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95BEF-5846-134C-B3DB-3225ACCB5793}" type="pres">
      <dgm:prSet presAssocID="{5A96BE5C-DDBD-8A46-B915-391F64143C46}" presName="root" presStyleCnt="0"/>
      <dgm:spPr/>
    </dgm:pt>
    <dgm:pt modelId="{FE39E7C8-76B8-F143-B596-B962C907E6DB}" type="pres">
      <dgm:prSet presAssocID="{5A96BE5C-DDBD-8A46-B915-391F64143C46}" presName="rootComposite" presStyleCnt="0"/>
      <dgm:spPr/>
    </dgm:pt>
    <dgm:pt modelId="{9604541E-7F9F-194C-BED9-773E154BBFC8}" type="pres">
      <dgm:prSet presAssocID="{5A96BE5C-DDBD-8A46-B915-391F64143C46}" presName="rootText" presStyleLbl="node1" presStyleIdx="2" presStyleCnt="4"/>
      <dgm:spPr/>
      <dgm:t>
        <a:bodyPr/>
        <a:lstStyle/>
        <a:p>
          <a:endParaRPr lang="en-US"/>
        </a:p>
      </dgm:t>
    </dgm:pt>
    <dgm:pt modelId="{CE13963D-E97B-BD43-9DE7-56E1A98E5666}" type="pres">
      <dgm:prSet presAssocID="{5A96BE5C-DDBD-8A46-B915-391F64143C46}" presName="rootConnector" presStyleLbl="node1" presStyleIdx="2" presStyleCnt="4"/>
      <dgm:spPr/>
      <dgm:t>
        <a:bodyPr/>
        <a:lstStyle/>
        <a:p>
          <a:endParaRPr lang="en-US"/>
        </a:p>
      </dgm:t>
    </dgm:pt>
    <dgm:pt modelId="{1D84FFA3-2904-7141-A1A6-DD07B5BD14C6}" type="pres">
      <dgm:prSet presAssocID="{5A96BE5C-DDBD-8A46-B915-391F64143C46}" presName="childShape" presStyleCnt="0"/>
      <dgm:spPr/>
    </dgm:pt>
    <dgm:pt modelId="{C3884A58-7CA3-6244-85FF-A11E5EFF19F0}" type="pres">
      <dgm:prSet presAssocID="{02048AD3-EDA7-CF4E-93B4-FF352E743DD2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5388EA9A-F82D-9947-B796-33B25DCEF753}" type="pres">
      <dgm:prSet presAssocID="{09435B3C-0E7E-AE4E-B4F3-D38B7C2B55C8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2B2EF-C6CD-0A49-84BE-5874430A8503}" type="pres">
      <dgm:prSet presAssocID="{C1EDA0CF-2B52-1B47-88C0-160A7B2E8070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60A6726A-164D-BB45-B2FD-7108890A6267}" type="pres">
      <dgm:prSet presAssocID="{3901A632-BC42-1340-8590-CAA39BDE1557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A8005-3A8A-8F40-AE06-CCC14BE5DC8C}" type="pres">
      <dgm:prSet presAssocID="{AE089913-27DC-C44D-8B93-024F603466B9}" presName="root" presStyleCnt="0"/>
      <dgm:spPr/>
    </dgm:pt>
    <dgm:pt modelId="{30257F03-239A-A444-AD9B-331996E61B8E}" type="pres">
      <dgm:prSet presAssocID="{AE089913-27DC-C44D-8B93-024F603466B9}" presName="rootComposite" presStyleCnt="0"/>
      <dgm:spPr/>
    </dgm:pt>
    <dgm:pt modelId="{4C4B1480-B1D0-854E-9A77-AB93A4465ABB}" type="pres">
      <dgm:prSet presAssocID="{AE089913-27DC-C44D-8B93-024F603466B9}" presName="rootText" presStyleLbl="node1" presStyleIdx="3" presStyleCnt="4"/>
      <dgm:spPr/>
      <dgm:t>
        <a:bodyPr/>
        <a:lstStyle/>
        <a:p>
          <a:endParaRPr lang="en-US"/>
        </a:p>
      </dgm:t>
    </dgm:pt>
    <dgm:pt modelId="{C4E6A86A-EFCB-504D-A242-67B801DE1937}" type="pres">
      <dgm:prSet presAssocID="{AE089913-27DC-C44D-8B93-024F603466B9}" presName="rootConnector" presStyleLbl="node1" presStyleIdx="3" presStyleCnt="4"/>
      <dgm:spPr/>
      <dgm:t>
        <a:bodyPr/>
        <a:lstStyle/>
        <a:p>
          <a:endParaRPr lang="en-US"/>
        </a:p>
      </dgm:t>
    </dgm:pt>
    <dgm:pt modelId="{0EA5A2AE-7692-4A46-842B-762B501BF394}" type="pres">
      <dgm:prSet presAssocID="{AE089913-27DC-C44D-8B93-024F603466B9}" presName="childShape" presStyleCnt="0"/>
      <dgm:spPr/>
    </dgm:pt>
    <dgm:pt modelId="{8B690C34-30D3-F441-AD6D-B8DE949A7311}" type="pres">
      <dgm:prSet presAssocID="{8FCCA13F-CD7D-3540-BBC3-08462F3D1706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AAAD00E0-2550-0F45-9B65-18B4019E9D12}" type="pres">
      <dgm:prSet presAssocID="{C8D09F5F-414D-834F-A197-F0844781BFC8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1B0CF-5DC6-0D47-BB30-C03A50C185D0}" type="pres">
      <dgm:prSet presAssocID="{44D2E8B4-4507-B243-99C6-D6FB255F93EB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13767295-8819-1F46-B96E-FEE5C17C9F84}" type="pres">
      <dgm:prSet presAssocID="{97F82E9B-CDAE-4D4E-B8B8-C0DE7EDFDFD5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A67D4-6B73-A349-8992-D5D3332CE409}" type="pres">
      <dgm:prSet presAssocID="{E4E951F7-37A8-1A43-AD5F-37D4B2088642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67DE1E89-83B8-3B43-8204-85C9F8F0442A}" type="pres">
      <dgm:prSet presAssocID="{EA32D1F4-CDAF-1247-BFD0-E28AF86EDD6E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BF68-6BF5-2B41-9ADD-9F846E8BBD2B}" type="pres">
      <dgm:prSet presAssocID="{03D24C05-6B8C-4E4F-868E-990802E7FB14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303DCA60-743E-6546-AF91-8E4D3D7C99D7}" type="pres">
      <dgm:prSet presAssocID="{1B4E750F-14AE-B047-9543-89B4B9EB2219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8CE77-7943-4240-A512-FC2E00BD3E58}" type="presOf" srcId="{354A9F4A-5BAF-6142-8252-89876BED8FCF}" destId="{349A0AE8-2091-FB42-B21D-7077E77E6078}" srcOrd="0" destOrd="0" presId="urn:microsoft.com/office/officeart/2005/8/layout/hierarchy3"/>
    <dgm:cxn modelId="{2F277128-EE8B-D844-AE89-529BBCA8D78C}" srcId="{D4E9AB7C-5466-894E-A4FA-6F6BE9E8BC26}" destId="{A1313EC2-0F09-9045-A146-F0A2B0E0CB2A}" srcOrd="1" destOrd="0" parTransId="{7D37C0A1-C8D8-114B-93CA-E17871B4CE66}" sibTransId="{78076FE5-0365-2149-8EE9-E96134D5823B}"/>
    <dgm:cxn modelId="{BF796571-E143-4D47-81A6-A5A11055E652}" srcId="{D4E9AB7C-5466-894E-A4FA-6F6BE9E8BC26}" destId="{354A9F4A-5BAF-6142-8252-89876BED8FCF}" srcOrd="2" destOrd="0" parTransId="{F77D4EB9-670B-7540-A8ED-122B5BBC94E3}" sibTransId="{A11C8B39-0B2C-EA4D-9BA5-DE4E5E44C65A}"/>
    <dgm:cxn modelId="{BB6058D2-527A-C941-A3F4-AAE38A8C227D}" type="presOf" srcId="{09435B3C-0E7E-AE4E-B4F3-D38B7C2B55C8}" destId="{5388EA9A-F82D-9947-B796-33B25DCEF753}" srcOrd="0" destOrd="0" presId="urn:microsoft.com/office/officeart/2005/8/layout/hierarchy3"/>
    <dgm:cxn modelId="{61FB1E9B-F243-DA40-94D1-37B19D38FDF6}" type="presOf" srcId="{5A96BE5C-DDBD-8A46-B915-391F64143C46}" destId="{9604541E-7F9F-194C-BED9-773E154BBFC8}" srcOrd="0" destOrd="0" presId="urn:microsoft.com/office/officeart/2005/8/layout/hierarchy3"/>
    <dgm:cxn modelId="{C7D08C19-1C22-F846-BD8D-A929CC63D2E1}" type="presOf" srcId="{C1EDA0CF-2B52-1B47-88C0-160A7B2E8070}" destId="{4FE2B2EF-C6CD-0A49-84BE-5874430A8503}" srcOrd="0" destOrd="0" presId="urn:microsoft.com/office/officeart/2005/8/layout/hierarchy3"/>
    <dgm:cxn modelId="{298DAF6F-55F4-D746-96D5-179E5EF5555F}" srcId="{CC75815F-61F2-FE4F-8A06-65813D5911A5}" destId="{318BABA2-0CE4-9F41-BF4F-0F1D77A5D296}" srcOrd="1" destOrd="0" parTransId="{620140EA-FEF8-8243-8BFC-61400FB49BD0}" sibTransId="{D7F15B27-7CD6-7343-A0A6-78A277AAA2CE}"/>
    <dgm:cxn modelId="{CD915997-22F8-A444-8EFF-EA929AF87F56}" type="presOf" srcId="{28AE95CB-65CC-5342-9C0E-9B394525BE30}" destId="{2A7B695E-9967-3C49-A9FF-CB76B2465871}" srcOrd="0" destOrd="0" presId="urn:microsoft.com/office/officeart/2005/8/layout/hierarchy3"/>
    <dgm:cxn modelId="{B9D4EF16-9945-FA4E-8A07-51466760734F}" type="presOf" srcId="{3901A632-BC42-1340-8590-CAA39BDE1557}" destId="{60A6726A-164D-BB45-B2FD-7108890A6267}" srcOrd="0" destOrd="0" presId="urn:microsoft.com/office/officeart/2005/8/layout/hierarchy3"/>
    <dgm:cxn modelId="{5B7FBBA9-3383-3647-A594-567396048865}" srcId="{AE089913-27DC-C44D-8B93-024F603466B9}" destId="{EA32D1F4-CDAF-1247-BFD0-E28AF86EDD6E}" srcOrd="2" destOrd="0" parTransId="{E4E951F7-37A8-1A43-AD5F-37D4B2088642}" sibTransId="{46A100AE-3BB8-CD44-A3E9-B779C4F76710}"/>
    <dgm:cxn modelId="{5EB2C182-B2FA-C84C-BB76-C43B31EC4818}" type="presOf" srcId="{D4E9AB7C-5466-894E-A4FA-6F6BE9E8BC26}" destId="{49FD443B-0693-ED47-AD2A-333112D82993}" srcOrd="1" destOrd="0" presId="urn:microsoft.com/office/officeart/2005/8/layout/hierarchy3"/>
    <dgm:cxn modelId="{ACCAA749-9E71-1D42-8FBC-D01D4A708293}" type="presOf" srcId="{5A96BE5C-DDBD-8A46-B915-391F64143C46}" destId="{CE13963D-E97B-BD43-9DE7-56E1A98E5666}" srcOrd="1" destOrd="0" presId="urn:microsoft.com/office/officeart/2005/8/layout/hierarchy3"/>
    <dgm:cxn modelId="{88061787-BF34-D542-9AFF-835ED5ED0108}" type="presOf" srcId="{97F82E9B-CDAE-4D4E-B8B8-C0DE7EDFDFD5}" destId="{13767295-8819-1F46-B96E-FEE5C17C9F84}" srcOrd="0" destOrd="0" presId="urn:microsoft.com/office/officeart/2005/8/layout/hierarchy3"/>
    <dgm:cxn modelId="{D7C1E646-8219-C54C-880D-893A7F64775D}" type="presOf" srcId="{03D24C05-6B8C-4E4F-868E-990802E7FB14}" destId="{A441BF68-6BF5-2B41-9ADD-9F846E8BBD2B}" srcOrd="0" destOrd="0" presId="urn:microsoft.com/office/officeart/2005/8/layout/hierarchy3"/>
    <dgm:cxn modelId="{573DC52B-B3C7-884B-879C-79BFD4C181E1}" type="presOf" srcId="{499FDB62-0679-7A4F-BE20-10A476F6EDB5}" destId="{7A053F97-1D65-5646-A1FF-07E68C32D788}" srcOrd="0" destOrd="0" presId="urn:microsoft.com/office/officeart/2005/8/layout/hierarchy3"/>
    <dgm:cxn modelId="{B82EA5FF-23C7-594A-A3C2-D6838F8AA3C2}" srcId="{28AE95CB-65CC-5342-9C0E-9B394525BE30}" destId="{D4E9AB7C-5466-894E-A4FA-6F6BE9E8BC26}" srcOrd="1" destOrd="0" parTransId="{5F9CE2F0-2D63-F347-AA98-B5C9DC3F1696}" sibTransId="{BE0C2DA1-7236-9A47-AC44-CAF884B0B1E7}"/>
    <dgm:cxn modelId="{37BCF644-335F-8644-86D2-ECF939DF6915}" srcId="{CC75815F-61F2-FE4F-8A06-65813D5911A5}" destId="{499FDB62-0679-7A4F-BE20-10A476F6EDB5}" srcOrd="0" destOrd="0" parTransId="{89B5B19B-087B-1F47-8AA4-4843B63583AF}" sibTransId="{E432A42B-68C7-1943-B74E-D888F704D17C}"/>
    <dgm:cxn modelId="{66B6BCDA-CE4E-3142-BDD5-13E03149D0F2}" type="presOf" srcId="{86DBE3A5-9263-B54A-96D1-5067E643AE00}" destId="{B38AA6BB-9776-654A-B0BE-1F01403F0F50}" srcOrd="0" destOrd="0" presId="urn:microsoft.com/office/officeart/2005/8/layout/hierarchy3"/>
    <dgm:cxn modelId="{1C16AA8F-EBEA-EA4D-96D7-991AC2B2A785}" type="presOf" srcId="{E4E951F7-37A8-1A43-AD5F-37D4B2088642}" destId="{4BBA67D4-6B73-A349-8992-D5D3332CE409}" srcOrd="0" destOrd="0" presId="urn:microsoft.com/office/officeart/2005/8/layout/hierarchy3"/>
    <dgm:cxn modelId="{1459EAD1-12AA-0046-A268-75B6A64A9FF6}" srcId="{5A96BE5C-DDBD-8A46-B915-391F64143C46}" destId="{3901A632-BC42-1340-8590-CAA39BDE1557}" srcOrd="1" destOrd="0" parTransId="{C1EDA0CF-2B52-1B47-88C0-160A7B2E8070}" sibTransId="{22A8DB49-7FAF-9B42-8FEC-51E8B6B4280C}"/>
    <dgm:cxn modelId="{0BE8891E-88F6-DE45-94ED-A118FBE0AE9F}" type="presOf" srcId="{02048AD3-EDA7-CF4E-93B4-FF352E743DD2}" destId="{C3884A58-7CA3-6244-85FF-A11E5EFF19F0}" srcOrd="0" destOrd="0" presId="urn:microsoft.com/office/officeart/2005/8/layout/hierarchy3"/>
    <dgm:cxn modelId="{EE111490-9887-044F-B32E-59C4586B11C5}" type="presOf" srcId="{318BABA2-0CE4-9F41-BF4F-0F1D77A5D296}" destId="{35E34189-388B-5F4B-ACF1-D75078FF7EEE}" srcOrd="0" destOrd="0" presId="urn:microsoft.com/office/officeart/2005/8/layout/hierarchy3"/>
    <dgm:cxn modelId="{E352C708-A466-0C4A-B211-D432A8922019}" srcId="{28AE95CB-65CC-5342-9C0E-9B394525BE30}" destId="{5A96BE5C-DDBD-8A46-B915-391F64143C46}" srcOrd="2" destOrd="0" parTransId="{8BBC65D7-5B6D-5646-B4A4-85176B099B66}" sibTransId="{7687ACEA-C659-A24C-9A0F-D037BE4034F9}"/>
    <dgm:cxn modelId="{AE819F50-B790-9A48-85AD-C874313862EC}" type="presOf" srcId="{C8D09F5F-414D-834F-A197-F0844781BFC8}" destId="{AAAD00E0-2550-0F45-9B65-18B4019E9D12}" srcOrd="0" destOrd="0" presId="urn:microsoft.com/office/officeart/2005/8/layout/hierarchy3"/>
    <dgm:cxn modelId="{6AEC3B00-B68D-CD47-B08B-6F1DDE2DA1E4}" srcId="{28AE95CB-65CC-5342-9C0E-9B394525BE30}" destId="{AE089913-27DC-C44D-8B93-024F603466B9}" srcOrd="3" destOrd="0" parTransId="{59AA5FE5-089F-D346-B0AC-061A31FE2F5B}" sibTransId="{4E117C98-1503-DB42-9E1E-5B2E13D1F279}"/>
    <dgm:cxn modelId="{03CB460B-A3FA-9C42-ACD3-195E7E18897E}" srcId="{AE089913-27DC-C44D-8B93-024F603466B9}" destId="{97F82E9B-CDAE-4D4E-B8B8-C0DE7EDFDFD5}" srcOrd="1" destOrd="0" parTransId="{44D2E8B4-4507-B243-99C6-D6FB255F93EB}" sibTransId="{328A9BF9-54A7-4047-927D-F02898939631}"/>
    <dgm:cxn modelId="{3173B1D5-63FE-3944-89A5-FBE17559EAEB}" srcId="{D4E9AB7C-5466-894E-A4FA-6F6BE9E8BC26}" destId="{B800053E-29A9-3D48-9AEC-8F1CB89D6C91}" srcOrd="0" destOrd="0" parTransId="{86DBE3A5-9263-B54A-96D1-5067E643AE00}" sibTransId="{264DC4EB-64B4-8F4B-9857-621E4104B3CC}"/>
    <dgm:cxn modelId="{6174B797-960B-BF43-8EE3-F7947423506D}" type="presOf" srcId="{CC75815F-61F2-FE4F-8A06-65813D5911A5}" destId="{A386A0C1-6B53-9C49-9D97-E53AD7726A26}" srcOrd="0" destOrd="0" presId="urn:microsoft.com/office/officeart/2005/8/layout/hierarchy3"/>
    <dgm:cxn modelId="{045EAE63-5A79-A843-9E63-C35609A967D6}" type="presOf" srcId="{AE089913-27DC-C44D-8B93-024F603466B9}" destId="{4C4B1480-B1D0-854E-9A77-AB93A4465ABB}" srcOrd="0" destOrd="0" presId="urn:microsoft.com/office/officeart/2005/8/layout/hierarchy3"/>
    <dgm:cxn modelId="{7489247A-50FB-7347-B910-C31C3D292C42}" type="presOf" srcId="{B800053E-29A9-3D48-9AEC-8F1CB89D6C91}" destId="{1529FA47-4BC7-584D-BD4C-9734301B7C11}" srcOrd="0" destOrd="0" presId="urn:microsoft.com/office/officeart/2005/8/layout/hierarchy3"/>
    <dgm:cxn modelId="{9EB397FA-2B2D-C44C-BE98-A7B6DA4F40C9}" type="presOf" srcId="{8FCCA13F-CD7D-3540-BBC3-08462F3D1706}" destId="{8B690C34-30D3-F441-AD6D-B8DE949A7311}" srcOrd="0" destOrd="0" presId="urn:microsoft.com/office/officeart/2005/8/layout/hierarchy3"/>
    <dgm:cxn modelId="{430D319F-0848-D549-BAF6-C2BDA5956153}" type="presOf" srcId="{44D2E8B4-4507-B243-99C6-D6FB255F93EB}" destId="{F6D1B0CF-5DC6-0D47-BB30-C03A50C185D0}" srcOrd="0" destOrd="0" presId="urn:microsoft.com/office/officeart/2005/8/layout/hierarchy3"/>
    <dgm:cxn modelId="{66FD67FA-E6B5-B44C-A8B6-23E661CF61C2}" type="presOf" srcId="{1B4E750F-14AE-B047-9543-89B4B9EB2219}" destId="{303DCA60-743E-6546-AF91-8E4D3D7C99D7}" srcOrd="0" destOrd="0" presId="urn:microsoft.com/office/officeart/2005/8/layout/hierarchy3"/>
    <dgm:cxn modelId="{08761CDB-1588-C24C-A779-ACA17CB91E0A}" type="presOf" srcId="{7D37C0A1-C8D8-114B-93CA-E17871B4CE66}" destId="{9A178219-BE18-5E42-B7F2-76B5DB7DA1C7}" srcOrd="0" destOrd="0" presId="urn:microsoft.com/office/officeart/2005/8/layout/hierarchy3"/>
    <dgm:cxn modelId="{35F8DAC0-C3A9-B240-A06C-CA9440EB05B8}" type="presOf" srcId="{CC75815F-61F2-FE4F-8A06-65813D5911A5}" destId="{4386E019-DD01-7345-AA0F-13A91FB07FAC}" srcOrd="1" destOrd="0" presId="urn:microsoft.com/office/officeart/2005/8/layout/hierarchy3"/>
    <dgm:cxn modelId="{16206670-BE42-1041-A13A-320647416B23}" type="presOf" srcId="{AE089913-27DC-C44D-8B93-024F603466B9}" destId="{C4E6A86A-EFCB-504D-A242-67B801DE1937}" srcOrd="1" destOrd="0" presId="urn:microsoft.com/office/officeart/2005/8/layout/hierarchy3"/>
    <dgm:cxn modelId="{C9B83F5F-4C1B-F14C-88F7-71D6BC903D35}" type="presOf" srcId="{620140EA-FEF8-8243-8BFC-61400FB49BD0}" destId="{8B7A9840-118D-6D44-A37F-48EE475B4B93}" srcOrd="0" destOrd="0" presId="urn:microsoft.com/office/officeart/2005/8/layout/hierarchy3"/>
    <dgm:cxn modelId="{B3EE2B3B-F2DB-0747-A3E3-D2DC0F62D11F}" type="presOf" srcId="{A1313EC2-0F09-9045-A146-F0A2B0E0CB2A}" destId="{CEC240EA-2529-8549-97F4-33602628767C}" srcOrd="0" destOrd="0" presId="urn:microsoft.com/office/officeart/2005/8/layout/hierarchy3"/>
    <dgm:cxn modelId="{DFA703B3-29B9-2246-8CE6-D70531E0EFD9}" srcId="{AE089913-27DC-C44D-8B93-024F603466B9}" destId="{C8D09F5F-414D-834F-A197-F0844781BFC8}" srcOrd="0" destOrd="0" parTransId="{8FCCA13F-CD7D-3540-BBC3-08462F3D1706}" sibTransId="{A1F76A87-2FB7-4443-85B5-4FC1C0504FD7}"/>
    <dgm:cxn modelId="{51B67572-A462-494A-AFB5-3EDB534FF07D}" srcId="{5A96BE5C-DDBD-8A46-B915-391F64143C46}" destId="{09435B3C-0E7E-AE4E-B4F3-D38B7C2B55C8}" srcOrd="0" destOrd="0" parTransId="{02048AD3-EDA7-CF4E-93B4-FF352E743DD2}" sibTransId="{39ADA83A-71A0-C742-A282-471D2124A366}"/>
    <dgm:cxn modelId="{4601A2CD-A940-0F4A-B089-CB83D00EAF7B}" type="presOf" srcId="{EA32D1F4-CDAF-1247-BFD0-E28AF86EDD6E}" destId="{67DE1E89-83B8-3B43-8204-85C9F8F0442A}" srcOrd="0" destOrd="0" presId="urn:microsoft.com/office/officeart/2005/8/layout/hierarchy3"/>
    <dgm:cxn modelId="{7AE7BBD9-19AA-E545-8ED4-497082D2C191}" type="presOf" srcId="{D4E9AB7C-5466-894E-A4FA-6F6BE9E8BC26}" destId="{C20B197D-7829-0649-B0C7-77FD66995F11}" srcOrd="0" destOrd="0" presId="urn:microsoft.com/office/officeart/2005/8/layout/hierarchy3"/>
    <dgm:cxn modelId="{6C0FF27E-0415-F34F-82B2-77C17A5A38B3}" srcId="{AE089913-27DC-C44D-8B93-024F603466B9}" destId="{1B4E750F-14AE-B047-9543-89B4B9EB2219}" srcOrd="3" destOrd="0" parTransId="{03D24C05-6B8C-4E4F-868E-990802E7FB14}" sibTransId="{FF1990C7-AB54-4242-AB54-DDEFC1274877}"/>
    <dgm:cxn modelId="{F93D8D36-8C84-B148-AA0C-91D5E605284C}" type="presOf" srcId="{89B5B19B-087B-1F47-8AA4-4843B63583AF}" destId="{92101545-A5E9-5147-9C83-6FF11E4661EE}" srcOrd="0" destOrd="0" presId="urn:microsoft.com/office/officeart/2005/8/layout/hierarchy3"/>
    <dgm:cxn modelId="{6354205C-B716-DA42-9800-7B3FCD0E0532}" srcId="{28AE95CB-65CC-5342-9C0E-9B394525BE30}" destId="{CC75815F-61F2-FE4F-8A06-65813D5911A5}" srcOrd="0" destOrd="0" parTransId="{6CA38C7F-9236-A141-9200-D08D77461163}" sibTransId="{ABC9EEAC-B4F6-2842-834B-226D77B4D265}"/>
    <dgm:cxn modelId="{C52207B3-3A87-CF4B-AADF-F366983E5621}" type="presOf" srcId="{F77D4EB9-670B-7540-A8ED-122B5BBC94E3}" destId="{85053B7D-C2FC-F145-B462-06F3CDFDE50D}" srcOrd="0" destOrd="0" presId="urn:microsoft.com/office/officeart/2005/8/layout/hierarchy3"/>
    <dgm:cxn modelId="{CFAE425B-0FEE-FF42-89B9-3D75DAC9F046}" type="presParOf" srcId="{2A7B695E-9967-3C49-A9FF-CB76B2465871}" destId="{3478EA59-7DE4-5648-84D8-4684D890B0A9}" srcOrd="0" destOrd="0" presId="urn:microsoft.com/office/officeart/2005/8/layout/hierarchy3"/>
    <dgm:cxn modelId="{45A2DF36-16A9-A646-948E-2C5D4D1BEDF2}" type="presParOf" srcId="{3478EA59-7DE4-5648-84D8-4684D890B0A9}" destId="{7B5A40B6-63DE-7148-B3D1-190738293EC0}" srcOrd="0" destOrd="0" presId="urn:microsoft.com/office/officeart/2005/8/layout/hierarchy3"/>
    <dgm:cxn modelId="{70898D60-965E-BC44-82FD-AAA5C38B3A04}" type="presParOf" srcId="{7B5A40B6-63DE-7148-B3D1-190738293EC0}" destId="{A386A0C1-6B53-9C49-9D97-E53AD7726A26}" srcOrd="0" destOrd="0" presId="urn:microsoft.com/office/officeart/2005/8/layout/hierarchy3"/>
    <dgm:cxn modelId="{29F49A02-FF11-D84D-81F6-74A7250A140B}" type="presParOf" srcId="{7B5A40B6-63DE-7148-B3D1-190738293EC0}" destId="{4386E019-DD01-7345-AA0F-13A91FB07FAC}" srcOrd="1" destOrd="0" presId="urn:microsoft.com/office/officeart/2005/8/layout/hierarchy3"/>
    <dgm:cxn modelId="{56CA2220-5952-8840-AFC7-1834DBAB408F}" type="presParOf" srcId="{3478EA59-7DE4-5648-84D8-4684D890B0A9}" destId="{634CF33D-CE9D-8048-8A97-6615C932DDCA}" srcOrd="1" destOrd="0" presId="urn:microsoft.com/office/officeart/2005/8/layout/hierarchy3"/>
    <dgm:cxn modelId="{E630282A-840F-A046-A7AB-275808FB1344}" type="presParOf" srcId="{634CF33D-CE9D-8048-8A97-6615C932DDCA}" destId="{92101545-A5E9-5147-9C83-6FF11E4661EE}" srcOrd="0" destOrd="0" presId="urn:microsoft.com/office/officeart/2005/8/layout/hierarchy3"/>
    <dgm:cxn modelId="{9A504342-B226-2841-A3CF-F385F4F2C6B8}" type="presParOf" srcId="{634CF33D-CE9D-8048-8A97-6615C932DDCA}" destId="{7A053F97-1D65-5646-A1FF-07E68C32D788}" srcOrd="1" destOrd="0" presId="urn:microsoft.com/office/officeart/2005/8/layout/hierarchy3"/>
    <dgm:cxn modelId="{8DB3FC4A-8381-384D-BC55-347DA4AACB13}" type="presParOf" srcId="{634CF33D-CE9D-8048-8A97-6615C932DDCA}" destId="{8B7A9840-118D-6D44-A37F-48EE475B4B93}" srcOrd="2" destOrd="0" presId="urn:microsoft.com/office/officeart/2005/8/layout/hierarchy3"/>
    <dgm:cxn modelId="{0C4E6420-13E7-DF43-975B-8E06F4BE809C}" type="presParOf" srcId="{634CF33D-CE9D-8048-8A97-6615C932DDCA}" destId="{35E34189-388B-5F4B-ACF1-D75078FF7EEE}" srcOrd="3" destOrd="0" presId="urn:microsoft.com/office/officeart/2005/8/layout/hierarchy3"/>
    <dgm:cxn modelId="{4740F5FC-74E0-0446-B208-E8E8228D4811}" type="presParOf" srcId="{2A7B695E-9967-3C49-A9FF-CB76B2465871}" destId="{B42AEBB1-357C-B443-8532-32899E287183}" srcOrd="1" destOrd="0" presId="urn:microsoft.com/office/officeart/2005/8/layout/hierarchy3"/>
    <dgm:cxn modelId="{C099467F-5E8D-214F-9E43-9041DEDFB89A}" type="presParOf" srcId="{B42AEBB1-357C-B443-8532-32899E287183}" destId="{F24D0D0B-0D02-9A47-B6D4-950D8CDE3957}" srcOrd="0" destOrd="0" presId="urn:microsoft.com/office/officeart/2005/8/layout/hierarchy3"/>
    <dgm:cxn modelId="{0D408630-2446-2349-9012-285295266116}" type="presParOf" srcId="{F24D0D0B-0D02-9A47-B6D4-950D8CDE3957}" destId="{C20B197D-7829-0649-B0C7-77FD66995F11}" srcOrd="0" destOrd="0" presId="urn:microsoft.com/office/officeart/2005/8/layout/hierarchy3"/>
    <dgm:cxn modelId="{B2BCE589-69F0-B941-9134-35E061E79E72}" type="presParOf" srcId="{F24D0D0B-0D02-9A47-B6D4-950D8CDE3957}" destId="{49FD443B-0693-ED47-AD2A-333112D82993}" srcOrd="1" destOrd="0" presId="urn:microsoft.com/office/officeart/2005/8/layout/hierarchy3"/>
    <dgm:cxn modelId="{0D6A38D8-FFE6-BA40-8F87-9989F8CB8C6D}" type="presParOf" srcId="{B42AEBB1-357C-B443-8532-32899E287183}" destId="{67183DB3-F865-8B4D-86C2-81F417400BEC}" srcOrd="1" destOrd="0" presId="urn:microsoft.com/office/officeart/2005/8/layout/hierarchy3"/>
    <dgm:cxn modelId="{573BC20D-6215-A540-AB40-51DF09F8E6E2}" type="presParOf" srcId="{67183DB3-F865-8B4D-86C2-81F417400BEC}" destId="{B38AA6BB-9776-654A-B0BE-1F01403F0F50}" srcOrd="0" destOrd="0" presId="urn:microsoft.com/office/officeart/2005/8/layout/hierarchy3"/>
    <dgm:cxn modelId="{85304F0C-0A25-2145-963E-198A7BC39736}" type="presParOf" srcId="{67183DB3-F865-8B4D-86C2-81F417400BEC}" destId="{1529FA47-4BC7-584D-BD4C-9734301B7C11}" srcOrd="1" destOrd="0" presId="urn:microsoft.com/office/officeart/2005/8/layout/hierarchy3"/>
    <dgm:cxn modelId="{4E0BDA5A-9031-5649-8597-23646A93284A}" type="presParOf" srcId="{67183DB3-F865-8B4D-86C2-81F417400BEC}" destId="{9A178219-BE18-5E42-B7F2-76B5DB7DA1C7}" srcOrd="2" destOrd="0" presId="urn:microsoft.com/office/officeart/2005/8/layout/hierarchy3"/>
    <dgm:cxn modelId="{2F2070AD-2D47-2940-8B8F-75B2C9E79975}" type="presParOf" srcId="{67183DB3-F865-8B4D-86C2-81F417400BEC}" destId="{CEC240EA-2529-8549-97F4-33602628767C}" srcOrd="3" destOrd="0" presId="urn:microsoft.com/office/officeart/2005/8/layout/hierarchy3"/>
    <dgm:cxn modelId="{19F21564-4C5F-8445-B129-2A589BE4CD4B}" type="presParOf" srcId="{67183DB3-F865-8B4D-86C2-81F417400BEC}" destId="{85053B7D-C2FC-F145-B462-06F3CDFDE50D}" srcOrd="4" destOrd="0" presId="urn:microsoft.com/office/officeart/2005/8/layout/hierarchy3"/>
    <dgm:cxn modelId="{25FD5E1F-84B8-6145-9934-3414B59BF38C}" type="presParOf" srcId="{67183DB3-F865-8B4D-86C2-81F417400BEC}" destId="{349A0AE8-2091-FB42-B21D-7077E77E6078}" srcOrd="5" destOrd="0" presId="urn:microsoft.com/office/officeart/2005/8/layout/hierarchy3"/>
    <dgm:cxn modelId="{7AA51E57-9C63-7E4A-AD0D-DFC709E6C107}" type="presParOf" srcId="{2A7B695E-9967-3C49-A9FF-CB76B2465871}" destId="{32C95BEF-5846-134C-B3DB-3225ACCB5793}" srcOrd="2" destOrd="0" presId="urn:microsoft.com/office/officeart/2005/8/layout/hierarchy3"/>
    <dgm:cxn modelId="{B437ED2A-DC07-CA47-9848-266AF568D963}" type="presParOf" srcId="{32C95BEF-5846-134C-B3DB-3225ACCB5793}" destId="{FE39E7C8-76B8-F143-B596-B962C907E6DB}" srcOrd="0" destOrd="0" presId="urn:microsoft.com/office/officeart/2005/8/layout/hierarchy3"/>
    <dgm:cxn modelId="{3872AAB6-5F78-A34F-8DC7-2BEBCD098811}" type="presParOf" srcId="{FE39E7C8-76B8-F143-B596-B962C907E6DB}" destId="{9604541E-7F9F-194C-BED9-773E154BBFC8}" srcOrd="0" destOrd="0" presId="urn:microsoft.com/office/officeart/2005/8/layout/hierarchy3"/>
    <dgm:cxn modelId="{3F75CA93-7834-2E49-ACFB-E5D952789872}" type="presParOf" srcId="{FE39E7C8-76B8-F143-B596-B962C907E6DB}" destId="{CE13963D-E97B-BD43-9DE7-56E1A98E5666}" srcOrd="1" destOrd="0" presId="urn:microsoft.com/office/officeart/2005/8/layout/hierarchy3"/>
    <dgm:cxn modelId="{7DFE5032-E854-6644-9CBB-C9CB0AD1FD95}" type="presParOf" srcId="{32C95BEF-5846-134C-B3DB-3225ACCB5793}" destId="{1D84FFA3-2904-7141-A1A6-DD07B5BD14C6}" srcOrd="1" destOrd="0" presId="urn:microsoft.com/office/officeart/2005/8/layout/hierarchy3"/>
    <dgm:cxn modelId="{5B7786E1-8286-4F42-A69B-4D482C8656A6}" type="presParOf" srcId="{1D84FFA3-2904-7141-A1A6-DD07B5BD14C6}" destId="{C3884A58-7CA3-6244-85FF-A11E5EFF19F0}" srcOrd="0" destOrd="0" presId="urn:microsoft.com/office/officeart/2005/8/layout/hierarchy3"/>
    <dgm:cxn modelId="{DA7F5A03-EDFD-9640-B6F9-2619A11E993D}" type="presParOf" srcId="{1D84FFA3-2904-7141-A1A6-DD07B5BD14C6}" destId="{5388EA9A-F82D-9947-B796-33B25DCEF753}" srcOrd="1" destOrd="0" presId="urn:microsoft.com/office/officeart/2005/8/layout/hierarchy3"/>
    <dgm:cxn modelId="{3A2F155F-143F-2B4C-BAB5-173E40C260E5}" type="presParOf" srcId="{1D84FFA3-2904-7141-A1A6-DD07B5BD14C6}" destId="{4FE2B2EF-C6CD-0A49-84BE-5874430A8503}" srcOrd="2" destOrd="0" presId="urn:microsoft.com/office/officeart/2005/8/layout/hierarchy3"/>
    <dgm:cxn modelId="{D705BF90-E47D-A644-9565-C5C609CAC714}" type="presParOf" srcId="{1D84FFA3-2904-7141-A1A6-DD07B5BD14C6}" destId="{60A6726A-164D-BB45-B2FD-7108890A6267}" srcOrd="3" destOrd="0" presId="urn:microsoft.com/office/officeart/2005/8/layout/hierarchy3"/>
    <dgm:cxn modelId="{EC35A0F8-EE69-8346-B2A6-A86306F325FC}" type="presParOf" srcId="{2A7B695E-9967-3C49-A9FF-CB76B2465871}" destId="{331A8005-3A8A-8F40-AE06-CCC14BE5DC8C}" srcOrd="3" destOrd="0" presId="urn:microsoft.com/office/officeart/2005/8/layout/hierarchy3"/>
    <dgm:cxn modelId="{E45AB6BE-29AA-B146-8914-88A9649EBB19}" type="presParOf" srcId="{331A8005-3A8A-8F40-AE06-CCC14BE5DC8C}" destId="{30257F03-239A-A444-AD9B-331996E61B8E}" srcOrd="0" destOrd="0" presId="urn:microsoft.com/office/officeart/2005/8/layout/hierarchy3"/>
    <dgm:cxn modelId="{749D0224-8CC4-9F41-BAF6-306970E17F38}" type="presParOf" srcId="{30257F03-239A-A444-AD9B-331996E61B8E}" destId="{4C4B1480-B1D0-854E-9A77-AB93A4465ABB}" srcOrd="0" destOrd="0" presId="urn:microsoft.com/office/officeart/2005/8/layout/hierarchy3"/>
    <dgm:cxn modelId="{27135075-F108-0A4B-8DD4-5EE8997F1FE8}" type="presParOf" srcId="{30257F03-239A-A444-AD9B-331996E61B8E}" destId="{C4E6A86A-EFCB-504D-A242-67B801DE1937}" srcOrd="1" destOrd="0" presId="urn:microsoft.com/office/officeart/2005/8/layout/hierarchy3"/>
    <dgm:cxn modelId="{6D642981-52C9-2E40-A0B7-8B3B4418EEE1}" type="presParOf" srcId="{331A8005-3A8A-8F40-AE06-CCC14BE5DC8C}" destId="{0EA5A2AE-7692-4A46-842B-762B501BF394}" srcOrd="1" destOrd="0" presId="urn:microsoft.com/office/officeart/2005/8/layout/hierarchy3"/>
    <dgm:cxn modelId="{447EE980-A8F7-AF43-B457-943DBD38AC87}" type="presParOf" srcId="{0EA5A2AE-7692-4A46-842B-762B501BF394}" destId="{8B690C34-30D3-F441-AD6D-B8DE949A7311}" srcOrd="0" destOrd="0" presId="urn:microsoft.com/office/officeart/2005/8/layout/hierarchy3"/>
    <dgm:cxn modelId="{21024CF7-B83E-4745-A2DD-01E67404C3FA}" type="presParOf" srcId="{0EA5A2AE-7692-4A46-842B-762B501BF394}" destId="{AAAD00E0-2550-0F45-9B65-18B4019E9D12}" srcOrd="1" destOrd="0" presId="urn:microsoft.com/office/officeart/2005/8/layout/hierarchy3"/>
    <dgm:cxn modelId="{A488A4B7-F10A-C944-AC60-A9D7E99AC633}" type="presParOf" srcId="{0EA5A2AE-7692-4A46-842B-762B501BF394}" destId="{F6D1B0CF-5DC6-0D47-BB30-C03A50C185D0}" srcOrd="2" destOrd="0" presId="urn:microsoft.com/office/officeart/2005/8/layout/hierarchy3"/>
    <dgm:cxn modelId="{53DF535C-3877-2F46-BECE-35BE57778A2E}" type="presParOf" srcId="{0EA5A2AE-7692-4A46-842B-762B501BF394}" destId="{13767295-8819-1F46-B96E-FEE5C17C9F84}" srcOrd="3" destOrd="0" presId="urn:microsoft.com/office/officeart/2005/8/layout/hierarchy3"/>
    <dgm:cxn modelId="{1A3A2DB1-863A-F149-ADA1-57FD24923DDE}" type="presParOf" srcId="{0EA5A2AE-7692-4A46-842B-762B501BF394}" destId="{4BBA67D4-6B73-A349-8992-D5D3332CE409}" srcOrd="4" destOrd="0" presId="urn:microsoft.com/office/officeart/2005/8/layout/hierarchy3"/>
    <dgm:cxn modelId="{D710EDA7-7588-5A4D-9028-739820C84CCB}" type="presParOf" srcId="{0EA5A2AE-7692-4A46-842B-762B501BF394}" destId="{67DE1E89-83B8-3B43-8204-85C9F8F0442A}" srcOrd="5" destOrd="0" presId="urn:microsoft.com/office/officeart/2005/8/layout/hierarchy3"/>
    <dgm:cxn modelId="{EB38E991-9163-6E48-81A2-0ADEA84B8840}" type="presParOf" srcId="{0EA5A2AE-7692-4A46-842B-762B501BF394}" destId="{A441BF68-6BF5-2B41-9ADD-9F846E8BBD2B}" srcOrd="6" destOrd="0" presId="urn:microsoft.com/office/officeart/2005/8/layout/hierarchy3"/>
    <dgm:cxn modelId="{C78FC1E0-FA4C-6B4A-8474-73A5323EC1AD}" type="presParOf" srcId="{0EA5A2AE-7692-4A46-842B-762B501BF394}" destId="{303DCA60-743E-6546-AF91-8E4D3D7C99D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58F859-C909-BF42-B6F2-9959C148F403}" type="doc">
      <dgm:prSet loTypeId="urn:microsoft.com/office/officeart/2005/8/layout/orgChart1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B166FE-4B99-004D-A622-0DBB66D0D73C}">
      <dgm:prSet phldrT="[Text]"/>
      <dgm:spPr/>
      <dgm:t>
        <a:bodyPr/>
        <a:lstStyle/>
        <a:p>
          <a:r>
            <a:rPr lang="en-US" dirty="0" smtClean="0"/>
            <a:t>A network</a:t>
          </a:r>
          <a:endParaRPr lang="en-US" dirty="0"/>
        </a:p>
      </dgm:t>
    </dgm:pt>
    <dgm:pt modelId="{41578A8D-B142-7A45-B613-2A49E5E8BDEB}" type="parTrans" cxnId="{87B25691-43E0-7D49-9EDB-085A5724A72D}">
      <dgm:prSet/>
      <dgm:spPr/>
      <dgm:t>
        <a:bodyPr/>
        <a:lstStyle/>
        <a:p>
          <a:endParaRPr lang="en-US"/>
        </a:p>
      </dgm:t>
    </dgm:pt>
    <dgm:pt modelId="{6485BF36-7AB1-D345-B0D4-B6313A7905C5}" type="sibTrans" cxnId="{87B25691-43E0-7D49-9EDB-085A5724A72D}">
      <dgm:prSet/>
      <dgm:spPr/>
      <dgm:t>
        <a:bodyPr/>
        <a:lstStyle/>
        <a:p>
          <a:endParaRPr lang="en-US"/>
        </a:p>
      </dgm:t>
    </dgm:pt>
    <dgm:pt modelId="{FC99DF97-58A1-9143-A48F-C464A8E93C59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93034698-5F36-984C-A134-1F36A8DF5268}" type="parTrans" cxnId="{79125029-021C-9442-AF7D-3175397384FF}">
      <dgm:prSet/>
      <dgm:spPr/>
      <dgm:t>
        <a:bodyPr/>
        <a:lstStyle/>
        <a:p>
          <a:endParaRPr lang="en-US"/>
        </a:p>
      </dgm:t>
    </dgm:pt>
    <dgm:pt modelId="{D5B2029B-1D7E-F94B-8967-487FF0210AA2}" type="sibTrans" cxnId="{79125029-021C-9442-AF7D-3175397384FF}">
      <dgm:prSet/>
      <dgm:spPr/>
      <dgm:t>
        <a:bodyPr/>
        <a:lstStyle/>
        <a:p>
          <a:endParaRPr lang="en-US"/>
        </a:p>
      </dgm:t>
    </dgm:pt>
    <dgm:pt modelId="{F1ADAE5C-0D48-F740-BDB3-CD38F355744F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731EA0E9-EEA4-4B4D-B633-5E4024CCC212}" type="parTrans" cxnId="{9CC033FD-5C23-F04D-A6BD-0BCDA2FF8779}">
      <dgm:prSet/>
      <dgm:spPr/>
      <dgm:t>
        <a:bodyPr/>
        <a:lstStyle/>
        <a:p>
          <a:endParaRPr lang="en-US"/>
        </a:p>
      </dgm:t>
    </dgm:pt>
    <dgm:pt modelId="{D3B8A2FE-55D9-0644-B098-D1CEC46293E4}" type="sibTrans" cxnId="{9CC033FD-5C23-F04D-A6BD-0BCDA2FF8779}">
      <dgm:prSet/>
      <dgm:spPr/>
      <dgm:t>
        <a:bodyPr/>
        <a:lstStyle/>
        <a:p>
          <a:endParaRPr lang="en-US"/>
        </a:p>
      </dgm:t>
    </dgm:pt>
    <dgm:pt modelId="{6472BA6C-C641-FD4C-9869-1C855F4CC2CF}">
      <dgm:prSet/>
      <dgm:spPr/>
      <dgm:t>
        <a:bodyPr/>
        <a:lstStyle/>
        <a:p>
          <a:r>
            <a:rPr lang="en-US" dirty="0" smtClean="0"/>
            <a:t>Protocols </a:t>
          </a:r>
          <a:endParaRPr lang="en-US" dirty="0"/>
        </a:p>
      </dgm:t>
    </dgm:pt>
    <dgm:pt modelId="{15CD964D-CFE6-1B44-A5BB-1259532BE1BD}" type="parTrans" cxnId="{B9C7C5E4-DA10-0544-9474-14F4A638CFF4}">
      <dgm:prSet/>
      <dgm:spPr/>
      <dgm:t>
        <a:bodyPr/>
        <a:lstStyle/>
        <a:p>
          <a:endParaRPr lang="en-US"/>
        </a:p>
      </dgm:t>
    </dgm:pt>
    <dgm:pt modelId="{80DD7C01-A52E-3A40-BEEE-7CC97EE6449C}" type="sibTrans" cxnId="{B9C7C5E4-DA10-0544-9474-14F4A638CFF4}">
      <dgm:prSet/>
      <dgm:spPr/>
      <dgm:t>
        <a:bodyPr/>
        <a:lstStyle/>
        <a:p>
          <a:endParaRPr lang="en-US"/>
        </a:p>
      </dgm:t>
    </dgm:pt>
    <dgm:pt modelId="{EF31557C-3D19-CF4F-A912-B78FFFE9BE7C}">
      <dgm:prSet/>
      <dgm:spPr/>
      <dgm:t>
        <a:bodyPr/>
        <a:lstStyle/>
        <a:p>
          <a:r>
            <a:rPr lang="en-US" dirty="0" smtClean="0"/>
            <a:t>OS</a:t>
          </a:r>
          <a:endParaRPr lang="en-US" dirty="0"/>
        </a:p>
      </dgm:t>
    </dgm:pt>
    <dgm:pt modelId="{3F8BA79A-78F1-F044-BB3B-8225BED419EF}" type="parTrans" cxnId="{5D7FEB10-12E2-9640-91CF-B8B0CE8438B0}">
      <dgm:prSet/>
      <dgm:spPr/>
      <dgm:t>
        <a:bodyPr/>
        <a:lstStyle/>
        <a:p>
          <a:endParaRPr lang="en-US"/>
        </a:p>
      </dgm:t>
    </dgm:pt>
    <dgm:pt modelId="{D0D66439-BD64-2045-82A8-44EF91B168CF}" type="sibTrans" cxnId="{5D7FEB10-12E2-9640-91CF-B8B0CE8438B0}">
      <dgm:prSet/>
      <dgm:spPr/>
      <dgm:t>
        <a:bodyPr/>
        <a:lstStyle/>
        <a:p>
          <a:endParaRPr lang="en-US"/>
        </a:p>
      </dgm:t>
    </dgm:pt>
    <dgm:pt modelId="{C78C0D42-A5ED-2446-8CE5-B6DFAB1D0D88}">
      <dgm:prSet/>
      <dgm:spPr/>
      <dgm:t>
        <a:bodyPr/>
        <a:lstStyle/>
        <a:p>
          <a:r>
            <a:rPr lang="en-US" dirty="0" smtClean="0"/>
            <a:t>…</a:t>
          </a:r>
          <a:r>
            <a:rPr lang="en-US" dirty="0" err="1" smtClean="0"/>
            <a:t>etc</a:t>
          </a:r>
          <a:endParaRPr lang="en-US" dirty="0"/>
        </a:p>
      </dgm:t>
    </dgm:pt>
    <dgm:pt modelId="{344CAC8A-E6C4-0A45-AF96-95F1DA580064}" type="parTrans" cxnId="{70D880C2-2BF7-5F45-8139-225C443B8BC4}">
      <dgm:prSet/>
      <dgm:spPr/>
      <dgm:t>
        <a:bodyPr/>
        <a:lstStyle/>
        <a:p>
          <a:endParaRPr lang="en-US"/>
        </a:p>
      </dgm:t>
    </dgm:pt>
    <dgm:pt modelId="{36F0E77E-1664-DB49-9CF9-E0E334C48098}" type="sibTrans" cxnId="{70D880C2-2BF7-5F45-8139-225C443B8BC4}">
      <dgm:prSet/>
      <dgm:spPr/>
      <dgm:t>
        <a:bodyPr/>
        <a:lstStyle/>
        <a:p>
          <a:endParaRPr lang="en-US"/>
        </a:p>
      </dgm:t>
    </dgm:pt>
    <dgm:pt modelId="{92022DBC-A20A-714E-B24A-ED5225764C7D}" type="pres">
      <dgm:prSet presAssocID="{F358F859-C909-BF42-B6F2-9959C148F4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F10ABE-B87D-AC41-8E3E-E7ECFF49A0CF}" type="pres">
      <dgm:prSet presAssocID="{6EB166FE-4B99-004D-A622-0DBB66D0D73C}" presName="hierRoot1" presStyleCnt="0">
        <dgm:presLayoutVars>
          <dgm:hierBranch val="init"/>
        </dgm:presLayoutVars>
      </dgm:prSet>
      <dgm:spPr/>
    </dgm:pt>
    <dgm:pt modelId="{E828B263-E33C-4A4D-8ACB-62E156DC3BBA}" type="pres">
      <dgm:prSet presAssocID="{6EB166FE-4B99-004D-A622-0DBB66D0D73C}" presName="rootComposite1" presStyleCnt="0"/>
      <dgm:spPr/>
    </dgm:pt>
    <dgm:pt modelId="{E2692C98-AA75-4C48-AFF7-F930F47361F4}" type="pres">
      <dgm:prSet presAssocID="{6EB166FE-4B99-004D-A622-0DBB66D0D7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0AD0D-F3CE-3847-90D1-483F7F8672AD}" type="pres">
      <dgm:prSet presAssocID="{6EB166FE-4B99-004D-A622-0DBB66D0D7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CBB1AE-BA34-C648-A61B-87A2B29D195E}" type="pres">
      <dgm:prSet presAssocID="{6EB166FE-4B99-004D-A622-0DBB66D0D73C}" presName="hierChild2" presStyleCnt="0"/>
      <dgm:spPr/>
    </dgm:pt>
    <dgm:pt modelId="{580EE3B0-A5F0-7947-8867-3FBA7F0F3A43}" type="pres">
      <dgm:prSet presAssocID="{93034698-5F36-984C-A134-1F36A8DF526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3E1F53F-9A3C-2746-8078-5815E92F15A0}" type="pres">
      <dgm:prSet presAssocID="{FC99DF97-58A1-9143-A48F-C464A8E93C59}" presName="hierRoot2" presStyleCnt="0">
        <dgm:presLayoutVars>
          <dgm:hierBranch val="init"/>
        </dgm:presLayoutVars>
      </dgm:prSet>
      <dgm:spPr/>
    </dgm:pt>
    <dgm:pt modelId="{D1BB4DD1-05F5-FD47-B3E0-8F52E9ACF8B1}" type="pres">
      <dgm:prSet presAssocID="{FC99DF97-58A1-9143-A48F-C464A8E93C59}" presName="rootComposite" presStyleCnt="0"/>
      <dgm:spPr/>
    </dgm:pt>
    <dgm:pt modelId="{5313E692-B1EC-7B46-8669-FD89C8D178E6}" type="pres">
      <dgm:prSet presAssocID="{FC99DF97-58A1-9143-A48F-C464A8E93C5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BACF5C-1F10-894F-8048-3A37F50CB19D}" type="pres">
      <dgm:prSet presAssocID="{FC99DF97-58A1-9143-A48F-C464A8E93C59}" presName="rootConnector" presStyleLbl="node2" presStyleIdx="0" presStyleCnt="2"/>
      <dgm:spPr/>
      <dgm:t>
        <a:bodyPr/>
        <a:lstStyle/>
        <a:p>
          <a:endParaRPr lang="en-US"/>
        </a:p>
      </dgm:t>
    </dgm:pt>
    <dgm:pt modelId="{AD934F32-565E-F543-9089-F67AE9AFF96B}" type="pres">
      <dgm:prSet presAssocID="{FC99DF97-58A1-9143-A48F-C464A8E93C59}" presName="hierChild4" presStyleCnt="0"/>
      <dgm:spPr/>
    </dgm:pt>
    <dgm:pt modelId="{9D511888-4622-924E-8938-02247ADC4F2D}" type="pres">
      <dgm:prSet presAssocID="{FC99DF97-58A1-9143-A48F-C464A8E93C59}" presName="hierChild5" presStyleCnt="0"/>
      <dgm:spPr/>
    </dgm:pt>
    <dgm:pt modelId="{6CD6F66B-389B-364A-A303-3DD612D82733}" type="pres">
      <dgm:prSet presAssocID="{731EA0E9-EEA4-4B4D-B633-5E4024CCC21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7ECF301-7AB5-3A4B-8AD8-435AD8C445EA}" type="pres">
      <dgm:prSet presAssocID="{F1ADAE5C-0D48-F740-BDB3-CD38F355744F}" presName="hierRoot2" presStyleCnt="0">
        <dgm:presLayoutVars>
          <dgm:hierBranch val="init"/>
        </dgm:presLayoutVars>
      </dgm:prSet>
      <dgm:spPr/>
    </dgm:pt>
    <dgm:pt modelId="{26C1CDDE-090C-8B48-A5AA-F8F2D869B216}" type="pres">
      <dgm:prSet presAssocID="{F1ADAE5C-0D48-F740-BDB3-CD38F355744F}" presName="rootComposite" presStyleCnt="0"/>
      <dgm:spPr/>
    </dgm:pt>
    <dgm:pt modelId="{0FAAF586-7F13-B74E-B950-DE344472DEB0}" type="pres">
      <dgm:prSet presAssocID="{F1ADAE5C-0D48-F740-BDB3-CD38F35574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14C4E-A5F1-2E41-91DC-C58757E2C26D}" type="pres">
      <dgm:prSet presAssocID="{F1ADAE5C-0D48-F740-BDB3-CD38F355744F}" presName="rootConnector" presStyleLbl="node2" presStyleIdx="1" presStyleCnt="2"/>
      <dgm:spPr/>
      <dgm:t>
        <a:bodyPr/>
        <a:lstStyle/>
        <a:p>
          <a:endParaRPr lang="en-US"/>
        </a:p>
      </dgm:t>
    </dgm:pt>
    <dgm:pt modelId="{C68E9A21-6F81-D14B-AFC3-77C5284B879A}" type="pres">
      <dgm:prSet presAssocID="{F1ADAE5C-0D48-F740-BDB3-CD38F355744F}" presName="hierChild4" presStyleCnt="0"/>
      <dgm:spPr/>
    </dgm:pt>
    <dgm:pt modelId="{1E9D8F43-49C8-B94E-91AF-C60C46C7A896}" type="pres">
      <dgm:prSet presAssocID="{15CD964D-CFE6-1B44-A5BB-1259532BE1B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A17B61D7-D8BE-D341-9ED0-46E5F3EE1870}" type="pres">
      <dgm:prSet presAssocID="{6472BA6C-C641-FD4C-9869-1C855F4CC2CF}" presName="hierRoot2" presStyleCnt="0">
        <dgm:presLayoutVars>
          <dgm:hierBranch val="init"/>
        </dgm:presLayoutVars>
      </dgm:prSet>
      <dgm:spPr/>
    </dgm:pt>
    <dgm:pt modelId="{7197B693-4CFD-B741-95C2-B6E93EEAC6C1}" type="pres">
      <dgm:prSet presAssocID="{6472BA6C-C641-FD4C-9869-1C855F4CC2CF}" presName="rootComposite" presStyleCnt="0"/>
      <dgm:spPr/>
    </dgm:pt>
    <dgm:pt modelId="{9D58BEBD-FB0E-6E48-BC78-65CC4CB05565}" type="pres">
      <dgm:prSet presAssocID="{6472BA6C-C641-FD4C-9869-1C855F4CC2C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F574C0-FA4B-4F49-AEA6-FE76D339755A}" type="pres">
      <dgm:prSet presAssocID="{6472BA6C-C641-FD4C-9869-1C855F4CC2CF}" presName="rootConnector" presStyleLbl="node3" presStyleIdx="0" presStyleCnt="3"/>
      <dgm:spPr/>
      <dgm:t>
        <a:bodyPr/>
        <a:lstStyle/>
        <a:p>
          <a:endParaRPr lang="en-US"/>
        </a:p>
      </dgm:t>
    </dgm:pt>
    <dgm:pt modelId="{3F5BC7D8-0723-2E40-B5F1-BFE73C95A8AA}" type="pres">
      <dgm:prSet presAssocID="{6472BA6C-C641-FD4C-9869-1C855F4CC2CF}" presName="hierChild4" presStyleCnt="0"/>
      <dgm:spPr/>
    </dgm:pt>
    <dgm:pt modelId="{F961FCBF-5D0B-894A-83F1-6B758A359FD4}" type="pres">
      <dgm:prSet presAssocID="{6472BA6C-C641-FD4C-9869-1C855F4CC2CF}" presName="hierChild5" presStyleCnt="0"/>
      <dgm:spPr/>
    </dgm:pt>
    <dgm:pt modelId="{8B6038F4-0524-6343-8788-F758C5B73BA9}" type="pres">
      <dgm:prSet presAssocID="{3F8BA79A-78F1-F044-BB3B-8225BED419EF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D3158E0-2EEE-754A-B5E6-E30337579FC4}" type="pres">
      <dgm:prSet presAssocID="{EF31557C-3D19-CF4F-A912-B78FFFE9BE7C}" presName="hierRoot2" presStyleCnt="0">
        <dgm:presLayoutVars>
          <dgm:hierBranch val="init"/>
        </dgm:presLayoutVars>
      </dgm:prSet>
      <dgm:spPr/>
    </dgm:pt>
    <dgm:pt modelId="{F78E33BA-D284-FE4E-8ED4-0DBFF51CB8E3}" type="pres">
      <dgm:prSet presAssocID="{EF31557C-3D19-CF4F-A912-B78FFFE9BE7C}" presName="rootComposite" presStyleCnt="0"/>
      <dgm:spPr/>
    </dgm:pt>
    <dgm:pt modelId="{40672480-2E68-C042-AC43-BF444699067A}" type="pres">
      <dgm:prSet presAssocID="{EF31557C-3D19-CF4F-A912-B78FFFE9BE7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30C53-9C80-E540-8CBF-D76F2D208F1C}" type="pres">
      <dgm:prSet presAssocID="{EF31557C-3D19-CF4F-A912-B78FFFE9BE7C}" presName="rootConnector" presStyleLbl="node3" presStyleIdx="1" presStyleCnt="3"/>
      <dgm:spPr/>
      <dgm:t>
        <a:bodyPr/>
        <a:lstStyle/>
        <a:p>
          <a:endParaRPr lang="en-US"/>
        </a:p>
      </dgm:t>
    </dgm:pt>
    <dgm:pt modelId="{1BAB7501-59CA-1D4C-BF5A-08897B03A645}" type="pres">
      <dgm:prSet presAssocID="{EF31557C-3D19-CF4F-A912-B78FFFE9BE7C}" presName="hierChild4" presStyleCnt="0"/>
      <dgm:spPr/>
    </dgm:pt>
    <dgm:pt modelId="{6C3D97DC-7DF7-6E4C-BC1B-224634BE58BD}" type="pres">
      <dgm:prSet presAssocID="{EF31557C-3D19-CF4F-A912-B78FFFE9BE7C}" presName="hierChild5" presStyleCnt="0"/>
      <dgm:spPr/>
    </dgm:pt>
    <dgm:pt modelId="{2D980DD2-2E79-2546-BF0F-D065DAD8EE12}" type="pres">
      <dgm:prSet presAssocID="{344CAC8A-E6C4-0A45-AF96-95F1DA580064}" presName="Name37" presStyleLbl="parChTrans1D3" presStyleIdx="2" presStyleCnt="3"/>
      <dgm:spPr/>
      <dgm:t>
        <a:bodyPr/>
        <a:lstStyle/>
        <a:p>
          <a:endParaRPr lang="en-US"/>
        </a:p>
      </dgm:t>
    </dgm:pt>
    <dgm:pt modelId="{725E9228-2A5B-0E4C-ACDE-DEBCFEB82315}" type="pres">
      <dgm:prSet presAssocID="{C78C0D42-A5ED-2446-8CE5-B6DFAB1D0D88}" presName="hierRoot2" presStyleCnt="0">
        <dgm:presLayoutVars>
          <dgm:hierBranch val="init"/>
        </dgm:presLayoutVars>
      </dgm:prSet>
      <dgm:spPr/>
    </dgm:pt>
    <dgm:pt modelId="{DECFDB12-980F-CD40-A5CA-3860BD3E39CE}" type="pres">
      <dgm:prSet presAssocID="{C78C0D42-A5ED-2446-8CE5-B6DFAB1D0D88}" presName="rootComposite" presStyleCnt="0"/>
      <dgm:spPr/>
    </dgm:pt>
    <dgm:pt modelId="{DFC47E24-F413-B446-BF10-6D53F335BB8C}" type="pres">
      <dgm:prSet presAssocID="{C78C0D42-A5ED-2446-8CE5-B6DFAB1D0D8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C1E25-93D9-774D-AD5C-AA8D26175684}" type="pres">
      <dgm:prSet presAssocID="{C78C0D42-A5ED-2446-8CE5-B6DFAB1D0D88}" presName="rootConnector" presStyleLbl="node3" presStyleIdx="2" presStyleCnt="3"/>
      <dgm:spPr/>
      <dgm:t>
        <a:bodyPr/>
        <a:lstStyle/>
        <a:p>
          <a:endParaRPr lang="en-US"/>
        </a:p>
      </dgm:t>
    </dgm:pt>
    <dgm:pt modelId="{30406710-CA84-EE44-B464-334014A85E04}" type="pres">
      <dgm:prSet presAssocID="{C78C0D42-A5ED-2446-8CE5-B6DFAB1D0D88}" presName="hierChild4" presStyleCnt="0"/>
      <dgm:spPr/>
    </dgm:pt>
    <dgm:pt modelId="{9550DB0C-B5BB-AF43-94EC-1D51AE9127D5}" type="pres">
      <dgm:prSet presAssocID="{C78C0D42-A5ED-2446-8CE5-B6DFAB1D0D88}" presName="hierChild5" presStyleCnt="0"/>
      <dgm:spPr/>
    </dgm:pt>
    <dgm:pt modelId="{C0E6F65C-C376-3E46-AD9C-DC348BD34189}" type="pres">
      <dgm:prSet presAssocID="{F1ADAE5C-0D48-F740-BDB3-CD38F355744F}" presName="hierChild5" presStyleCnt="0"/>
      <dgm:spPr/>
    </dgm:pt>
    <dgm:pt modelId="{1D4F551C-D737-5E4E-B1AC-8F93D3B3DA24}" type="pres">
      <dgm:prSet presAssocID="{6EB166FE-4B99-004D-A622-0DBB66D0D73C}" presName="hierChild3" presStyleCnt="0"/>
      <dgm:spPr/>
    </dgm:pt>
  </dgm:ptLst>
  <dgm:cxnLst>
    <dgm:cxn modelId="{9CC033FD-5C23-F04D-A6BD-0BCDA2FF8779}" srcId="{6EB166FE-4B99-004D-A622-0DBB66D0D73C}" destId="{F1ADAE5C-0D48-F740-BDB3-CD38F355744F}" srcOrd="1" destOrd="0" parTransId="{731EA0E9-EEA4-4B4D-B633-5E4024CCC212}" sibTransId="{D3B8A2FE-55D9-0644-B098-D1CEC46293E4}"/>
    <dgm:cxn modelId="{9FA97BCC-653B-CE4B-95FC-B6893DEAB9AF}" type="presOf" srcId="{EF31557C-3D19-CF4F-A912-B78FFFE9BE7C}" destId="{40672480-2E68-C042-AC43-BF444699067A}" srcOrd="0" destOrd="0" presId="urn:microsoft.com/office/officeart/2005/8/layout/orgChart1"/>
    <dgm:cxn modelId="{4B99111A-07E4-374A-8732-27BD8FCC8EF7}" type="presOf" srcId="{6472BA6C-C641-FD4C-9869-1C855F4CC2CF}" destId="{3AF574C0-FA4B-4F49-AEA6-FE76D339755A}" srcOrd="1" destOrd="0" presId="urn:microsoft.com/office/officeart/2005/8/layout/orgChart1"/>
    <dgm:cxn modelId="{80E3AFD4-A0CD-D945-BC77-CC62C98BF838}" type="presOf" srcId="{731EA0E9-EEA4-4B4D-B633-5E4024CCC212}" destId="{6CD6F66B-389B-364A-A303-3DD612D82733}" srcOrd="0" destOrd="0" presId="urn:microsoft.com/office/officeart/2005/8/layout/orgChart1"/>
    <dgm:cxn modelId="{64D8FEEE-BDE9-AB47-A8F9-C34C001EC67D}" type="presOf" srcId="{C78C0D42-A5ED-2446-8CE5-B6DFAB1D0D88}" destId="{DFC47E24-F413-B446-BF10-6D53F335BB8C}" srcOrd="0" destOrd="0" presId="urn:microsoft.com/office/officeart/2005/8/layout/orgChart1"/>
    <dgm:cxn modelId="{70D880C2-2BF7-5F45-8139-225C443B8BC4}" srcId="{F1ADAE5C-0D48-F740-BDB3-CD38F355744F}" destId="{C78C0D42-A5ED-2446-8CE5-B6DFAB1D0D88}" srcOrd="2" destOrd="0" parTransId="{344CAC8A-E6C4-0A45-AF96-95F1DA580064}" sibTransId="{36F0E77E-1664-DB49-9CF9-E0E334C48098}"/>
    <dgm:cxn modelId="{389A08D6-FBE7-A842-93D3-10ABB220153B}" type="presOf" srcId="{F1ADAE5C-0D48-F740-BDB3-CD38F355744F}" destId="{D2314C4E-A5F1-2E41-91DC-C58757E2C26D}" srcOrd="1" destOrd="0" presId="urn:microsoft.com/office/officeart/2005/8/layout/orgChart1"/>
    <dgm:cxn modelId="{AF9193C6-9DF1-624D-92D9-C410561CE502}" type="presOf" srcId="{F358F859-C909-BF42-B6F2-9959C148F403}" destId="{92022DBC-A20A-714E-B24A-ED5225764C7D}" srcOrd="0" destOrd="0" presId="urn:microsoft.com/office/officeart/2005/8/layout/orgChart1"/>
    <dgm:cxn modelId="{6A774545-EC98-FC45-B8C8-D925D540EAE9}" type="presOf" srcId="{6EB166FE-4B99-004D-A622-0DBB66D0D73C}" destId="{7020AD0D-F3CE-3847-90D1-483F7F8672AD}" srcOrd="1" destOrd="0" presId="urn:microsoft.com/office/officeart/2005/8/layout/orgChart1"/>
    <dgm:cxn modelId="{71CF05C0-9F13-844F-9985-72A495FAE0FA}" type="presOf" srcId="{FC99DF97-58A1-9143-A48F-C464A8E93C59}" destId="{5313E692-B1EC-7B46-8669-FD89C8D178E6}" srcOrd="0" destOrd="0" presId="urn:microsoft.com/office/officeart/2005/8/layout/orgChart1"/>
    <dgm:cxn modelId="{79125029-021C-9442-AF7D-3175397384FF}" srcId="{6EB166FE-4B99-004D-A622-0DBB66D0D73C}" destId="{FC99DF97-58A1-9143-A48F-C464A8E93C59}" srcOrd="0" destOrd="0" parTransId="{93034698-5F36-984C-A134-1F36A8DF5268}" sibTransId="{D5B2029B-1D7E-F94B-8967-487FF0210AA2}"/>
    <dgm:cxn modelId="{5D7FEB10-12E2-9640-91CF-B8B0CE8438B0}" srcId="{F1ADAE5C-0D48-F740-BDB3-CD38F355744F}" destId="{EF31557C-3D19-CF4F-A912-B78FFFE9BE7C}" srcOrd="1" destOrd="0" parTransId="{3F8BA79A-78F1-F044-BB3B-8225BED419EF}" sibTransId="{D0D66439-BD64-2045-82A8-44EF91B168CF}"/>
    <dgm:cxn modelId="{59A11672-B660-DD45-AFA6-E790A6050DB1}" type="presOf" srcId="{6472BA6C-C641-FD4C-9869-1C855F4CC2CF}" destId="{9D58BEBD-FB0E-6E48-BC78-65CC4CB05565}" srcOrd="0" destOrd="0" presId="urn:microsoft.com/office/officeart/2005/8/layout/orgChart1"/>
    <dgm:cxn modelId="{C5B56C2A-DEA1-814C-BC88-FB59619A598A}" type="presOf" srcId="{15CD964D-CFE6-1B44-A5BB-1259532BE1BD}" destId="{1E9D8F43-49C8-B94E-91AF-C60C46C7A896}" srcOrd="0" destOrd="0" presId="urn:microsoft.com/office/officeart/2005/8/layout/orgChart1"/>
    <dgm:cxn modelId="{18A74A52-5719-DC46-B16E-B64BAF8533F8}" type="presOf" srcId="{FC99DF97-58A1-9143-A48F-C464A8E93C59}" destId="{A4BACF5C-1F10-894F-8048-3A37F50CB19D}" srcOrd="1" destOrd="0" presId="urn:microsoft.com/office/officeart/2005/8/layout/orgChart1"/>
    <dgm:cxn modelId="{321414BE-669E-6C43-BE9A-6E5BC7B7E5FE}" type="presOf" srcId="{344CAC8A-E6C4-0A45-AF96-95F1DA580064}" destId="{2D980DD2-2E79-2546-BF0F-D065DAD8EE12}" srcOrd="0" destOrd="0" presId="urn:microsoft.com/office/officeart/2005/8/layout/orgChart1"/>
    <dgm:cxn modelId="{20B6DE1C-C8BC-C04B-A87C-2B5033BE80F0}" type="presOf" srcId="{EF31557C-3D19-CF4F-A912-B78FFFE9BE7C}" destId="{54630C53-9C80-E540-8CBF-D76F2D208F1C}" srcOrd="1" destOrd="0" presId="urn:microsoft.com/office/officeart/2005/8/layout/orgChart1"/>
    <dgm:cxn modelId="{F6AAF090-197E-0E43-8E4B-9CA3CD2804FE}" type="presOf" srcId="{3F8BA79A-78F1-F044-BB3B-8225BED419EF}" destId="{8B6038F4-0524-6343-8788-F758C5B73BA9}" srcOrd="0" destOrd="0" presId="urn:microsoft.com/office/officeart/2005/8/layout/orgChart1"/>
    <dgm:cxn modelId="{696096D3-84BC-1E40-9160-13C0353610A8}" type="presOf" srcId="{F1ADAE5C-0D48-F740-BDB3-CD38F355744F}" destId="{0FAAF586-7F13-B74E-B950-DE344472DEB0}" srcOrd="0" destOrd="0" presId="urn:microsoft.com/office/officeart/2005/8/layout/orgChart1"/>
    <dgm:cxn modelId="{B9C7C5E4-DA10-0544-9474-14F4A638CFF4}" srcId="{F1ADAE5C-0D48-F740-BDB3-CD38F355744F}" destId="{6472BA6C-C641-FD4C-9869-1C855F4CC2CF}" srcOrd="0" destOrd="0" parTransId="{15CD964D-CFE6-1B44-A5BB-1259532BE1BD}" sibTransId="{80DD7C01-A52E-3A40-BEEE-7CC97EE6449C}"/>
    <dgm:cxn modelId="{9AAEE727-4CA3-F148-9A5C-33BE1C1FCD56}" type="presOf" srcId="{6EB166FE-4B99-004D-A622-0DBB66D0D73C}" destId="{E2692C98-AA75-4C48-AFF7-F930F47361F4}" srcOrd="0" destOrd="0" presId="urn:microsoft.com/office/officeart/2005/8/layout/orgChart1"/>
    <dgm:cxn modelId="{6FC42501-9407-A849-98BD-CDE80B672FA3}" type="presOf" srcId="{C78C0D42-A5ED-2446-8CE5-B6DFAB1D0D88}" destId="{9B7C1E25-93D9-774D-AD5C-AA8D26175684}" srcOrd="1" destOrd="0" presId="urn:microsoft.com/office/officeart/2005/8/layout/orgChart1"/>
    <dgm:cxn modelId="{94C2830E-A0CD-1A4C-AFC6-FA2D0D73DFC4}" type="presOf" srcId="{93034698-5F36-984C-A134-1F36A8DF5268}" destId="{580EE3B0-A5F0-7947-8867-3FBA7F0F3A43}" srcOrd="0" destOrd="0" presId="urn:microsoft.com/office/officeart/2005/8/layout/orgChart1"/>
    <dgm:cxn modelId="{87B25691-43E0-7D49-9EDB-085A5724A72D}" srcId="{F358F859-C909-BF42-B6F2-9959C148F403}" destId="{6EB166FE-4B99-004D-A622-0DBB66D0D73C}" srcOrd="0" destOrd="0" parTransId="{41578A8D-B142-7A45-B613-2A49E5E8BDEB}" sibTransId="{6485BF36-7AB1-D345-B0D4-B6313A7905C5}"/>
    <dgm:cxn modelId="{E83B1596-3F1A-CF42-8575-2F5BBF8EBA8C}" type="presParOf" srcId="{92022DBC-A20A-714E-B24A-ED5225764C7D}" destId="{9AF10ABE-B87D-AC41-8E3E-E7ECFF49A0CF}" srcOrd="0" destOrd="0" presId="urn:microsoft.com/office/officeart/2005/8/layout/orgChart1"/>
    <dgm:cxn modelId="{5323B1E1-D7BD-D84E-B342-829C2159A05A}" type="presParOf" srcId="{9AF10ABE-B87D-AC41-8E3E-E7ECFF49A0CF}" destId="{E828B263-E33C-4A4D-8ACB-62E156DC3BBA}" srcOrd="0" destOrd="0" presId="urn:microsoft.com/office/officeart/2005/8/layout/orgChart1"/>
    <dgm:cxn modelId="{8CC1A1EF-467B-5742-ABDF-882F645ADF20}" type="presParOf" srcId="{E828B263-E33C-4A4D-8ACB-62E156DC3BBA}" destId="{E2692C98-AA75-4C48-AFF7-F930F47361F4}" srcOrd="0" destOrd="0" presId="urn:microsoft.com/office/officeart/2005/8/layout/orgChart1"/>
    <dgm:cxn modelId="{DA1D7744-DED0-AD4E-9535-D74F202ABE12}" type="presParOf" srcId="{E828B263-E33C-4A4D-8ACB-62E156DC3BBA}" destId="{7020AD0D-F3CE-3847-90D1-483F7F8672AD}" srcOrd="1" destOrd="0" presId="urn:microsoft.com/office/officeart/2005/8/layout/orgChart1"/>
    <dgm:cxn modelId="{410ABA92-D3EB-9243-B568-13D37543642A}" type="presParOf" srcId="{9AF10ABE-B87D-AC41-8E3E-E7ECFF49A0CF}" destId="{D3CBB1AE-BA34-C648-A61B-87A2B29D195E}" srcOrd="1" destOrd="0" presId="urn:microsoft.com/office/officeart/2005/8/layout/orgChart1"/>
    <dgm:cxn modelId="{ACB4B8CF-5BB3-A54C-B635-835A021177F5}" type="presParOf" srcId="{D3CBB1AE-BA34-C648-A61B-87A2B29D195E}" destId="{580EE3B0-A5F0-7947-8867-3FBA7F0F3A43}" srcOrd="0" destOrd="0" presId="urn:microsoft.com/office/officeart/2005/8/layout/orgChart1"/>
    <dgm:cxn modelId="{B5B5792B-9C7F-8C4C-A9E9-819B56700B69}" type="presParOf" srcId="{D3CBB1AE-BA34-C648-A61B-87A2B29D195E}" destId="{63E1F53F-9A3C-2746-8078-5815E92F15A0}" srcOrd="1" destOrd="0" presId="urn:microsoft.com/office/officeart/2005/8/layout/orgChart1"/>
    <dgm:cxn modelId="{25519BC2-28B9-5343-AB08-5133AF3CD512}" type="presParOf" srcId="{63E1F53F-9A3C-2746-8078-5815E92F15A0}" destId="{D1BB4DD1-05F5-FD47-B3E0-8F52E9ACF8B1}" srcOrd="0" destOrd="0" presId="urn:microsoft.com/office/officeart/2005/8/layout/orgChart1"/>
    <dgm:cxn modelId="{ECBBFC7D-0CC0-1A46-B410-0CDF18E5E18A}" type="presParOf" srcId="{D1BB4DD1-05F5-FD47-B3E0-8F52E9ACF8B1}" destId="{5313E692-B1EC-7B46-8669-FD89C8D178E6}" srcOrd="0" destOrd="0" presId="urn:microsoft.com/office/officeart/2005/8/layout/orgChart1"/>
    <dgm:cxn modelId="{D87DE9EC-1C32-8741-AD30-AD4B016D6952}" type="presParOf" srcId="{D1BB4DD1-05F5-FD47-B3E0-8F52E9ACF8B1}" destId="{A4BACF5C-1F10-894F-8048-3A37F50CB19D}" srcOrd="1" destOrd="0" presId="urn:microsoft.com/office/officeart/2005/8/layout/orgChart1"/>
    <dgm:cxn modelId="{40EF93B9-EC81-8643-A6BB-207BF60F43FC}" type="presParOf" srcId="{63E1F53F-9A3C-2746-8078-5815E92F15A0}" destId="{AD934F32-565E-F543-9089-F67AE9AFF96B}" srcOrd="1" destOrd="0" presId="urn:microsoft.com/office/officeart/2005/8/layout/orgChart1"/>
    <dgm:cxn modelId="{34AFF777-140A-6D4E-A089-F51F6949AF67}" type="presParOf" srcId="{63E1F53F-9A3C-2746-8078-5815E92F15A0}" destId="{9D511888-4622-924E-8938-02247ADC4F2D}" srcOrd="2" destOrd="0" presId="urn:microsoft.com/office/officeart/2005/8/layout/orgChart1"/>
    <dgm:cxn modelId="{20FEC259-898D-944F-ADD7-EE1CED7A02CD}" type="presParOf" srcId="{D3CBB1AE-BA34-C648-A61B-87A2B29D195E}" destId="{6CD6F66B-389B-364A-A303-3DD612D82733}" srcOrd="2" destOrd="0" presId="urn:microsoft.com/office/officeart/2005/8/layout/orgChart1"/>
    <dgm:cxn modelId="{611CBF1C-E9C5-D744-919B-BBC022157477}" type="presParOf" srcId="{D3CBB1AE-BA34-C648-A61B-87A2B29D195E}" destId="{37ECF301-7AB5-3A4B-8AD8-435AD8C445EA}" srcOrd="3" destOrd="0" presId="urn:microsoft.com/office/officeart/2005/8/layout/orgChart1"/>
    <dgm:cxn modelId="{3D5827A9-25B9-DC49-8857-9B031C1BDFE4}" type="presParOf" srcId="{37ECF301-7AB5-3A4B-8AD8-435AD8C445EA}" destId="{26C1CDDE-090C-8B48-A5AA-F8F2D869B216}" srcOrd="0" destOrd="0" presId="urn:microsoft.com/office/officeart/2005/8/layout/orgChart1"/>
    <dgm:cxn modelId="{D26B2089-C04A-7643-8756-187BF29937C4}" type="presParOf" srcId="{26C1CDDE-090C-8B48-A5AA-F8F2D869B216}" destId="{0FAAF586-7F13-B74E-B950-DE344472DEB0}" srcOrd="0" destOrd="0" presId="urn:microsoft.com/office/officeart/2005/8/layout/orgChart1"/>
    <dgm:cxn modelId="{EFB4BBE3-4A9A-A044-80FD-E0A17C09F786}" type="presParOf" srcId="{26C1CDDE-090C-8B48-A5AA-F8F2D869B216}" destId="{D2314C4E-A5F1-2E41-91DC-C58757E2C26D}" srcOrd="1" destOrd="0" presId="urn:microsoft.com/office/officeart/2005/8/layout/orgChart1"/>
    <dgm:cxn modelId="{E37BC84F-AFB3-8E4C-A642-7A8A7D69D87E}" type="presParOf" srcId="{37ECF301-7AB5-3A4B-8AD8-435AD8C445EA}" destId="{C68E9A21-6F81-D14B-AFC3-77C5284B879A}" srcOrd="1" destOrd="0" presId="urn:microsoft.com/office/officeart/2005/8/layout/orgChart1"/>
    <dgm:cxn modelId="{CFDBE63A-C127-9442-BABD-749DB8F694DB}" type="presParOf" srcId="{C68E9A21-6F81-D14B-AFC3-77C5284B879A}" destId="{1E9D8F43-49C8-B94E-91AF-C60C46C7A896}" srcOrd="0" destOrd="0" presId="urn:microsoft.com/office/officeart/2005/8/layout/orgChart1"/>
    <dgm:cxn modelId="{A78A80BF-4A97-D841-A355-55CA08198BB6}" type="presParOf" srcId="{C68E9A21-6F81-D14B-AFC3-77C5284B879A}" destId="{A17B61D7-D8BE-D341-9ED0-46E5F3EE1870}" srcOrd="1" destOrd="0" presId="urn:microsoft.com/office/officeart/2005/8/layout/orgChart1"/>
    <dgm:cxn modelId="{9269BA9B-4202-AE48-AD34-F311FB0211B1}" type="presParOf" srcId="{A17B61D7-D8BE-D341-9ED0-46E5F3EE1870}" destId="{7197B693-4CFD-B741-95C2-B6E93EEAC6C1}" srcOrd="0" destOrd="0" presId="urn:microsoft.com/office/officeart/2005/8/layout/orgChart1"/>
    <dgm:cxn modelId="{05630FD8-6C8E-534B-992D-15F7F706E868}" type="presParOf" srcId="{7197B693-4CFD-B741-95C2-B6E93EEAC6C1}" destId="{9D58BEBD-FB0E-6E48-BC78-65CC4CB05565}" srcOrd="0" destOrd="0" presId="urn:microsoft.com/office/officeart/2005/8/layout/orgChart1"/>
    <dgm:cxn modelId="{D2583F5A-26EC-AF4A-9319-38DD84D8DD4E}" type="presParOf" srcId="{7197B693-4CFD-B741-95C2-B6E93EEAC6C1}" destId="{3AF574C0-FA4B-4F49-AEA6-FE76D339755A}" srcOrd="1" destOrd="0" presId="urn:microsoft.com/office/officeart/2005/8/layout/orgChart1"/>
    <dgm:cxn modelId="{0EBBBA4A-7D44-9548-9A32-B53A7660FD08}" type="presParOf" srcId="{A17B61D7-D8BE-D341-9ED0-46E5F3EE1870}" destId="{3F5BC7D8-0723-2E40-B5F1-BFE73C95A8AA}" srcOrd="1" destOrd="0" presId="urn:microsoft.com/office/officeart/2005/8/layout/orgChart1"/>
    <dgm:cxn modelId="{28238AA9-A449-7D4B-904A-B5E7EAFC5F86}" type="presParOf" srcId="{A17B61D7-D8BE-D341-9ED0-46E5F3EE1870}" destId="{F961FCBF-5D0B-894A-83F1-6B758A359FD4}" srcOrd="2" destOrd="0" presId="urn:microsoft.com/office/officeart/2005/8/layout/orgChart1"/>
    <dgm:cxn modelId="{AC12BFBB-8AB1-944C-BF27-40BE3A89F48A}" type="presParOf" srcId="{C68E9A21-6F81-D14B-AFC3-77C5284B879A}" destId="{8B6038F4-0524-6343-8788-F758C5B73BA9}" srcOrd="2" destOrd="0" presId="urn:microsoft.com/office/officeart/2005/8/layout/orgChart1"/>
    <dgm:cxn modelId="{C4DD4D01-610B-5043-8CE7-1D393FBF430C}" type="presParOf" srcId="{C68E9A21-6F81-D14B-AFC3-77C5284B879A}" destId="{5D3158E0-2EEE-754A-B5E6-E30337579FC4}" srcOrd="3" destOrd="0" presId="urn:microsoft.com/office/officeart/2005/8/layout/orgChart1"/>
    <dgm:cxn modelId="{1A6205BE-5AE0-354C-9E0E-323409C8951A}" type="presParOf" srcId="{5D3158E0-2EEE-754A-B5E6-E30337579FC4}" destId="{F78E33BA-D284-FE4E-8ED4-0DBFF51CB8E3}" srcOrd="0" destOrd="0" presId="urn:microsoft.com/office/officeart/2005/8/layout/orgChart1"/>
    <dgm:cxn modelId="{48BE488E-F414-7D44-9FB0-AE7FEA25FA5D}" type="presParOf" srcId="{F78E33BA-D284-FE4E-8ED4-0DBFF51CB8E3}" destId="{40672480-2E68-C042-AC43-BF444699067A}" srcOrd="0" destOrd="0" presId="urn:microsoft.com/office/officeart/2005/8/layout/orgChart1"/>
    <dgm:cxn modelId="{2E869680-B5D2-3841-A4F3-C52D9BCDCB81}" type="presParOf" srcId="{F78E33BA-D284-FE4E-8ED4-0DBFF51CB8E3}" destId="{54630C53-9C80-E540-8CBF-D76F2D208F1C}" srcOrd="1" destOrd="0" presId="urn:microsoft.com/office/officeart/2005/8/layout/orgChart1"/>
    <dgm:cxn modelId="{352969DD-0C72-7541-9BF2-68DBF4A37BD9}" type="presParOf" srcId="{5D3158E0-2EEE-754A-B5E6-E30337579FC4}" destId="{1BAB7501-59CA-1D4C-BF5A-08897B03A645}" srcOrd="1" destOrd="0" presId="urn:microsoft.com/office/officeart/2005/8/layout/orgChart1"/>
    <dgm:cxn modelId="{5FCCA176-4C07-B541-AD09-55858079477C}" type="presParOf" srcId="{5D3158E0-2EEE-754A-B5E6-E30337579FC4}" destId="{6C3D97DC-7DF7-6E4C-BC1B-224634BE58BD}" srcOrd="2" destOrd="0" presId="urn:microsoft.com/office/officeart/2005/8/layout/orgChart1"/>
    <dgm:cxn modelId="{1E539F81-5E03-BB43-AE1E-E21AE1B8EA16}" type="presParOf" srcId="{C68E9A21-6F81-D14B-AFC3-77C5284B879A}" destId="{2D980DD2-2E79-2546-BF0F-D065DAD8EE12}" srcOrd="4" destOrd="0" presId="urn:microsoft.com/office/officeart/2005/8/layout/orgChart1"/>
    <dgm:cxn modelId="{818D23CB-6AC4-DF47-A638-8C6143C796F2}" type="presParOf" srcId="{C68E9A21-6F81-D14B-AFC3-77C5284B879A}" destId="{725E9228-2A5B-0E4C-ACDE-DEBCFEB82315}" srcOrd="5" destOrd="0" presId="urn:microsoft.com/office/officeart/2005/8/layout/orgChart1"/>
    <dgm:cxn modelId="{8D53B2B2-7E78-C74A-9622-3C9569EDF5F8}" type="presParOf" srcId="{725E9228-2A5B-0E4C-ACDE-DEBCFEB82315}" destId="{DECFDB12-980F-CD40-A5CA-3860BD3E39CE}" srcOrd="0" destOrd="0" presId="urn:microsoft.com/office/officeart/2005/8/layout/orgChart1"/>
    <dgm:cxn modelId="{1709C886-2713-824B-A0DF-74485A58F7DA}" type="presParOf" srcId="{DECFDB12-980F-CD40-A5CA-3860BD3E39CE}" destId="{DFC47E24-F413-B446-BF10-6D53F335BB8C}" srcOrd="0" destOrd="0" presId="urn:microsoft.com/office/officeart/2005/8/layout/orgChart1"/>
    <dgm:cxn modelId="{CA7D939E-4F16-5444-8913-F31F7ADB2650}" type="presParOf" srcId="{DECFDB12-980F-CD40-A5CA-3860BD3E39CE}" destId="{9B7C1E25-93D9-774D-AD5C-AA8D26175684}" srcOrd="1" destOrd="0" presId="urn:microsoft.com/office/officeart/2005/8/layout/orgChart1"/>
    <dgm:cxn modelId="{15FDF57F-4A51-3840-989E-03554954D4BD}" type="presParOf" srcId="{725E9228-2A5B-0E4C-ACDE-DEBCFEB82315}" destId="{30406710-CA84-EE44-B464-334014A85E04}" srcOrd="1" destOrd="0" presId="urn:microsoft.com/office/officeart/2005/8/layout/orgChart1"/>
    <dgm:cxn modelId="{ADA47809-0AB8-5745-A6F6-D5F5AA55FAC0}" type="presParOf" srcId="{725E9228-2A5B-0E4C-ACDE-DEBCFEB82315}" destId="{9550DB0C-B5BB-AF43-94EC-1D51AE9127D5}" srcOrd="2" destOrd="0" presId="urn:microsoft.com/office/officeart/2005/8/layout/orgChart1"/>
    <dgm:cxn modelId="{E6AF1847-1E61-F547-BE71-A6F70E351B6D}" type="presParOf" srcId="{37ECF301-7AB5-3A4B-8AD8-435AD8C445EA}" destId="{C0E6F65C-C376-3E46-AD9C-DC348BD34189}" srcOrd="2" destOrd="0" presId="urn:microsoft.com/office/officeart/2005/8/layout/orgChart1"/>
    <dgm:cxn modelId="{C61EE167-5F23-D342-9F6B-DFABD52922D0}" type="presParOf" srcId="{9AF10ABE-B87D-AC41-8E3E-E7ECFF49A0CF}" destId="{1D4F551C-D737-5E4E-B1AC-8F93D3B3D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726F14-A06B-5645-B2AB-45ABA226F5D8}" type="doc">
      <dgm:prSet loTypeId="urn:microsoft.com/office/officeart/2005/8/layout/matrix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4E5CA4-5767-2041-A644-1AAA12305797}">
      <dgm:prSet phldrT="[Text]"/>
      <dgm:spPr/>
      <dgm:t>
        <a:bodyPr/>
        <a:lstStyle/>
        <a:p>
          <a:r>
            <a:rPr lang="en-US" dirty="0" smtClean="0"/>
            <a:t>OSI Model</a:t>
          </a:r>
          <a:endParaRPr lang="en-US" dirty="0"/>
        </a:p>
      </dgm:t>
    </dgm:pt>
    <dgm:pt modelId="{C22E406C-B1FC-E945-8D96-8887787C4BAD}" type="parTrans" cxnId="{48A8F387-213D-5748-A98E-ED428DD49FE9}">
      <dgm:prSet/>
      <dgm:spPr/>
      <dgm:t>
        <a:bodyPr/>
        <a:lstStyle/>
        <a:p>
          <a:endParaRPr lang="en-US"/>
        </a:p>
      </dgm:t>
    </dgm:pt>
    <dgm:pt modelId="{31F98E7C-48A3-7B45-95C3-D5286FC49812}" type="sibTrans" cxnId="{48A8F387-213D-5748-A98E-ED428DD49FE9}">
      <dgm:prSet/>
      <dgm:spPr/>
      <dgm:t>
        <a:bodyPr/>
        <a:lstStyle/>
        <a:p>
          <a:endParaRPr lang="en-US"/>
        </a:p>
      </dgm:t>
    </dgm:pt>
    <dgm:pt modelId="{70518C3B-6A97-734D-9305-2A29B370E6F0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Stands for Open Systems Interconnection</a:t>
          </a:r>
          <a:endParaRPr lang="en-US" dirty="0"/>
        </a:p>
      </dgm:t>
    </dgm:pt>
    <dgm:pt modelId="{C95CDA7F-3901-9B4A-9919-9FEDDFAEB9D8}" type="parTrans" cxnId="{A27EE982-39EA-084A-A227-95B7AE6356A3}">
      <dgm:prSet/>
      <dgm:spPr/>
      <dgm:t>
        <a:bodyPr/>
        <a:lstStyle/>
        <a:p>
          <a:endParaRPr lang="en-US"/>
        </a:p>
      </dgm:t>
    </dgm:pt>
    <dgm:pt modelId="{8167394C-6185-5943-AEBC-0DBCA4DC424E}" type="sibTrans" cxnId="{A27EE982-39EA-084A-A227-95B7AE6356A3}">
      <dgm:prSet/>
      <dgm:spPr/>
      <dgm:t>
        <a:bodyPr/>
        <a:lstStyle/>
        <a:p>
          <a:endParaRPr lang="en-US"/>
        </a:p>
      </dgm:t>
    </dgm:pt>
    <dgm:pt modelId="{D33A59D7-0B13-5946-9829-25933957F858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Developed by ISO – ‘International Organization of Standardization‘,  1974</a:t>
          </a:r>
          <a:endParaRPr lang="en-US" dirty="0"/>
        </a:p>
      </dgm:t>
    </dgm:pt>
    <dgm:pt modelId="{658EBA77-3256-F841-B211-D76C65EEE46F}" type="parTrans" cxnId="{EE6C6CB1-3897-F746-98FA-15336B3900A7}">
      <dgm:prSet/>
      <dgm:spPr/>
      <dgm:t>
        <a:bodyPr/>
        <a:lstStyle/>
        <a:p>
          <a:endParaRPr lang="en-US"/>
        </a:p>
      </dgm:t>
    </dgm:pt>
    <dgm:pt modelId="{842C270B-7DD1-AA4D-A517-B528F91FE29B}" type="sibTrans" cxnId="{EE6C6CB1-3897-F746-98FA-15336B3900A7}">
      <dgm:prSet/>
      <dgm:spPr/>
      <dgm:t>
        <a:bodyPr/>
        <a:lstStyle/>
        <a:p>
          <a:endParaRPr lang="en-US"/>
        </a:p>
      </dgm:t>
    </dgm:pt>
    <dgm:pt modelId="{AE46C764-10B5-254A-8270-35F3D3161DA5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It is a 7 layer architecture with each layer having specific functionality to performed.</a:t>
          </a:r>
          <a:endParaRPr lang="en-US" dirty="0"/>
        </a:p>
      </dgm:t>
    </dgm:pt>
    <dgm:pt modelId="{9BB54541-7922-C443-9B44-2580E373540D}" type="parTrans" cxnId="{2C137811-9AA3-E84A-8D5A-349FCDEC7B03}">
      <dgm:prSet/>
      <dgm:spPr/>
      <dgm:t>
        <a:bodyPr/>
        <a:lstStyle/>
        <a:p>
          <a:endParaRPr lang="en-US"/>
        </a:p>
      </dgm:t>
    </dgm:pt>
    <dgm:pt modelId="{BE60FFDC-85A2-4948-B49B-EDF9DD99E007}" type="sibTrans" cxnId="{2C137811-9AA3-E84A-8D5A-349FCDEC7B03}">
      <dgm:prSet/>
      <dgm:spPr/>
      <dgm:t>
        <a:bodyPr/>
        <a:lstStyle/>
        <a:p>
          <a:endParaRPr lang="en-US"/>
        </a:p>
      </dgm:t>
    </dgm:pt>
    <dgm:pt modelId="{EEED70F8-ED49-E247-AE07-618F88391D38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All these 7 layers work collaboratively to transmit the data from one device to another </a:t>
          </a:r>
          <a:endParaRPr lang="en-US" dirty="0"/>
        </a:p>
      </dgm:t>
    </dgm:pt>
    <dgm:pt modelId="{90E5BE7F-B5EA-F540-A8A7-60C3662676BC}" type="parTrans" cxnId="{C22A41CA-8F5A-3F4F-93ED-6B171C6AD0C7}">
      <dgm:prSet/>
      <dgm:spPr/>
      <dgm:t>
        <a:bodyPr/>
        <a:lstStyle/>
        <a:p>
          <a:endParaRPr lang="en-US"/>
        </a:p>
      </dgm:t>
    </dgm:pt>
    <dgm:pt modelId="{E0579581-050B-804F-AEF9-33AA6A79088B}" type="sibTrans" cxnId="{C22A41CA-8F5A-3F4F-93ED-6B171C6AD0C7}">
      <dgm:prSet/>
      <dgm:spPr/>
      <dgm:t>
        <a:bodyPr/>
        <a:lstStyle/>
        <a:p>
          <a:endParaRPr lang="en-US"/>
        </a:p>
      </dgm:t>
    </dgm:pt>
    <dgm:pt modelId="{EA94CB63-2A46-9747-9179-A34F9D7D6C51}" type="pres">
      <dgm:prSet presAssocID="{23726F14-A06B-5645-B2AB-45ABA226F5D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E87456-CE50-7149-9179-E696EEB5315E}" type="pres">
      <dgm:prSet presAssocID="{23726F14-A06B-5645-B2AB-45ABA226F5D8}" presName="matrix" presStyleCnt="0"/>
      <dgm:spPr/>
    </dgm:pt>
    <dgm:pt modelId="{5EDC988A-BC35-9745-95BD-8EF2C6CD4D49}" type="pres">
      <dgm:prSet presAssocID="{23726F14-A06B-5645-B2AB-45ABA226F5D8}" presName="tile1" presStyleLbl="node1" presStyleIdx="0" presStyleCnt="4"/>
      <dgm:spPr/>
      <dgm:t>
        <a:bodyPr/>
        <a:lstStyle/>
        <a:p>
          <a:endParaRPr lang="en-US"/>
        </a:p>
      </dgm:t>
    </dgm:pt>
    <dgm:pt modelId="{699AE1E5-FF9F-134F-8A6D-FF6C9EFC73F8}" type="pres">
      <dgm:prSet presAssocID="{23726F14-A06B-5645-B2AB-45ABA226F5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D4BE-6645-EB40-891F-BF3EFDC92F5A}" type="pres">
      <dgm:prSet presAssocID="{23726F14-A06B-5645-B2AB-45ABA226F5D8}" presName="tile2" presStyleLbl="node1" presStyleIdx="1" presStyleCnt="4"/>
      <dgm:spPr/>
      <dgm:t>
        <a:bodyPr/>
        <a:lstStyle/>
        <a:p>
          <a:endParaRPr lang="en-US"/>
        </a:p>
      </dgm:t>
    </dgm:pt>
    <dgm:pt modelId="{937173DA-BC0C-4943-89F5-8C581F4860C8}" type="pres">
      <dgm:prSet presAssocID="{23726F14-A06B-5645-B2AB-45ABA226F5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CF753-4265-DC44-BADE-9F85DB38E372}" type="pres">
      <dgm:prSet presAssocID="{23726F14-A06B-5645-B2AB-45ABA226F5D8}" presName="tile3" presStyleLbl="node1" presStyleIdx="2" presStyleCnt="4"/>
      <dgm:spPr/>
      <dgm:t>
        <a:bodyPr/>
        <a:lstStyle/>
        <a:p>
          <a:endParaRPr lang="en-US"/>
        </a:p>
      </dgm:t>
    </dgm:pt>
    <dgm:pt modelId="{6B29E139-2F2C-E74B-A63F-1DF69F27A6D5}" type="pres">
      <dgm:prSet presAssocID="{23726F14-A06B-5645-B2AB-45ABA226F5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EB3D8-30E4-FC43-B9FD-AD6879A57022}" type="pres">
      <dgm:prSet presAssocID="{23726F14-A06B-5645-B2AB-45ABA226F5D8}" presName="tile4" presStyleLbl="node1" presStyleIdx="3" presStyleCnt="4"/>
      <dgm:spPr/>
      <dgm:t>
        <a:bodyPr/>
        <a:lstStyle/>
        <a:p>
          <a:endParaRPr lang="en-US"/>
        </a:p>
      </dgm:t>
    </dgm:pt>
    <dgm:pt modelId="{840AD5E5-AF73-4140-B1F5-83C63C81710C}" type="pres">
      <dgm:prSet presAssocID="{23726F14-A06B-5645-B2AB-45ABA226F5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AB7FE-5E24-A647-AE5D-473A21EC3941}" type="pres">
      <dgm:prSet presAssocID="{23726F14-A06B-5645-B2AB-45ABA226F5D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8A8F387-213D-5748-A98E-ED428DD49FE9}" srcId="{23726F14-A06B-5645-B2AB-45ABA226F5D8}" destId="{AE4E5CA4-5767-2041-A644-1AAA12305797}" srcOrd="0" destOrd="0" parTransId="{C22E406C-B1FC-E945-8D96-8887787C4BAD}" sibTransId="{31F98E7C-48A3-7B45-95C3-D5286FC49812}"/>
    <dgm:cxn modelId="{BA68BFD4-8A93-1E40-B16D-D7E26137864A}" type="presOf" srcId="{70518C3B-6A97-734D-9305-2A29B370E6F0}" destId="{699AE1E5-FF9F-134F-8A6D-FF6C9EFC73F8}" srcOrd="1" destOrd="0" presId="urn:microsoft.com/office/officeart/2005/8/layout/matrix1"/>
    <dgm:cxn modelId="{1F2B835C-13BF-DD4A-A9A2-BFEE55A64D07}" type="presOf" srcId="{70518C3B-6A97-734D-9305-2A29B370E6F0}" destId="{5EDC988A-BC35-9745-95BD-8EF2C6CD4D49}" srcOrd="0" destOrd="0" presId="urn:microsoft.com/office/officeart/2005/8/layout/matrix1"/>
    <dgm:cxn modelId="{068ADF29-16D0-0D4E-9369-961CB5460813}" type="presOf" srcId="{23726F14-A06B-5645-B2AB-45ABA226F5D8}" destId="{EA94CB63-2A46-9747-9179-A34F9D7D6C51}" srcOrd="0" destOrd="0" presId="urn:microsoft.com/office/officeart/2005/8/layout/matrix1"/>
    <dgm:cxn modelId="{2C137811-9AA3-E84A-8D5A-349FCDEC7B03}" srcId="{AE4E5CA4-5767-2041-A644-1AAA12305797}" destId="{AE46C764-10B5-254A-8270-35F3D3161DA5}" srcOrd="2" destOrd="0" parTransId="{9BB54541-7922-C443-9B44-2580E373540D}" sibTransId="{BE60FFDC-85A2-4948-B49B-EDF9DD99E007}"/>
    <dgm:cxn modelId="{4A2A5C1A-7FC4-464E-84B5-FB83CAC8D11C}" type="presOf" srcId="{EEED70F8-ED49-E247-AE07-618F88391D38}" destId="{840AD5E5-AF73-4140-B1F5-83C63C81710C}" srcOrd="1" destOrd="0" presId="urn:microsoft.com/office/officeart/2005/8/layout/matrix1"/>
    <dgm:cxn modelId="{C22A41CA-8F5A-3F4F-93ED-6B171C6AD0C7}" srcId="{AE4E5CA4-5767-2041-A644-1AAA12305797}" destId="{EEED70F8-ED49-E247-AE07-618F88391D38}" srcOrd="3" destOrd="0" parTransId="{90E5BE7F-B5EA-F540-A8A7-60C3662676BC}" sibTransId="{E0579581-050B-804F-AEF9-33AA6A79088B}"/>
    <dgm:cxn modelId="{EDC0DF87-231C-0F4A-B967-A21603FB43B5}" type="presOf" srcId="{AE4E5CA4-5767-2041-A644-1AAA12305797}" destId="{86CAB7FE-5E24-A647-AE5D-473A21EC3941}" srcOrd="0" destOrd="0" presId="urn:microsoft.com/office/officeart/2005/8/layout/matrix1"/>
    <dgm:cxn modelId="{F0A80DE4-334A-4343-9BF1-20F441659314}" type="presOf" srcId="{D33A59D7-0B13-5946-9829-25933957F858}" destId="{5492D4BE-6645-EB40-891F-BF3EFDC92F5A}" srcOrd="0" destOrd="0" presId="urn:microsoft.com/office/officeart/2005/8/layout/matrix1"/>
    <dgm:cxn modelId="{FA19C4AB-47CB-3D46-82D9-FBA27EE78769}" type="presOf" srcId="{EEED70F8-ED49-E247-AE07-618F88391D38}" destId="{922EB3D8-30E4-FC43-B9FD-AD6879A57022}" srcOrd="0" destOrd="0" presId="urn:microsoft.com/office/officeart/2005/8/layout/matrix1"/>
    <dgm:cxn modelId="{A27EE982-39EA-084A-A227-95B7AE6356A3}" srcId="{AE4E5CA4-5767-2041-A644-1AAA12305797}" destId="{70518C3B-6A97-734D-9305-2A29B370E6F0}" srcOrd="0" destOrd="0" parTransId="{C95CDA7F-3901-9B4A-9919-9FEDDFAEB9D8}" sibTransId="{8167394C-6185-5943-AEBC-0DBCA4DC424E}"/>
    <dgm:cxn modelId="{2A012F4B-6152-AD4A-8F6A-698EADD9C23B}" type="presOf" srcId="{AE46C764-10B5-254A-8270-35F3D3161DA5}" destId="{D4DCF753-4265-DC44-BADE-9F85DB38E372}" srcOrd="0" destOrd="0" presId="urn:microsoft.com/office/officeart/2005/8/layout/matrix1"/>
    <dgm:cxn modelId="{EE6C6CB1-3897-F746-98FA-15336B3900A7}" srcId="{AE4E5CA4-5767-2041-A644-1AAA12305797}" destId="{D33A59D7-0B13-5946-9829-25933957F858}" srcOrd="1" destOrd="0" parTransId="{658EBA77-3256-F841-B211-D76C65EEE46F}" sibTransId="{842C270B-7DD1-AA4D-A517-B528F91FE29B}"/>
    <dgm:cxn modelId="{D822ABFD-503C-9849-8125-27AE71C43B78}" type="presOf" srcId="{AE46C764-10B5-254A-8270-35F3D3161DA5}" destId="{6B29E139-2F2C-E74B-A63F-1DF69F27A6D5}" srcOrd="1" destOrd="0" presId="urn:microsoft.com/office/officeart/2005/8/layout/matrix1"/>
    <dgm:cxn modelId="{F529C046-B58B-F248-AE65-F72D607B2115}" type="presOf" srcId="{D33A59D7-0B13-5946-9829-25933957F858}" destId="{937173DA-BC0C-4943-89F5-8C581F4860C8}" srcOrd="1" destOrd="0" presId="urn:microsoft.com/office/officeart/2005/8/layout/matrix1"/>
    <dgm:cxn modelId="{EB5CE16E-791F-3042-BE13-882F5A2D34A2}" type="presParOf" srcId="{EA94CB63-2A46-9747-9179-A34F9D7D6C51}" destId="{4BE87456-CE50-7149-9179-E696EEB5315E}" srcOrd="0" destOrd="0" presId="urn:microsoft.com/office/officeart/2005/8/layout/matrix1"/>
    <dgm:cxn modelId="{F7E9E1B8-9EFA-1F41-B98B-D23E95191B58}" type="presParOf" srcId="{4BE87456-CE50-7149-9179-E696EEB5315E}" destId="{5EDC988A-BC35-9745-95BD-8EF2C6CD4D49}" srcOrd="0" destOrd="0" presId="urn:microsoft.com/office/officeart/2005/8/layout/matrix1"/>
    <dgm:cxn modelId="{B5A85E59-A0F3-BD4C-A153-DA37F179FEA5}" type="presParOf" srcId="{4BE87456-CE50-7149-9179-E696EEB5315E}" destId="{699AE1E5-FF9F-134F-8A6D-FF6C9EFC73F8}" srcOrd="1" destOrd="0" presId="urn:microsoft.com/office/officeart/2005/8/layout/matrix1"/>
    <dgm:cxn modelId="{4A3689E4-85C9-9446-A315-8DC97C412E7D}" type="presParOf" srcId="{4BE87456-CE50-7149-9179-E696EEB5315E}" destId="{5492D4BE-6645-EB40-891F-BF3EFDC92F5A}" srcOrd="2" destOrd="0" presId="urn:microsoft.com/office/officeart/2005/8/layout/matrix1"/>
    <dgm:cxn modelId="{929B8602-96B8-EC4F-B738-A677F17EECE0}" type="presParOf" srcId="{4BE87456-CE50-7149-9179-E696EEB5315E}" destId="{937173DA-BC0C-4943-89F5-8C581F4860C8}" srcOrd="3" destOrd="0" presId="urn:microsoft.com/office/officeart/2005/8/layout/matrix1"/>
    <dgm:cxn modelId="{DCC39457-EEBB-C345-8A48-674266EB22B8}" type="presParOf" srcId="{4BE87456-CE50-7149-9179-E696EEB5315E}" destId="{D4DCF753-4265-DC44-BADE-9F85DB38E372}" srcOrd="4" destOrd="0" presId="urn:microsoft.com/office/officeart/2005/8/layout/matrix1"/>
    <dgm:cxn modelId="{9DC31215-8100-F24A-890C-5F49C737079A}" type="presParOf" srcId="{4BE87456-CE50-7149-9179-E696EEB5315E}" destId="{6B29E139-2F2C-E74B-A63F-1DF69F27A6D5}" srcOrd="5" destOrd="0" presId="urn:microsoft.com/office/officeart/2005/8/layout/matrix1"/>
    <dgm:cxn modelId="{B6C6836D-C9D7-944C-A2D4-8343CD120037}" type="presParOf" srcId="{4BE87456-CE50-7149-9179-E696EEB5315E}" destId="{922EB3D8-30E4-FC43-B9FD-AD6879A57022}" srcOrd="6" destOrd="0" presId="urn:microsoft.com/office/officeart/2005/8/layout/matrix1"/>
    <dgm:cxn modelId="{41507360-BA93-4B47-B999-B25CD6603EE0}" type="presParOf" srcId="{4BE87456-CE50-7149-9179-E696EEB5315E}" destId="{840AD5E5-AF73-4140-B1F5-83C63C81710C}" srcOrd="7" destOrd="0" presId="urn:microsoft.com/office/officeart/2005/8/layout/matrix1"/>
    <dgm:cxn modelId="{BB10AD36-A902-F240-BB6E-09F4D770EB14}" type="presParOf" srcId="{EA94CB63-2A46-9747-9179-A34F9D7D6C51}" destId="{86CAB7FE-5E24-A647-AE5D-473A21EC39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719DA-9DD5-6E41-9B93-0E0A53416E2E}">
      <dsp:nvSpPr>
        <dsp:cNvPr id="0" name=""/>
        <dsp:cNvSpPr/>
      </dsp:nvSpPr>
      <dsp:spPr>
        <a:xfrm rot="5400000">
          <a:off x="1632096" y="1409863"/>
          <a:ext cx="1246902" cy="14195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3157E-F914-0E45-92DC-28824E96FFC3}">
      <dsp:nvSpPr>
        <dsp:cNvPr id="0" name=""/>
        <dsp:cNvSpPr/>
      </dsp:nvSpPr>
      <dsp:spPr>
        <a:xfrm>
          <a:off x="1301743" y="27646"/>
          <a:ext cx="2099050" cy="146926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DATA COMMUNICATION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373480" y="99383"/>
        <a:ext cx="1955576" cy="1325793"/>
      </dsp:txXfrm>
    </dsp:sp>
    <dsp:sp modelId="{2250CE70-8974-E749-BEDA-38C897E9FD24}">
      <dsp:nvSpPr>
        <dsp:cNvPr id="0" name=""/>
        <dsp:cNvSpPr/>
      </dsp:nvSpPr>
      <dsp:spPr>
        <a:xfrm>
          <a:off x="3718260" y="167774"/>
          <a:ext cx="1526649" cy="118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A95C2-7E4B-8B45-B9CB-250105B529DA}">
      <dsp:nvSpPr>
        <dsp:cNvPr id="0" name=""/>
        <dsp:cNvSpPr/>
      </dsp:nvSpPr>
      <dsp:spPr>
        <a:xfrm rot="5400000">
          <a:off x="3372432" y="3060335"/>
          <a:ext cx="1246902" cy="14195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5"/>
            <a:satOff val="-15729"/>
            <a:lumOff val="106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F2F10-EE1C-2F46-8223-178ABE37795B}">
      <dsp:nvSpPr>
        <dsp:cNvPr id="0" name=""/>
        <dsp:cNvSpPr/>
      </dsp:nvSpPr>
      <dsp:spPr>
        <a:xfrm>
          <a:off x="3042079" y="1678118"/>
          <a:ext cx="2099050" cy="146926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COMPUTER NETWORKS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113816" y="1749855"/>
        <a:ext cx="1955576" cy="1325793"/>
      </dsp:txXfrm>
    </dsp:sp>
    <dsp:sp modelId="{D644A84A-EDDA-854E-9EA4-5380FB8E9353}">
      <dsp:nvSpPr>
        <dsp:cNvPr id="0" name=""/>
        <dsp:cNvSpPr/>
      </dsp:nvSpPr>
      <dsp:spPr>
        <a:xfrm>
          <a:off x="5141129" y="1818246"/>
          <a:ext cx="1526649" cy="118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87E69-B0CC-7E49-B95A-C66A03D4C456}">
      <dsp:nvSpPr>
        <dsp:cNvPr id="0" name=""/>
        <dsp:cNvSpPr/>
      </dsp:nvSpPr>
      <dsp:spPr>
        <a:xfrm>
          <a:off x="4782415" y="3328590"/>
          <a:ext cx="2099050" cy="146926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THE OSI MODEL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854152" y="3400327"/>
        <a:ext cx="1955576" cy="132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C83BF-672C-744E-8D4A-7F0F7949F69A}">
      <dsp:nvSpPr>
        <dsp:cNvPr id="0" name=""/>
        <dsp:cNvSpPr/>
      </dsp:nvSpPr>
      <dsp:spPr>
        <a:xfrm>
          <a:off x="172235" y="2130459"/>
          <a:ext cx="4110116" cy="12844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9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Device that generates data to be transmitted.</a:t>
          </a:r>
          <a:endParaRPr lang="en-US" sz="1800" kern="1200" dirty="0"/>
        </a:p>
      </dsp:txBody>
      <dsp:txXfrm>
        <a:off x="172235" y="2130459"/>
        <a:ext cx="4110116" cy="1284411"/>
      </dsp:txXfrm>
    </dsp:sp>
    <dsp:sp modelId="{724591ED-3341-E346-B596-68E3B0129F08}">
      <dsp:nvSpPr>
        <dsp:cNvPr id="0" name=""/>
        <dsp:cNvSpPr/>
      </dsp:nvSpPr>
      <dsp:spPr>
        <a:xfrm>
          <a:off x="980" y="1944933"/>
          <a:ext cx="899087" cy="1348631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154A4-9AB2-1348-B645-3350F648CD3F}">
      <dsp:nvSpPr>
        <dsp:cNvPr id="0" name=""/>
        <dsp:cNvSpPr/>
      </dsp:nvSpPr>
      <dsp:spPr>
        <a:xfrm>
          <a:off x="4863568" y="2130459"/>
          <a:ext cx="4110116" cy="12844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9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Converts data from source into transmittable signals.</a:t>
          </a:r>
          <a:endParaRPr lang="en-US" sz="1800" kern="1200" dirty="0"/>
        </a:p>
      </dsp:txBody>
      <dsp:txXfrm>
        <a:off x="4863568" y="2130459"/>
        <a:ext cx="4110116" cy="1284411"/>
      </dsp:txXfrm>
    </dsp:sp>
    <dsp:sp modelId="{A1C70790-50C6-A446-9D8F-AF103C417B99}">
      <dsp:nvSpPr>
        <dsp:cNvPr id="0" name=""/>
        <dsp:cNvSpPr/>
      </dsp:nvSpPr>
      <dsp:spPr>
        <a:xfrm>
          <a:off x="4692313" y="1944933"/>
          <a:ext cx="899087" cy="1348631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565FE9-7CE6-764E-B88D-8D45E3C13ADB}">
      <dsp:nvSpPr>
        <dsp:cNvPr id="0" name=""/>
        <dsp:cNvSpPr/>
      </dsp:nvSpPr>
      <dsp:spPr>
        <a:xfrm>
          <a:off x="172235" y="3747390"/>
          <a:ext cx="4110116" cy="12844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9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Converts received signal into data.</a:t>
          </a:r>
          <a:endParaRPr lang="en-US" sz="1800" kern="1200" dirty="0"/>
        </a:p>
      </dsp:txBody>
      <dsp:txXfrm>
        <a:off x="172235" y="3747390"/>
        <a:ext cx="4110116" cy="1284411"/>
      </dsp:txXfrm>
    </dsp:sp>
    <dsp:sp modelId="{5E3423B6-B559-2D45-9BA6-24ABF535197B}">
      <dsp:nvSpPr>
        <dsp:cNvPr id="0" name=""/>
        <dsp:cNvSpPr/>
      </dsp:nvSpPr>
      <dsp:spPr>
        <a:xfrm>
          <a:off x="980" y="3561864"/>
          <a:ext cx="899087" cy="1348631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BB013-7E93-5240-B0F1-14E4702F432B}">
      <dsp:nvSpPr>
        <dsp:cNvPr id="0" name=""/>
        <dsp:cNvSpPr/>
      </dsp:nvSpPr>
      <dsp:spPr>
        <a:xfrm>
          <a:off x="4863568" y="3747390"/>
          <a:ext cx="4110116" cy="12844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9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Takes and uses incoming data.</a:t>
          </a:r>
          <a:endParaRPr lang="en-US" sz="1800" kern="1200" dirty="0"/>
        </a:p>
      </dsp:txBody>
      <dsp:txXfrm>
        <a:off x="4863568" y="3747390"/>
        <a:ext cx="4110116" cy="1284411"/>
      </dsp:txXfrm>
    </dsp:sp>
    <dsp:sp modelId="{581707D9-E475-3144-BB58-93A1332BDAA4}">
      <dsp:nvSpPr>
        <dsp:cNvPr id="0" name=""/>
        <dsp:cNvSpPr/>
      </dsp:nvSpPr>
      <dsp:spPr>
        <a:xfrm>
          <a:off x="4692313" y="3561864"/>
          <a:ext cx="899087" cy="134863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FCA12D-36F7-4846-A5EA-6AD20E8F5EB4}">
      <dsp:nvSpPr>
        <dsp:cNvPr id="0" name=""/>
        <dsp:cNvSpPr/>
      </dsp:nvSpPr>
      <dsp:spPr>
        <a:xfrm>
          <a:off x="2517902" y="5364322"/>
          <a:ext cx="4110116" cy="12844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975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Carries data from source to destination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Maybe simple as a single link/cable.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Or a complex network, e.g. the Internet.</a:t>
          </a:r>
          <a:endParaRPr lang="en-US" sz="1400" kern="1200" dirty="0"/>
        </a:p>
      </dsp:txBody>
      <dsp:txXfrm>
        <a:off x="2517902" y="5364322"/>
        <a:ext cx="4110116" cy="1284411"/>
      </dsp:txXfrm>
    </dsp:sp>
    <dsp:sp modelId="{3D901743-DB2C-1849-B52E-153DF6D1891C}">
      <dsp:nvSpPr>
        <dsp:cNvPr id="0" name=""/>
        <dsp:cNvSpPr/>
      </dsp:nvSpPr>
      <dsp:spPr>
        <a:xfrm>
          <a:off x="2346647" y="5178796"/>
          <a:ext cx="899087" cy="1348631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BC21A-4577-0A4E-8FF7-9443543E9E42}">
      <dsp:nvSpPr>
        <dsp:cNvPr id="0" name=""/>
        <dsp:cNvSpPr/>
      </dsp:nvSpPr>
      <dsp:spPr>
        <a:xfrm>
          <a:off x="0" y="0"/>
          <a:ext cx="6736079" cy="1060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collection of computers or other hardware devices </a:t>
          </a:r>
          <a:endParaRPr lang="en-US" sz="2700" kern="1200" dirty="0"/>
        </a:p>
      </dsp:txBody>
      <dsp:txXfrm>
        <a:off x="31060" y="31060"/>
        <a:ext cx="5591769" cy="998330"/>
      </dsp:txXfrm>
    </dsp:sp>
    <dsp:sp modelId="{67A841BE-AAF4-7644-8875-DCC7E928DE94}">
      <dsp:nvSpPr>
        <dsp:cNvPr id="0" name=""/>
        <dsp:cNvSpPr/>
      </dsp:nvSpPr>
      <dsp:spPr>
        <a:xfrm>
          <a:off x="594359" y="1237191"/>
          <a:ext cx="6736079" cy="1060450"/>
        </a:xfrm>
        <a:prstGeom prst="roundRect">
          <a:avLst>
            <a:gd name="adj" fmla="val 1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that are connected together by communication channels </a:t>
          </a:r>
          <a:endParaRPr lang="en-US" sz="2700" kern="1200" dirty="0"/>
        </a:p>
      </dsp:txBody>
      <dsp:txXfrm>
        <a:off x="625419" y="1268251"/>
        <a:ext cx="5390306" cy="998330"/>
      </dsp:txXfrm>
    </dsp:sp>
    <dsp:sp modelId="{B2111B67-8F8F-6F4D-8CFA-DBCCF586FD39}">
      <dsp:nvSpPr>
        <dsp:cNvPr id="0" name=""/>
        <dsp:cNvSpPr/>
      </dsp:nvSpPr>
      <dsp:spPr>
        <a:xfrm>
          <a:off x="1188719" y="2474383"/>
          <a:ext cx="6736079" cy="1060450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 order to communicate , exchange files, and share resources.</a:t>
          </a:r>
          <a:endParaRPr lang="en-US" sz="2700" kern="1200" dirty="0"/>
        </a:p>
      </dsp:txBody>
      <dsp:txXfrm>
        <a:off x="1219779" y="2505443"/>
        <a:ext cx="5390306" cy="998330"/>
      </dsp:txXfrm>
    </dsp:sp>
    <dsp:sp modelId="{895AA636-FC3B-3E4B-9064-059B7C9C030B}">
      <dsp:nvSpPr>
        <dsp:cNvPr id="0" name=""/>
        <dsp:cNvSpPr/>
      </dsp:nvSpPr>
      <dsp:spPr>
        <a:xfrm>
          <a:off x="6046786" y="804174"/>
          <a:ext cx="689292" cy="689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201877" y="804174"/>
        <a:ext cx="379110" cy="518692"/>
      </dsp:txXfrm>
    </dsp:sp>
    <dsp:sp modelId="{314655D5-3B73-C444-86F0-FD0637071C20}">
      <dsp:nvSpPr>
        <dsp:cNvPr id="0" name=""/>
        <dsp:cNvSpPr/>
      </dsp:nvSpPr>
      <dsp:spPr>
        <a:xfrm>
          <a:off x="6641146" y="2034296"/>
          <a:ext cx="689292" cy="689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796237" y="2034296"/>
        <a:ext cx="379110" cy="518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0D098-6FCA-D243-8694-380EAC5E3047}">
      <dsp:nvSpPr>
        <dsp:cNvPr id="0" name=""/>
        <dsp:cNvSpPr/>
      </dsp:nvSpPr>
      <dsp:spPr>
        <a:xfrm>
          <a:off x="909" y="874"/>
          <a:ext cx="7922981" cy="151519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Resource Sharing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/>
              </a:solidFill>
            </a:rPr>
            <a:t>Hardware (computing resources, disks, printers)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4F81BD"/>
              </a:solidFill>
            </a:rPr>
            <a:t>Software (application software)</a:t>
          </a:r>
          <a:endParaRPr lang="en-US" sz="2300" kern="1200" dirty="0">
            <a:solidFill>
              <a:srgbClr val="4F81BD"/>
            </a:solidFill>
          </a:endParaRPr>
        </a:p>
      </dsp:txBody>
      <dsp:txXfrm>
        <a:off x="45288" y="45253"/>
        <a:ext cx="7834223" cy="1426436"/>
      </dsp:txXfrm>
    </dsp:sp>
    <dsp:sp modelId="{0BD3784C-24D7-B04E-99BC-598FBFE6992A}">
      <dsp:nvSpPr>
        <dsp:cNvPr id="0" name=""/>
        <dsp:cNvSpPr/>
      </dsp:nvSpPr>
      <dsp:spPr>
        <a:xfrm>
          <a:off x="909" y="1655402"/>
          <a:ext cx="5175536" cy="151519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Information Sharing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4F81BD"/>
              </a:solidFill>
            </a:rPr>
            <a:t>Easy accessibility from anywhere (files, databases)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4F81BD"/>
              </a:solidFill>
            </a:rPr>
            <a:t>Search Capability (WWW)</a:t>
          </a:r>
          <a:endParaRPr lang="en-US" sz="1900" kern="1200" dirty="0">
            <a:solidFill>
              <a:srgbClr val="4F81BD"/>
            </a:solidFill>
          </a:endParaRPr>
        </a:p>
      </dsp:txBody>
      <dsp:txXfrm>
        <a:off x="45288" y="1699781"/>
        <a:ext cx="5086778" cy="1426436"/>
      </dsp:txXfrm>
    </dsp:sp>
    <dsp:sp modelId="{F50DE929-5DEA-4745-AC81-9E1283FE70D8}">
      <dsp:nvSpPr>
        <dsp:cNvPr id="0" name=""/>
        <dsp:cNvSpPr/>
      </dsp:nvSpPr>
      <dsp:spPr>
        <a:xfrm>
          <a:off x="909" y="3309930"/>
          <a:ext cx="2534542" cy="151519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Remote computing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45288" y="3354309"/>
        <a:ext cx="2445784" cy="1426436"/>
      </dsp:txXfrm>
    </dsp:sp>
    <dsp:sp modelId="{2EA93437-2D6F-4545-BC8D-154748E73759}">
      <dsp:nvSpPr>
        <dsp:cNvPr id="0" name=""/>
        <dsp:cNvSpPr/>
      </dsp:nvSpPr>
      <dsp:spPr>
        <a:xfrm>
          <a:off x="2641903" y="3309930"/>
          <a:ext cx="2534542" cy="151519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Distributed processing 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2686282" y="3354309"/>
        <a:ext cx="2445784" cy="1426436"/>
      </dsp:txXfrm>
    </dsp:sp>
    <dsp:sp modelId="{5E80C146-D2D4-114B-A6D6-08EE3B0ADA11}">
      <dsp:nvSpPr>
        <dsp:cNvPr id="0" name=""/>
        <dsp:cNvSpPr/>
      </dsp:nvSpPr>
      <dsp:spPr>
        <a:xfrm>
          <a:off x="5389347" y="1655402"/>
          <a:ext cx="2534542" cy="15151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Communication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Email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Message broadcast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5433726" y="1699781"/>
        <a:ext cx="2445784" cy="1426436"/>
      </dsp:txXfrm>
    </dsp:sp>
    <dsp:sp modelId="{FC7C0845-F6E8-B240-B21C-3508118DBBAA}">
      <dsp:nvSpPr>
        <dsp:cNvPr id="0" name=""/>
        <dsp:cNvSpPr/>
      </dsp:nvSpPr>
      <dsp:spPr>
        <a:xfrm>
          <a:off x="5389347" y="3309930"/>
          <a:ext cx="2534542" cy="15151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Centralize administration and support.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5433726" y="3354309"/>
        <a:ext cx="2445784" cy="1426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A0C1-6B53-9C49-9D97-E53AD7726A26}">
      <dsp:nvSpPr>
        <dsp:cNvPr id="0" name=""/>
        <dsp:cNvSpPr/>
      </dsp:nvSpPr>
      <dsp:spPr>
        <a:xfrm>
          <a:off x="395723" y="1751"/>
          <a:ext cx="1442046" cy="7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transmission media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416841" y="22869"/>
        <a:ext cx="1399810" cy="678787"/>
      </dsp:txXfrm>
    </dsp:sp>
    <dsp:sp modelId="{92101545-A5E9-5147-9C83-6FF11E4661EE}">
      <dsp:nvSpPr>
        <dsp:cNvPr id="0" name=""/>
        <dsp:cNvSpPr/>
      </dsp:nvSpPr>
      <dsp:spPr>
        <a:xfrm>
          <a:off x="539927" y="722774"/>
          <a:ext cx="144204" cy="54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67"/>
              </a:lnTo>
              <a:lnTo>
                <a:pt x="144204" y="5407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53F97-1D65-5646-A1FF-07E68C32D788}">
      <dsp:nvSpPr>
        <dsp:cNvPr id="0" name=""/>
        <dsp:cNvSpPr/>
      </dsp:nvSpPr>
      <dsp:spPr>
        <a:xfrm>
          <a:off x="684132" y="903030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Wired network 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705250" y="924148"/>
        <a:ext cx="1111400" cy="678787"/>
      </dsp:txXfrm>
    </dsp:sp>
    <dsp:sp modelId="{8B7A9840-118D-6D44-A37F-48EE475B4B93}">
      <dsp:nvSpPr>
        <dsp:cNvPr id="0" name=""/>
        <dsp:cNvSpPr/>
      </dsp:nvSpPr>
      <dsp:spPr>
        <a:xfrm>
          <a:off x="539927" y="722774"/>
          <a:ext cx="144204" cy="144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046"/>
              </a:lnTo>
              <a:lnTo>
                <a:pt x="144204" y="1442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34189-388B-5F4B-ACF1-D75078FF7EEE}">
      <dsp:nvSpPr>
        <dsp:cNvPr id="0" name=""/>
        <dsp:cNvSpPr/>
      </dsp:nvSpPr>
      <dsp:spPr>
        <a:xfrm>
          <a:off x="684132" y="1804309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Wireless network 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705250" y="1825427"/>
        <a:ext cx="1111400" cy="678787"/>
      </dsp:txXfrm>
    </dsp:sp>
    <dsp:sp modelId="{C20B197D-7829-0649-B0C7-77FD66995F11}">
      <dsp:nvSpPr>
        <dsp:cNvPr id="0" name=""/>
        <dsp:cNvSpPr/>
      </dsp:nvSpPr>
      <dsp:spPr>
        <a:xfrm>
          <a:off x="2198281" y="1751"/>
          <a:ext cx="1442046" cy="7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Network size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2219399" y="22869"/>
        <a:ext cx="1399810" cy="678787"/>
      </dsp:txXfrm>
    </dsp:sp>
    <dsp:sp modelId="{B38AA6BB-9776-654A-B0BE-1F01403F0F50}">
      <dsp:nvSpPr>
        <dsp:cNvPr id="0" name=""/>
        <dsp:cNvSpPr/>
      </dsp:nvSpPr>
      <dsp:spPr>
        <a:xfrm>
          <a:off x="2342485" y="722774"/>
          <a:ext cx="144204" cy="54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67"/>
              </a:lnTo>
              <a:lnTo>
                <a:pt x="144204" y="5407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9FA47-4BC7-584D-BD4C-9734301B7C11}">
      <dsp:nvSpPr>
        <dsp:cNvPr id="0" name=""/>
        <dsp:cNvSpPr/>
      </dsp:nvSpPr>
      <dsp:spPr>
        <a:xfrm>
          <a:off x="2486690" y="903030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LAN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2507808" y="924148"/>
        <a:ext cx="1111400" cy="678787"/>
      </dsp:txXfrm>
    </dsp:sp>
    <dsp:sp modelId="{9A178219-BE18-5E42-B7F2-76B5DB7DA1C7}">
      <dsp:nvSpPr>
        <dsp:cNvPr id="0" name=""/>
        <dsp:cNvSpPr/>
      </dsp:nvSpPr>
      <dsp:spPr>
        <a:xfrm>
          <a:off x="2342485" y="722774"/>
          <a:ext cx="144204" cy="144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046"/>
              </a:lnTo>
              <a:lnTo>
                <a:pt x="144204" y="1442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240EA-2529-8549-97F4-33602628767C}">
      <dsp:nvSpPr>
        <dsp:cNvPr id="0" name=""/>
        <dsp:cNvSpPr/>
      </dsp:nvSpPr>
      <dsp:spPr>
        <a:xfrm>
          <a:off x="2486690" y="1804309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WAN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2507808" y="1825427"/>
        <a:ext cx="1111400" cy="678787"/>
      </dsp:txXfrm>
    </dsp:sp>
    <dsp:sp modelId="{85053B7D-C2FC-F145-B462-06F3CDFDE50D}">
      <dsp:nvSpPr>
        <dsp:cNvPr id="0" name=""/>
        <dsp:cNvSpPr/>
      </dsp:nvSpPr>
      <dsp:spPr>
        <a:xfrm>
          <a:off x="2342485" y="722774"/>
          <a:ext cx="144204" cy="2343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325"/>
              </a:lnTo>
              <a:lnTo>
                <a:pt x="144204" y="23433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A0AE8-2091-FB42-B21D-7077E77E6078}">
      <dsp:nvSpPr>
        <dsp:cNvPr id="0" name=""/>
        <dsp:cNvSpPr/>
      </dsp:nvSpPr>
      <dsp:spPr>
        <a:xfrm>
          <a:off x="2486690" y="2705588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MAN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2507808" y="2726706"/>
        <a:ext cx="1111400" cy="678787"/>
      </dsp:txXfrm>
    </dsp:sp>
    <dsp:sp modelId="{9604541E-7F9F-194C-BED9-773E154BBFC8}">
      <dsp:nvSpPr>
        <dsp:cNvPr id="0" name=""/>
        <dsp:cNvSpPr/>
      </dsp:nvSpPr>
      <dsp:spPr>
        <a:xfrm>
          <a:off x="4000838" y="1751"/>
          <a:ext cx="1442046" cy="7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Management method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4021956" y="22869"/>
        <a:ext cx="1399810" cy="678787"/>
      </dsp:txXfrm>
    </dsp:sp>
    <dsp:sp modelId="{C3884A58-7CA3-6244-85FF-A11E5EFF19F0}">
      <dsp:nvSpPr>
        <dsp:cNvPr id="0" name=""/>
        <dsp:cNvSpPr/>
      </dsp:nvSpPr>
      <dsp:spPr>
        <a:xfrm>
          <a:off x="4145043" y="722774"/>
          <a:ext cx="144204" cy="54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67"/>
              </a:lnTo>
              <a:lnTo>
                <a:pt x="144204" y="5407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8EA9A-F82D-9947-B796-33B25DCEF753}">
      <dsp:nvSpPr>
        <dsp:cNvPr id="0" name=""/>
        <dsp:cNvSpPr/>
      </dsp:nvSpPr>
      <dsp:spPr>
        <a:xfrm>
          <a:off x="4289248" y="903030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Peer-to-peer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4310366" y="924148"/>
        <a:ext cx="1111400" cy="678787"/>
      </dsp:txXfrm>
    </dsp:sp>
    <dsp:sp modelId="{4FE2B2EF-C6CD-0A49-84BE-5874430A8503}">
      <dsp:nvSpPr>
        <dsp:cNvPr id="0" name=""/>
        <dsp:cNvSpPr/>
      </dsp:nvSpPr>
      <dsp:spPr>
        <a:xfrm>
          <a:off x="4145043" y="722774"/>
          <a:ext cx="144204" cy="144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046"/>
              </a:lnTo>
              <a:lnTo>
                <a:pt x="144204" y="1442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6726A-164D-BB45-B2FD-7108890A6267}">
      <dsp:nvSpPr>
        <dsp:cNvPr id="0" name=""/>
        <dsp:cNvSpPr/>
      </dsp:nvSpPr>
      <dsp:spPr>
        <a:xfrm>
          <a:off x="4289248" y="1804309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Client/Server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4310366" y="1825427"/>
        <a:ext cx="1111400" cy="678787"/>
      </dsp:txXfrm>
    </dsp:sp>
    <dsp:sp modelId="{4C4B1480-B1D0-854E-9A77-AB93A4465ABB}">
      <dsp:nvSpPr>
        <dsp:cNvPr id="0" name=""/>
        <dsp:cNvSpPr/>
      </dsp:nvSpPr>
      <dsp:spPr>
        <a:xfrm>
          <a:off x="5803396" y="1751"/>
          <a:ext cx="1442046" cy="7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Topology (connectivity)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824514" y="22869"/>
        <a:ext cx="1399810" cy="678787"/>
      </dsp:txXfrm>
    </dsp:sp>
    <dsp:sp modelId="{8B690C34-30D3-F441-AD6D-B8DE949A7311}">
      <dsp:nvSpPr>
        <dsp:cNvPr id="0" name=""/>
        <dsp:cNvSpPr/>
      </dsp:nvSpPr>
      <dsp:spPr>
        <a:xfrm>
          <a:off x="5947601" y="722774"/>
          <a:ext cx="144204" cy="54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67"/>
              </a:lnTo>
              <a:lnTo>
                <a:pt x="144204" y="5407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00E0-2550-0F45-9B65-18B4019E9D12}">
      <dsp:nvSpPr>
        <dsp:cNvPr id="0" name=""/>
        <dsp:cNvSpPr/>
      </dsp:nvSpPr>
      <dsp:spPr>
        <a:xfrm>
          <a:off x="6091805" y="903030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Bus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6112923" y="924148"/>
        <a:ext cx="1111400" cy="678787"/>
      </dsp:txXfrm>
    </dsp:sp>
    <dsp:sp modelId="{F6D1B0CF-5DC6-0D47-BB30-C03A50C185D0}">
      <dsp:nvSpPr>
        <dsp:cNvPr id="0" name=""/>
        <dsp:cNvSpPr/>
      </dsp:nvSpPr>
      <dsp:spPr>
        <a:xfrm>
          <a:off x="5947601" y="722774"/>
          <a:ext cx="144204" cy="144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046"/>
              </a:lnTo>
              <a:lnTo>
                <a:pt x="144204" y="1442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67295-8819-1F46-B96E-FEE5C17C9F84}">
      <dsp:nvSpPr>
        <dsp:cNvPr id="0" name=""/>
        <dsp:cNvSpPr/>
      </dsp:nvSpPr>
      <dsp:spPr>
        <a:xfrm>
          <a:off x="6091805" y="1804309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Star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6112923" y="1825427"/>
        <a:ext cx="1111400" cy="678787"/>
      </dsp:txXfrm>
    </dsp:sp>
    <dsp:sp modelId="{4BBA67D4-6B73-A349-8992-D5D3332CE409}">
      <dsp:nvSpPr>
        <dsp:cNvPr id="0" name=""/>
        <dsp:cNvSpPr/>
      </dsp:nvSpPr>
      <dsp:spPr>
        <a:xfrm>
          <a:off x="5947601" y="722774"/>
          <a:ext cx="144204" cy="2343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325"/>
              </a:lnTo>
              <a:lnTo>
                <a:pt x="144204" y="23433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E1E89-83B8-3B43-8204-85C9F8F0442A}">
      <dsp:nvSpPr>
        <dsp:cNvPr id="0" name=""/>
        <dsp:cNvSpPr/>
      </dsp:nvSpPr>
      <dsp:spPr>
        <a:xfrm>
          <a:off x="6091805" y="2705588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Ring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6112923" y="2726706"/>
        <a:ext cx="1111400" cy="678787"/>
      </dsp:txXfrm>
    </dsp:sp>
    <dsp:sp modelId="{A441BF68-6BF5-2B41-9ADD-9F846E8BBD2B}">
      <dsp:nvSpPr>
        <dsp:cNvPr id="0" name=""/>
        <dsp:cNvSpPr/>
      </dsp:nvSpPr>
      <dsp:spPr>
        <a:xfrm>
          <a:off x="5947601" y="722774"/>
          <a:ext cx="144204" cy="324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603"/>
              </a:lnTo>
              <a:lnTo>
                <a:pt x="144204" y="324460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DCA60-743E-6546-AF91-8E4D3D7C99D7}">
      <dsp:nvSpPr>
        <dsp:cNvPr id="0" name=""/>
        <dsp:cNvSpPr/>
      </dsp:nvSpPr>
      <dsp:spPr>
        <a:xfrm>
          <a:off x="6091805" y="3606867"/>
          <a:ext cx="1153636" cy="72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</a:rPr>
            <a:t>….</a:t>
          </a:r>
          <a:endParaRPr lang="en-US" sz="2200" kern="1200" dirty="0">
            <a:solidFill>
              <a:srgbClr val="4F81BD"/>
            </a:solidFill>
          </a:endParaRPr>
        </a:p>
      </dsp:txBody>
      <dsp:txXfrm>
        <a:off x="6112923" y="3627985"/>
        <a:ext cx="1111400" cy="678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80DD2-2E79-2546-BF0F-D065DAD8EE12}">
      <dsp:nvSpPr>
        <dsp:cNvPr id="0" name=""/>
        <dsp:cNvSpPr/>
      </dsp:nvSpPr>
      <dsp:spPr>
        <a:xfrm>
          <a:off x="5512285" y="1553404"/>
          <a:ext cx="192412" cy="241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567"/>
              </a:lnTo>
              <a:lnTo>
                <a:pt x="192412" y="24115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038F4-0524-6343-8788-F758C5B73BA9}">
      <dsp:nvSpPr>
        <dsp:cNvPr id="0" name=""/>
        <dsp:cNvSpPr/>
      </dsp:nvSpPr>
      <dsp:spPr>
        <a:xfrm>
          <a:off x="5512285" y="1553404"/>
          <a:ext cx="192412" cy="150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815"/>
              </a:lnTo>
              <a:lnTo>
                <a:pt x="192412" y="15008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D8F43-49C8-B94E-91AF-C60C46C7A896}">
      <dsp:nvSpPr>
        <dsp:cNvPr id="0" name=""/>
        <dsp:cNvSpPr/>
      </dsp:nvSpPr>
      <dsp:spPr>
        <a:xfrm>
          <a:off x="5512285" y="1553404"/>
          <a:ext cx="192412" cy="59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064"/>
              </a:lnTo>
              <a:lnTo>
                <a:pt x="192412" y="5900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6F66B-389B-364A-A303-3DD612D82733}">
      <dsp:nvSpPr>
        <dsp:cNvPr id="0" name=""/>
        <dsp:cNvSpPr/>
      </dsp:nvSpPr>
      <dsp:spPr>
        <a:xfrm>
          <a:off x="5249322" y="642652"/>
          <a:ext cx="776062" cy="26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88"/>
              </a:lnTo>
              <a:lnTo>
                <a:pt x="776062" y="134688"/>
              </a:lnTo>
              <a:lnTo>
                <a:pt x="776062" y="2693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EE3B0-A5F0-7947-8867-3FBA7F0F3A43}">
      <dsp:nvSpPr>
        <dsp:cNvPr id="0" name=""/>
        <dsp:cNvSpPr/>
      </dsp:nvSpPr>
      <dsp:spPr>
        <a:xfrm>
          <a:off x="4473259" y="642652"/>
          <a:ext cx="776062" cy="269377"/>
        </a:xfrm>
        <a:custGeom>
          <a:avLst/>
          <a:gdLst/>
          <a:ahLst/>
          <a:cxnLst/>
          <a:rect l="0" t="0" r="0" b="0"/>
          <a:pathLst>
            <a:path>
              <a:moveTo>
                <a:pt x="776062" y="0"/>
              </a:moveTo>
              <a:lnTo>
                <a:pt x="776062" y="134688"/>
              </a:lnTo>
              <a:lnTo>
                <a:pt x="0" y="134688"/>
              </a:lnTo>
              <a:lnTo>
                <a:pt x="0" y="2693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92C98-AA75-4C48-AFF7-F930F47361F4}">
      <dsp:nvSpPr>
        <dsp:cNvPr id="0" name=""/>
        <dsp:cNvSpPr/>
      </dsp:nvSpPr>
      <dsp:spPr>
        <a:xfrm>
          <a:off x="4607948" y="1278"/>
          <a:ext cx="1282748" cy="6413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 network</a:t>
          </a:r>
          <a:endParaRPr lang="en-US" sz="2300" kern="1200" dirty="0"/>
        </a:p>
      </dsp:txBody>
      <dsp:txXfrm>
        <a:off x="4607948" y="1278"/>
        <a:ext cx="1282748" cy="641374"/>
      </dsp:txXfrm>
    </dsp:sp>
    <dsp:sp modelId="{5313E692-B1EC-7B46-8669-FD89C8D178E6}">
      <dsp:nvSpPr>
        <dsp:cNvPr id="0" name=""/>
        <dsp:cNvSpPr/>
      </dsp:nvSpPr>
      <dsp:spPr>
        <a:xfrm>
          <a:off x="3831885" y="912029"/>
          <a:ext cx="1282748" cy="6413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Hardware</a:t>
          </a:r>
          <a:endParaRPr lang="en-US" sz="2300" kern="1200" dirty="0"/>
        </a:p>
      </dsp:txBody>
      <dsp:txXfrm>
        <a:off x="3831885" y="912029"/>
        <a:ext cx="1282748" cy="641374"/>
      </dsp:txXfrm>
    </dsp:sp>
    <dsp:sp modelId="{0FAAF586-7F13-B74E-B950-DE344472DEB0}">
      <dsp:nvSpPr>
        <dsp:cNvPr id="0" name=""/>
        <dsp:cNvSpPr/>
      </dsp:nvSpPr>
      <dsp:spPr>
        <a:xfrm>
          <a:off x="5384011" y="912029"/>
          <a:ext cx="1282748" cy="6413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Software</a:t>
          </a:r>
          <a:endParaRPr lang="en-US" sz="2300" kern="1200" dirty="0"/>
        </a:p>
      </dsp:txBody>
      <dsp:txXfrm>
        <a:off x="5384011" y="912029"/>
        <a:ext cx="1282748" cy="641374"/>
      </dsp:txXfrm>
    </dsp:sp>
    <dsp:sp modelId="{9D58BEBD-FB0E-6E48-BC78-65CC4CB05565}">
      <dsp:nvSpPr>
        <dsp:cNvPr id="0" name=""/>
        <dsp:cNvSpPr/>
      </dsp:nvSpPr>
      <dsp:spPr>
        <a:xfrm>
          <a:off x="5704698" y="1822781"/>
          <a:ext cx="1282748" cy="6413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Protocols </a:t>
          </a:r>
          <a:endParaRPr lang="en-US" sz="2300" kern="1200" dirty="0"/>
        </a:p>
      </dsp:txBody>
      <dsp:txXfrm>
        <a:off x="5704698" y="1822781"/>
        <a:ext cx="1282748" cy="641374"/>
      </dsp:txXfrm>
    </dsp:sp>
    <dsp:sp modelId="{40672480-2E68-C042-AC43-BF444699067A}">
      <dsp:nvSpPr>
        <dsp:cNvPr id="0" name=""/>
        <dsp:cNvSpPr/>
      </dsp:nvSpPr>
      <dsp:spPr>
        <a:xfrm>
          <a:off x="5704698" y="2733532"/>
          <a:ext cx="1282748" cy="6413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OS</a:t>
          </a:r>
          <a:endParaRPr lang="en-US" sz="2300" kern="1200" dirty="0"/>
        </a:p>
      </dsp:txBody>
      <dsp:txXfrm>
        <a:off x="5704698" y="2733532"/>
        <a:ext cx="1282748" cy="641374"/>
      </dsp:txXfrm>
    </dsp:sp>
    <dsp:sp modelId="{DFC47E24-F413-B446-BF10-6D53F335BB8C}">
      <dsp:nvSpPr>
        <dsp:cNvPr id="0" name=""/>
        <dsp:cNvSpPr/>
      </dsp:nvSpPr>
      <dsp:spPr>
        <a:xfrm>
          <a:off x="5704698" y="3644284"/>
          <a:ext cx="1282748" cy="6413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…</a:t>
          </a:r>
          <a:r>
            <a:rPr lang="en-US" sz="2300" kern="1200" dirty="0" err="1" smtClean="0"/>
            <a:t>etc</a:t>
          </a:r>
          <a:endParaRPr lang="en-US" sz="2300" kern="1200" dirty="0"/>
        </a:p>
      </dsp:txBody>
      <dsp:txXfrm>
        <a:off x="5704698" y="3644284"/>
        <a:ext cx="1282748" cy="641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C988A-BC35-9745-95BD-8EF2C6CD4D49}">
      <dsp:nvSpPr>
        <dsp:cNvPr id="0" name=""/>
        <dsp:cNvSpPr/>
      </dsp:nvSpPr>
      <dsp:spPr>
        <a:xfrm rot="16200000">
          <a:off x="660807" y="-660807"/>
          <a:ext cx="2176668" cy="349828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 charset="0"/>
            </a:rPr>
            <a:t>Stands for Open Systems Interconnection</a:t>
          </a:r>
          <a:endParaRPr lang="en-US" sz="2300" kern="1200" dirty="0"/>
        </a:p>
      </dsp:txBody>
      <dsp:txXfrm rot="5400000">
        <a:off x="0" y="0"/>
        <a:ext cx="3498283" cy="1632501"/>
      </dsp:txXfrm>
    </dsp:sp>
    <dsp:sp modelId="{5492D4BE-6645-EB40-891F-BF3EFDC92F5A}">
      <dsp:nvSpPr>
        <dsp:cNvPr id="0" name=""/>
        <dsp:cNvSpPr/>
      </dsp:nvSpPr>
      <dsp:spPr>
        <a:xfrm>
          <a:off x="3498283" y="0"/>
          <a:ext cx="3498283" cy="2176668"/>
        </a:xfrm>
        <a:prstGeom prst="round1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9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 charset="0"/>
            </a:rPr>
            <a:t>Developed by ISO – ‘International Organization of Standardization‘,  1974</a:t>
          </a:r>
          <a:endParaRPr lang="en-US" sz="2300" kern="1200" dirty="0"/>
        </a:p>
      </dsp:txBody>
      <dsp:txXfrm>
        <a:off x="3498283" y="0"/>
        <a:ext cx="3498283" cy="1632501"/>
      </dsp:txXfrm>
    </dsp:sp>
    <dsp:sp modelId="{D4DCF753-4265-DC44-BADE-9F85DB38E372}">
      <dsp:nvSpPr>
        <dsp:cNvPr id="0" name=""/>
        <dsp:cNvSpPr/>
      </dsp:nvSpPr>
      <dsp:spPr>
        <a:xfrm rot="10800000">
          <a:off x="0" y="2176668"/>
          <a:ext cx="3498283" cy="2176668"/>
        </a:xfrm>
        <a:prstGeom prst="round1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7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 charset="0"/>
            </a:rPr>
            <a:t>It is a 7 layer architecture with each layer having specific functionality to performed.</a:t>
          </a:r>
          <a:endParaRPr lang="en-US" sz="2300" kern="1200" dirty="0"/>
        </a:p>
      </dsp:txBody>
      <dsp:txXfrm rot="10800000">
        <a:off x="0" y="2720835"/>
        <a:ext cx="3498283" cy="1632501"/>
      </dsp:txXfrm>
    </dsp:sp>
    <dsp:sp modelId="{922EB3D8-30E4-FC43-B9FD-AD6879A57022}">
      <dsp:nvSpPr>
        <dsp:cNvPr id="0" name=""/>
        <dsp:cNvSpPr/>
      </dsp:nvSpPr>
      <dsp:spPr>
        <a:xfrm rot="5400000">
          <a:off x="4159091" y="1515860"/>
          <a:ext cx="2176668" cy="3498283"/>
        </a:xfrm>
        <a:prstGeom prst="round1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6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 charset="0"/>
            </a:rPr>
            <a:t>All these 7 layers work collaboratively to transmit the data from one device to another </a:t>
          </a:r>
          <a:endParaRPr lang="en-US" sz="2300" kern="1200" dirty="0"/>
        </a:p>
      </dsp:txBody>
      <dsp:txXfrm rot="-5400000">
        <a:off x="3498283" y="2720835"/>
        <a:ext cx="3498283" cy="1632501"/>
      </dsp:txXfrm>
    </dsp:sp>
    <dsp:sp modelId="{86CAB7FE-5E24-A647-AE5D-473A21EC3941}">
      <dsp:nvSpPr>
        <dsp:cNvPr id="0" name=""/>
        <dsp:cNvSpPr/>
      </dsp:nvSpPr>
      <dsp:spPr>
        <a:xfrm>
          <a:off x="2448798" y="1632501"/>
          <a:ext cx="2098970" cy="1088334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OSI Model</a:t>
          </a:r>
          <a:endParaRPr lang="en-US" sz="2300" kern="1200" dirty="0"/>
        </a:p>
      </dsp:txBody>
      <dsp:txXfrm>
        <a:off x="2501926" y="1685629"/>
        <a:ext cx="1992714" cy="98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242F8-4491-EF40-844F-4C775778BC24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066E-E6B5-0A43-B27C-B6ECF0815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1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57E0-E9FD-A045-BFF7-BE3B89D5B6A4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DAA1-A778-8044-B61A-7C40EA9B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Communication is the transmission of information.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Physical topologies </a:t>
            </a:r>
            <a:r>
              <a:rPr lang="en-US" dirty="0" smtClean="0"/>
              <a:t>describe how the cables are run. </a:t>
            </a:r>
          </a:p>
          <a:p>
            <a:r>
              <a:rPr lang="en-US" i="1" dirty="0" smtClean="0"/>
              <a:t>Logical topologies </a:t>
            </a:r>
            <a:r>
              <a:rPr lang="en-US" dirty="0" smtClean="0"/>
              <a:t>describe how the network messages travel</a:t>
            </a:r>
          </a:p>
          <a:p>
            <a:r>
              <a:rPr lang="en-US" dirty="0" smtClean="0"/>
              <a:t>Bus (can be both logical and physical)</a:t>
            </a:r>
          </a:p>
          <a:p>
            <a:r>
              <a:rPr lang="en-US" dirty="0" smtClean="0"/>
              <a:t>Star (physical only)</a:t>
            </a:r>
          </a:p>
          <a:p>
            <a:r>
              <a:rPr lang="en-US" dirty="0" smtClean="0"/>
              <a:t>Ring (can be both logical and physical)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3333FF"/>
                </a:solidFill>
              </a:rPr>
              <a:t>Proprietary system</a:t>
            </a:r>
            <a:r>
              <a:rPr lang="en-US" sz="2800" dirty="0" smtClean="0"/>
              <a:t>  A system that uses technologies kept private by a particular commercial vendor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One system </a:t>
            </a:r>
            <a:r>
              <a:rPr lang="en-US" sz="2400" i="1" dirty="0" err="1" smtClean="0"/>
              <a:t>couldn</a:t>
            </a:r>
            <a:r>
              <a:rPr lang="ja-JP" altLang="en-US" sz="2400" i="1" dirty="0" smtClean="0">
                <a:latin typeface="Arial"/>
              </a:rPr>
              <a:t>’</a:t>
            </a:r>
            <a:r>
              <a:rPr lang="en-US" sz="2400" i="1" dirty="0" smtClean="0"/>
              <a:t>t communicate with another, leading to the need for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3333FF"/>
                </a:solidFill>
              </a:rPr>
              <a:t>Interoperability</a:t>
            </a:r>
            <a:r>
              <a:rPr lang="en-US" sz="2800" dirty="0" smtClean="0"/>
              <a:t> The ability of software and hardware on multiple machines and from multiple commercial vendors to communicate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Leading to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3333FF"/>
                </a:solidFill>
              </a:rPr>
              <a:t>Open systems</a:t>
            </a:r>
            <a:r>
              <a:rPr lang="en-US" sz="2800" dirty="0" smtClean="0"/>
              <a:t>  Systems based on a common model of network architecture and a suite of protocols used in its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8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is a combination of hardware and software that sends data from one location to another.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The hardware consists of the physical equipment that carries signals from one point of the network to another.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The software consists of instruction sets that make possible the services that we expect from a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3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layered model that dominated data communication and networking literature before 1990.</a:t>
            </a: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Established in 1947, the International Standards Organization (</a:t>
            </a:r>
            <a:r>
              <a:rPr lang="en-US" sz="1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ISO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is a multinational body dedicated to worldwide agreement on international standards. An ISO standard that covers all aspects of network communications is the Open Systems Interconnection (</a:t>
            </a:r>
            <a:r>
              <a:rPr lang="en-US" sz="1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OSI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model. It was first introduced in the late 1970s.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0A068-7EEC-554B-92EB-9D057D0E744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011A4-6412-994D-9D89-F711714B3A5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FBA1C-9528-9B46-8114-275370D230E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528A02"/>
                </a:solidFill>
              </a:rPr>
              <a:t>Synchronization </a:t>
            </a:r>
            <a:r>
              <a:rPr lang="en-US" dirty="0" smtClean="0"/>
              <a:t>: This layer allows a process to add checkpoints which are considered as synchronization points into the data. These synchronization point help to identify the error so that the data is re-synchronized properly, and ends of the messages are not cut prematurely and data loss is avoided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B4E38-A3B0-934B-B9E7-3C2F66E2305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C5289-F0D5-9B42-BDB9-8816F39C703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79E6E-ADC5-9E48-83F8-B71D70C048F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Communicating over long distances has been a challenge throughout history. Man has been seeking different ways of doing this since the beginning of time. The transmission of signals over a distance for the purpose of communication began thousands of years ago.</a:t>
            </a:r>
          </a:p>
          <a:p>
            <a:endParaRPr lang="en-US" dirty="0" smtClean="0"/>
          </a:p>
          <a:p>
            <a:r>
              <a:rPr lang="en-US" dirty="0" smtClean="0"/>
              <a:t>early methods of long-distance communication included runners to carry important messages, smoke signals, chains of searchlights, drums, carrier pigeons, the Pony Express and the telegraph.</a:t>
            </a:r>
          </a:p>
          <a:p>
            <a:endParaRPr lang="en-US" dirty="0" smtClean="0"/>
          </a:p>
          <a:p>
            <a:r>
              <a:rPr lang="en-US" dirty="0" smtClean="0"/>
              <a:t>Source Destination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0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6712C-0A38-D24C-89AF-A4F3D5150B4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528A02"/>
                </a:solidFill>
              </a:rPr>
              <a:t>Flow Control: </a:t>
            </a:r>
            <a:r>
              <a:rPr lang="en-US" dirty="0" smtClean="0"/>
              <a:t>The data rate must be constant on both sides else the data may get corrupted thus , flow control coordinates that amount of data that can be sent before receiving acknowledgement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A615-2E85-2346-B928-6A50E21CCE8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and send them to the Data Link layer, which will put the frame back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2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accent5"/>
                </a:solidFill>
              </a:rPr>
              <a:t>Bit synchronization</a:t>
            </a:r>
            <a:r>
              <a:rPr lang="en-US" dirty="0" smtClean="0"/>
              <a:t>: provides the synchronization of the bits by providing a clock. This clock controls both sender and receiver thus providing synchronization at bit level.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Bit rate control</a:t>
            </a:r>
            <a:r>
              <a:rPr lang="en-US" dirty="0" smtClean="0"/>
              <a:t>: defines the transmission rate i.e. the number of bits sent per second.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82DF3-E5AC-064C-8111-CF24740430A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 of information can be local or remote during communication. Local communication can be face to face or between human beings, while remote communication takes place over distance. </a:t>
            </a:r>
          </a:p>
          <a:p>
            <a:r>
              <a:rPr lang="en-US" dirty="0" smtClean="0"/>
              <a:t>Data communication provide the exchange of data between two devices, some form of transmission medium such as a wire cable are required. The communicating devices must be part of a communication system made up of a combination of hardware (physical equipment) and software (programs) for data communication to occur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Communication is the transmission of information.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communicating devices must be part of a communication system made up of a combination of hardware (physical equipment) and software (programs) for data communication to occur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4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Communication between networks is called internetworking</a:t>
            </a:r>
            <a:endParaRPr lang="en-US" dirty="0" smtClean="0"/>
          </a:p>
          <a:p>
            <a:pPr lvl="1">
              <a:buFontTx/>
              <a:buNone/>
            </a:pPr>
            <a:r>
              <a:rPr lang="en-US" sz="2400" dirty="0" smtClean="0"/>
              <a:t>	The </a:t>
            </a:r>
            <a:r>
              <a:rPr lang="en-US" sz="2400" b="1" dirty="0" smtClean="0">
                <a:solidFill>
                  <a:srgbClr val="3333FF"/>
                </a:solidFill>
              </a:rPr>
              <a:t>Internet</a:t>
            </a:r>
            <a:r>
              <a:rPr lang="en-US" sz="2400" b="1" dirty="0" smtClean="0"/>
              <a:t>,</a:t>
            </a:r>
            <a:r>
              <a:rPr lang="en-US" sz="2400" dirty="0" smtClean="0"/>
              <a:t> as we know it today, is essentially the ultimate wide-area network, spanning the entire globe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Server</a:t>
            </a:r>
            <a:r>
              <a:rPr lang="en-US" sz="1200" dirty="0" smtClean="0"/>
              <a:t> computer is a core component of the network, providing a link to the resources necessary to perform any task.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A server computer provides a link to the resources necessary to perform any task.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The link it provides could be to a resource existing on the server itself or a resource on a client computer.</a:t>
            </a:r>
          </a:p>
          <a:p>
            <a:pPr>
              <a:lnSpc>
                <a:spcPct val="90000"/>
              </a:lnSpc>
            </a:pPr>
            <a:r>
              <a:rPr lang="en-US" sz="1200" b="1" dirty="0" smtClean="0"/>
              <a:t>Client</a:t>
            </a:r>
            <a:r>
              <a:rPr lang="en-US" sz="1200" dirty="0" smtClean="0"/>
              <a:t> computers normally request and receive information over the network </a:t>
            </a:r>
            <a:r>
              <a:rPr lang="en-US" sz="1200" i="1" dirty="0" smtClean="0"/>
              <a:t>client. Client </a:t>
            </a:r>
            <a:r>
              <a:rPr lang="en-US" sz="1200" dirty="0" smtClean="0"/>
              <a:t>computers also</a:t>
            </a:r>
            <a:r>
              <a:rPr lang="en-US" sz="1200" i="1" dirty="0" smtClean="0"/>
              <a:t> </a:t>
            </a:r>
            <a:r>
              <a:rPr lang="en-US" sz="1200" dirty="0" smtClean="0"/>
              <a:t>depends primarily on the central server for processing activities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3333FF"/>
                </a:solidFill>
              </a:rPr>
              <a:t>File server</a:t>
            </a:r>
            <a:r>
              <a:rPr lang="en-US" dirty="0" smtClean="0"/>
              <a:t>  A computer that stores and manages files for multiple users on a network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Web server</a:t>
            </a:r>
            <a:r>
              <a:rPr lang="en-US" dirty="0" smtClean="0"/>
              <a:t>  A computer dedicated to responding to requests (from the browser client) for web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DAA1-A778-8044-B61A-7C40EA9B84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3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E602-0E65-8440-9C01-4B9481076F4C}" type="datetime1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5758-E3E8-5B40-B953-FD5B1F408A03}" type="datetime1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5B7-B059-EE42-A3E0-929BCBB60BBB}" type="datetime1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C17A-377F-B440-BD4C-6BFE450FB355}" type="datetime1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78DE-7578-BF46-9F06-00F115B32579}" type="datetime1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7E9-CA8E-AD4F-B1D6-740A29D2CB0A}" type="datetime1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CC6D-4EC1-1D4C-B00F-66F602A2FDAE}" type="datetime1">
              <a:rPr lang="en-US" smtClean="0"/>
              <a:t>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C603-FD7F-3D4A-AC21-BA6E2CD90CDB}" type="datetime1">
              <a:rPr lang="en-US" smtClean="0"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FC1D-3823-F64A-A68E-25C66BF949E8}" type="datetime1">
              <a:rPr lang="en-US" smtClean="0"/>
              <a:t>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FE09-0ABF-8448-B2C4-09A2A3DDF854}" type="datetime1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766-A139-A64B-90C8-863AAE4714BA}" type="datetime1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D499-0BDD-594C-9A38-DC38422612DE}" type="datetime1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9DDA-DE79-EF41-865D-93D912FD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2908"/>
          </a:xfrm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Data Communication and Computer Networks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003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 semester 2018 - 2019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0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83166"/>
              </p:ext>
            </p:extLst>
          </p:nvPr>
        </p:nvGraphicFramePr>
        <p:xfrm>
          <a:off x="127001" y="-889000"/>
          <a:ext cx="8974666" cy="859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5983341">
            <a:off x="100498" y="155100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4596770" y="1551000"/>
            <a:ext cx="130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Transmitter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3612" y="3244333"/>
            <a:ext cx="100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Receiver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4602067" y="3100964"/>
            <a:ext cx="129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180663" y="4590399"/>
            <a:ext cx="1444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Transmission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48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/>
              <a:t>Example: Computer to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5281084"/>
            <a:ext cx="8229600" cy="1291166"/>
          </a:xfrm>
        </p:spPr>
        <p:txBody>
          <a:bodyPr>
            <a:normAutofit/>
          </a:bodyPr>
          <a:lstStyle/>
          <a:p>
            <a:r>
              <a:rPr lang="en-US" sz="2000" dirty="0"/>
              <a:t>Transmitter (</a:t>
            </a:r>
            <a:r>
              <a:rPr lang="en-US" sz="2000" dirty="0" err="1"/>
              <a:t>Tx</a:t>
            </a:r>
            <a:r>
              <a:rPr lang="en-US" sz="2000" dirty="0"/>
              <a:t>) is built into source </a:t>
            </a:r>
            <a:r>
              <a:rPr lang="en-US" sz="2000" dirty="0" smtClean="0"/>
              <a:t>computer (</a:t>
            </a:r>
            <a:r>
              <a:rPr lang="en-US" sz="2000" dirty="0"/>
              <a:t>Network Interface Card)</a:t>
            </a:r>
          </a:p>
          <a:p>
            <a:r>
              <a:rPr lang="en-US" sz="2000" dirty="0" smtClean="0"/>
              <a:t> Receiver </a:t>
            </a:r>
            <a:r>
              <a:rPr lang="en-US" sz="2000" dirty="0"/>
              <a:t>(Rx) is built into destination computer</a:t>
            </a:r>
          </a:p>
          <a:p>
            <a:r>
              <a:rPr lang="en-US" sz="2000" dirty="0" smtClean="0"/>
              <a:t>Transmission </a:t>
            </a:r>
            <a:r>
              <a:rPr lang="en-US" sz="2000" dirty="0"/>
              <a:t>system is single link between </a:t>
            </a:r>
            <a:r>
              <a:rPr lang="en-US" sz="2000" dirty="0" smtClean="0"/>
              <a:t>two computers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465"/>
          <a:stretch/>
        </p:blipFill>
        <p:spPr>
          <a:xfrm>
            <a:off x="2328333" y="1714499"/>
            <a:ext cx="4064000" cy="1045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9" y="2971798"/>
            <a:ext cx="4741334" cy="1875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/>
              <a:t>Example: Old Dialup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7" y="5600701"/>
            <a:ext cx="8229600" cy="897467"/>
          </a:xfrm>
        </p:spPr>
        <p:txBody>
          <a:bodyPr>
            <a:normAutofit/>
          </a:bodyPr>
          <a:lstStyle/>
          <a:p>
            <a:r>
              <a:rPr lang="en-US" sz="2000" dirty="0"/>
              <a:t>Source and transmitter are separate devices (similar </a:t>
            </a:r>
            <a:r>
              <a:rPr lang="en-US" sz="2000" dirty="0" smtClean="0"/>
              <a:t>at destination).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Transmission system is telephone </a:t>
            </a:r>
            <a:r>
              <a:rPr lang="en-US" sz="2000" dirty="0" smtClean="0"/>
              <a:t>network.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7" y="3083088"/>
            <a:ext cx="7979833" cy="251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07" t="26792" r="5330" b="48504"/>
          <a:stretch/>
        </p:blipFill>
        <p:spPr>
          <a:xfrm>
            <a:off x="2032000" y="1926166"/>
            <a:ext cx="5249334" cy="8678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Example: Communications via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503334"/>
            <a:ext cx="8229600" cy="973667"/>
          </a:xfrm>
        </p:spPr>
        <p:txBody>
          <a:bodyPr>
            <a:normAutofit/>
          </a:bodyPr>
          <a:lstStyle/>
          <a:p>
            <a:r>
              <a:rPr lang="en-US" sz="2000" dirty="0"/>
              <a:t>Source and transmitter may support </a:t>
            </a:r>
            <a:r>
              <a:rPr lang="en-US" sz="2000" dirty="0" smtClean="0"/>
              <a:t>different Technologies</a:t>
            </a:r>
            <a:endParaRPr lang="en-US" sz="2000" dirty="0"/>
          </a:p>
          <a:p>
            <a:r>
              <a:rPr lang="en-US" sz="2000" dirty="0" smtClean="0"/>
              <a:t>Transmission </a:t>
            </a:r>
            <a:r>
              <a:rPr lang="en-US" sz="2000" dirty="0"/>
              <a:t>system is the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2053168"/>
            <a:ext cx="7281333" cy="30268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General Model for Communications via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4296834"/>
            <a:ext cx="8229600" cy="2167996"/>
          </a:xfrm>
        </p:spPr>
        <p:txBody>
          <a:bodyPr>
            <a:normAutofit/>
          </a:bodyPr>
          <a:lstStyle/>
          <a:p>
            <a:r>
              <a:rPr lang="en-US" sz="2000" dirty="0"/>
              <a:t>Source system generates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Intermediate systems receive signal from </a:t>
            </a:r>
            <a:r>
              <a:rPr lang="en-US" sz="2000" dirty="0" smtClean="0"/>
              <a:t>previous system </a:t>
            </a:r>
            <a:r>
              <a:rPr lang="en-US" sz="2000" dirty="0"/>
              <a:t>and then transmit to next system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Destination system receives and processes the data</a:t>
            </a:r>
          </a:p>
          <a:p>
            <a:r>
              <a:rPr lang="en-US" sz="2000" dirty="0" smtClean="0"/>
              <a:t>Source </a:t>
            </a:r>
            <a:r>
              <a:rPr lang="en-US" sz="2000" dirty="0"/>
              <a:t>and destination are connected via </a:t>
            </a:r>
            <a:r>
              <a:rPr lang="en-US" sz="2000" dirty="0" smtClean="0"/>
              <a:t>multiple transmission </a:t>
            </a:r>
            <a:r>
              <a:rPr lang="en-US" sz="2000" dirty="0"/>
              <a:t>systems (or links) to form a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1417638"/>
            <a:ext cx="8487833" cy="2782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Challenges with Link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34" y="4287308"/>
            <a:ext cx="8229600" cy="2434167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to convert information into transmittable signals?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What </a:t>
            </a:r>
            <a:r>
              <a:rPr lang="en-US" dirty="0"/>
              <a:t>are the characteristics of signals?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What </a:t>
            </a:r>
            <a:r>
              <a:rPr lang="en-US" dirty="0"/>
              <a:t>transmission media to use?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to know who is at other end?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to deal with errors?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to share media amongst two or more transmitters?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7" y="1417638"/>
            <a:ext cx="5037667" cy="26886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7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Challenges with Networked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3" y="4330700"/>
            <a:ext cx="8229600" cy="193463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How </a:t>
            </a:r>
            <a:r>
              <a:rPr lang="en-US" sz="2200" dirty="0"/>
              <a:t>do intermediate systems receive/send data?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How </a:t>
            </a:r>
            <a:r>
              <a:rPr lang="en-US" sz="2200" dirty="0"/>
              <a:t>to select which intermediate systems to send via?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What </a:t>
            </a:r>
            <a:r>
              <a:rPr lang="en-US" sz="2200" dirty="0"/>
              <a:t>happens if failures within intermediate systems?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How </a:t>
            </a:r>
            <a:r>
              <a:rPr lang="en-US" sz="2200" dirty="0"/>
              <a:t>to create applications without knowing the </a:t>
            </a:r>
            <a:r>
              <a:rPr lang="en-US" sz="2200" dirty="0" smtClean="0"/>
              <a:t>details of </a:t>
            </a:r>
            <a:r>
              <a:rPr lang="en-US" sz="2200" dirty="0"/>
              <a:t>underlying network and technologies?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569393"/>
            <a:ext cx="8212667" cy="22406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47" y="867832"/>
            <a:ext cx="6025620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What is a Network?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network, often simply referred to as a network,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27502628"/>
              </p:ext>
            </p:extLst>
          </p:nvPr>
        </p:nvGraphicFramePr>
        <p:xfrm>
          <a:off x="762000" y="3005667"/>
          <a:ext cx="7924799" cy="353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24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Elements of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Hardware equipment.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Network OS/ software.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Communication channel / Transmission media.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Information / data / resource.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Protocol.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205NET  LOC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Calibri" charset="0"/>
              </a:rPr>
              <a:t>-Introduction to Communication Systems </a:t>
            </a:r>
            <a:r>
              <a:rPr lang="en-US" dirty="0" smtClean="0">
                <a:solidFill>
                  <a:srgbClr val="FF6600"/>
                </a:solidFill>
                <a:latin typeface="Calibri" charset="0"/>
              </a:rPr>
              <a:t>, Networks architecture, and </a:t>
            </a:r>
            <a:r>
              <a:rPr lang="en-US" dirty="0">
                <a:solidFill>
                  <a:srgbClr val="FF6600"/>
                </a:solidFill>
                <a:latin typeface="Calibri" charset="0"/>
              </a:rPr>
              <a:t>OSI Reference Model.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387799"/>
              </p:ext>
            </p:extLst>
          </p:nvPr>
        </p:nvGraphicFramePr>
        <p:xfrm>
          <a:off x="457200" y="1735667"/>
          <a:ext cx="7924800" cy="482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Why Networking?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5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Classification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can classify networks in different ways:</a:t>
            </a:r>
            <a:endParaRPr lang="en-US" dirty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6530479"/>
              </p:ext>
            </p:extLst>
          </p:nvPr>
        </p:nvGraphicFramePr>
        <p:xfrm>
          <a:off x="698501" y="2391833"/>
          <a:ext cx="7641166" cy="432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06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LAN and 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22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55" y="1993665"/>
            <a:ext cx="4105463" cy="39891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7" y="2082800"/>
            <a:ext cx="3009900" cy="34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384"/>
            <a:ext cx="8229600" cy="5113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BBB59"/>
                </a:solidFill>
              </a:rPr>
              <a:t>Local Area Network (LAN)</a:t>
            </a:r>
          </a:p>
          <a:p>
            <a:r>
              <a:rPr lang="en-US" sz="3000" dirty="0"/>
              <a:t>A network that connects a relatively small number of machines in a relatively close geographical </a:t>
            </a:r>
            <a:r>
              <a:rPr lang="en-US" sz="3000" dirty="0" smtClean="0"/>
              <a:t>area.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dirty="0">
                <a:solidFill>
                  <a:srgbClr val="9BBB59"/>
                </a:solidFill>
              </a:rPr>
              <a:t>Wide Area Network (WAN)</a:t>
            </a:r>
          </a:p>
          <a:p>
            <a:r>
              <a:rPr lang="en-US" sz="3000" dirty="0"/>
              <a:t>A network that connects two or more local-area networks over a potentially large geographic distance</a:t>
            </a:r>
          </a:p>
          <a:p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Clients and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167"/>
            <a:ext cx="8229600" cy="4199996"/>
          </a:xfrm>
        </p:spPr>
        <p:txBody>
          <a:bodyPr/>
          <a:lstStyle/>
          <a:p>
            <a:r>
              <a:rPr lang="en-US" sz="2800" dirty="0"/>
              <a:t>In a client/server network arrangement, network services are located in a dedicated computer whose only function is to respond to the requests of clients.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3675" r="10100" b="6552"/>
          <a:stretch>
            <a:fillRect/>
          </a:stretch>
        </p:blipFill>
        <p:spPr>
          <a:xfrm>
            <a:off x="5238100" y="3825875"/>
            <a:ext cx="3339163" cy="2300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 descr="funclient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88" y="3932238"/>
            <a:ext cx="3038398" cy="2193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0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332"/>
            <a:ext cx="8229600" cy="558183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rgbClr val="77933C"/>
                </a:solidFill>
              </a:rPr>
              <a:t>Network Clients (Workstation)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Computers that request network resources or services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rgbClr val="77933C"/>
                </a:solidFill>
              </a:rPr>
              <a:t>Network Servers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Computers that manage and provide network resources and services to clients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Usually have more processing power, memory and hard disk space than clients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Run Network Operating System that can manage not only data, but also users, groups, security, and applications on the network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Servers often have a more stringent requirement on its performance and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Peer-to-Peer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Peer-to-peer network is also called </a:t>
            </a:r>
            <a:r>
              <a:rPr lang="en-US" sz="2800" dirty="0">
                <a:solidFill>
                  <a:srgbClr val="77933C"/>
                </a:solidFill>
              </a:rPr>
              <a:t>workgroup</a:t>
            </a:r>
          </a:p>
          <a:p>
            <a:r>
              <a:rPr lang="en-US" sz="2800" dirty="0"/>
              <a:t>No hierarchy among computers  all are equal</a:t>
            </a:r>
          </a:p>
          <a:p>
            <a:r>
              <a:rPr lang="en-US" sz="2800" dirty="0"/>
              <a:t>No administrator responsible for the network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9" descr="Peer-to-p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42" y="4037119"/>
            <a:ext cx="3507515" cy="24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unpeertop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188" y="4037119"/>
            <a:ext cx="3149125" cy="22842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00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834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933C"/>
                </a:solidFill>
              </a:rPr>
              <a:t>Where peer-to-peer network is appropriate:</a:t>
            </a:r>
          </a:p>
          <a:p>
            <a:r>
              <a:rPr lang="en-US" sz="2800" dirty="0"/>
              <a:t>10 or less users</a:t>
            </a:r>
          </a:p>
          <a:p>
            <a:r>
              <a:rPr lang="en-US" sz="2800" dirty="0"/>
              <a:t>No specialized services required</a:t>
            </a:r>
          </a:p>
          <a:p>
            <a:r>
              <a:rPr lang="en-US" sz="2800" dirty="0"/>
              <a:t>Security is not an issue</a:t>
            </a:r>
          </a:p>
          <a:p>
            <a:r>
              <a:rPr lang="en-US" sz="2800" dirty="0"/>
              <a:t>Only limited growth in the foreseeable future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5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600200"/>
            <a:ext cx="80094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topology is a way of “laying out” the network. Topologies can be either physical or logical. </a:t>
            </a:r>
          </a:p>
          <a:p>
            <a:r>
              <a:rPr lang="en-US" sz="2800" dirty="0" smtClean="0"/>
              <a:t>3 </a:t>
            </a:r>
            <a:r>
              <a:rPr lang="en-US" sz="2800" dirty="0"/>
              <a:t>basic types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10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63396"/>
            <a:ext cx="3651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447800" y="5157788"/>
            <a:ext cx="2971800" cy="1511300"/>
            <a:chOff x="2544" y="2400"/>
            <a:chExt cx="1872" cy="952"/>
          </a:xfrm>
        </p:grpSpPr>
        <p:pic>
          <p:nvPicPr>
            <p:cNvPr id="7" name="Picture 11" descr="st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400"/>
              <a:ext cx="1872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312" y="2544"/>
              <a:ext cx="447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</p:grpSp>
      <p:pic>
        <p:nvPicPr>
          <p:cNvPr id="9" name="Picture 14" descr="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68" y="3917984"/>
            <a:ext cx="247650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7411" y="4636055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7933C"/>
                </a:solidFill>
              </a:rPr>
              <a:t>Bus Topology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4527" y="633087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hangingPunct="0"/>
            <a:r>
              <a:rPr lang="en-US" b="1" dirty="0">
                <a:solidFill>
                  <a:srgbClr val="77933C"/>
                </a:solidFill>
              </a:rPr>
              <a:t>Star Topology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65" y="353447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7933C"/>
                </a:solidFill>
              </a:rPr>
              <a:t>Ring Topology</a:t>
            </a:r>
            <a:endParaRPr lang="en-US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6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6333"/>
            <a:ext cx="4135967" cy="6269263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dirty="0">
                <a:latin typeface="Arial" charset="0"/>
              </a:rPr>
              <a:t>Bus </a:t>
            </a:r>
            <a:r>
              <a:rPr lang="en-US" dirty="0" smtClean="0">
                <a:latin typeface="Arial" charset="0"/>
              </a:rPr>
              <a:t>Topology</a:t>
            </a: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endParaRPr lang="en-US" dirty="0" smtClean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endParaRPr lang="en-US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endParaRPr lang="en-US" dirty="0" smtClean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endParaRPr lang="en-US" dirty="0">
              <a:latin typeface="Arial" charset="0"/>
            </a:endParaRPr>
          </a:p>
          <a:p>
            <a:pPr marL="639762" lvl="2" indent="-34290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Simple and low-cost</a:t>
            </a:r>
          </a:p>
          <a:p>
            <a:pPr marL="639762" lvl="2" indent="-34290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A single cable called a </a:t>
            </a:r>
            <a:r>
              <a:rPr lang="en-US" dirty="0">
                <a:solidFill>
                  <a:srgbClr val="77933C"/>
                </a:solidFill>
              </a:rPr>
              <a:t>trunk </a:t>
            </a:r>
            <a:r>
              <a:rPr lang="en-US" dirty="0"/>
              <a:t>(</a:t>
            </a:r>
            <a:r>
              <a:rPr lang="en-US" dirty="0">
                <a:solidFill>
                  <a:srgbClr val="77933C"/>
                </a:solidFill>
              </a:rPr>
              <a:t>backbone</a:t>
            </a:r>
            <a:r>
              <a:rPr lang="en-US" dirty="0"/>
              <a:t>, </a:t>
            </a:r>
            <a:r>
              <a:rPr lang="en-US" dirty="0">
                <a:solidFill>
                  <a:srgbClr val="77933C"/>
                </a:solidFill>
              </a:rPr>
              <a:t>segment</a:t>
            </a:r>
            <a:r>
              <a:rPr lang="en-US" dirty="0"/>
              <a:t>)</a:t>
            </a:r>
          </a:p>
          <a:p>
            <a:pPr marL="639762" lvl="2" indent="-34290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Only one computer can send messages at a time</a:t>
            </a:r>
          </a:p>
          <a:p>
            <a:pPr marL="639762" lvl="2" indent="-34290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Passive topology - computer only listen for, not regenerate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3167" y="321929"/>
            <a:ext cx="4318000" cy="639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dirty="0">
                <a:latin typeface="Arial" charset="0"/>
              </a:rPr>
              <a:t>Star </a:t>
            </a:r>
            <a:r>
              <a:rPr lang="en-US" sz="2800" dirty="0" smtClean="0">
                <a:latin typeface="Arial" charset="0"/>
              </a:rPr>
              <a:t>Topology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800" dirty="0" smtClean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800" dirty="0" smtClean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latin typeface="Arial" charset="0"/>
            </a:endParaRPr>
          </a:p>
          <a:p>
            <a:pPr marL="639762" lvl="2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2400" dirty="0"/>
              <a:t>Each computer has a cable connected to a single point</a:t>
            </a:r>
          </a:p>
          <a:p>
            <a:pPr marL="639762" lvl="2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2400" dirty="0"/>
              <a:t>More cabling, </a:t>
            </a:r>
            <a:r>
              <a:rPr lang="en-US" sz="2400" dirty="0">
                <a:sym typeface="Symbol" charset="0"/>
              </a:rPr>
              <a:t>hence higher cost</a:t>
            </a:r>
          </a:p>
          <a:p>
            <a:pPr marL="639762" lvl="2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2400" dirty="0">
                <a:sym typeface="Symbol" charset="0"/>
              </a:rPr>
              <a:t>All signals transmission through </a:t>
            </a:r>
            <a:r>
              <a:rPr lang="en-US" sz="2400" dirty="0"/>
              <a:t>the hub; if down, entire network down</a:t>
            </a:r>
          </a:p>
          <a:p>
            <a:pPr marL="639762" lvl="2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2400" dirty="0"/>
              <a:t>Depending on the intelligence of hub, two or more  computers may send message at the same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86" b="91762" l="0" r="99500"/>
                    </a14:imgEffect>
                  </a14:imgLayer>
                </a14:imgProps>
              </a:ext>
            </a:extLst>
          </a:blip>
          <a:srcRect t="12516" b="10218"/>
          <a:stretch/>
        </p:blipFill>
        <p:spPr>
          <a:xfrm>
            <a:off x="1121834" y="1028701"/>
            <a:ext cx="2794000" cy="1312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99" y="901701"/>
            <a:ext cx="2518833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5697826"/>
              </p:ext>
            </p:extLst>
          </p:nvPr>
        </p:nvGraphicFramePr>
        <p:xfrm>
          <a:off x="-682317" y="1986691"/>
          <a:ext cx="8183209" cy="482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317817" y="23190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000" dirty="0"/>
              <a:t>What is Data Communication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Communication System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126" y="3988987"/>
            <a:ext cx="5087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000" dirty="0"/>
              <a:t>Network definition, elements, purposes.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Different Network Classifications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4235" y="5538805"/>
            <a:ext cx="295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Functions of the LAYERS IN THE OSI MODEL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16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67"/>
            <a:ext cx="4411133" cy="6144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Ring </a:t>
            </a:r>
            <a:r>
              <a:rPr lang="en-US" sz="3600" dirty="0" smtClean="0"/>
              <a:t>Topology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lvl="1">
              <a:buFont typeface="Wingdings" charset="2"/>
              <a:buChar char="ü"/>
            </a:pPr>
            <a:r>
              <a:rPr lang="en-US" sz="2400" dirty="0"/>
              <a:t>Every computer serves </a:t>
            </a:r>
            <a:r>
              <a:rPr lang="en-US" sz="2400" dirty="0" smtClean="0"/>
              <a:t>as a </a:t>
            </a:r>
            <a:r>
              <a:rPr lang="en-US" sz="2400" dirty="0"/>
              <a:t>repeater to boost signals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Typical way to send data: </a:t>
            </a:r>
          </a:p>
          <a:p>
            <a:pPr lvl="2"/>
            <a:r>
              <a:rPr lang="en-US" sz="2000" dirty="0"/>
              <a:t>Token </a:t>
            </a:r>
            <a:r>
              <a:rPr lang="en-US" sz="2000" dirty="0" smtClean="0"/>
              <a:t>passing: only </a:t>
            </a:r>
            <a:r>
              <a:rPr lang="en-US" sz="2000" dirty="0"/>
              <a:t>the computer who </a:t>
            </a:r>
            <a:r>
              <a:rPr lang="en-US" sz="2000" dirty="0" smtClean="0"/>
              <a:t>gets </a:t>
            </a:r>
            <a:r>
              <a:rPr lang="en-US" sz="2000" dirty="0"/>
              <a:t>the token can send </a:t>
            </a:r>
            <a:r>
              <a:rPr lang="en-US" sz="2000" dirty="0" smtClean="0"/>
              <a:t>data</a:t>
            </a:r>
            <a:endParaRPr lang="en-US" sz="2000" dirty="0"/>
          </a:p>
          <a:p>
            <a:pPr lvl="1">
              <a:buFont typeface="Wingdings" charset="2"/>
              <a:buChar char="ü"/>
            </a:pPr>
            <a:r>
              <a:rPr lang="en-US" sz="2400" dirty="0"/>
              <a:t>Disadvantages</a:t>
            </a:r>
          </a:p>
          <a:p>
            <a:pPr lvl="2"/>
            <a:r>
              <a:rPr lang="en-US" sz="2000" dirty="0"/>
              <a:t>Difficult to add computers</a:t>
            </a:r>
          </a:p>
          <a:p>
            <a:pPr lvl="2"/>
            <a:r>
              <a:rPr lang="en-US" sz="2000" dirty="0"/>
              <a:t>More expensive</a:t>
            </a:r>
          </a:p>
          <a:p>
            <a:pPr lvl="2"/>
            <a:r>
              <a:rPr lang="en-US" sz="2000" dirty="0"/>
              <a:t>If one computer fails, whole network fails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100667"/>
            <a:ext cx="2531533" cy="9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1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679065"/>
            <a:ext cx="7772400" cy="1362075"/>
          </a:xfrm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OSI Network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2859" b="7960"/>
          <a:stretch/>
        </p:blipFill>
        <p:spPr>
          <a:xfrm>
            <a:off x="1397000" y="437822"/>
            <a:ext cx="6350000" cy="37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>
                <a:latin typeface="Corbel" charset="0"/>
              </a:rPr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1404005"/>
              </p:ext>
            </p:extLst>
          </p:nvPr>
        </p:nvGraphicFramePr>
        <p:xfrm>
          <a:off x="-793651" y="2069413"/>
          <a:ext cx="10819332" cy="428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7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5432422"/>
              </p:ext>
            </p:extLst>
          </p:nvPr>
        </p:nvGraphicFramePr>
        <p:xfrm>
          <a:off x="1136385" y="2003012"/>
          <a:ext cx="6996567" cy="435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atin typeface="Corbel" charset="0"/>
              </a:rPr>
              <a:t>The OSI Model</a:t>
            </a:r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39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35954B3D-E2DB-704E-893B-6686A7DB7BF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35906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07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3305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cs typeface="+mn-cs"/>
              </a:rPr>
              <a:t>Seven </a:t>
            </a:r>
            <a:r>
              <a:rPr lang="en-US" sz="2000" i="1" dirty="0">
                <a:cs typeface="+mn-cs"/>
              </a:rPr>
              <a:t>layers of the OSI model</a:t>
            </a:r>
          </a:p>
        </p:txBody>
      </p:sp>
      <p:sp>
        <p:nvSpPr>
          <p:cNvPr id="635909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359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427163"/>
            <a:ext cx="4251325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4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2E6EA185-8C9D-AA41-AFDF-ED6C8223588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36930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6931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693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5206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cs typeface="+mn-cs"/>
              </a:rPr>
              <a:t>The </a:t>
            </a:r>
            <a:r>
              <a:rPr lang="en-US" sz="2000" i="1" dirty="0">
                <a:cs typeface="+mn-cs"/>
              </a:rPr>
              <a:t>interaction between layers in the OSI model</a:t>
            </a:r>
          </a:p>
        </p:txBody>
      </p:sp>
      <p:sp>
        <p:nvSpPr>
          <p:cNvPr id="636933" name="Line 5"/>
          <p:cNvSpPr>
            <a:spLocks noChangeShapeType="1"/>
          </p:cNvSpPr>
          <p:nvPr/>
        </p:nv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369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066800"/>
            <a:ext cx="696595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9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DB36A2D8-FC7E-D04D-BC6B-234FABFA432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37954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7955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3697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cs typeface="+mn-cs"/>
              </a:rPr>
              <a:t>An </a:t>
            </a:r>
            <a:r>
              <a:rPr lang="en-US" sz="2000" i="1" dirty="0">
                <a:cs typeface="+mn-cs"/>
              </a:rPr>
              <a:t>exchange using the OSI model</a:t>
            </a:r>
          </a:p>
        </p:txBody>
      </p:sp>
      <p:sp>
        <p:nvSpPr>
          <p:cNvPr id="637957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379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00150"/>
            <a:ext cx="7523162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16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atin typeface="Corbel" charset="0"/>
              </a:rPr>
              <a:t>Layers In The OSI Model</a:t>
            </a:r>
            <a:endParaRPr lang="en-US" dirty="0">
              <a:latin typeface="Corbe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133600"/>
            <a:ext cx="7924800" cy="3992563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/>
              <a:t>In this section we briefly describe the functions of each layer in the OSI model.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/>
              <a:t>Topics discussed in this section:	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Physical Layer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Data Link Layer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Network Layer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Transport Layer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Session Layer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Presentation Layer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"/>
              <a:defRPr/>
            </a:pPr>
            <a:r>
              <a:rPr lang="en-US" sz="2400" dirty="0">
                <a:cs typeface="ＭＳ Ｐゴシック" charset="0"/>
              </a:rPr>
              <a:t>Application Layer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4139C08A-AEA3-1544-BDF8-EA2585AE20E7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583"/>
            <a:ext cx="8401050" cy="496081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/>
              <a:t>The application layer enable the user to access the network.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spcAft>
                <a:spcPts val="1200"/>
              </a:spcAft>
              <a:buFont typeface="Wingdings" charset="0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120000"/>
              </a:lnSpc>
              <a:spcAft>
                <a:spcPts val="1200"/>
              </a:spcAft>
              <a:buFont typeface="Wingdings" charset="0"/>
              <a:buNone/>
              <a:defRPr/>
            </a:pPr>
            <a:endParaRPr lang="en-US" dirty="0" smtClean="0"/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/>
              <a:t>These applications produce the data, which has to be transferred over the network. 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/>
              <a:t>This layer also serves as window for the application services to access the network and for displaying the received information to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4A87FFD0-1CA1-704A-B64A-9C8BE368286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89" y="2346219"/>
            <a:ext cx="6553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65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Presentation Layer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77250" cy="39925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presentation layer is responsible for translation, compression, and encryption.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F4F8A5D3-126C-9148-BCE5-E9973C0C98F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6454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7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Data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412658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Session Layer 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01050" cy="39925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This layer is responsible for establishment of connection, maintenance of sessions, authentication and also ensures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23DC6B2A-AA6A-5F4B-AFC4-D3E18442BB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94150"/>
            <a:ext cx="71088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5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2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Session Layer ‘s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422275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120000"/>
              </a:lnSpc>
              <a:spcAft>
                <a:spcPts val="1200"/>
              </a:spcAft>
              <a:buFont typeface="Wingdings" charset="0"/>
              <a:buNone/>
              <a:defRPr/>
            </a:pPr>
            <a:r>
              <a:rPr lang="en-US" dirty="0" smtClean="0"/>
              <a:t>The functions of the session layer are :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Session establishment, maintenance and termination</a:t>
            </a:r>
            <a:r>
              <a:rPr lang="en-US" dirty="0" smtClean="0"/>
              <a:t>: The layer allows the two processes to establish, use and terminate a connection.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>
                <a:solidFill>
                  <a:srgbClr val="528A02"/>
                </a:solidFill>
              </a:rPr>
              <a:t>Dialog Controller </a:t>
            </a:r>
            <a:r>
              <a:rPr lang="en-US" dirty="0"/>
              <a:t>: The session layer determines which device will communicate first and the amount of data that will be sent.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Synchronization </a:t>
            </a:r>
            <a:r>
              <a:rPr lang="en-US" dirty="0" smtClean="0"/>
              <a:t>: This layer allows a process to add checkpoints which are considered as synchronization points into the data.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38E10352-4ABA-9D42-8651-7BB35752B3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3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Transport Layer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09600" y="1710228"/>
            <a:ext cx="8248650" cy="39925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>
                <a:latin typeface="Calibri" charset="0"/>
              </a:rPr>
              <a:t>Transport layer is responsible for process-to-process delivery of the entire message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>
                <a:latin typeface="Calibri" charset="0"/>
              </a:rPr>
              <a:t>The data in the transport layer is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Segments</a:t>
            </a:r>
            <a:r>
              <a:rPr lang="en-US" dirty="0">
                <a:latin typeface="Calibri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3D5E32FC-8B40-BD4E-89D0-B5B024652C5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98950"/>
            <a:ext cx="73215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0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Transport Layer ‘s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8583"/>
            <a:ext cx="8477250" cy="5052891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20000"/>
              </a:lnSpc>
              <a:spcAft>
                <a:spcPts val="1200"/>
              </a:spcAft>
              <a:buFont typeface="Wingdings" charset="0"/>
              <a:buNone/>
              <a:defRPr/>
            </a:pPr>
            <a:r>
              <a:rPr lang="en-US" dirty="0" smtClean="0"/>
              <a:t>The functions of the transport layer are :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Segmentation and Reassembly</a:t>
            </a:r>
            <a:r>
              <a:rPr lang="en-US" dirty="0" smtClean="0"/>
              <a:t>: This layer accepts the message from the (session) layer , breaks the message into smaller units . Each of the segment produced has a header associated with it. At the destination station it reassembles the message.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Service Point Addressing</a:t>
            </a:r>
            <a:r>
              <a:rPr lang="en-US" dirty="0" smtClean="0"/>
              <a:t>: In order to deliver the message to correct process, transport layer header includes a type of address called service point address or port address. Thus by specifying this address, transport layer makes sure that the message is delivered to the correct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701FD5F5-3F8F-1543-A876-82EAE08A769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Network Layer 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609600" y="1867818"/>
            <a:ext cx="8248650" cy="4258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r>
              <a:rPr lang="en-US" dirty="0">
                <a:latin typeface="Calibri" charset="0"/>
              </a:rPr>
              <a:t>The network layer is responsible </a:t>
            </a:r>
            <a:r>
              <a:rPr lang="en-US" dirty="0" smtClean="0">
                <a:latin typeface="Calibri" charset="0"/>
              </a:rPr>
              <a:t>for: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the source- to-destination delivery of packet, possibly across multiple </a:t>
            </a:r>
            <a:r>
              <a:rPr lang="en-US" dirty="0" smtClean="0">
                <a:latin typeface="Calibri" charset="0"/>
              </a:rPr>
              <a:t>networks (</a:t>
            </a:r>
            <a:r>
              <a:rPr lang="en-US" dirty="0">
                <a:latin typeface="Calibri" charset="0"/>
              </a:rPr>
              <a:t>links)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en-US" dirty="0">
                <a:latin typeface="Calibri" charset="0"/>
              </a:rPr>
              <a:t>The sender &amp; receiver’s IP address are placed in the header by network layer</a:t>
            </a:r>
            <a:r>
              <a:rPr lang="en-US" dirty="0" smtClean="0">
                <a:latin typeface="Calibri" charset="0"/>
              </a:rPr>
              <a:t>.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>
                <a:latin typeface="Calibri" charset="0"/>
              </a:rPr>
              <a:t>routing </a:t>
            </a:r>
            <a:r>
              <a:rPr lang="en-US" dirty="0">
                <a:latin typeface="Calibri" charset="0"/>
              </a:rPr>
              <a:t>i.e. selection of </a:t>
            </a:r>
            <a:r>
              <a:rPr lang="en-US" dirty="0" smtClean="0">
                <a:latin typeface="Calibri" charset="0"/>
              </a:rPr>
              <a:t>best path </a:t>
            </a:r>
            <a:r>
              <a:rPr lang="en-US" dirty="0">
                <a:latin typeface="Calibri" charset="0"/>
              </a:rPr>
              <a:t>to transmit the packet, from the number of routes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F0D9DB40-252F-1445-ABF3-805DA2F9046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37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34282DF5-C92C-DC4B-9019-6E65DD902AE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42050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2051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713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cs typeface="+mn-cs"/>
              </a:rPr>
              <a:t>Network </a:t>
            </a:r>
            <a:r>
              <a:rPr lang="en-US" sz="2000" i="1" dirty="0">
                <a:cs typeface="+mn-cs"/>
              </a:rPr>
              <a:t>layer</a:t>
            </a:r>
          </a:p>
        </p:txBody>
      </p:sp>
      <p:sp>
        <p:nvSpPr>
          <p:cNvPr id="642053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4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75688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95300" y="4556125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96888" y="5927725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3400" y="4648200"/>
            <a:ext cx="8077200" cy="11874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The network layer is responsible for the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delivery of individual packets from 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the source host to the destination host.</a:t>
            </a:r>
          </a:p>
        </p:txBody>
      </p:sp>
    </p:spTree>
    <p:extLst>
      <p:ext uri="{BB962C8B-B14F-4D97-AF65-F5344CB8AC3E}">
        <p14:creationId xmlns:p14="http://schemas.microsoft.com/office/powerpoint/2010/main" val="12112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B910DF04-74E3-7F4D-A42A-F4CD98D5BB4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43074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3075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33541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cs typeface="+mn-cs"/>
              </a:rPr>
              <a:t>Source</a:t>
            </a:r>
            <a:r>
              <a:rPr lang="en-US" sz="2000" i="1" dirty="0">
                <a:cs typeface="+mn-cs"/>
              </a:rPr>
              <a:t>-to-destination delivery</a:t>
            </a:r>
          </a:p>
        </p:txBody>
      </p:sp>
      <p:sp>
        <p:nvSpPr>
          <p:cNvPr id="643077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4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195388"/>
            <a:ext cx="50831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2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Network Layer ‘s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768200"/>
            <a:ext cx="8324850" cy="4357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10000"/>
              </a:lnSpc>
              <a:spcAft>
                <a:spcPts val="1200"/>
              </a:spcAft>
              <a:buFont typeface="Wingdings" charset="0"/>
              <a:buNone/>
              <a:defRPr/>
            </a:pPr>
            <a:r>
              <a:rPr lang="en-US" dirty="0" smtClean="0"/>
              <a:t>The functions of the Network layer are :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Routing</a:t>
            </a:r>
            <a:r>
              <a:rPr lang="en-US" dirty="0" smtClean="0"/>
              <a:t>: determining which route is suitable from source to destination..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Logical Addressing</a:t>
            </a:r>
            <a:r>
              <a:rPr lang="en-US" dirty="0" smtClean="0"/>
              <a:t>: In order to identify each device on internetwork uniquely, network layer defines an addressing scheme. The sender &amp; receiver’s IP address are placed in the header by network layer. Such an address distinguishes each device uniquely and universally.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9DFE9E6A-F8A2-5046-B319-B3A6ACCB49F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2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</a:rPr>
              <a:t>The data link layer is responsible for the node to node delivery of the message.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Data Link Layer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3" y="2711419"/>
            <a:ext cx="7675388" cy="227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31292" y="5617944"/>
            <a:ext cx="7433677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969392" y="6367564"/>
            <a:ext cx="7433677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69392" y="5710019"/>
            <a:ext cx="7364204" cy="646331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The data link layer is responsible for moving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frames from one hop (node) to the next.</a:t>
            </a:r>
          </a:p>
        </p:txBody>
      </p:sp>
    </p:spTree>
    <p:extLst>
      <p:ext uri="{BB962C8B-B14F-4D97-AF65-F5344CB8AC3E}">
        <p14:creationId xmlns:p14="http://schemas.microsoft.com/office/powerpoint/2010/main" val="2462962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Data Link Layer 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892722"/>
            <a:ext cx="8401050" cy="423344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r>
              <a:rPr lang="en-US" sz="2800" dirty="0" smtClean="0">
                <a:latin typeface="Calibri" charset="0"/>
              </a:rPr>
              <a:t>The </a:t>
            </a:r>
            <a:r>
              <a:rPr lang="en-US" sz="2800" dirty="0">
                <a:latin typeface="Calibri" charset="0"/>
              </a:rPr>
              <a:t>main function of this layer is to make sure data transfer is error free from one node to another, over the physical layer.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latin typeface="Calibri" charset="0"/>
              </a:rPr>
              <a:t>When a packet arrives in a network, it is the responsibility of DLL to transmit it to the Host using its MAC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7FB67FE8-778E-EC4E-A0EA-F5C029F09D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986" y="1349352"/>
            <a:ext cx="4744395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428875"/>
            <a:ext cx="4292600" cy="429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9667" y="6356350"/>
            <a:ext cx="24130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372403">
            <a:off x="1434588" y="2762774"/>
            <a:ext cx="2413000" cy="70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089321">
            <a:off x="1901193" y="2721277"/>
            <a:ext cx="1415584" cy="450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325E4B2F-0379-254A-ACE1-B2376AF31E2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41026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1027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2309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cs typeface="+mn-cs"/>
              </a:rPr>
              <a:t>Hop</a:t>
            </a:r>
            <a:r>
              <a:rPr lang="en-US" sz="2000" i="1" dirty="0">
                <a:cs typeface="+mn-cs"/>
              </a:rPr>
              <a:t>-to-hop delivery</a:t>
            </a:r>
          </a:p>
        </p:txBody>
      </p:sp>
      <p:sp>
        <p:nvSpPr>
          <p:cNvPr id="641029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216650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7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Data Link Layer ‘s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2912"/>
            <a:ext cx="8172450" cy="4283251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20000"/>
              </a:lnSpc>
              <a:spcAft>
                <a:spcPts val="1200"/>
              </a:spcAft>
              <a:buFont typeface="Wingdings" charset="0"/>
              <a:buNone/>
              <a:defRPr/>
            </a:pPr>
            <a:r>
              <a:rPr lang="en-US" dirty="0" smtClean="0"/>
              <a:t>The functions of the data Link layer are :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Framing:</a:t>
            </a:r>
            <a:r>
              <a:rPr lang="en-US" dirty="0" smtClean="0"/>
              <a:t> providing a way for a sender to transmit a set of bits that are meaningful to the receiver. This can be accomplished by attaching special bit patterns to the beginning and end of the frame.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 smtClean="0">
                <a:solidFill>
                  <a:srgbClr val="528A02"/>
                </a:solidFill>
              </a:rPr>
              <a:t>Physical addressing: </a:t>
            </a:r>
            <a:r>
              <a:rPr lang="en-US" dirty="0" smtClean="0"/>
              <a:t>After creating frames, Data link layer adds physical addresses (MAC address) of sender and/or receiver in the header of each frame.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6B9B160F-3E50-2242-A5FA-87AD1035955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0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33400" y="597702"/>
            <a:ext cx="8172450" cy="54522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solidFill>
                  <a:srgbClr val="528A02"/>
                </a:solidFill>
                <a:latin typeface="Calibri" charset="0"/>
              </a:rPr>
              <a:t>Error control: </a:t>
            </a:r>
            <a:r>
              <a:rPr lang="en-US" dirty="0">
                <a:latin typeface="Calibri" charset="0"/>
              </a:rPr>
              <a:t>providing a mechanism of error control in which it detects and retransmits damaged or lost frames.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solidFill>
                  <a:srgbClr val="528A02"/>
                </a:solidFill>
                <a:latin typeface="Calibri" charset="0"/>
              </a:rPr>
              <a:t>Flow Control: </a:t>
            </a:r>
            <a:r>
              <a:rPr lang="en-US" dirty="0">
                <a:latin typeface="Calibri" charset="0"/>
              </a:rPr>
              <a:t>flow control coordinates that amount of data that can be sent before receiving acknowledgement.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solidFill>
                  <a:srgbClr val="528A02"/>
                </a:solidFill>
                <a:latin typeface="Calibri" charset="0"/>
              </a:rPr>
              <a:t>Access control: </a:t>
            </a:r>
            <a:r>
              <a:rPr lang="en-US" dirty="0">
                <a:latin typeface="Calibri" charset="0"/>
              </a:rPr>
              <a:t>When a single communication channel is shared by multiple devices, data link layer helps to determine which device has control over the channel at a given time.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3371504A-A666-1349-B750-B55BF8EB35B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6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charset="0"/>
              </a:rPr>
              <a:t>The lowest layer of the OSI reference </a:t>
            </a:r>
            <a:r>
              <a:rPr lang="en-US" sz="2400" dirty="0" smtClean="0">
                <a:latin typeface="Calibri" charset="0"/>
              </a:rPr>
              <a:t>model.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53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Physical Layer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334948"/>
            <a:ext cx="86296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68338" y="5671873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69926" y="6662473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06438" y="5763948"/>
            <a:ext cx="8077200" cy="82232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The physical layer is responsible for movements of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individual bits from one hop (node) to the next.</a:t>
            </a:r>
          </a:p>
        </p:txBody>
      </p:sp>
    </p:spTree>
    <p:extLst>
      <p:ext uri="{BB962C8B-B14F-4D97-AF65-F5344CB8AC3E}">
        <p14:creationId xmlns:p14="http://schemas.microsoft.com/office/powerpoint/2010/main" val="86855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Physical Layer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01050" cy="3992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latin typeface="Calibri" charset="0"/>
              </a:rPr>
              <a:t>It </a:t>
            </a:r>
            <a:r>
              <a:rPr lang="en-US" sz="2400" dirty="0">
                <a:latin typeface="Calibri" charset="0"/>
              </a:rPr>
              <a:t>is responsible for the actual physical connection between the devices.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information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  <a:sym typeface="Wingdings"/>
              </a:rPr>
              <a:t> </a:t>
            </a:r>
            <a:r>
              <a:rPr lang="en-US" sz="2400" dirty="0" smtClean="0">
                <a:latin typeface="Calibri" charset="0"/>
              </a:rPr>
              <a:t>in </a:t>
            </a:r>
            <a:r>
              <a:rPr lang="en-US" sz="2400" dirty="0">
                <a:latin typeface="Calibri" charset="0"/>
              </a:rPr>
              <a:t>the form of bits.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For sending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Bits </a:t>
            </a:r>
            <a:r>
              <a:rPr lang="en-US" sz="2400" dirty="0" smtClean="0">
                <a:latin typeface="Calibri" charset="0"/>
                <a:sym typeface="Wingdings"/>
              </a:rPr>
              <a:t> signal</a:t>
            </a:r>
            <a:endParaRPr lang="en-US" sz="2400" dirty="0" smtClean="0">
              <a:latin typeface="Calibri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latin typeface="Calibri" charset="0"/>
              </a:rPr>
              <a:t>When </a:t>
            </a:r>
            <a:r>
              <a:rPr lang="en-US" sz="2400" dirty="0">
                <a:latin typeface="Calibri" charset="0"/>
              </a:rPr>
              <a:t>receiving </a:t>
            </a:r>
            <a:r>
              <a:rPr lang="en-US" sz="2400" dirty="0" smtClean="0">
                <a:latin typeface="Calibri" charset="0"/>
              </a:rPr>
              <a:t>data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 the </a:t>
            </a:r>
            <a:r>
              <a:rPr lang="en-US" sz="2400" dirty="0">
                <a:latin typeface="Calibri" charset="0"/>
              </a:rPr>
              <a:t>received signal </a:t>
            </a:r>
            <a:r>
              <a:rPr lang="en-US" sz="2400" dirty="0" smtClean="0">
                <a:latin typeface="Calibri" charset="0"/>
              </a:rPr>
              <a:t>convert into </a:t>
            </a:r>
            <a:r>
              <a:rPr lang="en-US" sz="2400" dirty="0">
                <a:latin typeface="Calibri" charset="0"/>
              </a:rPr>
              <a:t>0s and </a:t>
            </a:r>
            <a:r>
              <a:rPr lang="en-US" sz="2400" dirty="0" smtClean="0">
                <a:latin typeface="Calibri" charset="0"/>
              </a:rPr>
              <a:t>1s.</a:t>
            </a:r>
            <a:endParaRPr lang="en-US" sz="24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</a:t>
            </a:r>
            <a:fld id="{F7D10FC9-17C4-8B42-AAA0-8495E908954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0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2"/>
          <p:cNvSpPr>
            <a:spLocks noGrp="1"/>
          </p:cNvSpPr>
          <p:nvPr>
            <p:ph type="title"/>
          </p:nvPr>
        </p:nvSpPr>
        <p:spPr bwMode="auto">
          <a:solidFill>
            <a:srgbClr val="EEECE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orbel" charset="0"/>
              </a:rPr>
              <a:t>The Physical Layer’s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3992563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buFont typeface="Wingdings" charset="0"/>
              <a:buNone/>
              <a:defRPr/>
            </a:pPr>
            <a:r>
              <a:rPr lang="en-US" sz="2800" dirty="0" smtClean="0"/>
              <a:t>The functions of the physical layer are :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>
                <a:solidFill>
                  <a:schemeClr val="accent5"/>
                </a:solidFill>
              </a:rPr>
              <a:t>Bit synchronization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 provides a clock that controls both sender and receiver thus providing synchronization at bit level.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528A02"/>
                </a:solidFill>
              </a:rPr>
              <a:t>Bit rate control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 defines the transmission rate i.e. the number of bits sent per second.</a:t>
            </a:r>
          </a:p>
        </p:txBody>
      </p:sp>
    </p:spTree>
    <p:extLst>
      <p:ext uri="{BB962C8B-B14F-4D97-AF65-F5344CB8AC3E}">
        <p14:creationId xmlns:p14="http://schemas.microsoft.com/office/powerpoint/2010/main" val="3897477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2665"/>
            <a:ext cx="8477250" cy="47813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Physical topologies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specifies the way in which the different devices are arranged in a network i.e. bus, star or mesh topology.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800" dirty="0" smtClean="0">
                <a:solidFill>
                  <a:schemeClr val="accent4"/>
                </a:solidFill>
              </a:rPr>
              <a:t>Transmission mode</a:t>
            </a:r>
            <a:r>
              <a:rPr lang="en-US" sz="2800" dirty="0" smtClean="0">
                <a:solidFill>
                  <a:srgbClr val="528A02"/>
                </a:solidFill>
              </a:rPr>
              <a:t>: </a:t>
            </a:r>
            <a:br>
              <a:rPr lang="en-US" sz="2800" dirty="0" smtClean="0">
                <a:solidFill>
                  <a:srgbClr val="528A02"/>
                </a:solidFill>
              </a:rPr>
            </a:br>
            <a:r>
              <a:rPr lang="en-US" sz="2800" dirty="0" smtClean="0"/>
              <a:t>defines the way in which the data flows between the two connected devices: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400" dirty="0" smtClean="0"/>
              <a:t> Simplex, half-duplex and full-duplex</a:t>
            </a:r>
            <a:r>
              <a:rPr lang="en-US" sz="2800" dirty="0" smtClean="0"/>
              <a:t>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706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81" y="4492625"/>
            <a:ext cx="362063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97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</a:t>
            </a:r>
            <a:fld id="{BFB4D5BE-C248-834F-9EDF-35C2505438F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49218" name="Line 2"/>
          <p:cNvSpPr>
            <a:spLocks noChangeShapeType="1"/>
          </p:cNvSpPr>
          <p:nvPr/>
        </p:nvSpPr>
        <p:spPr bwMode="auto">
          <a:xfrm>
            <a:off x="152400" y="762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9219" name="Line 3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78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folHlink"/>
                </a:solidFill>
                <a:cs typeface="+mn-cs"/>
              </a:rPr>
              <a:t>Figure 2.15  </a:t>
            </a:r>
            <a:r>
              <a:rPr lang="en-US" sz="2000" i="1">
                <a:cs typeface="+mn-cs"/>
              </a:rPr>
              <a:t>Summary of layers</a:t>
            </a:r>
          </a:p>
        </p:txBody>
      </p:sp>
      <p:sp>
        <p:nvSpPr>
          <p:cNvPr id="649221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44650"/>
            <a:ext cx="8189912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2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Long Distance Communication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85806"/>
            <a:ext cx="8147248" cy="447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Data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9BBB59"/>
                </a:solidFill>
              </a:rPr>
              <a:t>Communication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/>
              </a:rPr>
              <a:t> Sharing of Information.</a:t>
            </a:r>
          </a:p>
          <a:p>
            <a:pPr lvl="1"/>
            <a:r>
              <a:rPr lang="en-US" sz="2600" dirty="0" smtClean="0">
                <a:sym typeface="Wingdings"/>
              </a:rPr>
              <a:t>Local Sharing: face to face</a:t>
            </a:r>
          </a:p>
          <a:p>
            <a:pPr lvl="1"/>
            <a:r>
              <a:rPr lang="en-US" sz="2600" dirty="0" smtClean="0">
                <a:sym typeface="Wingdings"/>
              </a:rPr>
              <a:t>Remote Sharing: over some distance.</a:t>
            </a:r>
          </a:p>
          <a:p>
            <a:pPr marL="457200" lvl="1" indent="0">
              <a:buNone/>
            </a:pPr>
            <a:endParaRPr lang="en-US" sz="3000" dirty="0" smtClean="0">
              <a:sym typeface="Wingdings"/>
            </a:endParaRPr>
          </a:p>
          <a:p>
            <a:r>
              <a:rPr lang="en-US" sz="3000" dirty="0" smtClean="0">
                <a:solidFill>
                  <a:schemeClr val="accent3"/>
                </a:solidFill>
                <a:sym typeface="Wingdings"/>
              </a:rPr>
              <a:t>Data</a:t>
            </a:r>
            <a:r>
              <a:rPr lang="en-US" sz="3000" dirty="0" smtClean="0">
                <a:sym typeface="Wingdings"/>
              </a:rPr>
              <a:t>  information </a:t>
            </a:r>
            <a:r>
              <a:rPr lang="en-US" sz="3000" dirty="0">
                <a:sym typeface="Wingdings"/>
              </a:rPr>
              <a:t>being shared, e.g. text, numbers</a:t>
            </a:r>
            <a:r>
              <a:rPr lang="en-US" sz="3000" dirty="0" smtClean="0">
                <a:sym typeface="Wingdings"/>
              </a:rPr>
              <a:t>, images</a:t>
            </a:r>
            <a:r>
              <a:rPr lang="en-US" sz="3000" dirty="0">
                <a:sym typeface="Wingdings"/>
              </a:rPr>
              <a:t>, audio, </a:t>
            </a:r>
            <a:r>
              <a:rPr lang="en-US" sz="3000" dirty="0" smtClean="0">
                <a:sym typeface="Wingdings"/>
              </a:rPr>
              <a:t>video.</a:t>
            </a:r>
          </a:p>
          <a:p>
            <a:pPr marL="0" indent="0">
              <a:buNone/>
            </a:pPr>
            <a:endParaRPr lang="en-US" sz="3000" dirty="0" smtClean="0">
              <a:sym typeface="Wingdings"/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Data Communications</a:t>
            </a:r>
            <a:r>
              <a:rPr lang="en-US" sz="3000" dirty="0">
                <a:sym typeface="Wingdings"/>
              </a:rPr>
              <a:t>: exchange of data between </a:t>
            </a:r>
            <a:r>
              <a:rPr lang="en-US" sz="3000" dirty="0" smtClean="0">
                <a:sym typeface="Wingdings"/>
              </a:rPr>
              <a:t>two (</a:t>
            </a:r>
            <a:r>
              <a:rPr lang="en-US" sz="3000" dirty="0">
                <a:sym typeface="Wingdings"/>
              </a:rPr>
              <a:t>or more) devices via some transmission </a:t>
            </a:r>
            <a:r>
              <a:rPr lang="en-US" sz="3000" dirty="0" smtClean="0">
                <a:sym typeface="Wingdings"/>
              </a:rPr>
              <a:t>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1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304" y="748682"/>
            <a:ext cx="4237759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4321" y="2552082"/>
            <a:ext cx="6984529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 System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22750" y="1862512"/>
            <a:ext cx="529166" cy="68957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1" y="4275666"/>
            <a:ext cx="1516062" cy="20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Communication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rgbClr val="E46C0A"/>
                </a:solidFill>
              </a:rPr>
              <a:t>communication system </a:t>
            </a:r>
            <a:r>
              <a:rPr lang="en-US" sz="2800" dirty="0" smtClean="0"/>
              <a:t>is combination </a:t>
            </a:r>
            <a:r>
              <a:rPr lang="en-US" sz="2800" dirty="0"/>
              <a:t>of </a:t>
            </a:r>
            <a:r>
              <a:rPr lang="en-US" sz="2800" dirty="0">
                <a:solidFill>
                  <a:schemeClr val="accent1"/>
                </a:solidFill>
              </a:rPr>
              <a:t>hardware</a:t>
            </a:r>
            <a:r>
              <a:rPr lang="en-US" sz="2800" dirty="0"/>
              <a:t> (physical equipment) and </a:t>
            </a:r>
            <a:r>
              <a:rPr lang="en-US" sz="2800" dirty="0">
                <a:solidFill>
                  <a:srgbClr val="4F81BD"/>
                </a:solidFill>
              </a:rPr>
              <a:t>software</a:t>
            </a:r>
            <a:r>
              <a:rPr lang="en-US" sz="2800" dirty="0"/>
              <a:t> (programs) </a:t>
            </a:r>
            <a:r>
              <a:rPr lang="en-US" sz="2800" dirty="0" smtClean="0"/>
              <a:t>that </a:t>
            </a:r>
            <a:r>
              <a:rPr lang="en-US" sz="2800" dirty="0"/>
              <a:t>transfer information from source to destination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1" y="3187170"/>
            <a:ext cx="7577666" cy="36708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DDA-DE79-EF41-865D-93D912FD4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2606</Words>
  <Application>Microsoft Macintosh PowerPoint</Application>
  <PresentationFormat>On-screen Show (4:3)</PresentationFormat>
  <Paragraphs>382</Paragraphs>
  <Slides>57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Introduction to Data Communication and Computer Networks </vt:lpstr>
      <vt:lpstr>205NET  LOC</vt:lpstr>
      <vt:lpstr>Outline</vt:lpstr>
      <vt:lpstr>Data Communication</vt:lpstr>
      <vt:lpstr>PowerPoint Presentation</vt:lpstr>
      <vt:lpstr>Long Distance Communication</vt:lpstr>
      <vt:lpstr>What is Data Communication </vt:lpstr>
      <vt:lpstr>PowerPoint Presentation</vt:lpstr>
      <vt:lpstr>Communication System Model</vt:lpstr>
      <vt:lpstr>PowerPoint Presentation</vt:lpstr>
      <vt:lpstr>Example: Computer to Computer</vt:lpstr>
      <vt:lpstr>Example: Old Dialup Connection</vt:lpstr>
      <vt:lpstr>Example: Communications via the Internet</vt:lpstr>
      <vt:lpstr>General Model for Communications via a Network</vt:lpstr>
      <vt:lpstr>Challenges with Link Communications</vt:lpstr>
      <vt:lpstr>Challenges with Networked Communications</vt:lpstr>
      <vt:lpstr>Computer Networks</vt:lpstr>
      <vt:lpstr>What is a Network?</vt:lpstr>
      <vt:lpstr>Elements of Network</vt:lpstr>
      <vt:lpstr>Why Networking?</vt:lpstr>
      <vt:lpstr>Network Classification</vt:lpstr>
      <vt:lpstr>LAN and WAN</vt:lpstr>
      <vt:lpstr>PowerPoint Presentation</vt:lpstr>
      <vt:lpstr>Clients and Servers</vt:lpstr>
      <vt:lpstr>PowerPoint Presentation</vt:lpstr>
      <vt:lpstr>Peer-to-Peer Networks</vt:lpstr>
      <vt:lpstr>PowerPoint Presentation</vt:lpstr>
      <vt:lpstr>Network Topology</vt:lpstr>
      <vt:lpstr>PowerPoint Presentation</vt:lpstr>
      <vt:lpstr>PowerPoint Presentation</vt:lpstr>
      <vt:lpstr>OSI Network model</vt:lpstr>
      <vt:lpstr>Introduction</vt:lpstr>
      <vt:lpstr>The OSI Model</vt:lpstr>
      <vt:lpstr>PowerPoint Presentation</vt:lpstr>
      <vt:lpstr>PowerPoint Presentation</vt:lpstr>
      <vt:lpstr>PowerPoint Presentation</vt:lpstr>
      <vt:lpstr>Layers In The OSI Model</vt:lpstr>
      <vt:lpstr>The  Application Layer</vt:lpstr>
      <vt:lpstr>The Presentation Layer </vt:lpstr>
      <vt:lpstr>The Session Layer </vt:lpstr>
      <vt:lpstr>The Session Layer ‘s Functions</vt:lpstr>
      <vt:lpstr>The Transport Layer </vt:lpstr>
      <vt:lpstr>The Transport Layer ‘s Functions</vt:lpstr>
      <vt:lpstr>The Network Layer </vt:lpstr>
      <vt:lpstr>PowerPoint Presentation</vt:lpstr>
      <vt:lpstr>PowerPoint Presentation</vt:lpstr>
      <vt:lpstr>The Network Layer ‘s Functions</vt:lpstr>
      <vt:lpstr>The Data Link Layer </vt:lpstr>
      <vt:lpstr>The Data Link Layer </vt:lpstr>
      <vt:lpstr>PowerPoint Presentation</vt:lpstr>
      <vt:lpstr>The Data Link Layer ‘s Functions</vt:lpstr>
      <vt:lpstr>PowerPoint Presentation</vt:lpstr>
      <vt:lpstr>The Physical Layer</vt:lpstr>
      <vt:lpstr>The Physical Layer</vt:lpstr>
      <vt:lpstr>The Physical Layer’s Functions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Nour Alhariqi</dc:creator>
  <cp:lastModifiedBy>Nour Alhariqi</cp:lastModifiedBy>
  <cp:revision>108</cp:revision>
  <dcterms:created xsi:type="dcterms:W3CDTF">2018-08-31T11:48:55Z</dcterms:created>
  <dcterms:modified xsi:type="dcterms:W3CDTF">2019-01-12T08:01:52Z</dcterms:modified>
</cp:coreProperties>
</file>