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3"/>
  </p:notesMasterIdLst>
  <p:sldIdLst>
    <p:sldId id="256" r:id="rId5"/>
    <p:sldId id="258" r:id="rId6"/>
    <p:sldId id="260" r:id="rId7"/>
    <p:sldId id="354" r:id="rId8"/>
    <p:sldId id="262" r:id="rId9"/>
    <p:sldId id="265" r:id="rId10"/>
    <p:sldId id="266" r:id="rId11"/>
    <p:sldId id="267" r:id="rId12"/>
    <p:sldId id="356" r:id="rId13"/>
    <p:sldId id="268" r:id="rId14"/>
    <p:sldId id="378" r:id="rId15"/>
    <p:sldId id="380" r:id="rId16"/>
    <p:sldId id="379" r:id="rId17"/>
    <p:sldId id="270" r:id="rId18"/>
    <p:sldId id="358" r:id="rId19"/>
    <p:sldId id="273" r:id="rId20"/>
    <p:sldId id="276" r:id="rId21"/>
    <p:sldId id="360" r:id="rId22"/>
    <p:sldId id="361" r:id="rId23"/>
    <p:sldId id="362" r:id="rId24"/>
    <p:sldId id="280" r:id="rId25"/>
    <p:sldId id="363" r:id="rId26"/>
    <p:sldId id="282" r:id="rId27"/>
    <p:sldId id="286" r:id="rId28"/>
    <p:sldId id="367" r:id="rId29"/>
    <p:sldId id="368" r:id="rId30"/>
    <p:sldId id="369" r:id="rId31"/>
    <p:sldId id="370" r:id="rId32"/>
    <p:sldId id="290" r:id="rId33"/>
    <p:sldId id="291" r:id="rId34"/>
    <p:sldId id="381" r:id="rId35"/>
    <p:sldId id="294" r:id="rId36"/>
    <p:sldId id="297" r:id="rId37"/>
    <p:sldId id="373" r:id="rId38"/>
    <p:sldId id="299" r:id="rId39"/>
    <p:sldId id="300" r:id="rId40"/>
    <p:sldId id="374" r:id="rId41"/>
    <p:sldId id="30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E62E45-A4A7-4807-9635-D5CC3106BB58}" type="datetimeFigureOut">
              <a:rPr lang="en-US"/>
              <a:pPr>
                <a:defRPr/>
              </a:pPr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E2849D-EC3E-4F96-B86E-EE7DFC5A2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20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C31A09-84F6-43CF-92FA-605AE94390A8}" type="datetime1">
              <a:rPr lang="en-US" smtClean="0"/>
              <a:t>9/8/2018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A5DF76-D67E-435C-8510-FFAD6F969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07BE-659B-4A5E-A067-7938876C3147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1EE67-EF96-47D7-AE41-A90F69E6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852E-E668-4AA3-961B-A27B06BA2204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0A7C-1A9B-4482-9DD0-82681F690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910C-7E75-4BA4-B383-03EA222EE904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9B2F-780D-443D-A0CA-ACDDBEE7A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EDCBC1-FD7D-4B6F-B798-BD269EC108B6}" type="datetime1">
              <a:rPr lang="en-US" smtClean="0"/>
              <a:t>9/8/2018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5828E3-EAD4-4383-92B2-CCFDEF174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18E6A1-4C9C-40CF-B056-03E60CED388D}" type="datetime1">
              <a:rPr lang="en-US" smtClean="0"/>
              <a:t>9/8/2018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C90E22-B308-4A08-97A1-778E5AB9D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D201E5-674E-47DB-AE7F-487AC74BC5E2}" type="datetime1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71C6F5-DBD9-4402-88CF-6B98E0041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66D60C-3CAA-4B79-B080-E2F042BB75DF}" type="datetime1">
              <a:rPr lang="en-US" smtClean="0"/>
              <a:t>9/8/2018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4B2AE8-2767-4847-8A79-92F4BEEB4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B4BCB1-D70B-4FE4-B97E-F28FCB810C1A}" type="datetime1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163488-617A-42B8-84C3-4FE88C401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FBD7-6838-417C-A4F5-6753EC312F98}" type="datetime1">
              <a:rPr lang="en-US" smtClean="0"/>
              <a:t>9/8/2018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79C5-1BFD-44BC-8696-6784B5DC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19FA51-97EC-4702-BCBA-E6CCB0919FA3}" type="datetime1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FAA2FF-8D69-4E68-8E41-3CA5C54AB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8D49F7-9045-4C3B-9268-4BD9FE11715F}" type="datetime1">
              <a:rPr lang="en-US" smtClean="0"/>
              <a:t>9/8/2018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F17F67-05CD-48CD-8776-F0B11BD5A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FC0FE30-329D-4E02-8D42-EED84ABC7E57}" type="datetime1">
              <a:rPr lang="en-US" smtClean="0"/>
              <a:t>9/8/2018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70D1246-27AB-44FD-B08E-322BE1E53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82" r:id="rId7"/>
    <p:sldLayoutId id="2147483692" r:id="rId8"/>
    <p:sldLayoutId id="2147483693" r:id="rId9"/>
    <p:sldLayoutId id="2147483683" r:id="rId10"/>
    <p:sldLayoutId id="2147483684" r:id="rId11"/>
    <p:sldLayoutId id="2147483685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Goudy Sans Medium"/>
              </a:rPr>
              <a:t>Dive Into® Visual Basic 2010 Express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US"/>
              <a:t>Visual Basic 2010 How to 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73349-60AA-491D-8B6B-B99003D92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A5DF76-D67E-435C-8510-FFAD6F9690B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By default, Visual Studio assigns the name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WindowsApplication1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to a new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Windows Forms Application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project and solution.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Windows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Forms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Application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then click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OK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to display the IDE in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Design view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which contains the features that enable you to create programs.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B0CF3-2ED5-4F17-900B-24870D6B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B38C"/>
                </a:solidFill>
                <a:latin typeface="Goudy Sans Medium"/>
              </a:rPr>
              <a:t>3.2.2 Modifying </a:t>
            </a:r>
            <a:r>
              <a:rPr lang="en-US" sz="2400" dirty="0" err="1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Viewing the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endParaRPr lang="en-US" b="1" i="1" dirty="0">
              <a:solidFill>
                <a:srgbClr val="000000"/>
              </a:solidFill>
              <a:latin typeface="AGaramond" pitchFamily="50" charset="0"/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Design Mode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To view the Form in its design mode: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double click on the Form’s name in the Solution Explorer Window.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Form will appear with tab having the following “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FormName.vb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[Design]”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Code Mode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To view the Form in its Code mode: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Right click on the Form.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View Code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Then the code will be viewed in a separate tab with the same name “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FormName.vb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”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B644C-9246-4D77-9CC3-04556EA0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h02imageslides_Page_0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7D92A2-AA06-46BC-A68B-62511D67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vbhtp5_03imagesagain_Page_1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F169CE-C0BA-4E46-823D-973903EC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rectangle in the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</a:rPr>
              <a:t>Design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area titled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</a:rPr>
              <a:t>Form1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(called a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Form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) represents the main window of the Windows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s application that you’re creating.</a:t>
            </a:r>
          </a:p>
          <a:p>
            <a:pPr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Visual Basic applications can have multiple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s (windows).</a:t>
            </a:r>
          </a:p>
          <a:p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You can customize 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by adding GUI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controls</a:t>
            </a: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GUI controls includes Textboxes, buttons, labels,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</a:rPr>
              <a:t>combobox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,..etc.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7E2D3-D81F-4C4D-9C59-E1C0712D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h02imageslides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7CF27-F0FF-4E38-844B-C6C0031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Collectively, 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and controls make up the program’s GUI.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Users enter data (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inputs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) into the program by typing at the keyboard, by clicking the mouse buttons and in a variety of other ways.</a:t>
            </a:r>
          </a:p>
          <a:p>
            <a:pPr>
              <a:lnSpc>
                <a:spcPct val="9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Programs use the GUI to display instructions and other information (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outputs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) for users to view.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70CD3-8AF3-4DA7-AB9E-408F3AC8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2.3  Menu Bar and Toolbar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Commands for managing the IDE and for developing, maintaining and executing programs are contained in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menus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which are located on the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menu bar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of the IDE</a:t>
            </a:r>
          </a:p>
          <a:p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set of menus displayed depends on what you’re currently doing in the IDE.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240D5-C0FA-45C9-867D-E9A7793E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h02imageslides_Page_1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D9F5F4-945D-4017-958C-996DF9A0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ch02imageslides_Page_1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E52565-D47A-4949-AD80-C1D3570B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2.1  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Visual Studio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2010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is Microsoft’s Integrated Development Environment (IDE) for creating, running and debugging programs (also called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applications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) written in various .NET programming languages.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34904-CE39-4B1A-BDD5-B4E70F46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ch02imageslides_Page_1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CFEC04-043C-411E-B912-5817FE6A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2.3  Menu Bar and Toolbar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You can access many of the more common menu commands from the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toolbar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standard toolbar it contains icons for the most commonly used commands, such as opening a file, adding an item to a project, saving files and running applications 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C8916-A3C1-4F97-B26E-B9C5B0EB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ch02imageslides_Page_1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E4194-F4A8-4CF8-8C18-3BC3C9B9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2.3  Menu Bar and Toolbar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You can customize the IDE’s toolbars.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Toolbars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.</a:t>
            </a: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pic>
        <p:nvPicPr>
          <p:cNvPr id="5" name="Picture 1" descr="ch02imageslides_Page_14.png"/>
          <p:cNvPicPr>
            <a:picLocks noGrp="1" noChangeAspect="1"/>
          </p:cNvPicPr>
          <p:nvPr isPhoto="1"/>
        </p:nvPicPr>
        <p:blipFill>
          <a:blip r:embed="rId2" cstate="print"/>
          <a:srcRect l="5000" t="8836" r="25833" b="19788"/>
          <a:stretch>
            <a:fillRect/>
          </a:stretch>
        </p:blipFill>
        <p:spPr bwMode="auto">
          <a:xfrm>
            <a:off x="1905000" y="22098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DC2526-B888-4AE1-9801-E78FAA45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2.4  Navigating the Visual Studio IDE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IDE provides windows for accessing project files and customizing controls.</a:t>
            </a:r>
          </a:p>
          <a:p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This section introduces several windows that you’ll use frequently when developing Visual Basic programs.</a:t>
            </a:r>
          </a:p>
          <a:p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These windows can be accessed via the toolbar icons  or by selecting the desired window’s name in 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menu.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CCBA52-0957-4BB5-84C3-F8E8F9B2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ch02imageslides_Page_1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F1FA6-B8D6-4D70-9F3A-0718FAA1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ch02imageslides_Page_1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CDCCC7-FEC1-4562-B1A3-3D0C7B99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ch02imageslides_Page_1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D8163-AC5F-41C6-8360-051456D4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h02imageslides_Page_2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90C9F-85DC-428D-A4BF-DAB295C8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2.4  Navigating the Visual Studio IDE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next few sections cover three of Visual Studio’s main windows—the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Solution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Explorer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Properties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window and 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Toolbox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These windows display project information and include tools that help you build your programs.       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805A1E-3751-43C4-B132-D6B8DE12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b="1" i="1" dirty="0">
                <a:solidFill>
                  <a:srgbClr val="000000"/>
                </a:solidFill>
                <a:latin typeface="AGaramond" pitchFamily="50" charset="0"/>
              </a:rPr>
              <a:t>Introduction to Microsoft Visual Basic 2010 Express Edition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To start Microsoft Visual Basic 2010 Express Edition, select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Start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All Programs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Microsoft Visual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Studio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2010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sz="21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</a:rPr>
              <a:t>Start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</a:rPr>
              <a:t>Page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displays. </a:t>
            </a:r>
          </a:p>
          <a:p>
            <a:pPr lvl="1"/>
            <a:endParaRPr lang="en-US" sz="21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Start Page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Start Page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links are organized into sections—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Recent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Projects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Get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Started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Latest News</a:t>
            </a:r>
          </a:p>
          <a:p>
            <a:pPr lvl="1"/>
            <a:endParaRPr lang="en-US" sz="21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endParaRPr lang="en-US" sz="21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At any time, you can return to the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Start Page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by selecting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&gt; Start Page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56936-EAC4-4F6C-A854-9017C63F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B38C"/>
                </a:solidFill>
                <a:latin typeface="Goudy Sans Medium"/>
              </a:rPr>
              <a:t>2.4.1 </a:t>
            </a:r>
            <a:r>
              <a:rPr lang="en-US">
                <a:solidFill>
                  <a:srgbClr val="33B38C"/>
                </a:solidFill>
                <a:latin typeface="Arial"/>
              </a:rPr>
              <a:t>Solution Explorer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Solution Explorer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window  provides access to all of a solution’s files.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If it’s not shown in the IDE, do the following: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Click 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Solution Explorer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icon in the IDE -&gt; select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&gt; Other Windows 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Solution Explorer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or type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&lt;Ctrl&gt; &lt;Alt&gt; L.</a:t>
            </a:r>
          </a:p>
          <a:p>
            <a:pPr>
              <a:buNone/>
            </a:pP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pic>
        <p:nvPicPr>
          <p:cNvPr id="5" name="Picture 1" descr="ch02imageslides_Page_21.png"/>
          <p:cNvPicPr>
            <a:picLocks noGrp="1" noChangeAspect="1"/>
          </p:cNvPicPr>
          <p:nvPr isPhoto="1"/>
        </p:nvPicPr>
        <p:blipFill>
          <a:blip r:embed="rId2" cstate="print"/>
          <a:srcRect r="23333" b="66457"/>
          <a:stretch>
            <a:fillRect/>
          </a:stretch>
        </p:blipFill>
        <p:spPr bwMode="auto">
          <a:xfrm>
            <a:off x="1828800" y="4157663"/>
            <a:ext cx="70104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3112E-170C-4FCB-9399-CE2E63DF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6705600" cy="639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81445-DE21-495C-9D17-04952B98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93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B38C"/>
                </a:solidFill>
                <a:latin typeface="Goudy Sans Medium"/>
              </a:rPr>
              <a:t>2.4.1 </a:t>
            </a:r>
            <a:r>
              <a:rPr lang="en-US">
                <a:solidFill>
                  <a:srgbClr val="33B38C"/>
                </a:solidFill>
                <a:latin typeface="Arial"/>
              </a:rPr>
              <a:t>Solution Explorer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By default, the IDE displays only files that you may need to edit—other files that the IDE generates are hidden.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Solution Explorer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window includes a toolbar that contains several icons.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Clicking the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Show All Files icon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 displays all the solution’s files, including those generated by the IDE 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Clicking the arrows to the left of a file or folder expands or collapses the project tree’s nodes.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81EC0-BD3E-4BB2-B402-570AB20F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B38C"/>
                </a:solidFill>
                <a:latin typeface="Goudy Sans Medium"/>
              </a:rPr>
              <a:t>2.4.2 </a:t>
            </a:r>
            <a:r>
              <a:rPr lang="en-US">
                <a:solidFill>
                  <a:srgbClr val="33B38C"/>
                </a:solidFill>
                <a:latin typeface="Arial"/>
              </a:rPr>
              <a:t>Toolbox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</a:rPr>
              <a:t>Toolbox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</a:rPr>
              <a:t>&gt; Other Windows &gt; Toolbox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) contains icons representing controls used to customize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s.</a:t>
            </a:r>
          </a:p>
          <a:p>
            <a:pPr>
              <a:lnSpc>
                <a:spcPct val="80000"/>
              </a:lnSpc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With visual programming, you can “drag and drop” controls onto 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67CFA-97F5-4F5C-8641-85523691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pic>
        <p:nvPicPr>
          <p:cNvPr id="4" name="Picture 1" descr="ch02imageslides_Page_23.png"/>
          <p:cNvPicPr>
            <a:picLocks noGrp="1" noChangeAspect="1"/>
          </p:cNvPicPr>
          <p:nvPr isPhoto="1"/>
        </p:nvPicPr>
        <p:blipFill>
          <a:blip r:embed="rId2" cstate="print"/>
          <a:srcRect l="5000" r="30833"/>
          <a:stretch>
            <a:fillRect/>
          </a:stretch>
        </p:blipFill>
        <p:spPr bwMode="auto">
          <a:xfrm>
            <a:off x="1524000" y="228600"/>
            <a:ext cx="58674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E53EC-0CA0-4413-A66B-537CD16B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B38C"/>
                </a:solidFill>
                <a:latin typeface="Goudy Sans Medium"/>
              </a:rPr>
              <a:t>2.4.2 </a:t>
            </a:r>
            <a:r>
              <a:rPr lang="en-US">
                <a:solidFill>
                  <a:srgbClr val="33B38C"/>
                </a:solidFill>
                <a:latin typeface="Arial"/>
              </a:rPr>
              <a:t>Toolbox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81138"/>
            <a:ext cx="8458200" cy="452596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Toolbox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groups the GUI controls into categories as follows: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All Windows Forms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Common Controls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Containers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Menus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&amp;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Toolbars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Components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Printing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Dialogs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WPF Interoperability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Visual Basic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</a:rPr>
              <a:t>PowerPacks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General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D7D53-C3D9-4B2B-BC41-1B34A8EC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B38C"/>
                </a:solidFill>
                <a:latin typeface="Goudy Sans Medium"/>
              </a:rPr>
              <a:t>2.4.3 </a:t>
            </a:r>
            <a:r>
              <a:rPr lang="en-US">
                <a:solidFill>
                  <a:srgbClr val="33B38C"/>
                </a:solidFill>
                <a:latin typeface="Arial"/>
              </a:rPr>
              <a:t>Properties</a:t>
            </a:r>
            <a:r>
              <a:rPr lang="en-US">
                <a:solidFill>
                  <a:srgbClr val="33B38C"/>
                </a:solidFill>
                <a:latin typeface="Goudy Sans Medium"/>
              </a:rPr>
              <a:t> Window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To display the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</a:rPr>
              <a:t>Properties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window: 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View &gt; Other Windows &gt; Properties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Window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click the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Properties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window toolbar , 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or press the 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</a:rPr>
              <a:t>F4 key.</a:t>
            </a:r>
          </a:p>
          <a:p>
            <a:pPr lvl="1">
              <a:buNone/>
            </a:pPr>
            <a:endParaRPr lang="en-US" sz="2100" i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Properties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window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displays the properties for the currently selected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, control or file in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</a:rPr>
              <a:t>Design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view.</a:t>
            </a:r>
          </a:p>
          <a:p>
            <a:pPr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Properties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specify information about 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or control, such as its size, color and position.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A0B6B-BBD2-4721-9338-672C4730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ch02imageslides_Page_2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7B795-B19D-4D8D-ABF9-A92B642E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B38C"/>
                </a:solidFill>
                <a:latin typeface="Goudy Sans Medium"/>
              </a:rPr>
              <a:t>2.4.3 </a:t>
            </a:r>
            <a:r>
              <a:rPr lang="en-US">
                <a:solidFill>
                  <a:srgbClr val="33B38C"/>
                </a:solidFill>
                <a:latin typeface="Arial"/>
              </a:rPr>
              <a:t>Properties</a:t>
            </a:r>
            <a:r>
              <a:rPr lang="en-US">
                <a:solidFill>
                  <a:srgbClr val="33B38C"/>
                </a:solidFill>
                <a:latin typeface="Goudy Sans Medium"/>
              </a:rPr>
              <a:t> Window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2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You can sort the properties window: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Alphabetically from (A-Z or (Z-A) (by clicking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Alphabetical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icon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or categorically (by clicking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Categorized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icon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pic>
        <p:nvPicPr>
          <p:cNvPr id="5" name="Picture 1" descr="ch02imageslides_Page_24.png"/>
          <p:cNvPicPr>
            <a:picLocks noGrp="1" noChangeAspect="1"/>
          </p:cNvPicPr>
          <p:nvPr isPhoto="1"/>
        </p:nvPicPr>
        <p:blipFill>
          <a:blip r:embed="rId2" cstate="print"/>
          <a:srcRect l="17778" t="7464" r="53454" b="83614"/>
          <a:stretch>
            <a:fillRect/>
          </a:stretch>
        </p:blipFill>
        <p:spPr bwMode="auto">
          <a:xfrm>
            <a:off x="1752600" y="32004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5029200" y="4114800"/>
            <a:ext cx="0" cy="381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0400" y="4419600"/>
            <a:ext cx="2667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Alphabetically icon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105400"/>
            <a:ext cx="2667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Property icon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410200" y="4191000"/>
            <a:ext cx="0" cy="9144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1200" y="4495800"/>
            <a:ext cx="2667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Event icon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5791200" y="4114800"/>
            <a:ext cx="304800" cy="381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903D7-4AF7-47FA-8328-00093496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h02imageslides_Page_0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9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38DEB-F6E7-42B9-9007-9D268900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Recent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Projects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section contains information on projects you’ve recently created or modified.</a:t>
            </a:r>
          </a:p>
          <a:p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Get Started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section focuses on using the IDE for creating programs and learning Visual Basic.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Latest News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tab provides links to the latest Visual Basic developments (such as updates and bug fixes).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C5F9B-6C3B-464A-A769-29557746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Customizing the IDE and Creating a New Project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To begin programming in Visual Basic, you must create a new project or open an existing one.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To create new project:</a:t>
            </a:r>
          </a:p>
          <a:p>
            <a:pPr marL="1087438" lvl="2" indent="-457200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File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Project</a:t>
            </a:r>
          </a:p>
          <a:p>
            <a:pPr marL="1087438" lvl="2" indent="-457200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Or from 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Start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Page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New Project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To Open existing project:</a:t>
            </a:r>
          </a:p>
          <a:p>
            <a:pPr marL="1087438" lvl="2" indent="-457200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File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Open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Project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087438" lvl="2" indent="-457200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Or from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Start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Page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-&gt;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Recent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Projects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1087438" lvl="2" indent="-457200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Or also from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Start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Page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-&gt;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Open Projects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0D2A1F-E644-484F-BBD7-E5D7178E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6910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project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is a group of related files, such as the Visual Basic code and any images that might make up a program.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solutions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 is a group folder contains one or more projects.</a:t>
            </a:r>
          </a:p>
          <a:p>
            <a:pPr>
              <a:lnSpc>
                <a:spcPct val="9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Multiple-project solutions are for large-scale programs.</a:t>
            </a:r>
          </a:p>
          <a:p>
            <a:pPr>
              <a:lnSpc>
                <a:spcPct val="90000"/>
              </a:lnSpc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Each program we create consists of a single project.</a:t>
            </a:r>
          </a:p>
          <a:p>
            <a:pPr>
              <a:lnSpc>
                <a:spcPct val="90000"/>
              </a:lnSpc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Visual Studio provides several templates.</a:t>
            </a:r>
          </a:p>
          <a:p>
            <a:pPr>
              <a:lnSpc>
                <a:spcPct val="90000"/>
              </a:lnSpc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Templates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are the project types users can create in Visual Basic—Windows Forms applications, console applications, WPF applications and others.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C76AA-B0E3-4013-B0DD-DC647F7D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In this chapter, we build a 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Windows Forms Application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Windows Forms application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 executes within a Windows operating system and has a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graphical user interface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GUI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)—the visual part of the program with which the user interacts.</a:t>
            </a:r>
          </a:p>
          <a:p>
            <a:pPr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16D38-C78A-4D63-ABCF-A5723903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9B2F-780D-443D-A0CA-ACDDBEE7A0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ch02imageslides_Page_0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2BE26-D658-4533-AFB0-89D8B06F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79C5-1BFD-44BC-8696-6784B5DC05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AC512D-7BB8-4740-8E5A-FB0124BB6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1D6AED-E374-4D95-BCF0-ADAA381AC6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55F2F1-997B-4262-BB77-B65B1C3C0045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179</TotalTime>
  <Words>1583</Words>
  <Application>Microsoft Office PowerPoint</Application>
  <PresentationFormat>On-screen Show (4:3)</PresentationFormat>
  <Paragraphs>215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AGaramond</vt:lpstr>
      <vt:lpstr>Arial</vt:lpstr>
      <vt:lpstr>Calibri</vt:lpstr>
      <vt:lpstr>Goudy Sans Medium</vt:lpstr>
      <vt:lpstr>Lucida Console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Dive Into® Visual Basic 2010 Express</vt:lpstr>
      <vt:lpstr>2.1  Introduction</vt:lpstr>
      <vt:lpstr>2.2  Overview of the Visual Studio 2010 IDE</vt:lpstr>
      <vt:lpstr>PowerPoint Presentation</vt:lpstr>
      <vt:lpstr>2.2  Overview of the Visual Studio 2010 IDE</vt:lpstr>
      <vt:lpstr>2.2  Overview of the Visual Studio 2010 IDE</vt:lpstr>
      <vt:lpstr>2.2  Overview of the Visual Studio 2010 IDE</vt:lpstr>
      <vt:lpstr>2.2  Overview of the Visual Studio 2010 IDE</vt:lpstr>
      <vt:lpstr>PowerPoint Presentation</vt:lpstr>
      <vt:lpstr>2.2  Overview of the Visual Studio 2010 IDE</vt:lpstr>
      <vt:lpstr>3.2.2 Modifying ASimpleProgram to Programmatically Change the Label’s Text Property</vt:lpstr>
      <vt:lpstr>PowerPoint Presentation</vt:lpstr>
      <vt:lpstr>PowerPoint Presentation</vt:lpstr>
      <vt:lpstr>2.2  Overview of the Visual Studio 2010 IDE</vt:lpstr>
      <vt:lpstr>PowerPoint Presentation</vt:lpstr>
      <vt:lpstr>2.2  Overview of the Visual Studio 2010 IDE</vt:lpstr>
      <vt:lpstr>2.3  Menu Bar and Toolbar</vt:lpstr>
      <vt:lpstr>PowerPoint Presentation</vt:lpstr>
      <vt:lpstr>PowerPoint Presentation</vt:lpstr>
      <vt:lpstr>PowerPoint Presentation</vt:lpstr>
      <vt:lpstr>2.3  Menu Bar and Toolbar</vt:lpstr>
      <vt:lpstr>PowerPoint Presentation</vt:lpstr>
      <vt:lpstr>2.3  Menu Bar and Toolbar</vt:lpstr>
      <vt:lpstr>2.4  Navigating the Visual Studio IDE</vt:lpstr>
      <vt:lpstr>PowerPoint Presentation</vt:lpstr>
      <vt:lpstr>PowerPoint Presentation</vt:lpstr>
      <vt:lpstr>PowerPoint Presentation</vt:lpstr>
      <vt:lpstr>PowerPoint Presentation</vt:lpstr>
      <vt:lpstr>2.4  Navigating the Visual Studio IDE</vt:lpstr>
      <vt:lpstr>2.4.1 Solution Explorer</vt:lpstr>
      <vt:lpstr>PowerPoint Presentation</vt:lpstr>
      <vt:lpstr>2.4.1 Solution Explorer</vt:lpstr>
      <vt:lpstr>2.4.2 Toolbox</vt:lpstr>
      <vt:lpstr>PowerPoint Presentation</vt:lpstr>
      <vt:lpstr>2.4.2 Toolbox</vt:lpstr>
      <vt:lpstr>2.4.3 Properties Window</vt:lpstr>
      <vt:lpstr>PowerPoint Presentation</vt:lpstr>
      <vt:lpstr>2.4.3 Properties Window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 Into® Visual Basic 2010 Express</dc:title>
  <dc:creator>Windows User</dc:creator>
  <cp:lastModifiedBy>Abdulrahman Abdullah O Alomair</cp:lastModifiedBy>
  <cp:revision>24</cp:revision>
  <dcterms:created xsi:type="dcterms:W3CDTF">2010-03-03T15:37:59Z</dcterms:created>
  <dcterms:modified xsi:type="dcterms:W3CDTF">2018-09-08T10:05:20Z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</Properties>
</file>