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4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6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1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2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8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1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5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3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2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2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9/24/2016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6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44558"/>
            <a:ext cx="9144000" cy="1444486"/>
          </a:xfrm>
        </p:spPr>
        <p:txBody>
          <a:bodyPr/>
          <a:lstStyle/>
          <a:p>
            <a:r>
              <a:rPr lang="ar-SA" dirty="0"/>
              <a:t>ميادين الإدارة التعليمية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292625"/>
            <a:ext cx="9144000" cy="4187688"/>
          </a:xfrm>
        </p:spPr>
        <p:txBody>
          <a:bodyPr>
            <a:noAutofit/>
          </a:bodyPr>
          <a:lstStyle/>
          <a:p>
            <a:r>
              <a:rPr lang="ar-SA" sz="3200" dirty="0"/>
              <a:t>المدرسة والمجتمع </a:t>
            </a:r>
          </a:p>
          <a:p>
            <a:r>
              <a:rPr lang="ar-SA" sz="3200" dirty="0"/>
              <a:t>الطلاب </a:t>
            </a:r>
          </a:p>
          <a:p>
            <a:r>
              <a:rPr lang="ar-SA" sz="3200" dirty="0"/>
              <a:t>العاملون </a:t>
            </a:r>
          </a:p>
          <a:p>
            <a:r>
              <a:rPr lang="ar-SA" sz="3200" dirty="0"/>
              <a:t>المناهج </a:t>
            </a:r>
          </a:p>
          <a:p>
            <a:r>
              <a:rPr lang="ar-SA" sz="3200" dirty="0"/>
              <a:t>المباني المدرسية </a:t>
            </a:r>
          </a:p>
          <a:p>
            <a:r>
              <a:rPr lang="ar-SA" sz="3200" dirty="0"/>
              <a:t>الشؤون المالية </a:t>
            </a:r>
          </a:p>
          <a:p>
            <a:r>
              <a:rPr lang="ar-SA" sz="3200" dirty="0"/>
              <a:t>العلاقات الإنسانية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482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689112"/>
            <a:ext cx="9144000" cy="1616765"/>
          </a:xfrm>
        </p:spPr>
        <p:txBody>
          <a:bodyPr/>
          <a:lstStyle/>
          <a:p>
            <a:r>
              <a:rPr lang="ar-SA" dirty="0"/>
              <a:t>الإدارة المدرسية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96279" y="3164716"/>
            <a:ext cx="9144000" cy="1655762"/>
          </a:xfrm>
        </p:spPr>
        <p:txBody>
          <a:bodyPr>
            <a:normAutofit/>
          </a:bodyPr>
          <a:lstStyle/>
          <a:p>
            <a:r>
              <a:rPr lang="ar-SA" sz="3200" dirty="0"/>
              <a:t>تعتبر اصغر تشكيل اداري في النظام التعليمي ولكنها من أهمها لأنها</a:t>
            </a:r>
          </a:p>
          <a:p>
            <a:r>
              <a:rPr lang="ar-SA" sz="3200" dirty="0"/>
              <a:t> هي التي تقوم بتنفيذ السياسات التعليمية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558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45775"/>
            <a:ext cx="9144000" cy="1166190"/>
          </a:xfrm>
        </p:spPr>
        <p:txBody>
          <a:bodyPr>
            <a:normAutofit/>
          </a:bodyPr>
          <a:lstStyle/>
          <a:p>
            <a:r>
              <a:rPr lang="ar-SA" dirty="0"/>
              <a:t>تعريفات الإدارة المدرسية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18592" y="1669774"/>
            <a:ext cx="9144000" cy="476295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ar-SA" sz="2800" dirty="0"/>
              <a:t>* جميع الجهود والنشاطات المنسقة التي يقوم بها فريق العاملين بالمدرسة (مدير , مساعديه , المعلمين  ,الإداريين ,الفنين ) لتحقيق الأهداف داخل  المؤسسة وخارجها </a:t>
            </a:r>
          </a:p>
          <a:p>
            <a:r>
              <a:rPr lang="ar-SA" sz="1800" dirty="0"/>
              <a:t>(محمد سيف وحسن مالك 1414)</a:t>
            </a:r>
          </a:p>
          <a:p>
            <a:endParaRPr lang="ar-SA" dirty="0"/>
          </a:p>
          <a:p>
            <a:r>
              <a:rPr lang="ar-SA" dirty="0"/>
              <a:t>*</a:t>
            </a:r>
            <a:r>
              <a:rPr lang="ar-SA" sz="2800" dirty="0"/>
              <a:t>الإدارة المدرسية عمليه تنظيم وتوجيه لكل عمل تربوي او تعليمي يحدث داخل المدرسة من اجل تطوير وتقويم التعليم </a:t>
            </a:r>
          </a:p>
          <a:p>
            <a:r>
              <a:rPr lang="ar-SA" sz="1800" dirty="0"/>
              <a:t>(السيد </a:t>
            </a:r>
            <a:r>
              <a:rPr lang="ar-SA" sz="1800" dirty="0" err="1"/>
              <a:t>الخميسي</a:t>
            </a:r>
            <a:r>
              <a:rPr lang="ar-SA" sz="1800" dirty="0"/>
              <a:t> 2001)</a:t>
            </a:r>
          </a:p>
          <a:p>
            <a:r>
              <a:rPr lang="ar-SA" sz="2800" dirty="0"/>
              <a:t>*الإدارة المدرسية هي التي توجه سير العملية التعليمية داخل المدرسة لتحقيق  الأهداف الموضوعة بكفائه عالية مع الاقتصاد في الوقت والجهد </a:t>
            </a:r>
          </a:p>
          <a:p>
            <a:r>
              <a:rPr lang="ar-SA" sz="1800" dirty="0"/>
              <a:t>(زينب الجبر 2002) </a:t>
            </a:r>
            <a:endParaRPr lang="ar-SA" dirty="0"/>
          </a:p>
          <a:p>
            <a:r>
              <a:rPr lang="ar-SA" dirty="0"/>
              <a:t> 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7502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9115"/>
          </a:xfrm>
        </p:spPr>
        <p:txBody>
          <a:bodyPr>
            <a:normAutofit fontScale="90000"/>
          </a:bodyPr>
          <a:lstStyle/>
          <a:p>
            <a:r>
              <a:rPr lang="ar-SA" dirty="0"/>
              <a:t>مفهوم الإدارة في التربية الخاصة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842655"/>
            <a:ext cx="9144000" cy="202969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/>
              <a:t>هي تلك الإدارة الموكل اليها اداره برامج التربية الخاصة في مختلف مستوياتها ومراحلها وفئاتها ,بهدف تحسين النواتج التعليمية لدى فئات دوي الاحتياجات الخاصة  الي اقصي درجه تسمح بها قدراتهم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2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401"/>
          </a:xfrm>
        </p:spPr>
        <p:txBody>
          <a:bodyPr>
            <a:normAutofit fontScale="90000"/>
          </a:bodyPr>
          <a:lstStyle/>
          <a:p>
            <a:r>
              <a:rPr lang="ar-SA" dirty="0"/>
              <a:t>اهداف الإدارة في التربية الخاصة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46909" y="1260765"/>
            <a:ext cx="9144000" cy="5597236"/>
          </a:xfrm>
        </p:spPr>
        <p:txBody>
          <a:bodyPr>
            <a:normAutofit fontScale="32500" lnSpcReduction="20000"/>
          </a:bodyPr>
          <a:lstStyle/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توفير المنهج الخاص لكل فئه 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توفير الوسائل المساعدة 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الاهتمام بتعديل البيئة الفيزيائية للمدرسة 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تنسيق الاعمال الإدارية والفنية 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بناء شخصيه الطلاب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تحديد الأموال الازمه لتنفيذ الرامج 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وضع الخطط والتطوير المستمر 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الاشراف علي تنفيد مشروعات المدرسة 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توفير الأنشطة التي تساعد علي نمو الطلاب 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 دعم العلاقات بين المدرسة والبيئة الخارجية </a:t>
            </a:r>
          </a:p>
          <a:p>
            <a:r>
              <a:rPr lang="ar-SA" sz="9600" dirty="0">
                <a:solidFill>
                  <a:srgbClr val="C00000"/>
                </a:solidFill>
              </a:rPr>
              <a:t>*</a:t>
            </a:r>
            <a:r>
              <a:rPr lang="ar-SA" sz="9600" dirty="0"/>
              <a:t>الاستخدام الأمثل للموارد البشرية </a:t>
            </a:r>
          </a:p>
          <a:p>
            <a:endParaRPr lang="ar-SA" sz="9600" dirty="0"/>
          </a:p>
        </p:txBody>
      </p:sp>
    </p:spTree>
    <p:extLst>
      <p:ext uri="{BB962C8B-B14F-4D97-AF65-F5344CB8AC3E}">
        <p14:creationId xmlns:p14="http://schemas.microsoft.com/office/powerpoint/2010/main" val="21755291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224</Words>
  <Application>Microsoft Office PowerPoint</Application>
  <PresentationFormat>شاشة عريضة</PresentationFormat>
  <Paragraphs>34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ميادين الإدارة التعليمية </vt:lpstr>
      <vt:lpstr>الإدارة المدرسية </vt:lpstr>
      <vt:lpstr>تعريفات الإدارة المدرسية </vt:lpstr>
      <vt:lpstr>مفهوم الإدارة في التربية الخاصة </vt:lpstr>
      <vt:lpstr>اهداف الإدارة في التربية الخاصة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ميادين الإدارة التعليمية </dc:title>
  <dc:creator>nahlah772007</dc:creator>
  <cp:lastModifiedBy>nahlah772007</cp:lastModifiedBy>
  <cp:revision>8</cp:revision>
  <dcterms:created xsi:type="dcterms:W3CDTF">2016-09-24T10:21:35Z</dcterms:created>
  <dcterms:modified xsi:type="dcterms:W3CDTF">2016-09-24T11:22:47Z</dcterms:modified>
</cp:coreProperties>
</file>