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7" r:id="rId2"/>
    <p:sldId id="289" r:id="rId3"/>
    <p:sldId id="259" r:id="rId4"/>
    <p:sldId id="260" r:id="rId5"/>
    <p:sldId id="261" r:id="rId6"/>
    <p:sldId id="290" r:id="rId7"/>
    <p:sldId id="262" r:id="rId8"/>
    <p:sldId id="258"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 id="278" r:id="rId25"/>
    <p:sldId id="279" r:id="rId26"/>
    <p:sldId id="280" r:id="rId27"/>
    <p:sldId id="282" r:id="rId28"/>
    <p:sldId id="283" r:id="rId29"/>
    <p:sldId id="284" r:id="rId30"/>
    <p:sldId id="286" r:id="rId31"/>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نمط متوسط 2 - تميي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p:scale>
          <a:sx n="76" d="100"/>
          <a:sy n="76" d="100"/>
        </p:scale>
        <p:origin x="-336" y="12"/>
      </p:cViewPr>
      <p:guideLst>
        <p:guide orient="horz" pos="2160"/>
        <p:guide pos="2880"/>
      </p:guideLst>
    </p:cSldViewPr>
  </p:slideViewPr>
  <p:notesTextViewPr>
    <p:cViewPr>
      <p:scale>
        <a:sx n="1" d="1"/>
        <a:sy n="1" d="1"/>
      </p:scale>
      <p:origin x="0" y="0"/>
    </p:cViewPr>
  </p:notesTextViewPr>
  <p:sorterViewPr>
    <p:cViewPr>
      <p:scale>
        <a:sx n="100" d="100"/>
        <a:sy n="100" d="100"/>
      </p:scale>
      <p:origin x="0" y="3462"/>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ar-SA" smtClean="0"/>
              <a:t>انقر لتحرير نمط العنوان الرئيسي</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dirty="0"/>
          </a:p>
        </p:txBody>
      </p:sp>
      <p:sp>
        <p:nvSpPr>
          <p:cNvPr id="4" name="Date Placeholder 3"/>
          <p:cNvSpPr>
            <a:spLocks noGrp="1"/>
          </p:cNvSpPr>
          <p:nvPr>
            <p:ph type="dt" sz="half" idx="10"/>
          </p:nvPr>
        </p:nvSpPr>
        <p:spPr/>
        <p:txBody>
          <a:bodyPr/>
          <a:lstStyle/>
          <a:p>
            <a:fld id="{80E0EE64-960B-4196-9E0D-3C46A0C8E11A}" type="datetimeFigureOut">
              <a:rPr lang="ar-SA" smtClean="0"/>
              <a:t>06/05/37</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CF81BCC0-7128-4CB3-A1DA-5C8B3E14E03D}" type="slidenum">
              <a:rPr lang="ar-SA" smtClean="0"/>
              <a:t>‹#›</a:t>
            </a:fld>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80E0EE64-960B-4196-9E0D-3C46A0C8E11A}" type="datetimeFigureOut">
              <a:rPr lang="ar-SA" smtClean="0"/>
              <a:t>06/05/37</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CF81BCC0-7128-4CB3-A1DA-5C8B3E14E03D}"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عنوان ونص عموديان">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80E0EE64-960B-4196-9E0D-3C46A0C8E11A}" type="datetimeFigureOut">
              <a:rPr lang="ar-SA" smtClean="0"/>
              <a:t>06/05/37</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CF81BCC0-7128-4CB3-A1DA-5C8B3E14E03D}" type="slidenum">
              <a:rPr lang="ar-SA" smtClean="0"/>
              <a:t>‹#›</a:t>
            </a:fld>
            <a:endParaRPr lang="ar-SA"/>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80E0EE64-960B-4196-9E0D-3C46A0C8E11A}" type="datetimeFigureOut">
              <a:rPr lang="ar-SA" smtClean="0"/>
              <a:t>06/05/37</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CF81BCC0-7128-4CB3-A1DA-5C8B3E14E03D}" type="slidenum">
              <a:rPr lang="ar-SA" smtClean="0"/>
              <a:t>‹#›</a:t>
            </a:fld>
            <a:endParaRPr lang="ar-SA"/>
          </a:p>
        </p:txBody>
      </p:sp>
      <p:sp>
        <p:nvSpPr>
          <p:cNvPr id="7" name="Title 6"/>
          <p:cNvSpPr>
            <a:spLocks noGrp="1"/>
          </p:cNvSpPr>
          <p:nvPr>
            <p:ph type="title"/>
          </p:nvPr>
        </p:nvSpPr>
        <p:spPr/>
        <p:txBody>
          <a:bodyPr/>
          <a:lstStyle/>
          <a:p>
            <a:r>
              <a:rPr lang="ar-SA" smtClean="0"/>
              <a:t>انقر لتحرير نمط العنوان الرئيسي</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80E0EE64-960B-4196-9E0D-3C46A0C8E11A}" type="datetimeFigureOut">
              <a:rPr lang="ar-SA" smtClean="0"/>
              <a:t>06/05/37</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CF81BCC0-7128-4CB3-A1DA-5C8B3E14E03D}" type="slidenum">
              <a:rPr lang="ar-SA" smtClean="0"/>
              <a:t>‹#›</a:t>
            </a:fld>
            <a:endParaRPr lang="ar-S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5" name="Date Placeholder 4"/>
          <p:cNvSpPr>
            <a:spLocks noGrp="1"/>
          </p:cNvSpPr>
          <p:nvPr>
            <p:ph type="dt" sz="half" idx="10"/>
          </p:nvPr>
        </p:nvSpPr>
        <p:spPr/>
        <p:txBody>
          <a:bodyPr/>
          <a:lstStyle/>
          <a:p>
            <a:fld id="{80E0EE64-960B-4196-9E0D-3C46A0C8E11A}" type="datetimeFigureOut">
              <a:rPr lang="ar-SA" smtClean="0"/>
              <a:t>06/05/37</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CF81BCC0-7128-4CB3-A1DA-5C8B3E14E03D}" type="slidenum">
              <a:rPr lang="ar-SA" smtClean="0"/>
              <a:t>‹#›</a:t>
            </a:fld>
            <a:endParaRPr lang="ar-SA"/>
          </a:p>
        </p:txBody>
      </p:sp>
      <p:sp>
        <p:nvSpPr>
          <p:cNvPr id="9" name="Content Placeholder 8"/>
          <p:cNvSpPr>
            <a:spLocks noGrp="1"/>
          </p:cNvSpPr>
          <p:nvPr>
            <p:ph sz="quarter" idx="13"/>
          </p:nvPr>
        </p:nvSpPr>
        <p:spPr>
          <a:xfrm>
            <a:off x="676655" y="2679192"/>
            <a:ext cx="3822192" cy="344728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ar-SA" smtClean="0"/>
              <a:t>انقر لتحرير نمط العنوان الرئيسي</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7" name="Date Placeholder 6"/>
          <p:cNvSpPr>
            <a:spLocks noGrp="1"/>
          </p:cNvSpPr>
          <p:nvPr>
            <p:ph type="dt" sz="half" idx="10"/>
          </p:nvPr>
        </p:nvSpPr>
        <p:spPr/>
        <p:txBody>
          <a:bodyPr/>
          <a:lstStyle/>
          <a:p>
            <a:fld id="{80E0EE64-960B-4196-9E0D-3C46A0C8E11A}" type="datetimeFigureOut">
              <a:rPr lang="ar-SA" smtClean="0"/>
              <a:t>06/05/37</a:t>
            </a:fld>
            <a:endParaRPr lang="ar-SA"/>
          </a:p>
        </p:txBody>
      </p:sp>
      <p:sp>
        <p:nvSpPr>
          <p:cNvPr id="8" name="Footer Placeholder 7"/>
          <p:cNvSpPr>
            <a:spLocks noGrp="1"/>
          </p:cNvSpPr>
          <p:nvPr>
            <p:ph type="ftr" sz="quarter" idx="11"/>
          </p:nvPr>
        </p:nvSpPr>
        <p:spPr/>
        <p:txBody>
          <a:bodyPr/>
          <a:lstStyle/>
          <a:p>
            <a:endParaRPr lang="ar-SA"/>
          </a:p>
        </p:txBody>
      </p:sp>
      <p:sp>
        <p:nvSpPr>
          <p:cNvPr id="9" name="Slide Number Placeholder 8"/>
          <p:cNvSpPr>
            <a:spLocks noGrp="1"/>
          </p:cNvSpPr>
          <p:nvPr>
            <p:ph type="sldNum" sz="quarter" idx="12"/>
          </p:nvPr>
        </p:nvSpPr>
        <p:spPr/>
        <p:txBody>
          <a:bodyPr/>
          <a:lstStyle/>
          <a:p>
            <a:fld id="{CF81BCC0-7128-4CB3-A1DA-5C8B3E14E03D}" type="slidenum">
              <a:rPr lang="ar-SA" smtClean="0"/>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Date Placeholder 2"/>
          <p:cNvSpPr>
            <a:spLocks noGrp="1"/>
          </p:cNvSpPr>
          <p:nvPr>
            <p:ph type="dt" sz="half" idx="10"/>
          </p:nvPr>
        </p:nvSpPr>
        <p:spPr/>
        <p:txBody>
          <a:bodyPr/>
          <a:lstStyle/>
          <a:p>
            <a:fld id="{80E0EE64-960B-4196-9E0D-3C46A0C8E11A}" type="datetimeFigureOut">
              <a:rPr lang="ar-SA" smtClean="0"/>
              <a:t>06/05/37</a:t>
            </a:fld>
            <a:endParaRPr lang="ar-SA"/>
          </a:p>
        </p:txBody>
      </p:sp>
      <p:sp>
        <p:nvSpPr>
          <p:cNvPr id="4" name="Footer Placeholder 3"/>
          <p:cNvSpPr>
            <a:spLocks noGrp="1"/>
          </p:cNvSpPr>
          <p:nvPr>
            <p:ph type="ftr" sz="quarter" idx="11"/>
          </p:nvPr>
        </p:nvSpPr>
        <p:spPr/>
        <p:txBody>
          <a:bodyPr/>
          <a:lstStyle/>
          <a:p>
            <a:endParaRPr lang="ar-SA"/>
          </a:p>
        </p:txBody>
      </p:sp>
      <p:sp>
        <p:nvSpPr>
          <p:cNvPr id="5" name="Slide Number Placeholder 4"/>
          <p:cNvSpPr>
            <a:spLocks noGrp="1"/>
          </p:cNvSpPr>
          <p:nvPr>
            <p:ph type="sldNum" sz="quarter" idx="12"/>
          </p:nvPr>
        </p:nvSpPr>
        <p:spPr/>
        <p:txBody>
          <a:bodyPr/>
          <a:lstStyle/>
          <a:p>
            <a:fld id="{CF81BCC0-7128-4CB3-A1DA-5C8B3E14E03D}" type="slidenum">
              <a:rPr lang="ar-SA" smtClean="0"/>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فارغ">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Date Placeholder 1"/>
          <p:cNvSpPr>
            <a:spLocks noGrp="1"/>
          </p:cNvSpPr>
          <p:nvPr>
            <p:ph type="dt" sz="half" idx="10"/>
          </p:nvPr>
        </p:nvSpPr>
        <p:spPr/>
        <p:txBody>
          <a:bodyPr/>
          <a:lstStyle/>
          <a:p>
            <a:fld id="{80E0EE64-960B-4196-9E0D-3C46A0C8E11A}" type="datetimeFigureOut">
              <a:rPr lang="ar-SA" smtClean="0"/>
              <a:t>06/05/37</a:t>
            </a:fld>
            <a:endParaRPr lang="ar-SA"/>
          </a:p>
        </p:txBody>
      </p:sp>
      <p:sp>
        <p:nvSpPr>
          <p:cNvPr id="3" name="Footer Placeholder 2"/>
          <p:cNvSpPr>
            <a:spLocks noGrp="1"/>
          </p:cNvSpPr>
          <p:nvPr>
            <p:ph type="ftr" sz="quarter" idx="11"/>
          </p:nvPr>
        </p:nvSpPr>
        <p:spPr/>
        <p:txBody>
          <a:bodyPr/>
          <a:lstStyle/>
          <a:p>
            <a:endParaRPr lang="ar-SA"/>
          </a:p>
        </p:txBody>
      </p:sp>
      <p:sp>
        <p:nvSpPr>
          <p:cNvPr id="4" name="Slide Number Placeholder 3"/>
          <p:cNvSpPr>
            <a:spLocks noGrp="1"/>
          </p:cNvSpPr>
          <p:nvPr>
            <p:ph type="sldNum" sz="quarter" idx="12"/>
          </p:nvPr>
        </p:nvSpPr>
        <p:spPr/>
        <p:txBody>
          <a:bodyPr/>
          <a:lstStyle/>
          <a:p>
            <a:fld id="{CF81BCC0-7128-4CB3-A1DA-5C8B3E14E03D}"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محتوى ذو تسمية توضيحية">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80E0EE64-960B-4196-9E0D-3C46A0C8E11A}" type="datetimeFigureOut">
              <a:rPr lang="ar-SA" smtClean="0"/>
              <a:t>06/05/37</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CF81BCC0-7128-4CB3-A1DA-5C8B3E14E03D}" type="slidenum">
              <a:rPr lang="ar-SA" smtClean="0"/>
              <a:t>‹#›</a:t>
            </a:fld>
            <a:endParaRPr lang="ar-SA"/>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ar-SA" smtClean="0"/>
              <a:t>انقر لتحرير نمط العنوان الرئيسي</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ar-SA" smtClean="0"/>
              <a:t>انقر لتحرير نمط العنوان الرئيسي</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80E0EE64-960B-4196-9E0D-3C46A0C8E11A}" type="datetimeFigureOut">
              <a:rPr lang="ar-SA" smtClean="0"/>
              <a:t>06/05/37</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CF81BCC0-7128-4CB3-A1DA-5C8B3E14E03D}" type="slidenum">
              <a:rPr lang="ar-SA" smtClean="0"/>
              <a:t>‹#›</a:t>
            </a:fld>
            <a:endParaRPr lang="ar-SA"/>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ar-SA" smtClean="0"/>
              <a:t>انقر فوق الأيقونة لإضافة صورة</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ar-SA" smtClean="0"/>
              <a:t>انقر لتحرير نمط العنوان الرئيسي</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80E0EE64-960B-4196-9E0D-3C46A0C8E11A}" type="datetimeFigureOut">
              <a:rPr lang="ar-SA" smtClean="0"/>
              <a:t>06/05/37</a:t>
            </a:fld>
            <a:endParaRPr lang="ar-SA"/>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endParaRPr lang="ar-SA"/>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CF81BCC0-7128-4CB3-A1DA-5C8B3E14E03D}" type="slidenum">
              <a:rPr lang="ar-SA" smtClean="0"/>
              <a:t>‹#›</a:t>
            </a:fld>
            <a:endParaRPr lang="ar-SA"/>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1" eaLnBrk="1" latinLnBrk="0" hangingPunct="1">
        <a:spcBef>
          <a:spcPct val="0"/>
        </a:spcBef>
        <a:buNone/>
        <a:defRPr sz="4400" kern="1200">
          <a:solidFill>
            <a:srgbClr val="FFFFFF"/>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274320" indent="-274320" algn="r" defTabSz="914400" rtl="1"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r" defTabSz="914400" rtl="1"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r" defTabSz="914400" rtl="1"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r" defTabSz="914400" rtl="1"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r" defTabSz="914400" rtl="1"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r" defTabSz="914400" rtl="1"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r" defTabSz="914400" rtl="1"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r" defTabSz="914400" rtl="1"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r" defTabSz="914400" rtl="1"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p:txBody>
          <a:bodyPr>
            <a:normAutofit/>
          </a:bodyPr>
          <a:lstStyle/>
          <a:p>
            <a:pPr rtl="1" eaLnBrk="1" hangingPunct="1"/>
            <a:r>
              <a:rPr lang="ar-SA" altLang="ar-SA" sz="9600" i="0" dirty="0" smtClean="0">
                <a:cs typeface="DecoType Thuluth" pitchFamily="2" charset="-78"/>
              </a:rPr>
              <a:t>الفصل الرابع</a:t>
            </a:r>
            <a:endParaRPr lang="en-US" altLang="ar-SA" sz="9600" i="0" dirty="0" smtClean="0">
              <a:cs typeface="DecoType Thuluth" pitchFamily="2" charset="-78"/>
            </a:endParaRPr>
          </a:p>
        </p:txBody>
      </p:sp>
      <p:sp>
        <p:nvSpPr>
          <p:cNvPr id="2051" name="Rectangle 3"/>
          <p:cNvSpPr>
            <a:spLocks noGrp="1" noChangeArrowheads="1"/>
          </p:cNvSpPr>
          <p:nvPr>
            <p:ph type="subTitle" idx="1"/>
          </p:nvPr>
        </p:nvSpPr>
        <p:spPr/>
        <p:txBody>
          <a:bodyPr/>
          <a:lstStyle/>
          <a:p>
            <a:pPr rtl="1" eaLnBrk="1" hangingPunct="1"/>
            <a:r>
              <a:rPr lang="ar-SA" altLang="ar-SA" dirty="0" smtClean="0">
                <a:solidFill>
                  <a:srgbClr val="3333CC"/>
                </a:solidFill>
                <a:cs typeface="PT Simple Bold Ruled" pitchFamily="2" charset="-78"/>
              </a:rPr>
              <a:t>الذات</a:t>
            </a:r>
          </a:p>
          <a:p>
            <a:pPr rtl="1" eaLnBrk="1" hangingPunct="1"/>
            <a:r>
              <a:rPr lang="ar-SA" altLang="ar-SA" dirty="0" smtClean="0">
                <a:solidFill>
                  <a:srgbClr val="800000"/>
                </a:solidFill>
                <a:cs typeface="DecoType Thuluth" pitchFamily="2" charset="-78"/>
              </a:rPr>
              <a:t>أفكار الفرد ومشاعره حول نفسه</a:t>
            </a:r>
            <a:endParaRPr lang="en-US" altLang="ar-SA" dirty="0" smtClean="0">
              <a:solidFill>
                <a:srgbClr val="800000"/>
              </a:solidFill>
              <a:cs typeface="DecoType Thuluth" pitchFamily="2" charset="-78"/>
            </a:endParaRPr>
          </a:p>
        </p:txBody>
      </p:sp>
    </p:spTree>
    <p:extLst>
      <p:ext uri="{BB962C8B-B14F-4D97-AF65-F5344CB8AC3E}">
        <p14:creationId xmlns:p14="http://schemas.microsoft.com/office/powerpoint/2010/main" val="3603977563"/>
      </p:ext>
    </p:extLst>
  </p:cSld>
  <p:clrMapOvr>
    <a:masterClrMapping/>
  </p:clrMapOvr>
  <p:transition>
    <p:wheel spokes="1"/>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5" presetClass="entr" presetSubtype="0" fill="hold" grpId="0" nodeType="withEffect">
                                  <p:stCondLst>
                                    <p:cond delay="0"/>
                                  </p:stCondLst>
                                  <p:childTnLst>
                                    <p:set>
                                      <p:cBhvr>
                                        <p:cTn id="6" dur="1" fill="hold">
                                          <p:stCondLst>
                                            <p:cond delay="0"/>
                                          </p:stCondLst>
                                        </p:cTn>
                                        <p:tgtEl>
                                          <p:spTgt spid="2050"/>
                                        </p:tgtEl>
                                        <p:attrNameLst>
                                          <p:attrName>style.visibility</p:attrName>
                                        </p:attrNameLst>
                                      </p:cBhvr>
                                      <p:to>
                                        <p:strVal val="visible"/>
                                      </p:to>
                                    </p:set>
                                    <p:anim calcmode="lin" valueType="num">
                                      <p:cBhvr>
                                        <p:cTn id="7" dur="1000" fill="hold">
                                          <p:stCondLst>
                                            <p:cond delay="0"/>
                                          </p:stCondLst>
                                        </p:cTn>
                                        <p:tgtEl>
                                          <p:spTgt spid="2050"/>
                                        </p:tgtEl>
                                        <p:attrNameLst>
                                          <p:attrName>style.rotation</p:attrName>
                                        </p:attrNameLst>
                                      </p:cBhvr>
                                      <p:tavLst>
                                        <p:tav tm="0">
                                          <p:val>
                                            <p:fltVal val="-90"/>
                                          </p:val>
                                        </p:tav>
                                        <p:tav tm="100000">
                                          <p:val>
                                            <p:fltVal val="0"/>
                                          </p:val>
                                        </p:tav>
                                      </p:tavLst>
                                    </p:anim>
                                    <p:anim calcmode="lin" valueType="num">
                                      <p:cBhvr>
                                        <p:cTn id="8" dur="1000" fill="hold">
                                          <p:stCondLst>
                                            <p:cond delay="0"/>
                                          </p:stCondLst>
                                        </p:cTn>
                                        <p:tgtEl>
                                          <p:spTgt spid="2050"/>
                                        </p:tgtEl>
                                        <p:attrNameLst>
                                          <p:attrName>ppt_w</p:attrName>
                                        </p:attrNameLst>
                                      </p:cBhvr>
                                      <p:tavLst>
                                        <p:tav tm="0">
                                          <p:val>
                                            <p:strVal val="#ppt_w-.5"/>
                                          </p:val>
                                        </p:tav>
                                        <p:tav tm="50000">
                                          <p:val>
                                            <p:strVal val="#ppt_w-.5"/>
                                          </p:val>
                                        </p:tav>
                                        <p:tav tm="100000">
                                          <p:val>
                                            <p:strVal val="#ppt_w"/>
                                          </p:val>
                                        </p:tav>
                                      </p:tavLst>
                                    </p:anim>
                                    <p:anim calcmode="lin" valueType="num">
                                      <p:cBhvr>
                                        <p:cTn id="9" dur="1000" fill="hold">
                                          <p:stCondLst>
                                            <p:cond delay="0"/>
                                          </p:stCondLst>
                                        </p:cTn>
                                        <p:tgtEl>
                                          <p:spTgt spid="2050"/>
                                        </p:tgtEl>
                                        <p:attrNameLst>
                                          <p:attrName>ppt_h</p:attrName>
                                        </p:attrNameLst>
                                      </p:cBhvr>
                                      <p:tavLst>
                                        <p:tav tm="0">
                                          <p:val>
                                            <p:strVal val="#ppt_h"/>
                                          </p:val>
                                        </p:tav>
                                        <p:tav tm="100000">
                                          <p:val>
                                            <p:strVal val="#ppt_h"/>
                                          </p:val>
                                        </p:tav>
                                      </p:tavLst>
                                    </p:anim>
                                    <p:anim calcmode="lin" valueType="num">
                                      <p:cBhvr>
                                        <p:cTn id="10" dur="1000" fill="hold">
                                          <p:stCondLst>
                                            <p:cond delay="0"/>
                                          </p:stCondLst>
                                        </p:cTn>
                                        <p:tgtEl>
                                          <p:spTgt spid="2050"/>
                                        </p:tgtEl>
                                        <p:attrNameLst>
                                          <p:attrName>ppt_x</p:attrName>
                                        </p:attrNameLst>
                                      </p:cBhvr>
                                      <p:tavLst>
                                        <p:tav tm="0">
                                          <p:val>
                                            <p:strVal val="#ppt_x+.4"/>
                                          </p:val>
                                        </p:tav>
                                        <p:tav tm="100000">
                                          <p:val>
                                            <p:strVal val="#ppt_x"/>
                                          </p:val>
                                        </p:tav>
                                      </p:tavLst>
                                    </p:anim>
                                    <p:anim calcmode="lin" valueType="num">
                                      <p:cBhvr>
                                        <p:cTn id="11" dur="1000" fill="hold">
                                          <p:stCondLst>
                                            <p:cond delay="0"/>
                                          </p:stCondLst>
                                        </p:cTn>
                                        <p:tgtEl>
                                          <p:spTgt spid="2050"/>
                                        </p:tgtEl>
                                        <p:attrNameLst>
                                          <p:attrName>ppt_y</p:attrName>
                                        </p:attrNameLst>
                                      </p:cBhvr>
                                      <p:tavLst>
                                        <p:tav tm="0">
                                          <p:val>
                                            <p:strVal val="#ppt_y-.2"/>
                                          </p:val>
                                        </p:tav>
                                        <p:tav tm="50000">
                                          <p:val>
                                            <p:strVal val="#ppt_y+.1"/>
                                          </p:val>
                                        </p:tav>
                                        <p:tav tm="100000">
                                          <p:val>
                                            <p:strVal val="#ppt_y"/>
                                          </p:val>
                                        </p:tav>
                                      </p:tavLst>
                                    </p:anim>
                                  </p:childTnLst>
                                </p:cTn>
                              </p:par>
                            </p:childTnLst>
                          </p:cTn>
                        </p:par>
                      </p:childTnLst>
                    </p:cTn>
                  </p:par>
                  <p:par>
                    <p:cTn id="12" fill="hold" nodeType="clickPar">
                      <p:stCondLst>
                        <p:cond delay="indefinite"/>
                      </p:stCondLst>
                      <p:childTnLst>
                        <p:par>
                          <p:cTn id="13" fill="hold" nodeType="withGroup">
                            <p:stCondLst>
                              <p:cond delay="0"/>
                            </p:stCondLst>
                            <p:childTnLst>
                              <p:par>
                                <p:cTn id="14" presetID="54" presetClass="entr" presetSubtype="0" accel="100000" fill="hold" grpId="0" nodeType="clickEffect">
                                  <p:stCondLst>
                                    <p:cond delay="0"/>
                                  </p:stCondLst>
                                  <p:childTnLst>
                                    <p:set>
                                      <p:cBhvr>
                                        <p:cTn id="15" dur="1" fill="hold">
                                          <p:stCondLst>
                                            <p:cond delay="0"/>
                                          </p:stCondLst>
                                        </p:cTn>
                                        <p:tgtEl>
                                          <p:spTgt spid="2051">
                                            <p:txEl>
                                              <p:pRg st="0" end="0"/>
                                            </p:txEl>
                                          </p:spTgt>
                                        </p:tgtEl>
                                        <p:attrNameLst>
                                          <p:attrName>style.visibility</p:attrName>
                                        </p:attrNameLst>
                                      </p:cBhvr>
                                      <p:to>
                                        <p:strVal val="visible"/>
                                      </p:to>
                                    </p:set>
                                    <p:anim calcmode="lin" valueType="num">
                                      <p:cBhvr>
                                        <p:cTn id="16" dur="500" fill="hold"/>
                                        <p:tgtEl>
                                          <p:spTgt spid="2051">
                                            <p:txEl>
                                              <p:pRg st="0" end="0"/>
                                            </p:txEl>
                                          </p:spTgt>
                                        </p:tgtEl>
                                        <p:attrNameLst>
                                          <p:attrName>ppt_w</p:attrName>
                                        </p:attrNameLst>
                                      </p:cBhvr>
                                      <p:tavLst>
                                        <p:tav tm="0">
                                          <p:val>
                                            <p:strVal val="#ppt_w*0.05"/>
                                          </p:val>
                                        </p:tav>
                                        <p:tav tm="100000">
                                          <p:val>
                                            <p:strVal val="#ppt_w"/>
                                          </p:val>
                                        </p:tav>
                                      </p:tavLst>
                                    </p:anim>
                                    <p:anim calcmode="lin" valueType="num">
                                      <p:cBhvr>
                                        <p:cTn id="17" dur="500" fill="hold"/>
                                        <p:tgtEl>
                                          <p:spTgt spid="2051">
                                            <p:txEl>
                                              <p:pRg st="0" end="0"/>
                                            </p:txEl>
                                          </p:spTgt>
                                        </p:tgtEl>
                                        <p:attrNameLst>
                                          <p:attrName>ppt_h</p:attrName>
                                        </p:attrNameLst>
                                      </p:cBhvr>
                                      <p:tavLst>
                                        <p:tav tm="0">
                                          <p:val>
                                            <p:strVal val="#ppt_h"/>
                                          </p:val>
                                        </p:tav>
                                        <p:tav tm="100000">
                                          <p:val>
                                            <p:strVal val="#ppt_h"/>
                                          </p:val>
                                        </p:tav>
                                      </p:tavLst>
                                    </p:anim>
                                    <p:anim calcmode="lin" valueType="num">
                                      <p:cBhvr>
                                        <p:cTn id="18" dur="500" fill="hold"/>
                                        <p:tgtEl>
                                          <p:spTgt spid="2051">
                                            <p:txEl>
                                              <p:pRg st="0" end="0"/>
                                            </p:txEl>
                                          </p:spTgt>
                                        </p:tgtEl>
                                        <p:attrNameLst>
                                          <p:attrName>ppt_x</p:attrName>
                                        </p:attrNameLst>
                                      </p:cBhvr>
                                      <p:tavLst>
                                        <p:tav tm="0">
                                          <p:val>
                                            <p:strVal val="#ppt_x-.2"/>
                                          </p:val>
                                        </p:tav>
                                        <p:tav tm="100000">
                                          <p:val>
                                            <p:strVal val="#ppt_x"/>
                                          </p:val>
                                        </p:tav>
                                      </p:tavLst>
                                    </p:anim>
                                    <p:anim calcmode="lin" valueType="num">
                                      <p:cBhvr>
                                        <p:cTn id="19" dur="500" fill="hold"/>
                                        <p:tgtEl>
                                          <p:spTgt spid="2051">
                                            <p:txEl>
                                              <p:pRg st="0" end="0"/>
                                            </p:txEl>
                                          </p:spTgt>
                                        </p:tgtEl>
                                        <p:attrNameLst>
                                          <p:attrName>ppt_y</p:attrName>
                                        </p:attrNameLst>
                                      </p:cBhvr>
                                      <p:tavLst>
                                        <p:tav tm="0">
                                          <p:val>
                                            <p:strVal val="#ppt_y"/>
                                          </p:val>
                                        </p:tav>
                                        <p:tav tm="100000">
                                          <p:val>
                                            <p:strVal val="#ppt_y"/>
                                          </p:val>
                                        </p:tav>
                                      </p:tavLst>
                                    </p:anim>
                                    <p:animEffect transition="in" filter="fade">
                                      <p:cBhvr>
                                        <p:cTn id="20" dur="500"/>
                                        <p:tgtEl>
                                          <p:spTgt spid="2051">
                                            <p:txEl>
                                              <p:pRg st="0" end="0"/>
                                            </p:txEl>
                                          </p:spTgt>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54" presetClass="entr" presetSubtype="0" accel="100000" fill="hold" grpId="0" nodeType="clickEffect">
                                  <p:stCondLst>
                                    <p:cond delay="0"/>
                                  </p:stCondLst>
                                  <p:childTnLst>
                                    <p:set>
                                      <p:cBhvr>
                                        <p:cTn id="24" dur="1" fill="hold">
                                          <p:stCondLst>
                                            <p:cond delay="0"/>
                                          </p:stCondLst>
                                        </p:cTn>
                                        <p:tgtEl>
                                          <p:spTgt spid="2051">
                                            <p:txEl>
                                              <p:pRg st="1" end="1"/>
                                            </p:txEl>
                                          </p:spTgt>
                                        </p:tgtEl>
                                        <p:attrNameLst>
                                          <p:attrName>style.visibility</p:attrName>
                                        </p:attrNameLst>
                                      </p:cBhvr>
                                      <p:to>
                                        <p:strVal val="visible"/>
                                      </p:to>
                                    </p:set>
                                    <p:anim calcmode="lin" valueType="num">
                                      <p:cBhvr>
                                        <p:cTn id="25" dur="500" fill="hold"/>
                                        <p:tgtEl>
                                          <p:spTgt spid="2051">
                                            <p:txEl>
                                              <p:pRg st="1" end="1"/>
                                            </p:txEl>
                                          </p:spTgt>
                                        </p:tgtEl>
                                        <p:attrNameLst>
                                          <p:attrName>ppt_w</p:attrName>
                                        </p:attrNameLst>
                                      </p:cBhvr>
                                      <p:tavLst>
                                        <p:tav tm="0">
                                          <p:val>
                                            <p:strVal val="#ppt_w*0.05"/>
                                          </p:val>
                                        </p:tav>
                                        <p:tav tm="100000">
                                          <p:val>
                                            <p:strVal val="#ppt_w"/>
                                          </p:val>
                                        </p:tav>
                                      </p:tavLst>
                                    </p:anim>
                                    <p:anim calcmode="lin" valueType="num">
                                      <p:cBhvr>
                                        <p:cTn id="26" dur="500" fill="hold"/>
                                        <p:tgtEl>
                                          <p:spTgt spid="2051">
                                            <p:txEl>
                                              <p:pRg st="1" end="1"/>
                                            </p:txEl>
                                          </p:spTgt>
                                        </p:tgtEl>
                                        <p:attrNameLst>
                                          <p:attrName>ppt_h</p:attrName>
                                        </p:attrNameLst>
                                      </p:cBhvr>
                                      <p:tavLst>
                                        <p:tav tm="0">
                                          <p:val>
                                            <p:strVal val="#ppt_h"/>
                                          </p:val>
                                        </p:tav>
                                        <p:tav tm="100000">
                                          <p:val>
                                            <p:strVal val="#ppt_h"/>
                                          </p:val>
                                        </p:tav>
                                      </p:tavLst>
                                    </p:anim>
                                    <p:anim calcmode="lin" valueType="num">
                                      <p:cBhvr>
                                        <p:cTn id="27" dur="500" fill="hold"/>
                                        <p:tgtEl>
                                          <p:spTgt spid="2051">
                                            <p:txEl>
                                              <p:pRg st="1" end="1"/>
                                            </p:txEl>
                                          </p:spTgt>
                                        </p:tgtEl>
                                        <p:attrNameLst>
                                          <p:attrName>ppt_x</p:attrName>
                                        </p:attrNameLst>
                                      </p:cBhvr>
                                      <p:tavLst>
                                        <p:tav tm="0">
                                          <p:val>
                                            <p:strVal val="#ppt_x-.2"/>
                                          </p:val>
                                        </p:tav>
                                        <p:tav tm="100000">
                                          <p:val>
                                            <p:strVal val="#ppt_x"/>
                                          </p:val>
                                        </p:tav>
                                      </p:tavLst>
                                    </p:anim>
                                    <p:anim calcmode="lin" valueType="num">
                                      <p:cBhvr>
                                        <p:cTn id="28" dur="500" fill="hold"/>
                                        <p:tgtEl>
                                          <p:spTgt spid="2051">
                                            <p:txEl>
                                              <p:pRg st="1" end="1"/>
                                            </p:txEl>
                                          </p:spTgt>
                                        </p:tgtEl>
                                        <p:attrNameLst>
                                          <p:attrName>ppt_y</p:attrName>
                                        </p:attrNameLst>
                                      </p:cBhvr>
                                      <p:tavLst>
                                        <p:tav tm="0">
                                          <p:val>
                                            <p:strVal val="#ppt_y"/>
                                          </p:val>
                                        </p:tav>
                                        <p:tav tm="100000">
                                          <p:val>
                                            <p:strVal val="#ppt_y"/>
                                          </p:val>
                                        </p:tav>
                                      </p:tavLst>
                                    </p:anim>
                                    <p:animEffect transition="in" filter="fade">
                                      <p:cBhvr>
                                        <p:cTn id="29" dur="500"/>
                                        <p:tgtEl>
                                          <p:spTgt spid="2051">
                                            <p:txEl>
                                              <p:pRg st="1" end="1"/>
                                            </p:txEl>
                                          </p:spTgt>
                                        </p:tgtEl>
                                      </p:cBhvr>
                                    </p:animEffect>
                                  </p:childTnLst>
                                </p:cTn>
                              </p:par>
                            </p:childTnLst>
                          </p:cTn>
                        </p:par>
                      </p:childTnLst>
                    </p:cTn>
                  </p:par>
                  <p:par>
                    <p:cTn id="30" fill="hold" nodeType="clickPar">
                      <p:stCondLst>
                        <p:cond delay="indefinite"/>
                      </p:stCondLst>
                      <p:childTnLst>
                        <p:par>
                          <p:cTn id="31" fill="hold" nodeType="withGroup">
                            <p:stCondLst>
                              <p:cond delay="0"/>
                            </p:stCondLst>
                            <p:childTnLst>
                              <p:par>
                                <p:cTn id="32" presetID="25" presetClass="exit" presetSubtype="0" fill="hold" grpId="1" nodeType="clickEffect">
                                  <p:stCondLst>
                                    <p:cond delay="0"/>
                                  </p:stCondLst>
                                  <p:childTnLst>
                                    <p:anim calcmode="lin" valueType="num">
                                      <p:cBhvr>
                                        <p:cTn id="33" dur="2000" fill="hold"/>
                                        <p:tgtEl>
                                          <p:spTgt spid="2050"/>
                                        </p:tgtEl>
                                        <p:attrNameLst>
                                          <p:attrName>style.rotation</p:attrName>
                                        </p:attrNameLst>
                                      </p:cBhvr>
                                      <p:tavLst>
                                        <p:tav tm="0">
                                          <p:val>
                                            <p:fltVal val="0"/>
                                          </p:val>
                                        </p:tav>
                                        <p:tav tm="100000">
                                          <p:val>
                                            <p:fltVal val="-90"/>
                                          </p:val>
                                        </p:tav>
                                      </p:tavLst>
                                    </p:anim>
                                    <p:anim calcmode="lin" valueType="num">
                                      <p:cBhvr>
                                        <p:cTn id="34" dur="2000" fill="hold"/>
                                        <p:tgtEl>
                                          <p:spTgt spid="2050"/>
                                        </p:tgtEl>
                                        <p:attrNameLst>
                                          <p:attrName>ppt_w</p:attrName>
                                        </p:attrNameLst>
                                      </p:cBhvr>
                                      <p:tavLst>
                                        <p:tav tm="0">
                                          <p:val>
                                            <p:strVal val="ppt_w"/>
                                          </p:val>
                                        </p:tav>
                                        <p:tav tm="50000">
                                          <p:val>
                                            <p:strVal val="ppt_w-.5"/>
                                          </p:val>
                                        </p:tav>
                                        <p:tav tm="100000">
                                          <p:val>
                                            <p:strVal val="ppt_w-.5"/>
                                          </p:val>
                                        </p:tav>
                                      </p:tavLst>
                                    </p:anim>
                                    <p:anim calcmode="lin" valueType="num">
                                      <p:cBhvr>
                                        <p:cTn id="35" dur="2000" fill="hold"/>
                                        <p:tgtEl>
                                          <p:spTgt spid="2050"/>
                                        </p:tgtEl>
                                        <p:attrNameLst>
                                          <p:attrName>ppt_h</p:attrName>
                                        </p:attrNameLst>
                                      </p:cBhvr>
                                      <p:tavLst>
                                        <p:tav tm="0">
                                          <p:val>
                                            <p:strVal val="ppt_h"/>
                                          </p:val>
                                        </p:tav>
                                        <p:tav tm="100000">
                                          <p:val>
                                            <p:strVal val="ppt_h"/>
                                          </p:val>
                                        </p:tav>
                                      </p:tavLst>
                                    </p:anim>
                                    <p:anim calcmode="lin" valueType="num">
                                      <p:cBhvr>
                                        <p:cTn id="36" dur="2000" fill="hold"/>
                                        <p:tgtEl>
                                          <p:spTgt spid="2050"/>
                                        </p:tgtEl>
                                        <p:attrNameLst>
                                          <p:attrName>ppt_x</p:attrName>
                                        </p:attrNameLst>
                                      </p:cBhvr>
                                      <p:tavLst>
                                        <p:tav tm="0">
                                          <p:val>
                                            <p:strVal val="ppt_x"/>
                                          </p:val>
                                        </p:tav>
                                        <p:tav tm="100000">
                                          <p:val>
                                            <p:strVal val="ppt_x+.4"/>
                                          </p:val>
                                        </p:tav>
                                      </p:tavLst>
                                    </p:anim>
                                    <p:anim calcmode="lin" valueType="num">
                                      <p:cBhvr>
                                        <p:cTn id="37" dur="2000" fill="hold"/>
                                        <p:tgtEl>
                                          <p:spTgt spid="2050"/>
                                        </p:tgtEl>
                                        <p:attrNameLst>
                                          <p:attrName>ppt_y</p:attrName>
                                        </p:attrNameLst>
                                      </p:cBhvr>
                                      <p:tavLst>
                                        <p:tav tm="0">
                                          <p:val>
                                            <p:strVal val="ppt_y"/>
                                          </p:val>
                                        </p:tav>
                                        <p:tav tm="50000">
                                          <p:val>
                                            <p:strVal val="ppt_y+.1"/>
                                          </p:val>
                                        </p:tav>
                                        <p:tav tm="100000">
                                          <p:val>
                                            <p:strVal val="ppt_y-.2"/>
                                          </p:val>
                                        </p:tav>
                                      </p:tavLst>
                                    </p:anim>
                                    <p:set>
                                      <p:cBhvr>
                                        <p:cTn id="38" dur="1" fill="hold">
                                          <p:stCondLst>
                                            <p:cond delay="1998"/>
                                          </p:stCondLst>
                                        </p:cTn>
                                        <p:tgtEl>
                                          <p:spTgt spid="2050"/>
                                        </p:tgtEl>
                                        <p:attrNameLst>
                                          <p:attrName>style.visibility</p:attrName>
                                        </p:attrNameLst>
                                      </p:cBhvr>
                                      <p:to>
                                        <p:strVal val="hidden"/>
                                      </p:to>
                                    </p:set>
                                  </p:childTnLst>
                                </p:cTn>
                              </p:par>
                              <p:par>
                                <p:cTn id="39" presetID="22" presetClass="exit" presetSubtype="8" fill="hold" grpId="1" nodeType="withEffect">
                                  <p:stCondLst>
                                    <p:cond delay="0"/>
                                  </p:stCondLst>
                                  <p:childTnLst>
                                    <p:animEffect transition="out" filter="wipe(left)">
                                      <p:cBhvr>
                                        <p:cTn id="40" dur="500"/>
                                        <p:tgtEl>
                                          <p:spTgt spid="2051">
                                            <p:txEl>
                                              <p:pRg st="0" end="0"/>
                                            </p:txEl>
                                          </p:spTgt>
                                        </p:tgtEl>
                                      </p:cBhvr>
                                    </p:animEffect>
                                    <p:set>
                                      <p:cBhvr>
                                        <p:cTn id="41" dur="1" fill="hold">
                                          <p:stCondLst>
                                            <p:cond delay="499"/>
                                          </p:stCondLst>
                                        </p:cTn>
                                        <p:tgtEl>
                                          <p:spTgt spid="2051">
                                            <p:txEl>
                                              <p:pRg st="0" end="0"/>
                                            </p:txEl>
                                          </p:spTgt>
                                        </p:tgtEl>
                                        <p:attrNameLst>
                                          <p:attrName>style.visibility</p:attrName>
                                        </p:attrNameLst>
                                      </p:cBhvr>
                                      <p:to>
                                        <p:strVal val="hidden"/>
                                      </p:to>
                                    </p:set>
                                  </p:childTnLst>
                                </p:cTn>
                              </p:par>
                              <p:par>
                                <p:cTn id="42" presetID="22" presetClass="exit" presetSubtype="8" fill="hold" grpId="1" nodeType="withEffect">
                                  <p:stCondLst>
                                    <p:cond delay="0"/>
                                  </p:stCondLst>
                                  <p:childTnLst>
                                    <p:animEffect transition="out" filter="wipe(left)">
                                      <p:cBhvr>
                                        <p:cTn id="43" dur="500"/>
                                        <p:tgtEl>
                                          <p:spTgt spid="2051">
                                            <p:txEl>
                                              <p:pRg st="1" end="1"/>
                                            </p:txEl>
                                          </p:spTgt>
                                        </p:tgtEl>
                                      </p:cBhvr>
                                    </p:animEffect>
                                    <p:set>
                                      <p:cBhvr>
                                        <p:cTn id="44" dur="1" fill="hold">
                                          <p:stCondLst>
                                            <p:cond delay="499"/>
                                          </p:stCondLst>
                                        </p:cTn>
                                        <p:tgtEl>
                                          <p:spTgt spid="2051">
                                            <p:txEl>
                                              <p:pRg st="1" end="1"/>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0" grpId="0"/>
      <p:bldP spid="2050" grpId="1"/>
      <p:bldP spid="2051" grpId="0" build="p"/>
      <p:bldP spid="2051" grpId="1" build="allAtOnce"/>
    </p:bld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0" name="عنصر نائب للتذييل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algn="l" rtl="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algn="l" rtl="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algn="l" rtl="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algn="l" rtl="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r>
              <a:rPr lang="ar-SA" altLang="ar-SA"/>
              <a:t>الفصل الرابع</a:t>
            </a:r>
            <a:endParaRPr lang="en-US" altLang="ar-SA"/>
          </a:p>
        </p:txBody>
      </p:sp>
      <p:sp>
        <p:nvSpPr>
          <p:cNvPr id="7171" name="عنصر نائب لرقم الشريحة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algn="l" rtl="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algn="l" rtl="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algn="l" rtl="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algn="l" rtl="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fld id="{AC416A75-4F7C-4F6A-86A8-FD2F19078015}" type="slidenum">
              <a:rPr lang="ar-SA" altLang="ar-SA"/>
              <a:pPr eaLnBrk="1" hangingPunct="1"/>
              <a:t>10</a:t>
            </a:fld>
            <a:endParaRPr lang="en-US" altLang="ar-SA"/>
          </a:p>
        </p:txBody>
      </p:sp>
      <p:sp>
        <p:nvSpPr>
          <p:cNvPr id="58370" name="Rectangle 2"/>
          <p:cNvSpPr>
            <a:spLocks noGrp="1" noChangeArrowheads="1"/>
          </p:cNvSpPr>
          <p:nvPr>
            <p:ph type="title"/>
          </p:nvPr>
        </p:nvSpPr>
        <p:spPr/>
        <p:txBody>
          <a:bodyPr/>
          <a:lstStyle/>
          <a:p>
            <a:pPr algn="r" rtl="1" eaLnBrk="1" hangingPunct="1"/>
            <a:r>
              <a:rPr lang="ar-SA" altLang="ar-SA" smtClean="0">
                <a:solidFill>
                  <a:srgbClr val="3333CC"/>
                </a:solidFill>
                <a:cs typeface="PT Simple Bold Ruled" pitchFamily="2" charset="-78"/>
              </a:rPr>
              <a:t>معرفة الذات ومفهوم الذات (تابع)</a:t>
            </a:r>
            <a:endParaRPr lang="en-US" altLang="ar-SA" smtClean="0">
              <a:solidFill>
                <a:srgbClr val="3333CC"/>
              </a:solidFill>
              <a:cs typeface="PT Simple Bold Ruled" pitchFamily="2" charset="-78"/>
            </a:endParaRPr>
          </a:p>
        </p:txBody>
      </p:sp>
      <p:sp>
        <p:nvSpPr>
          <p:cNvPr id="58371" name="Rectangle 3"/>
          <p:cNvSpPr>
            <a:spLocks noGrp="1" noChangeArrowheads="1"/>
          </p:cNvSpPr>
          <p:nvPr>
            <p:ph type="body" idx="1"/>
          </p:nvPr>
        </p:nvSpPr>
        <p:spPr>
          <a:xfrm>
            <a:off x="228600" y="1752600"/>
            <a:ext cx="8686800" cy="4191000"/>
          </a:xfrm>
          <a:noFill/>
          <a:ln>
            <a:solidFill>
              <a:srgbClr val="3333CC"/>
            </a:solidFill>
            <a:miter lim="800000"/>
            <a:headEnd/>
            <a:tailEnd/>
          </a:ln>
        </p:spPr>
        <p:txBody>
          <a:bodyPr/>
          <a:lstStyle/>
          <a:p>
            <a:pPr marL="0" indent="0" algn="just" rtl="1" eaLnBrk="1" hangingPunct="1">
              <a:lnSpc>
                <a:spcPct val="80000"/>
              </a:lnSpc>
              <a:buClr>
                <a:srgbClr val="CC3300"/>
              </a:buClr>
              <a:buFont typeface="Wingdings" pitchFamily="2" charset="2"/>
              <a:buNone/>
            </a:pPr>
            <a:r>
              <a:rPr lang="ar-SA" altLang="ar-SA" sz="2800" b="1" dirty="0" smtClean="0">
                <a:solidFill>
                  <a:srgbClr val="3333CC"/>
                </a:solidFill>
                <a:cs typeface="PT Simple Bold Ruled" pitchFamily="2" charset="-78"/>
              </a:rPr>
              <a:t>- الذوات المحتملة</a:t>
            </a:r>
            <a:r>
              <a:rPr lang="ar-SA" altLang="ar-SA" sz="2800" b="1" dirty="0" smtClean="0">
                <a:solidFill>
                  <a:srgbClr val="000000"/>
                </a:solidFill>
                <a:cs typeface="PT Simple Bold Ruled" pitchFamily="2" charset="-78"/>
              </a:rPr>
              <a:t>:</a:t>
            </a:r>
            <a:endParaRPr lang="ar-SA" altLang="ar-SA" sz="2800" dirty="0" smtClean="0">
              <a:solidFill>
                <a:srgbClr val="000000"/>
              </a:solidFill>
              <a:cs typeface="PT Simple Bold Ruled" pitchFamily="2" charset="-78"/>
            </a:endParaRPr>
          </a:p>
          <a:p>
            <a:pPr marL="0" indent="0" algn="just" rtl="1" eaLnBrk="1" hangingPunct="1">
              <a:lnSpc>
                <a:spcPct val="80000"/>
              </a:lnSpc>
              <a:buClr>
                <a:srgbClr val="CC3300"/>
              </a:buClr>
              <a:buFont typeface="Wingdings" pitchFamily="2" charset="2"/>
              <a:buNone/>
            </a:pPr>
            <a:r>
              <a:rPr lang="ar-SA" altLang="ar-SA" dirty="0" smtClean="0">
                <a:solidFill>
                  <a:srgbClr val="000000"/>
                </a:solidFill>
                <a:cs typeface="FQ - AL MUHANNAD" pitchFamily="2" charset="-78"/>
              </a:rPr>
              <a:t>يتعلق جزء أساس من مشاعر الفرد وأفكاره حول نفسه بما قد يكون عليه في المستقبل. ولعل هذا من أهم ما يمنح مشاعرنا وسلوكياتنا الحالية معناها. فمعرفة الذات لا تتكون من تصور الفرد لنفسه كما هو في لحظة معينة فقط، وإنما هناك تصورات للذات في المستقبل، كما أن هناك تصورات للذات المرغوبة والذات غير المرغوبة.</a:t>
            </a:r>
          </a:p>
          <a:p>
            <a:pPr marL="0" indent="0" algn="just" rtl="1" eaLnBrk="1" hangingPunct="1">
              <a:lnSpc>
                <a:spcPct val="80000"/>
              </a:lnSpc>
              <a:buClr>
                <a:srgbClr val="CC3300"/>
              </a:buClr>
              <a:buFont typeface="Wingdings" pitchFamily="2" charset="2"/>
              <a:buNone/>
            </a:pPr>
            <a:r>
              <a:rPr lang="ar-SA" altLang="ar-SA" dirty="0" smtClean="0">
                <a:solidFill>
                  <a:srgbClr val="000000"/>
                </a:solidFill>
                <a:cs typeface="FQ - AL MUHANNAD" pitchFamily="2" charset="-78"/>
              </a:rPr>
              <a:t>ومفهوم الذوات المحتملة غاية في الأهمية لأنه يقدم حلقة وصل بين مفهوم الذات في الماضي والحاضر والمستقبل، وبين هذه كلها وأهداف المرء وتطلعاته ودوافعه ومخاوفه، أي بين مفهوم الذات والدافعية.</a:t>
            </a:r>
          </a:p>
          <a:p>
            <a:pPr marL="0" indent="0" algn="just" rtl="1" eaLnBrk="1" hangingPunct="1">
              <a:lnSpc>
                <a:spcPct val="80000"/>
              </a:lnSpc>
              <a:buClr>
                <a:srgbClr val="CC3300"/>
              </a:buClr>
              <a:buFont typeface="Wingdings" pitchFamily="2" charset="2"/>
              <a:buNone/>
            </a:pPr>
            <a:r>
              <a:rPr lang="ar-SA" altLang="ar-SA" dirty="0" smtClean="0">
                <a:solidFill>
                  <a:srgbClr val="000000"/>
                </a:solidFill>
                <a:cs typeface="FQ - AL MUHANNAD" pitchFamily="2" charset="-78"/>
              </a:rPr>
              <a:t>- وإن الطرائق التربوية والأسرية والعلاج النفسي جميعها تعد محاولات بناء ذوات محتملة إيجابية لإعطاء الفرد دافعاً ذاتياً ولتغيير ذوات احتمالية سلبي, وتكوين ذوات محتملة مرغوبة في (التحصيل, الصحة, العلاقات الاجتماعية)</a:t>
            </a:r>
            <a:endParaRPr lang="en-US" altLang="ar-SA" dirty="0" smtClean="0">
              <a:solidFill>
                <a:srgbClr val="000000"/>
              </a:solidFill>
              <a:cs typeface="FQ - AL MUHANNAD" pitchFamily="2" charset="-78"/>
            </a:endParaRPr>
          </a:p>
        </p:txBody>
      </p:sp>
    </p:spTree>
    <p:extLst>
      <p:ext uri="{BB962C8B-B14F-4D97-AF65-F5344CB8AC3E}">
        <p14:creationId xmlns:p14="http://schemas.microsoft.com/office/powerpoint/2010/main" val="1277940710"/>
      </p:ext>
    </p:extLst>
  </p:cSld>
  <p:clrMapOvr>
    <a:masterClrMapping/>
  </p:clrMapOvr>
  <p:transition>
    <p:pull dir="d"/>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5" presetClass="entr" presetSubtype="0" fill="hold" grpId="0" nodeType="withEffect">
                                  <p:stCondLst>
                                    <p:cond delay="0"/>
                                  </p:stCondLst>
                                  <p:childTnLst>
                                    <p:set>
                                      <p:cBhvr>
                                        <p:cTn id="6" dur="1" fill="hold">
                                          <p:stCondLst>
                                            <p:cond delay="0"/>
                                          </p:stCondLst>
                                        </p:cTn>
                                        <p:tgtEl>
                                          <p:spTgt spid="58370"/>
                                        </p:tgtEl>
                                        <p:attrNameLst>
                                          <p:attrName>style.visibility</p:attrName>
                                        </p:attrNameLst>
                                      </p:cBhvr>
                                      <p:to>
                                        <p:strVal val="visible"/>
                                      </p:to>
                                    </p:set>
                                    <p:anim calcmode="lin" valueType="num">
                                      <p:cBhvr>
                                        <p:cTn id="7" dur="1000" fill="hold">
                                          <p:stCondLst>
                                            <p:cond delay="0"/>
                                          </p:stCondLst>
                                        </p:cTn>
                                        <p:tgtEl>
                                          <p:spTgt spid="58370"/>
                                        </p:tgtEl>
                                        <p:attrNameLst>
                                          <p:attrName>style.rotation</p:attrName>
                                        </p:attrNameLst>
                                      </p:cBhvr>
                                      <p:tavLst>
                                        <p:tav tm="0">
                                          <p:val>
                                            <p:fltVal val="-90"/>
                                          </p:val>
                                        </p:tav>
                                        <p:tav tm="100000">
                                          <p:val>
                                            <p:fltVal val="0"/>
                                          </p:val>
                                        </p:tav>
                                      </p:tavLst>
                                    </p:anim>
                                    <p:anim calcmode="lin" valueType="num">
                                      <p:cBhvr>
                                        <p:cTn id="8" dur="1000" fill="hold">
                                          <p:stCondLst>
                                            <p:cond delay="0"/>
                                          </p:stCondLst>
                                        </p:cTn>
                                        <p:tgtEl>
                                          <p:spTgt spid="58370"/>
                                        </p:tgtEl>
                                        <p:attrNameLst>
                                          <p:attrName>ppt_w</p:attrName>
                                        </p:attrNameLst>
                                      </p:cBhvr>
                                      <p:tavLst>
                                        <p:tav tm="0">
                                          <p:val>
                                            <p:strVal val="#ppt_w-.5"/>
                                          </p:val>
                                        </p:tav>
                                        <p:tav tm="50000">
                                          <p:val>
                                            <p:strVal val="#ppt_w-.5"/>
                                          </p:val>
                                        </p:tav>
                                        <p:tav tm="100000">
                                          <p:val>
                                            <p:strVal val="#ppt_w"/>
                                          </p:val>
                                        </p:tav>
                                      </p:tavLst>
                                    </p:anim>
                                    <p:anim calcmode="lin" valueType="num">
                                      <p:cBhvr>
                                        <p:cTn id="9" dur="1000" fill="hold">
                                          <p:stCondLst>
                                            <p:cond delay="0"/>
                                          </p:stCondLst>
                                        </p:cTn>
                                        <p:tgtEl>
                                          <p:spTgt spid="58370"/>
                                        </p:tgtEl>
                                        <p:attrNameLst>
                                          <p:attrName>ppt_h</p:attrName>
                                        </p:attrNameLst>
                                      </p:cBhvr>
                                      <p:tavLst>
                                        <p:tav tm="0">
                                          <p:val>
                                            <p:strVal val="#ppt_h"/>
                                          </p:val>
                                        </p:tav>
                                        <p:tav tm="100000">
                                          <p:val>
                                            <p:strVal val="#ppt_h"/>
                                          </p:val>
                                        </p:tav>
                                      </p:tavLst>
                                    </p:anim>
                                    <p:anim calcmode="lin" valueType="num">
                                      <p:cBhvr>
                                        <p:cTn id="10" dur="1000" fill="hold">
                                          <p:stCondLst>
                                            <p:cond delay="0"/>
                                          </p:stCondLst>
                                        </p:cTn>
                                        <p:tgtEl>
                                          <p:spTgt spid="58370"/>
                                        </p:tgtEl>
                                        <p:attrNameLst>
                                          <p:attrName>ppt_x</p:attrName>
                                        </p:attrNameLst>
                                      </p:cBhvr>
                                      <p:tavLst>
                                        <p:tav tm="0">
                                          <p:val>
                                            <p:strVal val="#ppt_x+.4"/>
                                          </p:val>
                                        </p:tav>
                                        <p:tav tm="100000">
                                          <p:val>
                                            <p:strVal val="#ppt_x"/>
                                          </p:val>
                                        </p:tav>
                                      </p:tavLst>
                                    </p:anim>
                                    <p:anim calcmode="lin" valueType="num">
                                      <p:cBhvr>
                                        <p:cTn id="11" dur="1000" fill="hold">
                                          <p:stCondLst>
                                            <p:cond delay="0"/>
                                          </p:stCondLst>
                                        </p:cTn>
                                        <p:tgtEl>
                                          <p:spTgt spid="58370"/>
                                        </p:tgtEl>
                                        <p:attrNameLst>
                                          <p:attrName>ppt_y</p:attrName>
                                        </p:attrNameLst>
                                      </p:cBhvr>
                                      <p:tavLst>
                                        <p:tav tm="0">
                                          <p:val>
                                            <p:strVal val="#ppt_y-.2"/>
                                          </p:val>
                                        </p:tav>
                                        <p:tav tm="50000">
                                          <p:val>
                                            <p:strVal val="#ppt_y+.1"/>
                                          </p:val>
                                        </p:tav>
                                        <p:tav tm="100000">
                                          <p:val>
                                            <p:strVal val="#ppt_y"/>
                                          </p:val>
                                        </p:tav>
                                      </p:tavLst>
                                    </p:anim>
                                  </p:childTnLst>
                                </p:cTn>
                              </p:par>
                            </p:childTnLst>
                          </p:cTn>
                        </p:par>
                      </p:childTnLst>
                    </p:cTn>
                  </p:par>
                  <p:par>
                    <p:cTn id="12" fill="hold" nodeType="clickPar">
                      <p:stCondLst>
                        <p:cond delay="indefinite"/>
                      </p:stCondLst>
                      <p:childTnLst>
                        <p:par>
                          <p:cTn id="13" fill="hold" nodeType="withGroup">
                            <p:stCondLst>
                              <p:cond delay="0"/>
                            </p:stCondLst>
                            <p:childTnLst>
                              <p:par>
                                <p:cTn id="14" presetID="54" presetClass="entr" presetSubtype="0" accel="100000" fill="hold" grpId="0" nodeType="clickEffect">
                                  <p:stCondLst>
                                    <p:cond delay="0"/>
                                  </p:stCondLst>
                                  <p:childTnLst>
                                    <p:set>
                                      <p:cBhvr>
                                        <p:cTn id="15" dur="1" fill="hold">
                                          <p:stCondLst>
                                            <p:cond delay="0"/>
                                          </p:stCondLst>
                                        </p:cTn>
                                        <p:tgtEl>
                                          <p:spTgt spid="58371">
                                            <p:txEl>
                                              <p:pRg st="0" end="0"/>
                                            </p:txEl>
                                          </p:spTgt>
                                        </p:tgtEl>
                                        <p:attrNameLst>
                                          <p:attrName>style.visibility</p:attrName>
                                        </p:attrNameLst>
                                      </p:cBhvr>
                                      <p:to>
                                        <p:strVal val="visible"/>
                                      </p:to>
                                    </p:set>
                                    <p:anim calcmode="lin" valueType="num">
                                      <p:cBhvr>
                                        <p:cTn id="16" dur="500" fill="hold"/>
                                        <p:tgtEl>
                                          <p:spTgt spid="58371">
                                            <p:txEl>
                                              <p:pRg st="0" end="0"/>
                                            </p:txEl>
                                          </p:spTgt>
                                        </p:tgtEl>
                                        <p:attrNameLst>
                                          <p:attrName>ppt_w</p:attrName>
                                        </p:attrNameLst>
                                      </p:cBhvr>
                                      <p:tavLst>
                                        <p:tav tm="0">
                                          <p:val>
                                            <p:strVal val="#ppt_w*0.05"/>
                                          </p:val>
                                        </p:tav>
                                        <p:tav tm="100000">
                                          <p:val>
                                            <p:strVal val="#ppt_w"/>
                                          </p:val>
                                        </p:tav>
                                      </p:tavLst>
                                    </p:anim>
                                    <p:anim calcmode="lin" valueType="num">
                                      <p:cBhvr>
                                        <p:cTn id="17" dur="500" fill="hold"/>
                                        <p:tgtEl>
                                          <p:spTgt spid="58371">
                                            <p:txEl>
                                              <p:pRg st="0" end="0"/>
                                            </p:txEl>
                                          </p:spTgt>
                                        </p:tgtEl>
                                        <p:attrNameLst>
                                          <p:attrName>ppt_h</p:attrName>
                                        </p:attrNameLst>
                                      </p:cBhvr>
                                      <p:tavLst>
                                        <p:tav tm="0">
                                          <p:val>
                                            <p:strVal val="#ppt_h"/>
                                          </p:val>
                                        </p:tav>
                                        <p:tav tm="100000">
                                          <p:val>
                                            <p:strVal val="#ppt_h"/>
                                          </p:val>
                                        </p:tav>
                                      </p:tavLst>
                                    </p:anim>
                                    <p:anim calcmode="lin" valueType="num">
                                      <p:cBhvr>
                                        <p:cTn id="18" dur="500" fill="hold"/>
                                        <p:tgtEl>
                                          <p:spTgt spid="58371">
                                            <p:txEl>
                                              <p:pRg st="0" end="0"/>
                                            </p:txEl>
                                          </p:spTgt>
                                        </p:tgtEl>
                                        <p:attrNameLst>
                                          <p:attrName>ppt_x</p:attrName>
                                        </p:attrNameLst>
                                      </p:cBhvr>
                                      <p:tavLst>
                                        <p:tav tm="0">
                                          <p:val>
                                            <p:strVal val="#ppt_x-.2"/>
                                          </p:val>
                                        </p:tav>
                                        <p:tav tm="100000">
                                          <p:val>
                                            <p:strVal val="#ppt_x"/>
                                          </p:val>
                                        </p:tav>
                                      </p:tavLst>
                                    </p:anim>
                                    <p:anim calcmode="lin" valueType="num">
                                      <p:cBhvr>
                                        <p:cTn id="19" dur="500" fill="hold"/>
                                        <p:tgtEl>
                                          <p:spTgt spid="58371">
                                            <p:txEl>
                                              <p:pRg st="0" end="0"/>
                                            </p:txEl>
                                          </p:spTgt>
                                        </p:tgtEl>
                                        <p:attrNameLst>
                                          <p:attrName>ppt_y</p:attrName>
                                        </p:attrNameLst>
                                      </p:cBhvr>
                                      <p:tavLst>
                                        <p:tav tm="0">
                                          <p:val>
                                            <p:strVal val="#ppt_y"/>
                                          </p:val>
                                        </p:tav>
                                        <p:tav tm="100000">
                                          <p:val>
                                            <p:strVal val="#ppt_y"/>
                                          </p:val>
                                        </p:tav>
                                      </p:tavLst>
                                    </p:anim>
                                    <p:animEffect transition="in" filter="fade">
                                      <p:cBhvr>
                                        <p:cTn id="20" dur="500"/>
                                        <p:tgtEl>
                                          <p:spTgt spid="58371">
                                            <p:txEl>
                                              <p:pRg st="0" end="0"/>
                                            </p:txEl>
                                          </p:spTgt>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54" presetClass="entr" presetSubtype="0" accel="100000" fill="hold" grpId="0" nodeType="clickEffect">
                                  <p:stCondLst>
                                    <p:cond delay="0"/>
                                  </p:stCondLst>
                                  <p:childTnLst>
                                    <p:set>
                                      <p:cBhvr>
                                        <p:cTn id="24" dur="1" fill="hold">
                                          <p:stCondLst>
                                            <p:cond delay="0"/>
                                          </p:stCondLst>
                                        </p:cTn>
                                        <p:tgtEl>
                                          <p:spTgt spid="58371">
                                            <p:txEl>
                                              <p:pRg st="1" end="1"/>
                                            </p:txEl>
                                          </p:spTgt>
                                        </p:tgtEl>
                                        <p:attrNameLst>
                                          <p:attrName>style.visibility</p:attrName>
                                        </p:attrNameLst>
                                      </p:cBhvr>
                                      <p:to>
                                        <p:strVal val="visible"/>
                                      </p:to>
                                    </p:set>
                                    <p:anim calcmode="lin" valueType="num">
                                      <p:cBhvr>
                                        <p:cTn id="25" dur="500" fill="hold"/>
                                        <p:tgtEl>
                                          <p:spTgt spid="58371">
                                            <p:txEl>
                                              <p:pRg st="1" end="1"/>
                                            </p:txEl>
                                          </p:spTgt>
                                        </p:tgtEl>
                                        <p:attrNameLst>
                                          <p:attrName>ppt_w</p:attrName>
                                        </p:attrNameLst>
                                      </p:cBhvr>
                                      <p:tavLst>
                                        <p:tav tm="0">
                                          <p:val>
                                            <p:strVal val="#ppt_w*0.05"/>
                                          </p:val>
                                        </p:tav>
                                        <p:tav tm="100000">
                                          <p:val>
                                            <p:strVal val="#ppt_w"/>
                                          </p:val>
                                        </p:tav>
                                      </p:tavLst>
                                    </p:anim>
                                    <p:anim calcmode="lin" valueType="num">
                                      <p:cBhvr>
                                        <p:cTn id="26" dur="500" fill="hold"/>
                                        <p:tgtEl>
                                          <p:spTgt spid="58371">
                                            <p:txEl>
                                              <p:pRg st="1" end="1"/>
                                            </p:txEl>
                                          </p:spTgt>
                                        </p:tgtEl>
                                        <p:attrNameLst>
                                          <p:attrName>ppt_h</p:attrName>
                                        </p:attrNameLst>
                                      </p:cBhvr>
                                      <p:tavLst>
                                        <p:tav tm="0">
                                          <p:val>
                                            <p:strVal val="#ppt_h"/>
                                          </p:val>
                                        </p:tav>
                                        <p:tav tm="100000">
                                          <p:val>
                                            <p:strVal val="#ppt_h"/>
                                          </p:val>
                                        </p:tav>
                                      </p:tavLst>
                                    </p:anim>
                                    <p:anim calcmode="lin" valueType="num">
                                      <p:cBhvr>
                                        <p:cTn id="27" dur="500" fill="hold"/>
                                        <p:tgtEl>
                                          <p:spTgt spid="58371">
                                            <p:txEl>
                                              <p:pRg st="1" end="1"/>
                                            </p:txEl>
                                          </p:spTgt>
                                        </p:tgtEl>
                                        <p:attrNameLst>
                                          <p:attrName>ppt_x</p:attrName>
                                        </p:attrNameLst>
                                      </p:cBhvr>
                                      <p:tavLst>
                                        <p:tav tm="0">
                                          <p:val>
                                            <p:strVal val="#ppt_x-.2"/>
                                          </p:val>
                                        </p:tav>
                                        <p:tav tm="100000">
                                          <p:val>
                                            <p:strVal val="#ppt_x"/>
                                          </p:val>
                                        </p:tav>
                                      </p:tavLst>
                                    </p:anim>
                                    <p:anim calcmode="lin" valueType="num">
                                      <p:cBhvr>
                                        <p:cTn id="28" dur="500" fill="hold"/>
                                        <p:tgtEl>
                                          <p:spTgt spid="58371">
                                            <p:txEl>
                                              <p:pRg st="1" end="1"/>
                                            </p:txEl>
                                          </p:spTgt>
                                        </p:tgtEl>
                                        <p:attrNameLst>
                                          <p:attrName>ppt_y</p:attrName>
                                        </p:attrNameLst>
                                      </p:cBhvr>
                                      <p:tavLst>
                                        <p:tav tm="0">
                                          <p:val>
                                            <p:strVal val="#ppt_y"/>
                                          </p:val>
                                        </p:tav>
                                        <p:tav tm="100000">
                                          <p:val>
                                            <p:strVal val="#ppt_y"/>
                                          </p:val>
                                        </p:tav>
                                      </p:tavLst>
                                    </p:anim>
                                    <p:animEffect transition="in" filter="fade">
                                      <p:cBhvr>
                                        <p:cTn id="29" dur="500"/>
                                        <p:tgtEl>
                                          <p:spTgt spid="58371">
                                            <p:txEl>
                                              <p:pRg st="1" end="1"/>
                                            </p:txEl>
                                          </p:spTgt>
                                        </p:tgtEl>
                                      </p:cBhvr>
                                    </p:animEffect>
                                  </p:childTnLst>
                                </p:cTn>
                              </p:par>
                            </p:childTnLst>
                          </p:cTn>
                        </p:par>
                      </p:childTnLst>
                    </p:cTn>
                  </p:par>
                  <p:par>
                    <p:cTn id="30" fill="hold" nodeType="clickPar">
                      <p:stCondLst>
                        <p:cond delay="indefinite"/>
                      </p:stCondLst>
                      <p:childTnLst>
                        <p:par>
                          <p:cTn id="31" fill="hold" nodeType="withGroup">
                            <p:stCondLst>
                              <p:cond delay="0"/>
                            </p:stCondLst>
                            <p:childTnLst>
                              <p:par>
                                <p:cTn id="32" presetID="54" presetClass="entr" presetSubtype="0" accel="100000" fill="hold" grpId="0" nodeType="clickEffect">
                                  <p:stCondLst>
                                    <p:cond delay="0"/>
                                  </p:stCondLst>
                                  <p:childTnLst>
                                    <p:set>
                                      <p:cBhvr>
                                        <p:cTn id="33" dur="1" fill="hold">
                                          <p:stCondLst>
                                            <p:cond delay="0"/>
                                          </p:stCondLst>
                                        </p:cTn>
                                        <p:tgtEl>
                                          <p:spTgt spid="58371">
                                            <p:txEl>
                                              <p:pRg st="2" end="2"/>
                                            </p:txEl>
                                          </p:spTgt>
                                        </p:tgtEl>
                                        <p:attrNameLst>
                                          <p:attrName>style.visibility</p:attrName>
                                        </p:attrNameLst>
                                      </p:cBhvr>
                                      <p:to>
                                        <p:strVal val="visible"/>
                                      </p:to>
                                    </p:set>
                                    <p:anim calcmode="lin" valueType="num">
                                      <p:cBhvr>
                                        <p:cTn id="34" dur="500" fill="hold"/>
                                        <p:tgtEl>
                                          <p:spTgt spid="58371">
                                            <p:txEl>
                                              <p:pRg st="2" end="2"/>
                                            </p:txEl>
                                          </p:spTgt>
                                        </p:tgtEl>
                                        <p:attrNameLst>
                                          <p:attrName>ppt_w</p:attrName>
                                        </p:attrNameLst>
                                      </p:cBhvr>
                                      <p:tavLst>
                                        <p:tav tm="0">
                                          <p:val>
                                            <p:strVal val="#ppt_w*0.05"/>
                                          </p:val>
                                        </p:tav>
                                        <p:tav tm="100000">
                                          <p:val>
                                            <p:strVal val="#ppt_w"/>
                                          </p:val>
                                        </p:tav>
                                      </p:tavLst>
                                    </p:anim>
                                    <p:anim calcmode="lin" valueType="num">
                                      <p:cBhvr>
                                        <p:cTn id="35" dur="500" fill="hold"/>
                                        <p:tgtEl>
                                          <p:spTgt spid="58371">
                                            <p:txEl>
                                              <p:pRg st="2" end="2"/>
                                            </p:txEl>
                                          </p:spTgt>
                                        </p:tgtEl>
                                        <p:attrNameLst>
                                          <p:attrName>ppt_h</p:attrName>
                                        </p:attrNameLst>
                                      </p:cBhvr>
                                      <p:tavLst>
                                        <p:tav tm="0">
                                          <p:val>
                                            <p:strVal val="#ppt_h"/>
                                          </p:val>
                                        </p:tav>
                                        <p:tav tm="100000">
                                          <p:val>
                                            <p:strVal val="#ppt_h"/>
                                          </p:val>
                                        </p:tav>
                                      </p:tavLst>
                                    </p:anim>
                                    <p:anim calcmode="lin" valueType="num">
                                      <p:cBhvr>
                                        <p:cTn id="36" dur="500" fill="hold"/>
                                        <p:tgtEl>
                                          <p:spTgt spid="58371">
                                            <p:txEl>
                                              <p:pRg st="2" end="2"/>
                                            </p:txEl>
                                          </p:spTgt>
                                        </p:tgtEl>
                                        <p:attrNameLst>
                                          <p:attrName>ppt_x</p:attrName>
                                        </p:attrNameLst>
                                      </p:cBhvr>
                                      <p:tavLst>
                                        <p:tav tm="0">
                                          <p:val>
                                            <p:strVal val="#ppt_x-.2"/>
                                          </p:val>
                                        </p:tav>
                                        <p:tav tm="100000">
                                          <p:val>
                                            <p:strVal val="#ppt_x"/>
                                          </p:val>
                                        </p:tav>
                                      </p:tavLst>
                                    </p:anim>
                                    <p:anim calcmode="lin" valueType="num">
                                      <p:cBhvr>
                                        <p:cTn id="37" dur="500" fill="hold"/>
                                        <p:tgtEl>
                                          <p:spTgt spid="58371">
                                            <p:txEl>
                                              <p:pRg st="2" end="2"/>
                                            </p:txEl>
                                          </p:spTgt>
                                        </p:tgtEl>
                                        <p:attrNameLst>
                                          <p:attrName>ppt_y</p:attrName>
                                        </p:attrNameLst>
                                      </p:cBhvr>
                                      <p:tavLst>
                                        <p:tav tm="0">
                                          <p:val>
                                            <p:strVal val="#ppt_y"/>
                                          </p:val>
                                        </p:tav>
                                        <p:tav tm="100000">
                                          <p:val>
                                            <p:strVal val="#ppt_y"/>
                                          </p:val>
                                        </p:tav>
                                      </p:tavLst>
                                    </p:anim>
                                    <p:animEffect transition="in" filter="fade">
                                      <p:cBhvr>
                                        <p:cTn id="38" dur="500"/>
                                        <p:tgtEl>
                                          <p:spTgt spid="58371">
                                            <p:txEl>
                                              <p:pRg st="2" end="2"/>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54" presetClass="entr" presetSubtype="0" accel="100000" fill="hold" grpId="0" nodeType="clickEffect">
                                  <p:stCondLst>
                                    <p:cond delay="0"/>
                                  </p:stCondLst>
                                  <p:childTnLst>
                                    <p:set>
                                      <p:cBhvr>
                                        <p:cTn id="42" dur="1" fill="hold">
                                          <p:stCondLst>
                                            <p:cond delay="0"/>
                                          </p:stCondLst>
                                        </p:cTn>
                                        <p:tgtEl>
                                          <p:spTgt spid="58371">
                                            <p:txEl>
                                              <p:pRg st="3" end="3"/>
                                            </p:txEl>
                                          </p:spTgt>
                                        </p:tgtEl>
                                        <p:attrNameLst>
                                          <p:attrName>style.visibility</p:attrName>
                                        </p:attrNameLst>
                                      </p:cBhvr>
                                      <p:to>
                                        <p:strVal val="visible"/>
                                      </p:to>
                                    </p:set>
                                    <p:anim calcmode="lin" valueType="num">
                                      <p:cBhvr>
                                        <p:cTn id="43" dur="500" fill="hold"/>
                                        <p:tgtEl>
                                          <p:spTgt spid="58371">
                                            <p:txEl>
                                              <p:pRg st="3" end="3"/>
                                            </p:txEl>
                                          </p:spTgt>
                                        </p:tgtEl>
                                        <p:attrNameLst>
                                          <p:attrName>ppt_w</p:attrName>
                                        </p:attrNameLst>
                                      </p:cBhvr>
                                      <p:tavLst>
                                        <p:tav tm="0">
                                          <p:val>
                                            <p:strVal val="#ppt_w*0.05"/>
                                          </p:val>
                                        </p:tav>
                                        <p:tav tm="100000">
                                          <p:val>
                                            <p:strVal val="#ppt_w"/>
                                          </p:val>
                                        </p:tav>
                                      </p:tavLst>
                                    </p:anim>
                                    <p:anim calcmode="lin" valueType="num">
                                      <p:cBhvr>
                                        <p:cTn id="44" dur="500" fill="hold"/>
                                        <p:tgtEl>
                                          <p:spTgt spid="58371">
                                            <p:txEl>
                                              <p:pRg st="3" end="3"/>
                                            </p:txEl>
                                          </p:spTgt>
                                        </p:tgtEl>
                                        <p:attrNameLst>
                                          <p:attrName>ppt_h</p:attrName>
                                        </p:attrNameLst>
                                      </p:cBhvr>
                                      <p:tavLst>
                                        <p:tav tm="0">
                                          <p:val>
                                            <p:strVal val="#ppt_h"/>
                                          </p:val>
                                        </p:tav>
                                        <p:tav tm="100000">
                                          <p:val>
                                            <p:strVal val="#ppt_h"/>
                                          </p:val>
                                        </p:tav>
                                      </p:tavLst>
                                    </p:anim>
                                    <p:anim calcmode="lin" valueType="num">
                                      <p:cBhvr>
                                        <p:cTn id="45" dur="500" fill="hold"/>
                                        <p:tgtEl>
                                          <p:spTgt spid="58371">
                                            <p:txEl>
                                              <p:pRg st="3" end="3"/>
                                            </p:txEl>
                                          </p:spTgt>
                                        </p:tgtEl>
                                        <p:attrNameLst>
                                          <p:attrName>ppt_x</p:attrName>
                                        </p:attrNameLst>
                                      </p:cBhvr>
                                      <p:tavLst>
                                        <p:tav tm="0">
                                          <p:val>
                                            <p:strVal val="#ppt_x-.2"/>
                                          </p:val>
                                        </p:tav>
                                        <p:tav tm="100000">
                                          <p:val>
                                            <p:strVal val="#ppt_x"/>
                                          </p:val>
                                        </p:tav>
                                      </p:tavLst>
                                    </p:anim>
                                    <p:anim calcmode="lin" valueType="num">
                                      <p:cBhvr>
                                        <p:cTn id="46" dur="500" fill="hold"/>
                                        <p:tgtEl>
                                          <p:spTgt spid="58371">
                                            <p:txEl>
                                              <p:pRg st="3" end="3"/>
                                            </p:txEl>
                                          </p:spTgt>
                                        </p:tgtEl>
                                        <p:attrNameLst>
                                          <p:attrName>ppt_y</p:attrName>
                                        </p:attrNameLst>
                                      </p:cBhvr>
                                      <p:tavLst>
                                        <p:tav tm="0">
                                          <p:val>
                                            <p:strVal val="#ppt_y"/>
                                          </p:val>
                                        </p:tav>
                                        <p:tav tm="100000">
                                          <p:val>
                                            <p:strVal val="#ppt_y"/>
                                          </p:val>
                                        </p:tav>
                                      </p:tavLst>
                                    </p:anim>
                                    <p:animEffect transition="in" filter="fade">
                                      <p:cBhvr>
                                        <p:cTn id="47" dur="500"/>
                                        <p:tgtEl>
                                          <p:spTgt spid="58371">
                                            <p:txEl>
                                              <p:pRg st="3" end="3"/>
                                            </p:txEl>
                                          </p:spTgt>
                                        </p:tgtEl>
                                      </p:cBhvr>
                                    </p:animEffect>
                                  </p:childTnLst>
                                </p:cTn>
                              </p:par>
                            </p:childTnLst>
                          </p:cTn>
                        </p:par>
                      </p:childTnLst>
                    </p:cTn>
                  </p:par>
                  <p:par>
                    <p:cTn id="48" fill="hold" nodeType="clickPar">
                      <p:stCondLst>
                        <p:cond delay="indefinite"/>
                      </p:stCondLst>
                      <p:childTnLst>
                        <p:par>
                          <p:cTn id="49" fill="hold" nodeType="withGroup">
                            <p:stCondLst>
                              <p:cond delay="0"/>
                            </p:stCondLst>
                            <p:childTnLst>
                              <p:par>
                                <p:cTn id="50" presetID="25" presetClass="exit" presetSubtype="0" fill="hold" grpId="1" nodeType="clickEffect">
                                  <p:stCondLst>
                                    <p:cond delay="0"/>
                                  </p:stCondLst>
                                  <p:childTnLst>
                                    <p:anim calcmode="lin" valueType="num">
                                      <p:cBhvr>
                                        <p:cTn id="51" dur="2000" fill="hold"/>
                                        <p:tgtEl>
                                          <p:spTgt spid="58370"/>
                                        </p:tgtEl>
                                        <p:attrNameLst>
                                          <p:attrName>style.rotation</p:attrName>
                                        </p:attrNameLst>
                                      </p:cBhvr>
                                      <p:tavLst>
                                        <p:tav tm="0">
                                          <p:val>
                                            <p:fltVal val="0"/>
                                          </p:val>
                                        </p:tav>
                                        <p:tav tm="100000">
                                          <p:val>
                                            <p:fltVal val="-90"/>
                                          </p:val>
                                        </p:tav>
                                      </p:tavLst>
                                    </p:anim>
                                    <p:anim calcmode="lin" valueType="num">
                                      <p:cBhvr>
                                        <p:cTn id="52" dur="2000" fill="hold"/>
                                        <p:tgtEl>
                                          <p:spTgt spid="58370"/>
                                        </p:tgtEl>
                                        <p:attrNameLst>
                                          <p:attrName>ppt_w</p:attrName>
                                        </p:attrNameLst>
                                      </p:cBhvr>
                                      <p:tavLst>
                                        <p:tav tm="0">
                                          <p:val>
                                            <p:strVal val="ppt_w"/>
                                          </p:val>
                                        </p:tav>
                                        <p:tav tm="50000">
                                          <p:val>
                                            <p:strVal val="ppt_w-.5"/>
                                          </p:val>
                                        </p:tav>
                                        <p:tav tm="100000">
                                          <p:val>
                                            <p:strVal val="ppt_w-.5"/>
                                          </p:val>
                                        </p:tav>
                                      </p:tavLst>
                                    </p:anim>
                                    <p:anim calcmode="lin" valueType="num">
                                      <p:cBhvr>
                                        <p:cTn id="53" dur="2000" fill="hold"/>
                                        <p:tgtEl>
                                          <p:spTgt spid="58370"/>
                                        </p:tgtEl>
                                        <p:attrNameLst>
                                          <p:attrName>ppt_h</p:attrName>
                                        </p:attrNameLst>
                                      </p:cBhvr>
                                      <p:tavLst>
                                        <p:tav tm="0">
                                          <p:val>
                                            <p:strVal val="ppt_h"/>
                                          </p:val>
                                        </p:tav>
                                        <p:tav tm="100000">
                                          <p:val>
                                            <p:strVal val="ppt_h"/>
                                          </p:val>
                                        </p:tav>
                                      </p:tavLst>
                                    </p:anim>
                                    <p:anim calcmode="lin" valueType="num">
                                      <p:cBhvr>
                                        <p:cTn id="54" dur="2000" fill="hold"/>
                                        <p:tgtEl>
                                          <p:spTgt spid="58370"/>
                                        </p:tgtEl>
                                        <p:attrNameLst>
                                          <p:attrName>ppt_x</p:attrName>
                                        </p:attrNameLst>
                                      </p:cBhvr>
                                      <p:tavLst>
                                        <p:tav tm="0">
                                          <p:val>
                                            <p:strVal val="ppt_x"/>
                                          </p:val>
                                        </p:tav>
                                        <p:tav tm="100000">
                                          <p:val>
                                            <p:strVal val="ppt_x+.4"/>
                                          </p:val>
                                        </p:tav>
                                      </p:tavLst>
                                    </p:anim>
                                    <p:anim calcmode="lin" valueType="num">
                                      <p:cBhvr>
                                        <p:cTn id="55" dur="2000" fill="hold"/>
                                        <p:tgtEl>
                                          <p:spTgt spid="58370"/>
                                        </p:tgtEl>
                                        <p:attrNameLst>
                                          <p:attrName>ppt_y</p:attrName>
                                        </p:attrNameLst>
                                      </p:cBhvr>
                                      <p:tavLst>
                                        <p:tav tm="0">
                                          <p:val>
                                            <p:strVal val="ppt_y"/>
                                          </p:val>
                                        </p:tav>
                                        <p:tav tm="50000">
                                          <p:val>
                                            <p:strVal val="ppt_y+.1"/>
                                          </p:val>
                                        </p:tav>
                                        <p:tav tm="100000">
                                          <p:val>
                                            <p:strVal val="ppt_y-.2"/>
                                          </p:val>
                                        </p:tav>
                                      </p:tavLst>
                                    </p:anim>
                                    <p:set>
                                      <p:cBhvr>
                                        <p:cTn id="56" dur="1" fill="hold">
                                          <p:stCondLst>
                                            <p:cond delay="1998"/>
                                          </p:stCondLst>
                                        </p:cTn>
                                        <p:tgtEl>
                                          <p:spTgt spid="58370"/>
                                        </p:tgtEl>
                                        <p:attrNameLst>
                                          <p:attrName>style.visibility</p:attrName>
                                        </p:attrNameLst>
                                      </p:cBhvr>
                                      <p:to>
                                        <p:strVal val="hidden"/>
                                      </p:to>
                                    </p:set>
                                  </p:childTnLst>
                                </p:cTn>
                              </p:par>
                              <p:par>
                                <p:cTn id="57" presetID="22" presetClass="exit" presetSubtype="8" fill="hold" grpId="1" nodeType="withEffect">
                                  <p:stCondLst>
                                    <p:cond delay="0"/>
                                  </p:stCondLst>
                                  <p:childTnLst>
                                    <p:animEffect transition="out" filter="wipe(left)">
                                      <p:cBhvr>
                                        <p:cTn id="58" dur="500"/>
                                        <p:tgtEl>
                                          <p:spTgt spid="58371">
                                            <p:txEl>
                                              <p:pRg st="0" end="0"/>
                                            </p:txEl>
                                          </p:spTgt>
                                        </p:tgtEl>
                                      </p:cBhvr>
                                    </p:animEffect>
                                    <p:set>
                                      <p:cBhvr>
                                        <p:cTn id="59" dur="1" fill="hold">
                                          <p:stCondLst>
                                            <p:cond delay="499"/>
                                          </p:stCondLst>
                                        </p:cTn>
                                        <p:tgtEl>
                                          <p:spTgt spid="58371">
                                            <p:txEl>
                                              <p:pRg st="0" end="0"/>
                                            </p:txEl>
                                          </p:spTgt>
                                        </p:tgtEl>
                                        <p:attrNameLst>
                                          <p:attrName>style.visibility</p:attrName>
                                        </p:attrNameLst>
                                      </p:cBhvr>
                                      <p:to>
                                        <p:strVal val="hidden"/>
                                      </p:to>
                                    </p:set>
                                  </p:childTnLst>
                                </p:cTn>
                              </p:par>
                              <p:par>
                                <p:cTn id="60" presetID="22" presetClass="exit" presetSubtype="8" fill="hold" grpId="1" nodeType="withEffect">
                                  <p:stCondLst>
                                    <p:cond delay="0"/>
                                  </p:stCondLst>
                                  <p:childTnLst>
                                    <p:animEffect transition="out" filter="wipe(left)">
                                      <p:cBhvr>
                                        <p:cTn id="61" dur="500"/>
                                        <p:tgtEl>
                                          <p:spTgt spid="58371">
                                            <p:txEl>
                                              <p:pRg st="1" end="1"/>
                                            </p:txEl>
                                          </p:spTgt>
                                        </p:tgtEl>
                                      </p:cBhvr>
                                    </p:animEffect>
                                    <p:set>
                                      <p:cBhvr>
                                        <p:cTn id="62" dur="1" fill="hold">
                                          <p:stCondLst>
                                            <p:cond delay="499"/>
                                          </p:stCondLst>
                                        </p:cTn>
                                        <p:tgtEl>
                                          <p:spTgt spid="58371">
                                            <p:txEl>
                                              <p:pRg st="1" end="1"/>
                                            </p:txEl>
                                          </p:spTgt>
                                        </p:tgtEl>
                                        <p:attrNameLst>
                                          <p:attrName>style.visibility</p:attrName>
                                        </p:attrNameLst>
                                      </p:cBhvr>
                                      <p:to>
                                        <p:strVal val="hidden"/>
                                      </p:to>
                                    </p:set>
                                  </p:childTnLst>
                                </p:cTn>
                              </p:par>
                              <p:par>
                                <p:cTn id="63" presetID="22" presetClass="exit" presetSubtype="8" fill="hold" grpId="1" nodeType="withEffect">
                                  <p:stCondLst>
                                    <p:cond delay="0"/>
                                  </p:stCondLst>
                                  <p:childTnLst>
                                    <p:animEffect transition="out" filter="wipe(left)">
                                      <p:cBhvr>
                                        <p:cTn id="64" dur="500"/>
                                        <p:tgtEl>
                                          <p:spTgt spid="58371">
                                            <p:txEl>
                                              <p:pRg st="2" end="2"/>
                                            </p:txEl>
                                          </p:spTgt>
                                        </p:tgtEl>
                                      </p:cBhvr>
                                    </p:animEffect>
                                    <p:set>
                                      <p:cBhvr>
                                        <p:cTn id="65" dur="1" fill="hold">
                                          <p:stCondLst>
                                            <p:cond delay="499"/>
                                          </p:stCondLst>
                                        </p:cTn>
                                        <p:tgtEl>
                                          <p:spTgt spid="58371">
                                            <p:txEl>
                                              <p:pRg st="2" end="2"/>
                                            </p:txEl>
                                          </p:spTgt>
                                        </p:tgtEl>
                                        <p:attrNameLst>
                                          <p:attrName>style.visibility</p:attrName>
                                        </p:attrNameLst>
                                      </p:cBhvr>
                                      <p:to>
                                        <p:strVal val="hidden"/>
                                      </p:to>
                                    </p:set>
                                  </p:childTnLst>
                                </p:cTn>
                              </p:par>
                              <p:par>
                                <p:cTn id="66" presetID="22" presetClass="exit" presetSubtype="8" fill="hold" grpId="1" nodeType="withEffect">
                                  <p:stCondLst>
                                    <p:cond delay="0"/>
                                  </p:stCondLst>
                                  <p:childTnLst>
                                    <p:animEffect transition="out" filter="wipe(left)">
                                      <p:cBhvr>
                                        <p:cTn id="67" dur="500"/>
                                        <p:tgtEl>
                                          <p:spTgt spid="58371">
                                            <p:txEl>
                                              <p:pRg st="3" end="3"/>
                                            </p:txEl>
                                          </p:spTgt>
                                        </p:tgtEl>
                                      </p:cBhvr>
                                    </p:animEffect>
                                    <p:set>
                                      <p:cBhvr>
                                        <p:cTn id="68" dur="1" fill="hold">
                                          <p:stCondLst>
                                            <p:cond delay="499"/>
                                          </p:stCondLst>
                                        </p:cTn>
                                        <p:tgtEl>
                                          <p:spTgt spid="58371">
                                            <p:txEl>
                                              <p:pRg st="3" end="3"/>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8370" grpId="0"/>
      <p:bldP spid="58370" grpId="1"/>
      <p:bldP spid="58371" grpId="0" build="p"/>
      <p:bldP spid="58371" grpId="1" build="allAtOnce"/>
    </p:bld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4" name="عنصر نائب للتذييل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algn="l" rtl="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algn="l" rtl="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algn="l" rtl="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algn="l" rtl="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r>
              <a:rPr lang="ar-SA" altLang="ar-SA"/>
              <a:t>الفصل الرابع</a:t>
            </a:r>
            <a:endParaRPr lang="en-US" altLang="ar-SA"/>
          </a:p>
        </p:txBody>
      </p:sp>
      <p:sp>
        <p:nvSpPr>
          <p:cNvPr id="8195" name="عنصر نائب لرقم الشريحة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algn="l" rtl="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algn="l" rtl="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algn="l" rtl="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algn="l" rtl="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fld id="{49EA4B08-4EEF-48BC-87E6-CAC63499DE13}" type="slidenum">
              <a:rPr lang="ar-SA" altLang="ar-SA"/>
              <a:pPr eaLnBrk="1" hangingPunct="1"/>
              <a:t>11</a:t>
            </a:fld>
            <a:endParaRPr lang="en-US" altLang="ar-SA"/>
          </a:p>
        </p:txBody>
      </p:sp>
      <p:sp>
        <p:nvSpPr>
          <p:cNvPr id="59394" name="Rectangle 2"/>
          <p:cNvSpPr>
            <a:spLocks noGrp="1" noChangeArrowheads="1"/>
          </p:cNvSpPr>
          <p:nvPr>
            <p:ph type="title"/>
          </p:nvPr>
        </p:nvSpPr>
        <p:spPr/>
        <p:txBody>
          <a:bodyPr/>
          <a:lstStyle/>
          <a:p>
            <a:pPr algn="r" rtl="1" eaLnBrk="1" hangingPunct="1"/>
            <a:r>
              <a:rPr lang="ar-SA" altLang="ar-SA" smtClean="0">
                <a:solidFill>
                  <a:srgbClr val="3333CC"/>
                </a:solidFill>
                <a:cs typeface="PT Simple Bold Ruled" pitchFamily="2" charset="-78"/>
              </a:rPr>
              <a:t>معرفة الذات ومفهوم الذات (تابع)</a:t>
            </a:r>
            <a:endParaRPr lang="en-US" altLang="ar-SA" smtClean="0">
              <a:solidFill>
                <a:srgbClr val="3333CC"/>
              </a:solidFill>
              <a:cs typeface="PT Simple Bold Ruled" pitchFamily="2" charset="-78"/>
            </a:endParaRPr>
          </a:p>
        </p:txBody>
      </p:sp>
      <p:sp>
        <p:nvSpPr>
          <p:cNvPr id="59395" name="Rectangle 3"/>
          <p:cNvSpPr>
            <a:spLocks noGrp="1" noChangeArrowheads="1"/>
          </p:cNvSpPr>
          <p:nvPr>
            <p:ph type="body" idx="1"/>
          </p:nvPr>
        </p:nvSpPr>
        <p:spPr>
          <a:xfrm>
            <a:off x="228600" y="1752600"/>
            <a:ext cx="8686800" cy="4343400"/>
          </a:xfrm>
          <a:noFill/>
          <a:ln>
            <a:solidFill>
              <a:srgbClr val="3333CC"/>
            </a:solidFill>
            <a:miter lim="800000"/>
            <a:headEnd/>
            <a:tailEnd/>
          </a:ln>
        </p:spPr>
        <p:txBody>
          <a:bodyPr/>
          <a:lstStyle/>
          <a:p>
            <a:pPr marL="0" indent="0" algn="just" rtl="1" eaLnBrk="1" hangingPunct="1">
              <a:lnSpc>
                <a:spcPct val="80000"/>
              </a:lnSpc>
              <a:buClr>
                <a:srgbClr val="CC3300"/>
              </a:buClr>
              <a:buFont typeface="Wingdings" pitchFamily="2" charset="2"/>
              <a:buNone/>
            </a:pPr>
            <a:r>
              <a:rPr lang="ar-SA" altLang="ar-SA" sz="2800" b="1" dirty="0" smtClean="0">
                <a:solidFill>
                  <a:srgbClr val="3333CC"/>
                </a:solidFill>
                <a:cs typeface="PT Simple Bold Ruled" pitchFamily="2" charset="-78"/>
              </a:rPr>
              <a:t>الذوات المحتملة (تابع)</a:t>
            </a:r>
            <a:r>
              <a:rPr lang="ar-SA" altLang="ar-SA" sz="2800" b="1" dirty="0" smtClean="0">
                <a:solidFill>
                  <a:srgbClr val="000000"/>
                </a:solidFill>
                <a:cs typeface="PT Simple Bold Ruled" pitchFamily="2" charset="-78"/>
              </a:rPr>
              <a:t>:</a:t>
            </a:r>
            <a:endParaRPr lang="ar-SA" altLang="ar-SA" sz="2800" dirty="0" smtClean="0">
              <a:solidFill>
                <a:srgbClr val="000000"/>
              </a:solidFill>
              <a:cs typeface="PT Simple Bold Ruled" pitchFamily="2" charset="-78"/>
            </a:endParaRPr>
          </a:p>
          <a:p>
            <a:pPr marL="0" indent="0" algn="just" rtl="1" eaLnBrk="1" hangingPunct="1">
              <a:lnSpc>
                <a:spcPct val="90000"/>
              </a:lnSpc>
              <a:spcBef>
                <a:spcPct val="0"/>
              </a:spcBef>
              <a:buClrTx/>
              <a:buSzTx/>
              <a:buFontTx/>
              <a:buNone/>
            </a:pPr>
            <a:r>
              <a:rPr lang="ar-SA" altLang="ar-SA" dirty="0" smtClean="0">
                <a:solidFill>
                  <a:srgbClr val="000000"/>
                </a:solidFill>
                <a:cs typeface="FQ - AL MUHANNAD" pitchFamily="2" charset="-78"/>
              </a:rPr>
              <a:t>تنشأ الذوات المحتملة من تمثيلات الذات في الماضي، وتتضمن تمثيلات الذات في المستقبل، وهي تختلف عن الذوات الحالية ومستقلة عنها، وترتبط بها بقوة في نفس الوقت. فالذوات المحتملة ليست مجرد منظومة من الأدوار والحالات المتخيلة التي سيكون عليها الفرد، وإنما تمثل آمالا ومخاوف وتخيلات محددة ومهمة للفرد.</a:t>
            </a:r>
          </a:p>
          <a:p>
            <a:pPr marL="0" indent="0" algn="just" rtl="1" eaLnBrk="1" hangingPunct="1">
              <a:lnSpc>
                <a:spcPct val="90000"/>
              </a:lnSpc>
              <a:spcBef>
                <a:spcPct val="0"/>
              </a:spcBef>
              <a:buClrTx/>
              <a:buSzTx/>
              <a:buFontTx/>
              <a:buNone/>
            </a:pPr>
            <a:r>
              <a:rPr lang="ar-SA" altLang="ar-SA" dirty="0" smtClean="0">
                <a:solidFill>
                  <a:srgbClr val="000000"/>
                </a:solidFill>
                <a:cs typeface="FQ - AL MUHANNAD" pitchFamily="2" charset="-78"/>
              </a:rPr>
              <a:t>إننا نتطلع دائما إلى ما سنكون عليه في  المستقبل، وتمثل هذه التطلعات مصدرا مهما للمعنى في حياتنا.</a:t>
            </a:r>
          </a:p>
          <a:p>
            <a:pPr marL="0" indent="0" algn="just" rtl="1" eaLnBrk="1" hangingPunct="1">
              <a:lnSpc>
                <a:spcPct val="90000"/>
              </a:lnSpc>
              <a:spcBef>
                <a:spcPct val="0"/>
              </a:spcBef>
              <a:buClrTx/>
              <a:buSzTx/>
              <a:buFontTx/>
              <a:buNone/>
            </a:pPr>
            <a:endParaRPr lang="en-US" altLang="ar-SA" dirty="0" smtClean="0">
              <a:solidFill>
                <a:srgbClr val="000000"/>
              </a:solidFill>
              <a:cs typeface="FQ - AL MUHANNAD" pitchFamily="2" charset="-78"/>
            </a:endParaRPr>
          </a:p>
        </p:txBody>
      </p:sp>
      <p:pic>
        <p:nvPicPr>
          <p:cNvPr id="2" name="صورة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9387" y="3717032"/>
            <a:ext cx="5798757" cy="2232248"/>
          </a:xfrm>
          <a:prstGeom prst="rect">
            <a:avLst/>
          </a:prstGeom>
        </p:spPr>
      </p:pic>
    </p:spTree>
    <p:extLst>
      <p:ext uri="{BB962C8B-B14F-4D97-AF65-F5344CB8AC3E}">
        <p14:creationId xmlns:p14="http://schemas.microsoft.com/office/powerpoint/2010/main" val="611046896"/>
      </p:ext>
    </p:extLst>
  </p:cSld>
  <p:clrMapOvr>
    <a:masterClrMapping/>
  </p:clrMapOvr>
  <p:transition>
    <p:pull dir="d"/>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5" presetClass="entr" presetSubtype="0" fill="hold" grpId="0" nodeType="withEffect">
                                  <p:stCondLst>
                                    <p:cond delay="0"/>
                                  </p:stCondLst>
                                  <p:childTnLst>
                                    <p:set>
                                      <p:cBhvr>
                                        <p:cTn id="6" dur="1" fill="hold">
                                          <p:stCondLst>
                                            <p:cond delay="0"/>
                                          </p:stCondLst>
                                        </p:cTn>
                                        <p:tgtEl>
                                          <p:spTgt spid="59394"/>
                                        </p:tgtEl>
                                        <p:attrNameLst>
                                          <p:attrName>style.visibility</p:attrName>
                                        </p:attrNameLst>
                                      </p:cBhvr>
                                      <p:to>
                                        <p:strVal val="visible"/>
                                      </p:to>
                                    </p:set>
                                    <p:anim calcmode="lin" valueType="num">
                                      <p:cBhvr>
                                        <p:cTn id="7" dur="1000" fill="hold">
                                          <p:stCondLst>
                                            <p:cond delay="0"/>
                                          </p:stCondLst>
                                        </p:cTn>
                                        <p:tgtEl>
                                          <p:spTgt spid="59394"/>
                                        </p:tgtEl>
                                        <p:attrNameLst>
                                          <p:attrName>style.rotation</p:attrName>
                                        </p:attrNameLst>
                                      </p:cBhvr>
                                      <p:tavLst>
                                        <p:tav tm="0">
                                          <p:val>
                                            <p:fltVal val="-90"/>
                                          </p:val>
                                        </p:tav>
                                        <p:tav tm="100000">
                                          <p:val>
                                            <p:fltVal val="0"/>
                                          </p:val>
                                        </p:tav>
                                      </p:tavLst>
                                    </p:anim>
                                    <p:anim calcmode="lin" valueType="num">
                                      <p:cBhvr>
                                        <p:cTn id="8" dur="1000" fill="hold">
                                          <p:stCondLst>
                                            <p:cond delay="0"/>
                                          </p:stCondLst>
                                        </p:cTn>
                                        <p:tgtEl>
                                          <p:spTgt spid="59394"/>
                                        </p:tgtEl>
                                        <p:attrNameLst>
                                          <p:attrName>ppt_w</p:attrName>
                                        </p:attrNameLst>
                                      </p:cBhvr>
                                      <p:tavLst>
                                        <p:tav tm="0">
                                          <p:val>
                                            <p:strVal val="#ppt_w-.5"/>
                                          </p:val>
                                        </p:tav>
                                        <p:tav tm="50000">
                                          <p:val>
                                            <p:strVal val="#ppt_w-.5"/>
                                          </p:val>
                                        </p:tav>
                                        <p:tav tm="100000">
                                          <p:val>
                                            <p:strVal val="#ppt_w"/>
                                          </p:val>
                                        </p:tav>
                                      </p:tavLst>
                                    </p:anim>
                                    <p:anim calcmode="lin" valueType="num">
                                      <p:cBhvr>
                                        <p:cTn id="9" dur="1000" fill="hold">
                                          <p:stCondLst>
                                            <p:cond delay="0"/>
                                          </p:stCondLst>
                                        </p:cTn>
                                        <p:tgtEl>
                                          <p:spTgt spid="59394"/>
                                        </p:tgtEl>
                                        <p:attrNameLst>
                                          <p:attrName>ppt_h</p:attrName>
                                        </p:attrNameLst>
                                      </p:cBhvr>
                                      <p:tavLst>
                                        <p:tav tm="0">
                                          <p:val>
                                            <p:strVal val="#ppt_h"/>
                                          </p:val>
                                        </p:tav>
                                        <p:tav tm="100000">
                                          <p:val>
                                            <p:strVal val="#ppt_h"/>
                                          </p:val>
                                        </p:tav>
                                      </p:tavLst>
                                    </p:anim>
                                    <p:anim calcmode="lin" valueType="num">
                                      <p:cBhvr>
                                        <p:cTn id="10" dur="1000" fill="hold">
                                          <p:stCondLst>
                                            <p:cond delay="0"/>
                                          </p:stCondLst>
                                        </p:cTn>
                                        <p:tgtEl>
                                          <p:spTgt spid="59394"/>
                                        </p:tgtEl>
                                        <p:attrNameLst>
                                          <p:attrName>ppt_x</p:attrName>
                                        </p:attrNameLst>
                                      </p:cBhvr>
                                      <p:tavLst>
                                        <p:tav tm="0">
                                          <p:val>
                                            <p:strVal val="#ppt_x+.4"/>
                                          </p:val>
                                        </p:tav>
                                        <p:tav tm="100000">
                                          <p:val>
                                            <p:strVal val="#ppt_x"/>
                                          </p:val>
                                        </p:tav>
                                      </p:tavLst>
                                    </p:anim>
                                    <p:anim calcmode="lin" valueType="num">
                                      <p:cBhvr>
                                        <p:cTn id="11" dur="1000" fill="hold">
                                          <p:stCondLst>
                                            <p:cond delay="0"/>
                                          </p:stCondLst>
                                        </p:cTn>
                                        <p:tgtEl>
                                          <p:spTgt spid="59394"/>
                                        </p:tgtEl>
                                        <p:attrNameLst>
                                          <p:attrName>ppt_y</p:attrName>
                                        </p:attrNameLst>
                                      </p:cBhvr>
                                      <p:tavLst>
                                        <p:tav tm="0">
                                          <p:val>
                                            <p:strVal val="#ppt_y-.2"/>
                                          </p:val>
                                        </p:tav>
                                        <p:tav tm="50000">
                                          <p:val>
                                            <p:strVal val="#ppt_y+.1"/>
                                          </p:val>
                                        </p:tav>
                                        <p:tav tm="100000">
                                          <p:val>
                                            <p:strVal val="#ppt_y"/>
                                          </p:val>
                                        </p:tav>
                                      </p:tavLst>
                                    </p:anim>
                                  </p:childTnLst>
                                </p:cTn>
                              </p:par>
                            </p:childTnLst>
                          </p:cTn>
                        </p:par>
                      </p:childTnLst>
                    </p:cTn>
                  </p:par>
                  <p:par>
                    <p:cTn id="12" fill="hold" nodeType="clickPar">
                      <p:stCondLst>
                        <p:cond delay="indefinite"/>
                      </p:stCondLst>
                      <p:childTnLst>
                        <p:par>
                          <p:cTn id="13" fill="hold" nodeType="withGroup">
                            <p:stCondLst>
                              <p:cond delay="0"/>
                            </p:stCondLst>
                            <p:childTnLst>
                              <p:par>
                                <p:cTn id="14" presetID="54" presetClass="entr" presetSubtype="0" accel="100000" fill="hold" grpId="0" nodeType="clickEffect">
                                  <p:stCondLst>
                                    <p:cond delay="0"/>
                                  </p:stCondLst>
                                  <p:childTnLst>
                                    <p:set>
                                      <p:cBhvr>
                                        <p:cTn id="15" dur="1" fill="hold">
                                          <p:stCondLst>
                                            <p:cond delay="0"/>
                                          </p:stCondLst>
                                        </p:cTn>
                                        <p:tgtEl>
                                          <p:spTgt spid="59395">
                                            <p:txEl>
                                              <p:pRg st="0" end="0"/>
                                            </p:txEl>
                                          </p:spTgt>
                                        </p:tgtEl>
                                        <p:attrNameLst>
                                          <p:attrName>style.visibility</p:attrName>
                                        </p:attrNameLst>
                                      </p:cBhvr>
                                      <p:to>
                                        <p:strVal val="visible"/>
                                      </p:to>
                                    </p:set>
                                    <p:anim calcmode="lin" valueType="num">
                                      <p:cBhvr>
                                        <p:cTn id="16" dur="500" fill="hold"/>
                                        <p:tgtEl>
                                          <p:spTgt spid="59395">
                                            <p:txEl>
                                              <p:pRg st="0" end="0"/>
                                            </p:txEl>
                                          </p:spTgt>
                                        </p:tgtEl>
                                        <p:attrNameLst>
                                          <p:attrName>ppt_w</p:attrName>
                                        </p:attrNameLst>
                                      </p:cBhvr>
                                      <p:tavLst>
                                        <p:tav tm="0">
                                          <p:val>
                                            <p:strVal val="#ppt_w*0.05"/>
                                          </p:val>
                                        </p:tav>
                                        <p:tav tm="100000">
                                          <p:val>
                                            <p:strVal val="#ppt_w"/>
                                          </p:val>
                                        </p:tav>
                                      </p:tavLst>
                                    </p:anim>
                                    <p:anim calcmode="lin" valueType="num">
                                      <p:cBhvr>
                                        <p:cTn id="17" dur="500" fill="hold"/>
                                        <p:tgtEl>
                                          <p:spTgt spid="59395">
                                            <p:txEl>
                                              <p:pRg st="0" end="0"/>
                                            </p:txEl>
                                          </p:spTgt>
                                        </p:tgtEl>
                                        <p:attrNameLst>
                                          <p:attrName>ppt_h</p:attrName>
                                        </p:attrNameLst>
                                      </p:cBhvr>
                                      <p:tavLst>
                                        <p:tav tm="0">
                                          <p:val>
                                            <p:strVal val="#ppt_h"/>
                                          </p:val>
                                        </p:tav>
                                        <p:tav tm="100000">
                                          <p:val>
                                            <p:strVal val="#ppt_h"/>
                                          </p:val>
                                        </p:tav>
                                      </p:tavLst>
                                    </p:anim>
                                    <p:anim calcmode="lin" valueType="num">
                                      <p:cBhvr>
                                        <p:cTn id="18" dur="500" fill="hold"/>
                                        <p:tgtEl>
                                          <p:spTgt spid="59395">
                                            <p:txEl>
                                              <p:pRg st="0" end="0"/>
                                            </p:txEl>
                                          </p:spTgt>
                                        </p:tgtEl>
                                        <p:attrNameLst>
                                          <p:attrName>ppt_x</p:attrName>
                                        </p:attrNameLst>
                                      </p:cBhvr>
                                      <p:tavLst>
                                        <p:tav tm="0">
                                          <p:val>
                                            <p:strVal val="#ppt_x-.2"/>
                                          </p:val>
                                        </p:tav>
                                        <p:tav tm="100000">
                                          <p:val>
                                            <p:strVal val="#ppt_x"/>
                                          </p:val>
                                        </p:tav>
                                      </p:tavLst>
                                    </p:anim>
                                    <p:anim calcmode="lin" valueType="num">
                                      <p:cBhvr>
                                        <p:cTn id="19" dur="500" fill="hold"/>
                                        <p:tgtEl>
                                          <p:spTgt spid="59395">
                                            <p:txEl>
                                              <p:pRg st="0" end="0"/>
                                            </p:txEl>
                                          </p:spTgt>
                                        </p:tgtEl>
                                        <p:attrNameLst>
                                          <p:attrName>ppt_y</p:attrName>
                                        </p:attrNameLst>
                                      </p:cBhvr>
                                      <p:tavLst>
                                        <p:tav tm="0">
                                          <p:val>
                                            <p:strVal val="#ppt_y"/>
                                          </p:val>
                                        </p:tav>
                                        <p:tav tm="100000">
                                          <p:val>
                                            <p:strVal val="#ppt_y"/>
                                          </p:val>
                                        </p:tav>
                                      </p:tavLst>
                                    </p:anim>
                                    <p:animEffect transition="in" filter="fade">
                                      <p:cBhvr>
                                        <p:cTn id="20" dur="500"/>
                                        <p:tgtEl>
                                          <p:spTgt spid="59395">
                                            <p:txEl>
                                              <p:pRg st="0" end="0"/>
                                            </p:txEl>
                                          </p:spTgt>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54" presetClass="entr" presetSubtype="0" accel="100000" fill="hold" grpId="0" nodeType="clickEffect">
                                  <p:stCondLst>
                                    <p:cond delay="0"/>
                                  </p:stCondLst>
                                  <p:childTnLst>
                                    <p:set>
                                      <p:cBhvr>
                                        <p:cTn id="24" dur="1" fill="hold">
                                          <p:stCondLst>
                                            <p:cond delay="0"/>
                                          </p:stCondLst>
                                        </p:cTn>
                                        <p:tgtEl>
                                          <p:spTgt spid="59395">
                                            <p:txEl>
                                              <p:pRg st="1" end="1"/>
                                            </p:txEl>
                                          </p:spTgt>
                                        </p:tgtEl>
                                        <p:attrNameLst>
                                          <p:attrName>style.visibility</p:attrName>
                                        </p:attrNameLst>
                                      </p:cBhvr>
                                      <p:to>
                                        <p:strVal val="visible"/>
                                      </p:to>
                                    </p:set>
                                    <p:anim calcmode="lin" valueType="num">
                                      <p:cBhvr>
                                        <p:cTn id="25" dur="500" fill="hold"/>
                                        <p:tgtEl>
                                          <p:spTgt spid="59395">
                                            <p:txEl>
                                              <p:pRg st="1" end="1"/>
                                            </p:txEl>
                                          </p:spTgt>
                                        </p:tgtEl>
                                        <p:attrNameLst>
                                          <p:attrName>ppt_w</p:attrName>
                                        </p:attrNameLst>
                                      </p:cBhvr>
                                      <p:tavLst>
                                        <p:tav tm="0">
                                          <p:val>
                                            <p:strVal val="#ppt_w*0.05"/>
                                          </p:val>
                                        </p:tav>
                                        <p:tav tm="100000">
                                          <p:val>
                                            <p:strVal val="#ppt_w"/>
                                          </p:val>
                                        </p:tav>
                                      </p:tavLst>
                                    </p:anim>
                                    <p:anim calcmode="lin" valueType="num">
                                      <p:cBhvr>
                                        <p:cTn id="26" dur="500" fill="hold"/>
                                        <p:tgtEl>
                                          <p:spTgt spid="59395">
                                            <p:txEl>
                                              <p:pRg st="1" end="1"/>
                                            </p:txEl>
                                          </p:spTgt>
                                        </p:tgtEl>
                                        <p:attrNameLst>
                                          <p:attrName>ppt_h</p:attrName>
                                        </p:attrNameLst>
                                      </p:cBhvr>
                                      <p:tavLst>
                                        <p:tav tm="0">
                                          <p:val>
                                            <p:strVal val="#ppt_h"/>
                                          </p:val>
                                        </p:tav>
                                        <p:tav tm="100000">
                                          <p:val>
                                            <p:strVal val="#ppt_h"/>
                                          </p:val>
                                        </p:tav>
                                      </p:tavLst>
                                    </p:anim>
                                    <p:anim calcmode="lin" valueType="num">
                                      <p:cBhvr>
                                        <p:cTn id="27" dur="500" fill="hold"/>
                                        <p:tgtEl>
                                          <p:spTgt spid="59395">
                                            <p:txEl>
                                              <p:pRg st="1" end="1"/>
                                            </p:txEl>
                                          </p:spTgt>
                                        </p:tgtEl>
                                        <p:attrNameLst>
                                          <p:attrName>ppt_x</p:attrName>
                                        </p:attrNameLst>
                                      </p:cBhvr>
                                      <p:tavLst>
                                        <p:tav tm="0">
                                          <p:val>
                                            <p:strVal val="#ppt_x-.2"/>
                                          </p:val>
                                        </p:tav>
                                        <p:tav tm="100000">
                                          <p:val>
                                            <p:strVal val="#ppt_x"/>
                                          </p:val>
                                        </p:tav>
                                      </p:tavLst>
                                    </p:anim>
                                    <p:anim calcmode="lin" valueType="num">
                                      <p:cBhvr>
                                        <p:cTn id="28" dur="500" fill="hold"/>
                                        <p:tgtEl>
                                          <p:spTgt spid="59395">
                                            <p:txEl>
                                              <p:pRg st="1" end="1"/>
                                            </p:txEl>
                                          </p:spTgt>
                                        </p:tgtEl>
                                        <p:attrNameLst>
                                          <p:attrName>ppt_y</p:attrName>
                                        </p:attrNameLst>
                                      </p:cBhvr>
                                      <p:tavLst>
                                        <p:tav tm="0">
                                          <p:val>
                                            <p:strVal val="#ppt_y"/>
                                          </p:val>
                                        </p:tav>
                                        <p:tav tm="100000">
                                          <p:val>
                                            <p:strVal val="#ppt_y"/>
                                          </p:val>
                                        </p:tav>
                                      </p:tavLst>
                                    </p:anim>
                                    <p:animEffect transition="in" filter="fade">
                                      <p:cBhvr>
                                        <p:cTn id="29" dur="500"/>
                                        <p:tgtEl>
                                          <p:spTgt spid="59395">
                                            <p:txEl>
                                              <p:pRg st="1" end="1"/>
                                            </p:txEl>
                                          </p:spTgt>
                                        </p:tgtEl>
                                      </p:cBhvr>
                                    </p:animEffect>
                                  </p:childTnLst>
                                </p:cTn>
                              </p:par>
                            </p:childTnLst>
                          </p:cTn>
                        </p:par>
                      </p:childTnLst>
                    </p:cTn>
                  </p:par>
                  <p:par>
                    <p:cTn id="30" fill="hold" nodeType="clickPar">
                      <p:stCondLst>
                        <p:cond delay="indefinite"/>
                      </p:stCondLst>
                      <p:childTnLst>
                        <p:par>
                          <p:cTn id="31" fill="hold" nodeType="withGroup">
                            <p:stCondLst>
                              <p:cond delay="0"/>
                            </p:stCondLst>
                            <p:childTnLst>
                              <p:par>
                                <p:cTn id="32" presetID="54" presetClass="entr" presetSubtype="0" accel="100000" fill="hold" grpId="0" nodeType="clickEffect">
                                  <p:stCondLst>
                                    <p:cond delay="0"/>
                                  </p:stCondLst>
                                  <p:childTnLst>
                                    <p:set>
                                      <p:cBhvr>
                                        <p:cTn id="33" dur="1" fill="hold">
                                          <p:stCondLst>
                                            <p:cond delay="0"/>
                                          </p:stCondLst>
                                        </p:cTn>
                                        <p:tgtEl>
                                          <p:spTgt spid="59395">
                                            <p:txEl>
                                              <p:pRg st="2" end="2"/>
                                            </p:txEl>
                                          </p:spTgt>
                                        </p:tgtEl>
                                        <p:attrNameLst>
                                          <p:attrName>style.visibility</p:attrName>
                                        </p:attrNameLst>
                                      </p:cBhvr>
                                      <p:to>
                                        <p:strVal val="visible"/>
                                      </p:to>
                                    </p:set>
                                    <p:anim calcmode="lin" valueType="num">
                                      <p:cBhvr>
                                        <p:cTn id="34" dur="500" fill="hold"/>
                                        <p:tgtEl>
                                          <p:spTgt spid="59395">
                                            <p:txEl>
                                              <p:pRg st="2" end="2"/>
                                            </p:txEl>
                                          </p:spTgt>
                                        </p:tgtEl>
                                        <p:attrNameLst>
                                          <p:attrName>ppt_w</p:attrName>
                                        </p:attrNameLst>
                                      </p:cBhvr>
                                      <p:tavLst>
                                        <p:tav tm="0">
                                          <p:val>
                                            <p:strVal val="#ppt_w*0.05"/>
                                          </p:val>
                                        </p:tav>
                                        <p:tav tm="100000">
                                          <p:val>
                                            <p:strVal val="#ppt_w"/>
                                          </p:val>
                                        </p:tav>
                                      </p:tavLst>
                                    </p:anim>
                                    <p:anim calcmode="lin" valueType="num">
                                      <p:cBhvr>
                                        <p:cTn id="35" dur="500" fill="hold"/>
                                        <p:tgtEl>
                                          <p:spTgt spid="59395">
                                            <p:txEl>
                                              <p:pRg st="2" end="2"/>
                                            </p:txEl>
                                          </p:spTgt>
                                        </p:tgtEl>
                                        <p:attrNameLst>
                                          <p:attrName>ppt_h</p:attrName>
                                        </p:attrNameLst>
                                      </p:cBhvr>
                                      <p:tavLst>
                                        <p:tav tm="0">
                                          <p:val>
                                            <p:strVal val="#ppt_h"/>
                                          </p:val>
                                        </p:tav>
                                        <p:tav tm="100000">
                                          <p:val>
                                            <p:strVal val="#ppt_h"/>
                                          </p:val>
                                        </p:tav>
                                      </p:tavLst>
                                    </p:anim>
                                    <p:anim calcmode="lin" valueType="num">
                                      <p:cBhvr>
                                        <p:cTn id="36" dur="500" fill="hold"/>
                                        <p:tgtEl>
                                          <p:spTgt spid="59395">
                                            <p:txEl>
                                              <p:pRg st="2" end="2"/>
                                            </p:txEl>
                                          </p:spTgt>
                                        </p:tgtEl>
                                        <p:attrNameLst>
                                          <p:attrName>ppt_x</p:attrName>
                                        </p:attrNameLst>
                                      </p:cBhvr>
                                      <p:tavLst>
                                        <p:tav tm="0">
                                          <p:val>
                                            <p:strVal val="#ppt_x-.2"/>
                                          </p:val>
                                        </p:tav>
                                        <p:tav tm="100000">
                                          <p:val>
                                            <p:strVal val="#ppt_x"/>
                                          </p:val>
                                        </p:tav>
                                      </p:tavLst>
                                    </p:anim>
                                    <p:anim calcmode="lin" valueType="num">
                                      <p:cBhvr>
                                        <p:cTn id="37" dur="500" fill="hold"/>
                                        <p:tgtEl>
                                          <p:spTgt spid="59395">
                                            <p:txEl>
                                              <p:pRg st="2" end="2"/>
                                            </p:txEl>
                                          </p:spTgt>
                                        </p:tgtEl>
                                        <p:attrNameLst>
                                          <p:attrName>ppt_y</p:attrName>
                                        </p:attrNameLst>
                                      </p:cBhvr>
                                      <p:tavLst>
                                        <p:tav tm="0">
                                          <p:val>
                                            <p:strVal val="#ppt_y"/>
                                          </p:val>
                                        </p:tav>
                                        <p:tav tm="100000">
                                          <p:val>
                                            <p:strVal val="#ppt_y"/>
                                          </p:val>
                                        </p:tav>
                                      </p:tavLst>
                                    </p:anim>
                                    <p:animEffect transition="in" filter="fade">
                                      <p:cBhvr>
                                        <p:cTn id="38" dur="500"/>
                                        <p:tgtEl>
                                          <p:spTgt spid="59395">
                                            <p:txEl>
                                              <p:pRg st="2" end="2"/>
                                            </p:txEl>
                                          </p:spTgt>
                                        </p:tgtEl>
                                      </p:cBhvr>
                                    </p:animEffect>
                                  </p:childTnLst>
                                </p:cTn>
                              </p:par>
                            </p:childTnLst>
                          </p:cTn>
                        </p:par>
                      </p:childTnLst>
                    </p:cTn>
                  </p:par>
                  <p:par>
                    <p:cTn id="39" fill="hold" nodeType="clickPar">
                      <p:stCondLst>
                        <p:cond delay="indefinite"/>
                      </p:stCondLst>
                      <p:childTnLst>
                        <p:par>
                          <p:cTn id="40" fill="hold" nodeType="withGroup">
                            <p:stCondLst>
                              <p:cond delay="0"/>
                            </p:stCondLst>
                            <p:childTnLst>
                              <p:par>
                                <p:cTn id="41" presetID="25" presetClass="exit" presetSubtype="0" fill="hold" grpId="1" nodeType="clickEffect">
                                  <p:stCondLst>
                                    <p:cond delay="0"/>
                                  </p:stCondLst>
                                  <p:childTnLst>
                                    <p:anim calcmode="lin" valueType="num">
                                      <p:cBhvr>
                                        <p:cTn id="42" dur="2000" fill="hold"/>
                                        <p:tgtEl>
                                          <p:spTgt spid="59394"/>
                                        </p:tgtEl>
                                        <p:attrNameLst>
                                          <p:attrName>style.rotation</p:attrName>
                                        </p:attrNameLst>
                                      </p:cBhvr>
                                      <p:tavLst>
                                        <p:tav tm="0">
                                          <p:val>
                                            <p:fltVal val="0"/>
                                          </p:val>
                                        </p:tav>
                                        <p:tav tm="100000">
                                          <p:val>
                                            <p:fltVal val="-90"/>
                                          </p:val>
                                        </p:tav>
                                      </p:tavLst>
                                    </p:anim>
                                    <p:anim calcmode="lin" valueType="num">
                                      <p:cBhvr>
                                        <p:cTn id="43" dur="2000" fill="hold"/>
                                        <p:tgtEl>
                                          <p:spTgt spid="59394"/>
                                        </p:tgtEl>
                                        <p:attrNameLst>
                                          <p:attrName>ppt_w</p:attrName>
                                        </p:attrNameLst>
                                      </p:cBhvr>
                                      <p:tavLst>
                                        <p:tav tm="0">
                                          <p:val>
                                            <p:strVal val="ppt_w"/>
                                          </p:val>
                                        </p:tav>
                                        <p:tav tm="50000">
                                          <p:val>
                                            <p:strVal val="ppt_w-.5"/>
                                          </p:val>
                                        </p:tav>
                                        <p:tav tm="100000">
                                          <p:val>
                                            <p:strVal val="ppt_w-.5"/>
                                          </p:val>
                                        </p:tav>
                                      </p:tavLst>
                                    </p:anim>
                                    <p:anim calcmode="lin" valueType="num">
                                      <p:cBhvr>
                                        <p:cTn id="44" dur="2000" fill="hold"/>
                                        <p:tgtEl>
                                          <p:spTgt spid="59394"/>
                                        </p:tgtEl>
                                        <p:attrNameLst>
                                          <p:attrName>ppt_h</p:attrName>
                                        </p:attrNameLst>
                                      </p:cBhvr>
                                      <p:tavLst>
                                        <p:tav tm="0">
                                          <p:val>
                                            <p:strVal val="ppt_h"/>
                                          </p:val>
                                        </p:tav>
                                        <p:tav tm="100000">
                                          <p:val>
                                            <p:strVal val="ppt_h"/>
                                          </p:val>
                                        </p:tav>
                                      </p:tavLst>
                                    </p:anim>
                                    <p:anim calcmode="lin" valueType="num">
                                      <p:cBhvr>
                                        <p:cTn id="45" dur="2000" fill="hold"/>
                                        <p:tgtEl>
                                          <p:spTgt spid="59394"/>
                                        </p:tgtEl>
                                        <p:attrNameLst>
                                          <p:attrName>ppt_x</p:attrName>
                                        </p:attrNameLst>
                                      </p:cBhvr>
                                      <p:tavLst>
                                        <p:tav tm="0">
                                          <p:val>
                                            <p:strVal val="ppt_x"/>
                                          </p:val>
                                        </p:tav>
                                        <p:tav tm="100000">
                                          <p:val>
                                            <p:strVal val="ppt_x+.4"/>
                                          </p:val>
                                        </p:tav>
                                      </p:tavLst>
                                    </p:anim>
                                    <p:anim calcmode="lin" valueType="num">
                                      <p:cBhvr>
                                        <p:cTn id="46" dur="2000" fill="hold"/>
                                        <p:tgtEl>
                                          <p:spTgt spid="59394"/>
                                        </p:tgtEl>
                                        <p:attrNameLst>
                                          <p:attrName>ppt_y</p:attrName>
                                        </p:attrNameLst>
                                      </p:cBhvr>
                                      <p:tavLst>
                                        <p:tav tm="0">
                                          <p:val>
                                            <p:strVal val="ppt_y"/>
                                          </p:val>
                                        </p:tav>
                                        <p:tav tm="50000">
                                          <p:val>
                                            <p:strVal val="ppt_y+.1"/>
                                          </p:val>
                                        </p:tav>
                                        <p:tav tm="100000">
                                          <p:val>
                                            <p:strVal val="ppt_y-.2"/>
                                          </p:val>
                                        </p:tav>
                                      </p:tavLst>
                                    </p:anim>
                                    <p:set>
                                      <p:cBhvr>
                                        <p:cTn id="47" dur="1" fill="hold">
                                          <p:stCondLst>
                                            <p:cond delay="1998"/>
                                          </p:stCondLst>
                                        </p:cTn>
                                        <p:tgtEl>
                                          <p:spTgt spid="59394"/>
                                        </p:tgtEl>
                                        <p:attrNameLst>
                                          <p:attrName>style.visibility</p:attrName>
                                        </p:attrNameLst>
                                      </p:cBhvr>
                                      <p:to>
                                        <p:strVal val="hidden"/>
                                      </p:to>
                                    </p:set>
                                  </p:childTnLst>
                                </p:cTn>
                              </p:par>
                              <p:par>
                                <p:cTn id="48" presetID="22" presetClass="exit" presetSubtype="8" fill="hold" grpId="1" nodeType="withEffect">
                                  <p:stCondLst>
                                    <p:cond delay="0"/>
                                  </p:stCondLst>
                                  <p:childTnLst>
                                    <p:animEffect transition="out" filter="wipe(left)">
                                      <p:cBhvr>
                                        <p:cTn id="49" dur="500"/>
                                        <p:tgtEl>
                                          <p:spTgt spid="59395">
                                            <p:txEl>
                                              <p:pRg st="0" end="0"/>
                                            </p:txEl>
                                          </p:spTgt>
                                        </p:tgtEl>
                                      </p:cBhvr>
                                    </p:animEffect>
                                    <p:set>
                                      <p:cBhvr>
                                        <p:cTn id="50" dur="1" fill="hold">
                                          <p:stCondLst>
                                            <p:cond delay="499"/>
                                          </p:stCondLst>
                                        </p:cTn>
                                        <p:tgtEl>
                                          <p:spTgt spid="59395">
                                            <p:txEl>
                                              <p:pRg st="0" end="0"/>
                                            </p:txEl>
                                          </p:spTgt>
                                        </p:tgtEl>
                                        <p:attrNameLst>
                                          <p:attrName>style.visibility</p:attrName>
                                        </p:attrNameLst>
                                      </p:cBhvr>
                                      <p:to>
                                        <p:strVal val="hidden"/>
                                      </p:to>
                                    </p:set>
                                  </p:childTnLst>
                                </p:cTn>
                              </p:par>
                              <p:par>
                                <p:cTn id="51" presetID="22" presetClass="exit" presetSubtype="8" fill="hold" grpId="1" nodeType="withEffect">
                                  <p:stCondLst>
                                    <p:cond delay="0"/>
                                  </p:stCondLst>
                                  <p:childTnLst>
                                    <p:animEffect transition="out" filter="wipe(left)">
                                      <p:cBhvr>
                                        <p:cTn id="52" dur="500"/>
                                        <p:tgtEl>
                                          <p:spTgt spid="59395">
                                            <p:txEl>
                                              <p:pRg st="1" end="1"/>
                                            </p:txEl>
                                          </p:spTgt>
                                        </p:tgtEl>
                                      </p:cBhvr>
                                    </p:animEffect>
                                    <p:set>
                                      <p:cBhvr>
                                        <p:cTn id="53" dur="1" fill="hold">
                                          <p:stCondLst>
                                            <p:cond delay="499"/>
                                          </p:stCondLst>
                                        </p:cTn>
                                        <p:tgtEl>
                                          <p:spTgt spid="59395">
                                            <p:txEl>
                                              <p:pRg st="1" end="1"/>
                                            </p:txEl>
                                          </p:spTgt>
                                        </p:tgtEl>
                                        <p:attrNameLst>
                                          <p:attrName>style.visibility</p:attrName>
                                        </p:attrNameLst>
                                      </p:cBhvr>
                                      <p:to>
                                        <p:strVal val="hidden"/>
                                      </p:to>
                                    </p:set>
                                  </p:childTnLst>
                                </p:cTn>
                              </p:par>
                              <p:par>
                                <p:cTn id="54" presetID="22" presetClass="exit" presetSubtype="8" fill="hold" grpId="1" nodeType="withEffect">
                                  <p:stCondLst>
                                    <p:cond delay="0"/>
                                  </p:stCondLst>
                                  <p:childTnLst>
                                    <p:animEffect transition="out" filter="wipe(left)">
                                      <p:cBhvr>
                                        <p:cTn id="55" dur="500"/>
                                        <p:tgtEl>
                                          <p:spTgt spid="59395">
                                            <p:txEl>
                                              <p:pRg st="2" end="2"/>
                                            </p:txEl>
                                          </p:spTgt>
                                        </p:tgtEl>
                                      </p:cBhvr>
                                    </p:animEffect>
                                    <p:set>
                                      <p:cBhvr>
                                        <p:cTn id="56" dur="1" fill="hold">
                                          <p:stCondLst>
                                            <p:cond delay="499"/>
                                          </p:stCondLst>
                                        </p:cTn>
                                        <p:tgtEl>
                                          <p:spTgt spid="59395">
                                            <p:txEl>
                                              <p:pRg st="2" end="2"/>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9394" grpId="0"/>
      <p:bldP spid="59394" grpId="1"/>
      <p:bldP spid="59395" grpId="0" build="p"/>
      <p:bldP spid="59395" grpId="1" build="allAtOnce"/>
    </p:bld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218" name="عنصر نائب للتذييل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algn="l" rtl="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algn="l" rtl="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algn="l" rtl="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algn="l" rtl="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r>
              <a:rPr lang="ar-SA" altLang="ar-SA"/>
              <a:t>الفصل الرابع</a:t>
            </a:r>
            <a:endParaRPr lang="en-US" altLang="ar-SA"/>
          </a:p>
        </p:txBody>
      </p:sp>
      <p:sp>
        <p:nvSpPr>
          <p:cNvPr id="9219" name="عنصر نائب لرقم الشريحة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algn="l" rtl="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algn="l" rtl="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algn="l" rtl="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algn="l" rtl="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fld id="{93F6C2EA-6191-4AFA-9991-2363EA71492A}" type="slidenum">
              <a:rPr lang="ar-SA" altLang="ar-SA"/>
              <a:pPr eaLnBrk="1" hangingPunct="1"/>
              <a:t>12</a:t>
            </a:fld>
            <a:endParaRPr lang="en-US" altLang="ar-SA"/>
          </a:p>
        </p:txBody>
      </p:sp>
      <p:sp>
        <p:nvSpPr>
          <p:cNvPr id="64514" name="Rectangle 2"/>
          <p:cNvSpPr>
            <a:spLocks noGrp="1" noChangeArrowheads="1"/>
          </p:cNvSpPr>
          <p:nvPr>
            <p:ph type="title"/>
          </p:nvPr>
        </p:nvSpPr>
        <p:spPr/>
        <p:txBody>
          <a:bodyPr/>
          <a:lstStyle/>
          <a:p>
            <a:pPr algn="r" rtl="1" eaLnBrk="1" hangingPunct="1"/>
            <a:r>
              <a:rPr lang="ar-SA" altLang="ar-SA" smtClean="0">
                <a:solidFill>
                  <a:srgbClr val="3333CC"/>
                </a:solidFill>
                <a:cs typeface="PT Simple Bold Ruled" pitchFamily="2" charset="-78"/>
              </a:rPr>
              <a:t>معرفة الذات ومفهوم الذات (تابع)</a:t>
            </a:r>
            <a:endParaRPr lang="en-US" altLang="ar-SA" smtClean="0">
              <a:solidFill>
                <a:srgbClr val="3333CC"/>
              </a:solidFill>
              <a:cs typeface="PT Simple Bold Ruled" pitchFamily="2" charset="-78"/>
            </a:endParaRPr>
          </a:p>
        </p:txBody>
      </p:sp>
      <p:sp>
        <p:nvSpPr>
          <p:cNvPr id="64515" name="Rectangle 3"/>
          <p:cNvSpPr>
            <a:spLocks noGrp="1" noChangeArrowheads="1"/>
          </p:cNvSpPr>
          <p:nvPr>
            <p:ph type="body" idx="1"/>
          </p:nvPr>
        </p:nvSpPr>
        <p:spPr>
          <a:xfrm>
            <a:off x="228600" y="1752600"/>
            <a:ext cx="8686800" cy="4572000"/>
          </a:xfrm>
          <a:noFill/>
          <a:ln>
            <a:solidFill>
              <a:srgbClr val="3333CC"/>
            </a:solidFill>
            <a:miter lim="800000"/>
            <a:headEnd/>
            <a:tailEnd/>
          </a:ln>
        </p:spPr>
        <p:txBody>
          <a:bodyPr/>
          <a:lstStyle/>
          <a:p>
            <a:pPr marL="0" indent="0" algn="just" rtl="1" eaLnBrk="1" hangingPunct="1">
              <a:lnSpc>
                <a:spcPct val="90000"/>
              </a:lnSpc>
              <a:buFont typeface="Wingdings" pitchFamily="2" charset="2"/>
              <a:buNone/>
            </a:pPr>
            <a:r>
              <a:rPr lang="ar-SA" altLang="ar-SA" sz="2800" dirty="0" smtClean="0">
                <a:solidFill>
                  <a:srgbClr val="3333CC"/>
                </a:solidFill>
                <a:cs typeface="PT Simple Bold Ruled" pitchFamily="2" charset="-78"/>
              </a:rPr>
              <a:t>- تناقضات الذات</a:t>
            </a:r>
            <a:r>
              <a:rPr lang="ar-SA" altLang="ar-SA" sz="2800" dirty="0" smtClean="0">
                <a:solidFill>
                  <a:srgbClr val="000000"/>
                </a:solidFill>
                <a:cs typeface="PT Simple Bold Ruled" pitchFamily="2" charset="-78"/>
              </a:rPr>
              <a:t>:</a:t>
            </a:r>
            <a:r>
              <a:rPr lang="ar-SA" altLang="ar-SA" sz="3500" dirty="0" smtClean="0">
                <a:solidFill>
                  <a:srgbClr val="000000"/>
                </a:solidFill>
                <a:cs typeface="FQ - AL MUHANNAD" pitchFamily="2" charset="-78"/>
              </a:rPr>
              <a:t> إن البشر ينظرون إلى أنفسهم بطريقة معينة ويسلكون بطريقة مناقضة لنظرتهم عن أنفسهم.(الذات الواقعية’ الذات المثالية, الذات الواجبة)</a:t>
            </a:r>
          </a:p>
          <a:p>
            <a:pPr marL="0" indent="0" algn="just" rtl="1" eaLnBrk="1" hangingPunct="1">
              <a:lnSpc>
                <a:spcPct val="90000"/>
              </a:lnSpc>
              <a:buFont typeface="Wingdings" pitchFamily="2" charset="2"/>
              <a:buNone/>
            </a:pPr>
            <a:r>
              <a:rPr lang="ar-SA" altLang="ar-SA" sz="2800" dirty="0" smtClean="0">
                <a:solidFill>
                  <a:srgbClr val="3333CC"/>
                </a:solidFill>
                <a:cs typeface="PT Simple Bold Ruled" pitchFamily="2" charset="-78"/>
              </a:rPr>
              <a:t>- تقدير الذات</a:t>
            </a:r>
            <a:r>
              <a:rPr lang="ar-SA" altLang="ar-SA" sz="2800" dirty="0" smtClean="0">
                <a:solidFill>
                  <a:srgbClr val="000000"/>
                </a:solidFill>
                <a:cs typeface="PT Simple Bold Ruled" pitchFamily="2" charset="-78"/>
              </a:rPr>
              <a:t>:</a:t>
            </a:r>
          </a:p>
          <a:p>
            <a:pPr marL="0" indent="0" algn="just" rtl="1" eaLnBrk="1" hangingPunct="1">
              <a:lnSpc>
                <a:spcPct val="90000"/>
              </a:lnSpc>
              <a:buFont typeface="Wingdings" pitchFamily="2" charset="2"/>
              <a:buNone/>
            </a:pPr>
            <a:r>
              <a:rPr lang="ar-SA" altLang="ar-SA" dirty="0" smtClean="0">
                <a:solidFill>
                  <a:srgbClr val="000000"/>
                </a:solidFill>
                <a:cs typeface="FQ - AL MUHANNAD" pitchFamily="2" charset="-78"/>
              </a:rPr>
              <a:t>تقدير الذات هو العنصر التقييمي، ويمكن تعريفه بأنه  تقدير المرء لذاته أو قيمته كشخص. وتقدير الذات شيء مهم جدا لكل الناس. فكل فرد يود أن يكون تقديره لذاته إيجابيا (ما عدا </a:t>
            </a:r>
            <a:r>
              <a:rPr lang="ar-SA" altLang="ar-SA" dirty="0" err="1" smtClean="0">
                <a:solidFill>
                  <a:srgbClr val="000000"/>
                </a:solidFill>
                <a:cs typeface="FQ - AL MUHANNAD" pitchFamily="2" charset="-78"/>
              </a:rPr>
              <a:t>الاكتئابيين</a:t>
            </a:r>
            <a:r>
              <a:rPr lang="ar-SA" altLang="ar-SA" dirty="0" smtClean="0">
                <a:solidFill>
                  <a:srgbClr val="000000"/>
                </a:solidFill>
                <a:cs typeface="FQ - AL MUHANNAD" pitchFamily="2" charset="-78"/>
              </a:rPr>
              <a:t>).</a:t>
            </a:r>
          </a:p>
          <a:p>
            <a:pPr marL="0" indent="0" algn="just" rtl="1" eaLnBrk="1" hangingPunct="1">
              <a:lnSpc>
                <a:spcPct val="90000"/>
              </a:lnSpc>
              <a:buFont typeface="Wingdings" pitchFamily="2" charset="2"/>
              <a:buNone/>
            </a:pPr>
            <a:r>
              <a:rPr lang="ar-SA" altLang="ar-SA" dirty="0" smtClean="0">
                <a:solidFill>
                  <a:srgbClr val="000000"/>
                </a:solidFill>
                <a:cs typeface="FQ - AL MUHANNAD" pitchFamily="2" charset="-78"/>
              </a:rPr>
              <a:t>يرتبط تقدير الذات بوظائف نفسية مختلفة مثل الاستجابة للنجاح والفشل، ولأحداث الحياة السلبية مثل المرض وفقد الأعزّاء، كما أنه يرتبط بالصحة الجسمية والنفسية، ويستخدم لتفسير الأداء في مجالات مختلفة كالتعليم والعمل.</a:t>
            </a:r>
          </a:p>
          <a:p>
            <a:pPr marL="0" indent="0" algn="just" rtl="1" eaLnBrk="1" hangingPunct="1">
              <a:lnSpc>
                <a:spcPct val="90000"/>
              </a:lnSpc>
              <a:buFont typeface="Wingdings" pitchFamily="2" charset="2"/>
              <a:buNone/>
            </a:pPr>
            <a:endParaRPr lang="en-US" altLang="ar-SA" dirty="0" smtClean="0">
              <a:solidFill>
                <a:srgbClr val="000000"/>
              </a:solidFill>
              <a:cs typeface="FQ - AL MUHANNAD" pitchFamily="2" charset="-78"/>
            </a:endParaRPr>
          </a:p>
        </p:txBody>
      </p:sp>
    </p:spTree>
    <p:extLst>
      <p:ext uri="{BB962C8B-B14F-4D97-AF65-F5344CB8AC3E}">
        <p14:creationId xmlns:p14="http://schemas.microsoft.com/office/powerpoint/2010/main" val="497475875"/>
      </p:ext>
    </p:extLst>
  </p:cSld>
  <p:clrMapOvr>
    <a:masterClrMapping/>
  </p:clrMapOvr>
  <p:transition>
    <p:pull dir="d"/>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5" presetClass="entr" presetSubtype="0" fill="hold" grpId="0" nodeType="withEffect">
                                  <p:stCondLst>
                                    <p:cond delay="0"/>
                                  </p:stCondLst>
                                  <p:childTnLst>
                                    <p:set>
                                      <p:cBhvr>
                                        <p:cTn id="6" dur="1" fill="hold">
                                          <p:stCondLst>
                                            <p:cond delay="0"/>
                                          </p:stCondLst>
                                        </p:cTn>
                                        <p:tgtEl>
                                          <p:spTgt spid="64514"/>
                                        </p:tgtEl>
                                        <p:attrNameLst>
                                          <p:attrName>style.visibility</p:attrName>
                                        </p:attrNameLst>
                                      </p:cBhvr>
                                      <p:to>
                                        <p:strVal val="visible"/>
                                      </p:to>
                                    </p:set>
                                    <p:anim calcmode="lin" valueType="num">
                                      <p:cBhvr>
                                        <p:cTn id="7" dur="1000" fill="hold">
                                          <p:stCondLst>
                                            <p:cond delay="0"/>
                                          </p:stCondLst>
                                        </p:cTn>
                                        <p:tgtEl>
                                          <p:spTgt spid="64514"/>
                                        </p:tgtEl>
                                        <p:attrNameLst>
                                          <p:attrName>style.rotation</p:attrName>
                                        </p:attrNameLst>
                                      </p:cBhvr>
                                      <p:tavLst>
                                        <p:tav tm="0">
                                          <p:val>
                                            <p:fltVal val="-90"/>
                                          </p:val>
                                        </p:tav>
                                        <p:tav tm="100000">
                                          <p:val>
                                            <p:fltVal val="0"/>
                                          </p:val>
                                        </p:tav>
                                      </p:tavLst>
                                    </p:anim>
                                    <p:anim calcmode="lin" valueType="num">
                                      <p:cBhvr>
                                        <p:cTn id="8" dur="1000" fill="hold">
                                          <p:stCondLst>
                                            <p:cond delay="0"/>
                                          </p:stCondLst>
                                        </p:cTn>
                                        <p:tgtEl>
                                          <p:spTgt spid="64514"/>
                                        </p:tgtEl>
                                        <p:attrNameLst>
                                          <p:attrName>ppt_w</p:attrName>
                                        </p:attrNameLst>
                                      </p:cBhvr>
                                      <p:tavLst>
                                        <p:tav tm="0">
                                          <p:val>
                                            <p:strVal val="#ppt_w-.5"/>
                                          </p:val>
                                        </p:tav>
                                        <p:tav tm="50000">
                                          <p:val>
                                            <p:strVal val="#ppt_w-.5"/>
                                          </p:val>
                                        </p:tav>
                                        <p:tav tm="100000">
                                          <p:val>
                                            <p:strVal val="#ppt_w"/>
                                          </p:val>
                                        </p:tav>
                                      </p:tavLst>
                                    </p:anim>
                                    <p:anim calcmode="lin" valueType="num">
                                      <p:cBhvr>
                                        <p:cTn id="9" dur="1000" fill="hold">
                                          <p:stCondLst>
                                            <p:cond delay="0"/>
                                          </p:stCondLst>
                                        </p:cTn>
                                        <p:tgtEl>
                                          <p:spTgt spid="64514"/>
                                        </p:tgtEl>
                                        <p:attrNameLst>
                                          <p:attrName>ppt_h</p:attrName>
                                        </p:attrNameLst>
                                      </p:cBhvr>
                                      <p:tavLst>
                                        <p:tav tm="0">
                                          <p:val>
                                            <p:strVal val="#ppt_h"/>
                                          </p:val>
                                        </p:tav>
                                        <p:tav tm="100000">
                                          <p:val>
                                            <p:strVal val="#ppt_h"/>
                                          </p:val>
                                        </p:tav>
                                      </p:tavLst>
                                    </p:anim>
                                    <p:anim calcmode="lin" valueType="num">
                                      <p:cBhvr>
                                        <p:cTn id="10" dur="1000" fill="hold">
                                          <p:stCondLst>
                                            <p:cond delay="0"/>
                                          </p:stCondLst>
                                        </p:cTn>
                                        <p:tgtEl>
                                          <p:spTgt spid="64514"/>
                                        </p:tgtEl>
                                        <p:attrNameLst>
                                          <p:attrName>ppt_x</p:attrName>
                                        </p:attrNameLst>
                                      </p:cBhvr>
                                      <p:tavLst>
                                        <p:tav tm="0">
                                          <p:val>
                                            <p:strVal val="#ppt_x+.4"/>
                                          </p:val>
                                        </p:tav>
                                        <p:tav tm="100000">
                                          <p:val>
                                            <p:strVal val="#ppt_x"/>
                                          </p:val>
                                        </p:tav>
                                      </p:tavLst>
                                    </p:anim>
                                    <p:anim calcmode="lin" valueType="num">
                                      <p:cBhvr>
                                        <p:cTn id="11" dur="1000" fill="hold">
                                          <p:stCondLst>
                                            <p:cond delay="0"/>
                                          </p:stCondLst>
                                        </p:cTn>
                                        <p:tgtEl>
                                          <p:spTgt spid="64514"/>
                                        </p:tgtEl>
                                        <p:attrNameLst>
                                          <p:attrName>ppt_y</p:attrName>
                                        </p:attrNameLst>
                                      </p:cBhvr>
                                      <p:tavLst>
                                        <p:tav tm="0">
                                          <p:val>
                                            <p:strVal val="#ppt_y-.2"/>
                                          </p:val>
                                        </p:tav>
                                        <p:tav tm="50000">
                                          <p:val>
                                            <p:strVal val="#ppt_y+.1"/>
                                          </p:val>
                                        </p:tav>
                                        <p:tav tm="100000">
                                          <p:val>
                                            <p:strVal val="#ppt_y"/>
                                          </p:val>
                                        </p:tav>
                                      </p:tavLst>
                                    </p:anim>
                                  </p:childTnLst>
                                </p:cTn>
                              </p:par>
                            </p:childTnLst>
                          </p:cTn>
                        </p:par>
                      </p:childTnLst>
                    </p:cTn>
                  </p:par>
                  <p:par>
                    <p:cTn id="12" fill="hold" nodeType="clickPar">
                      <p:stCondLst>
                        <p:cond delay="indefinite"/>
                      </p:stCondLst>
                      <p:childTnLst>
                        <p:par>
                          <p:cTn id="13" fill="hold" nodeType="withGroup">
                            <p:stCondLst>
                              <p:cond delay="0"/>
                            </p:stCondLst>
                            <p:childTnLst>
                              <p:par>
                                <p:cTn id="14" presetID="54" presetClass="entr" presetSubtype="0" accel="100000" fill="hold" grpId="0" nodeType="clickEffect">
                                  <p:stCondLst>
                                    <p:cond delay="0"/>
                                  </p:stCondLst>
                                  <p:childTnLst>
                                    <p:set>
                                      <p:cBhvr>
                                        <p:cTn id="15" dur="1" fill="hold">
                                          <p:stCondLst>
                                            <p:cond delay="0"/>
                                          </p:stCondLst>
                                        </p:cTn>
                                        <p:tgtEl>
                                          <p:spTgt spid="64515">
                                            <p:txEl>
                                              <p:pRg st="0" end="0"/>
                                            </p:txEl>
                                          </p:spTgt>
                                        </p:tgtEl>
                                        <p:attrNameLst>
                                          <p:attrName>style.visibility</p:attrName>
                                        </p:attrNameLst>
                                      </p:cBhvr>
                                      <p:to>
                                        <p:strVal val="visible"/>
                                      </p:to>
                                    </p:set>
                                    <p:anim calcmode="lin" valueType="num">
                                      <p:cBhvr>
                                        <p:cTn id="16" dur="500" fill="hold"/>
                                        <p:tgtEl>
                                          <p:spTgt spid="64515">
                                            <p:txEl>
                                              <p:pRg st="0" end="0"/>
                                            </p:txEl>
                                          </p:spTgt>
                                        </p:tgtEl>
                                        <p:attrNameLst>
                                          <p:attrName>ppt_w</p:attrName>
                                        </p:attrNameLst>
                                      </p:cBhvr>
                                      <p:tavLst>
                                        <p:tav tm="0">
                                          <p:val>
                                            <p:strVal val="#ppt_w*0.05"/>
                                          </p:val>
                                        </p:tav>
                                        <p:tav tm="100000">
                                          <p:val>
                                            <p:strVal val="#ppt_w"/>
                                          </p:val>
                                        </p:tav>
                                      </p:tavLst>
                                    </p:anim>
                                    <p:anim calcmode="lin" valueType="num">
                                      <p:cBhvr>
                                        <p:cTn id="17" dur="500" fill="hold"/>
                                        <p:tgtEl>
                                          <p:spTgt spid="64515">
                                            <p:txEl>
                                              <p:pRg st="0" end="0"/>
                                            </p:txEl>
                                          </p:spTgt>
                                        </p:tgtEl>
                                        <p:attrNameLst>
                                          <p:attrName>ppt_h</p:attrName>
                                        </p:attrNameLst>
                                      </p:cBhvr>
                                      <p:tavLst>
                                        <p:tav tm="0">
                                          <p:val>
                                            <p:strVal val="#ppt_h"/>
                                          </p:val>
                                        </p:tav>
                                        <p:tav tm="100000">
                                          <p:val>
                                            <p:strVal val="#ppt_h"/>
                                          </p:val>
                                        </p:tav>
                                      </p:tavLst>
                                    </p:anim>
                                    <p:anim calcmode="lin" valueType="num">
                                      <p:cBhvr>
                                        <p:cTn id="18" dur="500" fill="hold"/>
                                        <p:tgtEl>
                                          <p:spTgt spid="64515">
                                            <p:txEl>
                                              <p:pRg st="0" end="0"/>
                                            </p:txEl>
                                          </p:spTgt>
                                        </p:tgtEl>
                                        <p:attrNameLst>
                                          <p:attrName>ppt_x</p:attrName>
                                        </p:attrNameLst>
                                      </p:cBhvr>
                                      <p:tavLst>
                                        <p:tav tm="0">
                                          <p:val>
                                            <p:strVal val="#ppt_x-.2"/>
                                          </p:val>
                                        </p:tav>
                                        <p:tav tm="100000">
                                          <p:val>
                                            <p:strVal val="#ppt_x"/>
                                          </p:val>
                                        </p:tav>
                                      </p:tavLst>
                                    </p:anim>
                                    <p:anim calcmode="lin" valueType="num">
                                      <p:cBhvr>
                                        <p:cTn id="19" dur="500" fill="hold"/>
                                        <p:tgtEl>
                                          <p:spTgt spid="64515">
                                            <p:txEl>
                                              <p:pRg st="0" end="0"/>
                                            </p:txEl>
                                          </p:spTgt>
                                        </p:tgtEl>
                                        <p:attrNameLst>
                                          <p:attrName>ppt_y</p:attrName>
                                        </p:attrNameLst>
                                      </p:cBhvr>
                                      <p:tavLst>
                                        <p:tav tm="0">
                                          <p:val>
                                            <p:strVal val="#ppt_y"/>
                                          </p:val>
                                        </p:tav>
                                        <p:tav tm="100000">
                                          <p:val>
                                            <p:strVal val="#ppt_y"/>
                                          </p:val>
                                        </p:tav>
                                      </p:tavLst>
                                    </p:anim>
                                    <p:animEffect transition="in" filter="fade">
                                      <p:cBhvr>
                                        <p:cTn id="20" dur="500"/>
                                        <p:tgtEl>
                                          <p:spTgt spid="64515">
                                            <p:txEl>
                                              <p:pRg st="0" end="0"/>
                                            </p:txEl>
                                          </p:spTgt>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54" presetClass="entr" presetSubtype="0" accel="100000" fill="hold" grpId="0" nodeType="clickEffect">
                                  <p:stCondLst>
                                    <p:cond delay="0"/>
                                  </p:stCondLst>
                                  <p:childTnLst>
                                    <p:set>
                                      <p:cBhvr>
                                        <p:cTn id="24" dur="1" fill="hold">
                                          <p:stCondLst>
                                            <p:cond delay="0"/>
                                          </p:stCondLst>
                                        </p:cTn>
                                        <p:tgtEl>
                                          <p:spTgt spid="64515">
                                            <p:txEl>
                                              <p:pRg st="1" end="1"/>
                                            </p:txEl>
                                          </p:spTgt>
                                        </p:tgtEl>
                                        <p:attrNameLst>
                                          <p:attrName>style.visibility</p:attrName>
                                        </p:attrNameLst>
                                      </p:cBhvr>
                                      <p:to>
                                        <p:strVal val="visible"/>
                                      </p:to>
                                    </p:set>
                                    <p:anim calcmode="lin" valueType="num">
                                      <p:cBhvr>
                                        <p:cTn id="25" dur="500" fill="hold"/>
                                        <p:tgtEl>
                                          <p:spTgt spid="64515">
                                            <p:txEl>
                                              <p:pRg st="1" end="1"/>
                                            </p:txEl>
                                          </p:spTgt>
                                        </p:tgtEl>
                                        <p:attrNameLst>
                                          <p:attrName>ppt_w</p:attrName>
                                        </p:attrNameLst>
                                      </p:cBhvr>
                                      <p:tavLst>
                                        <p:tav tm="0">
                                          <p:val>
                                            <p:strVal val="#ppt_w*0.05"/>
                                          </p:val>
                                        </p:tav>
                                        <p:tav tm="100000">
                                          <p:val>
                                            <p:strVal val="#ppt_w"/>
                                          </p:val>
                                        </p:tav>
                                      </p:tavLst>
                                    </p:anim>
                                    <p:anim calcmode="lin" valueType="num">
                                      <p:cBhvr>
                                        <p:cTn id="26" dur="500" fill="hold"/>
                                        <p:tgtEl>
                                          <p:spTgt spid="64515">
                                            <p:txEl>
                                              <p:pRg st="1" end="1"/>
                                            </p:txEl>
                                          </p:spTgt>
                                        </p:tgtEl>
                                        <p:attrNameLst>
                                          <p:attrName>ppt_h</p:attrName>
                                        </p:attrNameLst>
                                      </p:cBhvr>
                                      <p:tavLst>
                                        <p:tav tm="0">
                                          <p:val>
                                            <p:strVal val="#ppt_h"/>
                                          </p:val>
                                        </p:tav>
                                        <p:tav tm="100000">
                                          <p:val>
                                            <p:strVal val="#ppt_h"/>
                                          </p:val>
                                        </p:tav>
                                      </p:tavLst>
                                    </p:anim>
                                    <p:anim calcmode="lin" valueType="num">
                                      <p:cBhvr>
                                        <p:cTn id="27" dur="500" fill="hold"/>
                                        <p:tgtEl>
                                          <p:spTgt spid="64515">
                                            <p:txEl>
                                              <p:pRg st="1" end="1"/>
                                            </p:txEl>
                                          </p:spTgt>
                                        </p:tgtEl>
                                        <p:attrNameLst>
                                          <p:attrName>ppt_x</p:attrName>
                                        </p:attrNameLst>
                                      </p:cBhvr>
                                      <p:tavLst>
                                        <p:tav tm="0">
                                          <p:val>
                                            <p:strVal val="#ppt_x-.2"/>
                                          </p:val>
                                        </p:tav>
                                        <p:tav tm="100000">
                                          <p:val>
                                            <p:strVal val="#ppt_x"/>
                                          </p:val>
                                        </p:tav>
                                      </p:tavLst>
                                    </p:anim>
                                    <p:anim calcmode="lin" valueType="num">
                                      <p:cBhvr>
                                        <p:cTn id="28" dur="500" fill="hold"/>
                                        <p:tgtEl>
                                          <p:spTgt spid="64515">
                                            <p:txEl>
                                              <p:pRg st="1" end="1"/>
                                            </p:txEl>
                                          </p:spTgt>
                                        </p:tgtEl>
                                        <p:attrNameLst>
                                          <p:attrName>ppt_y</p:attrName>
                                        </p:attrNameLst>
                                      </p:cBhvr>
                                      <p:tavLst>
                                        <p:tav tm="0">
                                          <p:val>
                                            <p:strVal val="#ppt_y"/>
                                          </p:val>
                                        </p:tav>
                                        <p:tav tm="100000">
                                          <p:val>
                                            <p:strVal val="#ppt_y"/>
                                          </p:val>
                                        </p:tav>
                                      </p:tavLst>
                                    </p:anim>
                                    <p:animEffect transition="in" filter="fade">
                                      <p:cBhvr>
                                        <p:cTn id="29" dur="500"/>
                                        <p:tgtEl>
                                          <p:spTgt spid="64515">
                                            <p:txEl>
                                              <p:pRg st="1" end="1"/>
                                            </p:txEl>
                                          </p:spTgt>
                                        </p:tgtEl>
                                      </p:cBhvr>
                                    </p:animEffect>
                                  </p:childTnLst>
                                </p:cTn>
                              </p:par>
                            </p:childTnLst>
                          </p:cTn>
                        </p:par>
                      </p:childTnLst>
                    </p:cTn>
                  </p:par>
                  <p:par>
                    <p:cTn id="30" fill="hold" nodeType="clickPar">
                      <p:stCondLst>
                        <p:cond delay="indefinite"/>
                      </p:stCondLst>
                      <p:childTnLst>
                        <p:par>
                          <p:cTn id="31" fill="hold" nodeType="withGroup">
                            <p:stCondLst>
                              <p:cond delay="0"/>
                            </p:stCondLst>
                            <p:childTnLst>
                              <p:par>
                                <p:cTn id="32" presetID="54" presetClass="entr" presetSubtype="0" accel="100000" fill="hold" grpId="0" nodeType="clickEffect">
                                  <p:stCondLst>
                                    <p:cond delay="0"/>
                                  </p:stCondLst>
                                  <p:childTnLst>
                                    <p:set>
                                      <p:cBhvr>
                                        <p:cTn id="33" dur="1" fill="hold">
                                          <p:stCondLst>
                                            <p:cond delay="0"/>
                                          </p:stCondLst>
                                        </p:cTn>
                                        <p:tgtEl>
                                          <p:spTgt spid="64515">
                                            <p:txEl>
                                              <p:pRg st="2" end="2"/>
                                            </p:txEl>
                                          </p:spTgt>
                                        </p:tgtEl>
                                        <p:attrNameLst>
                                          <p:attrName>style.visibility</p:attrName>
                                        </p:attrNameLst>
                                      </p:cBhvr>
                                      <p:to>
                                        <p:strVal val="visible"/>
                                      </p:to>
                                    </p:set>
                                    <p:anim calcmode="lin" valueType="num">
                                      <p:cBhvr>
                                        <p:cTn id="34" dur="500" fill="hold"/>
                                        <p:tgtEl>
                                          <p:spTgt spid="64515">
                                            <p:txEl>
                                              <p:pRg st="2" end="2"/>
                                            </p:txEl>
                                          </p:spTgt>
                                        </p:tgtEl>
                                        <p:attrNameLst>
                                          <p:attrName>ppt_w</p:attrName>
                                        </p:attrNameLst>
                                      </p:cBhvr>
                                      <p:tavLst>
                                        <p:tav tm="0">
                                          <p:val>
                                            <p:strVal val="#ppt_w*0.05"/>
                                          </p:val>
                                        </p:tav>
                                        <p:tav tm="100000">
                                          <p:val>
                                            <p:strVal val="#ppt_w"/>
                                          </p:val>
                                        </p:tav>
                                      </p:tavLst>
                                    </p:anim>
                                    <p:anim calcmode="lin" valueType="num">
                                      <p:cBhvr>
                                        <p:cTn id="35" dur="500" fill="hold"/>
                                        <p:tgtEl>
                                          <p:spTgt spid="64515">
                                            <p:txEl>
                                              <p:pRg st="2" end="2"/>
                                            </p:txEl>
                                          </p:spTgt>
                                        </p:tgtEl>
                                        <p:attrNameLst>
                                          <p:attrName>ppt_h</p:attrName>
                                        </p:attrNameLst>
                                      </p:cBhvr>
                                      <p:tavLst>
                                        <p:tav tm="0">
                                          <p:val>
                                            <p:strVal val="#ppt_h"/>
                                          </p:val>
                                        </p:tav>
                                        <p:tav tm="100000">
                                          <p:val>
                                            <p:strVal val="#ppt_h"/>
                                          </p:val>
                                        </p:tav>
                                      </p:tavLst>
                                    </p:anim>
                                    <p:anim calcmode="lin" valueType="num">
                                      <p:cBhvr>
                                        <p:cTn id="36" dur="500" fill="hold"/>
                                        <p:tgtEl>
                                          <p:spTgt spid="64515">
                                            <p:txEl>
                                              <p:pRg st="2" end="2"/>
                                            </p:txEl>
                                          </p:spTgt>
                                        </p:tgtEl>
                                        <p:attrNameLst>
                                          <p:attrName>ppt_x</p:attrName>
                                        </p:attrNameLst>
                                      </p:cBhvr>
                                      <p:tavLst>
                                        <p:tav tm="0">
                                          <p:val>
                                            <p:strVal val="#ppt_x-.2"/>
                                          </p:val>
                                        </p:tav>
                                        <p:tav tm="100000">
                                          <p:val>
                                            <p:strVal val="#ppt_x"/>
                                          </p:val>
                                        </p:tav>
                                      </p:tavLst>
                                    </p:anim>
                                    <p:anim calcmode="lin" valueType="num">
                                      <p:cBhvr>
                                        <p:cTn id="37" dur="500" fill="hold"/>
                                        <p:tgtEl>
                                          <p:spTgt spid="64515">
                                            <p:txEl>
                                              <p:pRg st="2" end="2"/>
                                            </p:txEl>
                                          </p:spTgt>
                                        </p:tgtEl>
                                        <p:attrNameLst>
                                          <p:attrName>ppt_y</p:attrName>
                                        </p:attrNameLst>
                                      </p:cBhvr>
                                      <p:tavLst>
                                        <p:tav tm="0">
                                          <p:val>
                                            <p:strVal val="#ppt_y"/>
                                          </p:val>
                                        </p:tav>
                                        <p:tav tm="100000">
                                          <p:val>
                                            <p:strVal val="#ppt_y"/>
                                          </p:val>
                                        </p:tav>
                                      </p:tavLst>
                                    </p:anim>
                                    <p:animEffect transition="in" filter="fade">
                                      <p:cBhvr>
                                        <p:cTn id="38" dur="500"/>
                                        <p:tgtEl>
                                          <p:spTgt spid="64515">
                                            <p:txEl>
                                              <p:pRg st="2" end="2"/>
                                            </p:txEl>
                                          </p:spTgt>
                                        </p:tgtEl>
                                      </p:cBhvr>
                                    </p:animEffect>
                                  </p:childTnLst>
                                </p:cTn>
                              </p:par>
                            </p:childTnLst>
                          </p:cTn>
                        </p:par>
                      </p:childTnLst>
                    </p:cTn>
                  </p:par>
                  <p:par>
                    <p:cTn id="39" fill="hold" nodeType="clickPar">
                      <p:stCondLst>
                        <p:cond delay="indefinite"/>
                      </p:stCondLst>
                      <p:childTnLst>
                        <p:par>
                          <p:cTn id="40" fill="hold" nodeType="withGroup">
                            <p:stCondLst>
                              <p:cond delay="0"/>
                            </p:stCondLst>
                            <p:childTnLst>
                              <p:par>
                                <p:cTn id="41" presetID="54" presetClass="entr" presetSubtype="0" accel="100000" fill="hold" grpId="0" nodeType="clickEffect">
                                  <p:stCondLst>
                                    <p:cond delay="0"/>
                                  </p:stCondLst>
                                  <p:childTnLst>
                                    <p:set>
                                      <p:cBhvr>
                                        <p:cTn id="42" dur="1" fill="hold">
                                          <p:stCondLst>
                                            <p:cond delay="0"/>
                                          </p:stCondLst>
                                        </p:cTn>
                                        <p:tgtEl>
                                          <p:spTgt spid="64515">
                                            <p:txEl>
                                              <p:pRg st="3" end="3"/>
                                            </p:txEl>
                                          </p:spTgt>
                                        </p:tgtEl>
                                        <p:attrNameLst>
                                          <p:attrName>style.visibility</p:attrName>
                                        </p:attrNameLst>
                                      </p:cBhvr>
                                      <p:to>
                                        <p:strVal val="visible"/>
                                      </p:to>
                                    </p:set>
                                    <p:anim calcmode="lin" valueType="num">
                                      <p:cBhvr>
                                        <p:cTn id="43" dur="500" fill="hold"/>
                                        <p:tgtEl>
                                          <p:spTgt spid="64515">
                                            <p:txEl>
                                              <p:pRg st="3" end="3"/>
                                            </p:txEl>
                                          </p:spTgt>
                                        </p:tgtEl>
                                        <p:attrNameLst>
                                          <p:attrName>ppt_w</p:attrName>
                                        </p:attrNameLst>
                                      </p:cBhvr>
                                      <p:tavLst>
                                        <p:tav tm="0">
                                          <p:val>
                                            <p:strVal val="#ppt_w*0.05"/>
                                          </p:val>
                                        </p:tav>
                                        <p:tav tm="100000">
                                          <p:val>
                                            <p:strVal val="#ppt_w"/>
                                          </p:val>
                                        </p:tav>
                                      </p:tavLst>
                                    </p:anim>
                                    <p:anim calcmode="lin" valueType="num">
                                      <p:cBhvr>
                                        <p:cTn id="44" dur="500" fill="hold"/>
                                        <p:tgtEl>
                                          <p:spTgt spid="64515">
                                            <p:txEl>
                                              <p:pRg st="3" end="3"/>
                                            </p:txEl>
                                          </p:spTgt>
                                        </p:tgtEl>
                                        <p:attrNameLst>
                                          <p:attrName>ppt_h</p:attrName>
                                        </p:attrNameLst>
                                      </p:cBhvr>
                                      <p:tavLst>
                                        <p:tav tm="0">
                                          <p:val>
                                            <p:strVal val="#ppt_h"/>
                                          </p:val>
                                        </p:tav>
                                        <p:tav tm="100000">
                                          <p:val>
                                            <p:strVal val="#ppt_h"/>
                                          </p:val>
                                        </p:tav>
                                      </p:tavLst>
                                    </p:anim>
                                    <p:anim calcmode="lin" valueType="num">
                                      <p:cBhvr>
                                        <p:cTn id="45" dur="500" fill="hold"/>
                                        <p:tgtEl>
                                          <p:spTgt spid="64515">
                                            <p:txEl>
                                              <p:pRg st="3" end="3"/>
                                            </p:txEl>
                                          </p:spTgt>
                                        </p:tgtEl>
                                        <p:attrNameLst>
                                          <p:attrName>ppt_x</p:attrName>
                                        </p:attrNameLst>
                                      </p:cBhvr>
                                      <p:tavLst>
                                        <p:tav tm="0">
                                          <p:val>
                                            <p:strVal val="#ppt_x-.2"/>
                                          </p:val>
                                        </p:tav>
                                        <p:tav tm="100000">
                                          <p:val>
                                            <p:strVal val="#ppt_x"/>
                                          </p:val>
                                        </p:tav>
                                      </p:tavLst>
                                    </p:anim>
                                    <p:anim calcmode="lin" valueType="num">
                                      <p:cBhvr>
                                        <p:cTn id="46" dur="500" fill="hold"/>
                                        <p:tgtEl>
                                          <p:spTgt spid="64515">
                                            <p:txEl>
                                              <p:pRg st="3" end="3"/>
                                            </p:txEl>
                                          </p:spTgt>
                                        </p:tgtEl>
                                        <p:attrNameLst>
                                          <p:attrName>ppt_y</p:attrName>
                                        </p:attrNameLst>
                                      </p:cBhvr>
                                      <p:tavLst>
                                        <p:tav tm="0">
                                          <p:val>
                                            <p:strVal val="#ppt_y"/>
                                          </p:val>
                                        </p:tav>
                                        <p:tav tm="100000">
                                          <p:val>
                                            <p:strVal val="#ppt_y"/>
                                          </p:val>
                                        </p:tav>
                                      </p:tavLst>
                                    </p:anim>
                                    <p:animEffect transition="in" filter="fade">
                                      <p:cBhvr>
                                        <p:cTn id="47" dur="500"/>
                                        <p:tgtEl>
                                          <p:spTgt spid="64515">
                                            <p:txEl>
                                              <p:pRg st="3" end="3"/>
                                            </p:txEl>
                                          </p:spTgt>
                                        </p:tgtEl>
                                      </p:cBhvr>
                                    </p:animEffect>
                                  </p:childTnLst>
                                </p:cTn>
                              </p:par>
                            </p:childTnLst>
                          </p:cTn>
                        </p:par>
                      </p:childTnLst>
                    </p:cTn>
                  </p:par>
                  <p:par>
                    <p:cTn id="48" fill="hold" nodeType="clickPar">
                      <p:stCondLst>
                        <p:cond delay="indefinite"/>
                      </p:stCondLst>
                      <p:childTnLst>
                        <p:par>
                          <p:cTn id="49" fill="hold" nodeType="withGroup">
                            <p:stCondLst>
                              <p:cond delay="0"/>
                            </p:stCondLst>
                            <p:childTnLst>
                              <p:par>
                                <p:cTn id="50" presetID="25" presetClass="exit" presetSubtype="0" fill="hold" grpId="1" nodeType="clickEffect">
                                  <p:stCondLst>
                                    <p:cond delay="0"/>
                                  </p:stCondLst>
                                  <p:childTnLst>
                                    <p:anim calcmode="lin" valueType="num">
                                      <p:cBhvr>
                                        <p:cTn id="51" dur="2000" fill="hold"/>
                                        <p:tgtEl>
                                          <p:spTgt spid="64514"/>
                                        </p:tgtEl>
                                        <p:attrNameLst>
                                          <p:attrName>style.rotation</p:attrName>
                                        </p:attrNameLst>
                                      </p:cBhvr>
                                      <p:tavLst>
                                        <p:tav tm="0">
                                          <p:val>
                                            <p:fltVal val="0"/>
                                          </p:val>
                                        </p:tav>
                                        <p:tav tm="100000">
                                          <p:val>
                                            <p:fltVal val="-90"/>
                                          </p:val>
                                        </p:tav>
                                      </p:tavLst>
                                    </p:anim>
                                    <p:anim calcmode="lin" valueType="num">
                                      <p:cBhvr>
                                        <p:cTn id="52" dur="2000" fill="hold"/>
                                        <p:tgtEl>
                                          <p:spTgt spid="64514"/>
                                        </p:tgtEl>
                                        <p:attrNameLst>
                                          <p:attrName>ppt_w</p:attrName>
                                        </p:attrNameLst>
                                      </p:cBhvr>
                                      <p:tavLst>
                                        <p:tav tm="0">
                                          <p:val>
                                            <p:strVal val="ppt_w"/>
                                          </p:val>
                                        </p:tav>
                                        <p:tav tm="50000">
                                          <p:val>
                                            <p:strVal val="ppt_w-.5"/>
                                          </p:val>
                                        </p:tav>
                                        <p:tav tm="100000">
                                          <p:val>
                                            <p:strVal val="ppt_w-.5"/>
                                          </p:val>
                                        </p:tav>
                                      </p:tavLst>
                                    </p:anim>
                                    <p:anim calcmode="lin" valueType="num">
                                      <p:cBhvr>
                                        <p:cTn id="53" dur="2000" fill="hold"/>
                                        <p:tgtEl>
                                          <p:spTgt spid="64514"/>
                                        </p:tgtEl>
                                        <p:attrNameLst>
                                          <p:attrName>ppt_h</p:attrName>
                                        </p:attrNameLst>
                                      </p:cBhvr>
                                      <p:tavLst>
                                        <p:tav tm="0">
                                          <p:val>
                                            <p:strVal val="ppt_h"/>
                                          </p:val>
                                        </p:tav>
                                        <p:tav tm="100000">
                                          <p:val>
                                            <p:strVal val="ppt_h"/>
                                          </p:val>
                                        </p:tav>
                                      </p:tavLst>
                                    </p:anim>
                                    <p:anim calcmode="lin" valueType="num">
                                      <p:cBhvr>
                                        <p:cTn id="54" dur="2000" fill="hold"/>
                                        <p:tgtEl>
                                          <p:spTgt spid="64514"/>
                                        </p:tgtEl>
                                        <p:attrNameLst>
                                          <p:attrName>ppt_x</p:attrName>
                                        </p:attrNameLst>
                                      </p:cBhvr>
                                      <p:tavLst>
                                        <p:tav tm="0">
                                          <p:val>
                                            <p:strVal val="ppt_x"/>
                                          </p:val>
                                        </p:tav>
                                        <p:tav tm="100000">
                                          <p:val>
                                            <p:strVal val="ppt_x+.4"/>
                                          </p:val>
                                        </p:tav>
                                      </p:tavLst>
                                    </p:anim>
                                    <p:anim calcmode="lin" valueType="num">
                                      <p:cBhvr>
                                        <p:cTn id="55" dur="2000" fill="hold"/>
                                        <p:tgtEl>
                                          <p:spTgt spid="64514"/>
                                        </p:tgtEl>
                                        <p:attrNameLst>
                                          <p:attrName>ppt_y</p:attrName>
                                        </p:attrNameLst>
                                      </p:cBhvr>
                                      <p:tavLst>
                                        <p:tav tm="0">
                                          <p:val>
                                            <p:strVal val="ppt_y"/>
                                          </p:val>
                                        </p:tav>
                                        <p:tav tm="50000">
                                          <p:val>
                                            <p:strVal val="ppt_y+.1"/>
                                          </p:val>
                                        </p:tav>
                                        <p:tav tm="100000">
                                          <p:val>
                                            <p:strVal val="ppt_y-.2"/>
                                          </p:val>
                                        </p:tav>
                                      </p:tavLst>
                                    </p:anim>
                                    <p:set>
                                      <p:cBhvr>
                                        <p:cTn id="56" dur="1" fill="hold">
                                          <p:stCondLst>
                                            <p:cond delay="1998"/>
                                          </p:stCondLst>
                                        </p:cTn>
                                        <p:tgtEl>
                                          <p:spTgt spid="64514"/>
                                        </p:tgtEl>
                                        <p:attrNameLst>
                                          <p:attrName>style.visibility</p:attrName>
                                        </p:attrNameLst>
                                      </p:cBhvr>
                                      <p:to>
                                        <p:strVal val="hidden"/>
                                      </p:to>
                                    </p:set>
                                  </p:childTnLst>
                                </p:cTn>
                              </p:par>
                              <p:par>
                                <p:cTn id="57" presetID="22" presetClass="exit" presetSubtype="8" fill="hold" grpId="1" nodeType="withEffect">
                                  <p:stCondLst>
                                    <p:cond delay="0"/>
                                  </p:stCondLst>
                                  <p:childTnLst>
                                    <p:animEffect transition="out" filter="wipe(left)">
                                      <p:cBhvr>
                                        <p:cTn id="58" dur="500"/>
                                        <p:tgtEl>
                                          <p:spTgt spid="64515">
                                            <p:txEl>
                                              <p:pRg st="0" end="0"/>
                                            </p:txEl>
                                          </p:spTgt>
                                        </p:tgtEl>
                                      </p:cBhvr>
                                    </p:animEffect>
                                    <p:set>
                                      <p:cBhvr>
                                        <p:cTn id="59" dur="1" fill="hold">
                                          <p:stCondLst>
                                            <p:cond delay="499"/>
                                          </p:stCondLst>
                                        </p:cTn>
                                        <p:tgtEl>
                                          <p:spTgt spid="64515">
                                            <p:txEl>
                                              <p:pRg st="0" end="0"/>
                                            </p:txEl>
                                          </p:spTgt>
                                        </p:tgtEl>
                                        <p:attrNameLst>
                                          <p:attrName>style.visibility</p:attrName>
                                        </p:attrNameLst>
                                      </p:cBhvr>
                                      <p:to>
                                        <p:strVal val="hidden"/>
                                      </p:to>
                                    </p:set>
                                  </p:childTnLst>
                                </p:cTn>
                              </p:par>
                              <p:par>
                                <p:cTn id="60" presetID="22" presetClass="exit" presetSubtype="8" fill="hold" grpId="1" nodeType="withEffect">
                                  <p:stCondLst>
                                    <p:cond delay="0"/>
                                  </p:stCondLst>
                                  <p:childTnLst>
                                    <p:animEffect transition="out" filter="wipe(left)">
                                      <p:cBhvr>
                                        <p:cTn id="61" dur="500"/>
                                        <p:tgtEl>
                                          <p:spTgt spid="64515">
                                            <p:txEl>
                                              <p:pRg st="1" end="1"/>
                                            </p:txEl>
                                          </p:spTgt>
                                        </p:tgtEl>
                                      </p:cBhvr>
                                    </p:animEffect>
                                    <p:set>
                                      <p:cBhvr>
                                        <p:cTn id="62" dur="1" fill="hold">
                                          <p:stCondLst>
                                            <p:cond delay="499"/>
                                          </p:stCondLst>
                                        </p:cTn>
                                        <p:tgtEl>
                                          <p:spTgt spid="64515">
                                            <p:txEl>
                                              <p:pRg st="1" end="1"/>
                                            </p:txEl>
                                          </p:spTgt>
                                        </p:tgtEl>
                                        <p:attrNameLst>
                                          <p:attrName>style.visibility</p:attrName>
                                        </p:attrNameLst>
                                      </p:cBhvr>
                                      <p:to>
                                        <p:strVal val="hidden"/>
                                      </p:to>
                                    </p:set>
                                  </p:childTnLst>
                                </p:cTn>
                              </p:par>
                              <p:par>
                                <p:cTn id="63" presetID="22" presetClass="exit" presetSubtype="8" fill="hold" grpId="1" nodeType="withEffect">
                                  <p:stCondLst>
                                    <p:cond delay="0"/>
                                  </p:stCondLst>
                                  <p:childTnLst>
                                    <p:animEffect transition="out" filter="wipe(left)">
                                      <p:cBhvr>
                                        <p:cTn id="64" dur="500"/>
                                        <p:tgtEl>
                                          <p:spTgt spid="64515">
                                            <p:txEl>
                                              <p:pRg st="2" end="2"/>
                                            </p:txEl>
                                          </p:spTgt>
                                        </p:tgtEl>
                                      </p:cBhvr>
                                    </p:animEffect>
                                    <p:set>
                                      <p:cBhvr>
                                        <p:cTn id="65" dur="1" fill="hold">
                                          <p:stCondLst>
                                            <p:cond delay="499"/>
                                          </p:stCondLst>
                                        </p:cTn>
                                        <p:tgtEl>
                                          <p:spTgt spid="64515">
                                            <p:txEl>
                                              <p:pRg st="2" end="2"/>
                                            </p:txEl>
                                          </p:spTgt>
                                        </p:tgtEl>
                                        <p:attrNameLst>
                                          <p:attrName>style.visibility</p:attrName>
                                        </p:attrNameLst>
                                      </p:cBhvr>
                                      <p:to>
                                        <p:strVal val="hidden"/>
                                      </p:to>
                                    </p:set>
                                  </p:childTnLst>
                                </p:cTn>
                              </p:par>
                              <p:par>
                                <p:cTn id="66" presetID="22" presetClass="exit" presetSubtype="8" fill="hold" grpId="1" nodeType="withEffect">
                                  <p:stCondLst>
                                    <p:cond delay="0"/>
                                  </p:stCondLst>
                                  <p:childTnLst>
                                    <p:animEffect transition="out" filter="wipe(left)">
                                      <p:cBhvr>
                                        <p:cTn id="67" dur="500"/>
                                        <p:tgtEl>
                                          <p:spTgt spid="64515">
                                            <p:txEl>
                                              <p:pRg st="3" end="3"/>
                                            </p:txEl>
                                          </p:spTgt>
                                        </p:tgtEl>
                                      </p:cBhvr>
                                    </p:animEffect>
                                    <p:set>
                                      <p:cBhvr>
                                        <p:cTn id="68" dur="1" fill="hold">
                                          <p:stCondLst>
                                            <p:cond delay="499"/>
                                          </p:stCondLst>
                                        </p:cTn>
                                        <p:tgtEl>
                                          <p:spTgt spid="64515">
                                            <p:txEl>
                                              <p:pRg st="3" end="3"/>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4514" grpId="0"/>
      <p:bldP spid="64514" grpId="1"/>
      <p:bldP spid="64515" grpId="0" build="p"/>
      <p:bldP spid="64515" grpId="1" build="allAtOnce"/>
    </p:bld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242" name="عنصر نائب للتذييل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algn="l" rtl="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algn="l" rtl="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algn="l" rtl="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algn="l" rtl="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r>
              <a:rPr lang="ar-SA" altLang="ar-SA"/>
              <a:t>الفصل الرابع</a:t>
            </a:r>
            <a:endParaRPr lang="en-US" altLang="ar-SA"/>
          </a:p>
        </p:txBody>
      </p:sp>
      <p:sp>
        <p:nvSpPr>
          <p:cNvPr id="10243" name="عنصر نائب لرقم الشريحة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algn="l" rtl="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algn="l" rtl="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algn="l" rtl="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algn="l" rtl="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fld id="{EDD6B24B-DD47-467B-80DE-A43DDE5A1BCA}" type="slidenum">
              <a:rPr lang="ar-SA" altLang="ar-SA"/>
              <a:pPr eaLnBrk="1" hangingPunct="1"/>
              <a:t>13</a:t>
            </a:fld>
            <a:endParaRPr lang="en-US" altLang="ar-SA"/>
          </a:p>
        </p:txBody>
      </p:sp>
      <p:sp>
        <p:nvSpPr>
          <p:cNvPr id="60418" name="Rectangle 2"/>
          <p:cNvSpPr>
            <a:spLocks noGrp="1" noChangeArrowheads="1"/>
          </p:cNvSpPr>
          <p:nvPr>
            <p:ph type="title"/>
          </p:nvPr>
        </p:nvSpPr>
        <p:spPr/>
        <p:txBody>
          <a:bodyPr/>
          <a:lstStyle/>
          <a:p>
            <a:pPr algn="r" rtl="1" eaLnBrk="1" hangingPunct="1"/>
            <a:r>
              <a:rPr lang="ar-SA" altLang="ar-SA" smtClean="0">
                <a:solidFill>
                  <a:srgbClr val="3333CC"/>
                </a:solidFill>
                <a:cs typeface="PT Simple Bold Ruled" pitchFamily="2" charset="-78"/>
              </a:rPr>
              <a:t>معرفة الذات ومفهوم الذات (تابع)</a:t>
            </a:r>
            <a:endParaRPr lang="en-US" altLang="ar-SA" smtClean="0">
              <a:solidFill>
                <a:srgbClr val="3333CC"/>
              </a:solidFill>
              <a:cs typeface="PT Simple Bold Ruled" pitchFamily="2" charset="-78"/>
            </a:endParaRPr>
          </a:p>
        </p:txBody>
      </p:sp>
      <p:sp>
        <p:nvSpPr>
          <p:cNvPr id="60419" name="Rectangle 3"/>
          <p:cNvSpPr>
            <a:spLocks noGrp="1" noChangeArrowheads="1"/>
          </p:cNvSpPr>
          <p:nvPr>
            <p:ph type="body" idx="1"/>
          </p:nvPr>
        </p:nvSpPr>
        <p:spPr>
          <a:xfrm>
            <a:off x="228600" y="1752600"/>
            <a:ext cx="8686800" cy="4419600"/>
          </a:xfrm>
          <a:noFill/>
          <a:ln>
            <a:solidFill>
              <a:srgbClr val="3333CC"/>
            </a:solidFill>
            <a:miter lim="800000"/>
            <a:headEnd/>
            <a:tailEnd/>
          </a:ln>
        </p:spPr>
        <p:txBody>
          <a:bodyPr/>
          <a:lstStyle/>
          <a:p>
            <a:pPr marL="0" indent="0" algn="just" rtl="1" eaLnBrk="1" hangingPunct="1">
              <a:lnSpc>
                <a:spcPct val="90000"/>
              </a:lnSpc>
              <a:buFont typeface="Wingdings" pitchFamily="2" charset="2"/>
              <a:buNone/>
            </a:pPr>
            <a:r>
              <a:rPr lang="ar-SA" altLang="ar-SA" sz="2800" dirty="0" smtClean="0">
                <a:solidFill>
                  <a:srgbClr val="3333CC"/>
                </a:solidFill>
                <a:cs typeface="PT Simple Bold Ruled" pitchFamily="2" charset="-78"/>
              </a:rPr>
              <a:t>مفهوم الذات</a:t>
            </a:r>
            <a:r>
              <a:rPr lang="ar-SA" altLang="ar-SA" sz="2800" dirty="0" smtClean="0">
                <a:solidFill>
                  <a:srgbClr val="000000"/>
                </a:solidFill>
                <a:cs typeface="PT Simple Bold Ruled" pitchFamily="2" charset="-78"/>
              </a:rPr>
              <a:t>:</a:t>
            </a:r>
          </a:p>
          <a:p>
            <a:pPr marL="0" indent="0" algn="just" rtl="1" eaLnBrk="1" hangingPunct="1">
              <a:lnSpc>
                <a:spcPct val="90000"/>
              </a:lnSpc>
              <a:spcBef>
                <a:spcPct val="0"/>
              </a:spcBef>
              <a:buClrTx/>
              <a:buSzTx/>
              <a:buFontTx/>
              <a:buNone/>
            </a:pPr>
            <a:r>
              <a:rPr lang="ar-SA" altLang="ar-SA" dirty="0" smtClean="0">
                <a:solidFill>
                  <a:srgbClr val="000000"/>
                </a:solidFill>
                <a:cs typeface="FQ - AL MUHANNAD" pitchFamily="2" charset="-78"/>
              </a:rPr>
              <a:t>مفهوم الذات ليس بعدا شخصيا محدودا، وإنما بناء متنوع متغير يتكون من عدد هائل من المعلومات والاعتقادات الخاصة بالذات التي تراكمت خلال خبرات الفرد في مواقف حياتية مختلفة؛ هذه المعلومات والاعتقادات ممثلة عقليا (مخطوطات)، ولا يمكن الوعي بها أو استرجاعها جميعا في لحظة زمنية معينة، وإنما يبني الفرد على بعض هذه العناصر تصوره لذاته حسب متطلبات الموقف وحسب أهدافه. فمفهوم الذات يتسم بالطواعية والتنوع، أي أنه يتغير في المواقف المختلفة ويشتمل على افكار متناقضة، ولا تؤثر هذه التناقضات على قرارات الفرد اللحظية لأنه لا يعيها.</a:t>
            </a:r>
          </a:p>
          <a:p>
            <a:pPr marL="0" indent="0" algn="just" rtl="1" eaLnBrk="1" hangingPunct="1">
              <a:lnSpc>
                <a:spcPct val="90000"/>
              </a:lnSpc>
              <a:spcBef>
                <a:spcPct val="0"/>
              </a:spcBef>
              <a:buClrTx/>
              <a:buSzTx/>
              <a:buFontTx/>
              <a:buNone/>
            </a:pPr>
            <a:endParaRPr lang="ar-SA" altLang="ar-SA" dirty="0" smtClean="0">
              <a:solidFill>
                <a:srgbClr val="000000"/>
              </a:solidFill>
              <a:cs typeface="FQ - AL MUHANNAD" pitchFamily="2" charset="-78"/>
            </a:endParaRPr>
          </a:p>
          <a:p>
            <a:pPr marL="0" indent="0" algn="just" rtl="1" eaLnBrk="1" hangingPunct="1">
              <a:lnSpc>
                <a:spcPct val="90000"/>
              </a:lnSpc>
              <a:spcBef>
                <a:spcPct val="0"/>
              </a:spcBef>
              <a:buClrTx/>
              <a:buSzTx/>
              <a:buFontTx/>
              <a:buNone/>
            </a:pPr>
            <a:r>
              <a:rPr lang="ar-SA" altLang="ar-SA" dirty="0" smtClean="0">
                <a:solidFill>
                  <a:srgbClr val="000000"/>
                </a:solidFill>
                <a:cs typeface="FQ - AL MUHANNAD" pitchFamily="2" charset="-78"/>
              </a:rPr>
              <a:t>هو بناء نفسي متنوع  و متغير</a:t>
            </a:r>
          </a:p>
          <a:p>
            <a:pPr marL="0" indent="0" algn="just" rtl="1" eaLnBrk="1" hangingPunct="1">
              <a:lnSpc>
                <a:spcPct val="90000"/>
              </a:lnSpc>
              <a:spcBef>
                <a:spcPct val="0"/>
              </a:spcBef>
              <a:buClrTx/>
              <a:buSzTx/>
              <a:buFontTx/>
              <a:buNone/>
            </a:pPr>
            <a:endParaRPr lang="ar-SA" altLang="ar-SA" dirty="0" smtClean="0">
              <a:solidFill>
                <a:srgbClr val="000000"/>
              </a:solidFill>
              <a:cs typeface="FQ - AL MUHANNAD" pitchFamily="2" charset="-78"/>
            </a:endParaRPr>
          </a:p>
          <a:p>
            <a:pPr marL="0" indent="0" algn="just" rtl="1" eaLnBrk="1" hangingPunct="1">
              <a:lnSpc>
                <a:spcPct val="90000"/>
              </a:lnSpc>
              <a:spcBef>
                <a:spcPct val="0"/>
              </a:spcBef>
              <a:buClrTx/>
              <a:buSzTx/>
              <a:buFontTx/>
              <a:buNone/>
            </a:pPr>
            <a:r>
              <a:rPr lang="ar-SA" altLang="ar-SA" dirty="0" smtClean="0">
                <a:solidFill>
                  <a:srgbClr val="000000"/>
                </a:solidFill>
                <a:cs typeface="FQ - AL MUHANNAD" pitchFamily="2" charset="-78"/>
              </a:rPr>
              <a:t>السؤال: هل يمكن للفرد أ ن يستحضر كل معرفته عن ذاته في لحظة معينة؟</a:t>
            </a:r>
            <a:endParaRPr lang="en-US" altLang="ar-SA" dirty="0" smtClean="0">
              <a:solidFill>
                <a:srgbClr val="000000"/>
              </a:solidFill>
              <a:cs typeface="FQ - AL MUHANNAD" pitchFamily="2" charset="-78"/>
            </a:endParaRPr>
          </a:p>
        </p:txBody>
      </p:sp>
    </p:spTree>
    <p:extLst>
      <p:ext uri="{BB962C8B-B14F-4D97-AF65-F5344CB8AC3E}">
        <p14:creationId xmlns:p14="http://schemas.microsoft.com/office/powerpoint/2010/main" val="927619740"/>
      </p:ext>
    </p:extLst>
  </p:cSld>
  <p:clrMapOvr>
    <a:masterClrMapping/>
  </p:clrMapOvr>
  <p:transition>
    <p:pull dir="d"/>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5" presetClass="entr" presetSubtype="0" fill="hold" grpId="0" nodeType="withEffect">
                                  <p:stCondLst>
                                    <p:cond delay="0"/>
                                  </p:stCondLst>
                                  <p:childTnLst>
                                    <p:set>
                                      <p:cBhvr>
                                        <p:cTn id="6" dur="1" fill="hold">
                                          <p:stCondLst>
                                            <p:cond delay="0"/>
                                          </p:stCondLst>
                                        </p:cTn>
                                        <p:tgtEl>
                                          <p:spTgt spid="60418"/>
                                        </p:tgtEl>
                                        <p:attrNameLst>
                                          <p:attrName>style.visibility</p:attrName>
                                        </p:attrNameLst>
                                      </p:cBhvr>
                                      <p:to>
                                        <p:strVal val="visible"/>
                                      </p:to>
                                    </p:set>
                                    <p:anim calcmode="lin" valueType="num">
                                      <p:cBhvr>
                                        <p:cTn id="7" dur="1000" fill="hold">
                                          <p:stCondLst>
                                            <p:cond delay="0"/>
                                          </p:stCondLst>
                                        </p:cTn>
                                        <p:tgtEl>
                                          <p:spTgt spid="60418"/>
                                        </p:tgtEl>
                                        <p:attrNameLst>
                                          <p:attrName>style.rotation</p:attrName>
                                        </p:attrNameLst>
                                      </p:cBhvr>
                                      <p:tavLst>
                                        <p:tav tm="0">
                                          <p:val>
                                            <p:fltVal val="-90"/>
                                          </p:val>
                                        </p:tav>
                                        <p:tav tm="100000">
                                          <p:val>
                                            <p:fltVal val="0"/>
                                          </p:val>
                                        </p:tav>
                                      </p:tavLst>
                                    </p:anim>
                                    <p:anim calcmode="lin" valueType="num">
                                      <p:cBhvr>
                                        <p:cTn id="8" dur="1000" fill="hold">
                                          <p:stCondLst>
                                            <p:cond delay="0"/>
                                          </p:stCondLst>
                                        </p:cTn>
                                        <p:tgtEl>
                                          <p:spTgt spid="60418"/>
                                        </p:tgtEl>
                                        <p:attrNameLst>
                                          <p:attrName>ppt_w</p:attrName>
                                        </p:attrNameLst>
                                      </p:cBhvr>
                                      <p:tavLst>
                                        <p:tav tm="0">
                                          <p:val>
                                            <p:strVal val="#ppt_w-.5"/>
                                          </p:val>
                                        </p:tav>
                                        <p:tav tm="50000">
                                          <p:val>
                                            <p:strVal val="#ppt_w-.5"/>
                                          </p:val>
                                        </p:tav>
                                        <p:tav tm="100000">
                                          <p:val>
                                            <p:strVal val="#ppt_w"/>
                                          </p:val>
                                        </p:tav>
                                      </p:tavLst>
                                    </p:anim>
                                    <p:anim calcmode="lin" valueType="num">
                                      <p:cBhvr>
                                        <p:cTn id="9" dur="1000" fill="hold">
                                          <p:stCondLst>
                                            <p:cond delay="0"/>
                                          </p:stCondLst>
                                        </p:cTn>
                                        <p:tgtEl>
                                          <p:spTgt spid="60418"/>
                                        </p:tgtEl>
                                        <p:attrNameLst>
                                          <p:attrName>ppt_h</p:attrName>
                                        </p:attrNameLst>
                                      </p:cBhvr>
                                      <p:tavLst>
                                        <p:tav tm="0">
                                          <p:val>
                                            <p:strVal val="#ppt_h"/>
                                          </p:val>
                                        </p:tav>
                                        <p:tav tm="100000">
                                          <p:val>
                                            <p:strVal val="#ppt_h"/>
                                          </p:val>
                                        </p:tav>
                                      </p:tavLst>
                                    </p:anim>
                                    <p:anim calcmode="lin" valueType="num">
                                      <p:cBhvr>
                                        <p:cTn id="10" dur="1000" fill="hold">
                                          <p:stCondLst>
                                            <p:cond delay="0"/>
                                          </p:stCondLst>
                                        </p:cTn>
                                        <p:tgtEl>
                                          <p:spTgt spid="60418"/>
                                        </p:tgtEl>
                                        <p:attrNameLst>
                                          <p:attrName>ppt_x</p:attrName>
                                        </p:attrNameLst>
                                      </p:cBhvr>
                                      <p:tavLst>
                                        <p:tav tm="0">
                                          <p:val>
                                            <p:strVal val="#ppt_x+.4"/>
                                          </p:val>
                                        </p:tav>
                                        <p:tav tm="100000">
                                          <p:val>
                                            <p:strVal val="#ppt_x"/>
                                          </p:val>
                                        </p:tav>
                                      </p:tavLst>
                                    </p:anim>
                                    <p:anim calcmode="lin" valueType="num">
                                      <p:cBhvr>
                                        <p:cTn id="11" dur="1000" fill="hold">
                                          <p:stCondLst>
                                            <p:cond delay="0"/>
                                          </p:stCondLst>
                                        </p:cTn>
                                        <p:tgtEl>
                                          <p:spTgt spid="60418"/>
                                        </p:tgtEl>
                                        <p:attrNameLst>
                                          <p:attrName>ppt_y</p:attrName>
                                        </p:attrNameLst>
                                      </p:cBhvr>
                                      <p:tavLst>
                                        <p:tav tm="0">
                                          <p:val>
                                            <p:strVal val="#ppt_y-.2"/>
                                          </p:val>
                                        </p:tav>
                                        <p:tav tm="50000">
                                          <p:val>
                                            <p:strVal val="#ppt_y+.1"/>
                                          </p:val>
                                        </p:tav>
                                        <p:tav tm="100000">
                                          <p:val>
                                            <p:strVal val="#ppt_y"/>
                                          </p:val>
                                        </p:tav>
                                      </p:tavLst>
                                    </p:anim>
                                  </p:childTnLst>
                                </p:cTn>
                              </p:par>
                            </p:childTnLst>
                          </p:cTn>
                        </p:par>
                      </p:childTnLst>
                    </p:cTn>
                  </p:par>
                  <p:par>
                    <p:cTn id="12" fill="hold" nodeType="clickPar">
                      <p:stCondLst>
                        <p:cond delay="indefinite"/>
                      </p:stCondLst>
                      <p:childTnLst>
                        <p:par>
                          <p:cTn id="13" fill="hold" nodeType="withGroup">
                            <p:stCondLst>
                              <p:cond delay="0"/>
                            </p:stCondLst>
                            <p:childTnLst>
                              <p:par>
                                <p:cTn id="14" presetID="54" presetClass="entr" presetSubtype="0" accel="100000" fill="hold" grpId="0" nodeType="clickEffect">
                                  <p:stCondLst>
                                    <p:cond delay="0"/>
                                  </p:stCondLst>
                                  <p:childTnLst>
                                    <p:set>
                                      <p:cBhvr>
                                        <p:cTn id="15" dur="1" fill="hold">
                                          <p:stCondLst>
                                            <p:cond delay="0"/>
                                          </p:stCondLst>
                                        </p:cTn>
                                        <p:tgtEl>
                                          <p:spTgt spid="60419">
                                            <p:txEl>
                                              <p:pRg st="0" end="0"/>
                                            </p:txEl>
                                          </p:spTgt>
                                        </p:tgtEl>
                                        <p:attrNameLst>
                                          <p:attrName>style.visibility</p:attrName>
                                        </p:attrNameLst>
                                      </p:cBhvr>
                                      <p:to>
                                        <p:strVal val="visible"/>
                                      </p:to>
                                    </p:set>
                                    <p:anim calcmode="lin" valueType="num">
                                      <p:cBhvr>
                                        <p:cTn id="16" dur="500" fill="hold"/>
                                        <p:tgtEl>
                                          <p:spTgt spid="60419">
                                            <p:txEl>
                                              <p:pRg st="0" end="0"/>
                                            </p:txEl>
                                          </p:spTgt>
                                        </p:tgtEl>
                                        <p:attrNameLst>
                                          <p:attrName>ppt_w</p:attrName>
                                        </p:attrNameLst>
                                      </p:cBhvr>
                                      <p:tavLst>
                                        <p:tav tm="0">
                                          <p:val>
                                            <p:strVal val="#ppt_w*0.05"/>
                                          </p:val>
                                        </p:tav>
                                        <p:tav tm="100000">
                                          <p:val>
                                            <p:strVal val="#ppt_w"/>
                                          </p:val>
                                        </p:tav>
                                      </p:tavLst>
                                    </p:anim>
                                    <p:anim calcmode="lin" valueType="num">
                                      <p:cBhvr>
                                        <p:cTn id="17" dur="500" fill="hold"/>
                                        <p:tgtEl>
                                          <p:spTgt spid="60419">
                                            <p:txEl>
                                              <p:pRg st="0" end="0"/>
                                            </p:txEl>
                                          </p:spTgt>
                                        </p:tgtEl>
                                        <p:attrNameLst>
                                          <p:attrName>ppt_h</p:attrName>
                                        </p:attrNameLst>
                                      </p:cBhvr>
                                      <p:tavLst>
                                        <p:tav tm="0">
                                          <p:val>
                                            <p:strVal val="#ppt_h"/>
                                          </p:val>
                                        </p:tav>
                                        <p:tav tm="100000">
                                          <p:val>
                                            <p:strVal val="#ppt_h"/>
                                          </p:val>
                                        </p:tav>
                                      </p:tavLst>
                                    </p:anim>
                                    <p:anim calcmode="lin" valueType="num">
                                      <p:cBhvr>
                                        <p:cTn id="18" dur="500" fill="hold"/>
                                        <p:tgtEl>
                                          <p:spTgt spid="60419">
                                            <p:txEl>
                                              <p:pRg st="0" end="0"/>
                                            </p:txEl>
                                          </p:spTgt>
                                        </p:tgtEl>
                                        <p:attrNameLst>
                                          <p:attrName>ppt_x</p:attrName>
                                        </p:attrNameLst>
                                      </p:cBhvr>
                                      <p:tavLst>
                                        <p:tav tm="0">
                                          <p:val>
                                            <p:strVal val="#ppt_x-.2"/>
                                          </p:val>
                                        </p:tav>
                                        <p:tav tm="100000">
                                          <p:val>
                                            <p:strVal val="#ppt_x"/>
                                          </p:val>
                                        </p:tav>
                                      </p:tavLst>
                                    </p:anim>
                                    <p:anim calcmode="lin" valueType="num">
                                      <p:cBhvr>
                                        <p:cTn id="19" dur="500" fill="hold"/>
                                        <p:tgtEl>
                                          <p:spTgt spid="60419">
                                            <p:txEl>
                                              <p:pRg st="0" end="0"/>
                                            </p:txEl>
                                          </p:spTgt>
                                        </p:tgtEl>
                                        <p:attrNameLst>
                                          <p:attrName>ppt_y</p:attrName>
                                        </p:attrNameLst>
                                      </p:cBhvr>
                                      <p:tavLst>
                                        <p:tav tm="0">
                                          <p:val>
                                            <p:strVal val="#ppt_y"/>
                                          </p:val>
                                        </p:tav>
                                        <p:tav tm="100000">
                                          <p:val>
                                            <p:strVal val="#ppt_y"/>
                                          </p:val>
                                        </p:tav>
                                      </p:tavLst>
                                    </p:anim>
                                    <p:animEffect transition="in" filter="fade">
                                      <p:cBhvr>
                                        <p:cTn id="20" dur="500"/>
                                        <p:tgtEl>
                                          <p:spTgt spid="60419">
                                            <p:txEl>
                                              <p:pRg st="0" end="0"/>
                                            </p:txEl>
                                          </p:spTgt>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54" presetClass="entr" presetSubtype="0" accel="100000" fill="hold" grpId="0" nodeType="clickEffect">
                                  <p:stCondLst>
                                    <p:cond delay="0"/>
                                  </p:stCondLst>
                                  <p:childTnLst>
                                    <p:set>
                                      <p:cBhvr>
                                        <p:cTn id="24" dur="1" fill="hold">
                                          <p:stCondLst>
                                            <p:cond delay="0"/>
                                          </p:stCondLst>
                                        </p:cTn>
                                        <p:tgtEl>
                                          <p:spTgt spid="60419">
                                            <p:txEl>
                                              <p:pRg st="1" end="1"/>
                                            </p:txEl>
                                          </p:spTgt>
                                        </p:tgtEl>
                                        <p:attrNameLst>
                                          <p:attrName>style.visibility</p:attrName>
                                        </p:attrNameLst>
                                      </p:cBhvr>
                                      <p:to>
                                        <p:strVal val="visible"/>
                                      </p:to>
                                    </p:set>
                                    <p:anim calcmode="lin" valueType="num">
                                      <p:cBhvr>
                                        <p:cTn id="25" dur="500" fill="hold"/>
                                        <p:tgtEl>
                                          <p:spTgt spid="60419">
                                            <p:txEl>
                                              <p:pRg st="1" end="1"/>
                                            </p:txEl>
                                          </p:spTgt>
                                        </p:tgtEl>
                                        <p:attrNameLst>
                                          <p:attrName>ppt_w</p:attrName>
                                        </p:attrNameLst>
                                      </p:cBhvr>
                                      <p:tavLst>
                                        <p:tav tm="0">
                                          <p:val>
                                            <p:strVal val="#ppt_w*0.05"/>
                                          </p:val>
                                        </p:tav>
                                        <p:tav tm="100000">
                                          <p:val>
                                            <p:strVal val="#ppt_w"/>
                                          </p:val>
                                        </p:tav>
                                      </p:tavLst>
                                    </p:anim>
                                    <p:anim calcmode="lin" valueType="num">
                                      <p:cBhvr>
                                        <p:cTn id="26" dur="500" fill="hold"/>
                                        <p:tgtEl>
                                          <p:spTgt spid="60419">
                                            <p:txEl>
                                              <p:pRg st="1" end="1"/>
                                            </p:txEl>
                                          </p:spTgt>
                                        </p:tgtEl>
                                        <p:attrNameLst>
                                          <p:attrName>ppt_h</p:attrName>
                                        </p:attrNameLst>
                                      </p:cBhvr>
                                      <p:tavLst>
                                        <p:tav tm="0">
                                          <p:val>
                                            <p:strVal val="#ppt_h"/>
                                          </p:val>
                                        </p:tav>
                                        <p:tav tm="100000">
                                          <p:val>
                                            <p:strVal val="#ppt_h"/>
                                          </p:val>
                                        </p:tav>
                                      </p:tavLst>
                                    </p:anim>
                                    <p:anim calcmode="lin" valueType="num">
                                      <p:cBhvr>
                                        <p:cTn id="27" dur="500" fill="hold"/>
                                        <p:tgtEl>
                                          <p:spTgt spid="60419">
                                            <p:txEl>
                                              <p:pRg st="1" end="1"/>
                                            </p:txEl>
                                          </p:spTgt>
                                        </p:tgtEl>
                                        <p:attrNameLst>
                                          <p:attrName>ppt_x</p:attrName>
                                        </p:attrNameLst>
                                      </p:cBhvr>
                                      <p:tavLst>
                                        <p:tav tm="0">
                                          <p:val>
                                            <p:strVal val="#ppt_x-.2"/>
                                          </p:val>
                                        </p:tav>
                                        <p:tav tm="100000">
                                          <p:val>
                                            <p:strVal val="#ppt_x"/>
                                          </p:val>
                                        </p:tav>
                                      </p:tavLst>
                                    </p:anim>
                                    <p:anim calcmode="lin" valueType="num">
                                      <p:cBhvr>
                                        <p:cTn id="28" dur="500" fill="hold"/>
                                        <p:tgtEl>
                                          <p:spTgt spid="60419">
                                            <p:txEl>
                                              <p:pRg st="1" end="1"/>
                                            </p:txEl>
                                          </p:spTgt>
                                        </p:tgtEl>
                                        <p:attrNameLst>
                                          <p:attrName>ppt_y</p:attrName>
                                        </p:attrNameLst>
                                      </p:cBhvr>
                                      <p:tavLst>
                                        <p:tav tm="0">
                                          <p:val>
                                            <p:strVal val="#ppt_y"/>
                                          </p:val>
                                        </p:tav>
                                        <p:tav tm="100000">
                                          <p:val>
                                            <p:strVal val="#ppt_y"/>
                                          </p:val>
                                        </p:tav>
                                      </p:tavLst>
                                    </p:anim>
                                    <p:animEffect transition="in" filter="fade">
                                      <p:cBhvr>
                                        <p:cTn id="29" dur="500"/>
                                        <p:tgtEl>
                                          <p:spTgt spid="60419">
                                            <p:txEl>
                                              <p:pRg st="1" end="1"/>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54" presetClass="entr" presetSubtype="0" accel="100000" fill="hold" grpId="0" nodeType="clickEffect">
                                  <p:stCondLst>
                                    <p:cond delay="0"/>
                                  </p:stCondLst>
                                  <p:childTnLst>
                                    <p:set>
                                      <p:cBhvr>
                                        <p:cTn id="33" dur="1" fill="hold">
                                          <p:stCondLst>
                                            <p:cond delay="0"/>
                                          </p:stCondLst>
                                        </p:cTn>
                                        <p:tgtEl>
                                          <p:spTgt spid="60419">
                                            <p:txEl>
                                              <p:pRg st="3" end="3"/>
                                            </p:txEl>
                                          </p:spTgt>
                                        </p:tgtEl>
                                        <p:attrNameLst>
                                          <p:attrName>style.visibility</p:attrName>
                                        </p:attrNameLst>
                                      </p:cBhvr>
                                      <p:to>
                                        <p:strVal val="visible"/>
                                      </p:to>
                                    </p:set>
                                    <p:anim calcmode="lin" valueType="num">
                                      <p:cBhvr>
                                        <p:cTn id="34" dur="500" fill="hold"/>
                                        <p:tgtEl>
                                          <p:spTgt spid="60419">
                                            <p:txEl>
                                              <p:pRg st="3" end="3"/>
                                            </p:txEl>
                                          </p:spTgt>
                                        </p:tgtEl>
                                        <p:attrNameLst>
                                          <p:attrName>ppt_w</p:attrName>
                                        </p:attrNameLst>
                                      </p:cBhvr>
                                      <p:tavLst>
                                        <p:tav tm="0">
                                          <p:val>
                                            <p:strVal val="#ppt_w*0.05"/>
                                          </p:val>
                                        </p:tav>
                                        <p:tav tm="100000">
                                          <p:val>
                                            <p:strVal val="#ppt_w"/>
                                          </p:val>
                                        </p:tav>
                                      </p:tavLst>
                                    </p:anim>
                                    <p:anim calcmode="lin" valueType="num">
                                      <p:cBhvr>
                                        <p:cTn id="35" dur="500" fill="hold"/>
                                        <p:tgtEl>
                                          <p:spTgt spid="60419">
                                            <p:txEl>
                                              <p:pRg st="3" end="3"/>
                                            </p:txEl>
                                          </p:spTgt>
                                        </p:tgtEl>
                                        <p:attrNameLst>
                                          <p:attrName>ppt_h</p:attrName>
                                        </p:attrNameLst>
                                      </p:cBhvr>
                                      <p:tavLst>
                                        <p:tav tm="0">
                                          <p:val>
                                            <p:strVal val="#ppt_h"/>
                                          </p:val>
                                        </p:tav>
                                        <p:tav tm="100000">
                                          <p:val>
                                            <p:strVal val="#ppt_h"/>
                                          </p:val>
                                        </p:tav>
                                      </p:tavLst>
                                    </p:anim>
                                    <p:anim calcmode="lin" valueType="num">
                                      <p:cBhvr>
                                        <p:cTn id="36" dur="500" fill="hold"/>
                                        <p:tgtEl>
                                          <p:spTgt spid="60419">
                                            <p:txEl>
                                              <p:pRg st="3" end="3"/>
                                            </p:txEl>
                                          </p:spTgt>
                                        </p:tgtEl>
                                        <p:attrNameLst>
                                          <p:attrName>ppt_x</p:attrName>
                                        </p:attrNameLst>
                                      </p:cBhvr>
                                      <p:tavLst>
                                        <p:tav tm="0">
                                          <p:val>
                                            <p:strVal val="#ppt_x-.2"/>
                                          </p:val>
                                        </p:tav>
                                        <p:tav tm="100000">
                                          <p:val>
                                            <p:strVal val="#ppt_x"/>
                                          </p:val>
                                        </p:tav>
                                      </p:tavLst>
                                    </p:anim>
                                    <p:anim calcmode="lin" valueType="num">
                                      <p:cBhvr>
                                        <p:cTn id="37" dur="500" fill="hold"/>
                                        <p:tgtEl>
                                          <p:spTgt spid="60419">
                                            <p:txEl>
                                              <p:pRg st="3" end="3"/>
                                            </p:txEl>
                                          </p:spTgt>
                                        </p:tgtEl>
                                        <p:attrNameLst>
                                          <p:attrName>ppt_y</p:attrName>
                                        </p:attrNameLst>
                                      </p:cBhvr>
                                      <p:tavLst>
                                        <p:tav tm="0">
                                          <p:val>
                                            <p:strVal val="#ppt_y"/>
                                          </p:val>
                                        </p:tav>
                                        <p:tav tm="100000">
                                          <p:val>
                                            <p:strVal val="#ppt_y"/>
                                          </p:val>
                                        </p:tav>
                                      </p:tavLst>
                                    </p:anim>
                                    <p:animEffect transition="in" filter="fade">
                                      <p:cBhvr>
                                        <p:cTn id="38" dur="500"/>
                                        <p:tgtEl>
                                          <p:spTgt spid="60419">
                                            <p:txEl>
                                              <p:pRg st="3" end="3"/>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54" presetClass="entr" presetSubtype="0" accel="100000" fill="hold" grpId="0" nodeType="clickEffect">
                                  <p:stCondLst>
                                    <p:cond delay="0"/>
                                  </p:stCondLst>
                                  <p:childTnLst>
                                    <p:set>
                                      <p:cBhvr>
                                        <p:cTn id="42" dur="1" fill="hold">
                                          <p:stCondLst>
                                            <p:cond delay="0"/>
                                          </p:stCondLst>
                                        </p:cTn>
                                        <p:tgtEl>
                                          <p:spTgt spid="60419">
                                            <p:txEl>
                                              <p:pRg st="5" end="5"/>
                                            </p:txEl>
                                          </p:spTgt>
                                        </p:tgtEl>
                                        <p:attrNameLst>
                                          <p:attrName>style.visibility</p:attrName>
                                        </p:attrNameLst>
                                      </p:cBhvr>
                                      <p:to>
                                        <p:strVal val="visible"/>
                                      </p:to>
                                    </p:set>
                                    <p:anim calcmode="lin" valueType="num">
                                      <p:cBhvr>
                                        <p:cTn id="43" dur="500" fill="hold"/>
                                        <p:tgtEl>
                                          <p:spTgt spid="60419">
                                            <p:txEl>
                                              <p:pRg st="5" end="5"/>
                                            </p:txEl>
                                          </p:spTgt>
                                        </p:tgtEl>
                                        <p:attrNameLst>
                                          <p:attrName>ppt_w</p:attrName>
                                        </p:attrNameLst>
                                      </p:cBhvr>
                                      <p:tavLst>
                                        <p:tav tm="0">
                                          <p:val>
                                            <p:strVal val="#ppt_w*0.05"/>
                                          </p:val>
                                        </p:tav>
                                        <p:tav tm="100000">
                                          <p:val>
                                            <p:strVal val="#ppt_w"/>
                                          </p:val>
                                        </p:tav>
                                      </p:tavLst>
                                    </p:anim>
                                    <p:anim calcmode="lin" valueType="num">
                                      <p:cBhvr>
                                        <p:cTn id="44" dur="500" fill="hold"/>
                                        <p:tgtEl>
                                          <p:spTgt spid="60419">
                                            <p:txEl>
                                              <p:pRg st="5" end="5"/>
                                            </p:txEl>
                                          </p:spTgt>
                                        </p:tgtEl>
                                        <p:attrNameLst>
                                          <p:attrName>ppt_h</p:attrName>
                                        </p:attrNameLst>
                                      </p:cBhvr>
                                      <p:tavLst>
                                        <p:tav tm="0">
                                          <p:val>
                                            <p:strVal val="#ppt_h"/>
                                          </p:val>
                                        </p:tav>
                                        <p:tav tm="100000">
                                          <p:val>
                                            <p:strVal val="#ppt_h"/>
                                          </p:val>
                                        </p:tav>
                                      </p:tavLst>
                                    </p:anim>
                                    <p:anim calcmode="lin" valueType="num">
                                      <p:cBhvr>
                                        <p:cTn id="45" dur="500" fill="hold"/>
                                        <p:tgtEl>
                                          <p:spTgt spid="60419">
                                            <p:txEl>
                                              <p:pRg st="5" end="5"/>
                                            </p:txEl>
                                          </p:spTgt>
                                        </p:tgtEl>
                                        <p:attrNameLst>
                                          <p:attrName>ppt_x</p:attrName>
                                        </p:attrNameLst>
                                      </p:cBhvr>
                                      <p:tavLst>
                                        <p:tav tm="0">
                                          <p:val>
                                            <p:strVal val="#ppt_x-.2"/>
                                          </p:val>
                                        </p:tav>
                                        <p:tav tm="100000">
                                          <p:val>
                                            <p:strVal val="#ppt_x"/>
                                          </p:val>
                                        </p:tav>
                                      </p:tavLst>
                                    </p:anim>
                                    <p:anim calcmode="lin" valueType="num">
                                      <p:cBhvr>
                                        <p:cTn id="46" dur="500" fill="hold"/>
                                        <p:tgtEl>
                                          <p:spTgt spid="60419">
                                            <p:txEl>
                                              <p:pRg st="5" end="5"/>
                                            </p:txEl>
                                          </p:spTgt>
                                        </p:tgtEl>
                                        <p:attrNameLst>
                                          <p:attrName>ppt_y</p:attrName>
                                        </p:attrNameLst>
                                      </p:cBhvr>
                                      <p:tavLst>
                                        <p:tav tm="0">
                                          <p:val>
                                            <p:strVal val="#ppt_y"/>
                                          </p:val>
                                        </p:tav>
                                        <p:tav tm="100000">
                                          <p:val>
                                            <p:strVal val="#ppt_y"/>
                                          </p:val>
                                        </p:tav>
                                      </p:tavLst>
                                    </p:anim>
                                    <p:animEffect transition="in" filter="fade">
                                      <p:cBhvr>
                                        <p:cTn id="47" dur="500"/>
                                        <p:tgtEl>
                                          <p:spTgt spid="60419">
                                            <p:txEl>
                                              <p:pRg st="5" end="5"/>
                                            </p:txEl>
                                          </p:spTgt>
                                        </p:tgtEl>
                                      </p:cBhvr>
                                    </p:animEffect>
                                  </p:childTnLst>
                                </p:cTn>
                              </p:par>
                            </p:childTnLst>
                          </p:cTn>
                        </p:par>
                      </p:childTnLst>
                    </p:cTn>
                  </p:par>
                  <p:par>
                    <p:cTn id="48" fill="hold" nodeType="clickPar">
                      <p:stCondLst>
                        <p:cond delay="indefinite"/>
                      </p:stCondLst>
                      <p:childTnLst>
                        <p:par>
                          <p:cTn id="49" fill="hold" nodeType="withGroup">
                            <p:stCondLst>
                              <p:cond delay="0"/>
                            </p:stCondLst>
                            <p:childTnLst>
                              <p:par>
                                <p:cTn id="50" presetID="25" presetClass="exit" presetSubtype="0" fill="hold" grpId="1" nodeType="clickEffect">
                                  <p:stCondLst>
                                    <p:cond delay="0"/>
                                  </p:stCondLst>
                                  <p:childTnLst>
                                    <p:anim calcmode="lin" valueType="num">
                                      <p:cBhvr>
                                        <p:cTn id="51" dur="2000" fill="hold"/>
                                        <p:tgtEl>
                                          <p:spTgt spid="60418"/>
                                        </p:tgtEl>
                                        <p:attrNameLst>
                                          <p:attrName>style.rotation</p:attrName>
                                        </p:attrNameLst>
                                      </p:cBhvr>
                                      <p:tavLst>
                                        <p:tav tm="0">
                                          <p:val>
                                            <p:fltVal val="0"/>
                                          </p:val>
                                        </p:tav>
                                        <p:tav tm="100000">
                                          <p:val>
                                            <p:fltVal val="-90"/>
                                          </p:val>
                                        </p:tav>
                                      </p:tavLst>
                                    </p:anim>
                                    <p:anim calcmode="lin" valueType="num">
                                      <p:cBhvr>
                                        <p:cTn id="52" dur="2000" fill="hold"/>
                                        <p:tgtEl>
                                          <p:spTgt spid="60418"/>
                                        </p:tgtEl>
                                        <p:attrNameLst>
                                          <p:attrName>ppt_w</p:attrName>
                                        </p:attrNameLst>
                                      </p:cBhvr>
                                      <p:tavLst>
                                        <p:tav tm="0">
                                          <p:val>
                                            <p:strVal val="ppt_w"/>
                                          </p:val>
                                        </p:tav>
                                        <p:tav tm="50000">
                                          <p:val>
                                            <p:strVal val="ppt_w-.5"/>
                                          </p:val>
                                        </p:tav>
                                        <p:tav tm="100000">
                                          <p:val>
                                            <p:strVal val="ppt_w-.5"/>
                                          </p:val>
                                        </p:tav>
                                      </p:tavLst>
                                    </p:anim>
                                    <p:anim calcmode="lin" valueType="num">
                                      <p:cBhvr>
                                        <p:cTn id="53" dur="2000" fill="hold"/>
                                        <p:tgtEl>
                                          <p:spTgt spid="60418"/>
                                        </p:tgtEl>
                                        <p:attrNameLst>
                                          <p:attrName>ppt_h</p:attrName>
                                        </p:attrNameLst>
                                      </p:cBhvr>
                                      <p:tavLst>
                                        <p:tav tm="0">
                                          <p:val>
                                            <p:strVal val="ppt_h"/>
                                          </p:val>
                                        </p:tav>
                                        <p:tav tm="100000">
                                          <p:val>
                                            <p:strVal val="ppt_h"/>
                                          </p:val>
                                        </p:tav>
                                      </p:tavLst>
                                    </p:anim>
                                    <p:anim calcmode="lin" valueType="num">
                                      <p:cBhvr>
                                        <p:cTn id="54" dur="2000" fill="hold"/>
                                        <p:tgtEl>
                                          <p:spTgt spid="60418"/>
                                        </p:tgtEl>
                                        <p:attrNameLst>
                                          <p:attrName>ppt_x</p:attrName>
                                        </p:attrNameLst>
                                      </p:cBhvr>
                                      <p:tavLst>
                                        <p:tav tm="0">
                                          <p:val>
                                            <p:strVal val="ppt_x"/>
                                          </p:val>
                                        </p:tav>
                                        <p:tav tm="100000">
                                          <p:val>
                                            <p:strVal val="ppt_x+.4"/>
                                          </p:val>
                                        </p:tav>
                                      </p:tavLst>
                                    </p:anim>
                                    <p:anim calcmode="lin" valueType="num">
                                      <p:cBhvr>
                                        <p:cTn id="55" dur="2000" fill="hold"/>
                                        <p:tgtEl>
                                          <p:spTgt spid="60418"/>
                                        </p:tgtEl>
                                        <p:attrNameLst>
                                          <p:attrName>ppt_y</p:attrName>
                                        </p:attrNameLst>
                                      </p:cBhvr>
                                      <p:tavLst>
                                        <p:tav tm="0">
                                          <p:val>
                                            <p:strVal val="ppt_y"/>
                                          </p:val>
                                        </p:tav>
                                        <p:tav tm="50000">
                                          <p:val>
                                            <p:strVal val="ppt_y+.1"/>
                                          </p:val>
                                        </p:tav>
                                        <p:tav tm="100000">
                                          <p:val>
                                            <p:strVal val="ppt_y-.2"/>
                                          </p:val>
                                        </p:tav>
                                      </p:tavLst>
                                    </p:anim>
                                    <p:set>
                                      <p:cBhvr>
                                        <p:cTn id="56" dur="1" fill="hold">
                                          <p:stCondLst>
                                            <p:cond delay="1998"/>
                                          </p:stCondLst>
                                        </p:cTn>
                                        <p:tgtEl>
                                          <p:spTgt spid="60418"/>
                                        </p:tgtEl>
                                        <p:attrNameLst>
                                          <p:attrName>style.visibility</p:attrName>
                                        </p:attrNameLst>
                                      </p:cBhvr>
                                      <p:to>
                                        <p:strVal val="hidden"/>
                                      </p:to>
                                    </p:set>
                                  </p:childTnLst>
                                </p:cTn>
                              </p:par>
                              <p:par>
                                <p:cTn id="57" presetID="22" presetClass="exit" presetSubtype="8" fill="hold" grpId="1" nodeType="withEffect">
                                  <p:stCondLst>
                                    <p:cond delay="0"/>
                                  </p:stCondLst>
                                  <p:childTnLst>
                                    <p:animEffect transition="out" filter="wipe(left)">
                                      <p:cBhvr>
                                        <p:cTn id="58" dur="500"/>
                                        <p:tgtEl>
                                          <p:spTgt spid="60419">
                                            <p:txEl>
                                              <p:pRg st="0" end="0"/>
                                            </p:txEl>
                                          </p:spTgt>
                                        </p:tgtEl>
                                      </p:cBhvr>
                                    </p:animEffect>
                                    <p:set>
                                      <p:cBhvr>
                                        <p:cTn id="59" dur="1" fill="hold">
                                          <p:stCondLst>
                                            <p:cond delay="499"/>
                                          </p:stCondLst>
                                        </p:cTn>
                                        <p:tgtEl>
                                          <p:spTgt spid="60419">
                                            <p:txEl>
                                              <p:pRg st="0" end="0"/>
                                            </p:txEl>
                                          </p:spTgt>
                                        </p:tgtEl>
                                        <p:attrNameLst>
                                          <p:attrName>style.visibility</p:attrName>
                                        </p:attrNameLst>
                                      </p:cBhvr>
                                      <p:to>
                                        <p:strVal val="hidden"/>
                                      </p:to>
                                    </p:set>
                                  </p:childTnLst>
                                </p:cTn>
                              </p:par>
                              <p:par>
                                <p:cTn id="60" presetID="22" presetClass="exit" presetSubtype="8" fill="hold" grpId="1" nodeType="withEffect">
                                  <p:stCondLst>
                                    <p:cond delay="0"/>
                                  </p:stCondLst>
                                  <p:childTnLst>
                                    <p:animEffect transition="out" filter="wipe(left)">
                                      <p:cBhvr>
                                        <p:cTn id="61" dur="500"/>
                                        <p:tgtEl>
                                          <p:spTgt spid="60419">
                                            <p:txEl>
                                              <p:pRg st="1" end="1"/>
                                            </p:txEl>
                                          </p:spTgt>
                                        </p:tgtEl>
                                      </p:cBhvr>
                                    </p:animEffect>
                                    <p:set>
                                      <p:cBhvr>
                                        <p:cTn id="62" dur="1" fill="hold">
                                          <p:stCondLst>
                                            <p:cond delay="499"/>
                                          </p:stCondLst>
                                        </p:cTn>
                                        <p:tgtEl>
                                          <p:spTgt spid="60419">
                                            <p:txEl>
                                              <p:pRg st="1" end="1"/>
                                            </p:txEl>
                                          </p:spTgt>
                                        </p:tgtEl>
                                        <p:attrNameLst>
                                          <p:attrName>style.visibility</p:attrName>
                                        </p:attrNameLst>
                                      </p:cBhvr>
                                      <p:to>
                                        <p:strVal val="hidden"/>
                                      </p:to>
                                    </p:set>
                                  </p:childTnLst>
                                </p:cTn>
                              </p:par>
                              <p:par>
                                <p:cTn id="63" presetID="22" presetClass="exit" presetSubtype="8" fill="hold" grpId="1" nodeType="withEffect">
                                  <p:stCondLst>
                                    <p:cond delay="0"/>
                                  </p:stCondLst>
                                  <p:childTnLst>
                                    <p:animEffect transition="out" filter="wipe(left)">
                                      <p:cBhvr>
                                        <p:cTn id="64" dur="500"/>
                                        <p:tgtEl>
                                          <p:spTgt spid="60419">
                                            <p:txEl>
                                              <p:pRg st="3" end="3"/>
                                            </p:txEl>
                                          </p:spTgt>
                                        </p:tgtEl>
                                      </p:cBhvr>
                                    </p:animEffect>
                                    <p:set>
                                      <p:cBhvr>
                                        <p:cTn id="65" dur="1" fill="hold">
                                          <p:stCondLst>
                                            <p:cond delay="499"/>
                                          </p:stCondLst>
                                        </p:cTn>
                                        <p:tgtEl>
                                          <p:spTgt spid="60419">
                                            <p:txEl>
                                              <p:pRg st="3" end="3"/>
                                            </p:txEl>
                                          </p:spTgt>
                                        </p:tgtEl>
                                        <p:attrNameLst>
                                          <p:attrName>style.visibility</p:attrName>
                                        </p:attrNameLst>
                                      </p:cBhvr>
                                      <p:to>
                                        <p:strVal val="hidden"/>
                                      </p:to>
                                    </p:set>
                                  </p:childTnLst>
                                </p:cTn>
                              </p:par>
                              <p:par>
                                <p:cTn id="66" presetID="22" presetClass="exit" presetSubtype="8" fill="hold" grpId="1" nodeType="withEffect">
                                  <p:stCondLst>
                                    <p:cond delay="0"/>
                                  </p:stCondLst>
                                  <p:childTnLst>
                                    <p:animEffect transition="out" filter="wipe(left)">
                                      <p:cBhvr>
                                        <p:cTn id="67" dur="500"/>
                                        <p:tgtEl>
                                          <p:spTgt spid="60419">
                                            <p:txEl>
                                              <p:pRg st="5" end="5"/>
                                            </p:txEl>
                                          </p:spTgt>
                                        </p:tgtEl>
                                      </p:cBhvr>
                                    </p:animEffect>
                                    <p:set>
                                      <p:cBhvr>
                                        <p:cTn id="68" dur="1" fill="hold">
                                          <p:stCondLst>
                                            <p:cond delay="499"/>
                                          </p:stCondLst>
                                        </p:cTn>
                                        <p:tgtEl>
                                          <p:spTgt spid="60419">
                                            <p:txEl>
                                              <p:pRg st="5" end="5"/>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0418" grpId="0"/>
      <p:bldP spid="60418" grpId="1"/>
      <p:bldP spid="60419" grpId="0" build="p"/>
      <p:bldP spid="60419" grpId="1" build="allAtOnce"/>
    </p:bld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266" name="عنصر نائب للتذييل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algn="l" rtl="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algn="l" rtl="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algn="l" rtl="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algn="l" rtl="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r>
              <a:rPr lang="ar-SA" altLang="ar-SA"/>
              <a:t>الفصل الرابع</a:t>
            </a:r>
            <a:endParaRPr lang="en-US" altLang="ar-SA"/>
          </a:p>
        </p:txBody>
      </p:sp>
      <p:sp>
        <p:nvSpPr>
          <p:cNvPr id="11267" name="عنصر نائب لرقم الشريحة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algn="l" rtl="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algn="l" rtl="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algn="l" rtl="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algn="l" rtl="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fld id="{AB603D0A-5E60-4AB0-81A2-7A1B705E975C}" type="slidenum">
              <a:rPr lang="ar-SA" altLang="ar-SA"/>
              <a:pPr eaLnBrk="1" hangingPunct="1"/>
              <a:t>14</a:t>
            </a:fld>
            <a:endParaRPr lang="en-US" altLang="ar-SA"/>
          </a:p>
        </p:txBody>
      </p:sp>
      <p:sp>
        <p:nvSpPr>
          <p:cNvPr id="62466" name="Rectangle 2"/>
          <p:cNvSpPr>
            <a:spLocks noGrp="1" noChangeArrowheads="1"/>
          </p:cNvSpPr>
          <p:nvPr>
            <p:ph type="title"/>
          </p:nvPr>
        </p:nvSpPr>
        <p:spPr/>
        <p:txBody>
          <a:bodyPr/>
          <a:lstStyle/>
          <a:p>
            <a:pPr algn="r" rtl="1" eaLnBrk="1" hangingPunct="1"/>
            <a:r>
              <a:rPr lang="ar-SA" altLang="ar-SA" smtClean="0">
                <a:solidFill>
                  <a:srgbClr val="3333CC"/>
                </a:solidFill>
                <a:cs typeface="PT Simple Bold Ruled" pitchFamily="2" charset="-78"/>
              </a:rPr>
              <a:t>معرفة الذات ومفهوم الذات (تابع)</a:t>
            </a:r>
            <a:endParaRPr lang="en-US" altLang="ar-SA" smtClean="0">
              <a:solidFill>
                <a:srgbClr val="3333CC"/>
              </a:solidFill>
              <a:cs typeface="PT Simple Bold Ruled" pitchFamily="2" charset="-78"/>
            </a:endParaRPr>
          </a:p>
        </p:txBody>
      </p:sp>
      <p:sp>
        <p:nvSpPr>
          <p:cNvPr id="62467" name="Rectangle 3"/>
          <p:cNvSpPr>
            <a:spLocks noGrp="1" noChangeArrowheads="1"/>
          </p:cNvSpPr>
          <p:nvPr>
            <p:ph type="body" idx="1"/>
          </p:nvPr>
        </p:nvSpPr>
        <p:spPr>
          <a:xfrm>
            <a:off x="228600" y="1752600"/>
            <a:ext cx="8686800" cy="4572000"/>
          </a:xfrm>
          <a:noFill/>
          <a:ln>
            <a:solidFill>
              <a:srgbClr val="3333CC"/>
            </a:solidFill>
            <a:miter lim="800000"/>
            <a:headEnd/>
            <a:tailEnd/>
          </a:ln>
        </p:spPr>
        <p:txBody>
          <a:bodyPr/>
          <a:lstStyle/>
          <a:p>
            <a:pPr marL="0" indent="0" algn="just" rtl="1" eaLnBrk="1" hangingPunct="1">
              <a:lnSpc>
                <a:spcPct val="90000"/>
              </a:lnSpc>
              <a:buFont typeface="Wingdings" pitchFamily="2" charset="2"/>
              <a:buNone/>
            </a:pPr>
            <a:r>
              <a:rPr lang="ar-SA" altLang="ar-SA" sz="2700" smtClean="0">
                <a:solidFill>
                  <a:srgbClr val="3333CC"/>
                </a:solidFill>
                <a:cs typeface="PT Simple Bold Ruled" pitchFamily="2" charset="-78"/>
              </a:rPr>
              <a:t>مفهوم الذات العامل (أو مفهوم الذات التلقائي أو الذات الظاهرية)</a:t>
            </a:r>
            <a:r>
              <a:rPr lang="ar-SA" altLang="ar-SA" sz="2700" smtClean="0">
                <a:solidFill>
                  <a:srgbClr val="000000"/>
                </a:solidFill>
                <a:cs typeface="PT Simple Bold Ruled" pitchFamily="2" charset="-78"/>
              </a:rPr>
              <a:t>:</a:t>
            </a:r>
          </a:p>
          <a:p>
            <a:pPr marL="0" indent="0" algn="just" rtl="1" eaLnBrk="1" hangingPunct="1">
              <a:lnSpc>
                <a:spcPct val="90000"/>
              </a:lnSpc>
              <a:buFont typeface="Wingdings" pitchFamily="2" charset="2"/>
              <a:buNone/>
            </a:pPr>
            <a:r>
              <a:rPr lang="ar-SA" altLang="ar-SA" sz="3300" smtClean="0">
                <a:solidFill>
                  <a:srgbClr val="000000"/>
                </a:solidFill>
                <a:cs typeface="FQ - AL MUHANNAD" pitchFamily="2" charset="-78"/>
              </a:rPr>
              <a:t>يقصد به ذلك الجزء من معرفة الذات البارز في ذهن الفرد في موقف معين، وهو الذي يؤثر في انتباهه للمعلومات البيئية ومعالجته لها، وفي توقعاته وأهدافه وسلوكه (وذلك لتمييزه عن مجموع ما يختزنه الفرد من اعتقادات ومعلومات متنوعة عن الذات [مفهوم الذات العام]، وهو جزء ثابت إلى حد كبير). وتبين الدراسات إن إدراك المرء لذاته في موقف معين [مفهوم الذات العامل] يعتمد على نوعية خصائص الشخصية التي تثيرها ظروف الموقف في ذهنه، كما تبين أن التغير في مفهوم الذات العامل تصاحبه تغيرات سلوكية أيضا.</a:t>
            </a:r>
            <a:endParaRPr lang="en-US" altLang="ar-SA" sz="3300" smtClean="0">
              <a:solidFill>
                <a:srgbClr val="000000"/>
              </a:solidFill>
              <a:cs typeface="FQ - AL MUHANNAD" pitchFamily="2" charset="-78"/>
            </a:endParaRPr>
          </a:p>
        </p:txBody>
      </p:sp>
    </p:spTree>
    <p:extLst>
      <p:ext uri="{BB962C8B-B14F-4D97-AF65-F5344CB8AC3E}">
        <p14:creationId xmlns:p14="http://schemas.microsoft.com/office/powerpoint/2010/main" val="1337064549"/>
      </p:ext>
    </p:extLst>
  </p:cSld>
  <p:clrMapOvr>
    <a:masterClrMapping/>
  </p:clrMapOvr>
  <p:transition>
    <p:pull dir="d"/>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5" presetClass="entr" presetSubtype="0" fill="hold" grpId="0" nodeType="withEffect">
                                  <p:stCondLst>
                                    <p:cond delay="0"/>
                                  </p:stCondLst>
                                  <p:childTnLst>
                                    <p:set>
                                      <p:cBhvr>
                                        <p:cTn id="6" dur="1" fill="hold">
                                          <p:stCondLst>
                                            <p:cond delay="0"/>
                                          </p:stCondLst>
                                        </p:cTn>
                                        <p:tgtEl>
                                          <p:spTgt spid="62466"/>
                                        </p:tgtEl>
                                        <p:attrNameLst>
                                          <p:attrName>style.visibility</p:attrName>
                                        </p:attrNameLst>
                                      </p:cBhvr>
                                      <p:to>
                                        <p:strVal val="visible"/>
                                      </p:to>
                                    </p:set>
                                    <p:anim calcmode="lin" valueType="num">
                                      <p:cBhvr>
                                        <p:cTn id="7" dur="1000" fill="hold">
                                          <p:stCondLst>
                                            <p:cond delay="0"/>
                                          </p:stCondLst>
                                        </p:cTn>
                                        <p:tgtEl>
                                          <p:spTgt spid="62466"/>
                                        </p:tgtEl>
                                        <p:attrNameLst>
                                          <p:attrName>style.rotation</p:attrName>
                                        </p:attrNameLst>
                                      </p:cBhvr>
                                      <p:tavLst>
                                        <p:tav tm="0">
                                          <p:val>
                                            <p:fltVal val="-90"/>
                                          </p:val>
                                        </p:tav>
                                        <p:tav tm="100000">
                                          <p:val>
                                            <p:fltVal val="0"/>
                                          </p:val>
                                        </p:tav>
                                      </p:tavLst>
                                    </p:anim>
                                    <p:anim calcmode="lin" valueType="num">
                                      <p:cBhvr>
                                        <p:cTn id="8" dur="1000" fill="hold">
                                          <p:stCondLst>
                                            <p:cond delay="0"/>
                                          </p:stCondLst>
                                        </p:cTn>
                                        <p:tgtEl>
                                          <p:spTgt spid="62466"/>
                                        </p:tgtEl>
                                        <p:attrNameLst>
                                          <p:attrName>ppt_w</p:attrName>
                                        </p:attrNameLst>
                                      </p:cBhvr>
                                      <p:tavLst>
                                        <p:tav tm="0">
                                          <p:val>
                                            <p:strVal val="#ppt_w-.5"/>
                                          </p:val>
                                        </p:tav>
                                        <p:tav tm="50000">
                                          <p:val>
                                            <p:strVal val="#ppt_w-.5"/>
                                          </p:val>
                                        </p:tav>
                                        <p:tav tm="100000">
                                          <p:val>
                                            <p:strVal val="#ppt_w"/>
                                          </p:val>
                                        </p:tav>
                                      </p:tavLst>
                                    </p:anim>
                                    <p:anim calcmode="lin" valueType="num">
                                      <p:cBhvr>
                                        <p:cTn id="9" dur="1000" fill="hold">
                                          <p:stCondLst>
                                            <p:cond delay="0"/>
                                          </p:stCondLst>
                                        </p:cTn>
                                        <p:tgtEl>
                                          <p:spTgt spid="62466"/>
                                        </p:tgtEl>
                                        <p:attrNameLst>
                                          <p:attrName>ppt_h</p:attrName>
                                        </p:attrNameLst>
                                      </p:cBhvr>
                                      <p:tavLst>
                                        <p:tav tm="0">
                                          <p:val>
                                            <p:strVal val="#ppt_h"/>
                                          </p:val>
                                        </p:tav>
                                        <p:tav tm="100000">
                                          <p:val>
                                            <p:strVal val="#ppt_h"/>
                                          </p:val>
                                        </p:tav>
                                      </p:tavLst>
                                    </p:anim>
                                    <p:anim calcmode="lin" valueType="num">
                                      <p:cBhvr>
                                        <p:cTn id="10" dur="1000" fill="hold">
                                          <p:stCondLst>
                                            <p:cond delay="0"/>
                                          </p:stCondLst>
                                        </p:cTn>
                                        <p:tgtEl>
                                          <p:spTgt spid="62466"/>
                                        </p:tgtEl>
                                        <p:attrNameLst>
                                          <p:attrName>ppt_x</p:attrName>
                                        </p:attrNameLst>
                                      </p:cBhvr>
                                      <p:tavLst>
                                        <p:tav tm="0">
                                          <p:val>
                                            <p:strVal val="#ppt_x+.4"/>
                                          </p:val>
                                        </p:tav>
                                        <p:tav tm="100000">
                                          <p:val>
                                            <p:strVal val="#ppt_x"/>
                                          </p:val>
                                        </p:tav>
                                      </p:tavLst>
                                    </p:anim>
                                    <p:anim calcmode="lin" valueType="num">
                                      <p:cBhvr>
                                        <p:cTn id="11" dur="1000" fill="hold">
                                          <p:stCondLst>
                                            <p:cond delay="0"/>
                                          </p:stCondLst>
                                        </p:cTn>
                                        <p:tgtEl>
                                          <p:spTgt spid="62466"/>
                                        </p:tgtEl>
                                        <p:attrNameLst>
                                          <p:attrName>ppt_y</p:attrName>
                                        </p:attrNameLst>
                                      </p:cBhvr>
                                      <p:tavLst>
                                        <p:tav tm="0">
                                          <p:val>
                                            <p:strVal val="#ppt_y-.2"/>
                                          </p:val>
                                        </p:tav>
                                        <p:tav tm="50000">
                                          <p:val>
                                            <p:strVal val="#ppt_y+.1"/>
                                          </p:val>
                                        </p:tav>
                                        <p:tav tm="100000">
                                          <p:val>
                                            <p:strVal val="#ppt_y"/>
                                          </p:val>
                                        </p:tav>
                                      </p:tavLst>
                                    </p:anim>
                                  </p:childTnLst>
                                </p:cTn>
                              </p:par>
                            </p:childTnLst>
                          </p:cTn>
                        </p:par>
                      </p:childTnLst>
                    </p:cTn>
                  </p:par>
                  <p:par>
                    <p:cTn id="12" fill="hold" nodeType="clickPar">
                      <p:stCondLst>
                        <p:cond delay="indefinite"/>
                      </p:stCondLst>
                      <p:childTnLst>
                        <p:par>
                          <p:cTn id="13" fill="hold" nodeType="withGroup">
                            <p:stCondLst>
                              <p:cond delay="0"/>
                            </p:stCondLst>
                            <p:childTnLst>
                              <p:par>
                                <p:cTn id="14" presetID="54" presetClass="entr" presetSubtype="0" accel="100000" fill="hold" grpId="0" nodeType="clickEffect">
                                  <p:stCondLst>
                                    <p:cond delay="0"/>
                                  </p:stCondLst>
                                  <p:childTnLst>
                                    <p:set>
                                      <p:cBhvr>
                                        <p:cTn id="15" dur="1" fill="hold">
                                          <p:stCondLst>
                                            <p:cond delay="0"/>
                                          </p:stCondLst>
                                        </p:cTn>
                                        <p:tgtEl>
                                          <p:spTgt spid="62467">
                                            <p:txEl>
                                              <p:pRg st="0" end="0"/>
                                            </p:txEl>
                                          </p:spTgt>
                                        </p:tgtEl>
                                        <p:attrNameLst>
                                          <p:attrName>style.visibility</p:attrName>
                                        </p:attrNameLst>
                                      </p:cBhvr>
                                      <p:to>
                                        <p:strVal val="visible"/>
                                      </p:to>
                                    </p:set>
                                    <p:anim calcmode="lin" valueType="num">
                                      <p:cBhvr>
                                        <p:cTn id="16" dur="500" fill="hold"/>
                                        <p:tgtEl>
                                          <p:spTgt spid="62467">
                                            <p:txEl>
                                              <p:pRg st="0" end="0"/>
                                            </p:txEl>
                                          </p:spTgt>
                                        </p:tgtEl>
                                        <p:attrNameLst>
                                          <p:attrName>ppt_w</p:attrName>
                                        </p:attrNameLst>
                                      </p:cBhvr>
                                      <p:tavLst>
                                        <p:tav tm="0">
                                          <p:val>
                                            <p:strVal val="#ppt_w*0.05"/>
                                          </p:val>
                                        </p:tav>
                                        <p:tav tm="100000">
                                          <p:val>
                                            <p:strVal val="#ppt_w"/>
                                          </p:val>
                                        </p:tav>
                                      </p:tavLst>
                                    </p:anim>
                                    <p:anim calcmode="lin" valueType="num">
                                      <p:cBhvr>
                                        <p:cTn id="17" dur="500" fill="hold"/>
                                        <p:tgtEl>
                                          <p:spTgt spid="62467">
                                            <p:txEl>
                                              <p:pRg st="0" end="0"/>
                                            </p:txEl>
                                          </p:spTgt>
                                        </p:tgtEl>
                                        <p:attrNameLst>
                                          <p:attrName>ppt_h</p:attrName>
                                        </p:attrNameLst>
                                      </p:cBhvr>
                                      <p:tavLst>
                                        <p:tav tm="0">
                                          <p:val>
                                            <p:strVal val="#ppt_h"/>
                                          </p:val>
                                        </p:tav>
                                        <p:tav tm="100000">
                                          <p:val>
                                            <p:strVal val="#ppt_h"/>
                                          </p:val>
                                        </p:tav>
                                      </p:tavLst>
                                    </p:anim>
                                    <p:anim calcmode="lin" valueType="num">
                                      <p:cBhvr>
                                        <p:cTn id="18" dur="500" fill="hold"/>
                                        <p:tgtEl>
                                          <p:spTgt spid="62467">
                                            <p:txEl>
                                              <p:pRg st="0" end="0"/>
                                            </p:txEl>
                                          </p:spTgt>
                                        </p:tgtEl>
                                        <p:attrNameLst>
                                          <p:attrName>ppt_x</p:attrName>
                                        </p:attrNameLst>
                                      </p:cBhvr>
                                      <p:tavLst>
                                        <p:tav tm="0">
                                          <p:val>
                                            <p:strVal val="#ppt_x-.2"/>
                                          </p:val>
                                        </p:tav>
                                        <p:tav tm="100000">
                                          <p:val>
                                            <p:strVal val="#ppt_x"/>
                                          </p:val>
                                        </p:tav>
                                      </p:tavLst>
                                    </p:anim>
                                    <p:anim calcmode="lin" valueType="num">
                                      <p:cBhvr>
                                        <p:cTn id="19" dur="500" fill="hold"/>
                                        <p:tgtEl>
                                          <p:spTgt spid="62467">
                                            <p:txEl>
                                              <p:pRg st="0" end="0"/>
                                            </p:txEl>
                                          </p:spTgt>
                                        </p:tgtEl>
                                        <p:attrNameLst>
                                          <p:attrName>ppt_y</p:attrName>
                                        </p:attrNameLst>
                                      </p:cBhvr>
                                      <p:tavLst>
                                        <p:tav tm="0">
                                          <p:val>
                                            <p:strVal val="#ppt_y"/>
                                          </p:val>
                                        </p:tav>
                                        <p:tav tm="100000">
                                          <p:val>
                                            <p:strVal val="#ppt_y"/>
                                          </p:val>
                                        </p:tav>
                                      </p:tavLst>
                                    </p:anim>
                                    <p:animEffect transition="in" filter="fade">
                                      <p:cBhvr>
                                        <p:cTn id="20" dur="500"/>
                                        <p:tgtEl>
                                          <p:spTgt spid="62467">
                                            <p:txEl>
                                              <p:pRg st="0" end="0"/>
                                            </p:txEl>
                                          </p:spTgt>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54" presetClass="entr" presetSubtype="0" accel="100000" fill="hold" grpId="0" nodeType="clickEffect">
                                  <p:stCondLst>
                                    <p:cond delay="0"/>
                                  </p:stCondLst>
                                  <p:childTnLst>
                                    <p:set>
                                      <p:cBhvr>
                                        <p:cTn id="24" dur="1" fill="hold">
                                          <p:stCondLst>
                                            <p:cond delay="0"/>
                                          </p:stCondLst>
                                        </p:cTn>
                                        <p:tgtEl>
                                          <p:spTgt spid="62467">
                                            <p:txEl>
                                              <p:pRg st="1" end="1"/>
                                            </p:txEl>
                                          </p:spTgt>
                                        </p:tgtEl>
                                        <p:attrNameLst>
                                          <p:attrName>style.visibility</p:attrName>
                                        </p:attrNameLst>
                                      </p:cBhvr>
                                      <p:to>
                                        <p:strVal val="visible"/>
                                      </p:to>
                                    </p:set>
                                    <p:anim calcmode="lin" valueType="num">
                                      <p:cBhvr>
                                        <p:cTn id="25" dur="500" fill="hold"/>
                                        <p:tgtEl>
                                          <p:spTgt spid="62467">
                                            <p:txEl>
                                              <p:pRg st="1" end="1"/>
                                            </p:txEl>
                                          </p:spTgt>
                                        </p:tgtEl>
                                        <p:attrNameLst>
                                          <p:attrName>ppt_w</p:attrName>
                                        </p:attrNameLst>
                                      </p:cBhvr>
                                      <p:tavLst>
                                        <p:tav tm="0">
                                          <p:val>
                                            <p:strVal val="#ppt_w*0.05"/>
                                          </p:val>
                                        </p:tav>
                                        <p:tav tm="100000">
                                          <p:val>
                                            <p:strVal val="#ppt_w"/>
                                          </p:val>
                                        </p:tav>
                                      </p:tavLst>
                                    </p:anim>
                                    <p:anim calcmode="lin" valueType="num">
                                      <p:cBhvr>
                                        <p:cTn id="26" dur="500" fill="hold"/>
                                        <p:tgtEl>
                                          <p:spTgt spid="62467">
                                            <p:txEl>
                                              <p:pRg st="1" end="1"/>
                                            </p:txEl>
                                          </p:spTgt>
                                        </p:tgtEl>
                                        <p:attrNameLst>
                                          <p:attrName>ppt_h</p:attrName>
                                        </p:attrNameLst>
                                      </p:cBhvr>
                                      <p:tavLst>
                                        <p:tav tm="0">
                                          <p:val>
                                            <p:strVal val="#ppt_h"/>
                                          </p:val>
                                        </p:tav>
                                        <p:tav tm="100000">
                                          <p:val>
                                            <p:strVal val="#ppt_h"/>
                                          </p:val>
                                        </p:tav>
                                      </p:tavLst>
                                    </p:anim>
                                    <p:anim calcmode="lin" valueType="num">
                                      <p:cBhvr>
                                        <p:cTn id="27" dur="500" fill="hold"/>
                                        <p:tgtEl>
                                          <p:spTgt spid="62467">
                                            <p:txEl>
                                              <p:pRg st="1" end="1"/>
                                            </p:txEl>
                                          </p:spTgt>
                                        </p:tgtEl>
                                        <p:attrNameLst>
                                          <p:attrName>ppt_x</p:attrName>
                                        </p:attrNameLst>
                                      </p:cBhvr>
                                      <p:tavLst>
                                        <p:tav tm="0">
                                          <p:val>
                                            <p:strVal val="#ppt_x-.2"/>
                                          </p:val>
                                        </p:tav>
                                        <p:tav tm="100000">
                                          <p:val>
                                            <p:strVal val="#ppt_x"/>
                                          </p:val>
                                        </p:tav>
                                      </p:tavLst>
                                    </p:anim>
                                    <p:anim calcmode="lin" valueType="num">
                                      <p:cBhvr>
                                        <p:cTn id="28" dur="500" fill="hold"/>
                                        <p:tgtEl>
                                          <p:spTgt spid="62467">
                                            <p:txEl>
                                              <p:pRg st="1" end="1"/>
                                            </p:txEl>
                                          </p:spTgt>
                                        </p:tgtEl>
                                        <p:attrNameLst>
                                          <p:attrName>ppt_y</p:attrName>
                                        </p:attrNameLst>
                                      </p:cBhvr>
                                      <p:tavLst>
                                        <p:tav tm="0">
                                          <p:val>
                                            <p:strVal val="#ppt_y"/>
                                          </p:val>
                                        </p:tav>
                                        <p:tav tm="100000">
                                          <p:val>
                                            <p:strVal val="#ppt_y"/>
                                          </p:val>
                                        </p:tav>
                                      </p:tavLst>
                                    </p:anim>
                                    <p:animEffect transition="in" filter="fade">
                                      <p:cBhvr>
                                        <p:cTn id="29" dur="500"/>
                                        <p:tgtEl>
                                          <p:spTgt spid="62467">
                                            <p:txEl>
                                              <p:pRg st="1" end="1"/>
                                            </p:txEl>
                                          </p:spTgt>
                                        </p:tgtEl>
                                      </p:cBhvr>
                                    </p:animEffect>
                                  </p:childTnLst>
                                </p:cTn>
                              </p:par>
                            </p:childTnLst>
                          </p:cTn>
                        </p:par>
                      </p:childTnLst>
                    </p:cTn>
                  </p:par>
                  <p:par>
                    <p:cTn id="30" fill="hold" nodeType="clickPar">
                      <p:stCondLst>
                        <p:cond delay="indefinite"/>
                      </p:stCondLst>
                      <p:childTnLst>
                        <p:par>
                          <p:cTn id="31" fill="hold" nodeType="withGroup">
                            <p:stCondLst>
                              <p:cond delay="0"/>
                            </p:stCondLst>
                            <p:childTnLst>
                              <p:par>
                                <p:cTn id="32" presetID="25" presetClass="exit" presetSubtype="0" fill="hold" grpId="1" nodeType="clickEffect">
                                  <p:stCondLst>
                                    <p:cond delay="0"/>
                                  </p:stCondLst>
                                  <p:childTnLst>
                                    <p:anim calcmode="lin" valueType="num">
                                      <p:cBhvr>
                                        <p:cTn id="33" dur="2000" fill="hold"/>
                                        <p:tgtEl>
                                          <p:spTgt spid="62466"/>
                                        </p:tgtEl>
                                        <p:attrNameLst>
                                          <p:attrName>style.rotation</p:attrName>
                                        </p:attrNameLst>
                                      </p:cBhvr>
                                      <p:tavLst>
                                        <p:tav tm="0">
                                          <p:val>
                                            <p:fltVal val="0"/>
                                          </p:val>
                                        </p:tav>
                                        <p:tav tm="100000">
                                          <p:val>
                                            <p:fltVal val="-90"/>
                                          </p:val>
                                        </p:tav>
                                      </p:tavLst>
                                    </p:anim>
                                    <p:anim calcmode="lin" valueType="num">
                                      <p:cBhvr>
                                        <p:cTn id="34" dur="2000" fill="hold"/>
                                        <p:tgtEl>
                                          <p:spTgt spid="62466"/>
                                        </p:tgtEl>
                                        <p:attrNameLst>
                                          <p:attrName>ppt_w</p:attrName>
                                        </p:attrNameLst>
                                      </p:cBhvr>
                                      <p:tavLst>
                                        <p:tav tm="0">
                                          <p:val>
                                            <p:strVal val="ppt_w"/>
                                          </p:val>
                                        </p:tav>
                                        <p:tav tm="50000">
                                          <p:val>
                                            <p:strVal val="ppt_w-.5"/>
                                          </p:val>
                                        </p:tav>
                                        <p:tav tm="100000">
                                          <p:val>
                                            <p:strVal val="ppt_w-.5"/>
                                          </p:val>
                                        </p:tav>
                                      </p:tavLst>
                                    </p:anim>
                                    <p:anim calcmode="lin" valueType="num">
                                      <p:cBhvr>
                                        <p:cTn id="35" dur="2000" fill="hold"/>
                                        <p:tgtEl>
                                          <p:spTgt spid="62466"/>
                                        </p:tgtEl>
                                        <p:attrNameLst>
                                          <p:attrName>ppt_h</p:attrName>
                                        </p:attrNameLst>
                                      </p:cBhvr>
                                      <p:tavLst>
                                        <p:tav tm="0">
                                          <p:val>
                                            <p:strVal val="ppt_h"/>
                                          </p:val>
                                        </p:tav>
                                        <p:tav tm="100000">
                                          <p:val>
                                            <p:strVal val="ppt_h"/>
                                          </p:val>
                                        </p:tav>
                                      </p:tavLst>
                                    </p:anim>
                                    <p:anim calcmode="lin" valueType="num">
                                      <p:cBhvr>
                                        <p:cTn id="36" dur="2000" fill="hold"/>
                                        <p:tgtEl>
                                          <p:spTgt spid="62466"/>
                                        </p:tgtEl>
                                        <p:attrNameLst>
                                          <p:attrName>ppt_x</p:attrName>
                                        </p:attrNameLst>
                                      </p:cBhvr>
                                      <p:tavLst>
                                        <p:tav tm="0">
                                          <p:val>
                                            <p:strVal val="ppt_x"/>
                                          </p:val>
                                        </p:tav>
                                        <p:tav tm="100000">
                                          <p:val>
                                            <p:strVal val="ppt_x+.4"/>
                                          </p:val>
                                        </p:tav>
                                      </p:tavLst>
                                    </p:anim>
                                    <p:anim calcmode="lin" valueType="num">
                                      <p:cBhvr>
                                        <p:cTn id="37" dur="2000" fill="hold"/>
                                        <p:tgtEl>
                                          <p:spTgt spid="62466"/>
                                        </p:tgtEl>
                                        <p:attrNameLst>
                                          <p:attrName>ppt_y</p:attrName>
                                        </p:attrNameLst>
                                      </p:cBhvr>
                                      <p:tavLst>
                                        <p:tav tm="0">
                                          <p:val>
                                            <p:strVal val="ppt_y"/>
                                          </p:val>
                                        </p:tav>
                                        <p:tav tm="50000">
                                          <p:val>
                                            <p:strVal val="ppt_y+.1"/>
                                          </p:val>
                                        </p:tav>
                                        <p:tav tm="100000">
                                          <p:val>
                                            <p:strVal val="ppt_y-.2"/>
                                          </p:val>
                                        </p:tav>
                                      </p:tavLst>
                                    </p:anim>
                                    <p:set>
                                      <p:cBhvr>
                                        <p:cTn id="38" dur="1" fill="hold">
                                          <p:stCondLst>
                                            <p:cond delay="1998"/>
                                          </p:stCondLst>
                                        </p:cTn>
                                        <p:tgtEl>
                                          <p:spTgt spid="62466"/>
                                        </p:tgtEl>
                                        <p:attrNameLst>
                                          <p:attrName>style.visibility</p:attrName>
                                        </p:attrNameLst>
                                      </p:cBhvr>
                                      <p:to>
                                        <p:strVal val="hidden"/>
                                      </p:to>
                                    </p:set>
                                  </p:childTnLst>
                                </p:cTn>
                              </p:par>
                              <p:par>
                                <p:cTn id="39" presetID="22" presetClass="exit" presetSubtype="8" fill="hold" grpId="1" nodeType="withEffect">
                                  <p:stCondLst>
                                    <p:cond delay="0"/>
                                  </p:stCondLst>
                                  <p:childTnLst>
                                    <p:animEffect transition="out" filter="wipe(left)">
                                      <p:cBhvr>
                                        <p:cTn id="40" dur="500"/>
                                        <p:tgtEl>
                                          <p:spTgt spid="62467">
                                            <p:txEl>
                                              <p:pRg st="0" end="0"/>
                                            </p:txEl>
                                          </p:spTgt>
                                        </p:tgtEl>
                                      </p:cBhvr>
                                    </p:animEffect>
                                    <p:set>
                                      <p:cBhvr>
                                        <p:cTn id="41" dur="1" fill="hold">
                                          <p:stCondLst>
                                            <p:cond delay="499"/>
                                          </p:stCondLst>
                                        </p:cTn>
                                        <p:tgtEl>
                                          <p:spTgt spid="62467">
                                            <p:txEl>
                                              <p:pRg st="0" end="0"/>
                                            </p:txEl>
                                          </p:spTgt>
                                        </p:tgtEl>
                                        <p:attrNameLst>
                                          <p:attrName>style.visibility</p:attrName>
                                        </p:attrNameLst>
                                      </p:cBhvr>
                                      <p:to>
                                        <p:strVal val="hidden"/>
                                      </p:to>
                                    </p:set>
                                  </p:childTnLst>
                                </p:cTn>
                              </p:par>
                              <p:par>
                                <p:cTn id="42" presetID="22" presetClass="exit" presetSubtype="8" fill="hold" grpId="1" nodeType="withEffect">
                                  <p:stCondLst>
                                    <p:cond delay="0"/>
                                  </p:stCondLst>
                                  <p:childTnLst>
                                    <p:animEffect transition="out" filter="wipe(left)">
                                      <p:cBhvr>
                                        <p:cTn id="43" dur="500"/>
                                        <p:tgtEl>
                                          <p:spTgt spid="62467">
                                            <p:txEl>
                                              <p:pRg st="1" end="1"/>
                                            </p:txEl>
                                          </p:spTgt>
                                        </p:tgtEl>
                                      </p:cBhvr>
                                    </p:animEffect>
                                    <p:set>
                                      <p:cBhvr>
                                        <p:cTn id="44" dur="1" fill="hold">
                                          <p:stCondLst>
                                            <p:cond delay="499"/>
                                          </p:stCondLst>
                                        </p:cTn>
                                        <p:tgtEl>
                                          <p:spTgt spid="62467">
                                            <p:txEl>
                                              <p:pRg st="1" end="1"/>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2466" grpId="0"/>
      <p:bldP spid="62466" grpId="1"/>
      <p:bldP spid="62467" grpId="0" build="p"/>
      <p:bldP spid="62467" grpId="1" build="allAtOnce"/>
    </p:bld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290" name="عنصر نائب للتذييل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algn="l" rtl="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algn="l" rtl="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algn="l" rtl="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algn="l" rtl="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r>
              <a:rPr lang="ar-SA" altLang="ar-SA"/>
              <a:t>الفصل الرابع</a:t>
            </a:r>
            <a:endParaRPr lang="en-US" altLang="ar-SA"/>
          </a:p>
        </p:txBody>
      </p:sp>
      <p:sp>
        <p:nvSpPr>
          <p:cNvPr id="12291" name="عنصر نائب لرقم الشريحة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algn="l" rtl="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algn="l" rtl="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algn="l" rtl="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algn="l" rtl="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fld id="{0CC3DFEB-FF6E-4E8A-9298-674106F3469B}" type="slidenum">
              <a:rPr lang="ar-SA" altLang="ar-SA"/>
              <a:pPr eaLnBrk="1" hangingPunct="1"/>
              <a:t>15</a:t>
            </a:fld>
            <a:endParaRPr lang="en-US" altLang="ar-SA"/>
          </a:p>
        </p:txBody>
      </p:sp>
      <p:sp>
        <p:nvSpPr>
          <p:cNvPr id="65538" name="Rectangle 2"/>
          <p:cNvSpPr>
            <a:spLocks noGrp="1" noChangeArrowheads="1"/>
          </p:cNvSpPr>
          <p:nvPr>
            <p:ph type="title"/>
          </p:nvPr>
        </p:nvSpPr>
        <p:spPr/>
        <p:txBody>
          <a:bodyPr/>
          <a:lstStyle/>
          <a:p>
            <a:pPr algn="r" rtl="1" eaLnBrk="1" hangingPunct="1"/>
            <a:r>
              <a:rPr lang="ar-SA" altLang="ar-SA" dirty="0" smtClean="0">
                <a:solidFill>
                  <a:srgbClr val="3333CC"/>
                </a:solidFill>
                <a:cs typeface="PT Simple Bold Ruled" pitchFamily="2" charset="-78"/>
              </a:rPr>
              <a:t>طرائق تكون معرفة الذات</a:t>
            </a:r>
            <a:endParaRPr lang="en-US" altLang="ar-SA" dirty="0" smtClean="0">
              <a:solidFill>
                <a:srgbClr val="3333CC"/>
              </a:solidFill>
              <a:cs typeface="PT Simple Bold Ruled" pitchFamily="2" charset="-78"/>
            </a:endParaRPr>
          </a:p>
        </p:txBody>
      </p:sp>
      <p:sp>
        <p:nvSpPr>
          <p:cNvPr id="65539" name="Rectangle 3"/>
          <p:cNvSpPr>
            <a:spLocks noGrp="1" noChangeArrowheads="1"/>
          </p:cNvSpPr>
          <p:nvPr>
            <p:ph type="body" idx="1"/>
          </p:nvPr>
        </p:nvSpPr>
        <p:spPr>
          <a:xfrm>
            <a:off x="228600" y="1752600"/>
            <a:ext cx="8686800" cy="4267200"/>
          </a:xfrm>
          <a:noFill/>
          <a:ln>
            <a:solidFill>
              <a:srgbClr val="3333CC"/>
            </a:solidFill>
            <a:miter lim="800000"/>
            <a:headEnd/>
            <a:tailEnd/>
          </a:ln>
        </p:spPr>
        <p:txBody>
          <a:bodyPr/>
          <a:lstStyle/>
          <a:p>
            <a:pPr marL="0" indent="0" algn="just" rtl="1" eaLnBrk="1" hangingPunct="1">
              <a:lnSpc>
                <a:spcPct val="90000"/>
              </a:lnSpc>
              <a:buFont typeface="Wingdings" pitchFamily="2" charset="2"/>
              <a:buNone/>
            </a:pPr>
            <a:r>
              <a:rPr lang="ar-SA" altLang="ar-SA" sz="2800" dirty="0" smtClean="0">
                <a:solidFill>
                  <a:srgbClr val="3333CC"/>
                </a:solidFill>
                <a:cs typeface="PT Simple Bold Ruled" pitchFamily="2" charset="-78"/>
              </a:rPr>
              <a:t>السلوك والانفعالات والأفكار كمصادر لمعرفة الذات</a:t>
            </a:r>
            <a:r>
              <a:rPr lang="ar-SA" altLang="ar-SA" sz="2800" dirty="0" smtClean="0">
                <a:solidFill>
                  <a:srgbClr val="000000"/>
                </a:solidFill>
                <a:cs typeface="PT Simple Bold Ruled" pitchFamily="2" charset="-78"/>
              </a:rPr>
              <a:t>:</a:t>
            </a:r>
          </a:p>
          <a:p>
            <a:pPr marL="0" indent="0" algn="just" rtl="1" eaLnBrk="1" hangingPunct="1">
              <a:lnSpc>
                <a:spcPct val="90000"/>
              </a:lnSpc>
              <a:buFont typeface="Wingdings" pitchFamily="2" charset="2"/>
              <a:buNone/>
            </a:pPr>
            <a:r>
              <a:rPr lang="ar-SA" altLang="ar-SA" sz="2800" dirty="0" smtClean="0">
                <a:solidFill>
                  <a:srgbClr val="000000"/>
                </a:solidFill>
                <a:cs typeface="FQ - AL MUHANNAD" pitchFamily="2" charset="-78"/>
              </a:rPr>
              <a:t>قد ينتج 1-  إدراكنا لذواتنا من </a:t>
            </a:r>
            <a:r>
              <a:rPr lang="ar-SA" altLang="ar-SA" sz="2800" b="1" dirty="0" smtClean="0">
                <a:solidFill>
                  <a:srgbClr val="000000"/>
                </a:solidFill>
                <a:cs typeface="FQ - AL MUHANNAD" pitchFamily="2" charset="-78"/>
              </a:rPr>
              <a:t>الاستدلالات التي نقوم بها من سلوكنا ومشاعرنا في مواقف خبرات فعلية</a:t>
            </a:r>
            <a:r>
              <a:rPr lang="ar-SA" altLang="ar-SA" sz="2800" dirty="0" smtClean="0">
                <a:solidFill>
                  <a:srgbClr val="000000"/>
                </a:solidFill>
                <a:cs typeface="FQ - AL MUHANNAD" pitchFamily="2" charset="-78"/>
              </a:rPr>
              <a:t>.</a:t>
            </a:r>
          </a:p>
          <a:p>
            <a:pPr marL="0" indent="0" algn="just" rtl="1" eaLnBrk="1" hangingPunct="1">
              <a:lnSpc>
                <a:spcPct val="90000"/>
              </a:lnSpc>
              <a:buFont typeface="Wingdings" pitchFamily="2" charset="2"/>
              <a:buNone/>
            </a:pPr>
            <a:r>
              <a:rPr lang="ar-SA" altLang="ar-SA" sz="2800" dirty="0" smtClean="0">
                <a:solidFill>
                  <a:srgbClr val="000000"/>
                </a:solidFill>
                <a:cs typeface="FQ - AL MUHANNAD" pitchFamily="2" charset="-78"/>
              </a:rPr>
              <a:t>يعتمد المرء على هذا المصدر بدرجة أكبر عندما يكون الموقف غامضا أو جديدا.(الالتحاق بوظيفة, أو ذهاب  الطفل للمدرسة المدرسة. وحصوله على درجات جيدة)</a:t>
            </a:r>
          </a:p>
          <a:p>
            <a:pPr marL="0" indent="0" algn="just" rtl="1" eaLnBrk="1" hangingPunct="1">
              <a:lnSpc>
                <a:spcPct val="90000"/>
              </a:lnSpc>
              <a:buFont typeface="Wingdings" pitchFamily="2" charset="2"/>
              <a:buNone/>
            </a:pPr>
            <a:r>
              <a:rPr lang="ar-SA" altLang="ar-SA" sz="2800" dirty="0" smtClean="0">
                <a:solidFill>
                  <a:srgbClr val="000000"/>
                </a:solidFill>
                <a:cs typeface="FQ - AL MUHANNAD" pitchFamily="2" charset="-78"/>
              </a:rPr>
              <a:t>وينطبق ذلك على2-  </a:t>
            </a:r>
            <a:r>
              <a:rPr lang="ar-SA" altLang="ar-SA" sz="2800" b="1" dirty="0" smtClean="0">
                <a:solidFill>
                  <a:srgbClr val="000000"/>
                </a:solidFill>
                <a:cs typeface="FQ - AL MUHANNAD" pitchFamily="2" charset="-78"/>
              </a:rPr>
              <a:t>الاستدلال من الاستجابات الفسيولوجية حيث تتكون بعض أفكار الفرد عن ذاته </a:t>
            </a:r>
            <a:r>
              <a:rPr lang="ar-SA" altLang="ar-SA" sz="2800" dirty="0" smtClean="0">
                <a:solidFill>
                  <a:srgbClr val="000000"/>
                </a:solidFill>
                <a:cs typeface="FQ - AL MUHANNAD" pitchFamily="2" charset="-78"/>
              </a:rPr>
              <a:t>من مراقبته لاستجاباته الفسيولوجية، حيث تشير سرعة نبضات القلب والتعرق وسرعة التنفس، مثلا، إلى الاستثارة. وقد يتعلم المرء الربط بين هذه الاستجابات ومشاعر معينة في حضور بعض المثيرات والمواقف الاجتماعية. ولكن تفسير الاستجابة الفسيولوجية يتطلب موقفا اجتماعيا، حيث أن تفسير المرء للاستجابات الفسيولوجية يعتمد على إدراك المرء لدلالة الموقف.</a:t>
            </a:r>
          </a:p>
        </p:txBody>
      </p:sp>
    </p:spTree>
    <p:extLst>
      <p:ext uri="{BB962C8B-B14F-4D97-AF65-F5344CB8AC3E}">
        <p14:creationId xmlns:p14="http://schemas.microsoft.com/office/powerpoint/2010/main" val="4147726774"/>
      </p:ext>
    </p:extLst>
  </p:cSld>
  <p:clrMapOvr>
    <a:masterClrMapping/>
  </p:clrMapOvr>
  <p:transition>
    <p:pull dir="d"/>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5" presetClass="entr" presetSubtype="0" fill="hold" grpId="0" nodeType="withEffect">
                                  <p:stCondLst>
                                    <p:cond delay="0"/>
                                  </p:stCondLst>
                                  <p:childTnLst>
                                    <p:set>
                                      <p:cBhvr>
                                        <p:cTn id="6" dur="1" fill="hold">
                                          <p:stCondLst>
                                            <p:cond delay="0"/>
                                          </p:stCondLst>
                                        </p:cTn>
                                        <p:tgtEl>
                                          <p:spTgt spid="65538"/>
                                        </p:tgtEl>
                                        <p:attrNameLst>
                                          <p:attrName>style.visibility</p:attrName>
                                        </p:attrNameLst>
                                      </p:cBhvr>
                                      <p:to>
                                        <p:strVal val="visible"/>
                                      </p:to>
                                    </p:set>
                                    <p:anim calcmode="lin" valueType="num">
                                      <p:cBhvr>
                                        <p:cTn id="7" dur="1000" fill="hold">
                                          <p:stCondLst>
                                            <p:cond delay="0"/>
                                          </p:stCondLst>
                                        </p:cTn>
                                        <p:tgtEl>
                                          <p:spTgt spid="65538"/>
                                        </p:tgtEl>
                                        <p:attrNameLst>
                                          <p:attrName>style.rotation</p:attrName>
                                        </p:attrNameLst>
                                      </p:cBhvr>
                                      <p:tavLst>
                                        <p:tav tm="0">
                                          <p:val>
                                            <p:fltVal val="-90"/>
                                          </p:val>
                                        </p:tav>
                                        <p:tav tm="100000">
                                          <p:val>
                                            <p:fltVal val="0"/>
                                          </p:val>
                                        </p:tav>
                                      </p:tavLst>
                                    </p:anim>
                                    <p:anim calcmode="lin" valueType="num">
                                      <p:cBhvr>
                                        <p:cTn id="8" dur="1000" fill="hold">
                                          <p:stCondLst>
                                            <p:cond delay="0"/>
                                          </p:stCondLst>
                                        </p:cTn>
                                        <p:tgtEl>
                                          <p:spTgt spid="65538"/>
                                        </p:tgtEl>
                                        <p:attrNameLst>
                                          <p:attrName>ppt_w</p:attrName>
                                        </p:attrNameLst>
                                      </p:cBhvr>
                                      <p:tavLst>
                                        <p:tav tm="0">
                                          <p:val>
                                            <p:strVal val="#ppt_w-.5"/>
                                          </p:val>
                                        </p:tav>
                                        <p:tav tm="50000">
                                          <p:val>
                                            <p:strVal val="#ppt_w-.5"/>
                                          </p:val>
                                        </p:tav>
                                        <p:tav tm="100000">
                                          <p:val>
                                            <p:strVal val="#ppt_w"/>
                                          </p:val>
                                        </p:tav>
                                      </p:tavLst>
                                    </p:anim>
                                    <p:anim calcmode="lin" valueType="num">
                                      <p:cBhvr>
                                        <p:cTn id="9" dur="1000" fill="hold">
                                          <p:stCondLst>
                                            <p:cond delay="0"/>
                                          </p:stCondLst>
                                        </p:cTn>
                                        <p:tgtEl>
                                          <p:spTgt spid="65538"/>
                                        </p:tgtEl>
                                        <p:attrNameLst>
                                          <p:attrName>ppt_h</p:attrName>
                                        </p:attrNameLst>
                                      </p:cBhvr>
                                      <p:tavLst>
                                        <p:tav tm="0">
                                          <p:val>
                                            <p:strVal val="#ppt_h"/>
                                          </p:val>
                                        </p:tav>
                                        <p:tav tm="100000">
                                          <p:val>
                                            <p:strVal val="#ppt_h"/>
                                          </p:val>
                                        </p:tav>
                                      </p:tavLst>
                                    </p:anim>
                                    <p:anim calcmode="lin" valueType="num">
                                      <p:cBhvr>
                                        <p:cTn id="10" dur="1000" fill="hold">
                                          <p:stCondLst>
                                            <p:cond delay="0"/>
                                          </p:stCondLst>
                                        </p:cTn>
                                        <p:tgtEl>
                                          <p:spTgt spid="65538"/>
                                        </p:tgtEl>
                                        <p:attrNameLst>
                                          <p:attrName>ppt_x</p:attrName>
                                        </p:attrNameLst>
                                      </p:cBhvr>
                                      <p:tavLst>
                                        <p:tav tm="0">
                                          <p:val>
                                            <p:strVal val="#ppt_x+.4"/>
                                          </p:val>
                                        </p:tav>
                                        <p:tav tm="100000">
                                          <p:val>
                                            <p:strVal val="#ppt_x"/>
                                          </p:val>
                                        </p:tav>
                                      </p:tavLst>
                                    </p:anim>
                                    <p:anim calcmode="lin" valueType="num">
                                      <p:cBhvr>
                                        <p:cTn id="11" dur="1000" fill="hold">
                                          <p:stCondLst>
                                            <p:cond delay="0"/>
                                          </p:stCondLst>
                                        </p:cTn>
                                        <p:tgtEl>
                                          <p:spTgt spid="65538"/>
                                        </p:tgtEl>
                                        <p:attrNameLst>
                                          <p:attrName>ppt_y</p:attrName>
                                        </p:attrNameLst>
                                      </p:cBhvr>
                                      <p:tavLst>
                                        <p:tav tm="0">
                                          <p:val>
                                            <p:strVal val="#ppt_y-.2"/>
                                          </p:val>
                                        </p:tav>
                                        <p:tav tm="50000">
                                          <p:val>
                                            <p:strVal val="#ppt_y+.1"/>
                                          </p:val>
                                        </p:tav>
                                        <p:tav tm="100000">
                                          <p:val>
                                            <p:strVal val="#ppt_y"/>
                                          </p:val>
                                        </p:tav>
                                      </p:tavLst>
                                    </p:anim>
                                  </p:childTnLst>
                                </p:cTn>
                              </p:par>
                            </p:childTnLst>
                          </p:cTn>
                        </p:par>
                      </p:childTnLst>
                    </p:cTn>
                  </p:par>
                  <p:par>
                    <p:cTn id="12" fill="hold" nodeType="clickPar">
                      <p:stCondLst>
                        <p:cond delay="indefinite"/>
                      </p:stCondLst>
                      <p:childTnLst>
                        <p:par>
                          <p:cTn id="13" fill="hold" nodeType="withGroup">
                            <p:stCondLst>
                              <p:cond delay="0"/>
                            </p:stCondLst>
                            <p:childTnLst>
                              <p:par>
                                <p:cTn id="14" presetID="54" presetClass="entr" presetSubtype="0" accel="100000" fill="hold" grpId="0" nodeType="clickEffect">
                                  <p:stCondLst>
                                    <p:cond delay="0"/>
                                  </p:stCondLst>
                                  <p:childTnLst>
                                    <p:set>
                                      <p:cBhvr>
                                        <p:cTn id="15" dur="1" fill="hold">
                                          <p:stCondLst>
                                            <p:cond delay="0"/>
                                          </p:stCondLst>
                                        </p:cTn>
                                        <p:tgtEl>
                                          <p:spTgt spid="65539">
                                            <p:txEl>
                                              <p:pRg st="0" end="0"/>
                                            </p:txEl>
                                          </p:spTgt>
                                        </p:tgtEl>
                                        <p:attrNameLst>
                                          <p:attrName>style.visibility</p:attrName>
                                        </p:attrNameLst>
                                      </p:cBhvr>
                                      <p:to>
                                        <p:strVal val="visible"/>
                                      </p:to>
                                    </p:set>
                                    <p:anim calcmode="lin" valueType="num">
                                      <p:cBhvr>
                                        <p:cTn id="16" dur="500" fill="hold"/>
                                        <p:tgtEl>
                                          <p:spTgt spid="65539">
                                            <p:txEl>
                                              <p:pRg st="0" end="0"/>
                                            </p:txEl>
                                          </p:spTgt>
                                        </p:tgtEl>
                                        <p:attrNameLst>
                                          <p:attrName>ppt_w</p:attrName>
                                        </p:attrNameLst>
                                      </p:cBhvr>
                                      <p:tavLst>
                                        <p:tav tm="0">
                                          <p:val>
                                            <p:strVal val="#ppt_w*0.05"/>
                                          </p:val>
                                        </p:tav>
                                        <p:tav tm="100000">
                                          <p:val>
                                            <p:strVal val="#ppt_w"/>
                                          </p:val>
                                        </p:tav>
                                      </p:tavLst>
                                    </p:anim>
                                    <p:anim calcmode="lin" valueType="num">
                                      <p:cBhvr>
                                        <p:cTn id="17" dur="500" fill="hold"/>
                                        <p:tgtEl>
                                          <p:spTgt spid="65539">
                                            <p:txEl>
                                              <p:pRg st="0" end="0"/>
                                            </p:txEl>
                                          </p:spTgt>
                                        </p:tgtEl>
                                        <p:attrNameLst>
                                          <p:attrName>ppt_h</p:attrName>
                                        </p:attrNameLst>
                                      </p:cBhvr>
                                      <p:tavLst>
                                        <p:tav tm="0">
                                          <p:val>
                                            <p:strVal val="#ppt_h"/>
                                          </p:val>
                                        </p:tav>
                                        <p:tav tm="100000">
                                          <p:val>
                                            <p:strVal val="#ppt_h"/>
                                          </p:val>
                                        </p:tav>
                                      </p:tavLst>
                                    </p:anim>
                                    <p:anim calcmode="lin" valueType="num">
                                      <p:cBhvr>
                                        <p:cTn id="18" dur="500" fill="hold"/>
                                        <p:tgtEl>
                                          <p:spTgt spid="65539">
                                            <p:txEl>
                                              <p:pRg st="0" end="0"/>
                                            </p:txEl>
                                          </p:spTgt>
                                        </p:tgtEl>
                                        <p:attrNameLst>
                                          <p:attrName>ppt_x</p:attrName>
                                        </p:attrNameLst>
                                      </p:cBhvr>
                                      <p:tavLst>
                                        <p:tav tm="0">
                                          <p:val>
                                            <p:strVal val="#ppt_x-.2"/>
                                          </p:val>
                                        </p:tav>
                                        <p:tav tm="100000">
                                          <p:val>
                                            <p:strVal val="#ppt_x"/>
                                          </p:val>
                                        </p:tav>
                                      </p:tavLst>
                                    </p:anim>
                                    <p:anim calcmode="lin" valueType="num">
                                      <p:cBhvr>
                                        <p:cTn id="19" dur="500" fill="hold"/>
                                        <p:tgtEl>
                                          <p:spTgt spid="65539">
                                            <p:txEl>
                                              <p:pRg st="0" end="0"/>
                                            </p:txEl>
                                          </p:spTgt>
                                        </p:tgtEl>
                                        <p:attrNameLst>
                                          <p:attrName>ppt_y</p:attrName>
                                        </p:attrNameLst>
                                      </p:cBhvr>
                                      <p:tavLst>
                                        <p:tav tm="0">
                                          <p:val>
                                            <p:strVal val="#ppt_y"/>
                                          </p:val>
                                        </p:tav>
                                        <p:tav tm="100000">
                                          <p:val>
                                            <p:strVal val="#ppt_y"/>
                                          </p:val>
                                        </p:tav>
                                      </p:tavLst>
                                    </p:anim>
                                    <p:animEffect transition="in" filter="fade">
                                      <p:cBhvr>
                                        <p:cTn id="20" dur="500"/>
                                        <p:tgtEl>
                                          <p:spTgt spid="65539">
                                            <p:txEl>
                                              <p:pRg st="0" end="0"/>
                                            </p:txEl>
                                          </p:spTgt>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54" presetClass="entr" presetSubtype="0" accel="100000" fill="hold" grpId="0" nodeType="clickEffect">
                                  <p:stCondLst>
                                    <p:cond delay="0"/>
                                  </p:stCondLst>
                                  <p:childTnLst>
                                    <p:set>
                                      <p:cBhvr>
                                        <p:cTn id="24" dur="1" fill="hold">
                                          <p:stCondLst>
                                            <p:cond delay="0"/>
                                          </p:stCondLst>
                                        </p:cTn>
                                        <p:tgtEl>
                                          <p:spTgt spid="65539">
                                            <p:txEl>
                                              <p:pRg st="1" end="1"/>
                                            </p:txEl>
                                          </p:spTgt>
                                        </p:tgtEl>
                                        <p:attrNameLst>
                                          <p:attrName>style.visibility</p:attrName>
                                        </p:attrNameLst>
                                      </p:cBhvr>
                                      <p:to>
                                        <p:strVal val="visible"/>
                                      </p:to>
                                    </p:set>
                                    <p:anim calcmode="lin" valueType="num">
                                      <p:cBhvr>
                                        <p:cTn id="25" dur="500" fill="hold"/>
                                        <p:tgtEl>
                                          <p:spTgt spid="65539">
                                            <p:txEl>
                                              <p:pRg st="1" end="1"/>
                                            </p:txEl>
                                          </p:spTgt>
                                        </p:tgtEl>
                                        <p:attrNameLst>
                                          <p:attrName>ppt_w</p:attrName>
                                        </p:attrNameLst>
                                      </p:cBhvr>
                                      <p:tavLst>
                                        <p:tav tm="0">
                                          <p:val>
                                            <p:strVal val="#ppt_w*0.05"/>
                                          </p:val>
                                        </p:tav>
                                        <p:tav tm="100000">
                                          <p:val>
                                            <p:strVal val="#ppt_w"/>
                                          </p:val>
                                        </p:tav>
                                      </p:tavLst>
                                    </p:anim>
                                    <p:anim calcmode="lin" valueType="num">
                                      <p:cBhvr>
                                        <p:cTn id="26" dur="500" fill="hold"/>
                                        <p:tgtEl>
                                          <p:spTgt spid="65539">
                                            <p:txEl>
                                              <p:pRg st="1" end="1"/>
                                            </p:txEl>
                                          </p:spTgt>
                                        </p:tgtEl>
                                        <p:attrNameLst>
                                          <p:attrName>ppt_h</p:attrName>
                                        </p:attrNameLst>
                                      </p:cBhvr>
                                      <p:tavLst>
                                        <p:tav tm="0">
                                          <p:val>
                                            <p:strVal val="#ppt_h"/>
                                          </p:val>
                                        </p:tav>
                                        <p:tav tm="100000">
                                          <p:val>
                                            <p:strVal val="#ppt_h"/>
                                          </p:val>
                                        </p:tav>
                                      </p:tavLst>
                                    </p:anim>
                                    <p:anim calcmode="lin" valueType="num">
                                      <p:cBhvr>
                                        <p:cTn id="27" dur="500" fill="hold"/>
                                        <p:tgtEl>
                                          <p:spTgt spid="65539">
                                            <p:txEl>
                                              <p:pRg st="1" end="1"/>
                                            </p:txEl>
                                          </p:spTgt>
                                        </p:tgtEl>
                                        <p:attrNameLst>
                                          <p:attrName>ppt_x</p:attrName>
                                        </p:attrNameLst>
                                      </p:cBhvr>
                                      <p:tavLst>
                                        <p:tav tm="0">
                                          <p:val>
                                            <p:strVal val="#ppt_x-.2"/>
                                          </p:val>
                                        </p:tav>
                                        <p:tav tm="100000">
                                          <p:val>
                                            <p:strVal val="#ppt_x"/>
                                          </p:val>
                                        </p:tav>
                                      </p:tavLst>
                                    </p:anim>
                                    <p:anim calcmode="lin" valueType="num">
                                      <p:cBhvr>
                                        <p:cTn id="28" dur="500" fill="hold"/>
                                        <p:tgtEl>
                                          <p:spTgt spid="65539">
                                            <p:txEl>
                                              <p:pRg st="1" end="1"/>
                                            </p:txEl>
                                          </p:spTgt>
                                        </p:tgtEl>
                                        <p:attrNameLst>
                                          <p:attrName>ppt_y</p:attrName>
                                        </p:attrNameLst>
                                      </p:cBhvr>
                                      <p:tavLst>
                                        <p:tav tm="0">
                                          <p:val>
                                            <p:strVal val="#ppt_y"/>
                                          </p:val>
                                        </p:tav>
                                        <p:tav tm="100000">
                                          <p:val>
                                            <p:strVal val="#ppt_y"/>
                                          </p:val>
                                        </p:tav>
                                      </p:tavLst>
                                    </p:anim>
                                    <p:animEffect transition="in" filter="fade">
                                      <p:cBhvr>
                                        <p:cTn id="29" dur="500"/>
                                        <p:tgtEl>
                                          <p:spTgt spid="65539">
                                            <p:txEl>
                                              <p:pRg st="1" end="1"/>
                                            </p:txEl>
                                          </p:spTgt>
                                        </p:tgtEl>
                                      </p:cBhvr>
                                    </p:animEffect>
                                  </p:childTnLst>
                                </p:cTn>
                              </p:par>
                            </p:childTnLst>
                          </p:cTn>
                        </p:par>
                      </p:childTnLst>
                    </p:cTn>
                  </p:par>
                  <p:par>
                    <p:cTn id="30" fill="hold" nodeType="clickPar">
                      <p:stCondLst>
                        <p:cond delay="indefinite"/>
                      </p:stCondLst>
                      <p:childTnLst>
                        <p:par>
                          <p:cTn id="31" fill="hold" nodeType="withGroup">
                            <p:stCondLst>
                              <p:cond delay="0"/>
                            </p:stCondLst>
                            <p:childTnLst>
                              <p:par>
                                <p:cTn id="32" presetID="54" presetClass="entr" presetSubtype="0" accel="100000" fill="hold" grpId="0" nodeType="clickEffect">
                                  <p:stCondLst>
                                    <p:cond delay="0"/>
                                  </p:stCondLst>
                                  <p:childTnLst>
                                    <p:set>
                                      <p:cBhvr>
                                        <p:cTn id="33" dur="1" fill="hold">
                                          <p:stCondLst>
                                            <p:cond delay="0"/>
                                          </p:stCondLst>
                                        </p:cTn>
                                        <p:tgtEl>
                                          <p:spTgt spid="65539">
                                            <p:txEl>
                                              <p:pRg st="2" end="2"/>
                                            </p:txEl>
                                          </p:spTgt>
                                        </p:tgtEl>
                                        <p:attrNameLst>
                                          <p:attrName>style.visibility</p:attrName>
                                        </p:attrNameLst>
                                      </p:cBhvr>
                                      <p:to>
                                        <p:strVal val="visible"/>
                                      </p:to>
                                    </p:set>
                                    <p:anim calcmode="lin" valueType="num">
                                      <p:cBhvr>
                                        <p:cTn id="34" dur="500" fill="hold"/>
                                        <p:tgtEl>
                                          <p:spTgt spid="65539">
                                            <p:txEl>
                                              <p:pRg st="2" end="2"/>
                                            </p:txEl>
                                          </p:spTgt>
                                        </p:tgtEl>
                                        <p:attrNameLst>
                                          <p:attrName>ppt_w</p:attrName>
                                        </p:attrNameLst>
                                      </p:cBhvr>
                                      <p:tavLst>
                                        <p:tav tm="0">
                                          <p:val>
                                            <p:strVal val="#ppt_w*0.05"/>
                                          </p:val>
                                        </p:tav>
                                        <p:tav tm="100000">
                                          <p:val>
                                            <p:strVal val="#ppt_w"/>
                                          </p:val>
                                        </p:tav>
                                      </p:tavLst>
                                    </p:anim>
                                    <p:anim calcmode="lin" valueType="num">
                                      <p:cBhvr>
                                        <p:cTn id="35" dur="500" fill="hold"/>
                                        <p:tgtEl>
                                          <p:spTgt spid="65539">
                                            <p:txEl>
                                              <p:pRg st="2" end="2"/>
                                            </p:txEl>
                                          </p:spTgt>
                                        </p:tgtEl>
                                        <p:attrNameLst>
                                          <p:attrName>ppt_h</p:attrName>
                                        </p:attrNameLst>
                                      </p:cBhvr>
                                      <p:tavLst>
                                        <p:tav tm="0">
                                          <p:val>
                                            <p:strVal val="#ppt_h"/>
                                          </p:val>
                                        </p:tav>
                                        <p:tav tm="100000">
                                          <p:val>
                                            <p:strVal val="#ppt_h"/>
                                          </p:val>
                                        </p:tav>
                                      </p:tavLst>
                                    </p:anim>
                                    <p:anim calcmode="lin" valueType="num">
                                      <p:cBhvr>
                                        <p:cTn id="36" dur="500" fill="hold"/>
                                        <p:tgtEl>
                                          <p:spTgt spid="65539">
                                            <p:txEl>
                                              <p:pRg st="2" end="2"/>
                                            </p:txEl>
                                          </p:spTgt>
                                        </p:tgtEl>
                                        <p:attrNameLst>
                                          <p:attrName>ppt_x</p:attrName>
                                        </p:attrNameLst>
                                      </p:cBhvr>
                                      <p:tavLst>
                                        <p:tav tm="0">
                                          <p:val>
                                            <p:strVal val="#ppt_x-.2"/>
                                          </p:val>
                                        </p:tav>
                                        <p:tav tm="100000">
                                          <p:val>
                                            <p:strVal val="#ppt_x"/>
                                          </p:val>
                                        </p:tav>
                                      </p:tavLst>
                                    </p:anim>
                                    <p:anim calcmode="lin" valueType="num">
                                      <p:cBhvr>
                                        <p:cTn id="37" dur="500" fill="hold"/>
                                        <p:tgtEl>
                                          <p:spTgt spid="65539">
                                            <p:txEl>
                                              <p:pRg st="2" end="2"/>
                                            </p:txEl>
                                          </p:spTgt>
                                        </p:tgtEl>
                                        <p:attrNameLst>
                                          <p:attrName>ppt_y</p:attrName>
                                        </p:attrNameLst>
                                      </p:cBhvr>
                                      <p:tavLst>
                                        <p:tav tm="0">
                                          <p:val>
                                            <p:strVal val="#ppt_y"/>
                                          </p:val>
                                        </p:tav>
                                        <p:tav tm="100000">
                                          <p:val>
                                            <p:strVal val="#ppt_y"/>
                                          </p:val>
                                        </p:tav>
                                      </p:tavLst>
                                    </p:anim>
                                    <p:animEffect transition="in" filter="fade">
                                      <p:cBhvr>
                                        <p:cTn id="38" dur="500"/>
                                        <p:tgtEl>
                                          <p:spTgt spid="65539">
                                            <p:txEl>
                                              <p:pRg st="2" end="2"/>
                                            </p:txEl>
                                          </p:spTgt>
                                        </p:tgtEl>
                                      </p:cBhvr>
                                    </p:animEffect>
                                  </p:childTnLst>
                                </p:cTn>
                              </p:par>
                            </p:childTnLst>
                          </p:cTn>
                        </p:par>
                      </p:childTnLst>
                    </p:cTn>
                  </p:par>
                  <p:par>
                    <p:cTn id="39" fill="hold" nodeType="clickPar">
                      <p:stCondLst>
                        <p:cond delay="indefinite"/>
                      </p:stCondLst>
                      <p:childTnLst>
                        <p:par>
                          <p:cTn id="40" fill="hold" nodeType="withGroup">
                            <p:stCondLst>
                              <p:cond delay="0"/>
                            </p:stCondLst>
                            <p:childTnLst>
                              <p:par>
                                <p:cTn id="41" presetID="54" presetClass="entr" presetSubtype="0" accel="100000" fill="hold" grpId="0" nodeType="clickEffect">
                                  <p:stCondLst>
                                    <p:cond delay="0"/>
                                  </p:stCondLst>
                                  <p:childTnLst>
                                    <p:set>
                                      <p:cBhvr>
                                        <p:cTn id="42" dur="1" fill="hold">
                                          <p:stCondLst>
                                            <p:cond delay="0"/>
                                          </p:stCondLst>
                                        </p:cTn>
                                        <p:tgtEl>
                                          <p:spTgt spid="65539">
                                            <p:txEl>
                                              <p:pRg st="3" end="3"/>
                                            </p:txEl>
                                          </p:spTgt>
                                        </p:tgtEl>
                                        <p:attrNameLst>
                                          <p:attrName>style.visibility</p:attrName>
                                        </p:attrNameLst>
                                      </p:cBhvr>
                                      <p:to>
                                        <p:strVal val="visible"/>
                                      </p:to>
                                    </p:set>
                                    <p:anim calcmode="lin" valueType="num">
                                      <p:cBhvr>
                                        <p:cTn id="43" dur="500" fill="hold"/>
                                        <p:tgtEl>
                                          <p:spTgt spid="65539">
                                            <p:txEl>
                                              <p:pRg st="3" end="3"/>
                                            </p:txEl>
                                          </p:spTgt>
                                        </p:tgtEl>
                                        <p:attrNameLst>
                                          <p:attrName>ppt_w</p:attrName>
                                        </p:attrNameLst>
                                      </p:cBhvr>
                                      <p:tavLst>
                                        <p:tav tm="0">
                                          <p:val>
                                            <p:strVal val="#ppt_w*0.05"/>
                                          </p:val>
                                        </p:tav>
                                        <p:tav tm="100000">
                                          <p:val>
                                            <p:strVal val="#ppt_w"/>
                                          </p:val>
                                        </p:tav>
                                      </p:tavLst>
                                    </p:anim>
                                    <p:anim calcmode="lin" valueType="num">
                                      <p:cBhvr>
                                        <p:cTn id="44" dur="500" fill="hold"/>
                                        <p:tgtEl>
                                          <p:spTgt spid="65539">
                                            <p:txEl>
                                              <p:pRg st="3" end="3"/>
                                            </p:txEl>
                                          </p:spTgt>
                                        </p:tgtEl>
                                        <p:attrNameLst>
                                          <p:attrName>ppt_h</p:attrName>
                                        </p:attrNameLst>
                                      </p:cBhvr>
                                      <p:tavLst>
                                        <p:tav tm="0">
                                          <p:val>
                                            <p:strVal val="#ppt_h"/>
                                          </p:val>
                                        </p:tav>
                                        <p:tav tm="100000">
                                          <p:val>
                                            <p:strVal val="#ppt_h"/>
                                          </p:val>
                                        </p:tav>
                                      </p:tavLst>
                                    </p:anim>
                                    <p:anim calcmode="lin" valueType="num">
                                      <p:cBhvr>
                                        <p:cTn id="45" dur="500" fill="hold"/>
                                        <p:tgtEl>
                                          <p:spTgt spid="65539">
                                            <p:txEl>
                                              <p:pRg st="3" end="3"/>
                                            </p:txEl>
                                          </p:spTgt>
                                        </p:tgtEl>
                                        <p:attrNameLst>
                                          <p:attrName>ppt_x</p:attrName>
                                        </p:attrNameLst>
                                      </p:cBhvr>
                                      <p:tavLst>
                                        <p:tav tm="0">
                                          <p:val>
                                            <p:strVal val="#ppt_x-.2"/>
                                          </p:val>
                                        </p:tav>
                                        <p:tav tm="100000">
                                          <p:val>
                                            <p:strVal val="#ppt_x"/>
                                          </p:val>
                                        </p:tav>
                                      </p:tavLst>
                                    </p:anim>
                                    <p:anim calcmode="lin" valueType="num">
                                      <p:cBhvr>
                                        <p:cTn id="46" dur="500" fill="hold"/>
                                        <p:tgtEl>
                                          <p:spTgt spid="65539">
                                            <p:txEl>
                                              <p:pRg st="3" end="3"/>
                                            </p:txEl>
                                          </p:spTgt>
                                        </p:tgtEl>
                                        <p:attrNameLst>
                                          <p:attrName>ppt_y</p:attrName>
                                        </p:attrNameLst>
                                      </p:cBhvr>
                                      <p:tavLst>
                                        <p:tav tm="0">
                                          <p:val>
                                            <p:strVal val="#ppt_y"/>
                                          </p:val>
                                        </p:tav>
                                        <p:tav tm="100000">
                                          <p:val>
                                            <p:strVal val="#ppt_y"/>
                                          </p:val>
                                        </p:tav>
                                      </p:tavLst>
                                    </p:anim>
                                    <p:animEffect transition="in" filter="fade">
                                      <p:cBhvr>
                                        <p:cTn id="47" dur="500"/>
                                        <p:tgtEl>
                                          <p:spTgt spid="65539">
                                            <p:txEl>
                                              <p:pRg st="3" end="3"/>
                                            </p:txEl>
                                          </p:spTgt>
                                        </p:tgtEl>
                                      </p:cBhvr>
                                    </p:animEffect>
                                  </p:childTnLst>
                                </p:cTn>
                              </p:par>
                            </p:childTnLst>
                          </p:cTn>
                        </p:par>
                      </p:childTnLst>
                    </p:cTn>
                  </p:par>
                  <p:par>
                    <p:cTn id="48" fill="hold" nodeType="clickPar">
                      <p:stCondLst>
                        <p:cond delay="indefinite"/>
                      </p:stCondLst>
                      <p:childTnLst>
                        <p:par>
                          <p:cTn id="49" fill="hold" nodeType="withGroup">
                            <p:stCondLst>
                              <p:cond delay="0"/>
                            </p:stCondLst>
                            <p:childTnLst>
                              <p:par>
                                <p:cTn id="50" presetID="25" presetClass="exit" presetSubtype="0" fill="hold" grpId="1" nodeType="clickEffect">
                                  <p:stCondLst>
                                    <p:cond delay="0"/>
                                  </p:stCondLst>
                                  <p:childTnLst>
                                    <p:anim calcmode="lin" valueType="num">
                                      <p:cBhvr>
                                        <p:cTn id="51" dur="2000" fill="hold"/>
                                        <p:tgtEl>
                                          <p:spTgt spid="65538"/>
                                        </p:tgtEl>
                                        <p:attrNameLst>
                                          <p:attrName>style.rotation</p:attrName>
                                        </p:attrNameLst>
                                      </p:cBhvr>
                                      <p:tavLst>
                                        <p:tav tm="0">
                                          <p:val>
                                            <p:fltVal val="0"/>
                                          </p:val>
                                        </p:tav>
                                        <p:tav tm="100000">
                                          <p:val>
                                            <p:fltVal val="-90"/>
                                          </p:val>
                                        </p:tav>
                                      </p:tavLst>
                                    </p:anim>
                                    <p:anim calcmode="lin" valueType="num">
                                      <p:cBhvr>
                                        <p:cTn id="52" dur="2000" fill="hold"/>
                                        <p:tgtEl>
                                          <p:spTgt spid="65538"/>
                                        </p:tgtEl>
                                        <p:attrNameLst>
                                          <p:attrName>ppt_w</p:attrName>
                                        </p:attrNameLst>
                                      </p:cBhvr>
                                      <p:tavLst>
                                        <p:tav tm="0">
                                          <p:val>
                                            <p:strVal val="ppt_w"/>
                                          </p:val>
                                        </p:tav>
                                        <p:tav tm="50000">
                                          <p:val>
                                            <p:strVal val="ppt_w-.5"/>
                                          </p:val>
                                        </p:tav>
                                        <p:tav tm="100000">
                                          <p:val>
                                            <p:strVal val="ppt_w-.5"/>
                                          </p:val>
                                        </p:tav>
                                      </p:tavLst>
                                    </p:anim>
                                    <p:anim calcmode="lin" valueType="num">
                                      <p:cBhvr>
                                        <p:cTn id="53" dur="2000" fill="hold"/>
                                        <p:tgtEl>
                                          <p:spTgt spid="65538"/>
                                        </p:tgtEl>
                                        <p:attrNameLst>
                                          <p:attrName>ppt_h</p:attrName>
                                        </p:attrNameLst>
                                      </p:cBhvr>
                                      <p:tavLst>
                                        <p:tav tm="0">
                                          <p:val>
                                            <p:strVal val="ppt_h"/>
                                          </p:val>
                                        </p:tav>
                                        <p:tav tm="100000">
                                          <p:val>
                                            <p:strVal val="ppt_h"/>
                                          </p:val>
                                        </p:tav>
                                      </p:tavLst>
                                    </p:anim>
                                    <p:anim calcmode="lin" valueType="num">
                                      <p:cBhvr>
                                        <p:cTn id="54" dur="2000" fill="hold"/>
                                        <p:tgtEl>
                                          <p:spTgt spid="65538"/>
                                        </p:tgtEl>
                                        <p:attrNameLst>
                                          <p:attrName>ppt_x</p:attrName>
                                        </p:attrNameLst>
                                      </p:cBhvr>
                                      <p:tavLst>
                                        <p:tav tm="0">
                                          <p:val>
                                            <p:strVal val="ppt_x"/>
                                          </p:val>
                                        </p:tav>
                                        <p:tav tm="100000">
                                          <p:val>
                                            <p:strVal val="ppt_x+.4"/>
                                          </p:val>
                                        </p:tav>
                                      </p:tavLst>
                                    </p:anim>
                                    <p:anim calcmode="lin" valueType="num">
                                      <p:cBhvr>
                                        <p:cTn id="55" dur="2000" fill="hold"/>
                                        <p:tgtEl>
                                          <p:spTgt spid="65538"/>
                                        </p:tgtEl>
                                        <p:attrNameLst>
                                          <p:attrName>ppt_y</p:attrName>
                                        </p:attrNameLst>
                                      </p:cBhvr>
                                      <p:tavLst>
                                        <p:tav tm="0">
                                          <p:val>
                                            <p:strVal val="ppt_y"/>
                                          </p:val>
                                        </p:tav>
                                        <p:tav tm="50000">
                                          <p:val>
                                            <p:strVal val="ppt_y+.1"/>
                                          </p:val>
                                        </p:tav>
                                        <p:tav tm="100000">
                                          <p:val>
                                            <p:strVal val="ppt_y-.2"/>
                                          </p:val>
                                        </p:tav>
                                      </p:tavLst>
                                    </p:anim>
                                    <p:set>
                                      <p:cBhvr>
                                        <p:cTn id="56" dur="1" fill="hold">
                                          <p:stCondLst>
                                            <p:cond delay="1998"/>
                                          </p:stCondLst>
                                        </p:cTn>
                                        <p:tgtEl>
                                          <p:spTgt spid="65538"/>
                                        </p:tgtEl>
                                        <p:attrNameLst>
                                          <p:attrName>style.visibility</p:attrName>
                                        </p:attrNameLst>
                                      </p:cBhvr>
                                      <p:to>
                                        <p:strVal val="hidden"/>
                                      </p:to>
                                    </p:set>
                                  </p:childTnLst>
                                </p:cTn>
                              </p:par>
                              <p:par>
                                <p:cTn id="57" presetID="22" presetClass="exit" presetSubtype="8" fill="hold" grpId="1" nodeType="withEffect">
                                  <p:stCondLst>
                                    <p:cond delay="0"/>
                                  </p:stCondLst>
                                  <p:childTnLst>
                                    <p:animEffect transition="out" filter="wipe(left)">
                                      <p:cBhvr>
                                        <p:cTn id="58" dur="500"/>
                                        <p:tgtEl>
                                          <p:spTgt spid="65539">
                                            <p:txEl>
                                              <p:pRg st="0" end="0"/>
                                            </p:txEl>
                                          </p:spTgt>
                                        </p:tgtEl>
                                      </p:cBhvr>
                                    </p:animEffect>
                                    <p:set>
                                      <p:cBhvr>
                                        <p:cTn id="59" dur="1" fill="hold">
                                          <p:stCondLst>
                                            <p:cond delay="499"/>
                                          </p:stCondLst>
                                        </p:cTn>
                                        <p:tgtEl>
                                          <p:spTgt spid="65539">
                                            <p:txEl>
                                              <p:pRg st="0" end="0"/>
                                            </p:txEl>
                                          </p:spTgt>
                                        </p:tgtEl>
                                        <p:attrNameLst>
                                          <p:attrName>style.visibility</p:attrName>
                                        </p:attrNameLst>
                                      </p:cBhvr>
                                      <p:to>
                                        <p:strVal val="hidden"/>
                                      </p:to>
                                    </p:set>
                                  </p:childTnLst>
                                </p:cTn>
                              </p:par>
                              <p:par>
                                <p:cTn id="60" presetID="22" presetClass="exit" presetSubtype="8" fill="hold" grpId="1" nodeType="withEffect">
                                  <p:stCondLst>
                                    <p:cond delay="0"/>
                                  </p:stCondLst>
                                  <p:childTnLst>
                                    <p:animEffect transition="out" filter="wipe(left)">
                                      <p:cBhvr>
                                        <p:cTn id="61" dur="500"/>
                                        <p:tgtEl>
                                          <p:spTgt spid="65539">
                                            <p:txEl>
                                              <p:pRg st="1" end="1"/>
                                            </p:txEl>
                                          </p:spTgt>
                                        </p:tgtEl>
                                      </p:cBhvr>
                                    </p:animEffect>
                                    <p:set>
                                      <p:cBhvr>
                                        <p:cTn id="62" dur="1" fill="hold">
                                          <p:stCondLst>
                                            <p:cond delay="499"/>
                                          </p:stCondLst>
                                        </p:cTn>
                                        <p:tgtEl>
                                          <p:spTgt spid="65539">
                                            <p:txEl>
                                              <p:pRg st="1" end="1"/>
                                            </p:txEl>
                                          </p:spTgt>
                                        </p:tgtEl>
                                        <p:attrNameLst>
                                          <p:attrName>style.visibility</p:attrName>
                                        </p:attrNameLst>
                                      </p:cBhvr>
                                      <p:to>
                                        <p:strVal val="hidden"/>
                                      </p:to>
                                    </p:set>
                                  </p:childTnLst>
                                </p:cTn>
                              </p:par>
                              <p:par>
                                <p:cTn id="63" presetID="22" presetClass="exit" presetSubtype="8" fill="hold" grpId="1" nodeType="withEffect">
                                  <p:stCondLst>
                                    <p:cond delay="0"/>
                                  </p:stCondLst>
                                  <p:childTnLst>
                                    <p:animEffect transition="out" filter="wipe(left)">
                                      <p:cBhvr>
                                        <p:cTn id="64" dur="500"/>
                                        <p:tgtEl>
                                          <p:spTgt spid="65539">
                                            <p:txEl>
                                              <p:pRg st="2" end="2"/>
                                            </p:txEl>
                                          </p:spTgt>
                                        </p:tgtEl>
                                      </p:cBhvr>
                                    </p:animEffect>
                                    <p:set>
                                      <p:cBhvr>
                                        <p:cTn id="65" dur="1" fill="hold">
                                          <p:stCondLst>
                                            <p:cond delay="499"/>
                                          </p:stCondLst>
                                        </p:cTn>
                                        <p:tgtEl>
                                          <p:spTgt spid="65539">
                                            <p:txEl>
                                              <p:pRg st="2" end="2"/>
                                            </p:txEl>
                                          </p:spTgt>
                                        </p:tgtEl>
                                        <p:attrNameLst>
                                          <p:attrName>style.visibility</p:attrName>
                                        </p:attrNameLst>
                                      </p:cBhvr>
                                      <p:to>
                                        <p:strVal val="hidden"/>
                                      </p:to>
                                    </p:set>
                                  </p:childTnLst>
                                </p:cTn>
                              </p:par>
                              <p:par>
                                <p:cTn id="66" presetID="22" presetClass="exit" presetSubtype="8" fill="hold" grpId="1" nodeType="withEffect">
                                  <p:stCondLst>
                                    <p:cond delay="0"/>
                                  </p:stCondLst>
                                  <p:childTnLst>
                                    <p:animEffect transition="out" filter="wipe(left)">
                                      <p:cBhvr>
                                        <p:cTn id="67" dur="500"/>
                                        <p:tgtEl>
                                          <p:spTgt spid="65539">
                                            <p:txEl>
                                              <p:pRg st="3" end="3"/>
                                            </p:txEl>
                                          </p:spTgt>
                                        </p:tgtEl>
                                      </p:cBhvr>
                                    </p:animEffect>
                                    <p:set>
                                      <p:cBhvr>
                                        <p:cTn id="68" dur="1" fill="hold">
                                          <p:stCondLst>
                                            <p:cond delay="499"/>
                                          </p:stCondLst>
                                        </p:cTn>
                                        <p:tgtEl>
                                          <p:spTgt spid="65539">
                                            <p:txEl>
                                              <p:pRg st="3" end="3"/>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5538" grpId="0"/>
      <p:bldP spid="65538" grpId="1"/>
      <p:bldP spid="65539" grpId="0" build="p"/>
      <p:bldP spid="65539" grpId="1" build="allAtOnce"/>
    </p:bldLst>
  </p:timing>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314" name="عنصر نائب للتذييل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algn="l" rtl="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algn="l" rtl="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algn="l" rtl="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algn="l" rtl="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r>
              <a:rPr lang="ar-SA" altLang="ar-SA"/>
              <a:t>الفصل الرابع</a:t>
            </a:r>
            <a:endParaRPr lang="en-US" altLang="ar-SA"/>
          </a:p>
        </p:txBody>
      </p:sp>
      <p:sp>
        <p:nvSpPr>
          <p:cNvPr id="13315" name="عنصر نائب لرقم الشريحة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algn="l" rtl="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algn="l" rtl="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algn="l" rtl="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algn="l" rtl="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fld id="{9E5CA7D3-58FA-4D57-8767-5785DADB7409}" type="slidenum">
              <a:rPr lang="ar-SA" altLang="ar-SA"/>
              <a:pPr eaLnBrk="1" hangingPunct="1"/>
              <a:t>16</a:t>
            </a:fld>
            <a:endParaRPr lang="en-US" altLang="ar-SA"/>
          </a:p>
        </p:txBody>
      </p:sp>
      <p:sp>
        <p:nvSpPr>
          <p:cNvPr id="66562" name="Rectangle 2"/>
          <p:cNvSpPr>
            <a:spLocks noGrp="1" noChangeArrowheads="1"/>
          </p:cNvSpPr>
          <p:nvPr>
            <p:ph type="title"/>
          </p:nvPr>
        </p:nvSpPr>
        <p:spPr/>
        <p:txBody>
          <a:bodyPr/>
          <a:lstStyle/>
          <a:p>
            <a:pPr algn="r" rtl="1" eaLnBrk="1" hangingPunct="1"/>
            <a:r>
              <a:rPr lang="ar-SA" altLang="ar-SA" dirty="0" smtClean="0">
                <a:solidFill>
                  <a:srgbClr val="3333CC"/>
                </a:solidFill>
                <a:cs typeface="PT Simple Bold Ruled" pitchFamily="2" charset="-78"/>
              </a:rPr>
              <a:t>طرائق تكون معرفة الذات</a:t>
            </a:r>
            <a:endParaRPr lang="en-US" altLang="ar-SA" dirty="0" smtClean="0">
              <a:solidFill>
                <a:srgbClr val="3333CC"/>
              </a:solidFill>
              <a:cs typeface="PT Simple Bold Ruled" pitchFamily="2" charset="-78"/>
            </a:endParaRPr>
          </a:p>
        </p:txBody>
      </p:sp>
      <p:sp>
        <p:nvSpPr>
          <p:cNvPr id="66563" name="Rectangle 3"/>
          <p:cNvSpPr>
            <a:spLocks noGrp="1" noChangeArrowheads="1"/>
          </p:cNvSpPr>
          <p:nvPr>
            <p:ph type="body" idx="1"/>
          </p:nvPr>
        </p:nvSpPr>
        <p:spPr>
          <a:xfrm>
            <a:off x="228600" y="1752600"/>
            <a:ext cx="8686800" cy="4267200"/>
          </a:xfrm>
          <a:noFill/>
          <a:ln>
            <a:solidFill>
              <a:srgbClr val="3333CC"/>
            </a:solidFill>
            <a:miter lim="800000"/>
            <a:headEnd/>
            <a:tailEnd/>
          </a:ln>
        </p:spPr>
        <p:txBody>
          <a:bodyPr/>
          <a:lstStyle/>
          <a:p>
            <a:pPr marL="0" indent="0" algn="just" rtl="1" eaLnBrk="1" hangingPunct="1">
              <a:lnSpc>
                <a:spcPct val="80000"/>
              </a:lnSpc>
              <a:buFont typeface="Wingdings" pitchFamily="2" charset="2"/>
              <a:buNone/>
            </a:pPr>
            <a:r>
              <a:rPr lang="ar-SA" altLang="ar-SA" sz="2800" dirty="0" smtClean="0">
                <a:solidFill>
                  <a:srgbClr val="3333CC"/>
                </a:solidFill>
                <a:cs typeface="PT Simple Bold Ruled" pitchFamily="2" charset="-78"/>
              </a:rPr>
              <a:t>السلوك والانفعالات والأفكار كمصادر لمعرفة الذات</a:t>
            </a:r>
            <a:r>
              <a:rPr lang="ar-SA" altLang="ar-SA" sz="2800" dirty="0" smtClean="0">
                <a:solidFill>
                  <a:srgbClr val="000000"/>
                </a:solidFill>
                <a:cs typeface="PT Simple Bold Ruled" pitchFamily="2" charset="-78"/>
              </a:rPr>
              <a:t>:</a:t>
            </a:r>
          </a:p>
          <a:p>
            <a:pPr marL="0" indent="0" algn="just" rtl="1" eaLnBrk="1" hangingPunct="1">
              <a:lnSpc>
                <a:spcPct val="80000"/>
              </a:lnSpc>
              <a:buFont typeface="Wingdings" pitchFamily="2" charset="2"/>
              <a:buNone/>
            </a:pPr>
            <a:endParaRPr lang="ar-SA" altLang="ar-SA" sz="2800" dirty="0" smtClean="0">
              <a:solidFill>
                <a:srgbClr val="000000"/>
              </a:solidFill>
              <a:cs typeface="PT Simple Bold Ruled" pitchFamily="2" charset="-78"/>
            </a:endParaRPr>
          </a:p>
          <a:p>
            <a:pPr marL="0" indent="0" algn="just" rtl="1" eaLnBrk="1" hangingPunct="1">
              <a:lnSpc>
                <a:spcPct val="80000"/>
              </a:lnSpc>
              <a:buFont typeface="Wingdings" pitchFamily="2" charset="2"/>
              <a:buNone/>
            </a:pPr>
            <a:r>
              <a:rPr lang="ar-SA" altLang="ar-SA" dirty="0" smtClean="0">
                <a:solidFill>
                  <a:srgbClr val="000000"/>
                </a:solidFill>
                <a:cs typeface="+mj-cs"/>
              </a:rPr>
              <a:t>كما أن3-  </a:t>
            </a:r>
            <a:r>
              <a:rPr lang="ar-SA" altLang="ar-SA" b="1" dirty="0" smtClean="0">
                <a:solidFill>
                  <a:srgbClr val="000000"/>
                </a:solidFill>
                <a:cs typeface="+mj-cs"/>
              </a:rPr>
              <a:t>تأمل الفرد في مشاعره وأفكاره الداخلية</a:t>
            </a:r>
            <a:r>
              <a:rPr lang="ar-SA" altLang="ar-SA" dirty="0" smtClean="0">
                <a:solidFill>
                  <a:srgbClr val="000000"/>
                </a:solidFill>
                <a:cs typeface="+mj-cs"/>
              </a:rPr>
              <a:t> أحد المصادر المهمة لتكون معرفة الذات، وهو بقوة الاستدلال من السلوك إن لم يكن أقوى في تكوين مفهوم الذات العام.</a:t>
            </a:r>
          </a:p>
          <a:p>
            <a:pPr marL="0" indent="0" algn="just" rtl="1" eaLnBrk="1" hangingPunct="1">
              <a:lnSpc>
                <a:spcPct val="80000"/>
              </a:lnSpc>
              <a:buFont typeface="Wingdings" pitchFamily="2" charset="2"/>
              <a:buNone/>
            </a:pPr>
            <a:endParaRPr lang="en-US" altLang="ar-SA" dirty="0" smtClean="0">
              <a:solidFill>
                <a:srgbClr val="000000"/>
              </a:solidFill>
              <a:cs typeface="+mj-cs"/>
            </a:endParaRPr>
          </a:p>
          <a:p>
            <a:pPr marL="0" indent="0" algn="just" rtl="1" eaLnBrk="1" hangingPunct="1">
              <a:lnSpc>
                <a:spcPct val="80000"/>
              </a:lnSpc>
              <a:buFont typeface="Wingdings" pitchFamily="2" charset="2"/>
              <a:buNone/>
            </a:pPr>
            <a:r>
              <a:rPr lang="ar-SA" altLang="ar-SA" sz="2800" b="1" dirty="0" smtClean="0">
                <a:solidFill>
                  <a:srgbClr val="3333CC"/>
                </a:solidFill>
                <a:cs typeface="+mj-cs"/>
              </a:rPr>
              <a:t>المقارنة الاجتماعية كمصدر لمعرفة الذات</a:t>
            </a:r>
            <a:r>
              <a:rPr lang="ar-SA" altLang="ar-SA" sz="2800" b="1" dirty="0" smtClean="0">
                <a:solidFill>
                  <a:srgbClr val="000000"/>
                </a:solidFill>
                <a:cs typeface="+mj-cs"/>
              </a:rPr>
              <a:t>:</a:t>
            </a:r>
          </a:p>
          <a:p>
            <a:pPr marL="0" indent="0" algn="just" rtl="1" eaLnBrk="1" hangingPunct="1">
              <a:lnSpc>
                <a:spcPct val="80000"/>
              </a:lnSpc>
              <a:buFont typeface="Wingdings" pitchFamily="2" charset="2"/>
              <a:buNone/>
            </a:pPr>
            <a:r>
              <a:rPr lang="ar-SA" altLang="ar-SA" dirty="0" smtClean="0">
                <a:solidFill>
                  <a:srgbClr val="000000"/>
                </a:solidFill>
                <a:cs typeface="+mj-cs"/>
              </a:rPr>
              <a:t>لا يعي الفرد ذاته لأنه يقارن أداءه بمعايير عامة فقط، ولكن الكثير مما </a:t>
            </a:r>
            <a:r>
              <a:rPr lang="ar-SA" altLang="ar-SA" dirty="0" err="1" smtClean="0">
                <a:solidFill>
                  <a:srgbClr val="000000"/>
                </a:solidFill>
                <a:cs typeface="+mj-cs"/>
              </a:rPr>
              <a:t>يعتقده</a:t>
            </a:r>
            <a:r>
              <a:rPr lang="ar-SA" altLang="ar-SA" dirty="0" smtClean="0">
                <a:solidFill>
                  <a:srgbClr val="000000"/>
                </a:solidFill>
                <a:cs typeface="+mj-cs"/>
              </a:rPr>
              <a:t> عن صفاته وقدراته يأتي من خلال المقارنة الاجتماعية حيث يكون الآخرون هم المعيار الذي يستخدمه الفرد للحكم على صفاته وقدراته، وذلك لأنه لا توجد معايير موضوعية للحكم على كثير من الصفات والقدرات (انظر/ي تجربة مورس </a:t>
            </a:r>
            <a:r>
              <a:rPr lang="ar-SA" altLang="ar-SA" dirty="0" err="1" smtClean="0">
                <a:solidFill>
                  <a:srgbClr val="000000"/>
                </a:solidFill>
                <a:cs typeface="+mj-cs"/>
              </a:rPr>
              <a:t>وغيرغن</a:t>
            </a:r>
            <a:r>
              <a:rPr lang="ar-SA" altLang="ar-SA" dirty="0" smtClean="0">
                <a:solidFill>
                  <a:srgbClr val="000000"/>
                </a:solidFill>
                <a:cs typeface="+mj-cs"/>
              </a:rPr>
              <a:t> ص 171).</a:t>
            </a:r>
          </a:p>
          <a:p>
            <a:pPr marL="0" indent="0" algn="just" rtl="1" eaLnBrk="1" hangingPunct="1">
              <a:lnSpc>
                <a:spcPct val="80000"/>
              </a:lnSpc>
              <a:buFont typeface="Wingdings" pitchFamily="2" charset="2"/>
              <a:buNone/>
            </a:pPr>
            <a:r>
              <a:rPr lang="ar-SA" altLang="ar-SA" dirty="0" smtClean="0">
                <a:solidFill>
                  <a:srgbClr val="000000"/>
                </a:solidFill>
                <a:cs typeface="+mj-cs"/>
              </a:rPr>
              <a:t>(كيف يتأثر تقدير الذات عندما نقارن أنفسنا بشخص أفضل , أو أقل أو أدنى)</a:t>
            </a:r>
          </a:p>
        </p:txBody>
      </p:sp>
    </p:spTree>
    <p:extLst>
      <p:ext uri="{BB962C8B-B14F-4D97-AF65-F5344CB8AC3E}">
        <p14:creationId xmlns:p14="http://schemas.microsoft.com/office/powerpoint/2010/main" val="1126584223"/>
      </p:ext>
    </p:extLst>
  </p:cSld>
  <p:clrMapOvr>
    <a:masterClrMapping/>
  </p:clrMapOvr>
  <p:transition>
    <p:pull dir="d"/>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5" presetClass="entr" presetSubtype="0" fill="hold" grpId="0" nodeType="withEffect">
                                  <p:stCondLst>
                                    <p:cond delay="0"/>
                                  </p:stCondLst>
                                  <p:childTnLst>
                                    <p:set>
                                      <p:cBhvr>
                                        <p:cTn id="6" dur="1" fill="hold">
                                          <p:stCondLst>
                                            <p:cond delay="0"/>
                                          </p:stCondLst>
                                        </p:cTn>
                                        <p:tgtEl>
                                          <p:spTgt spid="66562"/>
                                        </p:tgtEl>
                                        <p:attrNameLst>
                                          <p:attrName>style.visibility</p:attrName>
                                        </p:attrNameLst>
                                      </p:cBhvr>
                                      <p:to>
                                        <p:strVal val="visible"/>
                                      </p:to>
                                    </p:set>
                                    <p:anim calcmode="lin" valueType="num">
                                      <p:cBhvr>
                                        <p:cTn id="7" dur="1000" fill="hold">
                                          <p:stCondLst>
                                            <p:cond delay="0"/>
                                          </p:stCondLst>
                                        </p:cTn>
                                        <p:tgtEl>
                                          <p:spTgt spid="66562"/>
                                        </p:tgtEl>
                                        <p:attrNameLst>
                                          <p:attrName>style.rotation</p:attrName>
                                        </p:attrNameLst>
                                      </p:cBhvr>
                                      <p:tavLst>
                                        <p:tav tm="0">
                                          <p:val>
                                            <p:fltVal val="-90"/>
                                          </p:val>
                                        </p:tav>
                                        <p:tav tm="100000">
                                          <p:val>
                                            <p:fltVal val="0"/>
                                          </p:val>
                                        </p:tav>
                                      </p:tavLst>
                                    </p:anim>
                                    <p:anim calcmode="lin" valueType="num">
                                      <p:cBhvr>
                                        <p:cTn id="8" dur="1000" fill="hold">
                                          <p:stCondLst>
                                            <p:cond delay="0"/>
                                          </p:stCondLst>
                                        </p:cTn>
                                        <p:tgtEl>
                                          <p:spTgt spid="66562"/>
                                        </p:tgtEl>
                                        <p:attrNameLst>
                                          <p:attrName>ppt_w</p:attrName>
                                        </p:attrNameLst>
                                      </p:cBhvr>
                                      <p:tavLst>
                                        <p:tav tm="0">
                                          <p:val>
                                            <p:strVal val="#ppt_w-.5"/>
                                          </p:val>
                                        </p:tav>
                                        <p:tav tm="50000">
                                          <p:val>
                                            <p:strVal val="#ppt_w-.5"/>
                                          </p:val>
                                        </p:tav>
                                        <p:tav tm="100000">
                                          <p:val>
                                            <p:strVal val="#ppt_w"/>
                                          </p:val>
                                        </p:tav>
                                      </p:tavLst>
                                    </p:anim>
                                    <p:anim calcmode="lin" valueType="num">
                                      <p:cBhvr>
                                        <p:cTn id="9" dur="1000" fill="hold">
                                          <p:stCondLst>
                                            <p:cond delay="0"/>
                                          </p:stCondLst>
                                        </p:cTn>
                                        <p:tgtEl>
                                          <p:spTgt spid="66562"/>
                                        </p:tgtEl>
                                        <p:attrNameLst>
                                          <p:attrName>ppt_h</p:attrName>
                                        </p:attrNameLst>
                                      </p:cBhvr>
                                      <p:tavLst>
                                        <p:tav tm="0">
                                          <p:val>
                                            <p:strVal val="#ppt_h"/>
                                          </p:val>
                                        </p:tav>
                                        <p:tav tm="100000">
                                          <p:val>
                                            <p:strVal val="#ppt_h"/>
                                          </p:val>
                                        </p:tav>
                                      </p:tavLst>
                                    </p:anim>
                                    <p:anim calcmode="lin" valueType="num">
                                      <p:cBhvr>
                                        <p:cTn id="10" dur="1000" fill="hold">
                                          <p:stCondLst>
                                            <p:cond delay="0"/>
                                          </p:stCondLst>
                                        </p:cTn>
                                        <p:tgtEl>
                                          <p:spTgt spid="66562"/>
                                        </p:tgtEl>
                                        <p:attrNameLst>
                                          <p:attrName>ppt_x</p:attrName>
                                        </p:attrNameLst>
                                      </p:cBhvr>
                                      <p:tavLst>
                                        <p:tav tm="0">
                                          <p:val>
                                            <p:strVal val="#ppt_x+.4"/>
                                          </p:val>
                                        </p:tav>
                                        <p:tav tm="100000">
                                          <p:val>
                                            <p:strVal val="#ppt_x"/>
                                          </p:val>
                                        </p:tav>
                                      </p:tavLst>
                                    </p:anim>
                                    <p:anim calcmode="lin" valueType="num">
                                      <p:cBhvr>
                                        <p:cTn id="11" dur="1000" fill="hold">
                                          <p:stCondLst>
                                            <p:cond delay="0"/>
                                          </p:stCondLst>
                                        </p:cTn>
                                        <p:tgtEl>
                                          <p:spTgt spid="66562"/>
                                        </p:tgtEl>
                                        <p:attrNameLst>
                                          <p:attrName>ppt_y</p:attrName>
                                        </p:attrNameLst>
                                      </p:cBhvr>
                                      <p:tavLst>
                                        <p:tav tm="0">
                                          <p:val>
                                            <p:strVal val="#ppt_y-.2"/>
                                          </p:val>
                                        </p:tav>
                                        <p:tav tm="50000">
                                          <p:val>
                                            <p:strVal val="#ppt_y+.1"/>
                                          </p:val>
                                        </p:tav>
                                        <p:tav tm="100000">
                                          <p:val>
                                            <p:strVal val="#ppt_y"/>
                                          </p:val>
                                        </p:tav>
                                      </p:tavLst>
                                    </p:anim>
                                  </p:childTnLst>
                                </p:cTn>
                              </p:par>
                            </p:childTnLst>
                          </p:cTn>
                        </p:par>
                      </p:childTnLst>
                    </p:cTn>
                  </p:par>
                  <p:par>
                    <p:cTn id="12" fill="hold" nodeType="clickPar">
                      <p:stCondLst>
                        <p:cond delay="indefinite"/>
                      </p:stCondLst>
                      <p:childTnLst>
                        <p:par>
                          <p:cTn id="13" fill="hold" nodeType="withGroup">
                            <p:stCondLst>
                              <p:cond delay="0"/>
                            </p:stCondLst>
                            <p:childTnLst>
                              <p:par>
                                <p:cTn id="14" presetID="54" presetClass="entr" presetSubtype="0" accel="100000" fill="hold" grpId="0" nodeType="clickEffect">
                                  <p:stCondLst>
                                    <p:cond delay="0"/>
                                  </p:stCondLst>
                                  <p:childTnLst>
                                    <p:set>
                                      <p:cBhvr>
                                        <p:cTn id="15" dur="1" fill="hold">
                                          <p:stCondLst>
                                            <p:cond delay="0"/>
                                          </p:stCondLst>
                                        </p:cTn>
                                        <p:tgtEl>
                                          <p:spTgt spid="66563">
                                            <p:txEl>
                                              <p:pRg st="0" end="0"/>
                                            </p:txEl>
                                          </p:spTgt>
                                        </p:tgtEl>
                                        <p:attrNameLst>
                                          <p:attrName>style.visibility</p:attrName>
                                        </p:attrNameLst>
                                      </p:cBhvr>
                                      <p:to>
                                        <p:strVal val="visible"/>
                                      </p:to>
                                    </p:set>
                                    <p:anim calcmode="lin" valueType="num">
                                      <p:cBhvr>
                                        <p:cTn id="16" dur="500" fill="hold"/>
                                        <p:tgtEl>
                                          <p:spTgt spid="66563">
                                            <p:txEl>
                                              <p:pRg st="0" end="0"/>
                                            </p:txEl>
                                          </p:spTgt>
                                        </p:tgtEl>
                                        <p:attrNameLst>
                                          <p:attrName>ppt_w</p:attrName>
                                        </p:attrNameLst>
                                      </p:cBhvr>
                                      <p:tavLst>
                                        <p:tav tm="0">
                                          <p:val>
                                            <p:strVal val="#ppt_w*0.05"/>
                                          </p:val>
                                        </p:tav>
                                        <p:tav tm="100000">
                                          <p:val>
                                            <p:strVal val="#ppt_w"/>
                                          </p:val>
                                        </p:tav>
                                      </p:tavLst>
                                    </p:anim>
                                    <p:anim calcmode="lin" valueType="num">
                                      <p:cBhvr>
                                        <p:cTn id="17" dur="500" fill="hold"/>
                                        <p:tgtEl>
                                          <p:spTgt spid="66563">
                                            <p:txEl>
                                              <p:pRg st="0" end="0"/>
                                            </p:txEl>
                                          </p:spTgt>
                                        </p:tgtEl>
                                        <p:attrNameLst>
                                          <p:attrName>ppt_h</p:attrName>
                                        </p:attrNameLst>
                                      </p:cBhvr>
                                      <p:tavLst>
                                        <p:tav tm="0">
                                          <p:val>
                                            <p:strVal val="#ppt_h"/>
                                          </p:val>
                                        </p:tav>
                                        <p:tav tm="100000">
                                          <p:val>
                                            <p:strVal val="#ppt_h"/>
                                          </p:val>
                                        </p:tav>
                                      </p:tavLst>
                                    </p:anim>
                                    <p:anim calcmode="lin" valueType="num">
                                      <p:cBhvr>
                                        <p:cTn id="18" dur="500" fill="hold"/>
                                        <p:tgtEl>
                                          <p:spTgt spid="66563">
                                            <p:txEl>
                                              <p:pRg st="0" end="0"/>
                                            </p:txEl>
                                          </p:spTgt>
                                        </p:tgtEl>
                                        <p:attrNameLst>
                                          <p:attrName>ppt_x</p:attrName>
                                        </p:attrNameLst>
                                      </p:cBhvr>
                                      <p:tavLst>
                                        <p:tav tm="0">
                                          <p:val>
                                            <p:strVal val="#ppt_x-.2"/>
                                          </p:val>
                                        </p:tav>
                                        <p:tav tm="100000">
                                          <p:val>
                                            <p:strVal val="#ppt_x"/>
                                          </p:val>
                                        </p:tav>
                                      </p:tavLst>
                                    </p:anim>
                                    <p:anim calcmode="lin" valueType="num">
                                      <p:cBhvr>
                                        <p:cTn id="19" dur="500" fill="hold"/>
                                        <p:tgtEl>
                                          <p:spTgt spid="66563">
                                            <p:txEl>
                                              <p:pRg st="0" end="0"/>
                                            </p:txEl>
                                          </p:spTgt>
                                        </p:tgtEl>
                                        <p:attrNameLst>
                                          <p:attrName>ppt_y</p:attrName>
                                        </p:attrNameLst>
                                      </p:cBhvr>
                                      <p:tavLst>
                                        <p:tav tm="0">
                                          <p:val>
                                            <p:strVal val="#ppt_y"/>
                                          </p:val>
                                        </p:tav>
                                        <p:tav tm="100000">
                                          <p:val>
                                            <p:strVal val="#ppt_y"/>
                                          </p:val>
                                        </p:tav>
                                      </p:tavLst>
                                    </p:anim>
                                    <p:animEffect transition="in" filter="fade">
                                      <p:cBhvr>
                                        <p:cTn id="20" dur="500"/>
                                        <p:tgtEl>
                                          <p:spTgt spid="66563">
                                            <p:txEl>
                                              <p:pRg st="0" end="0"/>
                                            </p:txEl>
                                          </p:spTgt>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54" presetClass="entr" presetSubtype="0" accel="100000" fill="hold" grpId="0" nodeType="clickEffect">
                                  <p:stCondLst>
                                    <p:cond delay="0"/>
                                  </p:stCondLst>
                                  <p:childTnLst>
                                    <p:set>
                                      <p:cBhvr>
                                        <p:cTn id="24" dur="1" fill="hold">
                                          <p:stCondLst>
                                            <p:cond delay="0"/>
                                          </p:stCondLst>
                                        </p:cTn>
                                        <p:tgtEl>
                                          <p:spTgt spid="66563">
                                            <p:txEl>
                                              <p:pRg st="2" end="2"/>
                                            </p:txEl>
                                          </p:spTgt>
                                        </p:tgtEl>
                                        <p:attrNameLst>
                                          <p:attrName>style.visibility</p:attrName>
                                        </p:attrNameLst>
                                      </p:cBhvr>
                                      <p:to>
                                        <p:strVal val="visible"/>
                                      </p:to>
                                    </p:set>
                                    <p:anim calcmode="lin" valueType="num">
                                      <p:cBhvr>
                                        <p:cTn id="25" dur="500" fill="hold"/>
                                        <p:tgtEl>
                                          <p:spTgt spid="66563">
                                            <p:txEl>
                                              <p:pRg st="2" end="2"/>
                                            </p:txEl>
                                          </p:spTgt>
                                        </p:tgtEl>
                                        <p:attrNameLst>
                                          <p:attrName>ppt_w</p:attrName>
                                        </p:attrNameLst>
                                      </p:cBhvr>
                                      <p:tavLst>
                                        <p:tav tm="0">
                                          <p:val>
                                            <p:strVal val="#ppt_w*0.05"/>
                                          </p:val>
                                        </p:tav>
                                        <p:tav tm="100000">
                                          <p:val>
                                            <p:strVal val="#ppt_w"/>
                                          </p:val>
                                        </p:tav>
                                      </p:tavLst>
                                    </p:anim>
                                    <p:anim calcmode="lin" valueType="num">
                                      <p:cBhvr>
                                        <p:cTn id="26" dur="500" fill="hold"/>
                                        <p:tgtEl>
                                          <p:spTgt spid="66563">
                                            <p:txEl>
                                              <p:pRg st="2" end="2"/>
                                            </p:txEl>
                                          </p:spTgt>
                                        </p:tgtEl>
                                        <p:attrNameLst>
                                          <p:attrName>ppt_h</p:attrName>
                                        </p:attrNameLst>
                                      </p:cBhvr>
                                      <p:tavLst>
                                        <p:tav tm="0">
                                          <p:val>
                                            <p:strVal val="#ppt_h"/>
                                          </p:val>
                                        </p:tav>
                                        <p:tav tm="100000">
                                          <p:val>
                                            <p:strVal val="#ppt_h"/>
                                          </p:val>
                                        </p:tav>
                                      </p:tavLst>
                                    </p:anim>
                                    <p:anim calcmode="lin" valueType="num">
                                      <p:cBhvr>
                                        <p:cTn id="27" dur="500" fill="hold"/>
                                        <p:tgtEl>
                                          <p:spTgt spid="66563">
                                            <p:txEl>
                                              <p:pRg st="2" end="2"/>
                                            </p:txEl>
                                          </p:spTgt>
                                        </p:tgtEl>
                                        <p:attrNameLst>
                                          <p:attrName>ppt_x</p:attrName>
                                        </p:attrNameLst>
                                      </p:cBhvr>
                                      <p:tavLst>
                                        <p:tav tm="0">
                                          <p:val>
                                            <p:strVal val="#ppt_x-.2"/>
                                          </p:val>
                                        </p:tav>
                                        <p:tav tm="100000">
                                          <p:val>
                                            <p:strVal val="#ppt_x"/>
                                          </p:val>
                                        </p:tav>
                                      </p:tavLst>
                                    </p:anim>
                                    <p:anim calcmode="lin" valueType="num">
                                      <p:cBhvr>
                                        <p:cTn id="28" dur="500" fill="hold"/>
                                        <p:tgtEl>
                                          <p:spTgt spid="66563">
                                            <p:txEl>
                                              <p:pRg st="2" end="2"/>
                                            </p:txEl>
                                          </p:spTgt>
                                        </p:tgtEl>
                                        <p:attrNameLst>
                                          <p:attrName>ppt_y</p:attrName>
                                        </p:attrNameLst>
                                      </p:cBhvr>
                                      <p:tavLst>
                                        <p:tav tm="0">
                                          <p:val>
                                            <p:strVal val="#ppt_y"/>
                                          </p:val>
                                        </p:tav>
                                        <p:tav tm="100000">
                                          <p:val>
                                            <p:strVal val="#ppt_y"/>
                                          </p:val>
                                        </p:tav>
                                      </p:tavLst>
                                    </p:anim>
                                    <p:animEffect transition="in" filter="fade">
                                      <p:cBhvr>
                                        <p:cTn id="29" dur="500"/>
                                        <p:tgtEl>
                                          <p:spTgt spid="66563">
                                            <p:txEl>
                                              <p:pRg st="2" end="2"/>
                                            </p:txEl>
                                          </p:spTgt>
                                        </p:tgtEl>
                                      </p:cBhvr>
                                    </p:animEffect>
                                  </p:childTnLst>
                                </p:cTn>
                              </p:par>
                            </p:childTnLst>
                          </p:cTn>
                        </p:par>
                      </p:childTnLst>
                    </p:cTn>
                  </p:par>
                  <p:par>
                    <p:cTn id="30" fill="hold" nodeType="clickPar">
                      <p:stCondLst>
                        <p:cond delay="indefinite"/>
                      </p:stCondLst>
                      <p:childTnLst>
                        <p:par>
                          <p:cTn id="31" fill="hold" nodeType="withGroup">
                            <p:stCondLst>
                              <p:cond delay="0"/>
                            </p:stCondLst>
                            <p:childTnLst>
                              <p:par>
                                <p:cTn id="32" presetID="54" presetClass="entr" presetSubtype="0" accel="100000" fill="hold" grpId="0" nodeType="clickEffect">
                                  <p:stCondLst>
                                    <p:cond delay="0"/>
                                  </p:stCondLst>
                                  <p:childTnLst>
                                    <p:set>
                                      <p:cBhvr>
                                        <p:cTn id="33" dur="1" fill="hold">
                                          <p:stCondLst>
                                            <p:cond delay="0"/>
                                          </p:stCondLst>
                                        </p:cTn>
                                        <p:tgtEl>
                                          <p:spTgt spid="66563">
                                            <p:txEl>
                                              <p:pRg st="4" end="4"/>
                                            </p:txEl>
                                          </p:spTgt>
                                        </p:tgtEl>
                                        <p:attrNameLst>
                                          <p:attrName>style.visibility</p:attrName>
                                        </p:attrNameLst>
                                      </p:cBhvr>
                                      <p:to>
                                        <p:strVal val="visible"/>
                                      </p:to>
                                    </p:set>
                                    <p:anim calcmode="lin" valueType="num">
                                      <p:cBhvr>
                                        <p:cTn id="34" dur="500" fill="hold"/>
                                        <p:tgtEl>
                                          <p:spTgt spid="66563">
                                            <p:txEl>
                                              <p:pRg st="4" end="4"/>
                                            </p:txEl>
                                          </p:spTgt>
                                        </p:tgtEl>
                                        <p:attrNameLst>
                                          <p:attrName>ppt_w</p:attrName>
                                        </p:attrNameLst>
                                      </p:cBhvr>
                                      <p:tavLst>
                                        <p:tav tm="0">
                                          <p:val>
                                            <p:strVal val="#ppt_w*0.05"/>
                                          </p:val>
                                        </p:tav>
                                        <p:tav tm="100000">
                                          <p:val>
                                            <p:strVal val="#ppt_w"/>
                                          </p:val>
                                        </p:tav>
                                      </p:tavLst>
                                    </p:anim>
                                    <p:anim calcmode="lin" valueType="num">
                                      <p:cBhvr>
                                        <p:cTn id="35" dur="500" fill="hold"/>
                                        <p:tgtEl>
                                          <p:spTgt spid="66563">
                                            <p:txEl>
                                              <p:pRg st="4" end="4"/>
                                            </p:txEl>
                                          </p:spTgt>
                                        </p:tgtEl>
                                        <p:attrNameLst>
                                          <p:attrName>ppt_h</p:attrName>
                                        </p:attrNameLst>
                                      </p:cBhvr>
                                      <p:tavLst>
                                        <p:tav tm="0">
                                          <p:val>
                                            <p:strVal val="#ppt_h"/>
                                          </p:val>
                                        </p:tav>
                                        <p:tav tm="100000">
                                          <p:val>
                                            <p:strVal val="#ppt_h"/>
                                          </p:val>
                                        </p:tav>
                                      </p:tavLst>
                                    </p:anim>
                                    <p:anim calcmode="lin" valueType="num">
                                      <p:cBhvr>
                                        <p:cTn id="36" dur="500" fill="hold"/>
                                        <p:tgtEl>
                                          <p:spTgt spid="66563">
                                            <p:txEl>
                                              <p:pRg st="4" end="4"/>
                                            </p:txEl>
                                          </p:spTgt>
                                        </p:tgtEl>
                                        <p:attrNameLst>
                                          <p:attrName>ppt_x</p:attrName>
                                        </p:attrNameLst>
                                      </p:cBhvr>
                                      <p:tavLst>
                                        <p:tav tm="0">
                                          <p:val>
                                            <p:strVal val="#ppt_x-.2"/>
                                          </p:val>
                                        </p:tav>
                                        <p:tav tm="100000">
                                          <p:val>
                                            <p:strVal val="#ppt_x"/>
                                          </p:val>
                                        </p:tav>
                                      </p:tavLst>
                                    </p:anim>
                                    <p:anim calcmode="lin" valueType="num">
                                      <p:cBhvr>
                                        <p:cTn id="37" dur="500" fill="hold"/>
                                        <p:tgtEl>
                                          <p:spTgt spid="66563">
                                            <p:txEl>
                                              <p:pRg st="4" end="4"/>
                                            </p:txEl>
                                          </p:spTgt>
                                        </p:tgtEl>
                                        <p:attrNameLst>
                                          <p:attrName>ppt_y</p:attrName>
                                        </p:attrNameLst>
                                      </p:cBhvr>
                                      <p:tavLst>
                                        <p:tav tm="0">
                                          <p:val>
                                            <p:strVal val="#ppt_y"/>
                                          </p:val>
                                        </p:tav>
                                        <p:tav tm="100000">
                                          <p:val>
                                            <p:strVal val="#ppt_y"/>
                                          </p:val>
                                        </p:tav>
                                      </p:tavLst>
                                    </p:anim>
                                    <p:animEffect transition="in" filter="fade">
                                      <p:cBhvr>
                                        <p:cTn id="38" dur="500"/>
                                        <p:tgtEl>
                                          <p:spTgt spid="66563">
                                            <p:txEl>
                                              <p:pRg st="4" end="4"/>
                                            </p:txEl>
                                          </p:spTgt>
                                        </p:tgtEl>
                                      </p:cBhvr>
                                    </p:animEffect>
                                  </p:childTnLst>
                                </p:cTn>
                              </p:par>
                            </p:childTnLst>
                          </p:cTn>
                        </p:par>
                      </p:childTnLst>
                    </p:cTn>
                  </p:par>
                  <p:par>
                    <p:cTn id="39" fill="hold" nodeType="clickPar">
                      <p:stCondLst>
                        <p:cond delay="indefinite"/>
                      </p:stCondLst>
                      <p:childTnLst>
                        <p:par>
                          <p:cTn id="40" fill="hold" nodeType="withGroup">
                            <p:stCondLst>
                              <p:cond delay="0"/>
                            </p:stCondLst>
                            <p:childTnLst>
                              <p:par>
                                <p:cTn id="41" presetID="54" presetClass="entr" presetSubtype="0" accel="100000" fill="hold" grpId="0" nodeType="clickEffect">
                                  <p:stCondLst>
                                    <p:cond delay="0"/>
                                  </p:stCondLst>
                                  <p:childTnLst>
                                    <p:set>
                                      <p:cBhvr>
                                        <p:cTn id="42" dur="1" fill="hold">
                                          <p:stCondLst>
                                            <p:cond delay="0"/>
                                          </p:stCondLst>
                                        </p:cTn>
                                        <p:tgtEl>
                                          <p:spTgt spid="66563">
                                            <p:txEl>
                                              <p:pRg st="5" end="5"/>
                                            </p:txEl>
                                          </p:spTgt>
                                        </p:tgtEl>
                                        <p:attrNameLst>
                                          <p:attrName>style.visibility</p:attrName>
                                        </p:attrNameLst>
                                      </p:cBhvr>
                                      <p:to>
                                        <p:strVal val="visible"/>
                                      </p:to>
                                    </p:set>
                                    <p:anim calcmode="lin" valueType="num">
                                      <p:cBhvr>
                                        <p:cTn id="43" dur="500" fill="hold"/>
                                        <p:tgtEl>
                                          <p:spTgt spid="66563">
                                            <p:txEl>
                                              <p:pRg st="5" end="5"/>
                                            </p:txEl>
                                          </p:spTgt>
                                        </p:tgtEl>
                                        <p:attrNameLst>
                                          <p:attrName>ppt_w</p:attrName>
                                        </p:attrNameLst>
                                      </p:cBhvr>
                                      <p:tavLst>
                                        <p:tav tm="0">
                                          <p:val>
                                            <p:strVal val="#ppt_w*0.05"/>
                                          </p:val>
                                        </p:tav>
                                        <p:tav tm="100000">
                                          <p:val>
                                            <p:strVal val="#ppt_w"/>
                                          </p:val>
                                        </p:tav>
                                      </p:tavLst>
                                    </p:anim>
                                    <p:anim calcmode="lin" valueType="num">
                                      <p:cBhvr>
                                        <p:cTn id="44" dur="500" fill="hold"/>
                                        <p:tgtEl>
                                          <p:spTgt spid="66563">
                                            <p:txEl>
                                              <p:pRg st="5" end="5"/>
                                            </p:txEl>
                                          </p:spTgt>
                                        </p:tgtEl>
                                        <p:attrNameLst>
                                          <p:attrName>ppt_h</p:attrName>
                                        </p:attrNameLst>
                                      </p:cBhvr>
                                      <p:tavLst>
                                        <p:tav tm="0">
                                          <p:val>
                                            <p:strVal val="#ppt_h"/>
                                          </p:val>
                                        </p:tav>
                                        <p:tav tm="100000">
                                          <p:val>
                                            <p:strVal val="#ppt_h"/>
                                          </p:val>
                                        </p:tav>
                                      </p:tavLst>
                                    </p:anim>
                                    <p:anim calcmode="lin" valueType="num">
                                      <p:cBhvr>
                                        <p:cTn id="45" dur="500" fill="hold"/>
                                        <p:tgtEl>
                                          <p:spTgt spid="66563">
                                            <p:txEl>
                                              <p:pRg st="5" end="5"/>
                                            </p:txEl>
                                          </p:spTgt>
                                        </p:tgtEl>
                                        <p:attrNameLst>
                                          <p:attrName>ppt_x</p:attrName>
                                        </p:attrNameLst>
                                      </p:cBhvr>
                                      <p:tavLst>
                                        <p:tav tm="0">
                                          <p:val>
                                            <p:strVal val="#ppt_x-.2"/>
                                          </p:val>
                                        </p:tav>
                                        <p:tav tm="100000">
                                          <p:val>
                                            <p:strVal val="#ppt_x"/>
                                          </p:val>
                                        </p:tav>
                                      </p:tavLst>
                                    </p:anim>
                                    <p:anim calcmode="lin" valueType="num">
                                      <p:cBhvr>
                                        <p:cTn id="46" dur="500" fill="hold"/>
                                        <p:tgtEl>
                                          <p:spTgt spid="66563">
                                            <p:txEl>
                                              <p:pRg st="5" end="5"/>
                                            </p:txEl>
                                          </p:spTgt>
                                        </p:tgtEl>
                                        <p:attrNameLst>
                                          <p:attrName>ppt_y</p:attrName>
                                        </p:attrNameLst>
                                      </p:cBhvr>
                                      <p:tavLst>
                                        <p:tav tm="0">
                                          <p:val>
                                            <p:strVal val="#ppt_y"/>
                                          </p:val>
                                        </p:tav>
                                        <p:tav tm="100000">
                                          <p:val>
                                            <p:strVal val="#ppt_y"/>
                                          </p:val>
                                        </p:tav>
                                      </p:tavLst>
                                    </p:anim>
                                    <p:animEffect transition="in" filter="fade">
                                      <p:cBhvr>
                                        <p:cTn id="47" dur="500"/>
                                        <p:tgtEl>
                                          <p:spTgt spid="66563">
                                            <p:txEl>
                                              <p:pRg st="5" end="5"/>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54" presetClass="entr" presetSubtype="0" accel="100000" fill="hold" grpId="0" nodeType="clickEffect">
                                  <p:stCondLst>
                                    <p:cond delay="0"/>
                                  </p:stCondLst>
                                  <p:childTnLst>
                                    <p:set>
                                      <p:cBhvr>
                                        <p:cTn id="51" dur="1" fill="hold">
                                          <p:stCondLst>
                                            <p:cond delay="0"/>
                                          </p:stCondLst>
                                        </p:cTn>
                                        <p:tgtEl>
                                          <p:spTgt spid="66563">
                                            <p:txEl>
                                              <p:pRg st="6" end="6"/>
                                            </p:txEl>
                                          </p:spTgt>
                                        </p:tgtEl>
                                        <p:attrNameLst>
                                          <p:attrName>style.visibility</p:attrName>
                                        </p:attrNameLst>
                                      </p:cBhvr>
                                      <p:to>
                                        <p:strVal val="visible"/>
                                      </p:to>
                                    </p:set>
                                    <p:anim calcmode="lin" valueType="num">
                                      <p:cBhvr>
                                        <p:cTn id="52" dur="500" fill="hold"/>
                                        <p:tgtEl>
                                          <p:spTgt spid="66563">
                                            <p:txEl>
                                              <p:pRg st="6" end="6"/>
                                            </p:txEl>
                                          </p:spTgt>
                                        </p:tgtEl>
                                        <p:attrNameLst>
                                          <p:attrName>ppt_w</p:attrName>
                                        </p:attrNameLst>
                                      </p:cBhvr>
                                      <p:tavLst>
                                        <p:tav tm="0">
                                          <p:val>
                                            <p:strVal val="#ppt_w*0.05"/>
                                          </p:val>
                                        </p:tav>
                                        <p:tav tm="100000">
                                          <p:val>
                                            <p:strVal val="#ppt_w"/>
                                          </p:val>
                                        </p:tav>
                                      </p:tavLst>
                                    </p:anim>
                                    <p:anim calcmode="lin" valueType="num">
                                      <p:cBhvr>
                                        <p:cTn id="53" dur="500" fill="hold"/>
                                        <p:tgtEl>
                                          <p:spTgt spid="66563">
                                            <p:txEl>
                                              <p:pRg st="6" end="6"/>
                                            </p:txEl>
                                          </p:spTgt>
                                        </p:tgtEl>
                                        <p:attrNameLst>
                                          <p:attrName>ppt_h</p:attrName>
                                        </p:attrNameLst>
                                      </p:cBhvr>
                                      <p:tavLst>
                                        <p:tav tm="0">
                                          <p:val>
                                            <p:strVal val="#ppt_h"/>
                                          </p:val>
                                        </p:tav>
                                        <p:tav tm="100000">
                                          <p:val>
                                            <p:strVal val="#ppt_h"/>
                                          </p:val>
                                        </p:tav>
                                      </p:tavLst>
                                    </p:anim>
                                    <p:anim calcmode="lin" valueType="num">
                                      <p:cBhvr>
                                        <p:cTn id="54" dur="500" fill="hold"/>
                                        <p:tgtEl>
                                          <p:spTgt spid="66563">
                                            <p:txEl>
                                              <p:pRg st="6" end="6"/>
                                            </p:txEl>
                                          </p:spTgt>
                                        </p:tgtEl>
                                        <p:attrNameLst>
                                          <p:attrName>ppt_x</p:attrName>
                                        </p:attrNameLst>
                                      </p:cBhvr>
                                      <p:tavLst>
                                        <p:tav tm="0">
                                          <p:val>
                                            <p:strVal val="#ppt_x-.2"/>
                                          </p:val>
                                        </p:tav>
                                        <p:tav tm="100000">
                                          <p:val>
                                            <p:strVal val="#ppt_x"/>
                                          </p:val>
                                        </p:tav>
                                      </p:tavLst>
                                    </p:anim>
                                    <p:anim calcmode="lin" valueType="num">
                                      <p:cBhvr>
                                        <p:cTn id="55" dur="500" fill="hold"/>
                                        <p:tgtEl>
                                          <p:spTgt spid="66563">
                                            <p:txEl>
                                              <p:pRg st="6" end="6"/>
                                            </p:txEl>
                                          </p:spTgt>
                                        </p:tgtEl>
                                        <p:attrNameLst>
                                          <p:attrName>ppt_y</p:attrName>
                                        </p:attrNameLst>
                                      </p:cBhvr>
                                      <p:tavLst>
                                        <p:tav tm="0">
                                          <p:val>
                                            <p:strVal val="#ppt_y"/>
                                          </p:val>
                                        </p:tav>
                                        <p:tav tm="100000">
                                          <p:val>
                                            <p:strVal val="#ppt_y"/>
                                          </p:val>
                                        </p:tav>
                                      </p:tavLst>
                                    </p:anim>
                                    <p:animEffect transition="in" filter="fade">
                                      <p:cBhvr>
                                        <p:cTn id="56" dur="500"/>
                                        <p:tgtEl>
                                          <p:spTgt spid="66563">
                                            <p:txEl>
                                              <p:pRg st="6" end="6"/>
                                            </p:txEl>
                                          </p:spTgt>
                                        </p:tgtEl>
                                      </p:cBhvr>
                                    </p:animEffect>
                                  </p:childTnLst>
                                </p:cTn>
                              </p:par>
                            </p:childTnLst>
                          </p:cTn>
                        </p:par>
                      </p:childTnLst>
                    </p:cTn>
                  </p:par>
                  <p:par>
                    <p:cTn id="57" fill="hold" nodeType="clickPar">
                      <p:stCondLst>
                        <p:cond delay="indefinite"/>
                      </p:stCondLst>
                      <p:childTnLst>
                        <p:par>
                          <p:cTn id="58" fill="hold" nodeType="withGroup">
                            <p:stCondLst>
                              <p:cond delay="0"/>
                            </p:stCondLst>
                            <p:childTnLst>
                              <p:par>
                                <p:cTn id="59" presetID="25" presetClass="exit" presetSubtype="0" fill="hold" grpId="1" nodeType="clickEffect">
                                  <p:stCondLst>
                                    <p:cond delay="0"/>
                                  </p:stCondLst>
                                  <p:childTnLst>
                                    <p:anim calcmode="lin" valueType="num">
                                      <p:cBhvr>
                                        <p:cTn id="60" dur="2000" fill="hold"/>
                                        <p:tgtEl>
                                          <p:spTgt spid="66562"/>
                                        </p:tgtEl>
                                        <p:attrNameLst>
                                          <p:attrName>style.rotation</p:attrName>
                                        </p:attrNameLst>
                                      </p:cBhvr>
                                      <p:tavLst>
                                        <p:tav tm="0">
                                          <p:val>
                                            <p:fltVal val="0"/>
                                          </p:val>
                                        </p:tav>
                                        <p:tav tm="100000">
                                          <p:val>
                                            <p:fltVal val="-90"/>
                                          </p:val>
                                        </p:tav>
                                      </p:tavLst>
                                    </p:anim>
                                    <p:anim calcmode="lin" valueType="num">
                                      <p:cBhvr>
                                        <p:cTn id="61" dur="2000" fill="hold"/>
                                        <p:tgtEl>
                                          <p:spTgt spid="66562"/>
                                        </p:tgtEl>
                                        <p:attrNameLst>
                                          <p:attrName>ppt_w</p:attrName>
                                        </p:attrNameLst>
                                      </p:cBhvr>
                                      <p:tavLst>
                                        <p:tav tm="0">
                                          <p:val>
                                            <p:strVal val="ppt_w"/>
                                          </p:val>
                                        </p:tav>
                                        <p:tav tm="50000">
                                          <p:val>
                                            <p:strVal val="ppt_w-.5"/>
                                          </p:val>
                                        </p:tav>
                                        <p:tav tm="100000">
                                          <p:val>
                                            <p:strVal val="ppt_w-.5"/>
                                          </p:val>
                                        </p:tav>
                                      </p:tavLst>
                                    </p:anim>
                                    <p:anim calcmode="lin" valueType="num">
                                      <p:cBhvr>
                                        <p:cTn id="62" dur="2000" fill="hold"/>
                                        <p:tgtEl>
                                          <p:spTgt spid="66562"/>
                                        </p:tgtEl>
                                        <p:attrNameLst>
                                          <p:attrName>ppt_h</p:attrName>
                                        </p:attrNameLst>
                                      </p:cBhvr>
                                      <p:tavLst>
                                        <p:tav tm="0">
                                          <p:val>
                                            <p:strVal val="ppt_h"/>
                                          </p:val>
                                        </p:tav>
                                        <p:tav tm="100000">
                                          <p:val>
                                            <p:strVal val="ppt_h"/>
                                          </p:val>
                                        </p:tav>
                                      </p:tavLst>
                                    </p:anim>
                                    <p:anim calcmode="lin" valueType="num">
                                      <p:cBhvr>
                                        <p:cTn id="63" dur="2000" fill="hold"/>
                                        <p:tgtEl>
                                          <p:spTgt spid="66562"/>
                                        </p:tgtEl>
                                        <p:attrNameLst>
                                          <p:attrName>ppt_x</p:attrName>
                                        </p:attrNameLst>
                                      </p:cBhvr>
                                      <p:tavLst>
                                        <p:tav tm="0">
                                          <p:val>
                                            <p:strVal val="ppt_x"/>
                                          </p:val>
                                        </p:tav>
                                        <p:tav tm="100000">
                                          <p:val>
                                            <p:strVal val="ppt_x+.4"/>
                                          </p:val>
                                        </p:tav>
                                      </p:tavLst>
                                    </p:anim>
                                    <p:anim calcmode="lin" valueType="num">
                                      <p:cBhvr>
                                        <p:cTn id="64" dur="2000" fill="hold"/>
                                        <p:tgtEl>
                                          <p:spTgt spid="66562"/>
                                        </p:tgtEl>
                                        <p:attrNameLst>
                                          <p:attrName>ppt_y</p:attrName>
                                        </p:attrNameLst>
                                      </p:cBhvr>
                                      <p:tavLst>
                                        <p:tav tm="0">
                                          <p:val>
                                            <p:strVal val="ppt_y"/>
                                          </p:val>
                                        </p:tav>
                                        <p:tav tm="50000">
                                          <p:val>
                                            <p:strVal val="ppt_y+.1"/>
                                          </p:val>
                                        </p:tav>
                                        <p:tav tm="100000">
                                          <p:val>
                                            <p:strVal val="ppt_y-.2"/>
                                          </p:val>
                                        </p:tav>
                                      </p:tavLst>
                                    </p:anim>
                                    <p:set>
                                      <p:cBhvr>
                                        <p:cTn id="65" dur="1" fill="hold">
                                          <p:stCondLst>
                                            <p:cond delay="1998"/>
                                          </p:stCondLst>
                                        </p:cTn>
                                        <p:tgtEl>
                                          <p:spTgt spid="66562"/>
                                        </p:tgtEl>
                                        <p:attrNameLst>
                                          <p:attrName>style.visibility</p:attrName>
                                        </p:attrNameLst>
                                      </p:cBhvr>
                                      <p:to>
                                        <p:strVal val="hidden"/>
                                      </p:to>
                                    </p:set>
                                  </p:childTnLst>
                                </p:cTn>
                              </p:par>
                              <p:par>
                                <p:cTn id="66" presetID="22" presetClass="exit" presetSubtype="8" fill="hold" grpId="1" nodeType="withEffect">
                                  <p:stCondLst>
                                    <p:cond delay="0"/>
                                  </p:stCondLst>
                                  <p:childTnLst>
                                    <p:animEffect transition="out" filter="wipe(left)">
                                      <p:cBhvr>
                                        <p:cTn id="67" dur="500"/>
                                        <p:tgtEl>
                                          <p:spTgt spid="66563">
                                            <p:txEl>
                                              <p:pRg st="0" end="0"/>
                                            </p:txEl>
                                          </p:spTgt>
                                        </p:tgtEl>
                                      </p:cBhvr>
                                    </p:animEffect>
                                    <p:set>
                                      <p:cBhvr>
                                        <p:cTn id="68" dur="1" fill="hold">
                                          <p:stCondLst>
                                            <p:cond delay="499"/>
                                          </p:stCondLst>
                                        </p:cTn>
                                        <p:tgtEl>
                                          <p:spTgt spid="66563">
                                            <p:txEl>
                                              <p:pRg st="0" end="0"/>
                                            </p:txEl>
                                          </p:spTgt>
                                        </p:tgtEl>
                                        <p:attrNameLst>
                                          <p:attrName>style.visibility</p:attrName>
                                        </p:attrNameLst>
                                      </p:cBhvr>
                                      <p:to>
                                        <p:strVal val="hidden"/>
                                      </p:to>
                                    </p:set>
                                  </p:childTnLst>
                                </p:cTn>
                              </p:par>
                              <p:par>
                                <p:cTn id="69" presetID="22" presetClass="exit" presetSubtype="8" fill="hold" grpId="1" nodeType="withEffect">
                                  <p:stCondLst>
                                    <p:cond delay="0"/>
                                  </p:stCondLst>
                                  <p:childTnLst>
                                    <p:animEffect transition="out" filter="wipe(left)">
                                      <p:cBhvr>
                                        <p:cTn id="70" dur="500"/>
                                        <p:tgtEl>
                                          <p:spTgt spid="66563">
                                            <p:txEl>
                                              <p:pRg st="2" end="2"/>
                                            </p:txEl>
                                          </p:spTgt>
                                        </p:tgtEl>
                                      </p:cBhvr>
                                    </p:animEffect>
                                    <p:set>
                                      <p:cBhvr>
                                        <p:cTn id="71" dur="1" fill="hold">
                                          <p:stCondLst>
                                            <p:cond delay="499"/>
                                          </p:stCondLst>
                                        </p:cTn>
                                        <p:tgtEl>
                                          <p:spTgt spid="66563">
                                            <p:txEl>
                                              <p:pRg st="2" end="2"/>
                                            </p:txEl>
                                          </p:spTgt>
                                        </p:tgtEl>
                                        <p:attrNameLst>
                                          <p:attrName>style.visibility</p:attrName>
                                        </p:attrNameLst>
                                      </p:cBhvr>
                                      <p:to>
                                        <p:strVal val="hidden"/>
                                      </p:to>
                                    </p:set>
                                  </p:childTnLst>
                                </p:cTn>
                              </p:par>
                              <p:par>
                                <p:cTn id="72" presetID="22" presetClass="exit" presetSubtype="8" fill="hold" grpId="1" nodeType="withEffect">
                                  <p:stCondLst>
                                    <p:cond delay="0"/>
                                  </p:stCondLst>
                                  <p:childTnLst>
                                    <p:animEffect transition="out" filter="wipe(left)">
                                      <p:cBhvr>
                                        <p:cTn id="73" dur="500"/>
                                        <p:tgtEl>
                                          <p:spTgt spid="66563">
                                            <p:txEl>
                                              <p:pRg st="4" end="4"/>
                                            </p:txEl>
                                          </p:spTgt>
                                        </p:tgtEl>
                                      </p:cBhvr>
                                    </p:animEffect>
                                    <p:set>
                                      <p:cBhvr>
                                        <p:cTn id="74" dur="1" fill="hold">
                                          <p:stCondLst>
                                            <p:cond delay="499"/>
                                          </p:stCondLst>
                                        </p:cTn>
                                        <p:tgtEl>
                                          <p:spTgt spid="66563">
                                            <p:txEl>
                                              <p:pRg st="4" end="4"/>
                                            </p:txEl>
                                          </p:spTgt>
                                        </p:tgtEl>
                                        <p:attrNameLst>
                                          <p:attrName>style.visibility</p:attrName>
                                        </p:attrNameLst>
                                      </p:cBhvr>
                                      <p:to>
                                        <p:strVal val="hidden"/>
                                      </p:to>
                                    </p:set>
                                  </p:childTnLst>
                                </p:cTn>
                              </p:par>
                              <p:par>
                                <p:cTn id="75" presetID="22" presetClass="exit" presetSubtype="8" fill="hold" grpId="1" nodeType="withEffect">
                                  <p:stCondLst>
                                    <p:cond delay="0"/>
                                  </p:stCondLst>
                                  <p:childTnLst>
                                    <p:animEffect transition="out" filter="wipe(left)">
                                      <p:cBhvr>
                                        <p:cTn id="76" dur="500"/>
                                        <p:tgtEl>
                                          <p:spTgt spid="66563">
                                            <p:txEl>
                                              <p:pRg st="5" end="5"/>
                                            </p:txEl>
                                          </p:spTgt>
                                        </p:tgtEl>
                                      </p:cBhvr>
                                    </p:animEffect>
                                    <p:set>
                                      <p:cBhvr>
                                        <p:cTn id="77" dur="1" fill="hold">
                                          <p:stCondLst>
                                            <p:cond delay="499"/>
                                          </p:stCondLst>
                                        </p:cTn>
                                        <p:tgtEl>
                                          <p:spTgt spid="66563">
                                            <p:txEl>
                                              <p:pRg st="5" end="5"/>
                                            </p:txEl>
                                          </p:spTgt>
                                        </p:tgtEl>
                                        <p:attrNameLst>
                                          <p:attrName>style.visibility</p:attrName>
                                        </p:attrNameLst>
                                      </p:cBhvr>
                                      <p:to>
                                        <p:strVal val="hidden"/>
                                      </p:to>
                                    </p:set>
                                  </p:childTnLst>
                                </p:cTn>
                              </p:par>
                              <p:par>
                                <p:cTn id="78" presetID="22" presetClass="exit" presetSubtype="8" fill="hold" grpId="1" nodeType="withEffect">
                                  <p:stCondLst>
                                    <p:cond delay="0"/>
                                  </p:stCondLst>
                                  <p:childTnLst>
                                    <p:animEffect transition="out" filter="wipe(left)">
                                      <p:cBhvr>
                                        <p:cTn id="79" dur="500"/>
                                        <p:tgtEl>
                                          <p:spTgt spid="66563">
                                            <p:txEl>
                                              <p:pRg st="6" end="6"/>
                                            </p:txEl>
                                          </p:spTgt>
                                        </p:tgtEl>
                                      </p:cBhvr>
                                    </p:animEffect>
                                    <p:set>
                                      <p:cBhvr>
                                        <p:cTn id="80" dur="1" fill="hold">
                                          <p:stCondLst>
                                            <p:cond delay="499"/>
                                          </p:stCondLst>
                                        </p:cTn>
                                        <p:tgtEl>
                                          <p:spTgt spid="66563">
                                            <p:txEl>
                                              <p:pRg st="6" end="6"/>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6562" grpId="0"/>
      <p:bldP spid="66562" grpId="1"/>
      <p:bldP spid="66563" grpId="0" build="p"/>
      <p:bldP spid="66563" grpId="1" build="allAtOnce"/>
    </p:bldLst>
  </p:timing>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338" name="عنصر نائب للتذييل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algn="l" rtl="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algn="l" rtl="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algn="l" rtl="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algn="l" rtl="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r>
              <a:rPr lang="ar-SA" altLang="ar-SA"/>
              <a:t>الفصل الرابع</a:t>
            </a:r>
            <a:endParaRPr lang="en-US" altLang="ar-SA"/>
          </a:p>
        </p:txBody>
      </p:sp>
      <p:sp>
        <p:nvSpPr>
          <p:cNvPr id="14339" name="عنصر نائب لرقم الشريحة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algn="l" rtl="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algn="l" rtl="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algn="l" rtl="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algn="l" rtl="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fld id="{DF5FA286-6ACE-4859-BF13-246169BD6856}" type="slidenum">
              <a:rPr lang="ar-SA" altLang="ar-SA"/>
              <a:pPr eaLnBrk="1" hangingPunct="1"/>
              <a:t>17</a:t>
            </a:fld>
            <a:endParaRPr lang="en-US" altLang="ar-SA"/>
          </a:p>
        </p:txBody>
      </p:sp>
      <p:sp>
        <p:nvSpPr>
          <p:cNvPr id="68610" name="Rectangle 2"/>
          <p:cNvSpPr>
            <a:spLocks noGrp="1" noChangeArrowheads="1"/>
          </p:cNvSpPr>
          <p:nvPr>
            <p:ph type="title"/>
          </p:nvPr>
        </p:nvSpPr>
        <p:spPr/>
        <p:txBody>
          <a:bodyPr/>
          <a:lstStyle/>
          <a:p>
            <a:pPr algn="r" rtl="1" eaLnBrk="1" hangingPunct="1"/>
            <a:r>
              <a:rPr lang="ar-SA" altLang="ar-SA" dirty="0" smtClean="0">
                <a:solidFill>
                  <a:srgbClr val="3333CC"/>
                </a:solidFill>
                <a:cs typeface="PT Simple Bold Ruled" pitchFamily="2" charset="-78"/>
              </a:rPr>
              <a:t>طرائق تكون معرفة الذات</a:t>
            </a:r>
            <a:endParaRPr lang="en-US" altLang="ar-SA" dirty="0" smtClean="0">
              <a:solidFill>
                <a:srgbClr val="3333CC"/>
              </a:solidFill>
              <a:cs typeface="PT Simple Bold Ruled" pitchFamily="2" charset="-78"/>
            </a:endParaRPr>
          </a:p>
        </p:txBody>
      </p:sp>
      <p:sp>
        <p:nvSpPr>
          <p:cNvPr id="68611" name="Rectangle 3"/>
          <p:cNvSpPr>
            <a:spLocks noGrp="1" noChangeArrowheads="1"/>
          </p:cNvSpPr>
          <p:nvPr>
            <p:ph type="body" idx="1"/>
          </p:nvPr>
        </p:nvSpPr>
        <p:spPr>
          <a:xfrm>
            <a:off x="228600" y="1752600"/>
            <a:ext cx="8915400" cy="4844752"/>
          </a:xfrm>
          <a:noFill/>
          <a:ln>
            <a:solidFill>
              <a:srgbClr val="3333CC"/>
            </a:solidFill>
            <a:miter lim="800000"/>
            <a:headEnd/>
            <a:tailEnd/>
          </a:ln>
        </p:spPr>
        <p:txBody>
          <a:bodyPr>
            <a:normAutofit/>
          </a:bodyPr>
          <a:lstStyle/>
          <a:p>
            <a:pPr marL="0" indent="0" algn="just" rtl="1" eaLnBrk="1" hangingPunct="1">
              <a:lnSpc>
                <a:spcPct val="90000"/>
              </a:lnSpc>
              <a:buFont typeface="Wingdings" pitchFamily="2" charset="2"/>
              <a:buNone/>
            </a:pPr>
            <a:r>
              <a:rPr lang="ar-SA" altLang="ar-SA" sz="2800" b="1" dirty="0" smtClean="0">
                <a:solidFill>
                  <a:srgbClr val="3333CC"/>
                </a:solidFill>
                <a:cs typeface="PT Simple Bold Ruled" pitchFamily="2" charset="-78"/>
              </a:rPr>
              <a:t>المقارنة الاجتماعية كمصدر لمعرفة الذات (تابع)</a:t>
            </a:r>
            <a:r>
              <a:rPr lang="ar-SA" altLang="ar-SA" sz="2800" b="1" dirty="0" smtClean="0">
                <a:solidFill>
                  <a:srgbClr val="000000"/>
                </a:solidFill>
                <a:cs typeface="PT Simple Bold Ruled" pitchFamily="2" charset="-78"/>
              </a:rPr>
              <a:t>:</a:t>
            </a:r>
          </a:p>
          <a:p>
            <a:pPr marL="0" indent="0" algn="just" rtl="1" eaLnBrk="1" hangingPunct="1">
              <a:lnSpc>
                <a:spcPct val="90000"/>
              </a:lnSpc>
              <a:buFont typeface="Wingdings" pitchFamily="2" charset="2"/>
              <a:buNone/>
            </a:pPr>
            <a:r>
              <a:rPr lang="ar-SA" altLang="ar-SA" sz="3200" dirty="0" smtClean="0">
                <a:solidFill>
                  <a:srgbClr val="000000"/>
                </a:solidFill>
                <a:cs typeface="FQ - AL MUHANNAD" pitchFamily="2" charset="-78"/>
              </a:rPr>
              <a:t>عندما يكون للفرد حرية اختيار من يقارن نفسه بهم، ويقارن نفسه في خاصية أو قدرة معينة مع من هم أفضل منه في هذه الخاصية فهذه مقارنة اجتماعية صاعدة، وعكسها تكون هابطة. والفرد عموما يقارن نفسه بمن يشبهونه أو يصنف نفسه معهم في فئة. وأهم بعد يحدد مركز المقارنة هو درجة ثقة المرء في قدراته وتوقعاته. فمتى ما كانت لديه ثقة في قدراته ويتوقع أن يكون أداءه ناجحا فسيقارن نفسه بمن هم أعلى منه، والعكس عندما يفتقد هذه القدرة. ويمكن أن تكون المقارنة الاجتماعية الصاعدة أو الهابطة إيجابية أو سلبية.(المقارنة الاجتماعية الهابطة يمكن أن تؤدي إلى نتائج إيجابية,</a:t>
            </a:r>
          </a:p>
          <a:p>
            <a:pPr marL="0" indent="0" algn="just" rtl="1" eaLnBrk="1" hangingPunct="1">
              <a:lnSpc>
                <a:spcPct val="90000"/>
              </a:lnSpc>
              <a:buFont typeface="Wingdings" pitchFamily="2" charset="2"/>
              <a:buNone/>
            </a:pPr>
            <a:r>
              <a:rPr lang="ar-SA" altLang="ar-SA" sz="3200" dirty="0" smtClean="0">
                <a:solidFill>
                  <a:srgbClr val="000000"/>
                </a:solidFill>
                <a:cs typeface="FQ - AL MUHANNAD" pitchFamily="2" charset="-78"/>
              </a:rPr>
              <a:t> </a:t>
            </a:r>
            <a:r>
              <a:rPr lang="ar-SA" altLang="ar-SA" sz="3200" dirty="0" smtClean="0">
                <a:solidFill>
                  <a:srgbClr val="FF0000"/>
                </a:solidFill>
                <a:cs typeface="FQ - AL MUHANNAD" pitchFamily="2" charset="-78"/>
              </a:rPr>
              <a:t>(الشخص الذي يشوف مصائب غيره </a:t>
            </a:r>
            <a:r>
              <a:rPr lang="ar-SA" altLang="ar-SA" sz="3200" dirty="0" err="1" smtClean="0">
                <a:solidFill>
                  <a:srgbClr val="FF0000"/>
                </a:solidFill>
                <a:cs typeface="FQ - AL MUHANNAD" pitchFamily="2" charset="-78"/>
              </a:rPr>
              <a:t>بتهون</a:t>
            </a:r>
            <a:r>
              <a:rPr lang="ar-SA" altLang="ar-SA" sz="3200" dirty="0" smtClean="0">
                <a:solidFill>
                  <a:srgbClr val="FF0000"/>
                </a:solidFill>
                <a:cs typeface="FQ - AL MUHANNAD" pitchFamily="2" charset="-78"/>
              </a:rPr>
              <a:t> عليه مصائبه).الصاعدة يمكن أن تؤدي نتائج سلبية(لا </a:t>
            </a:r>
            <a:r>
              <a:rPr lang="ar-SA" altLang="ar-SA" sz="3200" dirty="0" err="1" smtClean="0">
                <a:solidFill>
                  <a:srgbClr val="FF0000"/>
                </a:solidFill>
                <a:cs typeface="FQ - AL MUHANNAD" pitchFamily="2" charset="-78"/>
              </a:rPr>
              <a:t>بيطلع</a:t>
            </a:r>
            <a:r>
              <a:rPr lang="ar-SA" altLang="ar-SA" sz="3200" dirty="0" smtClean="0">
                <a:solidFill>
                  <a:srgbClr val="FF0000"/>
                </a:solidFill>
                <a:cs typeface="FQ - AL MUHANNAD" pitchFamily="2" charset="-78"/>
              </a:rPr>
              <a:t> لفوق </a:t>
            </a:r>
            <a:r>
              <a:rPr lang="ar-SA" altLang="ar-SA" sz="3200" dirty="0" err="1" smtClean="0">
                <a:solidFill>
                  <a:srgbClr val="FF0000"/>
                </a:solidFill>
                <a:cs typeface="FQ - AL MUHANNAD" pitchFamily="2" charset="-78"/>
              </a:rPr>
              <a:t>بتنكسر</a:t>
            </a:r>
            <a:r>
              <a:rPr lang="ar-SA" altLang="ar-SA" sz="3200" dirty="0" smtClean="0">
                <a:solidFill>
                  <a:srgbClr val="FF0000"/>
                </a:solidFill>
                <a:cs typeface="FQ - AL MUHANNAD" pitchFamily="2" charset="-78"/>
              </a:rPr>
              <a:t>  رقبته)</a:t>
            </a:r>
            <a:endParaRPr lang="en-US" altLang="ar-SA" sz="3200" dirty="0" smtClean="0">
              <a:solidFill>
                <a:srgbClr val="FF0000"/>
              </a:solidFill>
              <a:cs typeface="FQ - AL MUHANNAD" pitchFamily="2" charset="-78"/>
            </a:endParaRPr>
          </a:p>
        </p:txBody>
      </p:sp>
    </p:spTree>
    <p:extLst>
      <p:ext uri="{BB962C8B-B14F-4D97-AF65-F5344CB8AC3E}">
        <p14:creationId xmlns:p14="http://schemas.microsoft.com/office/powerpoint/2010/main" val="1026255306"/>
      </p:ext>
    </p:extLst>
  </p:cSld>
  <p:clrMapOvr>
    <a:masterClrMapping/>
  </p:clrMapOvr>
  <p:transition>
    <p:pull dir="d"/>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5" presetClass="entr" presetSubtype="0" fill="hold" grpId="0" nodeType="withEffect">
                                  <p:stCondLst>
                                    <p:cond delay="0"/>
                                  </p:stCondLst>
                                  <p:childTnLst>
                                    <p:set>
                                      <p:cBhvr>
                                        <p:cTn id="6" dur="1" fill="hold">
                                          <p:stCondLst>
                                            <p:cond delay="0"/>
                                          </p:stCondLst>
                                        </p:cTn>
                                        <p:tgtEl>
                                          <p:spTgt spid="68610"/>
                                        </p:tgtEl>
                                        <p:attrNameLst>
                                          <p:attrName>style.visibility</p:attrName>
                                        </p:attrNameLst>
                                      </p:cBhvr>
                                      <p:to>
                                        <p:strVal val="visible"/>
                                      </p:to>
                                    </p:set>
                                    <p:anim calcmode="lin" valueType="num">
                                      <p:cBhvr>
                                        <p:cTn id="7" dur="1000" fill="hold">
                                          <p:stCondLst>
                                            <p:cond delay="0"/>
                                          </p:stCondLst>
                                        </p:cTn>
                                        <p:tgtEl>
                                          <p:spTgt spid="68610"/>
                                        </p:tgtEl>
                                        <p:attrNameLst>
                                          <p:attrName>style.rotation</p:attrName>
                                        </p:attrNameLst>
                                      </p:cBhvr>
                                      <p:tavLst>
                                        <p:tav tm="0">
                                          <p:val>
                                            <p:fltVal val="-90"/>
                                          </p:val>
                                        </p:tav>
                                        <p:tav tm="100000">
                                          <p:val>
                                            <p:fltVal val="0"/>
                                          </p:val>
                                        </p:tav>
                                      </p:tavLst>
                                    </p:anim>
                                    <p:anim calcmode="lin" valueType="num">
                                      <p:cBhvr>
                                        <p:cTn id="8" dur="1000" fill="hold">
                                          <p:stCondLst>
                                            <p:cond delay="0"/>
                                          </p:stCondLst>
                                        </p:cTn>
                                        <p:tgtEl>
                                          <p:spTgt spid="68610"/>
                                        </p:tgtEl>
                                        <p:attrNameLst>
                                          <p:attrName>ppt_w</p:attrName>
                                        </p:attrNameLst>
                                      </p:cBhvr>
                                      <p:tavLst>
                                        <p:tav tm="0">
                                          <p:val>
                                            <p:strVal val="#ppt_w-.5"/>
                                          </p:val>
                                        </p:tav>
                                        <p:tav tm="50000">
                                          <p:val>
                                            <p:strVal val="#ppt_w-.5"/>
                                          </p:val>
                                        </p:tav>
                                        <p:tav tm="100000">
                                          <p:val>
                                            <p:strVal val="#ppt_w"/>
                                          </p:val>
                                        </p:tav>
                                      </p:tavLst>
                                    </p:anim>
                                    <p:anim calcmode="lin" valueType="num">
                                      <p:cBhvr>
                                        <p:cTn id="9" dur="1000" fill="hold">
                                          <p:stCondLst>
                                            <p:cond delay="0"/>
                                          </p:stCondLst>
                                        </p:cTn>
                                        <p:tgtEl>
                                          <p:spTgt spid="68610"/>
                                        </p:tgtEl>
                                        <p:attrNameLst>
                                          <p:attrName>ppt_h</p:attrName>
                                        </p:attrNameLst>
                                      </p:cBhvr>
                                      <p:tavLst>
                                        <p:tav tm="0">
                                          <p:val>
                                            <p:strVal val="#ppt_h"/>
                                          </p:val>
                                        </p:tav>
                                        <p:tav tm="100000">
                                          <p:val>
                                            <p:strVal val="#ppt_h"/>
                                          </p:val>
                                        </p:tav>
                                      </p:tavLst>
                                    </p:anim>
                                    <p:anim calcmode="lin" valueType="num">
                                      <p:cBhvr>
                                        <p:cTn id="10" dur="1000" fill="hold">
                                          <p:stCondLst>
                                            <p:cond delay="0"/>
                                          </p:stCondLst>
                                        </p:cTn>
                                        <p:tgtEl>
                                          <p:spTgt spid="68610"/>
                                        </p:tgtEl>
                                        <p:attrNameLst>
                                          <p:attrName>ppt_x</p:attrName>
                                        </p:attrNameLst>
                                      </p:cBhvr>
                                      <p:tavLst>
                                        <p:tav tm="0">
                                          <p:val>
                                            <p:strVal val="#ppt_x+.4"/>
                                          </p:val>
                                        </p:tav>
                                        <p:tav tm="100000">
                                          <p:val>
                                            <p:strVal val="#ppt_x"/>
                                          </p:val>
                                        </p:tav>
                                      </p:tavLst>
                                    </p:anim>
                                    <p:anim calcmode="lin" valueType="num">
                                      <p:cBhvr>
                                        <p:cTn id="11" dur="1000" fill="hold">
                                          <p:stCondLst>
                                            <p:cond delay="0"/>
                                          </p:stCondLst>
                                        </p:cTn>
                                        <p:tgtEl>
                                          <p:spTgt spid="68610"/>
                                        </p:tgtEl>
                                        <p:attrNameLst>
                                          <p:attrName>ppt_y</p:attrName>
                                        </p:attrNameLst>
                                      </p:cBhvr>
                                      <p:tavLst>
                                        <p:tav tm="0">
                                          <p:val>
                                            <p:strVal val="#ppt_y-.2"/>
                                          </p:val>
                                        </p:tav>
                                        <p:tav tm="50000">
                                          <p:val>
                                            <p:strVal val="#ppt_y+.1"/>
                                          </p:val>
                                        </p:tav>
                                        <p:tav tm="100000">
                                          <p:val>
                                            <p:strVal val="#ppt_y"/>
                                          </p:val>
                                        </p:tav>
                                      </p:tavLst>
                                    </p:anim>
                                  </p:childTnLst>
                                </p:cTn>
                              </p:par>
                            </p:childTnLst>
                          </p:cTn>
                        </p:par>
                      </p:childTnLst>
                    </p:cTn>
                  </p:par>
                  <p:par>
                    <p:cTn id="12" fill="hold" nodeType="clickPar">
                      <p:stCondLst>
                        <p:cond delay="indefinite"/>
                      </p:stCondLst>
                      <p:childTnLst>
                        <p:par>
                          <p:cTn id="13" fill="hold" nodeType="withGroup">
                            <p:stCondLst>
                              <p:cond delay="0"/>
                            </p:stCondLst>
                            <p:childTnLst>
                              <p:par>
                                <p:cTn id="14" presetID="54" presetClass="entr" presetSubtype="0" accel="100000" fill="hold" grpId="0" nodeType="clickEffect">
                                  <p:stCondLst>
                                    <p:cond delay="0"/>
                                  </p:stCondLst>
                                  <p:childTnLst>
                                    <p:set>
                                      <p:cBhvr>
                                        <p:cTn id="15" dur="1" fill="hold">
                                          <p:stCondLst>
                                            <p:cond delay="0"/>
                                          </p:stCondLst>
                                        </p:cTn>
                                        <p:tgtEl>
                                          <p:spTgt spid="68611">
                                            <p:bg/>
                                          </p:spTgt>
                                        </p:tgtEl>
                                        <p:attrNameLst>
                                          <p:attrName>style.visibility</p:attrName>
                                        </p:attrNameLst>
                                      </p:cBhvr>
                                      <p:to>
                                        <p:strVal val="visible"/>
                                      </p:to>
                                    </p:set>
                                    <p:anim calcmode="lin" valueType="num">
                                      <p:cBhvr>
                                        <p:cTn id="16" dur="500" fill="hold"/>
                                        <p:tgtEl>
                                          <p:spTgt spid="68611">
                                            <p:bg/>
                                          </p:spTgt>
                                        </p:tgtEl>
                                        <p:attrNameLst>
                                          <p:attrName>ppt_w</p:attrName>
                                        </p:attrNameLst>
                                      </p:cBhvr>
                                      <p:tavLst>
                                        <p:tav tm="0">
                                          <p:val>
                                            <p:strVal val="#ppt_w*0.05"/>
                                          </p:val>
                                        </p:tav>
                                        <p:tav tm="100000">
                                          <p:val>
                                            <p:strVal val="#ppt_w"/>
                                          </p:val>
                                        </p:tav>
                                      </p:tavLst>
                                    </p:anim>
                                    <p:anim calcmode="lin" valueType="num">
                                      <p:cBhvr>
                                        <p:cTn id="17" dur="500" fill="hold"/>
                                        <p:tgtEl>
                                          <p:spTgt spid="68611">
                                            <p:bg/>
                                          </p:spTgt>
                                        </p:tgtEl>
                                        <p:attrNameLst>
                                          <p:attrName>ppt_h</p:attrName>
                                        </p:attrNameLst>
                                      </p:cBhvr>
                                      <p:tavLst>
                                        <p:tav tm="0">
                                          <p:val>
                                            <p:strVal val="#ppt_h"/>
                                          </p:val>
                                        </p:tav>
                                        <p:tav tm="100000">
                                          <p:val>
                                            <p:strVal val="#ppt_h"/>
                                          </p:val>
                                        </p:tav>
                                      </p:tavLst>
                                    </p:anim>
                                    <p:anim calcmode="lin" valueType="num">
                                      <p:cBhvr>
                                        <p:cTn id="18" dur="500" fill="hold"/>
                                        <p:tgtEl>
                                          <p:spTgt spid="68611">
                                            <p:bg/>
                                          </p:spTgt>
                                        </p:tgtEl>
                                        <p:attrNameLst>
                                          <p:attrName>ppt_x</p:attrName>
                                        </p:attrNameLst>
                                      </p:cBhvr>
                                      <p:tavLst>
                                        <p:tav tm="0">
                                          <p:val>
                                            <p:strVal val="#ppt_x-.2"/>
                                          </p:val>
                                        </p:tav>
                                        <p:tav tm="100000">
                                          <p:val>
                                            <p:strVal val="#ppt_x"/>
                                          </p:val>
                                        </p:tav>
                                      </p:tavLst>
                                    </p:anim>
                                    <p:anim calcmode="lin" valueType="num">
                                      <p:cBhvr>
                                        <p:cTn id="19" dur="500" fill="hold"/>
                                        <p:tgtEl>
                                          <p:spTgt spid="68611">
                                            <p:bg/>
                                          </p:spTgt>
                                        </p:tgtEl>
                                        <p:attrNameLst>
                                          <p:attrName>ppt_y</p:attrName>
                                        </p:attrNameLst>
                                      </p:cBhvr>
                                      <p:tavLst>
                                        <p:tav tm="0">
                                          <p:val>
                                            <p:strVal val="#ppt_y"/>
                                          </p:val>
                                        </p:tav>
                                        <p:tav tm="100000">
                                          <p:val>
                                            <p:strVal val="#ppt_y"/>
                                          </p:val>
                                        </p:tav>
                                      </p:tavLst>
                                    </p:anim>
                                    <p:animEffect transition="in" filter="fade">
                                      <p:cBhvr>
                                        <p:cTn id="20" dur="500"/>
                                        <p:tgtEl>
                                          <p:spTgt spid="68611">
                                            <p:bg/>
                                          </p:spTgt>
                                        </p:tgtEl>
                                      </p:cBhvr>
                                    </p:animEffect>
                                  </p:childTnLst>
                                </p:cTn>
                              </p:par>
                            </p:childTnLst>
                          </p:cTn>
                        </p:par>
                      </p:childTnLst>
                    </p:cTn>
                  </p:par>
                  <p:par>
                    <p:cTn id="21" fill="hold">
                      <p:stCondLst>
                        <p:cond delay="indefinite"/>
                      </p:stCondLst>
                      <p:childTnLst>
                        <p:par>
                          <p:cTn id="22" fill="hold">
                            <p:stCondLst>
                              <p:cond delay="0"/>
                            </p:stCondLst>
                            <p:childTnLst>
                              <p:par>
                                <p:cTn id="23" presetID="54" presetClass="entr" presetSubtype="0" accel="100000" fill="hold" grpId="0" nodeType="clickEffect">
                                  <p:stCondLst>
                                    <p:cond delay="0"/>
                                  </p:stCondLst>
                                  <p:childTnLst>
                                    <p:set>
                                      <p:cBhvr>
                                        <p:cTn id="24" dur="1" fill="hold">
                                          <p:stCondLst>
                                            <p:cond delay="0"/>
                                          </p:stCondLst>
                                        </p:cTn>
                                        <p:tgtEl>
                                          <p:spTgt spid="68611">
                                            <p:txEl>
                                              <p:pRg st="0" end="0"/>
                                            </p:txEl>
                                          </p:spTgt>
                                        </p:tgtEl>
                                        <p:attrNameLst>
                                          <p:attrName>style.visibility</p:attrName>
                                        </p:attrNameLst>
                                      </p:cBhvr>
                                      <p:to>
                                        <p:strVal val="visible"/>
                                      </p:to>
                                    </p:set>
                                    <p:anim calcmode="lin" valueType="num">
                                      <p:cBhvr>
                                        <p:cTn id="25" dur="500" fill="hold"/>
                                        <p:tgtEl>
                                          <p:spTgt spid="68611">
                                            <p:txEl>
                                              <p:pRg st="0" end="0"/>
                                            </p:txEl>
                                          </p:spTgt>
                                        </p:tgtEl>
                                        <p:attrNameLst>
                                          <p:attrName>ppt_w</p:attrName>
                                        </p:attrNameLst>
                                      </p:cBhvr>
                                      <p:tavLst>
                                        <p:tav tm="0">
                                          <p:val>
                                            <p:strVal val="#ppt_w*0.05"/>
                                          </p:val>
                                        </p:tav>
                                        <p:tav tm="100000">
                                          <p:val>
                                            <p:strVal val="#ppt_w"/>
                                          </p:val>
                                        </p:tav>
                                      </p:tavLst>
                                    </p:anim>
                                    <p:anim calcmode="lin" valueType="num">
                                      <p:cBhvr>
                                        <p:cTn id="26" dur="500" fill="hold"/>
                                        <p:tgtEl>
                                          <p:spTgt spid="68611">
                                            <p:txEl>
                                              <p:pRg st="0" end="0"/>
                                            </p:txEl>
                                          </p:spTgt>
                                        </p:tgtEl>
                                        <p:attrNameLst>
                                          <p:attrName>ppt_h</p:attrName>
                                        </p:attrNameLst>
                                      </p:cBhvr>
                                      <p:tavLst>
                                        <p:tav tm="0">
                                          <p:val>
                                            <p:strVal val="#ppt_h"/>
                                          </p:val>
                                        </p:tav>
                                        <p:tav tm="100000">
                                          <p:val>
                                            <p:strVal val="#ppt_h"/>
                                          </p:val>
                                        </p:tav>
                                      </p:tavLst>
                                    </p:anim>
                                    <p:anim calcmode="lin" valueType="num">
                                      <p:cBhvr>
                                        <p:cTn id="27" dur="500" fill="hold"/>
                                        <p:tgtEl>
                                          <p:spTgt spid="68611">
                                            <p:txEl>
                                              <p:pRg st="0" end="0"/>
                                            </p:txEl>
                                          </p:spTgt>
                                        </p:tgtEl>
                                        <p:attrNameLst>
                                          <p:attrName>ppt_x</p:attrName>
                                        </p:attrNameLst>
                                      </p:cBhvr>
                                      <p:tavLst>
                                        <p:tav tm="0">
                                          <p:val>
                                            <p:strVal val="#ppt_x-.2"/>
                                          </p:val>
                                        </p:tav>
                                        <p:tav tm="100000">
                                          <p:val>
                                            <p:strVal val="#ppt_x"/>
                                          </p:val>
                                        </p:tav>
                                      </p:tavLst>
                                    </p:anim>
                                    <p:anim calcmode="lin" valueType="num">
                                      <p:cBhvr>
                                        <p:cTn id="28" dur="500" fill="hold"/>
                                        <p:tgtEl>
                                          <p:spTgt spid="68611">
                                            <p:txEl>
                                              <p:pRg st="0" end="0"/>
                                            </p:txEl>
                                          </p:spTgt>
                                        </p:tgtEl>
                                        <p:attrNameLst>
                                          <p:attrName>ppt_y</p:attrName>
                                        </p:attrNameLst>
                                      </p:cBhvr>
                                      <p:tavLst>
                                        <p:tav tm="0">
                                          <p:val>
                                            <p:strVal val="#ppt_y"/>
                                          </p:val>
                                        </p:tav>
                                        <p:tav tm="100000">
                                          <p:val>
                                            <p:strVal val="#ppt_y"/>
                                          </p:val>
                                        </p:tav>
                                      </p:tavLst>
                                    </p:anim>
                                    <p:animEffect transition="in" filter="fade">
                                      <p:cBhvr>
                                        <p:cTn id="29" dur="500"/>
                                        <p:tgtEl>
                                          <p:spTgt spid="68611">
                                            <p:txEl>
                                              <p:pRg st="0" end="0"/>
                                            </p:txEl>
                                          </p:spTgt>
                                        </p:tgtEl>
                                      </p:cBhvr>
                                    </p:animEffect>
                                  </p:childTnLst>
                                </p:cTn>
                              </p:par>
                            </p:childTnLst>
                          </p:cTn>
                        </p:par>
                      </p:childTnLst>
                    </p:cTn>
                  </p:par>
                  <p:par>
                    <p:cTn id="30" fill="hold" nodeType="clickPar">
                      <p:stCondLst>
                        <p:cond delay="indefinite"/>
                      </p:stCondLst>
                      <p:childTnLst>
                        <p:par>
                          <p:cTn id="31" fill="hold" nodeType="withGroup">
                            <p:stCondLst>
                              <p:cond delay="0"/>
                            </p:stCondLst>
                            <p:childTnLst>
                              <p:par>
                                <p:cTn id="32" presetID="6" presetClass="exit" presetSubtype="32" fill="hold" grpId="0" nodeType="clickEffect">
                                  <p:stCondLst>
                                    <p:cond delay="0"/>
                                  </p:stCondLst>
                                  <p:childTnLst>
                                    <p:animEffect transition="out" filter="circle(out)">
                                      <p:cBhvr>
                                        <p:cTn id="33" dur="2000"/>
                                        <p:tgtEl>
                                          <p:spTgt spid="68611">
                                            <p:txEl>
                                              <p:pRg st="1" end="1"/>
                                            </p:txEl>
                                          </p:spTgt>
                                        </p:tgtEl>
                                      </p:cBhvr>
                                    </p:animEffect>
                                    <p:set>
                                      <p:cBhvr>
                                        <p:cTn id="34" dur="1" fill="hold">
                                          <p:stCondLst>
                                            <p:cond delay="1999"/>
                                          </p:stCondLst>
                                        </p:cTn>
                                        <p:tgtEl>
                                          <p:spTgt spid="68611">
                                            <p:txEl>
                                              <p:pRg st="1" end="1"/>
                                            </p:txEl>
                                          </p:spTgt>
                                        </p:tgtEl>
                                        <p:attrNameLst>
                                          <p:attrName>style.visibility</p:attrName>
                                        </p:attrNameLst>
                                      </p:cBhvr>
                                      <p:to>
                                        <p:strVal val="hidden"/>
                                      </p:to>
                                    </p:set>
                                  </p:childTnLst>
                                </p:cTn>
                              </p:par>
                            </p:childTnLst>
                          </p:cTn>
                        </p:par>
                      </p:childTnLst>
                    </p:cTn>
                  </p:par>
                  <p:par>
                    <p:cTn id="35" fill="hold">
                      <p:stCondLst>
                        <p:cond delay="indefinite"/>
                      </p:stCondLst>
                      <p:childTnLst>
                        <p:par>
                          <p:cTn id="36" fill="hold">
                            <p:stCondLst>
                              <p:cond delay="0"/>
                            </p:stCondLst>
                            <p:childTnLst>
                              <p:par>
                                <p:cTn id="37" presetID="42" presetClass="entr" presetSubtype="0" fill="hold" grpId="0" nodeType="clickEffect">
                                  <p:stCondLst>
                                    <p:cond delay="0"/>
                                  </p:stCondLst>
                                  <p:childTnLst>
                                    <p:set>
                                      <p:cBhvr>
                                        <p:cTn id="38" dur="1" fill="hold">
                                          <p:stCondLst>
                                            <p:cond delay="0"/>
                                          </p:stCondLst>
                                        </p:cTn>
                                        <p:tgtEl>
                                          <p:spTgt spid="68611">
                                            <p:txEl>
                                              <p:pRg st="2" end="2"/>
                                            </p:txEl>
                                          </p:spTgt>
                                        </p:tgtEl>
                                        <p:attrNameLst>
                                          <p:attrName>style.visibility</p:attrName>
                                        </p:attrNameLst>
                                      </p:cBhvr>
                                      <p:to>
                                        <p:strVal val="visible"/>
                                      </p:to>
                                    </p:set>
                                    <p:animEffect transition="in" filter="fade">
                                      <p:cBhvr>
                                        <p:cTn id="39" dur="1000"/>
                                        <p:tgtEl>
                                          <p:spTgt spid="68611">
                                            <p:txEl>
                                              <p:pRg st="2" end="2"/>
                                            </p:txEl>
                                          </p:spTgt>
                                        </p:tgtEl>
                                      </p:cBhvr>
                                    </p:animEffect>
                                    <p:anim calcmode="lin" valueType="num">
                                      <p:cBhvr>
                                        <p:cTn id="40" dur="1000" fill="hold"/>
                                        <p:tgtEl>
                                          <p:spTgt spid="68611">
                                            <p:txEl>
                                              <p:pRg st="2" end="2"/>
                                            </p:txEl>
                                          </p:spTgt>
                                        </p:tgtEl>
                                        <p:attrNameLst>
                                          <p:attrName>ppt_x</p:attrName>
                                        </p:attrNameLst>
                                      </p:cBhvr>
                                      <p:tavLst>
                                        <p:tav tm="0">
                                          <p:val>
                                            <p:strVal val="#ppt_x"/>
                                          </p:val>
                                        </p:tav>
                                        <p:tav tm="100000">
                                          <p:val>
                                            <p:strVal val="#ppt_x"/>
                                          </p:val>
                                        </p:tav>
                                      </p:tavLst>
                                    </p:anim>
                                    <p:anim calcmode="lin" valueType="num">
                                      <p:cBhvr>
                                        <p:cTn id="41" dur="1000" fill="hold"/>
                                        <p:tgtEl>
                                          <p:spTgt spid="68611">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42" fill="hold" nodeType="clickPar">
                      <p:stCondLst>
                        <p:cond delay="indefinite"/>
                      </p:stCondLst>
                      <p:childTnLst>
                        <p:par>
                          <p:cTn id="43" fill="hold" nodeType="withGroup">
                            <p:stCondLst>
                              <p:cond delay="0"/>
                            </p:stCondLst>
                            <p:childTnLst>
                              <p:par>
                                <p:cTn id="44" presetID="25" presetClass="exit" presetSubtype="0" fill="hold" grpId="1" nodeType="clickEffect">
                                  <p:stCondLst>
                                    <p:cond delay="0"/>
                                  </p:stCondLst>
                                  <p:childTnLst>
                                    <p:anim calcmode="lin" valueType="num">
                                      <p:cBhvr>
                                        <p:cTn id="45" dur="2000" fill="hold"/>
                                        <p:tgtEl>
                                          <p:spTgt spid="68610"/>
                                        </p:tgtEl>
                                        <p:attrNameLst>
                                          <p:attrName>style.rotation</p:attrName>
                                        </p:attrNameLst>
                                      </p:cBhvr>
                                      <p:tavLst>
                                        <p:tav tm="0">
                                          <p:val>
                                            <p:fltVal val="0"/>
                                          </p:val>
                                        </p:tav>
                                        <p:tav tm="100000">
                                          <p:val>
                                            <p:fltVal val="-90"/>
                                          </p:val>
                                        </p:tav>
                                      </p:tavLst>
                                    </p:anim>
                                    <p:anim calcmode="lin" valueType="num">
                                      <p:cBhvr>
                                        <p:cTn id="46" dur="2000" fill="hold"/>
                                        <p:tgtEl>
                                          <p:spTgt spid="68610"/>
                                        </p:tgtEl>
                                        <p:attrNameLst>
                                          <p:attrName>ppt_w</p:attrName>
                                        </p:attrNameLst>
                                      </p:cBhvr>
                                      <p:tavLst>
                                        <p:tav tm="0">
                                          <p:val>
                                            <p:strVal val="ppt_w"/>
                                          </p:val>
                                        </p:tav>
                                        <p:tav tm="50000">
                                          <p:val>
                                            <p:strVal val="ppt_w-.5"/>
                                          </p:val>
                                        </p:tav>
                                        <p:tav tm="100000">
                                          <p:val>
                                            <p:strVal val="ppt_w-.5"/>
                                          </p:val>
                                        </p:tav>
                                      </p:tavLst>
                                    </p:anim>
                                    <p:anim calcmode="lin" valueType="num">
                                      <p:cBhvr>
                                        <p:cTn id="47" dur="2000" fill="hold"/>
                                        <p:tgtEl>
                                          <p:spTgt spid="68610"/>
                                        </p:tgtEl>
                                        <p:attrNameLst>
                                          <p:attrName>ppt_h</p:attrName>
                                        </p:attrNameLst>
                                      </p:cBhvr>
                                      <p:tavLst>
                                        <p:tav tm="0">
                                          <p:val>
                                            <p:strVal val="ppt_h"/>
                                          </p:val>
                                        </p:tav>
                                        <p:tav tm="100000">
                                          <p:val>
                                            <p:strVal val="ppt_h"/>
                                          </p:val>
                                        </p:tav>
                                      </p:tavLst>
                                    </p:anim>
                                    <p:anim calcmode="lin" valueType="num">
                                      <p:cBhvr>
                                        <p:cTn id="48" dur="2000" fill="hold"/>
                                        <p:tgtEl>
                                          <p:spTgt spid="68610"/>
                                        </p:tgtEl>
                                        <p:attrNameLst>
                                          <p:attrName>ppt_x</p:attrName>
                                        </p:attrNameLst>
                                      </p:cBhvr>
                                      <p:tavLst>
                                        <p:tav tm="0">
                                          <p:val>
                                            <p:strVal val="ppt_x"/>
                                          </p:val>
                                        </p:tav>
                                        <p:tav tm="100000">
                                          <p:val>
                                            <p:strVal val="ppt_x+.4"/>
                                          </p:val>
                                        </p:tav>
                                      </p:tavLst>
                                    </p:anim>
                                    <p:anim calcmode="lin" valueType="num">
                                      <p:cBhvr>
                                        <p:cTn id="49" dur="2000" fill="hold"/>
                                        <p:tgtEl>
                                          <p:spTgt spid="68610"/>
                                        </p:tgtEl>
                                        <p:attrNameLst>
                                          <p:attrName>ppt_y</p:attrName>
                                        </p:attrNameLst>
                                      </p:cBhvr>
                                      <p:tavLst>
                                        <p:tav tm="0">
                                          <p:val>
                                            <p:strVal val="ppt_y"/>
                                          </p:val>
                                        </p:tav>
                                        <p:tav tm="50000">
                                          <p:val>
                                            <p:strVal val="ppt_y+.1"/>
                                          </p:val>
                                        </p:tav>
                                        <p:tav tm="100000">
                                          <p:val>
                                            <p:strVal val="ppt_y-.2"/>
                                          </p:val>
                                        </p:tav>
                                      </p:tavLst>
                                    </p:anim>
                                    <p:set>
                                      <p:cBhvr>
                                        <p:cTn id="50" dur="1" fill="hold">
                                          <p:stCondLst>
                                            <p:cond delay="1998"/>
                                          </p:stCondLst>
                                        </p:cTn>
                                        <p:tgtEl>
                                          <p:spTgt spid="68610"/>
                                        </p:tgtEl>
                                        <p:attrNameLst>
                                          <p:attrName>style.visibility</p:attrName>
                                        </p:attrNameLst>
                                      </p:cBhvr>
                                      <p:to>
                                        <p:strVal val="hidden"/>
                                      </p:to>
                                    </p:set>
                                  </p:childTnLst>
                                </p:cTn>
                              </p:par>
                              <p:par>
                                <p:cTn id="51" presetID="22" presetClass="exit" presetSubtype="8" fill="hold" grpId="1" nodeType="withEffect">
                                  <p:stCondLst>
                                    <p:cond delay="0"/>
                                  </p:stCondLst>
                                  <p:childTnLst>
                                    <p:animEffect transition="out" filter="wipe(left)">
                                      <p:cBhvr>
                                        <p:cTn id="52" dur="500"/>
                                        <p:tgtEl>
                                          <p:spTgt spid="68611">
                                            <p:txEl>
                                              <p:pRg st="0" end="0"/>
                                            </p:txEl>
                                          </p:spTgt>
                                        </p:tgtEl>
                                      </p:cBhvr>
                                    </p:animEffect>
                                    <p:set>
                                      <p:cBhvr>
                                        <p:cTn id="53" dur="1" fill="hold">
                                          <p:stCondLst>
                                            <p:cond delay="499"/>
                                          </p:stCondLst>
                                        </p:cTn>
                                        <p:tgtEl>
                                          <p:spTgt spid="68611">
                                            <p:txEl>
                                              <p:pRg st="0" end="0"/>
                                            </p:txEl>
                                          </p:spTgt>
                                        </p:tgtEl>
                                        <p:attrNameLst>
                                          <p:attrName>style.visibility</p:attrName>
                                        </p:attrNameLst>
                                      </p:cBhvr>
                                      <p:to>
                                        <p:strVal val="hidden"/>
                                      </p:to>
                                    </p:set>
                                  </p:childTnLst>
                                </p:cTn>
                              </p:par>
                              <p:par>
                                <p:cTn id="54" presetID="22" presetClass="exit" presetSubtype="8" fill="hold" grpId="1" nodeType="withEffect">
                                  <p:stCondLst>
                                    <p:cond delay="0"/>
                                  </p:stCondLst>
                                  <p:childTnLst>
                                    <p:animEffect transition="out" filter="wipe(left)">
                                      <p:cBhvr>
                                        <p:cTn id="55" dur="500"/>
                                        <p:tgtEl>
                                          <p:spTgt spid="68611">
                                            <p:bg/>
                                          </p:spTgt>
                                        </p:tgtEl>
                                      </p:cBhvr>
                                    </p:animEffect>
                                    <p:set>
                                      <p:cBhvr>
                                        <p:cTn id="56" dur="1" fill="hold">
                                          <p:stCondLst>
                                            <p:cond delay="499"/>
                                          </p:stCondLst>
                                        </p:cTn>
                                        <p:tgtEl>
                                          <p:spTgt spid="68611">
                                            <p:bg/>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8610" grpId="0"/>
      <p:bldP spid="68610" grpId="1"/>
      <p:bldP spid="68611" grpId="0" build="p" animBg="1"/>
      <p:bldP spid="68611" grpId="1" build="allAtOnce" animBg="1"/>
    </p:bldLst>
  </p:timing>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362" name="عنصر نائب للتذييل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algn="l" rtl="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algn="l" rtl="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algn="l" rtl="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algn="l" rtl="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r>
              <a:rPr lang="ar-SA" altLang="ar-SA"/>
              <a:t>الفصل الرابع</a:t>
            </a:r>
            <a:endParaRPr lang="en-US" altLang="ar-SA"/>
          </a:p>
        </p:txBody>
      </p:sp>
      <p:sp>
        <p:nvSpPr>
          <p:cNvPr id="15363" name="عنصر نائب لرقم الشريحة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algn="l" rtl="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algn="l" rtl="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algn="l" rtl="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algn="l" rtl="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fld id="{6784B47E-2B3E-4C43-873E-B28DBF3D3E30}" type="slidenum">
              <a:rPr lang="ar-SA" altLang="ar-SA"/>
              <a:pPr eaLnBrk="1" hangingPunct="1"/>
              <a:t>18</a:t>
            </a:fld>
            <a:endParaRPr lang="en-US" altLang="ar-SA"/>
          </a:p>
        </p:txBody>
      </p:sp>
      <p:sp>
        <p:nvSpPr>
          <p:cNvPr id="69634" name="Rectangle 2"/>
          <p:cNvSpPr>
            <a:spLocks noGrp="1" noChangeArrowheads="1"/>
          </p:cNvSpPr>
          <p:nvPr>
            <p:ph type="title"/>
          </p:nvPr>
        </p:nvSpPr>
        <p:spPr/>
        <p:txBody>
          <a:bodyPr/>
          <a:lstStyle/>
          <a:p>
            <a:pPr algn="r" rtl="1" eaLnBrk="1" hangingPunct="1"/>
            <a:r>
              <a:rPr lang="ar-SA" altLang="ar-SA" dirty="0" smtClean="0">
                <a:solidFill>
                  <a:srgbClr val="3333CC"/>
                </a:solidFill>
                <a:cs typeface="PT Simple Bold Ruled" pitchFamily="2" charset="-78"/>
              </a:rPr>
              <a:t>طرائق تكون معرفة الذات</a:t>
            </a:r>
            <a:endParaRPr lang="en-US" altLang="ar-SA" dirty="0" smtClean="0">
              <a:solidFill>
                <a:srgbClr val="3333CC"/>
              </a:solidFill>
              <a:cs typeface="PT Simple Bold Ruled" pitchFamily="2" charset="-78"/>
            </a:endParaRPr>
          </a:p>
        </p:txBody>
      </p:sp>
      <p:sp>
        <p:nvSpPr>
          <p:cNvPr id="69635" name="Rectangle 3"/>
          <p:cNvSpPr>
            <a:spLocks noGrp="1" noChangeArrowheads="1"/>
          </p:cNvSpPr>
          <p:nvPr>
            <p:ph type="body" idx="1"/>
          </p:nvPr>
        </p:nvSpPr>
        <p:spPr>
          <a:xfrm>
            <a:off x="228600" y="1752600"/>
            <a:ext cx="8686800" cy="4267200"/>
          </a:xfrm>
          <a:noFill/>
          <a:ln>
            <a:solidFill>
              <a:srgbClr val="3333CC"/>
            </a:solidFill>
            <a:miter lim="800000"/>
            <a:headEnd/>
            <a:tailEnd/>
          </a:ln>
        </p:spPr>
        <p:txBody>
          <a:bodyPr/>
          <a:lstStyle/>
          <a:p>
            <a:pPr marL="0" indent="0" algn="just" rtl="1" eaLnBrk="1" hangingPunct="1">
              <a:buFont typeface="Wingdings" pitchFamily="2" charset="2"/>
              <a:buNone/>
            </a:pPr>
            <a:r>
              <a:rPr lang="ar-SA" altLang="ar-SA" sz="2800" b="1" dirty="0" smtClean="0">
                <a:solidFill>
                  <a:srgbClr val="3333CC"/>
                </a:solidFill>
                <a:cs typeface="PT Simple Bold Ruled" pitchFamily="2" charset="-78"/>
              </a:rPr>
              <a:t>المقارنة الاجتماعية- التفاعل الاجتماعي كمصدر لمعرفة الذات</a:t>
            </a:r>
            <a:r>
              <a:rPr lang="ar-SA" altLang="ar-SA" sz="2800" b="1" dirty="0" smtClean="0">
                <a:solidFill>
                  <a:srgbClr val="000000"/>
                </a:solidFill>
                <a:cs typeface="PT Simple Bold Ruled" pitchFamily="2" charset="-78"/>
              </a:rPr>
              <a:t>:</a:t>
            </a:r>
          </a:p>
          <a:p>
            <a:pPr marL="0" indent="0" algn="just" rtl="1" eaLnBrk="1" hangingPunct="1">
              <a:buFont typeface="Wingdings" pitchFamily="2" charset="2"/>
              <a:buNone/>
            </a:pPr>
            <a:endParaRPr lang="ar-SA" altLang="ar-SA" sz="2800" b="1" dirty="0" smtClean="0">
              <a:solidFill>
                <a:srgbClr val="000000"/>
              </a:solidFill>
              <a:cs typeface="PT Simple Bold Ruled" pitchFamily="2" charset="-78"/>
            </a:endParaRPr>
          </a:p>
          <a:p>
            <a:pPr marL="0" indent="0" algn="just" rtl="1" eaLnBrk="1" hangingPunct="1">
              <a:buFont typeface="Wingdings" pitchFamily="2" charset="2"/>
              <a:buNone/>
            </a:pPr>
            <a:r>
              <a:rPr lang="ar-SA" altLang="ar-SA" dirty="0" smtClean="0">
                <a:solidFill>
                  <a:srgbClr val="000000"/>
                </a:solidFill>
                <a:cs typeface="FQ - AL MUHANNAD" pitchFamily="2" charset="-78"/>
              </a:rPr>
              <a:t>- إن ما يتلقاه الفرد من معلومات عن صفاته وقدراته أثناء تفاعله مع الآخرين يعتبر من مصادر معرفة الذات. فتوقعات الآخرين التي نستنتجها من سلوكهم وأحاديثهم (نظرية التأكيد السلوكي) تؤثر في نظرتنا لذواتنا. كما أن الآخرين قد ينقلون إلينا معلومات مباشرة عنا، وتنعكس آراءهم على تقديرنا لصفاتنا وقدراتنا (تقدير الذات المنعكس).</a:t>
            </a:r>
            <a:endParaRPr lang="en-US" altLang="ar-SA" dirty="0" smtClean="0">
              <a:solidFill>
                <a:srgbClr val="000000"/>
              </a:solidFill>
              <a:cs typeface="FQ - AL MUHANNAD" pitchFamily="2" charset="-78"/>
            </a:endParaRPr>
          </a:p>
        </p:txBody>
      </p:sp>
    </p:spTree>
    <p:extLst>
      <p:ext uri="{BB962C8B-B14F-4D97-AF65-F5344CB8AC3E}">
        <p14:creationId xmlns:p14="http://schemas.microsoft.com/office/powerpoint/2010/main" val="1519224011"/>
      </p:ext>
    </p:extLst>
  </p:cSld>
  <p:clrMapOvr>
    <a:masterClrMapping/>
  </p:clrMapOvr>
  <p:transition>
    <p:pull dir="d"/>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5" presetClass="entr" presetSubtype="0" fill="hold" grpId="0" nodeType="withEffect">
                                  <p:stCondLst>
                                    <p:cond delay="0"/>
                                  </p:stCondLst>
                                  <p:childTnLst>
                                    <p:set>
                                      <p:cBhvr>
                                        <p:cTn id="6" dur="1" fill="hold">
                                          <p:stCondLst>
                                            <p:cond delay="0"/>
                                          </p:stCondLst>
                                        </p:cTn>
                                        <p:tgtEl>
                                          <p:spTgt spid="69634"/>
                                        </p:tgtEl>
                                        <p:attrNameLst>
                                          <p:attrName>style.visibility</p:attrName>
                                        </p:attrNameLst>
                                      </p:cBhvr>
                                      <p:to>
                                        <p:strVal val="visible"/>
                                      </p:to>
                                    </p:set>
                                    <p:anim calcmode="lin" valueType="num">
                                      <p:cBhvr>
                                        <p:cTn id="7" dur="1000" fill="hold">
                                          <p:stCondLst>
                                            <p:cond delay="0"/>
                                          </p:stCondLst>
                                        </p:cTn>
                                        <p:tgtEl>
                                          <p:spTgt spid="69634"/>
                                        </p:tgtEl>
                                        <p:attrNameLst>
                                          <p:attrName>style.rotation</p:attrName>
                                        </p:attrNameLst>
                                      </p:cBhvr>
                                      <p:tavLst>
                                        <p:tav tm="0">
                                          <p:val>
                                            <p:fltVal val="-90"/>
                                          </p:val>
                                        </p:tav>
                                        <p:tav tm="100000">
                                          <p:val>
                                            <p:fltVal val="0"/>
                                          </p:val>
                                        </p:tav>
                                      </p:tavLst>
                                    </p:anim>
                                    <p:anim calcmode="lin" valueType="num">
                                      <p:cBhvr>
                                        <p:cTn id="8" dur="1000" fill="hold">
                                          <p:stCondLst>
                                            <p:cond delay="0"/>
                                          </p:stCondLst>
                                        </p:cTn>
                                        <p:tgtEl>
                                          <p:spTgt spid="69634"/>
                                        </p:tgtEl>
                                        <p:attrNameLst>
                                          <p:attrName>ppt_w</p:attrName>
                                        </p:attrNameLst>
                                      </p:cBhvr>
                                      <p:tavLst>
                                        <p:tav tm="0">
                                          <p:val>
                                            <p:strVal val="#ppt_w-.5"/>
                                          </p:val>
                                        </p:tav>
                                        <p:tav tm="50000">
                                          <p:val>
                                            <p:strVal val="#ppt_w-.5"/>
                                          </p:val>
                                        </p:tav>
                                        <p:tav tm="100000">
                                          <p:val>
                                            <p:strVal val="#ppt_w"/>
                                          </p:val>
                                        </p:tav>
                                      </p:tavLst>
                                    </p:anim>
                                    <p:anim calcmode="lin" valueType="num">
                                      <p:cBhvr>
                                        <p:cTn id="9" dur="1000" fill="hold">
                                          <p:stCondLst>
                                            <p:cond delay="0"/>
                                          </p:stCondLst>
                                        </p:cTn>
                                        <p:tgtEl>
                                          <p:spTgt spid="69634"/>
                                        </p:tgtEl>
                                        <p:attrNameLst>
                                          <p:attrName>ppt_h</p:attrName>
                                        </p:attrNameLst>
                                      </p:cBhvr>
                                      <p:tavLst>
                                        <p:tav tm="0">
                                          <p:val>
                                            <p:strVal val="#ppt_h"/>
                                          </p:val>
                                        </p:tav>
                                        <p:tav tm="100000">
                                          <p:val>
                                            <p:strVal val="#ppt_h"/>
                                          </p:val>
                                        </p:tav>
                                      </p:tavLst>
                                    </p:anim>
                                    <p:anim calcmode="lin" valueType="num">
                                      <p:cBhvr>
                                        <p:cTn id="10" dur="1000" fill="hold">
                                          <p:stCondLst>
                                            <p:cond delay="0"/>
                                          </p:stCondLst>
                                        </p:cTn>
                                        <p:tgtEl>
                                          <p:spTgt spid="69634"/>
                                        </p:tgtEl>
                                        <p:attrNameLst>
                                          <p:attrName>ppt_x</p:attrName>
                                        </p:attrNameLst>
                                      </p:cBhvr>
                                      <p:tavLst>
                                        <p:tav tm="0">
                                          <p:val>
                                            <p:strVal val="#ppt_x+.4"/>
                                          </p:val>
                                        </p:tav>
                                        <p:tav tm="100000">
                                          <p:val>
                                            <p:strVal val="#ppt_x"/>
                                          </p:val>
                                        </p:tav>
                                      </p:tavLst>
                                    </p:anim>
                                    <p:anim calcmode="lin" valueType="num">
                                      <p:cBhvr>
                                        <p:cTn id="11" dur="1000" fill="hold">
                                          <p:stCondLst>
                                            <p:cond delay="0"/>
                                          </p:stCondLst>
                                        </p:cTn>
                                        <p:tgtEl>
                                          <p:spTgt spid="69634"/>
                                        </p:tgtEl>
                                        <p:attrNameLst>
                                          <p:attrName>ppt_y</p:attrName>
                                        </p:attrNameLst>
                                      </p:cBhvr>
                                      <p:tavLst>
                                        <p:tav tm="0">
                                          <p:val>
                                            <p:strVal val="#ppt_y-.2"/>
                                          </p:val>
                                        </p:tav>
                                        <p:tav tm="50000">
                                          <p:val>
                                            <p:strVal val="#ppt_y+.1"/>
                                          </p:val>
                                        </p:tav>
                                        <p:tav tm="100000">
                                          <p:val>
                                            <p:strVal val="#ppt_y"/>
                                          </p:val>
                                        </p:tav>
                                      </p:tavLst>
                                    </p:anim>
                                  </p:childTnLst>
                                </p:cTn>
                              </p:par>
                            </p:childTnLst>
                          </p:cTn>
                        </p:par>
                      </p:childTnLst>
                    </p:cTn>
                  </p:par>
                  <p:par>
                    <p:cTn id="12" fill="hold" nodeType="clickPar">
                      <p:stCondLst>
                        <p:cond delay="indefinite"/>
                      </p:stCondLst>
                      <p:childTnLst>
                        <p:par>
                          <p:cTn id="13" fill="hold" nodeType="withGroup">
                            <p:stCondLst>
                              <p:cond delay="0"/>
                            </p:stCondLst>
                            <p:childTnLst>
                              <p:par>
                                <p:cTn id="14" presetID="54" presetClass="entr" presetSubtype="0" accel="100000" fill="hold" grpId="0" nodeType="clickEffect">
                                  <p:stCondLst>
                                    <p:cond delay="0"/>
                                  </p:stCondLst>
                                  <p:childTnLst>
                                    <p:set>
                                      <p:cBhvr>
                                        <p:cTn id="15" dur="1" fill="hold">
                                          <p:stCondLst>
                                            <p:cond delay="0"/>
                                          </p:stCondLst>
                                        </p:cTn>
                                        <p:tgtEl>
                                          <p:spTgt spid="69635">
                                            <p:txEl>
                                              <p:pRg st="0" end="0"/>
                                            </p:txEl>
                                          </p:spTgt>
                                        </p:tgtEl>
                                        <p:attrNameLst>
                                          <p:attrName>style.visibility</p:attrName>
                                        </p:attrNameLst>
                                      </p:cBhvr>
                                      <p:to>
                                        <p:strVal val="visible"/>
                                      </p:to>
                                    </p:set>
                                    <p:anim calcmode="lin" valueType="num">
                                      <p:cBhvr>
                                        <p:cTn id="16" dur="500" fill="hold"/>
                                        <p:tgtEl>
                                          <p:spTgt spid="69635">
                                            <p:txEl>
                                              <p:pRg st="0" end="0"/>
                                            </p:txEl>
                                          </p:spTgt>
                                        </p:tgtEl>
                                        <p:attrNameLst>
                                          <p:attrName>ppt_w</p:attrName>
                                        </p:attrNameLst>
                                      </p:cBhvr>
                                      <p:tavLst>
                                        <p:tav tm="0">
                                          <p:val>
                                            <p:strVal val="#ppt_w*0.05"/>
                                          </p:val>
                                        </p:tav>
                                        <p:tav tm="100000">
                                          <p:val>
                                            <p:strVal val="#ppt_w"/>
                                          </p:val>
                                        </p:tav>
                                      </p:tavLst>
                                    </p:anim>
                                    <p:anim calcmode="lin" valueType="num">
                                      <p:cBhvr>
                                        <p:cTn id="17" dur="500" fill="hold"/>
                                        <p:tgtEl>
                                          <p:spTgt spid="69635">
                                            <p:txEl>
                                              <p:pRg st="0" end="0"/>
                                            </p:txEl>
                                          </p:spTgt>
                                        </p:tgtEl>
                                        <p:attrNameLst>
                                          <p:attrName>ppt_h</p:attrName>
                                        </p:attrNameLst>
                                      </p:cBhvr>
                                      <p:tavLst>
                                        <p:tav tm="0">
                                          <p:val>
                                            <p:strVal val="#ppt_h"/>
                                          </p:val>
                                        </p:tav>
                                        <p:tav tm="100000">
                                          <p:val>
                                            <p:strVal val="#ppt_h"/>
                                          </p:val>
                                        </p:tav>
                                      </p:tavLst>
                                    </p:anim>
                                    <p:anim calcmode="lin" valueType="num">
                                      <p:cBhvr>
                                        <p:cTn id="18" dur="500" fill="hold"/>
                                        <p:tgtEl>
                                          <p:spTgt spid="69635">
                                            <p:txEl>
                                              <p:pRg st="0" end="0"/>
                                            </p:txEl>
                                          </p:spTgt>
                                        </p:tgtEl>
                                        <p:attrNameLst>
                                          <p:attrName>ppt_x</p:attrName>
                                        </p:attrNameLst>
                                      </p:cBhvr>
                                      <p:tavLst>
                                        <p:tav tm="0">
                                          <p:val>
                                            <p:strVal val="#ppt_x-.2"/>
                                          </p:val>
                                        </p:tav>
                                        <p:tav tm="100000">
                                          <p:val>
                                            <p:strVal val="#ppt_x"/>
                                          </p:val>
                                        </p:tav>
                                      </p:tavLst>
                                    </p:anim>
                                    <p:anim calcmode="lin" valueType="num">
                                      <p:cBhvr>
                                        <p:cTn id="19" dur="500" fill="hold"/>
                                        <p:tgtEl>
                                          <p:spTgt spid="69635">
                                            <p:txEl>
                                              <p:pRg st="0" end="0"/>
                                            </p:txEl>
                                          </p:spTgt>
                                        </p:tgtEl>
                                        <p:attrNameLst>
                                          <p:attrName>ppt_y</p:attrName>
                                        </p:attrNameLst>
                                      </p:cBhvr>
                                      <p:tavLst>
                                        <p:tav tm="0">
                                          <p:val>
                                            <p:strVal val="#ppt_y"/>
                                          </p:val>
                                        </p:tav>
                                        <p:tav tm="100000">
                                          <p:val>
                                            <p:strVal val="#ppt_y"/>
                                          </p:val>
                                        </p:tav>
                                      </p:tavLst>
                                    </p:anim>
                                    <p:animEffect transition="in" filter="fade">
                                      <p:cBhvr>
                                        <p:cTn id="20" dur="500"/>
                                        <p:tgtEl>
                                          <p:spTgt spid="69635">
                                            <p:txEl>
                                              <p:pRg st="0" end="0"/>
                                            </p:txEl>
                                          </p:spTgt>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54" presetClass="entr" presetSubtype="0" accel="100000" fill="hold" grpId="0" nodeType="clickEffect">
                                  <p:stCondLst>
                                    <p:cond delay="0"/>
                                  </p:stCondLst>
                                  <p:childTnLst>
                                    <p:set>
                                      <p:cBhvr>
                                        <p:cTn id="24" dur="1" fill="hold">
                                          <p:stCondLst>
                                            <p:cond delay="0"/>
                                          </p:stCondLst>
                                        </p:cTn>
                                        <p:tgtEl>
                                          <p:spTgt spid="69635">
                                            <p:txEl>
                                              <p:pRg st="2" end="2"/>
                                            </p:txEl>
                                          </p:spTgt>
                                        </p:tgtEl>
                                        <p:attrNameLst>
                                          <p:attrName>style.visibility</p:attrName>
                                        </p:attrNameLst>
                                      </p:cBhvr>
                                      <p:to>
                                        <p:strVal val="visible"/>
                                      </p:to>
                                    </p:set>
                                    <p:anim calcmode="lin" valueType="num">
                                      <p:cBhvr>
                                        <p:cTn id="25" dur="500" fill="hold"/>
                                        <p:tgtEl>
                                          <p:spTgt spid="69635">
                                            <p:txEl>
                                              <p:pRg st="2" end="2"/>
                                            </p:txEl>
                                          </p:spTgt>
                                        </p:tgtEl>
                                        <p:attrNameLst>
                                          <p:attrName>ppt_w</p:attrName>
                                        </p:attrNameLst>
                                      </p:cBhvr>
                                      <p:tavLst>
                                        <p:tav tm="0">
                                          <p:val>
                                            <p:strVal val="#ppt_w*0.05"/>
                                          </p:val>
                                        </p:tav>
                                        <p:tav tm="100000">
                                          <p:val>
                                            <p:strVal val="#ppt_w"/>
                                          </p:val>
                                        </p:tav>
                                      </p:tavLst>
                                    </p:anim>
                                    <p:anim calcmode="lin" valueType="num">
                                      <p:cBhvr>
                                        <p:cTn id="26" dur="500" fill="hold"/>
                                        <p:tgtEl>
                                          <p:spTgt spid="69635">
                                            <p:txEl>
                                              <p:pRg st="2" end="2"/>
                                            </p:txEl>
                                          </p:spTgt>
                                        </p:tgtEl>
                                        <p:attrNameLst>
                                          <p:attrName>ppt_h</p:attrName>
                                        </p:attrNameLst>
                                      </p:cBhvr>
                                      <p:tavLst>
                                        <p:tav tm="0">
                                          <p:val>
                                            <p:strVal val="#ppt_h"/>
                                          </p:val>
                                        </p:tav>
                                        <p:tav tm="100000">
                                          <p:val>
                                            <p:strVal val="#ppt_h"/>
                                          </p:val>
                                        </p:tav>
                                      </p:tavLst>
                                    </p:anim>
                                    <p:anim calcmode="lin" valueType="num">
                                      <p:cBhvr>
                                        <p:cTn id="27" dur="500" fill="hold"/>
                                        <p:tgtEl>
                                          <p:spTgt spid="69635">
                                            <p:txEl>
                                              <p:pRg st="2" end="2"/>
                                            </p:txEl>
                                          </p:spTgt>
                                        </p:tgtEl>
                                        <p:attrNameLst>
                                          <p:attrName>ppt_x</p:attrName>
                                        </p:attrNameLst>
                                      </p:cBhvr>
                                      <p:tavLst>
                                        <p:tav tm="0">
                                          <p:val>
                                            <p:strVal val="#ppt_x-.2"/>
                                          </p:val>
                                        </p:tav>
                                        <p:tav tm="100000">
                                          <p:val>
                                            <p:strVal val="#ppt_x"/>
                                          </p:val>
                                        </p:tav>
                                      </p:tavLst>
                                    </p:anim>
                                    <p:anim calcmode="lin" valueType="num">
                                      <p:cBhvr>
                                        <p:cTn id="28" dur="500" fill="hold"/>
                                        <p:tgtEl>
                                          <p:spTgt spid="69635">
                                            <p:txEl>
                                              <p:pRg st="2" end="2"/>
                                            </p:txEl>
                                          </p:spTgt>
                                        </p:tgtEl>
                                        <p:attrNameLst>
                                          <p:attrName>ppt_y</p:attrName>
                                        </p:attrNameLst>
                                      </p:cBhvr>
                                      <p:tavLst>
                                        <p:tav tm="0">
                                          <p:val>
                                            <p:strVal val="#ppt_y"/>
                                          </p:val>
                                        </p:tav>
                                        <p:tav tm="100000">
                                          <p:val>
                                            <p:strVal val="#ppt_y"/>
                                          </p:val>
                                        </p:tav>
                                      </p:tavLst>
                                    </p:anim>
                                    <p:animEffect transition="in" filter="fade">
                                      <p:cBhvr>
                                        <p:cTn id="29" dur="500"/>
                                        <p:tgtEl>
                                          <p:spTgt spid="69635">
                                            <p:txEl>
                                              <p:pRg st="2" end="2"/>
                                            </p:txEl>
                                          </p:spTgt>
                                        </p:tgtEl>
                                      </p:cBhvr>
                                    </p:animEffect>
                                  </p:childTnLst>
                                </p:cTn>
                              </p:par>
                            </p:childTnLst>
                          </p:cTn>
                        </p:par>
                      </p:childTnLst>
                    </p:cTn>
                  </p:par>
                  <p:par>
                    <p:cTn id="30" fill="hold" nodeType="clickPar">
                      <p:stCondLst>
                        <p:cond delay="indefinite"/>
                      </p:stCondLst>
                      <p:childTnLst>
                        <p:par>
                          <p:cTn id="31" fill="hold" nodeType="withGroup">
                            <p:stCondLst>
                              <p:cond delay="0"/>
                            </p:stCondLst>
                            <p:childTnLst>
                              <p:par>
                                <p:cTn id="32" presetID="25" presetClass="exit" presetSubtype="0" fill="hold" grpId="1" nodeType="clickEffect">
                                  <p:stCondLst>
                                    <p:cond delay="0"/>
                                  </p:stCondLst>
                                  <p:childTnLst>
                                    <p:anim calcmode="lin" valueType="num">
                                      <p:cBhvr>
                                        <p:cTn id="33" dur="2000" fill="hold"/>
                                        <p:tgtEl>
                                          <p:spTgt spid="69634"/>
                                        </p:tgtEl>
                                        <p:attrNameLst>
                                          <p:attrName>style.rotation</p:attrName>
                                        </p:attrNameLst>
                                      </p:cBhvr>
                                      <p:tavLst>
                                        <p:tav tm="0">
                                          <p:val>
                                            <p:fltVal val="0"/>
                                          </p:val>
                                        </p:tav>
                                        <p:tav tm="100000">
                                          <p:val>
                                            <p:fltVal val="-90"/>
                                          </p:val>
                                        </p:tav>
                                      </p:tavLst>
                                    </p:anim>
                                    <p:anim calcmode="lin" valueType="num">
                                      <p:cBhvr>
                                        <p:cTn id="34" dur="2000" fill="hold"/>
                                        <p:tgtEl>
                                          <p:spTgt spid="69634"/>
                                        </p:tgtEl>
                                        <p:attrNameLst>
                                          <p:attrName>ppt_w</p:attrName>
                                        </p:attrNameLst>
                                      </p:cBhvr>
                                      <p:tavLst>
                                        <p:tav tm="0">
                                          <p:val>
                                            <p:strVal val="ppt_w"/>
                                          </p:val>
                                        </p:tav>
                                        <p:tav tm="50000">
                                          <p:val>
                                            <p:strVal val="ppt_w-.5"/>
                                          </p:val>
                                        </p:tav>
                                        <p:tav tm="100000">
                                          <p:val>
                                            <p:strVal val="ppt_w-.5"/>
                                          </p:val>
                                        </p:tav>
                                      </p:tavLst>
                                    </p:anim>
                                    <p:anim calcmode="lin" valueType="num">
                                      <p:cBhvr>
                                        <p:cTn id="35" dur="2000" fill="hold"/>
                                        <p:tgtEl>
                                          <p:spTgt spid="69634"/>
                                        </p:tgtEl>
                                        <p:attrNameLst>
                                          <p:attrName>ppt_h</p:attrName>
                                        </p:attrNameLst>
                                      </p:cBhvr>
                                      <p:tavLst>
                                        <p:tav tm="0">
                                          <p:val>
                                            <p:strVal val="ppt_h"/>
                                          </p:val>
                                        </p:tav>
                                        <p:tav tm="100000">
                                          <p:val>
                                            <p:strVal val="ppt_h"/>
                                          </p:val>
                                        </p:tav>
                                      </p:tavLst>
                                    </p:anim>
                                    <p:anim calcmode="lin" valueType="num">
                                      <p:cBhvr>
                                        <p:cTn id="36" dur="2000" fill="hold"/>
                                        <p:tgtEl>
                                          <p:spTgt spid="69634"/>
                                        </p:tgtEl>
                                        <p:attrNameLst>
                                          <p:attrName>ppt_x</p:attrName>
                                        </p:attrNameLst>
                                      </p:cBhvr>
                                      <p:tavLst>
                                        <p:tav tm="0">
                                          <p:val>
                                            <p:strVal val="ppt_x"/>
                                          </p:val>
                                        </p:tav>
                                        <p:tav tm="100000">
                                          <p:val>
                                            <p:strVal val="ppt_x+.4"/>
                                          </p:val>
                                        </p:tav>
                                      </p:tavLst>
                                    </p:anim>
                                    <p:anim calcmode="lin" valueType="num">
                                      <p:cBhvr>
                                        <p:cTn id="37" dur="2000" fill="hold"/>
                                        <p:tgtEl>
                                          <p:spTgt spid="69634"/>
                                        </p:tgtEl>
                                        <p:attrNameLst>
                                          <p:attrName>ppt_y</p:attrName>
                                        </p:attrNameLst>
                                      </p:cBhvr>
                                      <p:tavLst>
                                        <p:tav tm="0">
                                          <p:val>
                                            <p:strVal val="ppt_y"/>
                                          </p:val>
                                        </p:tav>
                                        <p:tav tm="50000">
                                          <p:val>
                                            <p:strVal val="ppt_y+.1"/>
                                          </p:val>
                                        </p:tav>
                                        <p:tav tm="100000">
                                          <p:val>
                                            <p:strVal val="ppt_y-.2"/>
                                          </p:val>
                                        </p:tav>
                                      </p:tavLst>
                                    </p:anim>
                                    <p:set>
                                      <p:cBhvr>
                                        <p:cTn id="38" dur="1" fill="hold">
                                          <p:stCondLst>
                                            <p:cond delay="1998"/>
                                          </p:stCondLst>
                                        </p:cTn>
                                        <p:tgtEl>
                                          <p:spTgt spid="69634"/>
                                        </p:tgtEl>
                                        <p:attrNameLst>
                                          <p:attrName>style.visibility</p:attrName>
                                        </p:attrNameLst>
                                      </p:cBhvr>
                                      <p:to>
                                        <p:strVal val="hidden"/>
                                      </p:to>
                                    </p:set>
                                  </p:childTnLst>
                                </p:cTn>
                              </p:par>
                              <p:par>
                                <p:cTn id="39" presetID="22" presetClass="exit" presetSubtype="8" fill="hold" grpId="1" nodeType="withEffect">
                                  <p:stCondLst>
                                    <p:cond delay="0"/>
                                  </p:stCondLst>
                                  <p:childTnLst>
                                    <p:animEffect transition="out" filter="wipe(left)">
                                      <p:cBhvr>
                                        <p:cTn id="40" dur="500"/>
                                        <p:tgtEl>
                                          <p:spTgt spid="69635">
                                            <p:txEl>
                                              <p:pRg st="0" end="0"/>
                                            </p:txEl>
                                          </p:spTgt>
                                        </p:tgtEl>
                                      </p:cBhvr>
                                    </p:animEffect>
                                    <p:set>
                                      <p:cBhvr>
                                        <p:cTn id="41" dur="1" fill="hold">
                                          <p:stCondLst>
                                            <p:cond delay="499"/>
                                          </p:stCondLst>
                                        </p:cTn>
                                        <p:tgtEl>
                                          <p:spTgt spid="69635">
                                            <p:txEl>
                                              <p:pRg st="0" end="0"/>
                                            </p:txEl>
                                          </p:spTgt>
                                        </p:tgtEl>
                                        <p:attrNameLst>
                                          <p:attrName>style.visibility</p:attrName>
                                        </p:attrNameLst>
                                      </p:cBhvr>
                                      <p:to>
                                        <p:strVal val="hidden"/>
                                      </p:to>
                                    </p:set>
                                  </p:childTnLst>
                                </p:cTn>
                              </p:par>
                              <p:par>
                                <p:cTn id="42" presetID="22" presetClass="exit" presetSubtype="8" fill="hold" grpId="1" nodeType="withEffect">
                                  <p:stCondLst>
                                    <p:cond delay="0"/>
                                  </p:stCondLst>
                                  <p:childTnLst>
                                    <p:animEffect transition="out" filter="wipe(left)">
                                      <p:cBhvr>
                                        <p:cTn id="43" dur="500"/>
                                        <p:tgtEl>
                                          <p:spTgt spid="69635">
                                            <p:txEl>
                                              <p:pRg st="2" end="2"/>
                                            </p:txEl>
                                          </p:spTgt>
                                        </p:tgtEl>
                                      </p:cBhvr>
                                    </p:animEffect>
                                    <p:set>
                                      <p:cBhvr>
                                        <p:cTn id="44" dur="1" fill="hold">
                                          <p:stCondLst>
                                            <p:cond delay="499"/>
                                          </p:stCondLst>
                                        </p:cTn>
                                        <p:tgtEl>
                                          <p:spTgt spid="69635">
                                            <p:txEl>
                                              <p:pRg st="2" end="2"/>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9634" grpId="0"/>
      <p:bldP spid="69634" grpId="1"/>
      <p:bldP spid="69635" grpId="0" build="p"/>
      <p:bldP spid="69635" grpId="1" build="allAtOnce"/>
    </p:bldLst>
  </p:timing>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6386" name="عنصر نائب للتذييل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algn="l" rtl="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algn="l" rtl="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algn="l" rtl="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algn="l" rtl="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r>
              <a:rPr lang="ar-SA" altLang="ar-SA"/>
              <a:t>الفصل الرابع</a:t>
            </a:r>
            <a:endParaRPr lang="en-US" altLang="ar-SA"/>
          </a:p>
        </p:txBody>
      </p:sp>
      <p:sp>
        <p:nvSpPr>
          <p:cNvPr id="16387" name="عنصر نائب لرقم الشريحة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algn="l" rtl="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algn="l" rtl="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algn="l" rtl="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algn="l" rtl="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fld id="{0B284B66-C420-4D4B-9DBB-8F8B9FCF0AD6}" type="slidenum">
              <a:rPr lang="ar-SA" altLang="ar-SA"/>
              <a:pPr eaLnBrk="1" hangingPunct="1"/>
              <a:t>19</a:t>
            </a:fld>
            <a:endParaRPr lang="en-US" altLang="ar-SA"/>
          </a:p>
        </p:txBody>
      </p:sp>
      <p:sp>
        <p:nvSpPr>
          <p:cNvPr id="70658" name="Rectangle 2"/>
          <p:cNvSpPr>
            <a:spLocks noGrp="1" noChangeArrowheads="1"/>
          </p:cNvSpPr>
          <p:nvPr>
            <p:ph type="title"/>
          </p:nvPr>
        </p:nvSpPr>
        <p:spPr/>
        <p:txBody>
          <a:bodyPr/>
          <a:lstStyle/>
          <a:p>
            <a:pPr algn="r" rtl="1" eaLnBrk="1" hangingPunct="1"/>
            <a:r>
              <a:rPr lang="ar-SA" altLang="ar-SA" smtClean="0">
                <a:solidFill>
                  <a:srgbClr val="3333CC"/>
                </a:solidFill>
                <a:cs typeface="PT Simple Bold Ruled" pitchFamily="2" charset="-78"/>
              </a:rPr>
              <a:t>عمليات الذات في التفاعل الاجتماعي</a:t>
            </a:r>
            <a:endParaRPr lang="en-US" altLang="ar-SA" smtClean="0">
              <a:solidFill>
                <a:srgbClr val="3333CC"/>
              </a:solidFill>
              <a:cs typeface="PT Simple Bold Ruled" pitchFamily="2" charset="-78"/>
            </a:endParaRPr>
          </a:p>
        </p:txBody>
      </p:sp>
      <p:sp>
        <p:nvSpPr>
          <p:cNvPr id="70659" name="Rectangle 3"/>
          <p:cNvSpPr>
            <a:spLocks noGrp="1" noChangeArrowheads="1"/>
          </p:cNvSpPr>
          <p:nvPr>
            <p:ph type="body" idx="1"/>
          </p:nvPr>
        </p:nvSpPr>
        <p:spPr>
          <a:xfrm>
            <a:off x="228600" y="1752600"/>
            <a:ext cx="8686800" cy="4267200"/>
          </a:xfrm>
          <a:noFill/>
          <a:ln>
            <a:solidFill>
              <a:srgbClr val="3333CC"/>
            </a:solidFill>
            <a:miter lim="800000"/>
            <a:headEnd/>
            <a:tailEnd/>
          </a:ln>
        </p:spPr>
        <p:txBody>
          <a:bodyPr/>
          <a:lstStyle/>
          <a:p>
            <a:pPr marL="0" indent="0" algn="just" rtl="1" eaLnBrk="1" hangingPunct="1">
              <a:buFont typeface="Wingdings" pitchFamily="2" charset="2"/>
              <a:buNone/>
            </a:pPr>
            <a:r>
              <a:rPr lang="ar-SA" altLang="ar-SA" sz="2800" b="1" dirty="0" smtClean="0">
                <a:solidFill>
                  <a:srgbClr val="3333CC"/>
                </a:solidFill>
                <a:cs typeface="PT Simple Bold Ruled" pitchFamily="2" charset="-78"/>
              </a:rPr>
              <a:t>تأثير مخطوطات الذات على المعالجة المعلوماتية وعلى الإدراك</a:t>
            </a:r>
            <a:r>
              <a:rPr lang="ar-SA" altLang="ar-SA" sz="2800" b="1" dirty="0" smtClean="0">
                <a:solidFill>
                  <a:srgbClr val="000000"/>
                </a:solidFill>
                <a:cs typeface="PT Simple Bold Ruled" pitchFamily="2" charset="-78"/>
              </a:rPr>
              <a:t>: </a:t>
            </a:r>
          </a:p>
          <a:p>
            <a:pPr marL="0" indent="0" algn="just" rtl="1" eaLnBrk="1" hangingPunct="1">
              <a:buFont typeface="Wingdings" pitchFamily="2" charset="2"/>
              <a:buNone/>
            </a:pPr>
            <a:r>
              <a:rPr lang="ar-SA" altLang="ar-SA" sz="2800" b="1" dirty="0" smtClean="0">
                <a:solidFill>
                  <a:srgbClr val="000000"/>
                </a:solidFill>
                <a:cs typeface="PT Simple Bold Ruled" pitchFamily="2" charset="-78"/>
              </a:rPr>
              <a:t>يكون من خلال ما يلي:</a:t>
            </a:r>
          </a:p>
          <a:p>
            <a:pPr marL="0" indent="0" algn="just" rtl="1" eaLnBrk="1" hangingPunct="1">
              <a:buFont typeface="Wingdings" pitchFamily="2" charset="2"/>
              <a:buNone/>
            </a:pPr>
            <a:r>
              <a:rPr lang="ar-SA" altLang="ar-SA" dirty="0" smtClean="0">
                <a:solidFill>
                  <a:srgbClr val="000000"/>
                </a:solidFill>
                <a:latin typeface="Simplified Arabic" panose="02020603050405020304" pitchFamily="18" charset="-78"/>
                <a:cs typeface="Simplified Arabic" panose="02020603050405020304" pitchFamily="18" charset="-78"/>
              </a:rPr>
              <a:t>1- يشير مفهوم ’أثر مرجعية الذات‘، إلى ميل الأفراد إلى تذكر أي معلومات سبق أن ارتبطت بهم، ولو تصوريا فقط، أكثر من المعلومات التي لم ترتبط بهم.</a:t>
            </a:r>
          </a:p>
          <a:p>
            <a:pPr marL="0" indent="0" algn="just" rtl="1" eaLnBrk="1" hangingPunct="1">
              <a:buFont typeface="Wingdings" pitchFamily="2" charset="2"/>
              <a:buNone/>
            </a:pPr>
            <a:r>
              <a:rPr lang="ar-SA" altLang="ar-SA" dirty="0" smtClean="0">
                <a:solidFill>
                  <a:srgbClr val="000000"/>
                </a:solidFill>
                <a:latin typeface="Simplified Arabic" panose="02020603050405020304" pitchFamily="18" charset="-78"/>
                <a:cs typeface="Simplified Arabic" panose="02020603050405020304" pitchFamily="18" charset="-78"/>
              </a:rPr>
              <a:t>تفسير ذلك هو أن المعلومات المتعلقة بما يرتبط بالفرد تعالج بدرجة أعلى من غيرها، كما أن المعلومات التي ترتبط بالفرد تصبح متاحة أكثر للذهن (انظر/ي تجربة روجرز وزملاؤه، ص174)( تذكر الكلمات التي ترتبط بوصف الذات لدى المفحوصين).</a:t>
            </a:r>
          </a:p>
          <a:p>
            <a:pPr marL="0" indent="0" algn="just" rtl="1" eaLnBrk="1" hangingPunct="1">
              <a:buFont typeface="Wingdings" pitchFamily="2" charset="2"/>
              <a:buNone/>
            </a:pPr>
            <a:endParaRPr lang="en-US" altLang="ar-SA" dirty="0" smtClean="0">
              <a:solidFill>
                <a:srgbClr val="000000"/>
              </a:solidFill>
              <a:latin typeface="Simplified Arabic" panose="02020603050405020304" pitchFamily="18" charset="-78"/>
              <a:cs typeface="Simplified Arabic" panose="02020603050405020304" pitchFamily="18" charset="-78"/>
            </a:endParaRPr>
          </a:p>
        </p:txBody>
      </p:sp>
    </p:spTree>
    <p:extLst>
      <p:ext uri="{BB962C8B-B14F-4D97-AF65-F5344CB8AC3E}">
        <p14:creationId xmlns:p14="http://schemas.microsoft.com/office/powerpoint/2010/main" val="3286502439"/>
      </p:ext>
    </p:extLst>
  </p:cSld>
  <p:clrMapOvr>
    <a:masterClrMapping/>
  </p:clrMapOvr>
  <p:transition>
    <p:pull dir="d"/>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5" presetClass="entr" presetSubtype="0" fill="hold" grpId="0" nodeType="withEffect">
                                  <p:stCondLst>
                                    <p:cond delay="0"/>
                                  </p:stCondLst>
                                  <p:childTnLst>
                                    <p:set>
                                      <p:cBhvr>
                                        <p:cTn id="6" dur="1" fill="hold">
                                          <p:stCondLst>
                                            <p:cond delay="0"/>
                                          </p:stCondLst>
                                        </p:cTn>
                                        <p:tgtEl>
                                          <p:spTgt spid="70658"/>
                                        </p:tgtEl>
                                        <p:attrNameLst>
                                          <p:attrName>style.visibility</p:attrName>
                                        </p:attrNameLst>
                                      </p:cBhvr>
                                      <p:to>
                                        <p:strVal val="visible"/>
                                      </p:to>
                                    </p:set>
                                    <p:anim calcmode="lin" valueType="num">
                                      <p:cBhvr>
                                        <p:cTn id="7" dur="1000" fill="hold">
                                          <p:stCondLst>
                                            <p:cond delay="0"/>
                                          </p:stCondLst>
                                        </p:cTn>
                                        <p:tgtEl>
                                          <p:spTgt spid="70658"/>
                                        </p:tgtEl>
                                        <p:attrNameLst>
                                          <p:attrName>style.rotation</p:attrName>
                                        </p:attrNameLst>
                                      </p:cBhvr>
                                      <p:tavLst>
                                        <p:tav tm="0">
                                          <p:val>
                                            <p:fltVal val="-90"/>
                                          </p:val>
                                        </p:tav>
                                        <p:tav tm="100000">
                                          <p:val>
                                            <p:fltVal val="0"/>
                                          </p:val>
                                        </p:tav>
                                      </p:tavLst>
                                    </p:anim>
                                    <p:anim calcmode="lin" valueType="num">
                                      <p:cBhvr>
                                        <p:cTn id="8" dur="1000" fill="hold">
                                          <p:stCondLst>
                                            <p:cond delay="0"/>
                                          </p:stCondLst>
                                        </p:cTn>
                                        <p:tgtEl>
                                          <p:spTgt spid="70658"/>
                                        </p:tgtEl>
                                        <p:attrNameLst>
                                          <p:attrName>ppt_w</p:attrName>
                                        </p:attrNameLst>
                                      </p:cBhvr>
                                      <p:tavLst>
                                        <p:tav tm="0">
                                          <p:val>
                                            <p:strVal val="#ppt_w-.5"/>
                                          </p:val>
                                        </p:tav>
                                        <p:tav tm="50000">
                                          <p:val>
                                            <p:strVal val="#ppt_w-.5"/>
                                          </p:val>
                                        </p:tav>
                                        <p:tav tm="100000">
                                          <p:val>
                                            <p:strVal val="#ppt_w"/>
                                          </p:val>
                                        </p:tav>
                                      </p:tavLst>
                                    </p:anim>
                                    <p:anim calcmode="lin" valueType="num">
                                      <p:cBhvr>
                                        <p:cTn id="9" dur="1000" fill="hold">
                                          <p:stCondLst>
                                            <p:cond delay="0"/>
                                          </p:stCondLst>
                                        </p:cTn>
                                        <p:tgtEl>
                                          <p:spTgt spid="70658"/>
                                        </p:tgtEl>
                                        <p:attrNameLst>
                                          <p:attrName>ppt_h</p:attrName>
                                        </p:attrNameLst>
                                      </p:cBhvr>
                                      <p:tavLst>
                                        <p:tav tm="0">
                                          <p:val>
                                            <p:strVal val="#ppt_h"/>
                                          </p:val>
                                        </p:tav>
                                        <p:tav tm="100000">
                                          <p:val>
                                            <p:strVal val="#ppt_h"/>
                                          </p:val>
                                        </p:tav>
                                      </p:tavLst>
                                    </p:anim>
                                    <p:anim calcmode="lin" valueType="num">
                                      <p:cBhvr>
                                        <p:cTn id="10" dur="1000" fill="hold">
                                          <p:stCondLst>
                                            <p:cond delay="0"/>
                                          </p:stCondLst>
                                        </p:cTn>
                                        <p:tgtEl>
                                          <p:spTgt spid="70658"/>
                                        </p:tgtEl>
                                        <p:attrNameLst>
                                          <p:attrName>ppt_x</p:attrName>
                                        </p:attrNameLst>
                                      </p:cBhvr>
                                      <p:tavLst>
                                        <p:tav tm="0">
                                          <p:val>
                                            <p:strVal val="#ppt_x+.4"/>
                                          </p:val>
                                        </p:tav>
                                        <p:tav tm="100000">
                                          <p:val>
                                            <p:strVal val="#ppt_x"/>
                                          </p:val>
                                        </p:tav>
                                      </p:tavLst>
                                    </p:anim>
                                    <p:anim calcmode="lin" valueType="num">
                                      <p:cBhvr>
                                        <p:cTn id="11" dur="1000" fill="hold">
                                          <p:stCondLst>
                                            <p:cond delay="0"/>
                                          </p:stCondLst>
                                        </p:cTn>
                                        <p:tgtEl>
                                          <p:spTgt spid="70658"/>
                                        </p:tgtEl>
                                        <p:attrNameLst>
                                          <p:attrName>ppt_y</p:attrName>
                                        </p:attrNameLst>
                                      </p:cBhvr>
                                      <p:tavLst>
                                        <p:tav tm="0">
                                          <p:val>
                                            <p:strVal val="#ppt_y-.2"/>
                                          </p:val>
                                        </p:tav>
                                        <p:tav tm="50000">
                                          <p:val>
                                            <p:strVal val="#ppt_y+.1"/>
                                          </p:val>
                                        </p:tav>
                                        <p:tav tm="100000">
                                          <p:val>
                                            <p:strVal val="#ppt_y"/>
                                          </p:val>
                                        </p:tav>
                                      </p:tavLst>
                                    </p:anim>
                                  </p:childTnLst>
                                </p:cTn>
                              </p:par>
                            </p:childTnLst>
                          </p:cTn>
                        </p:par>
                      </p:childTnLst>
                    </p:cTn>
                  </p:par>
                  <p:par>
                    <p:cTn id="12" fill="hold" nodeType="clickPar">
                      <p:stCondLst>
                        <p:cond delay="indefinite"/>
                      </p:stCondLst>
                      <p:childTnLst>
                        <p:par>
                          <p:cTn id="13" fill="hold" nodeType="withGroup">
                            <p:stCondLst>
                              <p:cond delay="0"/>
                            </p:stCondLst>
                            <p:childTnLst>
                              <p:par>
                                <p:cTn id="14" presetID="54" presetClass="entr" presetSubtype="0" accel="100000" fill="hold" grpId="0" nodeType="clickEffect">
                                  <p:stCondLst>
                                    <p:cond delay="0"/>
                                  </p:stCondLst>
                                  <p:childTnLst>
                                    <p:set>
                                      <p:cBhvr>
                                        <p:cTn id="15" dur="1" fill="hold">
                                          <p:stCondLst>
                                            <p:cond delay="0"/>
                                          </p:stCondLst>
                                        </p:cTn>
                                        <p:tgtEl>
                                          <p:spTgt spid="70659">
                                            <p:txEl>
                                              <p:pRg st="0" end="0"/>
                                            </p:txEl>
                                          </p:spTgt>
                                        </p:tgtEl>
                                        <p:attrNameLst>
                                          <p:attrName>style.visibility</p:attrName>
                                        </p:attrNameLst>
                                      </p:cBhvr>
                                      <p:to>
                                        <p:strVal val="visible"/>
                                      </p:to>
                                    </p:set>
                                    <p:anim calcmode="lin" valueType="num">
                                      <p:cBhvr>
                                        <p:cTn id="16" dur="500" fill="hold"/>
                                        <p:tgtEl>
                                          <p:spTgt spid="70659">
                                            <p:txEl>
                                              <p:pRg st="0" end="0"/>
                                            </p:txEl>
                                          </p:spTgt>
                                        </p:tgtEl>
                                        <p:attrNameLst>
                                          <p:attrName>ppt_w</p:attrName>
                                        </p:attrNameLst>
                                      </p:cBhvr>
                                      <p:tavLst>
                                        <p:tav tm="0">
                                          <p:val>
                                            <p:strVal val="#ppt_w*0.05"/>
                                          </p:val>
                                        </p:tav>
                                        <p:tav tm="100000">
                                          <p:val>
                                            <p:strVal val="#ppt_w"/>
                                          </p:val>
                                        </p:tav>
                                      </p:tavLst>
                                    </p:anim>
                                    <p:anim calcmode="lin" valueType="num">
                                      <p:cBhvr>
                                        <p:cTn id="17" dur="500" fill="hold"/>
                                        <p:tgtEl>
                                          <p:spTgt spid="70659">
                                            <p:txEl>
                                              <p:pRg st="0" end="0"/>
                                            </p:txEl>
                                          </p:spTgt>
                                        </p:tgtEl>
                                        <p:attrNameLst>
                                          <p:attrName>ppt_h</p:attrName>
                                        </p:attrNameLst>
                                      </p:cBhvr>
                                      <p:tavLst>
                                        <p:tav tm="0">
                                          <p:val>
                                            <p:strVal val="#ppt_h"/>
                                          </p:val>
                                        </p:tav>
                                        <p:tav tm="100000">
                                          <p:val>
                                            <p:strVal val="#ppt_h"/>
                                          </p:val>
                                        </p:tav>
                                      </p:tavLst>
                                    </p:anim>
                                    <p:anim calcmode="lin" valueType="num">
                                      <p:cBhvr>
                                        <p:cTn id="18" dur="500" fill="hold"/>
                                        <p:tgtEl>
                                          <p:spTgt spid="70659">
                                            <p:txEl>
                                              <p:pRg st="0" end="0"/>
                                            </p:txEl>
                                          </p:spTgt>
                                        </p:tgtEl>
                                        <p:attrNameLst>
                                          <p:attrName>ppt_x</p:attrName>
                                        </p:attrNameLst>
                                      </p:cBhvr>
                                      <p:tavLst>
                                        <p:tav tm="0">
                                          <p:val>
                                            <p:strVal val="#ppt_x-.2"/>
                                          </p:val>
                                        </p:tav>
                                        <p:tav tm="100000">
                                          <p:val>
                                            <p:strVal val="#ppt_x"/>
                                          </p:val>
                                        </p:tav>
                                      </p:tavLst>
                                    </p:anim>
                                    <p:anim calcmode="lin" valueType="num">
                                      <p:cBhvr>
                                        <p:cTn id="19" dur="500" fill="hold"/>
                                        <p:tgtEl>
                                          <p:spTgt spid="70659">
                                            <p:txEl>
                                              <p:pRg st="0" end="0"/>
                                            </p:txEl>
                                          </p:spTgt>
                                        </p:tgtEl>
                                        <p:attrNameLst>
                                          <p:attrName>ppt_y</p:attrName>
                                        </p:attrNameLst>
                                      </p:cBhvr>
                                      <p:tavLst>
                                        <p:tav tm="0">
                                          <p:val>
                                            <p:strVal val="#ppt_y"/>
                                          </p:val>
                                        </p:tav>
                                        <p:tav tm="100000">
                                          <p:val>
                                            <p:strVal val="#ppt_y"/>
                                          </p:val>
                                        </p:tav>
                                      </p:tavLst>
                                    </p:anim>
                                    <p:animEffect transition="in" filter="fade">
                                      <p:cBhvr>
                                        <p:cTn id="20" dur="500"/>
                                        <p:tgtEl>
                                          <p:spTgt spid="70659">
                                            <p:txEl>
                                              <p:pRg st="0" end="0"/>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54" presetClass="entr" presetSubtype="0" accel="100000" fill="hold" grpId="0" nodeType="clickEffect">
                                  <p:stCondLst>
                                    <p:cond delay="0"/>
                                  </p:stCondLst>
                                  <p:childTnLst>
                                    <p:set>
                                      <p:cBhvr>
                                        <p:cTn id="24" dur="1" fill="hold">
                                          <p:stCondLst>
                                            <p:cond delay="0"/>
                                          </p:stCondLst>
                                        </p:cTn>
                                        <p:tgtEl>
                                          <p:spTgt spid="70659">
                                            <p:txEl>
                                              <p:pRg st="1" end="1"/>
                                            </p:txEl>
                                          </p:spTgt>
                                        </p:tgtEl>
                                        <p:attrNameLst>
                                          <p:attrName>style.visibility</p:attrName>
                                        </p:attrNameLst>
                                      </p:cBhvr>
                                      <p:to>
                                        <p:strVal val="visible"/>
                                      </p:to>
                                    </p:set>
                                    <p:anim calcmode="lin" valueType="num">
                                      <p:cBhvr>
                                        <p:cTn id="25" dur="500" fill="hold"/>
                                        <p:tgtEl>
                                          <p:spTgt spid="70659">
                                            <p:txEl>
                                              <p:pRg st="1" end="1"/>
                                            </p:txEl>
                                          </p:spTgt>
                                        </p:tgtEl>
                                        <p:attrNameLst>
                                          <p:attrName>ppt_w</p:attrName>
                                        </p:attrNameLst>
                                      </p:cBhvr>
                                      <p:tavLst>
                                        <p:tav tm="0">
                                          <p:val>
                                            <p:strVal val="#ppt_w*0.05"/>
                                          </p:val>
                                        </p:tav>
                                        <p:tav tm="100000">
                                          <p:val>
                                            <p:strVal val="#ppt_w"/>
                                          </p:val>
                                        </p:tav>
                                      </p:tavLst>
                                    </p:anim>
                                    <p:anim calcmode="lin" valueType="num">
                                      <p:cBhvr>
                                        <p:cTn id="26" dur="500" fill="hold"/>
                                        <p:tgtEl>
                                          <p:spTgt spid="70659">
                                            <p:txEl>
                                              <p:pRg st="1" end="1"/>
                                            </p:txEl>
                                          </p:spTgt>
                                        </p:tgtEl>
                                        <p:attrNameLst>
                                          <p:attrName>ppt_h</p:attrName>
                                        </p:attrNameLst>
                                      </p:cBhvr>
                                      <p:tavLst>
                                        <p:tav tm="0">
                                          <p:val>
                                            <p:strVal val="#ppt_h"/>
                                          </p:val>
                                        </p:tav>
                                        <p:tav tm="100000">
                                          <p:val>
                                            <p:strVal val="#ppt_h"/>
                                          </p:val>
                                        </p:tav>
                                      </p:tavLst>
                                    </p:anim>
                                    <p:anim calcmode="lin" valueType="num">
                                      <p:cBhvr>
                                        <p:cTn id="27" dur="500" fill="hold"/>
                                        <p:tgtEl>
                                          <p:spTgt spid="70659">
                                            <p:txEl>
                                              <p:pRg st="1" end="1"/>
                                            </p:txEl>
                                          </p:spTgt>
                                        </p:tgtEl>
                                        <p:attrNameLst>
                                          <p:attrName>ppt_x</p:attrName>
                                        </p:attrNameLst>
                                      </p:cBhvr>
                                      <p:tavLst>
                                        <p:tav tm="0">
                                          <p:val>
                                            <p:strVal val="#ppt_x-.2"/>
                                          </p:val>
                                        </p:tav>
                                        <p:tav tm="100000">
                                          <p:val>
                                            <p:strVal val="#ppt_x"/>
                                          </p:val>
                                        </p:tav>
                                      </p:tavLst>
                                    </p:anim>
                                    <p:anim calcmode="lin" valueType="num">
                                      <p:cBhvr>
                                        <p:cTn id="28" dur="500" fill="hold"/>
                                        <p:tgtEl>
                                          <p:spTgt spid="70659">
                                            <p:txEl>
                                              <p:pRg st="1" end="1"/>
                                            </p:txEl>
                                          </p:spTgt>
                                        </p:tgtEl>
                                        <p:attrNameLst>
                                          <p:attrName>ppt_y</p:attrName>
                                        </p:attrNameLst>
                                      </p:cBhvr>
                                      <p:tavLst>
                                        <p:tav tm="0">
                                          <p:val>
                                            <p:strVal val="#ppt_y"/>
                                          </p:val>
                                        </p:tav>
                                        <p:tav tm="100000">
                                          <p:val>
                                            <p:strVal val="#ppt_y"/>
                                          </p:val>
                                        </p:tav>
                                      </p:tavLst>
                                    </p:anim>
                                    <p:animEffect transition="in" filter="fade">
                                      <p:cBhvr>
                                        <p:cTn id="29" dur="500"/>
                                        <p:tgtEl>
                                          <p:spTgt spid="70659">
                                            <p:txEl>
                                              <p:pRg st="1" end="1"/>
                                            </p:txEl>
                                          </p:spTgt>
                                        </p:tgtEl>
                                      </p:cBhvr>
                                    </p:animEffect>
                                  </p:childTnLst>
                                </p:cTn>
                              </p:par>
                            </p:childTnLst>
                          </p:cTn>
                        </p:par>
                      </p:childTnLst>
                    </p:cTn>
                  </p:par>
                  <p:par>
                    <p:cTn id="30" fill="hold" nodeType="clickPar">
                      <p:stCondLst>
                        <p:cond delay="indefinite"/>
                      </p:stCondLst>
                      <p:childTnLst>
                        <p:par>
                          <p:cTn id="31" fill="hold" nodeType="withGroup">
                            <p:stCondLst>
                              <p:cond delay="0"/>
                            </p:stCondLst>
                            <p:childTnLst>
                              <p:par>
                                <p:cTn id="32" presetID="54" presetClass="entr" presetSubtype="0" accel="100000" fill="hold" grpId="0" nodeType="clickEffect">
                                  <p:stCondLst>
                                    <p:cond delay="0"/>
                                  </p:stCondLst>
                                  <p:childTnLst>
                                    <p:set>
                                      <p:cBhvr>
                                        <p:cTn id="33" dur="1" fill="hold">
                                          <p:stCondLst>
                                            <p:cond delay="0"/>
                                          </p:stCondLst>
                                        </p:cTn>
                                        <p:tgtEl>
                                          <p:spTgt spid="70659">
                                            <p:txEl>
                                              <p:pRg st="2" end="2"/>
                                            </p:txEl>
                                          </p:spTgt>
                                        </p:tgtEl>
                                        <p:attrNameLst>
                                          <p:attrName>style.visibility</p:attrName>
                                        </p:attrNameLst>
                                      </p:cBhvr>
                                      <p:to>
                                        <p:strVal val="visible"/>
                                      </p:to>
                                    </p:set>
                                    <p:anim calcmode="lin" valueType="num">
                                      <p:cBhvr>
                                        <p:cTn id="34" dur="500" fill="hold"/>
                                        <p:tgtEl>
                                          <p:spTgt spid="70659">
                                            <p:txEl>
                                              <p:pRg st="2" end="2"/>
                                            </p:txEl>
                                          </p:spTgt>
                                        </p:tgtEl>
                                        <p:attrNameLst>
                                          <p:attrName>ppt_w</p:attrName>
                                        </p:attrNameLst>
                                      </p:cBhvr>
                                      <p:tavLst>
                                        <p:tav tm="0">
                                          <p:val>
                                            <p:strVal val="#ppt_w*0.05"/>
                                          </p:val>
                                        </p:tav>
                                        <p:tav tm="100000">
                                          <p:val>
                                            <p:strVal val="#ppt_w"/>
                                          </p:val>
                                        </p:tav>
                                      </p:tavLst>
                                    </p:anim>
                                    <p:anim calcmode="lin" valueType="num">
                                      <p:cBhvr>
                                        <p:cTn id="35" dur="500" fill="hold"/>
                                        <p:tgtEl>
                                          <p:spTgt spid="70659">
                                            <p:txEl>
                                              <p:pRg st="2" end="2"/>
                                            </p:txEl>
                                          </p:spTgt>
                                        </p:tgtEl>
                                        <p:attrNameLst>
                                          <p:attrName>ppt_h</p:attrName>
                                        </p:attrNameLst>
                                      </p:cBhvr>
                                      <p:tavLst>
                                        <p:tav tm="0">
                                          <p:val>
                                            <p:strVal val="#ppt_h"/>
                                          </p:val>
                                        </p:tav>
                                        <p:tav tm="100000">
                                          <p:val>
                                            <p:strVal val="#ppt_h"/>
                                          </p:val>
                                        </p:tav>
                                      </p:tavLst>
                                    </p:anim>
                                    <p:anim calcmode="lin" valueType="num">
                                      <p:cBhvr>
                                        <p:cTn id="36" dur="500" fill="hold"/>
                                        <p:tgtEl>
                                          <p:spTgt spid="70659">
                                            <p:txEl>
                                              <p:pRg st="2" end="2"/>
                                            </p:txEl>
                                          </p:spTgt>
                                        </p:tgtEl>
                                        <p:attrNameLst>
                                          <p:attrName>ppt_x</p:attrName>
                                        </p:attrNameLst>
                                      </p:cBhvr>
                                      <p:tavLst>
                                        <p:tav tm="0">
                                          <p:val>
                                            <p:strVal val="#ppt_x-.2"/>
                                          </p:val>
                                        </p:tav>
                                        <p:tav tm="100000">
                                          <p:val>
                                            <p:strVal val="#ppt_x"/>
                                          </p:val>
                                        </p:tav>
                                      </p:tavLst>
                                    </p:anim>
                                    <p:anim calcmode="lin" valueType="num">
                                      <p:cBhvr>
                                        <p:cTn id="37" dur="500" fill="hold"/>
                                        <p:tgtEl>
                                          <p:spTgt spid="70659">
                                            <p:txEl>
                                              <p:pRg st="2" end="2"/>
                                            </p:txEl>
                                          </p:spTgt>
                                        </p:tgtEl>
                                        <p:attrNameLst>
                                          <p:attrName>ppt_y</p:attrName>
                                        </p:attrNameLst>
                                      </p:cBhvr>
                                      <p:tavLst>
                                        <p:tav tm="0">
                                          <p:val>
                                            <p:strVal val="#ppt_y"/>
                                          </p:val>
                                        </p:tav>
                                        <p:tav tm="100000">
                                          <p:val>
                                            <p:strVal val="#ppt_y"/>
                                          </p:val>
                                        </p:tav>
                                      </p:tavLst>
                                    </p:anim>
                                    <p:animEffect transition="in" filter="fade">
                                      <p:cBhvr>
                                        <p:cTn id="38" dur="500"/>
                                        <p:tgtEl>
                                          <p:spTgt spid="70659">
                                            <p:txEl>
                                              <p:pRg st="2" end="2"/>
                                            </p:txEl>
                                          </p:spTgt>
                                        </p:tgtEl>
                                      </p:cBhvr>
                                    </p:animEffect>
                                  </p:childTnLst>
                                </p:cTn>
                              </p:par>
                            </p:childTnLst>
                          </p:cTn>
                        </p:par>
                      </p:childTnLst>
                    </p:cTn>
                  </p:par>
                  <p:par>
                    <p:cTn id="39" fill="hold" nodeType="clickPar">
                      <p:stCondLst>
                        <p:cond delay="indefinite"/>
                      </p:stCondLst>
                      <p:childTnLst>
                        <p:par>
                          <p:cTn id="40" fill="hold" nodeType="withGroup">
                            <p:stCondLst>
                              <p:cond delay="0"/>
                            </p:stCondLst>
                            <p:childTnLst>
                              <p:par>
                                <p:cTn id="41" presetID="54" presetClass="entr" presetSubtype="0" accel="100000" fill="hold" grpId="0" nodeType="clickEffect">
                                  <p:stCondLst>
                                    <p:cond delay="0"/>
                                  </p:stCondLst>
                                  <p:childTnLst>
                                    <p:set>
                                      <p:cBhvr>
                                        <p:cTn id="42" dur="1" fill="hold">
                                          <p:stCondLst>
                                            <p:cond delay="0"/>
                                          </p:stCondLst>
                                        </p:cTn>
                                        <p:tgtEl>
                                          <p:spTgt spid="70659">
                                            <p:txEl>
                                              <p:pRg st="3" end="3"/>
                                            </p:txEl>
                                          </p:spTgt>
                                        </p:tgtEl>
                                        <p:attrNameLst>
                                          <p:attrName>style.visibility</p:attrName>
                                        </p:attrNameLst>
                                      </p:cBhvr>
                                      <p:to>
                                        <p:strVal val="visible"/>
                                      </p:to>
                                    </p:set>
                                    <p:anim calcmode="lin" valueType="num">
                                      <p:cBhvr>
                                        <p:cTn id="43" dur="500" fill="hold"/>
                                        <p:tgtEl>
                                          <p:spTgt spid="70659">
                                            <p:txEl>
                                              <p:pRg st="3" end="3"/>
                                            </p:txEl>
                                          </p:spTgt>
                                        </p:tgtEl>
                                        <p:attrNameLst>
                                          <p:attrName>ppt_w</p:attrName>
                                        </p:attrNameLst>
                                      </p:cBhvr>
                                      <p:tavLst>
                                        <p:tav tm="0">
                                          <p:val>
                                            <p:strVal val="#ppt_w*0.05"/>
                                          </p:val>
                                        </p:tav>
                                        <p:tav tm="100000">
                                          <p:val>
                                            <p:strVal val="#ppt_w"/>
                                          </p:val>
                                        </p:tav>
                                      </p:tavLst>
                                    </p:anim>
                                    <p:anim calcmode="lin" valueType="num">
                                      <p:cBhvr>
                                        <p:cTn id="44" dur="500" fill="hold"/>
                                        <p:tgtEl>
                                          <p:spTgt spid="70659">
                                            <p:txEl>
                                              <p:pRg st="3" end="3"/>
                                            </p:txEl>
                                          </p:spTgt>
                                        </p:tgtEl>
                                        <p:attrNameLst>
                                          <p:attrName>ppt_h</p:attrName>
                                        </p:attrNameLst>
                                      </p:cBhvr>
                                      <p:tavLst>
                                        <p:tav tm="0">
                                          <p:val>
                                            <p:strVal val="#ppt_h"/>
                                          </p:val>
                                        </p:tav>
                                        <p:tav tm="100000">
                                          <p:val>
                                            <p:strVal val="#ppt_h"/>
                                          </p:val>
                                        </p:tav>
                                      </p:tavLst>
                                    </p:anim>
                                    <p:anim calcmode="lin" valueType="num">
                                      <p:cBhvr>
                                        <p:cTn id="45" dur="500" fill="hold"/>
                                        <p:tgtEl>
                                          <p:spTgt spid="70659">
                                            <p:txEl>
                                              <p:pRg st="3" end="3"/>
                                            </p:txEl>
                                          </p:spTgt>
                                        </p:tgtEl>
                                        <p:attrNameLst>
                                          <p:attrName>ppt_x</p:attrName>
                                        </p:attrNameLst>
                                      </p:cBhvr>
                                      <p:tavLst>
                                        <p:tav tm="0">
                                          <p:val>
                                            <p:strVal val="#ppt_x-.2"/>
                                          </p:val>
                                        </p:tav>
                                        <p:tav tm="100000">
                                          <p:val>
                                            <p:strVal val="#ppt_x"/>
                                          </p:val>
                                        </p:tav>
                                      </p:tavLst>
                                    </p:anim>
                                    <p:anim calcmode="lin" valueType="num">
                                      <p:cBhvr>
                                        <p:cTn id="46" dur="500" fill="hold"/>
                                        <p:tgtEl>
                                          <p:spTgt spid="70659">
                                            <p:txEl>
                                              <p:pRg st="3" end="3"/>
                                            </p:txEl>
                                          </p:spTgt>
                                        </p:tgtEl>
                                        <p:attrNameLst>
                                          <p:attrName>ppt_y</p:attrName>
                                        </p:attrNameLst>
                                      </p:cBhvr>
                                      <p:tavLst>
                                        <p:tav tm="0">
                                          <p:val>
                                            <p:strVal val="#ppt_y"/>
                                          </p:val>
                                        </p:tav>
                                        <p:tav tm="100000">
                                          <p:val>
                                            <p:strVal val="#ppt_y"/>
                                          </p:val>
                                        </p:tav>
                                      </p:tavLst>
                                    </p:anim>
                                    <p:animEffect transition="in" filter="fade">
                                      <p:cBhvr>
                                        <p:cTn id="47" dur="500"/>
                                        <p:tgtEl>
                                          <p:spTgt spid="70659">
                                            <p:txEl>
                                              <p:pRg st="3" end="3"/>
                                            </p:txEl>
                                          </p:spTgt>
                                        </p:tgtEl>
                                      </p:cBhvr>
                                    </p:animEffect>
                                  </p:childTnLst>
                                </p:cTn>
                              </p:par>
                            </p:childTnLst>
                          </p:cTn>
                        </p:par>
                      </p:childTnLst>
                    </p:cTn>
                  </p:par>
                  <p:par>
                    <p:cTn id="48" fill="hold" nodeType="clickPar">
                      <p:stCondLst>
                        <p:cond delay="indefinite"/>
                      </p:stCondLst>
                      <p:childTnLst>
                        <p:par>
                          <p:cTn id="49" fill="hold" nodeType="withGroup">
                            <p:stCondLst>
                              <p:cond delay="0"/>
                            </p:stCondLst>
                            <p:childTnLst>
                              <p:par>
                                <p:cTn id="50" presetID="25" presetClass="exit" presetSubtype="0" fill="hold" grpId="1" nodeType="clickEffect">
                                  <p:stCondLst>
                                    <p:cond delay="0"/>
                                  </p:stCondLst>
                                  <p:childTnLst>
                                    <p:anim calcmode="lin" valueType="num">
                                      <p:cBhvr>
                                        <p:cTn id="51" dur="2000" fill="hold"/>
                                        <p:tgtEl>
                                          <p:spTgt spid="70658"/>
                                        </p:tgtEl>
                                        <p:attrNameLst>
                                          <p:attrName>style.rotation</p:attrName>
                                        </p:attrNameLst>
                                      </p:cBhvr>
                                      <p:tavLst>
                                        <p:tav tm="0">
                                          <p:val>
                                            <p:fltVal val="0"/>
                                          </p:val>
                                        </p:tav>
                                        <p:tav tm="100000">
                                          <p:val>
                                            <p:fltVal val="-90"/>
                                          </p:val>
                                        </p:tav>
                                      </p:tavLst>
                                    </p:anim>
                                    <p:anim calcmode="lin" valueType="num">
                                      <p:cBhvr>
                                        <p:cTn id="52" dur="2000" fill="hold"/>
                                        <p:tgtEl>
                                          <p:spTgt spid="70658"/>
                                        </p:tgtEl>
                                        <p:attrNameLst>
                                          <p:attrName>ppt_w</p:attrName>
                                        </p:attrNameLst>
                                      </p:cBhvr>
                                      <p:tavLst>
                                        <p:tav tm="0">
                                          <p:val>
                                            <p:strVal val="ppt_w"/>
                                          </p:val>
                                        </p:tav>
                                        <p:tav tm="50000">
                                          <p:val>
                                            <p:strVal val="ppt_w-.5"/>
                                          </p:val>
                                        </p:tav>
                                        <p:tav tm="100000">
                                          <p:val>
                                            <p:strVal val="ppt_w-.5"/>
                                          </p:val>
                                        </p:tav>
                                      </p:tavLst>
                                    </p:anim>
                                    <p:anim calcmode="lin" valueType="num">
                                      <p:cBhvr>
                                        <p:cTn id="53" dur="2000" fill="hold"/>
                                        <p:tgtEl>
                                          <p:spTgt spid="70658"/>
                                        </p:tgtEl>
                                        <p:attrNameLst>
                                          <p:attrName>ppt_h</p:attrName>
                                        </p:attrNameLst>
                                      </p:cBhvr>
                                      <p:tavLst>
                                        <p:tav tm="0">
                                          <p:val>
                                            <p:strVal val="ppt_h"/>
                                          </p:val>
                                        </p:tav>
                                        <p:tav tm="100000">
                                          <p:val>
                                            <p:strVal val="ppt_h"/>
                                          </p:val>
                                        </p:tav>
                                      </p:tavLst>
                                    </p:anim>
                                    <p:anim calcmode="lin" valueType="num">
                                      <p:cBhvr>
                                        <p:cTn id="54" dur="2000" fill="hold"/>
                                        <p:tgtEl>
                                          <p:spTgt spid="70658"/>
                                        </p:tgtEl>
                                        <p:attrNameLst>
                                          <p:attrName>ppt_x</p:attrName>
                                        </p:attrNameLst>
                                      </p:cBhvr>
                                      <p:tavLst>
                                        <p:tav tm="0">
                                          <p:val>
                                            <p:strVal val="ppt_x"/>
                                          </p:val>
                                        </p:tav>
                                        <p:tav tm="100000">
                                          <p:val>
                                            <p:strVal val="ppt_x+.4"/>
                                          </p:val>
                                        </p:tav>
                                      </p:tavLst>
                                    </p:anim>
                                    <p:anim calcmode="lin" valueType="num">
                                      <p:cBhvr>
                                        <p:cTn id="55" dur="2000" fill="hold"/>
                                        <p:tgtEl>
                                          <p:spTgt spid="70658"/>
                                        </p:tgtEl>
                                        <p:attrNameLst>
                                          <p:attrName>ppt_y</p:attrName>
                                        </p:attrNameLst>
                                      </p:cBhvr>
                                      <p:tavLst>
                                        <p:tav tm="0">
                                          <p:val>
                                            <p:strVal val="ppt_y"/>
                                          </p:val>
                                        </p:tav>
                                        <p:tav tm="50000">
                                          <p:val>
                                            <p:strVal val="ppt_y+.1"/>
                                          </p:val>
                                        </p:tav>
                                        <p:tav tm="100000">
                                          <p:val>
                                            <p:strVal val="ppt_y-.2"/>
                                          </p:val>
                                        </p:tav>
                                      </p:tavLst>
                                    </p:anim>
                                    <p:set>
                                      <p:cBhvr>
                                        <p:cTn id="56" dur="1" fill="hold">
                                          <p:stCondLst>
                                            <p:cond delay="1998"/>
                                          </p:stCondLst>
                                        </p:cTn>
                                        <p:tgtEl>
                                          <p:spTgt spid="70658"/>
                                        </p:tgtEl>
                                        <p:attrNameLst>
                                          <p:attrName>style.visibility</p:attrName>
                                        </p:attrNameLst>
                                      </p:cBhvr>
                                      <p:to>
                                        <p:strVal val="hidden"/>
                                      </p:to>
                                    </p:set>
                                  </p:childTnLst>
                                </p:cTn>
                              </p:par>
                              <p:par>
                                <p:cTn id="57" presetID="22" presetClass="exit" presetSubtype="8" fill="hold" grpId="1" nodeType="withEffect">
                                  <p:stCondLst>
                                    <p:cond delay="0"/>
                                  </p:stCondLst>
                                  <p:childTnLst>
                                    <p:animEffect transition="out" filter="wipe(left)">
                                      <p:cBhvr>
                                        <p:cTn id="58" dur="500"/>
                                        <p:tgtEl>
                                          <p:spTgt spid="70659">
                                            <p:txEl>
                                              <p:pRg st="0" end="0"/>
                                            </p:txEl>
                                          </p:spTgt>
                                        </p:tgtEl>
                                      </p:cBhvr>
                                    </p:animEffect>
                                    <p:set>
                                      <p:cBhvr>
                                        <p:cTn id="59" dur="1" fill="hold">
                                          <p:stCondLst>
                                            <p:cond delay="499"/>
                                          </p:stCondLst>
                                        </p:cTn>
                                        <p:tgtEl>
                                          <p:spTgt spid="70659">
                                            <p:txEl>
                                              <p:pRg st="0" end="0"/>
                                            </p:txEl>
                                          </p:spTgt>
                                        </p:tgtEl>
                                        <p:attrNameLst>
                                          <p:attrName>style.visibility</p:attrName>
                                        </p:attrNameLst>
                                      </p:cBhvr>
                                      <p:to>
                                        <p:strVal val="hidden"/>
                                      </p:to>
                                    </p:set>
                                  </p:childTnLst>
                                </p:cTn>
                              </p:par>
                              <p:par>
                                <p:cTn id="60" presetID="22" presetClass="exit" presetSubtype="8" fill="hold" grpId="1" nodeType="withEffect">
                                  <p:stCondLst>
                                    <p:cond delay="0"/>
                                  </p:stCondLst>
                                  <p:childTnLst>
                                    <p:animEffect transition="out" filter="wipe(left)">
                                      <p:cBhvr>
                                        <p:cTn id="61" dur="500"/>
                                        <p:tgtEl>
                                          <p:spTgt spid="70659">
                                            <p:txEl>
                                              <p:pRg st="1" end="1"/>
                                            </p:txEl>
                                          </p:spTgt>
                                        </p:tgtEl>
                                      </p:cBhvr>
                                    </p:animEffect>
                                    <p:set>
                                      <p:cBhvr>
                                        <p:cTn id="62" dur="1" fill="hold">
                                          <p:stCondLst>
                                            <p:cond delay="499"/>
                                          </p:stCondLst>
                                        </p:cTn>
                                        <p:tgtEl>
                                          <p:spTgt spid="70659">
                                            <p:txEl>
                                              <p:pRg st="1" end="1"/>
                                            </p:txEl>
                                          </p:spTgt>
                                        </p:tgtEl>
                                        <p:attrNameLst>
                                          <p:attrName>style.visibility</p:attrName>
                                        </p:attrNameLst>
                                      </p:cBhvr>
                                      <p:to>
                                        <p:strVal val="hidden"/>
                                      </p:to>
                                    </p:set>
                                  </p:childTnLst>
                                </p:cTn>
                              </p:par>
                              <p:par>
                                <p:cTn id="63" presetID="22" presetClass="exit" presetSubtype="8" fill="hold" grpId="1" nodeType="withEffect">
                                  <p:stCondLst>
                                    <p:cond delay="0"/>
                                  </p:stCondLst>
                                  <p:childTnLst>
                                    <p:animEffect transition="out" filter="wipe(left)">
                                      <p:cBhvr>
                                        <p:cTn id="64" dur="500"/>
                                        <p:tgtEl>
                                          <p:spTgt spid="70659">
                                            <p:txEl>
                                              <p:pRg st="2" end="2"/>
                                            </p:txEl>
                                          </p:spTgt>
                                        </p:tgtEl>
                                      </p:cBhvr>
                                    </p:animEffect>
                                    <p:set>
                                      <p:cBhvr>
                                        <p:cTn id="65" dur="1" fill="hold">
                                          <p:stCondLst>
                                            <p:cond delay="499"/>
                                          </p:stCondLst>
                                        </p:cTn>
                                        <p:tgtEl>
                                          <p:spTgt spid="70659">
                                            <p:txEl>
                                              <p:pRg st="2" end="2"/>
                                            </p:txEl>
                                          </p:spTgt>
                                        </p:tgtEl>
                                        <p:attrNameLst>
                                          <p:attrName>style.visibility</p:attrName>
                                        </p:attrNameLst>
                                      </p:cBhvr>
                                      <p:to>
                                        <p:strVal val="hidden"/>
                                      </p:to>
                                    </p:set>
                                  </p:childTnLst>
                                </p:cTn>
                              </p:par>
                              <p:par>
                                <p:cTn id="66" presetID="22" presetClass="exit" presetSubtype="8" fill="hold" grpId="1" nodeType="withEffect">
                                  <p:stCondLst>
                                    <p:cond delay="0"/>
                                  </p:stCondLst>
                                  <p:childTnLst>
                                    <p:animEffect transition="out" filter="wipe(left)">
                                      <p:cBhvr>
                                        <p:cTn id="67" dur="500"/>
                                        <p:tgtEl>
                                          <p:spTgt spid="70659">
                                            <p:txEl>
                                              <p:pRg st="3" end="3"/>
                                            </p:txEl>
                                          </p:spTgt>
                                        </p:tgtEl>
                                      </p:cBhvr>
                                    </p:animEffect>
                                    <p:set>
                                      <p:cBhvr>
                                        <p:cTn id="68" dur="1" fill="hold">
                                          <p:stCondLst>
                                            <p:cond delay="499"/>
                                          </p:stCondLst>
                                        </p:cTn>
                                        <p:tgtEl>
                                          <p:spTgt spid="70659">
                                            <p:txEl>
                                              <p:pRg st="3" end="3"/>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0658" grpId="0"/>
      <p:bldP spid="70658" grpId="1"/>
      <p:bldP spid="70659" grpId="0" build="p"/>
      <p:bldP spid="70659" grpId="1" build="allAtOnce"/>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محتوى 1"/>
          <p:cNvSpPr>
            <a:spLocks noGrp="1"/>
          </p:cNvSpPr>
          <p:nvPr>
            <p:ph idx="1"/>
          </p:nvPr>
        </p:nvSpPr>
        <p:spPr/>
        <p:txBody>
          <a:bodyPr/>
          <a:lstStyle/>
          <a:p>
            <a:r>
              <a:rPr lang="ar-SA" dirty="0" smtClean="0"/>
              <a:t>ما هي الذات وكيف تتكون؟</a:t>
            </a:r>
          </a:p>
          <a:p>
            <a:r>
              <a:rPr lang="ar-SA" dirty="0" smtClean="0"/>
              <a:t>ما الخصائص التي يدركها الفرد أو أفكاره عن نفسه؟</a:t>
            </a:r>
          </a:p>
          <a:p>
            <a:r>
              <a:rPr lang="ar-SA" dirty="0" smtClean="0"/>
              <a:t>ما هي مكونات الذات؟</a:t>
            </a:r>
          </a:p>
          <a:p>
            <a:r>
              <a:rPr lang="ar-SA" dirty="0" smtClean="0"/>
              <a:t>ما هو مفهوم الذات .</a:t>
            </a:r>
          </a:p>
          <a:p>
            <a:r>
              <a:rPr lang="ar-SA" dirty="0" smtClean="0"/>
              <a:t>ماهي طرائق تكون معرفة الذات؟</a:t>
            </a:r>
          </a:p>
          <a:p>
            <a:r>
              <a:rPr lang="ar-SA" dirty="0" smtClean="0"/>
              <a:t>ما العوامل التي تحدد نوع مشاعر الفرد تجاه نفسه؟</a:t>
            </a:r>
          </a:p>
          <a:p>
            <a:r>
              <a:rPr lang="ar-SA" dirty="0" smtClean="0"/>
              <a:t>كيف تؤثر معرفة الذات على السلوك الاجتماعي للأفراد؟</a:t>
            </a:r>
            <a:endParaRPr lang="ar-SA" dirty="0"/>
          </a:p>
        </p:txBody>
      </p:sp>
      <p:sp>
        <p:nvSpPr>
          <p:cNvPr id="3" name="عنوان 2"/>
          <p:cNvSpPr>
            <a:spLocks noGrp="1"/>
          </p:cNvSpPr>
          <p:nvPr>
            <p:ph type="title"/>
          </p:nvPr>
        </p:nvSpPr>
        <p:spPr/>
        <p:txBody>
          <a:bodyPr/>
          <a:lstStyle/>
          <a:p>
            <a:r>
              <a:rPr lang="ar-SA" dirty="0" smtClean="0"/>
              <a:t>قضايا المناقشة</a:t>
            </a:r>
            <a:endParaRPr lang="ar-SA" dirty="0"/>
          </a:p>
        </p:txBody>
      </p:sp>
    </p:spTree>
    <p:extLst>
      <p:ext uri="{BB962C8B-B14F-4D97-AF65-F5344CB8AC3E}">
        <p14:creationId xmlns:p14="http://schemas.microsoft.com/office/powerpoint/2010/main" val="20786987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arn(inVertical)">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barn(inVertical)">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barn(inVertical)">
                                      <p:cBhvr>
                                        <p:cTn id="17" dur="500"/>
                                        <p:tgtEl>
                                          <p:spTgt spid="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barn(inVertical)">
                                      <p:cBhvr>
                                        <p:cTn id="22" dur="500"/>
                                        <p:tgtEl>
                                          <p:spTgt spid="2">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2">
                                            <p:txEl>
                                              <p:pRg st="4" end="4"/>
                                            </p:txEl>
                                          </p:spTgt>
                                        </p:tgtEl>
                                        <p:attrNameLst>
                                          <p:attrName>style.visibility</p:attrName>
                                        </p:attrNameLst>
                                      </p:cBhvr>
                                      <p:to>
                                        <p:strVal val="visible"/>
                                      </p:to>
                                    </p:set>
                                    <p:animEffect transition="in" filter="barn(inVertical)">
                                      <p:cBhvr>
                                        <p:cTn id="27" dur="500"/>
                                        <p:tgtEl>
                                          <p:spTgt spid="2">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grpId="0" nodeType="clickEffect">
                                  <p:stCondLst>
                                    <p:cond delay="0"/>
                                  </p:stCondLst>
                                  <p:childTnLst>
                                    <p:set>
                                      <p:cBhvr>
                                        <p:cTn id="31" dur="1" fill="hold">
                                          <p:stCondLst>
                                            <p:cond delay="0"/>
                                          </p:stCondLst>
                                        </p:cTn>
                                        <p:tgtEl>
                                          <p:spTgt spid="2">
                                            <p:txEl>
                                              <p:pRg st="5" end="5"/>
                                            </p:txEl>
                                          </p:spTgt>
                                        </p:tgtEl>
                                        <p:attrNameLst>
                                          <p:attrName>style.visibility</p:attrName>
                                        </p:attrNameLst>
                                      </p:cBhvr>
                                      <p:to>
                                        <p:strVal val="visible"/>
                                      </p:to>
                                    </p:set>
                                    <p:animEffect transition="in" filter="barn(inVertical)">
                                      <p:cBhvr>
                                        <p:cTn id="32" dur="500"/>
                                        <p:tgtEl>
                                          <p:spTgt spid="2">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grpId="0" nodeType="clickEffect">
                                  <p:stCondLst>
                                    <p:cond delay="0"/>
                                  </p:stCondLst>
                                  <p:childTnLst>
                                    <p:set>
                                      <p:cBhvr>
                                        <p:cTn id="36" dur="1" fill="hold">
                                          <p:stCondLst>
                                            <p:cond delay="0"/>
                                          </p:stCondLst>
                                        </p:cTn>
                                        <p:tgtEl>
                                          <p:spTgt spid="2">
                                            <p:txEl>
                                              <p:pRg st="6" end="6"/>
                                            </p:txEl>
                                          </p:spTgt>
                                        </p:tgtEl>
                                        <p:attrNameLst>
                                          <p:attrName>style.visibility</p:attrName>
                                        </p:attrNameLst>
                                      </p:cBhvr>
                                      <p:to>
                                        <p:strVal val="visible"/>
                                      </p:to>
                                    </p:set>
                                    <p:animEffect transition="in" filter="barn(inVertical)">
                                      <p:cBhvr>
                                        <p:cTn id="37" dur="500"/>
                                        <p:tgtEl>
                                          <p:spTgt spid="2">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2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7410" name="عنصر نائب للتذييل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algn="l" rtl="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algn="l" rtl="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algn="l" rtl="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algn="l" rtl="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r>
              <a:rPr lang="ar-SA" altLang="ar-SA"/>
              <a:t>الفصل الرابع</a:t>
            </a:r>
            <a:endParaRPr lang="en-US" altLang="ar-SA"/>
          </a:p>
        </p:txBody>
      </p:sp>
      <p:sp>
        <p:nvSpPr>
          <p:cNvPr id="17411" name="عنصر نائب لرقم الشريحة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algn="l" rtl="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algn="l" rtl="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algn="l" rtl="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algn="l" rtl="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fld id="{7FE68036-A268-4376-B7FB-59E788943B05}" type="slidenum">
              <a:rPr lang="ar-SA" altLang="ar-SA"/>
              <a:pPr eaLnBrk="1" hangingPunct="1"/>
              <a:t>20</a:t>
            </a:fld>
            <a:endParaRPr lang="en-US" altLang="ar-SA"/>
          </a:p>
        </p:txBody>
      </p:sp>
      <p:sp>
        <p:nvSpPr>
          <p:cNvPr id="71682" name="Rectangle 2"/>
          <p:cNvSpPr>
            <a:spLocks noGrp="1" noChangeArrowheads="1"/>
          </p:cNvSpPr>
          <p:nvPr>
            <p:ph type="title"/>
          </p:nvPr>
        </p:nvSpPr>
        <p:spPr/>
        <p:txBody>
          <a:bodyPr/>
          <a:lstStyle/>
          <a:p>
            <a:pPr algn="r" rtl="1" eaLnBrk="1" hangingPunct="1"/>
            <a:r>
              <a:rPr lang="ar-SA" altLang="ar-SA" smtClean="0">
                <a:solidFill>
                  <a:srgbClr val="3333CC"/>
                </a:solidFill>
                <a:cs typeface="PT Simple Bold Ruled" pitchFamily="2" charset="-78"/>
              </a:rPr>
              <a:t>عمليات الذات في التفاعل الاجتماعي</a:t>
            </a:r>
            <a:endParaRPr lang="en-US" altLang="ar-SA" smtClean="0">
              <a:solidFill>
                <a:srgbClr val="3333CC"/>
              </a:solidFill>
              <a:cs typeface="PT Simple Bold Ruled" pitchFamily="2" charset="-78"/>
            </a:endParaRPr>
          </a:p>
        </p:txBody>
      </p:sp>
      <p:sp>
        <p:nvSpPr>
          <p:cNvPr id="71683" name="Rectangle 3"/>
          <p:cNvSpPr>
            <a:spLocks noGrp="1" noChangeArrowheads="1"/>
          </p:cNvSpPr>
          <p:nvPr>
            <p:ph type="body" idx="1"/>
          </p:nvPr>
        </p:nvSpPr>
        <p:spPr>
          <a:xfrm>
            <a:off x="228600" y="1752600"/>
            <a:ext cx="8686800" cy="4267200"/>
          </a:xfrm>
          <a:noFill/>
          <a:ln>
            <a:solidFill>
              <a:srgbClr val="3333CC"/>
            </a:solidFill>
            <a:miter lim="800000"/>
            <a:headEnd/>
            <a:tailEnd/>
          </a:ln>
        </p:spPr>
        <p:txBody>
          <a:bodyPr>
            <a:normAutofit fontScale="92500"/>
          </a:bodyPr>
          <a:lstStyle/>
          <a:p>
            <a:pPr marL="0" indent="0" algn="just" rtl="1" eaLnBrk="1" hangingPunct="1">
              <a:buFont typeface="Wingdings" pitchFamily="2" charset="2"/>
              <a:buNone/>
            </a:pPr>
            <a:r>
              <a:rPr lang="ar-SA" altLang="ar-SA" sz="2700" b="1" dirty="0" smtClean="0">
                <a:solidFill>
                  <a:srgbClr val="3333CC"/>
                </a:solidFill>
                <a:cs typeface="PT Simple Bold Ruled" pitchFamily="2" charset="-78"/>
              </a:rPr>
              <a:t>تأثير مخطوطات الذات على المعالجة المعلوماتية وعلى الإدراك (تابع)</a:t>
            </a:r>
            <a:r>
              <a:rPr lang="ar-SA" altLang="ar-SA" sz="2700" b="1" dirty="0" smtClean="0">
                <a:solidFill>
                  <a:srgbClr val="000000"/>
                </a:solidFill>
                <a:cs typeface="PT Simple Bold Ruled" pitchFamily="2" charset="-78"/>
              </a:rPr>
              <a:t>:</a:t>
            </a:r>
          </a:p>
          <a:p>
            <a:pPr marL="0" indent="0" algn="just" rtl="1" eaLnBrk="1" hangingPunct="1">
              <a:buFont typeface="Wingdings" pitchFamily="2" charset="2"/>
              <a:buNone/>
            </a:pPr>
            <a:endParaRPr lang="ar-SA" altLang="ar-SA" sz="2700" b="1" dirty="0" smtClean="0">
              <a:solidFill>
                <a:srgbClr val="000000"/>
              </a:solidFill>
              <a:cs typeface="PT Simple Bold Ruled" pitchFamily="2" charset="-78"/>
            </a:endParaRPr>
          </a:p>
          <a:p>
            <a:pPr marL="0" indent="0" algn="just">
              <a:buNone/>
            </a:pPr>
            <a:r>
              <a:rPr lang="ar-SA" altLang="ar-SA" dirty="0" smtClean="0">
                <a:solidFill>
                  <a:srgbClr val="000000"/>
                </a:solidFill>
                <a:cs typeface="FQ - AL MUHANNAD" pitchFamily="2" charset="-78"/>
              </a:rPr>
              <a:t>2-  </a:t>
            </a:r>
            <a:r>
              <a:rPr lang="ar-SA" altLang="ar-SA" dirty="0" smtClean="0">
                <a:solidFill>
                  <a:srgbClr val="000000"/>
                </a:solidFill>
                <a:latin typeface="Simplified Arabic" panose="02020603050405020304" pitchFamily="18" charset="-78"/>
                <a:cs typeface="Simplified Arabic" panose="02020603050405020304" pitchFamily="18" charset="-78"/>
              </a:rPr>
              <a:t>مخطوطات ذات ذهنية ثرية </a:t>
            </a:r>
            <a:r>
              <a:rPr lang="ar-SA" altLang="ar-SA" dirty="0">
                <a:solidFill>
                  <a:srgbClr val="000000"/>
                </a:solidFill>
                <a:latin typeface="Simplified Arabic" panose="02020603050405020304" pitchFamily="18" charset="-78"/>
                <a:cs typeface="Simplified Arabic" panose="02020603050405020304" pitchFamily="18" charset="-78"/>
              </a:rPr>
              <a:t>أ</a:t>
            </a:r>
            <a:r>
              <a:rPr lang="ar-SA" altLang="ar-SA" dirty="0" smtClean="0">
                <a:solidFill>
                  <a:srgbClr val="000000"/>
                </a:solidFill>
                <a:latin typeface="Simplified Arabic" panose="02020603050405020304" pitchFamily="18" charset="-78"/>
                <a:cs typeface="Simplified Arabic" panose="02020603050405020304" pitchFamily="18" charset="-78"/>
              </a:rPr>
              <a:t>و مركبة :وجدت </a:t>
            </a:r>
            <a:r>
              <a:rPr lang="ar-SA" altLang="ar-SA" dirty="0">
                <a:solidFill>
                  <a:srgbClr val="000000"/>
                </a:solidFill>
                <a:latin typeface="Simplified Arabic" panose="02020603050405020304" pitchFamily="18" charset="-78"/>
                <a:cs typeface="Simplified Arabic" panose="02020603050405020304" pitchFamily="18" charset="-78"/>
              </a:rPr>
              <a:t>بعض الدراسات أن الأفراد الذين لديهم </a:t>
            </a:r>
            <a:r>
              <a:rPr lang="ar-SA" altLang="ar-SA" dirty="0" smtClean="0">
                <a:solidFill>
                  <a:srgbClr val="000000"/>
                </a:solidFill>
                <a:latin typeface="Simplified Arabic" panose="02020603050405020304" pitchFamily="18" charset="-78"/>
                <a:cs typeface="Simplified Arabic" panose="02020603050405020304" pitchFamily="18" charset="-78"/>
              </a:rPr>
              <a:t>مخطوطات ذهنية ثرية يستجيبون بدرجة أقل سلبية لخبرات الفشل وبدرجة أقل إيجابية لخبرات النجاح مقارنة بمن لديهم مخطوطات ذات بسيطة.</a:t>
            </a:r>
          </a:p>
          <a:p>
            <a:pPr marL="0" indent="0" algn="just" rtl="1" eaLnBrk="1" hangingPunct="1">
              <a:buFont typeface="Wingdings" pitchFamily="2" charset="2"/>
              <a:buNone/>
            </a:pPr>
            <a:r>
              <a:rPr lang="ar-SA" altLang="ar-SA" dirty="0" smtClean="0">
                <a:solidFill>
                  <a:srgbClr val="000000"/>
                </a:solidFill>
                <a:latin typeface="Simplified Arabic" panose="02020603050405020304" pitchFamily="18" charset="-78"/>
                <a:cs typeface="Simplified Arabic" panose="02020603050405020304" pitchFamily="18" charset="-78"/>
              </a:rPr>
              <a:t>3- - مخطوطات متطورة:  وجودها  تجعل  معلومات الأفراد أكثر تنظيماً واتساقاً, وتكون إجاباتهم  أسرع(الاستقلالية)</a:t>
            </a:r>
          </a:p>
          <a:p>
            <a:pPr marL="0" indent="0" algn="just" rtl="1" eaLnBrk="1" hangingPunct="1">
              <a:buFont typeface="Wingdings" pitchFamily="2" charset="2"/>
              <a:buNone/>
            </a:pPr>
            <a:r>
              <a:rPr lang="ar-SA" altLang="ar-SA" dirty="0" smtClean="0">
                <a:solidFill>
                  <a:srgbClr val="000000"/>
                </a:solidFill>
                <a:latin typeface="Simplified Arabic" panose="02020603050405020304" pitchFamily="18" charset="-78"/>
                <a:cs typeface="Simplified Arabic" panose="02020603050405020304" pitchFamily="18" charset="-78"/>
              </a:rPr>
              <a:t>4- تحيز صورة الذات: </a:t>
            </a:r>
            <a:r>
              <a:rPr lang="ar-SA" altLang="ar-SA" dirty="0">
                <a:solidFill>
                  <a:srgbClr val="000000"/>
                </a:solidFill>
                <a:latin typeface="Simplified Arabic" panose="02020603050405020304" pitchFamily="18" charset="-78"/>
                <a:cs typeface="Simplified Arabic" panose="02020603050405020304" pitchFamily="18" charset="-78"/>
              </a:rPr>
              <a:t>إ</a:t>
            </a:r>
            <a:r>
              <a:rPr lang="ar-SA" altLang="ar-SA" dirty="0" smtClean="0">
                <a:solidFill>
                  <a:srgbClr val="000000"/>
                </a:solidFill>
                <a:latin typeface="Simplified Arabic" panose="02020603050405020304" pitchFamily="18" charset="-78"/>
                <a:cs typeface="Simplified Arabic" panose="02020603050405020304" pitchFamily="18" charset="-78"/>
              </a:rPr>
              <a:t>ن إدراك الفرد للآخرين يتأثر بالسمات البارزة التي يدركها كجزء من ذاته، وسميت هذه الظاهرة </a:t>
            </a:r>
            <a:r>
              <a:rPr lang="ar-SA" altLang="ar-SA" dirty="0" smtClean="0">
                <a:solidFill>
                  <a:srgbClr val="800000"/>
                </a:solidFill>
                <a:latin typeface="Simplified Arabic" panose="02020603050405020304" pitchFamily="18" charset="-78"/>
                <a:cs typeface="Simplified Arabic" panose="02020603050405020304" pitchFamily="18" charset="-78"/>
              </a:rPr>
              <a:t>تحيز صورة الذات</a:t>
            </a:r>
            <a:r>
              <a:rPr lang="ar-SA" altLang="ar-SA" dirty="0" smtClean="0">
                <a:solidFill>
                  <a:srgbClr val="000000"/>
                </a:solidFill>
                <a:latin typeface="Simplified Arabic" panose="02020603050405020304" pitchFamily="18" charset="-78"/>
                <a:cs typeface="Simplified Arabic" panose="02020603050405020304" pitchFamily="18" charset="-78"/>
              </a:rPr>
              <a:t>. وكلما زادت إيجابية إدراكنا لأنفسنا في صفة من الصفات زادت </a:t>
            </a:r>
            <a:r>
              <a:rPr lang="ar-SA" altLang="ar-SA" dirty="0" err="1" smtClean="0">
                <a:solidFill>
                  <a:srgbClr val="000000"/>
                </a:solidFill>
                <a:latin typeface="Simplified Arabic" panose="02020603050405020304" pitchFamily="18" charset="-78"/>
                <a:cs typeface="Simplified Arabic" panose="02020603050405020304" pitchFamily="18" charset="-78"/>
              </a:rPr>
              <a:t>مركزيتها</a:t>
            </a:r>
            <a:r>
              <a:rPr lang="ar-SA" altLang="ar-SA" dirty="0" smtClean="0">
                <a:solidFill>
                  <a:srgbClr val="000000"/>
                </a:solidFill>
                <a:latin typeface="Simplified Arabic" panose="02020603050405020304" pitchFamily="18" charset="-78"/>
                <a:cs typeface="Simplified Arabic" panose="02020603050405020304" pitchFamily="18" charset="-78"/>
              </a:rPr>
              <a:t>، وزاد استخدامنا لهذه الصفة في حكمنا على الآخرين.(سمة الاجتماعية مركزية, يحكم على الآخرين من خلال قربهم وبعدهم عن هذه السمة)</a:t>
            </a:r>
            <a:endParaRPr lang="en-US" altLang="ar-SA" dirty="0" smtClean="0">
              <a:solidFill>
                <a:srgbClr val="000000"/>
              </a:solidFill>
              <a:latin typeface="Simplified Arabic" panose="02020603050405020304" pitchFamily="18" charset="-78"/>
              <a:cs typeface="Simplified Arabic" panose="02020603050405020304" pitchFamily="18" charset="-78"/>
            </a:endParaRPr>
          </a:p>
        </p:txBody>
      </p:sp>
    </p:spTree>
    <p:extLst>
      <p:ext uri="{BB962C8B-B14F-4D97-AF65-F5344CB8AC3E}">
        <p14:creationId xmlns:p14="http://schemas.microsoft.com/office/powerpoint/2010/main" val="818270595"/>
      </p:ext>
    </p:extLst>
  </p:cSld>
  <p:clrMapOvr>
    <a:masterClrMapping/>
  </p:clrMapOvr>
  <p:transition>
    <p:pull dir="d"/>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5" presetClass="entr" presetSubtype="0" fill="hold" grpId="0" nodeType="withEffect">
                                  <p:stCondLst>
                                    <p:cond delay="0"/>
                                  </p:stCondLst>
                                  <p:childTnLst>
                                    <p:set>
                                      <p:cBhvr>
                                        <p:cTn id="6" dur="1" fill="hold">
                                          <p:stCondLst>
                                            <p:cond delay="0"/>
                                          </p:stCondLst>
                                        </p:cTn>
                                        <p:tgtEl>
                                          <p:spTgt spid="71682"/>
                                        </p:tgtEl>
                                        <p:attrNameLst>
                                          <p:attrName>style.visibility</p:attrName>
                                        </p:attrNameLst>
                                      </p:cBhvr>
                                      <p:to>
                                        <p:strVal val="visible"/>
                                      </p:to>
                                    </p:set>
                                    <p:anim calcmode="lin" valueType="num">
                                      <p:cBhvr>
                                        <p:cTn id="7" dur="1000" fill="hold">
                                          <p:stCondLst>
                                            <p:cond delay="0"/>
                                          </p:stCondLst>
                                        </p:cTn>
                                        <p:tgtEl>
                                          <p:spTgt spid="71682"/>
                                        </p:tgtEl>
                                        <p:attrNameLst>
                                          <p:attrName>style.rotation</p:attrName>
                                        </p:attrNameLst>
                                      </p:cBhvr>
                                      <p:tavLst>
                                        <p:tav tm="0">
                                          <p:val>
                                            <p:fltVal val="-90"/>
                                          </p:val>
                                        </p:tav>
                                        <p:tav tm="100000">
                                          <p:val>
                                            <p:fltVal val="0"/>
                                          </p:val>
                                        </p:tav>
                                      </p:tavLst>
                                    </p:anim>
                                    <p:anim calcmode="lin" valueType="num">
                                      <p:cBhvr>
                                        <p:cTn id="8" dur="1000" fill="hold">
                                          <p:stCondLst>
                                            <p:cond delay="0"/>
                                          </p:stCondLst>
                                        </p:cTn>
                                        <p:tgtEl>
                                          <p:spTgt spid="71682"/>
                                        </p:tgtEl>
                                        <p:attrNameLst>
                                          <p:attrName>ppt_w</p:attrName>
                                        </p:attrNameLst>
                                      </p:cBhvr>
                                      <p:tavLst>
                                        <p:tav tm="0">
                                          <p:val>
                                            <p:strVal val="#ppt_w-.5"/>
                                          </p:val>
                                        </p:tav>
                                        <p:tav tm="50000">
                                          <p:val>
                                            <p:strVal val="#ppt_w-.5"/>
                                          </p:val>
                                        </p:tav>
                                        <p:tav tm="100000">
                                          <p:val>
                                            <p:strVal val="#ppt_w"/>
                                          </p:val>
                                        </p:tav>
                                      </p:tavLst>
                                    </p:anim>
                                    <p:anim calcmode="lin" valueType="num">
                                      <p:cBhvr>
                                        <p:cTn id="9" dur="1000" fill="hold">
                                          <p:stCondLst>
                                            <p:cond delay="0"/>
                                          </p:stCondLst>
                                        </p:cTn>
                                        <p:tgtEl>
                                          <p:spTgt spid="71682"/>
                                        </p:tgtEl>
                                        <p:attrNameLst>
                                          <p:attrName>ppt_h</p:attrName>
                                        </p:attrNameLst>
                                      </p:cBhvr>
                                      <p:tavLst>
                                        <p:tav tm="0">
                                          <p:val>
                                            <p:strVal val="#ppt_h"/>
                                          </p:val>
                                        </p:tav>
                                        <p:tav tm="100000">
                                          <p:val>
                                            <p:strVal val="#ppt_h"/>
                                          </p:val>
                                        </p:tav>
                                      </p:tavLst>
                                    </p:anim>
                                    <p:anim calcmode="lin" valueType="num">
                                      <p:cBhvr>
                                        <p:cTn id="10" dur="1000" fill="hold">
                                          <p:stCondLst>
                                            <p:cond delay="0"/>
                                          </p:stCondLst>
                                        </p:cTn>
                                        <p:tgtEl>
                                          <p:spTgt spid="71682"/>
                                        </p:tgtEl>
                                        <p:attrNameLst>
                                          <p:attrName>ppt_x</p:attrName>
                                        </p:attrNameLst>
                                      </p:cBhvr>
                                      <p:tavLst>
                                        <p:tav tm="0">
                                          <p:val>
                                            <p:strVal val="#ppt_x+.4"/>
                                          </p:val>
                                        </p:tav>
                                        <p:tav tm="100000">
                                          <p:val>
                                            <p:strVal val="#ppt_x"/>
                                          </p:val>
                                        </p:tav>
                                      </p:tavLst>
                                    </p:anim>
                                    <p:anim calcmode="lin" valueType="num">
                                      <p:cBhvr>
                                        <p:cTn id="11" dur="1000" fill="hold">
                                          <p:stCondLst>
                                            <p:cond delay="0"/>
                                          </p:stCondLst>
                                        </p:cTn>
                                        <p:tgtEl>
                                          <p:spTgt spid="71682"/>
                                        </p:tgtEl>
                                        <p:attrNameLst>
                                          <p:attrName>ppt_y</p:attrName>
                                        </p:attrNameLst>
                                      </p:cBhvr>
                                      <p:tavLst>
                                        <p:tav tm="0">
                                          <p:val>
                                            <p:strVal val="#ppt_y-.2"/>
                                          </p:val>
                                        </p:tav>
                                        <p:tav tm="50000">
                                          <p:val>
                                            <p:strVal val="#ppt_y+.1"/>
                                          </p:val>
                                        </p:tav>
                                        <p:tav tm="100000">
                                          <p:val>
                                            <p:strVal val="#ppt_y"/>
                                          </p:val>
                                        </p:tav>
                                      </p:tavLst>
                                    </p:anim>
                                  </p:childTnLst>
                                </p:cTn>
                              </p:par>
                            </p:childTnLst>
                          </p:cTn>
                        </p:par>
                      </p:childTnLst>
                    </p:cTn>
                  </p:par>
                  <p:par>
                    <p:cTn id="12" fill="hold" nodeType="clickPar">
                      <p:stCondLst>
                        <p:cond delay="indefinite"/>
                      </p:stCondLst>
                      <p:childTnLst>
                        <p:par>
                          <p:cTn id="13" fill="hold" nodeType="withGroup">
                            <p:stCondLst>
                              <p:cond delay="0"/>
                            </p:stCondLst>
                            <p:childTnLst>
                              <p:par>
                                <p:cTn id="14" presetID="54" presetClass="entr" presetSubtype="0" accel="100000" fill="hold" grpId="0" nodeType="clickEffect">
                                  <p:stCondLst>
                                    <p:cond delay="0"/>
                                  </p:stCondLst>
                                  <p:childTnLst>
                                    <p:set>
                                      <p:cBhvr>
                                        <p:cTn id="15" dur="1" fill="hold">
                                          <p:stCondLst>
                                            <p:cond delay="0"/>
                                          </p:stCondLst>
                                        </p:cTn>
                                        <p:tgtEl>
                                          <p:spTgt spid="71683">
                                            <p:txEl>
                                              <p:pRg st="0" end="0"/>
                                            </p:txEl>
                                          </p:spTgt>
                                        </p:tgtEl>
                                        <p:attrNameLst>
                                          <p:attrName>style.visibility</p:attrName>
                                        </p:attrNameLst>
                                      </p:cBhvr>
                                      <p:to>
                                        <p:strVal val="visible"/>
                                      </p:to>
                                    </p:set>
                                    <p:anim calcmode="lin" valueType="num">
                                      <p:cBhvr>
                                        <p:cTn id="16" dur="500" fill="hold"/>
                                        <p:tgtEl>
                                          <p:spTgt spid="71683">
                                            <p:txEl>
                                              <p:pRg st="0" end="0"/>
                                            </p:txEl>
                                          </p:spTgt>
                                        </p:tgtEl>
                                        <p:attrNameLst>
                                          <p:attrName>ppt_w</p:attrName>
                                        </p:attrNameLst>
                                      </p:cBhvr>
                                      <p:tavLst>
                                        <p:tav tm="0">
                                          <p:val>
                                            <p:strVal val="#ppt_w*0.05"/>
                                          </p:val>
                                        </p:tav>
                                        <p:tav tm="100000">
                                          <p:val>
                                            <p:strVal val="#ppt_w"/>
                                          </p:val>
                                        </p:tav>
                                      </p:tavLst>
                                    </p:anim>
                                    <p:anim calcmode="lin" valueType="num">
                                      <p:cBhvr>
                                        <p:cTn id="17" dur="500" fill="hold"/>
                                        <p:tgtEl>
                                          <p:spTgt spid="71683">
                                            <p:txEl>
                                              <p:pRg st="0" end="0"/>
                                            </p:txEl>
                                          </p:spTgt>
                                        </p:tgtEl>
                                        <p:attrNameLst>
                                          <p:attrName>ppt_h</p:attrName>
                                        </p:attrNameLst>
                                      </p:cBhvr>
                                      <p:tavLst>
                                        <p:tav tm="0">
                                          <p:val>
                                            <p:strVal val="#ppt_h"/>
                                          </p:val>
                                        </p:tav>
                                        <p:tav tm="100000">
                                          <p:val>
                                            <p:strVal val="#ppt_h"/>
                                          </p:val>
                                        </p:tav>
                                      </p:tavLst>
                                    </p:anim>
                                    <p:anim calcmode="lin" valueType="num">
                                      <p:cBhvr>
                                        <p:cTn id="18" dur="500" fill="hold"/>
                                        <p:tgtEl>
                                          <p:spTgt spid="71683">
                                            <p:txEl>
                                              <p:pRg st="0" end="0"/>
                                            </p:txEl>
                                          </p:spTgt>
                                        </p:tgtEl>
                                        <p:attrNameLst>
                                          <p:attrName>ppt_x</p:attrName>
                                        </p:attrNameLst>
                                      </p:cBhvr>
                                      <p:tavLst>
                                        <p:tav tm="0">
                                          <p:val>
                                            <p:strVal val="#ppt_x-.2"/>
                                          </p:val>
                                        </p:tav>
                                        <p:tav tm="100000">
                                          <p:val>
                                            <p:strVal val="#ppt_x"/>
                                          </p:val>
                                        </p:tav>
                                      </p:tavLst>
                                    </p:anim>
                                    <p:anim calcmode="lin" valueType="num">
                                      <p:cBhvr>
                                        <p:cTn id="19" dur="500" fill="hold"/>
                                        <p:tgtEl>
                                          <p:spTgt spid="71683">
                                            <p:txEl>
                                              <p:pRg st="0" end="0"/>
                                            </p:txEl>
                                          </p:spTgt>
                                        </p:tgtEl>
                                        <p:attrNameLst>
                                          <p:attrName>ppt_y</p:attrName>
                                        </p:attrNameLst>
                                      </p:cBhvr>
                                      <p:tavLst>
                                        <p:tav tm="0">
                                          <p:val>
                                            <p:strVal val="#ppt_y"/>
                                          </p:val>
                                        </p:tav>
                                        <p:tav tm="100000">
                                          <p:val>
                                            <p:strVal val="#ppt_y"/>
                                          </p:val>
                                        </p:tav>
                                      </p:tavLst>
                                    </p:anim>
                                    <p:animEffect transition="in" filter="fade">
                                      <p:cBhvr>
                                        <p:cTn id="20" dur="500"/>
                                        <p:tgtEl>
                                          <p:spTgt spid="71683">
                                            <p:txEl>
                                              <p:pRg st="0" end="0"/>
                                            </p:txEl>
                                          </p:spTgt>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54" presetClass="entr" presetSubtype="0" accel="100000" fill="hold" grpId="0" nodeType="clickEffect">
                                  <p:stCondLst>
                                    <p:cond delay="0"/>
                                  </p:stCondLst>
                                  <p:childTnLst>
                                    <p:set>
                                      <p:cBhvr>
                                        <p:cTn id="24" dur="1" fill="hold">
                                          <p:stCondLst>
                                            <p:cond delay="0"/>
                                          </p:stCondLst>
                                        </p:cTn>
                                        <p:tgtEl>
                                          <p:spTgt spid="71683">
                                            <p:txEl>
                                              <p:pRg st="2" end="2"/>
                                            </p:txEl>
                                          </p:spTgt>
                                        </p:tgtEl>
                                        <p:attrNameLst>
                                          <p:attrName>style.visibility</p:attrName>
                                        </p:attrNameLst>
                                      </p:cBhvr>
                                      <p:to>
                                        <p:strVal val="visible"/>
                                      </p:to>
                                    </p:set>
                                    <p:anim calcmode="lin" valueType="num">
                                      <p:cBhvr>
                                        <p:cTn id="25" dur="500" fill="hold"/>
                                        <p:tgtEl>
                                          <p:spTgt spid="71683">
                                            <p:txEl>
                                              <p:pRg st="2" end="2"/>
                                            </p:txEl>
                                          </p:spTgt>
                                        </p:tgtEl>
                                        <p:attrNameLst>
                                          <p:attrName>ppt_w</p:attrName>
                                        </p:attrNameLst>
                                      </p:cBhvr>
                                      <p:tavLst>
                                        <p:tav tm="0">
                                          <p:val>
                                            <p:strVal val="#ppt_w*0.05"/>
                                          </p:val>
                                        </p:tav>
                                        <p:tav tm="100000">
                                          <p:val>
                                            <p:strVal val="#ppt_w"/>
                                          </p:val>
                                        </p:tav>
                                      </p:tavLst>
                                    </p:anim>
                                    <p:anim calcmode="lin" valueType="num">
                                      <p:cBhvr>
                                        <p:cTn id="26" dur="500" fill="hold"/>
                                        <p:tgtEl>
                                          <p:spTgt spid="71683">
                                            <p:txEl>
                                              <p:pRg st="2" end="2"/>
                                            </p:txEl>
                                          </p:spTgt>
                                        </p:tgtEl>
                                        <p:attrNameLst>
                                          <p:attrName>ppt_h</p:attrName>
                                        </p:attrNameLst>
                                      </p:cBhvr>
                                      <p:tavLst>
                                        <p:tav tm="0">
                                          <p:val>
                                            <p:strVal val="#ppt_h"/>
                                          </p:val>
                                        </p:tav>
                                        <p:tav tm="100000">
                                          <p:val>
                                            <p:strVal val="#ppt_h"/>
                                          </p:val>
                                        </p:tav>
                                      </p:tavLst>
                                    </p:anim>
                                    <p:anim calcmode="lin" valueType="num">
                                      <p:cBhvr>
                                        <p:cTn id="27" dur="500" fill="hold"/>
                                        <p:tgtEl>
                                          <p:spTgt spid="71683">
                                            <p:txEl>
                                              <p:pRg st="2" end="2"/>
                                            </p:txEl>
                                          </p:spTgt>
                                        </p:tgtEl>
                                        <p:attrNameLst>
                                          <p:attrName>ppt_x</p:attrName>
                                        </p:attrNameLst>
                                      </p:cBhvr>
                                      <p:tavLst>
                                        <p:tav tm="0">
                                          <p:val>
                                            <p:strVal val="#ppt_x-.2"/>
                                          </p:val>
                                        </p:tav>
                                        <p:tav tm="100000">
                                          <p:val>
                                            <p:strVal val="#ppt_x"/>
                                          </p:val>
                                        </p:tav>
                                      </p:tavLst>
                                    </p:anim>
                                    <p:anim calcmode="lin" valueType="num">
                                      <p:cBhvr>
                                        <p:cTn id="28" dur="500" fill="hold"/>
                                        <p:tgtEl>
                                          <p:spTgt spid="71683">
                                            <p:txEl>
                                              <p:pRg st="2" end="2"/>
                                            </p:txEl>
                                          </p:spTgt>
                                        </p:tgtEl>
                                        <p:attrNameLst>
                                          <p:attrName>ppt_y</p:attrName>
                                        </p:attrNameLst>
                                      </p:cBhvr>
                                      <p:tavLst>
                                        <p:tav tm="0">
                                          <p:val>
                                            <p:strVal val="#ppt_y"/>
                                          </p:val>
                                        </p:tav>
                                        <p:tav tm="100000">
                                          <p:val>
                                            <p:strVal val="#ppt_y"/>
                                          </p:val>
                                        </p:tav>
                                      </p:tavLst>
                                    </p:anim>
                                    <p:animEffect transition="in" filter="fade">
                                      <p:cBhvr>
                                        <p:cTn id="29" dur="500"/>
                                        <p:tgtEl>
                                          <p:spTgt spid="71683">
                                            <p:txEl>
                                              <p:pRg st="2" end="2"/>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54" presetClass="entr" presetSubtype="0" accel="100000" fill="hold" grpId="0" nodeType="clickEffect">
                                  <p:stCondLst>
                                    <p:cond delay="0"/>
                                  </p:stCondLst>
                                  <p:childTnLst>
                                    <p:set>
                                      <p:cBhvr>
                                        <p:cTn id="33" dur="1" fill="hold">
                                          <p:stCondLst>
                                            <p:cond delay="0"/>
                                          </p:stCondLst>
                                        </p:cTn>
                                        <p:tgtEl>
                                          <p:spTgt spid="71683">
                                            <p:txEl>
                                              <p:pRg st="3" end="3"/>
                                            </p:txEl>
                                          </p:spTgt>
                                        </p:tgtEl>
                                        <p:attrNameLst>
                                          <p:attrName>style.visibility</p:attrName>
                                        </p:attrNameLst>
                                      </p:cBhvr>
                                      <p:to>
                                        <p:strVal val="visible"/>
                                      </p:to>
                                    </p:set>
                                    <p:anim calcmode="lin" valueType="num">
                                      <p:cBhvr>
                                        <p:cTn id="34" dur="500" fill="hold"/>
                                        <p:tgtEl>
                                          <p:spTgt spid="71683">
                                            <p:txEl>
                                              <p:pRg st="3" end="3"/>
                                            </p:txEl>
                                          </p:spTgt>
                                        </p:tgtEl>
                                        <p:attrNameLst>
                                          <p:attrName>ppt_w</p:attrName>
                                        </p:attrNameLst>
                                      </p:cBhvr>
                                      <p:tavLst>
                                        <p:tav tm="0">
                                          <p:val>
                                            <p:strVal val="#ppt_w*0.05"/>
                                          </p:val>
                                        </p:tav>
                                        <p:tav tm="100000">
                                          <p:val>
                                            <p:strVal val="#ppt_w"/>
                                          </p:val>
                                        </p:tav>
                                      </p:tavLst>
                                    </p:anim>
                                    <p:anim calcmode="lin" valueType="num">
                                      <p:cBhvr>
                                        <p:cTn id="35" dur="500" fill="hold"/>
                                        <p:tgtEl>
                                          <p:spTgt spid="71683">
                                            <p:txEl>
                                              <p:pRg st="3" end="3"/>
                                            </p:txEl>
                                          </p:spTgt>
                                        </p:tgtEl>
                                        <p:attrNameLst>
                                          <p:attrName>ppt_h</p:attrName>
                                        </p:attrNameLst>
                                      </p:cBhvr>
                                      <p:tavLst>
                                        <p:tav tm="0">
                                          <p:val>
                                            <p:strVal val="#ppt_h"/>
                                          </p:val>
                                        </p:tav>
                                        <p:tav tm="100000">
                                          <p:val>
                                            <p:strVal val="#ppt_h"/>
                                          </p:val>
                                        </p:tav>
                                      </p:tavLst>
                                    </p:anim>
                                    <p:anim calcmode="lin" valueType="num">
                                      <p:cBhvr>
                                        <p:cTn id="36" dur="500" fill="hold"/>
                                        <p:tgtEl>
                                          <p:spTgt spid="71683">
                                            <p:txEl>
                                              <p:pRg st="3" end="3"/>
                                            </p:txEl>
                                          </p:spTgt>
                                        </p:tgtEl>
                                        <p:attrNameLst>
                                          <p:attrName>ppt_x</p:attrName>
                                        </p:attrNameLst>
                                      </p:cBhvr>
                                      <p:tavLst>
                                        <p:tav tm="0">
                                          <p:val>
                                            <p:strVal val="#ppt_x-.2"/>
                                          </p:val>
                                        </p:tav>
                                        <p:tav tm="100000">
                                          <p:val>
                                            <p:strVal val="#ppt_x"/>
                                          </p:val>
                                        </p:tav>
                                      </p:tavLst>
                                    </p:anim>
                                    <p:anim calcmode="lin" valueType="num">
                                      <p:cBhvr>
                                        <p:cTn id="37" dur="500" fill="hold"/>
                                        <p:tgtEl>
                                          <p:spTgt spid="71683">
                                            <p:txEl>
                                              <p:pRg st="3" end="3"/>
                                            </p:txEl>
                                          </p:spTgt>
                                        </p:tgtEl>
                                        <p:attrNameLst>
                                          <p:attrName>ppt_y</p:attrName>
                                        </p:attrNameLst>
                                      </p:cBhvr>
                                      <p:tavLst>
                                        <p:tav tm="0">
                                          <p:val>
                                            <p:strVal val="#ppt_y"/>
                                          </p:val>
                                        </p:tav>
                                        <p:tav tm="100000">
                                          <p:val>
                                            <p:strVal val="#ppt_y"/>
                                          </p:val>
                                        </p:tav>
                                      </p:tavLst>
                                    </p:anim>
                                    <p:animEffect transition="in" filter="fade">
                                      <p:cBhvr>
                                        <p:cTn id="38" dur="500"/>
                                        <p:tgtEl>
                                          <p:spTgt spid="71683">
                                            <p:txEl>
                                              <p:pRg st="3" end="3"/>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54" presetClass="entr" presetSubtype="0" accel="100000" fill="hold" grpId="0" nodeType="clickEffect">
                                  <p:stCondLst>
                                    <p:cond delay="0"/>
                                  </p:stCondLst>
                                  <p:childTnLst>
                                    <p:set>
                                      <p:cBhvr>
                                        <p:cTn id="42" dur="1" fill="hold">
                                          <p:stCondLst>
                                            <p:cond delay="0"/>
                                          </p:stCondLst>
                                        </p:cTn>
                                        <p:tgtEl>
                                          <p:spTgt spid="71683">
                                            <p:txEl>
                                              <p:pRg st="4" end="4"/>
                                            </p:txEl>
                                          </p:spTgt>
                                        </p:tgtEl>
                                        <p:attrNameLst>
                                          <p:attrName>style.visibility</p:attrName>
                                        </p:attrNameLst>
                                      </p:cBhvr>
                                      <p:to>
                                        <p:strVal val="visible"/>
                                      </p:to>
                                    </p:set>
                                    <p:anim calcmode="lin" valueType="num">
                                      <p:cBhvr>
                                        <p:cTn id="43" dur="500" fill="hold"/>
                                        <p:tgtEl>
                                          <p:spTgt spid="71683">
                                            <p:txEl>
                                              <p:pRg st="4" end="4"/>
                                            </p:txEl>
                                          </p:spTgt>
                                        </p:tgtEl>
                                        <p:attrNameLst>
                                          <p:attrName>ppt_w</p:attrName>
                                        </p:attrNameLst>
                                      </p:cBhvr>
                                      <p:tavLst>
                                        <p:tav tm="0">
                                          <p:val>
                                            <p:strVal val="#ppt_w*0.05"/>
                                          </p:val>
                                        </p:tav>
                                        <p:tav tm="100000">
                                          <p:val>
                                            <p:strVal val="#ppt_w"/>
                                          </p:val>
                                        </p:tav>
                                      </p:tavLst>
                                    </p:anim>
                                    <p:anim calcmode="lin" valueType="num">
                                      <p:cBhvr>
                                        <p:cTn id="44" dur="500" fill="hold"/>
                                        <p:tgtEl>
                                          <p:spTgt spid="71683">
                                            <p:txEl>
                                              <p:pRg st="4" end="4"/>
                                            </p:txEl>
                                          </p:spTgt>
                                        </p:tgtEl>
                                        <p:attrNameLst>
                                          <p:attrName>ppt_h</p:attrName>
                                        </p:attrNameLst>
                                      </p:cBhvr>
                                      <p:tavLst>
                                        <p:tav tm="0">
                                          <p:val>
                                            <p:strVal val="#ppt_h"/>
                                          </p:val>
                                        </p:tav>
                                        <p:tav tm="100000">
                                          <p:val>
                                            <p:strVal val="#ppt_h"/>
                                          </p:val>
                                        </p:tav>
                                      </p:tavLst>
                                    </p:anim>
                                    <p:anim calcmode="lin" valueType="num">
                                      <p:cBhvr>
                                        <p:cTn id="45" dur="500" fill="hold"/>
                                        <p:tgtEl>
                                          <p:spTgt spid="71683">
                                            <p:txEl>
                                              <p:pRg st="4" end="4"/>
                                            </p:txEl>
                                          </p:spTgt>
                                        </p:tgtEl>
                                        <p:attrNameLst>
                                          <p:attrName>ppt_x</p:attrName>
                                        </p:attrNameLst>
                                      </p:cBhvr>
                                      <p:tavLst>
                                        <p:tav tm="0">
                                          <p:val>
                                            <p:strVal val="#ppt_x-.2"/>
                                          </p:val>
                                        </p:tav>
                                        <p:tav tm="100000">
                                          <p:val>
                                            <p:strVal val="#ppt_x"/>
                                          </p:val>
                                        </p:tav>
                                      </p:tavLst>
                                    </p:anim>
                                    <p:anim calcmode="lin" valueType="num">
                                      <p:cBhvr>
                                        <p:cTn id="46" dur="500" fill="hold"/>
                                        <p:tgtEl>
                                          <p:spTgt spid="71683">
                                            <p:txEl>
                                              <p:pRg st="4" end="4"/>
                                            </p:txEl>
                                          </p:spTgt>
                                        </p:tgtEl>
                                        <p:attrNameLst>
                                          <p:attrName>ppt_y</p:attrName>
                                        </p:attrNameLst>
                                      </p:cBhvr>
                                      <p:tavLst>
                                        <p:tav tm="0">
                                          <p:val>
                                            <p:strVal val="#ppt_y"/>
                                          </p:val>
                                        </p:tav>
                                        <p:tav tm="100000">
                                          <p:val>
                                            <p:strVal val="#ppt_y"/>
                                          </p:val>
                                        </p:tav>
                                      </p:tavLst>
                                    </p:anim>
                                    <p:animEffect transition="in" filter="fade">
                                      <p:cBhvr>
                                        <p:cTn id="47" dur="500"/>
                                        <p:tgtEl>
                                          <p:spTgt spid="71683">
                                            <p:txEl>
                                              <p:pRg st="4" end="4"/>
                                            </p:txEl>
                                          </p:spTgt>
                                        </p:tgtEl>
                                      </p:cBhvr>
                                    </p:animEffect>
                                  </p:childTnLst>
                                </p:cTn>
                              </p:par>
                            </p:childTnLst>
                          </p:cTn>
                        </p:par>
                      </p:childTnLst>
                    </p:cTn>
                  </p:par>
                  <p:par>
                    <p:cTn id="48" fill="hold" nodeType="clickPar">
                      <p:stCondLst>
                        <p:cond delay="indefinite"/>
                      </p:stCondLst>
                      <p:childTnLst>
                        <p:par>
                          <p:cTn id="49" fill="hold" nodeType="withGroup">
                            <p:stCondLst>
                              <p:cond delay="0"/>
                            </p:stCondLst>
                            <p:childTnLst>
                              <p:par>
                                <p:cTn id="50" presetID="25" presetClass="exit" presetSubtype="0" fill="hold" grpId="1" nodeType="clickEffect">
                                  <p:stCondLst>
                                    <p:cond delay="0"/>
                                  </p:stCondLst>
                                  <p:childTnLst>
                                    <p:anim calcmode="lin" valueType="num">
                                      <p:cBhvr>
                                        <p:cTn id="51" dur="2000" fill="hold"/>
                                        <p:tgtEl>
                                          <p:spTgt spid="71682"/>
                                        </p:tgtEl>
                                        <p:attrNameLst>
                                          <p:attrName>style.rotation</p:attrName>
                                        </p:attrNameLst>
                                      </p:cBhvr>
                                      <p:tavLst>
                                        <p:tav tm="0">
                                          <p:val>
                                            <p:fltVal val="0"/>
                                          </p:val>
                                        </p:tav>
                                        <p:tav tm="100000">
                                          <p:val>
                                            <p:fltVal val="-90"/>
                                          </p:val>
                                        </p:tav>
                                      </p:tavLst>
                                    </p:anim>
                                    <p:anim calcmode="lin" valueType="num">
                                      <p:cBhvr>
                                        <p:cTn id="52" dur="2000" fill="hold"/>
                                        <p:tgtEl>
                                          <p:spTgt spid="71682"/>
                                        </p:tgtEl>
                                        <p:attrNameLst>
                                          <p:attrName>ppt_w</p:attrName>
                                        </p:attrNameLst>
                                      </p:cBhvr>
                                      <p:tavLst>
                                        <p:tav tm="0">
                                          <p:val>
                                            <p:strVal val="ppt_w"/>
                                          </p:val>
                                        </p:tav>
                                        <p:tav tm="50000">
                                          <p:val>
                                            <p:strVal val="ppt_w-.5"/>
                                          </p:val>
                                        </p:tav>
                                        <p:tav tm="100000">
                                          <p:val>
                                            <p:strVal val="ppt_w-.5"/>
                                          </p:val>
                                        </p:tav>
                                      </p:tavLst>
                                    </p:anim>
                                    <p:anim calcmode="lin" valueType="num">
                                      <p:cBhvr>
                                        <p:cTn id="53" dur="2000" fill="hold"/>
                                        <p:tgtEl>
                                          <p:spTgt spid="71682"/>
                                        </p:tgtEl>
                                        <p:attrNameLst>
                                          <p:attrName>ppt_h</p:attrName>
                                        </p:attrNameLst>
                                      </p:cBhvr>
                                      <p:tavLst>
                                        <p:tav tm="0">
                                          <p:val>
                                            <p:strVal val="ppt_h"/>
                                          </p:val>
                                        </p:tav>
                                        <p:tav tm="100000">
                                          <p:val>
                                            <p:strVal val="ppt_h"/>
                                          </p:val>
                                        </p:tav>
                                      </p:tavLst>
                                    </p:anim>
                                    <p:anim calcmode="lin" valueType="num">
                                      <p:cBhvr>
                                        <p:cTn id="54" dur="2000" fill="hold"/>
                                        <p:tgtEl>
                                          <p:spTgt spid="71682"/>
                                        </p:tgtEl>
                                        <p:attrNameLst>
                                          <p:attrName>ppt_x</p:attrName>
                                        </p:attrNameLst>
                                      </p:cBhvr>
                                      <p:tavLst>
                                        <p:tav tm="0">
                                          <p:val>
                                            <p:strVal val="ppt_x"/>
                                          </p:val>
                                        </p:tav>
                                        <p:tav tm="100000">
                                          <p:val>
                                            <p:strVal val="ppt_x+.4"/>
                                          </p:val>
                                        </p:tav>
                                      </p:tavLst>
                                    </p:anim>
                                    <p:anim calcmode="lin" valueType="num">
                                      <p:cBhvr>
                                        <p:cTn id="55" dur="2000" fill="hold"/>
                                        <p:tgtEl>
                                          <p:spTgt spid="71682"/>
                                        </p:tgtEl>
                                        <p:attrNameLst>
                                          <p:attrName>ppt_y</p:attrName>
                                        </p:attrNameLst>
                                      </p:cBhvr>
                                      <p:tavLst>
                                        <p:tav tm="0">
                                          <p:val>
                                            <p:strVal val="ppt_y"/>
                                          </p:val>
                                        </p:tav>
                                        <p:tav tm="50000">
                                          <p:val>
                                            <p:strVal val="ppt_y+.1"/>
                                          </p:val>
                                        </p:tav>
                                        <p:tav tm="100000">
                                          <p:val>
                                            <p:strVal val="ppt_y-.2"/>
                                          </p:val>
                                        </p:tav>
                                      </p:tavLst>
                                    </p:anim>
                                    <p:set>
                                      <p:cBhvr>
                                        <p:cTn id="56" dur="1" fill="hold">
                                          <p:stCondLst>
                                            <p:cond delay="1998"/>
                                          </p:stCondLst>
                                        </p:cTn>
                                        <p:tgtEl>
                                          <p:spTgt spid="71682"/>
                                        </p:tgtEl>
                                        <p:attrNameLst>
                                          <p:attrName>style.visibility</p:attrName>
                                        </p:attrNameLst>
                                      </p:cBhvr>
                                      <p:to>
                                        <p:strVal val="hidden"/>
                                      </p:to>
                                    </p:set>
                                  </p:childTnLst>
                                </p:cTn>
                              </p:par>
                              <p:par>
                                <p:cTn id="57" presetID="22" presetClass="exit" presetSubtype="8" fill="hold" grpId="1" nodeType="withEffect">
                                  <p:stCondLst>
                                    <p:cond delay="0"/>
                                  </p:stCondLst>
                                  <p:childTnLst>
                                    <p:animEffect transition="out" filter="wipe(left)">
                                      <p:cBhvr>
                                        <p:cTn id="58" dur="500"/>
                                        <p:tgtEl>
                                          <p:spTgt spid="71683">
                                            <p:txEl>
                                              <p:pRg st="0" end="0"/>
                                            </p:txEl>
                                          </p:spTgt>
                                        </p:tgtEl>
                                      </p:cBhvr>
                                    </p:animEffect>
                                    <p:set>
                                      <p:cBhvr>
                                        <p:cTn id="59" dur="1" fill="hold">
                                          <p:stCondLst>
                                            <p:cond delay="499"/>
                                          </p:stCondLst>
                                        </p:cTn>
                                        <p:tgtEl>
                                          <p:spTgt spid="71683">
                                            <p:txEl>
                                              <p:pRg st="0" end="0"/>
                                            </p:txEl>
                                          </p:spTgt>
                                        </p:tgtEl>
                                        <p:attrNameLst>
                                          <p:attrName>style.visibility</p:attrName>
                                        </p:attrNameLst>
                                      </p:cBhvr>
                                      <p:to>
                                        <p:strVal val="hidden"/>
                                      </p:to>
                                    </p:set>
                                  </p:childTnLst>
                                </p:cTn>
                              </p:par>
                              <p:par>
                                <p:cTn id="60" presetID="22" presetClass="exit" presetSubtype="8" fill="hold" grpId="1" nodeType="withEffect">
                                  <p:stCondLst>
                                    <p:cond delay="0"/>
                                  </p:stCondLst>
                                  <p:childTnLst>
                                    <p:animEffect transition="out" filter="wipe(left)">
                                      <p:cBhvr>
                                        <p:cTn id="61" dur="500"/>
                                        <p:tgtEl>
                                          <p:spTgt spid="71683">
                                            <p:txEl>
                                              <p:pRg st="2" end="2"/>
                                            </p:txEl>
                                          </p:spTgt>
                                        </p:tgtEl>
                                      </p:cBhvr>
                                    </p:animEffect>
                                    <p:set>
                                      <p:cBhvr>
                                        <p:cTn id="62" dur="1" fill="hold">
                                          <p:stCondLst>
                                            <p:cond delay="499"/>
                                          </p:stCondLst>
                                        </p:cTn>
                                        <p:tgtEl>
                                          <p:spTgt spid="71683">
                                            <p:txEl>
                                              <p:pRg st="2" end="2"/>
                                            </p:txEl>
                                          </p:spTgt>
                                        </p:tgtEl>
                                        <p:attrNameLst>
                                          <p:attrName>style.visibility</p:attrName>
                                        </p:attrNameLst>
                                      </p:cBhvr>
                                      <p:to>
                                        <p:strVal val="hidden"/>
                                      </p:to>
                                    </p:set>
                                  </p:childTnLst>
                                </p:cTn>
                              </p:par>
                              <p:par>
                                <p:cTn id="63" presetID="22" presetClass="exit" presetSubtype="8" fill="hold" grpId="1" nodeType="withEffect">
                                  <p:stCondLst>
                                    <p:cond delay="0"/>
                                  </p:stCondLst>
                                  <p:childTnLst>
                                    <p:animEffect transition="out" filter="wipe(left)">
                                      <p:cBhvr>
                                        <p:cTn id="64" dur="500"/>
                                        <p:tgtEl>
                                          <p:spTgt spid="71683">
                                            <p:txEl>
                                              <p:pRg st="3" end="3"/>
                                            </p:txEl>
                                          </p:spTgt>
                                        </p:tgtEl>
                                      </p:cBhvr>
                                    </p:animEffect>
                                    <p:set>
                                      <p:cBhvr>
                                        <p:cTn id="65" dur="1" fill="hold">
                                          <p:stCondLst>
                                            <p:cond delay="499"/>
                                          </p:stCondLst>
                                        </p:cTn>
                                        <p:tgtEl>
                                          <p:spTgt spid="71683">
                                            <p:txEl>
                                              <p:pRg st="3" end="3"/>
                                            </p:txEl>
                                          </p:spTgt>
                                        </p:tgtEl>
                                        <p:attrNameLst>
                                          <p:attrName>style.visibility</p:attrName>
                                        </p:attrNameLst>
                                      </p:cBhvr>
                                      <p:to>
                                        <p:strVal val="hidden"/>
                                      </p:to>
                                    </p:set>
                                  </p:childTnLst>
                                </p:cTn>
                              </p:par>
                              <p:par>
                                <p:cTn id="66" presetID="22" presetClass="exit" presetSubtype="8" fill="hold" grpId="1" nodeType="withEffect">
                                  <p:stCondLst>
                                    <p:cond delay="0"/>
                                  </p:stCondLst>
                                  <p:childTnLst>
                                    <p:animEffect transition="out" filter="wipe(left)">
                                      <p:cBhvr>
                                        <p:cTn id="67" dur="500"/>
                                        <p:tgtEl>
                                          <p:spTgt spid="71683">
                                            <p:txEl>
                                              <p:pRg st="4" end="4"/>
                                            </p:txEl>
                                          </p:spTgt>
                                        </p:tgtEl>
                                      </p:cBhvr>
                                    </p:animEffect>
                                    <p:set>
                                      <p:cBhvr>
                                        <p:cTn id="68" dur="1" fill="hold">
                                          <p:stCondLst>
                                            <p:cond delay="499"/>
                                          </p:stCondLst>
                                        </p:cTn>
                                        <p:tgtEl>
                                          <p:spTgt spid="71683">
                                            <p:txEl>
                                              <p:pRg st="4" end="4"/>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682" grpId="0"/>
      <p:bldP spid="71682" grpId="1"/>
      <p:bldP spid="71683" grpId="0" build="p"/>
      <p:bldP spid="71683" grpId="1" build="allAtOnce"/>
    </p:bldLst>
  </p:timing>
</p:sld>
</file>

<file path=ppt/slides/slide2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8434" name="عنصر نائب للتذييل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algn="l" rtl="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algn="l" rtl="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algn="l" rtl="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algn="l" rtl="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r>
              <a:rPr lang="ar-SA" altLang="ar-SA"/>
              <a:t>الفصل الرابع</a:t>
            </a:r>
            <a:endParaRPr lang="en-US" altLang="ar-SA"/>
          </a:p>
        </p:txBody>
      </p:sp>
      <p:sp>
        <p:nvSpPr>
          <p:cNvPr id="18435" name="عنصر نائب لرقم الشريحة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algn="l" rtl="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algn="l" rtl="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algn="l" rtl="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algn="l" rtl="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fld id="{897C75AF-5BDB-4FE5-B786-B2B8BDBB62EB}" type="slidenum">
              <a:rPr lang="ar-SA" altLang="ar-SA"/>
              <a:pPr eaLnBrk="1" hangingPunct="1"/>
              <a:t>21</a:t>
            </a:fld>
            <a:endParaRPr lang="en-US" altLang="ar-SA"/>
          </a:p>
        </p:txBody>
      </p:sp>
      <p:sp>
        <p:nvSpPr>
          <p:cNvPr id="72706" name="Rectangle 2"/>
          <p:cNvSpPr>
            <a:spLocks noGrp="1" noChangeArrowheads="1"/>
          </p:cNvSpPr>
          <p:nvPr>
            <p:ph type="title"/>
          </p:nvPr>
        </p:nvSpPr>
        <p:spPr/>
        <p:txBody>
          <a:bodyPr/>
          <a:lstStyle/>
          <a:p>
            <a:pPr algn="r" rtl="1" eaLnBrk="1" hangingPunct="1"/>
            <a:r>
              <a:rPr lang="ar-SA" altLang="ar-SA" smtClean="0">
                <a:solidFill>
                  <a:srgbClr val="3333CC"/>
                </a:solidFill>
                <a:cs typeface="PT Simple Bold Ruled" pitchFamily="2" charset="-78"/>
              </a:rPr>
              <a:t>عمليات الذات في التفاعل الاجتماعي</a:t>
            </a:r>
            <a:endParaRPr lang="en-US" altLang="ar-SA" smtClean="0">
              <a:solidFill>
                <a:srgbClr val="3333CC"/>
              </a:solidFill>
              <a:cs typeface="PT Simple Bold Ruled" pitchFamily="2" charset="-78"/>
            </a:endParaRPr>
          </a:p>
        </p:txBody>
      </p:sp>
      <p:sp>
        <p:nvSpPr>
          <p:cNvPr id="72707" name="Rectangle 3"/>
          <p:cNvSpPr>
            <a:spLocks noGrp="1" noChangeArrowheads="1"/>
          </p:cNvSpPr>
          <p:nvPr>
            <p:ph type="body" idx="1"/>
          </p:nvPr>
        </p:nvSpPr>
        <p:spPr>
          <a:xfrm>
            <a:off x="228600" y="1893912"/>
            <a:ext cx="8686800" cy="4343400"/>
          </a:xfrm>
          <a:noFill/>
          <a:ln>
            <a:solidFill>
              <a:srgbClr val="3333CC"/>
            </a:solidFill>
            <a:miter lim="800000"/>
            <a:headEnd/>
            <a:tailEnd/>
          </a:ln>
        </p:spPr>
        <p:txBody>
          <a:bodyPr>
            <a:normAutofit/>
          </a:bodyPr>
          <a:lstStyle/>
          <a:p>
            <a:pPr marL="0" indent="0" algn="just" rtl="1" eaLnBrk="1" hangingPunct="1">
              <a:lnSpc>
                <a:spcPct val="90000"/>
              </a:lnSpc>
              <a:buFont typeface="Wingdings" pitchFamily="2" charset="2"/>
              <a:buNone/>
            </a:pPr>
            <a:r>
              <a:rPr lang="ar-SA" altLang="ar-SA" sz="2700" b="1" dirty="0" smtClean="0">
                <a:solidFill>
                  <a:srgbClr val="3333CC"/>
                </a:solidFill>
                <a:cs typeface="PT Simple Bold Ruled" pitchFamily="2" charset="-78"/>
              </a:rPr>
              <a:t>تأثير مخطوطات الذات على المعالجة المعلوماتية وعلى الإدراك (تابع)</a:t>
            </a:r>
            <a:r>
              <a:rPr lang="ar-SA" altLang="ar-SA" sz="2700" b="1" dirty="0" smtClean="0">
                <a:solidFill>
                  <a:srgbClr val="000000"/>
                </a:solidFill>
                <a:cs typeface="PT Simple Bold Ruled" pitchFamily="2" charset="-78"/>
              </a:rPr>
              <a:t>:</a:t>
            </a:r>
          </a:p>
          <a:p>
            <a:pPr marL="0" indent="0" algn="just" rtl="1" eaLnBrk="1" hangingPunct="1">
              <a:lnSpc>
                <a:spcPct val="90000"/>
              </a:lnSpc>
              <a:spcBef>
                <a:spcPct val="0"/>
              </a:spcBef>
              <a:buClrTx/>
              <a:buSzTx/>
              <a:buFontTx/>
              <a:buNone/>
            </a:pPr>
            <a:r>
              <a:rPr lang="ar-SA" altLang="ar-SA" dirty="0" smtClean="0">
                <a:solidFill>
                  <a:srgbClr val="000000"/>
                </a:solidFill>
                <a:latin typeface="Simplified Arabic" panose="02020603050405020304" pitchFamily="18" charset="-78"/>
                <a:cs typeface="Simplified Arabic" panose="02020603050405020304" pitchFamily="18" charset="-78"/>
              </a:rPr>
              <a:t>5- إثبات الذات، وهو يعني تفضيل الفرد الإنساني لإثبات خصائصه الشخصية التي يدركها، ونفوره من المعلومات التي تناقض إدراكه لذاته. - المحافظة على  الهوية الشخصية- </a:t>
            </a:r>
          </a:p>
          <a:p>
            <a:pPr marL="0" indent="0" algn="just" rtl="1" eaLnBrk="1" hangingPunct="1">
              <a:lnSpc>
                <a:spcPct val="90000"/>
              </a:lnSpc>
              <a:spcBef>
                <a:spcPct val="0"/>
              </a:spcBef>
              <a:buClrTx/>
              <a:buSzTx/>
              <a:buFontTx/>
              <a:buNone/>
            </a:pPr>
            <a:r>
              <a:rPr lang="ar-SA" altLang="ar-SA" dirty="0" smtClean="0">
                <a:solidFill>
                  <a:srgbClr val="000000"/>
                </a:solidFill>
                <a:latin typeface="Simplified Arabic" panose="02020603050405020304" pitchFamily="18" charset="-78"/>
                <a:cs typeface="Simplified Arabic" panose="02020603050405020304" pitchFamily="18" charset="-78"/>
              </a:rPr>
              <a:t>بينت عدة دراسات أن الأفراد يبحثون عن المعلومات التي تثبت مفهومهم عن ذواتهم، ويفضلون التفاعلات الاجتماعية التي تتوفر فيها مثل هذه المعلومات، كما أنهم يتذكرون هذه المعلومات أكثر من تذكرهم للمعلومات التي تخالف مفهومهم لذواتهم، وهذا ما سمي بتأكيد الذات. أن إثبات الذات ينطبق حتى على الجوانب السلبية في مفهوم الذات.</a:t>
            </a:r>
          </a:p>
          <a:p>
            <a:pPr marL="0" indent="0" algn="just" rtl="1" eaLnBrk="1" hangingPunct="1">
              <a:lnSpc>
                <a:spcPct val="90000"/>
              </a:lnSpc>
              <a:spcBef>
                <a:spcPct val="0"/>
              </a:spcBef>
              <a:buClrTx/>
              <a:buSzTx/>
              <a:buFontTx/>
              <a:buNone/>
            </a:pPr>
            <a:r>
              <a:rPr lang="ar-SA" altLang="ar-SA" dirty="0" smtClean="0">
                <a:solidFill>
                  <a:srgbClr val="000000"/>
                </a:solidFill>
                <a:latin typeface="Simplified Arabic" panose="02020603050405020304" pitchFamily="18" charset="-78"/>
                <a:cs typeface="Simplified Arabic" panose="02020603050405020304" pitchFamily="18" charset="-78"/>
              </a:rPr>
              <a:t>(الطفل العدواني, الطالب الفاشل دراسياَ) لأنه لا يستمد قيمته الذاتية منها  في تعريف هويته الشخصية</a:t>
            </a:r>
            <a:r>
              <a:rPr lang="ar-SA" altLang="ar-SA" dirty="0" smtClean="0">
                <a:solidFill>
                  <a:srgbClr val="000000"/>
                </a:solidFill>
                <a:cs typeface="AL-Mohanad" pitchFamily="2" charset="-78"/>
              </a:rPr>
              <a:t>.</a:t>
            </a:r>
            <a:endParaRPr lang="en-US" altLang="ar-SA" dirty="0" smtClean="0">
              <a:solidFill>
                <a:srgbClr val="000000"/>
              </a:solidFill>
              <a:cs typeface="AL-Mohanad" pitchFamily="2" charset="-78"/>
            </a:endParaRPr>
          </a:p>
        </p:txBody>
      </p:sp>
      <p:pic>
        <p:nvPicPr>
          <p:cNvPr id="2" name="صورة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11559" y="4850902"/>
            <a:ext cx="5256585" cy="2007098"/>
          </a:xfrm>
          <a:prstGeom prst="rect">
            <a:avLst/>
          </a:prstGeom>
        </p:spPr>
      </p:pic>
    </p:spTree>
    <p:extLst>
      <p:ext uri="{BB962C8B-B14F-4D97-AF65-F5344CB8AC3E}">
        <p14:creationId xmlns:p14="http://schemas.microsoft.com/office/powerpoint/2010/main" val="3992172132"/>
      </p:ext>
    </p:extLst>
  </p:cSld>
  <p:clrMapOvr>
    <a:masterClrMapping/>
  </p:clrMapOvr>
  <p:transition>
    <p:pull dir="d"/>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5" presetClass="entr" presetSubtype="0" fill="hold" grpId="0" nodeType="withEffect">
                                  <p:stCondLst>
                                    <p:cond delay="0"/>
                                  </p:stCondLst>
                                  <p:childTnLst>
                                    <p:set>
                                      <p:cBhvr>
                                        <p:cTn id="6" dur="1" fill="hold">
                                          <p:stCondLst>
                                            <p:cond delay="0"/>
                                          </p:stCondLst>
                                        </p:cTn>
                                        <p:tgtEl>
                                          <p:spTgt spid="72706"/>
                                        </p:tgtEl>
                                        <p:attrNameLst>
                                          <p:attrName>style.visibility</p:attrName>
                                        </p:attrNameLst>
                                      </p:cBhvr>
                                      <p:to>
                                        <p:strVal val="visible"/>
                                      </p:to>
                                    </p:set>
                                    <p:anim calcmode="lin" valueType="num">
                                      <p:cBhvr>
                                        <p:cTn id="7" dur="1000" fill="hold">
                                          <p:stCondLst>
                                            <p:cond delay="0"/>
                                          </p:stCondLst>
                                        </p:cTn>
                                        <p:tgtEl>
                                          <p:spTgt spid="72706"/>
                                        </p:tgtEl>
                                        <p:attrNameLst>
                                          <p:attrName>style.rotation</p:attrName>
                                        </p:attrNameLst>
                                      </p:cBhvr>
                                      <p:tavLst>
                                        <p:tav tm="0">
                                          <p:val>
                                            <p:fltVal val="-90"/>
                                          </p:val>
                                        </p:tav>
                                        <p:tav tm="100000">
                                          <p:val>
                                            <p:fltVal val="0"/>
                                          </p:val>
                                        </p:tav>
                                      </p:tavLst>
                                    </p:anim>
                                    <p:anim calcmode="lin" valueType="num">
                                      <p:cBhvr>
                                        <p:cTn id="8" dur="1000" fill="hold">
                                          <p:stCondLst>
                                            <p:cond delay="0"/>
                                          </p:stCondLst>
                                        </p:cTn>
                                        <p:tgtEl>
                                          <p:spTgt spid="72706"/>
                                        </p:tgtEl>
                                        <p:attrNameLst>
                                          <p:attrName>ppt_w</p:attrName>
                                        </p:attrNameLst>
                                      </p:cBhvr>
                                      <p:tavLst>
                                        <p:tav tm="0">
                                          <p:val>
                                            <p:strVal val="#ppt_w-.5"/>
                                          </p:val>
                                        </p:tav>
                                        <p:tav tm="50000">
                                          <p:val>
                                            <p:strVal val="#ppt_w-.5"/>
                                          </p:val>
                                        </p:tav>
                                        <p:tav tm="100000">
                                          <p:val>
                                            <p:strVal val="#ppt_w"/>
                                          </p:val>
                                        </p:tav>
                                      </p:tavLst>
                                    </p:anim>
                                    <p:anim calcmode="lin" valueType="num">
                                      <p:cBhvr>
                                        <p:cTn id="9" dur="1000" fill="hold">
                                          <p:stCondLst>
                                            <p:cond delay="0"/>
                                          </p:stCondLst>
                                        </p:cTn>
                                        <p:tgtEl>
                                          <p:spTgt spid="72706"/>
                                        </p:tgtEl>
                                        <p:attrNameLst>
                                          <p:attrName>ppt_h</p:attrName>
                                        </p:attrNameLst>
                                      </p:cBhvr>
                                      <p:tavLst>
                                        <p:tav tm="0">
                                          <p:val>
                                            <p:strVal val="#ppt_h"/>
                                          </p:val>
                                        </p:tav>
                                        <p:tav tm="100000">
                                          <p:val>
                                            <p:strVal val="#ppt_h"/>
                                          </p:val>
                                        </p:tav>
                                      </p:tavLst>
                                    </p:anim>
                                    <p:anim calcmode="lin" valueType="num">
                                      <p:cBhvr>
                                        <p:cTn id="10" dur="1000" fill="hold">
                                          <p:stCondLst>
                                            <p:cond delay="0"/>
                                          </p:stCondLst>
                                        </p:cTn>
                                        <p:tgtEl>
                                          <p:spTgt spid="72706"/>
                                        </p:tgtEl>
                                        <p:attrNameLst>
                                          <p:attrName>ppt_x</p:attrName>
                                        </p:attrNameLst>
                                      </p:cBhvr>
                                      <p:tavLst>
                                        <p:tav tm="0">
                                          <p:val>
                                            <p:strVal val="#ppt_x+.4"/>
                                          </p:val>
                                        </p:tav>
                                        <p:tav tm="100000">
                                          <p:val>
                                            <p:strVal val="#ppt_x"/>
                                          </p:val>
                                        </p:tav>
                                      </p:tavLst>
                                    </p:anim>
                                    <p:anim calcmode="lin" valueType="num">
                                      <p:cBhvr>
                                        <p:cTn id="11" dur="1000" fill="hold">
                                          <p:stCondLst>
                                            <p:cond delay="0"/>
                                          </p:stCondLst>
                                        </p:cTn>
                                        <p:tgtEl>
                                          <p:spTgt spid="72706"/>
                                        </p:tgtEl>
                                        <p:attrNameLst>
                                          <p:attrName>ppt_y</p:attrName>
                                        </p:attrNameLst>
                                      </p:cBhvr>
                                      <p:tavLst>
                                        <p:tav tm="0">
                                          <p:val>
                                            <p:strVal val="#ppt_y-.2"/>
                                          </p:val>
                                        </p:tav>
                                        <p:tav tm="50000">
                                          <p:val>
                                            <p:strVal val="#ppt_y+.1"/>
                                          </p:val>
                                        </p:tav>
                                        <p:tav tm="100000">
                                          <p:val>
                                            <p:strVal val="#ppt_y"/>
                                          </p:val>
                                        </p:tav>
                                      </p:tavLst>
                                    </p:anim>
                                  </p:childTnLst>
                                </p:cTn>
                              </p:par>
                            </p:childTnLst>
                          </p:cTn>
                        </p:par>
                      </p:childTnLst>
                    </p:cTn>
                  </p:par>
                  <p:par>
                    <p:cTn id="12" fill="hold" nodeType="clickPar">
                      <p:stCondLst>
                        <p:cond delay="indefinite"/>
                      </p:stCondLst>
                      <p:childTnLst>
                        <p:par>
                          <p:cTn id="13" fill="hold" nodeType="withGroup">
                            <p:stCondLst>
                              <p:cond delay="0"/>
                            </p:stCondLst>
                            <p:childTnLst>
                              <p:par>
                                <p:cTn id="14" presetID="54" presetClass="entr" presetSubtype="0" accel="100000" fill="hold" grpId="0" nodeType="clickEffect">
                                  <p:stCondLst>
                                    <p:cond delay="0"/>
                                  </p:stCondLst>
                                  <p:childTnLst>
                                    <p:set>
                                      <p:cBhvr>
                                        <p:cTn id="15" dur="1" fill="hold">
                                          <p:stCondLst>
                                            <p:cond delay="0"/>
                                          </p:stCondLst>
                                        </p:cTn>
                                        <p:tgtEl>
                                          <p:spTgt spid="72707">
                                            <p:txEl>
                                              <p:pRg st="0" end="0"/>
                                            </p:txEl>
                                          </p:spTgt>
                                        </p:tgtEl>
                                        <p:attrNameLst>
                                          <p:attrName>style.visibility</p:attrName>
                                        </p:attrNameLst>
                                      </p:cBhvr>
                                      <p:to>
                                        <p:strVal val="visible"/>
                                      </p:to>
                                    </p:set>
                                    <p:anim calcmode="lin" valueType="num">
                                      <p:cBhvr>
                                        <p:cTn id="16" dur="500" fill="hold"/>
                                        <p:tgtEl>
                                          <p:spTgt spid="72707">
                                            <p:txEl>
                                              <p:pRg st="0" end="0"/>
                                            </p:txEl>
                                          </p:spTgt>
                                        </p:tgtEl>
                                        <p:attrNameLst>
                                          <p:attrName>ppt_w</p:attrName>
                                        </p:attrNameLst>
                                      </p:cBhvr>
                                      <p:tavLst>
                                        <p:tav tm="0">
                                          <p:val>
                                            <p:strVal val="#ppt_w*0.05"/>
                                          </p:val>
                                        </p:tav>
                                        <p:tav tm="100000">
                                          <p:val>
                                            <p:strVal val="#ppt_w"/>
                                          </p:val>
                                        </p:tav>
                                      </p:tavLst>
                                    </p:anim>
                                    <p:anim calcmode="lin" valueType="num">
                                      <p:cBhvr>
                                        <p:cTn id="17" dur="500" fill="hold"/>
                                        <p:tgtEl>
                                          <p:spTgt spid="72707">
                                            <p:txEl>
                                              <p:pRg st="0" end="0"/>
                                            </p:txEl>
                                          </p:spTgt>
                                        </p:tgtEl>
                                        <p:attrNameLst>
                                          <p:attrName>ppt_h</p:attrName>
                                        </p:attrNameLst>
                                      </p:cBhvr>
                                      <p:tavLst>
                                        <p:tav tm="0">
                                          <p:val>
                                            <p:strVal val="#ppt_h"/>
                                          </p:val>
                                        </p:tav>
                                        <p:tav tm="100000">
                                          <p:val>
                                            <p:strVal val="#ppt_h"/>
                                          </p:val>
                                        </p:tav>
                                      </p:tavLst>
                                    </p:anim>
                                    <p:anim calcmode="lin" valueType="num">
                                      <p:cBhvr>
                                        <p:cTn id="18" dur="500" fill="hold"/>
                                        <p:tgtEl>
                                          <p:spTgt spid="72707">
                                            <p:txEl>
                                              <p:pRg st="0" end="0"/>
                                            </p:txEl>
                                          </p:spTgt>
                                        </p:tgtEl>
                                        <p:attrNameLst>
                                          <p:attrName>ppt_x</p:attrName>
                                        </p:attrNameLst>
                                      </p:cBhvr>
                                      <p:tavLst>
                                        <p:tav tm="0">
                                          <p:val>
                                            <p:strVal val="#ppt_x-.2"/>
                                          </p:val>
                                        </p:tav>
                                        <p:tav tm="100000">
                                          <p:val>
                                            <p:strVal val="#ppt_x"/>
                                          </p:val>
                                        </p:tav>
                                      </p:tavLst>
                                    </p:anim>
                                    <p:anim calcmode="lin" valueType="num">
                                      <p:cBhvr>
                                        <p:cTn id="19" dur="500" fill="hold"/>
                                        <p:tgtEl>
                                          <p:spTgt spid="72707">
                                            <p:txEl>
                                              <p:pRg st="0" end="0"/>
                                            </p:txEl>
                                          </p:spTgt>
                                        </p:tgtEl>
                                        <p:attrNameLst>
                                          <p:attrName>ppt_y</p:attrName>
                                        </p:attrNameLst>
                                      </p:cBhvr>
                                      <p:tavLst>
                                        <p:tav tm="0">
                                          <p:val>
                                            <p:strVal val="#ppt_y"/>
                                          </p:val>
                                        </p:tav>
                                        <p:tav tm="100000">
                                          <p:val>
                                            <p:strVal val="#ppt_y"/>
                                          </p:val>
                                        </p:tav>
                                      </p:tavLst>
                                    </p:anim>
                                    <p:animEffect transition="in" filter="fade">
                                      <p:cBhvr>
                                        <p:cTn id="20" dur="500"/>
                                        <p:tgtEl>
                                          <p:spTgt spid="72707">
                                            <p:txEl>
                                              <p:pRg st="0" end="0"/>
                                            </p:txEl>
                                          </p:spTgt>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54" presetClass="entr" presetSubtype="0" accel="100000" fill="hold" grpId="0" nodeType="clickEffect">
                                  <p:stCondLst>
                                    <p:cond delay="0"/>
                                  </p:stCondLst>
                                  <p:childTnLst>
                                    <p:set>
                                      <p:cBhvr>
                                        <p:cTn id="24" dur="1" fill="hold">
                                          <p:stCondLst>
                                            <p:cond delay="0"/>
                                          </p:stCondLst>
                                        </p:cTn>
                                        <p:tgtEl>
                                          <p:spTgt spid="72707">
                                            <p:txEl>
                                              <p:pRg st="1" end="1"/>
                                            </p:txEl>
                                          </p:spTgt>
                                        </p:tgtEl>
                                        <p:attrNameLst>
                                          <p:attrName>style.visibility</p:attrName>
                                        </p:attrNameLst>
                                      </p:cBhvr>
                                      <p:to>
                                        <p:strVal val="visible"/>
                                      </p:to>
                                    </p:set>
                                    <p:anim calcmode="lin" valueType="num">
                                      <p:cBhvr>
                                        <p:cTn id="25" dur="500" fill="hold"/>
                                        <p:tgtEl>
                                          <p:spTgt spid="72707">
                                            <p:txEl>
                                              <p:pRg st="1" end="1"/>
                                            </p:txEl>
                                          </p:spTgt>
                                        </p:tgtEl>
                                        <p:attrNameLst>
                                          <p:attrName>ppt_w</p:attrName>
                                        </p:attrNameLst>
                                      </p:cBhvr>
                                      <p:tavLst>
                                        <p:tav tm="0">
                                          <p:val>
                                            <p:strVal val="#ppt_w*0.05"/>
                                          </p:val>
                                        </p:tav>
                                        <p:tav tm="100000">
                                          <p:val>
                                            <p:strVal val="#ppt_w"/>
                                          </p:val>
                                        </p:tav>
                                      </p:tavLst>
                                    </p:anim>
                                    <p:anim calcmode="lin" valueType="num">
                                      <p:cBhvr>
                                        <p:cTn id="26" dur="500" fill="hold"/>
                                        <p:tgtEl>
                                          <p:spTgt spid="72707">
                                            <p:txEl>
                                              <p:pRg st="1" end="1"/>
                                            </p:txEl>
                                          </p:spTgt>
                                        </p:tgtEl>
                                        <p:attrNameLst>
                                          <p:attrName>ppt_h</p:attrName>
                                        </p:attrNameLst>
                                      </p:cBhvr>
                                      <p:tavLst>
                                        <p:tav tm="0">
                                          <p:val>
                                            <p:strVal val="#ppt_h"/>
                                          </p:val>
                                        </p:tav>
                                        <p:tav tm="100000">
                                          <p:val>
                                            <p:strVal val="#ppt_h"/>
                                          </p:val>
                                        </p:tav>
                                      </p:tavLst>
                                    </p:anim>
                                    <p:anim calcmode="lin" valueType="num">
                                      <p:cBhvr>
                                        <p:cTn id="27" dur="500" fill="hold"/>
                                        <p:tgtEl>
                                          <p:spTgt spid="72707">
                                            <p:txEl>
                                              <p:pRg st="1" end="1"/>
                                            </p:txEl>
                                          </p:spTgt>
                                        </p:tgtEl>
                                        <p:attrNameLst>
                                          <p:attrName>ppt_x</p:attrName>
                                        </p:attrNameLst>
                                      </p:cBhvr>
                                      <p:tavLst>
                                        <p:tav tm="0">
                                          <p:val>
                                            <p:strVal val="#ppt_x-.2"/>
                                          </p:val>
                                        </p:tav>
                                        <p:tav tm="100000">
                                          <p:val>
                                            <p:strVal val="#ppt_x"/>
                                          </p:val>
                                        </p:tav>
                                      </p:tavLst>
                                    </p:anim>
                                    <p:anim calcmode="lin" valueType="num">
                                      <p:cBhvr>
                                        <p:cTn id="28" dur="500" fill="hold"/>
                                        <p:tgtEl>
                                          <p:spTgt spid="72707">
                                            <p:txEl>
                                              <p:pRg st="1" end="1"/>
                                            </p:txEl>
                                          </p:spTgt>
                                        </p:tgtEl>
                                        <p:attrNameLst>
                                          <p:attrName>ppt_y</p:attrName>
                                        </p:attrNameLst>
                                      </p:cBhvr>
                                      <p:tavLst>
                                        <p:tav tm="0">
                                          <p:val>
                                            <p:strVal val="#ppt_y"/>
                                          </p:val>
                                        </p:tav>
                                        <p:tav tm="100000">
                                          <p:val>
                                            <p:strVal val="#ppt_y"/>
                                          </p:val>
                                        </p:tav>
                                      </p:tavLst>
                                    </p:anim>
                                    <p:animEffect transition="in" filter="fade">
                                      <p:cBhvr>
                                        <p:cTn id="29" dur="500"/>
                                        <p:tgtEl>
                                          <p:spTgt spid="72707">
                                            <p:txEl>
                                              <p:pRg st="1" end="1"/>
                                            </p:txEl>
                                          </p:spTgt>
                                        </p:tgtEl>
                                      </p:cBhvr>
                                    </p:animEffect>
                                  </p:childTnLst>
                                </p:cTn>
                              </p:par>
                            </p:childTnLst>
                          </p:cTn>
                        </p:par>
                      </p:childTnLst>
                    </p:cTn>
                  </p:par>
                  <p:par>
                    <p:cTn id="30" fill="hold" nodeType="clickPar">
                      <p:stCondLst>
                        <p:cond delay="indefinite"/>
                      </p:stCondLst>
                      <p:childTnLst>
                        <p:par>
                          <p:cTn id="31" fill="hold" nodeType="withGroup">
                            <p:stCondLst>
                              <p:cond delay="0"/>
                            </p:stCondLst>
                            <p:childTnLst>
                              <p:par>
                                <p:cTn id="32" presetID="54" presetClass="entr" presetSubtype="0" accel="100000" fill="hold" grpId="0" nodeType="clickEffect">
                                  <p:stCondLst>
                                    <p:cond delay="0"/>
                                  </p:stCondLst>
                                  <p:childTnLst>
                                    <p:set>
                                      <p:cBhvr>
                                        <p:cTn id="33" dur="1" fill="hold">
                                          <p:stCondLst>
                                            <p:cond delay="0"/>
                                          </p:stCondLst>
                                        </p:cTn>
                                        <p:tgtEl>
                                          <p:spTgt spid="72707">
                                            <p:txEl>
                                              <p:pRg st="2" end="2"/>
                                            </p:txEl>
                                          </p:spTgt>
                                        </p:tgtEl>
                                        <p:attrNameLst>
                                          <p:attrName>style.visibility</p:attrName>
                                        </p:attrNameLst>
                                      </p:cBhvr>
                                      <p:to>
                                        <p:strVal val="visible"/>
                                      </p:to>
                                    </p:set>
                                    <p:anim calcmode="lin" valueType="num">
                                      <p:cBhvr>
                                        <p:cTn id="34" dur="500" fill="hold"/>
                                        <p:tgtEl>
                                          <p:spTgt spid="72707">
                                            <p:txEl>
                                              <p:pRg st="2" end="2"/>
                                            </p:txEl>
                                          </p:spTgt>
                                        </p:tgtEl>
                                        <p:attrNameLst>
                                          <p:attrName>ppt_w</p:attrName>
                                        </p:attrNameLst>
                                      </p:cBhvr>
                                      <p:tavLst>
                                        <p:tav tm="0">
                                          <p:val>
                                            <p:strVal val="#ppt_w*0.05"/>
                                          </p:val>
                                        </p:tav>
                                        <p:tav tm="100000">
                                          <p:val>
                                            <p:strVal val="#ppt_w"/>
                                          </p:val>
                                        </p:tav>
                                      </p:tavLst>
                                    </p:anim>
                                    <p:anim calcmode="lin" valueType="num">
                                      <p:cBhvr>
                                        <p:cTn id="35" dur="500" fill="hold"/>
                                        <p:tgtEl>
                                          <p:spTgt spid="72707">
                                            <p:txEl>
                                              <p:pRg st="2" end="2"/>
                                            </p:txEl>
                                          </p:spTgt>
                                        </p:tgtEl>
                                        <p:attrNameLst>
                                          <p:attrName>ppt_h</p:attrName>
                                        </p:attrNameLst>
                                      </p:cBhvr>
                                      <p:tavLst>
                                        <p:tav tm="0">
                                          <p:val>
                                            <p:strVal val="#ppt_h"/>
                                          </p:val>
                                        </p:tav>
                                        <p:tav tm="100000">
                                          <p:val>
                                            <p:strVal val="#ppt_h"/>
                                          </p:val>
                                        </p:tav>
                                      </p:tavLst>
                                    </p:anim>
                                    <p:anim calcmode="lin" valueType="num">
                                      <p:cBhvr>
                                        <p:cTn id="36" dur="500" fill="hold"/>
                                        <p:tgtEl>
                                          <p:spTgt spid="72707">
                                            <p:txEl>
                                              <p:pRg st="2" end="2"/>
                                            </p:txEl>
                                          </p:spTgt>
                                        </p:tgtEl>
                                        <p:attrNameLst>
                                          <p:attrName>ppt_x</p:attrName>
                                        </p:attrNameLst>
                                      </p:cBhvr>
                                      <p:tavLst>
                                        <p:tav tm="0">
                                          <p:val>
                                            <p:strVal val="#ppt_x-.2"/>
                                          </p:val>
                                        </p:tav>
                                        <p:tav tm="100000">
                                          <p:val>
                                            <p:strVal val="#ppt_x"/>
                                          </p:val>
                                        </p:tav>
                                      </p:tavLst>
                                    </p:anim>
                                    <p:anim calcmode="lin" valueType="num">
                                      <p:cBhvr>
                                        <p:cTn id="37" dur="500" fill="hold"/>
                                        <p:tgtEl>
                                          <p:spTgt spid="72707">
                                            <p:txEl>
                                              <p:pRg st="2" end="2"/>
                                            </p:txEl>
                                          </p:spTgt>
                                        </p:tgtEl>
                                        <p:attrNameLst>
                                          <p:attrName>ppt_y</p:attrName>
                                        </p:attrNameLst>
                                      </p:cBhvr>
                                      <p:tavLst>
                                        <p:tav tm="0">
                                          <p:val>
                                            <p:strVal val="#ppt_y"/>
                                          </p:val>
                                        </p:tav>
                                        <p:tav tm="100000">
                                          <p:val>
                                            <p:strVal val="#ppt_y"/>
                                          </p:val>
                                        </p:tav>
                                      </p:tavLst>
                                    </p:anim>
                                    <p:animEffect transition="in" filter="fade">
                                      <p:cBhvr>
                                        <p:cTn id="38" dur="500"/>
                                        <p:tgtEl>
                                          <p:spTgt spid="72707">
                                            <p:txEl>
                                              <p:pRg st="2" end="2"/>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54" presetClass="entr" presetSubtype="0" accel="100000" fill="hold" grpId="0" nodeType="clickEffect">
                                  <p:stCondLst>
                                    <p:cond delay="0"/>
                                  </p:stCondLst>
                                  <p:childTnLst>
                                    <p:set>
                                      <p:cBhvr>
                                        <p:cTn id="42" dur="1" fill="hold">
                                          <p:stCondLst>
                                            <p:cond delay="0"/>
                                          </p:stCondLst>
                                        </p:cTn>
                                        <p:tgtEl>
                                          <p:spTgt spid="72707">
                                            <p:txEl>
                                              <p:pRg st="3" end="3"/>
                                            </p:txEl>
                                          </p:spTgt>
                                        </p:tgtEl>
                                        <p:attrNameLst>
                                          <p:attrName>style.visibility</p:attrName>
                                        </p:attrNameLst>
                                      </p:cBhvr>
                                      <p:to>
                                        <p:strVal val="visible"/>
                                      </p:to>
                                    </p:set>
                                    <p:anim calcmode="lin" valueType="num">
                                      <p:cBhvr>
                                        <p:cTn id="43" dur="500" fill="hold"/>
                                        <p:tgtEl>
                                          <p:spTgt spid="72707">
                                            <p:txEl>
                                              <p:pRg st="3" end="3"/>
                                            </p:txEl>
                                          </p:spTgt>
                                        </p:tgtEl>
                                        <p:attrNameLst>
                                          <p:attrName>ppt_w</p:attrName>
                                        </p:attrNameLst>
                                      </p:cBhvr>
                                      <p:tavLst>
                                        <p:tav tm="0">
                                          <p:val>
                                            <p:strVal val="#ppt_w*0.05"/>
                                          </p:val>
                                        </p:tav>
                                        <p:tav tm="100000">
                                          <p:val>
                                            <p:strVal val="#ppt_w"/>
                                          </p:val>
                                        </p:tav>
                                      </p:tavLst>
                                    </p:anim>
                                    <p:anim calcmode="lin" valueType="num">
                                      <p:cBhvr>
                                        <p:cTn id="44" dur="500" fill="hold"/>
                                        <p:tgtEl>
                                          <p:spTgt spid="72707">
                                            <p:txEl>
                                              <p:pRg st="3" end="3"/>
                                            </p:txEl>
                                          </p:spTgt>
                                        </p:tgtEl>
                                        <p:attrNameLst>
                                          <p:attrName>ppt_h</p:attrName>
                                        </p:attrNameLst>
                                      </p:cBhvr>
                                      <p:tavLst>
                                        <p:tav tm="0">
                                          <p:val>
                                            <p:strVal val="#ppt_h"/>
                                          </p:val>
                                        </p:tav>
                                        <p:tav tm="100000">
                                          <p:val>
                                            <p:strVal val="#ppt_h"/>
                                          </p:val>
                                        </p:tav>
                                      </p:tavLst>
                                    </p:anim>
                                    <p:anim calcmode="lin" valueType="num">
                                      <p:cBhvr>
                                        <p:cTn id="45" dur="500" fill="hold"/>
                                        <p:tgtEl>
                                          <p:spTgt spid="72707">
                                            <p:txEl>
                                              <p:pRg st="3" end="3"/>
                                            </p:txEl>
                                          </p:spTgt>
                                        </p:tgtEl>
                                        <p:attrNameLst>
                                          <p:attrName>ppt_x</p:attrName>
                                        </p:attrNameLst>
                                      </p:cBhvr>
                                      <p:tavLst>
                                        <p:tav tm="0">
                                          <p:val>
                                            <p:strVal val="#ppt_x-.2"/>
                                          </p:val>
                                        </p:tav>
                                        <p:tav tm="100000">
                                          <p:val>
                                            <p:strVal val="#ppt_x"/>
                                          </p:val>
                                        </p:tav>
                                      </p:tavLst>
                                    </p:anim>
                                    <p:anim calcmode="lin" valueType="num">
                                      <p:cBhvr>
                                        <p:cTn id="46" dur="500" fill="hold"/>
                                        <p:tgtEl>
                                          <p:spTgt spid="72707">
                                            <p:txEl>
                                              <p:pRg st="3" end="3"/>
                                            </p:txEl>
                                          </p:spTgt>
                                        </p:tgtEl>
                                        <p:attrNameLst>
                                          <p:attrName>ppt_y</p:attrName>
                                        </p:attrNameLst>
                                      </p:cBhvr>
                                      <p:tavLst>
                                        <p:tav tm="0">
                                          <p:val>
                                            <p:strVal val="#ppt_y"/>
                                          </p:val>
                                        </p:tav>
                                        <p:tav tm="100000">
                                          <p:val>
                                            <p:strVal val="#ppt_y"/>
                                          </p:val>
                                        </p:tav>
                                      </p:tavLst>
                                    </p:anim>
                                    <p:animEffect transition="in" filter="fade">
                                      <p:cBhvr>
                                        <p:cTn id="47" dur="500"/>
                                        <p:tgtEl>
                                          <p:spTgt spid="72707">
                                            <p:txEl>
                                              <p:pRg st="3" end="3"/>
                                            </p:txEl>
                                          </p:spTgt>
                                        </p:tgtEl>
                                      </p:cBhvr>
                                    </p:animEffect>
                                  </p:childTnLst>
                                </p:cTn>
                              </p:par>
                            </p:childTnLst>
                          </p:cTn>
                        </p:par>
                      </p:childTnLst>
                    </p:cTn>
                  </p:par>
                  <p:par>
                    <p:cTn id="48" fill="hold" nodeType="clickPar">
                      <p:stCondLst>
                        <p:cond delay="indefinite"/>
                      </p:stCondLst>
                      <p:childTnLst>
                        <p:par>
                          <p:cTn id="49" fill="hold" nodeType="withGroup">
                            <p:stCondLst>
                              <p:cond delay="0"/>
                            </p:stCondLst>
                            <p:childTnLst>
                              <p:par>
                                <p:cTn id="50" presetID="25" presetClass="exit" presetSubtype="0" fill="hold" grpId="1" nodeType="clickEffect">
                                  <p:stCondLst>
                                    <p:cond delay="0"/>
                                  </p:stCondLst>
                                  <p:childTnLst>
                                    <p:anim calcmode="lin" valueType="num">
                                      <p:cBhvr>
                                        <p:cTn id="51" dur="2000" fill="hold"/>
                                        <p:tgtEl>
                                          <p:spTgt spid="72706"/>
                                        </p:tgtEl>
                                        <p:attrNameLst>
                                          <p:attrName>style.rotation</p:attrName>
                                        </p:attrNameLst>
                                      </p:cBhvr>
                                      <p:tavLst>
                                        <p:tav tm="0">
                                          <p:val>
                                            <p:fltVal val="0"/>
                                          </p:val>
                                        </p:tav>
                                        <p:tav tm="100000">
                                          <p:val>
                                            <p:fltVal val="-90"/>
                                          </p:val>
                                        </p:tav>
                                      </p:tavLst>
                                    </p:anim>
                                    <p:anim calcmode="lin" valueType="num">
                                      <p:cBhvr>
                                        <p:cTn id="52" dur="2000" fill="hold"/>
                                        <p:tgtEl>
                                          <p:spTgt spid="72706"/>
                                        </p:tgtEl>
                                        <p:attrNameLst>
                                          <p:attrName>ppt_w</p:attrName>
                                        </p:attrNameLst>
                                      </p:cBhvr>
                                      <p:tavLst>
                                        <p:tav tm="0">
                                          <p:val>
                                            <p:strVal val="ppt_w"/>
                                          </p:val>
                                        </p:tav>
                                        <p:tav tm="50000">
                                          <p:val>
                                            <p:strVal val="ppt_w-.5"/>
                                          </p:val>
                                        </p:tav>
                                        <p:tav tm="100000">
                                          <p:val>
                                            <p:strVal val="ppt_w-.5"/>
                                          </p:val>
                                        </p:tav>
                                      </p:tavLst>
                                    </p:anim>
                                    <p:anim calcmode="lin" valueType="num">
                                      <p:cBhvr>
                                        <p:cTn id="53" dur="2000" fill="hold"/>
                                        <p:tgtEl>
                                          <p:spTgt spid="72706"/>
                                        </p:tgtEl>
                                        <p:attrNameLst>
                                          <p:attrName>ppt_h</p:attrName>
                                        </p:attrNameLst>
                                      </p:cBhvr>
                                      <p:tavLst>
                                        <p:tav tm="0">
                                          <p:val>
                                            <p:strVal val="ppt_h"/>
                                          </p:val>
                                        </p:tav>
                                        <p:tav tm="100000">
                                          <p:val>
                                            <p:strVal val="ppt_h"/>
                                          </p:val>
                                        </p:tav>
                                      </p:tavLst>
                                    </p:anim>
                                    <p:anim calcmode="lin" valueType="num">
                                      <p:cBhvr>
                                        <p:cTn id="54" dur="2000" fill="hold"/>
                                        <p:tgtEl>
                                          <p:spTgt spid="72706"/>
                                        </p:tgtEl>
                                        <p:attrNameLst>
                                          <p:attrName>ppt_x</p:attrName>
                                        </p:attrNameLst>
                                      </p:cBhvr>
                                      <p:tavLst>
                                        <p:tav tm="0">
                                          <p:val>
                                            <p:strVal val="ppt_x"/>
                                          </p:val>
                                        </p:tav>
                                        <p:tav tm="100000">
                                          <p:val>
                                            <p:strVal val="ppt_x+.4"/>
                                          </p:val>
                                        </p:tav>
                                      </p:tavLst>
                                    </p:anim>
                                    <p:anim calcmode="lin" valueType="num">
                                      <p:cBhvr>
                                        <p:cTn id="55" dur="2000" fill="hold"/>
                                        <p:tgtEl>
                                          <p:spTgt spid="72706"/>
                                        </p:tgtEl>
                                        <p:attrNameLst>
                                          <p:attrName>ppt_y</p:attrName>
                                        </p:attrNameLst>
                                      </p:cBhvr>
                                      <p:tavLst>
                                        <p:tav tm="0">
                                          <p:val>
                                            <p:strVal val="ppt_y"/>
                                          </p:val>
                                        </p:tav>
                                        <p:tav tm="50000">
                                          <p:val>
                                            <p:strVal val="ppt_y+.1"/>
                                          </p:val>
                                        </p:tav>
                                        <p:tav tm="100000">
                                          <p:val>
                                            <p:strVal val="ppt_y-.2"/>
                                          </p:val>
                                        </p:tav>
                                      </p:tavLst>
                                    </p:anim>
                                    <p:set>
                                      <p:cBhvr>
                                        <p:cTn id="56" dur="1" fill="hold">
                                          <p:stCondLst>
                                            <p:cond delay="1998"/>
                                          </p:stCondLst>
                                        </p:cTn>
                                        <p:tgtEl>
                                          <p:spTgt spid="72706"/>
                                        </p:tgtEl>
                                        <p:attrNameLst>
                                          <p:attrName>style.visibility</p:attrName>
                                        </p:attrNameLst>
                                      </p:cBhvr>
                                      <p:to>
                                        <p:strVal val="hidden"/>
                                      </p:to>
                                    </p:set>
                                  </p:childTnLst>
                                </p:cTn>
                              </p:par>
                              <p:par>
                                <p:cTn id="57" presetID="22" presetClass="exit" presetSubtype="8" fill="hold" grpId="1" nodeType="withEffect">
                                  <p:stCondLst>
                                    <p:cond delay="0"/>
                                  </p:stCondLst>
                                  <p:childTnLst>
                                    <p:animEffect transition="out" filter="wipe(left)">
                                      <p:cBhvr>
                                        <p:cTn id="58" dur="500"/>
                                        <p:tgtEl>
                                          <p:spTgt spid="72707">
                                            <p:txEl>
                                              <p:pRg st="0" end="0"/>
                                            </p:txEl>
                                          </p:spTgt>
                                        </p:tgtEl>
                                      </p:cBhvr>
                                    </p:animEffect>
                                    <p:set>
                                      <p:cBhvr>
                                        <p:cTn id="59" dur="1" fill="hold">
                                          <p:stCondLst>
                                            <p:cond delay="499"/>
                                          </p:stCondLst>
                                        </p:cTn>
                                        <p:tgtEl>
                                          <p:spTgt spid="72707">
                                            <p:txEl>
                                              <p:pRg st="0" end="0"/>
                                            </p:txEl>
                                          </p:spTgt>
                                        </p:tgtEl>
                                        <p:attrNameLst>
                                          <p:attrName>style.visibility</p:attrName>
                                        </p:attrNameLst>
                                      </p:cBhvr>
                                      <p:to>
                                        <p:strVal val="hidden"/>
                                      </p:to>
                                    </p:set>
                                  </p:childTnLst>
                                </p:cTn>
                              </p:par>
                              <p:par>
                                <p:cTn id="60" presetID="22" presetClass="exit" presetSubtype="8" fill="hold" grpId="1" nodeType="withEffect">
                                  <p:stCondLst>
                                    <p:cond delay="0"/>
                                  </p:stCondLst>
                                  <p:childTnLst>
                                    <p:animEffect transition="out" filter="wipe(left)">
                                      <p:cBhvr>
                                        <p:cTn id="61" dur="500"/>
                                        <p:tgtEl>
                                          <p:spTgt spid="72707">
                                            <p:txEl>
                                              <p:pRg st="1" end="1"/>
                                            </p:txEl>
                                          </p:spTgt>
                                        </p:tgtEl>
                                      </p:cBhvr>
                                    </p:animEffect>
                                    <p:set>
                                      <p:cBhvr>
                                        <p:cTn id="62" dur="1" fill="hold">
                                          <p:stCondLst>
                                            <p:cond delay="499"/>
                                          </p:stCondLst>
                                        </p:cTn>
                                        <p:tgtEl>
                                          <p:spTgt spid="72707">
                                            <p:txEl>
                                              <p:pRg st="1" end="1"/>
                                            </p:txEl>
                                          </p:spTgt>
                                        </p:tgtEl>
                                        <p:attrNameLst>
                                          <p:attrName>style.visibility</p:attrName>
                                        </p:attrNameLst>
                                      </p:cBhvr>
                                      <p:to>
                                        <p:strVal val="hidden"/>
                                      </p:to>
                                    </p:set>
                                  </p:childTnLst>
                                </p:cTn>
                              </p:par>
                              <p:par>
                                <p:cTn id="63" presetID="22" presetClass="exit" presetSubtype="8" fill="hold" grpId="1" nodeType="withEffect">
                                  <p:stCondLst>
                                    <p:cond delay="0"/>
                                  </p:stCondLst>
                                  <p:childTnLst>
                                    <p:animEffect transition="out" filter="wipe(left)">
                                      <p:cBhvr>
                                        <p:cTn id="64" dur="500"/>
                                        <p:tgtEl>
                                          <p:spTgt spid="72707">
                                            <p:txEl>
                                              <p:pRg st="2" end="2"/>
                                            </p:txEl>
                                          </p:spTgt>
                                        </p:tgtEl>
                                      </p:cBhvr>
                                    </p:animEffect>
                                    <p:set>
                                      <p:cBhvr>
                                        <p:cTn id="65" dur="1" fill="hold">
                                          <p:stCondLst>
                                            <p:cond delay="499"/>
                                          </p:stCondLst>
                                        </p:cTn>
                                        <p:tgtEl>
                                          <p:spTgt spid="72707">
                                            <p:txEl>
                                              <p:pRg st="2" end="2"/>
                                            </p:txEl>
                                          </p:spTgt>
                                        </p:tgtEl>
                                        <p:attrNameLst>
                                          <p:attrName>style.visibility</p:attrName>
                                        </p:attrNameLst>
                                      </p:cBhvr>
                                      <p:to>
                                        <p:strVal val="hidden"/>
                                      </p:to>
                                    </p:set>
                                  </p:childTnLst>
                                </p:cTn>
                              </p:par>
                              <p:par>
                                <p:cTn id="66" presetID="22" presetClass="exit" presetSubtype="8" fill="hold" grpId="1" nodeType="withEffect">
                                  <p:stCondLst>
                                    <p:cond delay="0"/>
                                  </p:stCondLst>
                                  <p:childTnLst>
                                    <p:animEffect transition="out" filter="wipe(left)">
                                      <p:cBhvr>
                                        <p:cTn id="67" dur="500"/>
                                        <p:tgtEl>
                                          <p:spTgt spid="72707">
                                            <p:txEl>
                                              <p:pRg st="3" end="3"/>
                                            </p:txEl>
                                          </p:spTgt>
                                        </p:tgtEl>
                                      </p:cBhvr>
                                    </p:animEffect>
                                    <p:set>
                                      <p:cBhvr>
                                        <p:cTn id="68" dur="1" fill="hold">
                                          <p:stCondLst>
                                            <p:cond delay="499"/>
                                          </p:stCondLst>
                                        </p:cTn>
                                        <p:tgtEl>
                                          <p:spTgt spid="72707">
                                            <p:txEl>
                                              <p:pRg st="3" end="3"/>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2706" grpId="0"/>
      <p:bldP spid="72706" grpId="1"/>
      <p:bldP spid="72707" grpId="0" build="p"/>
      <p:bldP spid="72707" grpId="1" build="allAtOnce"/>
    </p:bldLst>
  </p:timing>
</p:sld>
</file>

<file path=ppt/slides/slide2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482" name="عنصر نائب للتذييل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algn="l" rtl="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algn="l" rtl="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algn="l" rtl="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algn="l" rtl="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r>
              <a:rPr lang="ar-SA" altLang="ar-SA"/>
              <a:t>الفصل الرابع</a:t>
            </a:r>
            <a:endParaRPr lang="en-US" altLang="ar-SA"/>
          </a:p>
        </p:txBody>
      </p:sp>
      <p:sp>
        <p:nvSpPr>
          <p:cNvPr id="20483" name="عنصر نائب لرقم الشريحة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algn="l" rtl="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algn="l" rtl="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algn="l" rtl="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algn="l" rtl="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fld id="{F65010C1-E77D-47B9-9911-CA83FC2A842C}" type="slidenum">
              <a:rPr lang="ar-SA" altLang="ar-SA"/>
              <a:pPr eaLnBrk="1" hangingPunct="1"/>
              <a:t>22</a:t>
            </a:fld>
            <a:endParaRPr lang="en-US" altLang="ar-SA"/>
          </a:p>
        </p:txBody>
      </p:sp>
      <p:sp>
        <p:nvSpPr>
          <p:cNvPr id="75778" name="Rectangle 2"/>
          <p:cNvSpPr>
            <a:spLocks noGrp="1" noChangeArrowheads="1"/>
          </p:cNvSpPr>
          <p:nvPr>
            <p:ph type="title"/>
          </p:nvPr>
        </p:nvSpPr>
        <p:spPr/>
        <p:txBody>
          <a:bodyPr/>
          <a:lstStyle/>
          <a:p>
            <a:pPr algn="r" rtl="1" eaLnBrk="1" hangingPunct="1"/>
            <a:r>
              <a:rPr lang="ar-SA" altLang="ar-SA" smtClean="0">
                <a:solidFill>
                  <a:srgbClr val="3333CC"/>
                </a:solidFill>
                <a:cs typeface="PT Simple Bold Ruled" pitchFamily="2" charset="-78"/>
              </a:rPr>
              <a:t>عمليات الذات في التفاعل الاجتماعي</a:t>
            </a:r>
            <a:endParaRPr lang="en-US" altLang="ar-SA" smtClean="0">
              <a:solidFill>
                <a:srgbClr val="3333CC"/>
              </a:solidFill>
              <a:cs typeface="PT Simple Bold Ruled" pitchFamily="2" charset="-78"/>
            </a:endParaRPr>
          </a:p>
        </p:txBody>
      </p:sp>
      <p:sp>
        <p:nvSpPr>
          <p:cNvPr id="75779" name="Rectangle 3"/>
          <p:cNvSpPr>
            <a:spLocks noGrp="1" noChangeArrowheads="1"/>
          </p:cNvSpPr>
          <p:nvPr>
            <p:ph type="body" idx="1"/>
          </p:nvPr>
        </p:nvSpPr>
        <p:spPr>
          <a:xfrm>
            <a:off x="228600" y="1752600"/>
            <a:ext cx="8686800" cy="4419600"/>
          </a:xfrm>
          <a:noFill/>
          <a:ln>
            <a:solidFill>
              <a:srgbClr val="3333CC"/>
            </a:solidFill>
            <a:miter lim="800000"/>
            <a:headEnd/>
            <a:tailEnd/>
          </a:ln>
        </p:spPr>
        <p:txBody>
          <a:bodyPr/>
          <a:lstStyle/>
          <a:p>
            <a:pPr marL="0" indent="0" algn="just" rtl="1" eaLnBrk="1" hangingPunct="1">
              <a:lnSpc>
                <a:spcPct val="90000"/>
              </a:lnSpc>
              <a:buFont typeface="Wingdings" pitchFamily="2" charset="2"/>
              <a:buNone/>
            </a:pPr>
            <a:r>
              <a:rPr lang="ar-SA" altLang="ar-SA" sz="2600" b="1" dirty="0" smtClean="0">
                <a:solidFill>
                  <a:srgbClr val="3333CC"/>
                </a:solidFill>
                <a:cs typeface="PT Simple Bold Ruled" pitchFamily="2" charset="-78"/>
              </a:rPr>
              <a:t>تأثيرات تقدير الذات وحاجة حفظ تقييم الذات على التفاعل الاجتماعي</a:t>
            </a:r>
            <a:r>
              <a:rPr lang="ar-SA" altLang="ar-SA" sz="2600" b="1" dirty="0" smtClean="0">
                <a:solidFill>
                  <a:srgbClr val="000000"/>
                </a:solidFill>
                <a:cs typeface="PT Simple Bold Ruled" pitchFamily="2" charset="-78"/>
              </a:rPr>
              <a:t>:</a:t>
            </a:r>
          </a:p>
          <a:p>
            <a:pPr marL="0" indent="0" algn="just" rtl="1" eaLnBrk="1" hangingPunct="1">
              <a:lnSpc>
                <a:spcPct val="90000"/>
              </a:lnSpc>
              <a:buFont typeface="Wingdings" pitchFamily="2" charset="2"/>
              <a:buNone/>
            </a:pPr>
            <a:endParaRPr lang="ar-SA" altLang="ar-SA" sz="2600" b="1" dirty="0" smtClean="0">
              <a:solidFill>
                <a:srgbClr val="000000"/>
              </a:solidFill>
              <a:cs typeface="PT Simple Bold Ruled" pitchFamily="2" charset="-78"/>
            </a:endParaRPr>
          </a:p>
          <a:p>
            <a:pPr marL="0" indent="0" algn="just" rtl="1" eaLnBrk="1" hangingPunct="1">
              <a:lnSpc>
                <a:spcPct val="90000"/>
              </a:lnSpc>
              <a:spcBef>
                <a:spcPct val="0"/>
              </a:spcBef>
              <a:buClrTx/>
              <a:buSzTx/>
              <a:buFontTx/>
              <a:buNone/>
            </a:pPr>
            <a:r>
              <a:rPr lang="ar-SA" altLang="ar-SA" dirty="0" smtClean="0">
                <a:solidFill>
                  <a:srgbClr val="000000"/>
                </a:solidFill>
                <a:latin typeface="Simplified Arabic" panose="02020603050405020304" pitchFamily="18" charset="-78"/>
                <a:cs typeface="Simplified Arabic" panose="02020603050405020304" pitchFamily="18" charset="-78"/>
              </a:rPr>
              <a:t>والفرد يتجنب المواقف التي قد تثير مقارنات اجتماعية لا تخدم تقديره لذاته.</a:t>
            </a:r>
          </a:p>
          <a:p>
            <a:pPr marL="0" indent="0" algn="just" rtl="1" eaLnBrk="1" hangingPunct="1">
              <a:lnSpc>
                <a:spcPct val="90000"/>
              </a:lnSpc>
              <a:spcBef>
                <a:spcPct val="0"/>
              </a:spcBef>
              <a:buClrTx/>
              <a:buSzTx/>
              <a:buFontTx/>
              <a:buNone/>
            </a:pPr>
            <a:r>
              <a:rPr lang="ar-SA" altLang="ar-SA" dirty="0" smtClean="0">
                <a:solidFill>
                  <a:srgbClr val="000000"/>
                </a:solidFill>
                <a:latin typeface="Simplified Arabic" panose="02020603050405020304" pitchFamily="18" charset="-78"/>
                <a:cs typeface="Simplified Arabic" panose="02020603050405020304" pitchFamily="18" charset="-78"/>
              </a:rPr>
              <a:t>ولكن ليس بمقدوره أن يتجنب بعض هذه المواقف.(العمل و المدرسة)</a:t>
            </a:r>
          </a:p>
          <a:p>
            <a:pPr marL="0" indent="0" algn="just" rtl="1" eaLnBrk="1" hangingPunct="1">
              <a:lnSpc>
                <a:spcPct val="90000"/>
              </a:lnSpc>
              <a:spcBef>
                <a:spcPct val="0"/>
              </a:spcBef>
              <a:buClrTx/>
              <a:buSzTx/>
              <a:buFontTx/>
              <a:buNone/>
            </a:pPr>
            <a:r>
              <a:rPr lang="ar-SA" altLang="ar-SA" dirty="0" smtClean="0">
                <a:solidFill>
                  <a:srgbClr val="000000"/>
                </a:solidFill>
                <a:latin typeface="Simplified Arabic" panose="02020603050405020304" pitchFamily="18" charset="-78"/>
                <a:cs typeface="Simplified Arabic" panose="02020603050405020304" pitchFamily="18" charset="-78"/>
              </a:rPr>
              <a:t>في مثل هذه الحالة قد تسيطر المواجهة والمنافسة بين الفرد والآخرين، أو قد تستخدم استراتيجيات نفسية أخرى للحفاظ على تقييم ذات إيجابي في حال الفشل (يعزو نجاح الآخرين إلى الظروف , وبينما يعزو نجاحه إلى قدراته الشخصية.</a:t>
            </a:r>
          </a:p>
          <a:p>
            <a:pPr marL="0" indent="0" algn="just" rtl="1" eaLnBrk="1" hangingPunct="1">
              <a:lnSpc>
                <a:spcPct val="90000"/>
              </a:lnSpc>
              <a:spcBef>
                <a:spcPct val="0"/>
              </a:spcBef>
              <a:buClrTx/>
              <a:buSzTx/>
              <a:buFontTx/>
              <a:buNone/>
            </a:pPr>
            <a:endParaRPr lang="ar-SA" altLang="ar-SA" dirty="0" smtClean="0">
              <a:solidFill>
                <a:srgbClr val="000000"/>
              </a:solidFill>
              <a:latin typeface="Simplified Arabic" panose="02020603050405020304" pitchFamily="18" charset="-78"/>
              <a:cs typeface="Simplified Arabic" panose="02020603050405020304" pitchFamily="18" charset="-78"/>
            </a:endParaRPr>
          </a:p>
          <a:p>
            <a:pPr marL="0" indent="0" algn="just" rtl="1" eaLnBrk="1" hangingPunct="1">
              <a:lnSpc>
                <a:spcPct val="90000"/>
              </a:lnSpc>
              <a:spcBef>
                <a:spcPct val="0"/>
              </a:spcBef>
              <a:buClrTx/>
              <a:buSzTx/>
              <a:buFontTx/>
              <a:buNone/>
            </a:pPr>
            <a:r>
              <a:rPr lang="ar-SA" altLang="ar-SA" dirty="0" smtClean="0">
                <a:solidFill>
                  <a:srgbClr val="000000"/>
                </a:solidFill>
                <a:latin typeface="Simplified Arabic" panose="02020603050405020304" pitchFamily="18" charset="-78"/>
                <a:cs typeface="Simplified Arabic" panose="02020603050405020304" pitchFamily="18" charset="-78"/>
              </a:rPr>
              <a:t>ولحاجة حفظ تقييم الذات نتائج أكثر خطورة مثل احتقار الآخرين والتقليل من شأنهم، هذا بالإضافة إلى تشويه تقييم الفرد لقدراته وإمكاناته.( في حالة الاكتئاب)</a:t>
            </a:r>
            <a:endParaRPr lang="en-US" altLang="ar-SA" dirty="0" smtClean="0">
              <a:solidFill>
                <a:srgbClr val="000000"/>
              </a:solidFill>
              <a:latin typeface="Simplified Arabic" panose="02020603050405020304" pitchFamily="18" charset="-78"/>
              <a:cs typeface="Simplified Arabic" panose="02020603050405020304" pitchFamily="18" charset="-78"/>
            </a:endParaRPr>
          </a:p>
        </p:txBody>
      </p:sp>
    </p:spTree>
    <p:extLst>
      <p:ext uri="{BB962C8B-B14F-4D97-AF65-F5344CB8AC3E}">
        <p14:creationId xmlns:p14="http://schemas.microsoft.com/office/powerpoint/2010/main" val="3892991728"/>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5" presetClass="entr" presetSubtype="0" fill="hold" grpId="0" nodeType="withEffect">
                                  <p:stCondLst>
                                    <p:cond delay="0"/>
                                  </p:stCondLst>
                                  <p:childTnLst>
                                    <p:set>
                                      <p:cBhvr>
                                        <p:cTn id="6" dur="1" fill="hold">
                                          <p:stCondLst>
                                            <p:cond delay="0"/>
                                          </p:stCondLst>
                                        </p:cTn>
                                        <p:tgtEl>
                                          <p:spTgt spid="75778"/>
                                        </p:tgtEl>
                                        <p:attrNameLst>
                                          <p:attrName>style.visibility</p:attrName>
                                        </p:attrNameLst>
                                      </p:cBhvr>
                                      <p:to>
                                        <p:strVal val="visible"/>
                                      </p:to>
                                    </p:set>
                                    <p:anim calcmode="lin" valueType="num">
                                      <p:cBhvr>
                                        <p:cTn id="7" dur="1000" fill="hold">
                                          <p:stCondLst>
                                            <p:cond delay="0"/>
                                          </p:stCondLst>
                                        </p:cTn>
                                        <p:tgtEl>
                                          <p:spTgt spid="75778"/>
                                        </p:tgtEl>
                                        <p:attrNameLst>
                                          <p:attrName>style.rotation</p:attrName>
                                        </p:attrNameLst>
                                      </p:cBhvr>
                                      <p:tavLst>
                                        <p:tav tm="0">
                                          <p:val>
                                            <p:fltVal val="-90"/>
                                          </p:val>
                                        </p:tav>
                                        <p:tav tm="100000">
                                          <p:val>
                                            <p:fltVal val="0"/>
                                          </p:val>
                                        </p:tav>
                                      </p:tavLst>
                                    </p:anim>
                                    <p:anim calcmode="lin" valueType="num">
                                      <p:cBhvr>
                                        <p:cTn id="8" dur="1000" fill="hold">
                                          <p:stCondLst>
                                            <p:cond delay="0"/>
                                          </p:stCondLst>
                                        </p:cTn>
                                        <p:tgtEl>
                                          <p:spTgt spid="75778"/>
                                        </p:tgtEl>
                                        <p:attrNameLst>
                                          <p:attrName>ppt_w</p:attrName>
                                        </p:attrNameLst>
                                      </p:cBhvr>
                                      <p:tavLst>
                                        <p:tav tm="0">
                                          <p:val>
                                            <p:strVal val="#ppt_w-.5"/>
                                          </p:val>
                                        </p:tav>
                                        <p:tav tm="50000">
                                          <p:val>
                                            <p:strVal val="#ppt_w-.5"/>
                                          </p:val>
                                        </p:tav>
                                        <p:tav tm="100000">
                                          <p:val>
                                            <p:strVal val="#ppt_w"/>
                                          </p:val>
                                        </p:tav>
                                      </p:tavLst>
                                    </p:anim>
                                    <p:anim calcmode="lin" valueType="num">
                                      <p:cBhvr>
                                        <p:cTn id="9" dur="1000" fill="hold">
                                          <p:stCondLst>
                                            <p:cond delay="0"/>
                                          </p:stCondLst>
                                        </p:cTn>
                                        <p:tgtEl>
                                          <p:spTgt spid="75778"/>
                                        </p:tgtEl>
                                        <p:attrNameLst>
                                          <p:attrName>ppt_h</p:attrName>
                                        </p:attrNameLst>
                                      </p:cBhvr>
                                      <p:tavLst>
                                        <p:tav tm="0">
                                          <p:val>
                                            <p:strVal val="#ppt_h"/>
                                          </p:val>
                                        </p:tav>
                                        <p:tav tm="100000">
                                          <p:val>
                                            <p:strVal val="#ppt_h"/>
                                          </p:val>
                                        </p:tav>
                                      </p:tavLst>
                                    </p:anim>
                                    <p:anim calcmode="lin" valueType="num">
                                      <p:cBhvr>
                                        <p:cTn id="10" dur="1000" fill="hold">
                                          <p:stCondLst>
                                            <p:cond delay="0"/>
                                          </p:stCondLst>
                                        </p:cTn>
                                        <p:tgtEl>
                                          <p:spTgt spid="75778"/>
                                        </p:tgtEl>
                                        <p:attrNameLst>
                                          <p:attrName>ppt_x</p:attrName>
                                        </p:attrNameLst>
                                      </p:cBhvr>
                                      <p:tavLst>
                                        <p:tav tm="0">
                                          <p:val>
                                            <p:strVal val="#ppt_x+.4"/>
                                          </p:val>
                                        </p:tav>
                                        <p:tav tm="100000">
                                          <p:val>
                                            <p:strVal val="#ppt_x"/>
                                          </p:val>
                                        </p:tav>
                                      </p:tavLst>
                                    </p:anim>
                                    <p:anim calcmode="lin" valueType="num">
                                      <p:cBhvr>
                                        <p:cTn id="11" dur="1000" fill="hold">
                                          <p:stCondLst>
                                            <p:cond delay="0"/>
                                          </p:stCondLst>
                                        </p:cTn>
                                        <p:tgtEl>
                                          <p:spTgt spid="75778"/>
                                        </p:tgtEl>
                                        <p:attrNameLst>
                                          <p:attrName>ppt_y</p:attrName>
                                        </p:attrNameLst>
                                      </p:cBhvr>
                                      <p:tavLst>
                                        <p:tav tm="0">
                                          <p:val>
                                            <p:strVal val="#ppt_y-.2"/>
                                          </p:val>
                                        </p:tav>
                                        <p:tav tm="50000">
                                          <p:val>
                                            <p:strVal val="#ppt_y+.1"/>
                                          </p:val>
                                        </p:tav>
                                        <p:tav tm="100000">
                                          <p:val>
                                            <p:strVal val="#ppt_y"/>
                                          </p:val>
                                        </p:tav>
                                      </p:tavLst>
                                    </p:anim>
                                  </p:childTnLst>
                                </p:cTn>
                              </p:par>
                            </p:childTnLst>
                          </p:cTn>
                        </p:par>
                      </p:childTnLst>
                    </p:cTn>
                  </p:par>
                  <p:par>
                    <p:cTn id="12" fill="hold" nodeType="clickPar">
                      <p:stCondLst>
                        <p:cond delay="indefinite"/>
                      </p:stCondLst>
                      <p:childTnLst>
                        <p:par>
                          <p:cTn id="13" fill="hold" nodeType="withGroup">
                            <p:stCondLst>
                              <p:cond delay="0"/>
                            </p:stCondLst>
                            <p:childTnLst>
                              <p:par>
                                <p:cTn id="14" presetID="54" presetClass="entr" presetSubtype="0" accel="100000" fill="hold" grpId="0" nodeType="clickEffect">
                                  <p:stCondLst>
                                    <p:cond delay="0"/>
                                  </p:stCondLst>
                                  <p:childTnLst>
                                    <p:set>
                                      <p:cBhvr>
                                        <p:cTn id="15" dur="1" fill="hold">
                                          <p:stCondLst>
                                            <p:cond delay="0"/>
                                          </p:stCondLst>
                                        </p:cTn>
                                        <p:tgtEl>
                                          <p:spTgt spid="75779">
                                            <p:txEl>
                                              <p:pRg st="0" end="0"/>
                                            </p:txEl>
                                          </p:spTgt>
                                        </p:tgtEl>
                                        <p:attrNameLst>
                                          <p:attrName>style.visibility</p:attrName>
                                        </p:attrNameLst>
                                      </p:cBhvr>
                                      <p:to>
                                        <p:strVal val="visible"/>
                                      </p:to>
                                    </p:set>
                                    <p:anim calcmode="lin" valueType="num">
                                      <p:cBhvr>
                                        <p:cTn id="16" dur="500" fill="hold"/>
                                        <p:tgtEl>
                                          <p:spTgt spid="75779">
                                            <p:txEl>
                                              <p:pRg st="0" end="0"/>
                                            </p:txEl>
                                          </p:spTgt>
                                        </p:tgtEl>
                                        <p:attrNameLst>
                                          <p:attrName>ppt_w</p:attrName>
                                        </p:attrNameLst>
                                      </p:cBhvr>
                                      <p:tavLst>
                                        <p:tav tm="0">
                                          <p:val>
                                            <p:strVal val="#ppt_w*0.05"/>
                                          </p:val>
                                        </p:tav>
                                        <p:tav tm="100000">
                                          <p:val>
                                            <p:strVal val="#ppt_w"/>
                                          </p:val>
                                        </p:tav>
                                      </p:tavLst>
                                    </p:anim>
                                    <p:anim calcmode="lin" valueType="num">
                                      <p:cBhvr>
                                        <p:cTn id="17" dur="500" fill="hold"/>
                                        <p:tgtEl>
                                          <p:spTgt spid="75779">
                                            <p:txEl>
                                              <p:pRg st="0" end="0"/>
                                            </p:txEl>
                                          </p:spTgt>
                                        </p:tgtEl>
                                        <p:attrNameLst>
                                          <p:attrName>ppt_h</p:attrName>
                                        </p:attrNameLst>
                                      </p:cBhvr>
                                      <p:tavLst>
                                        <p:tav tm="0">
                                          <p:val>
                                            <p:strVal val="#ppt_h"/>
                                          </p:val>
                                        </p:tav>
                                        <p:tav tm="100000">
                                          <p:val>
                                            <p:strVal val="#ppt_h"/>
                                          </p:val>
                                        </p:tav>
                                      </p:tavLst>
                                    </p:anim>
                                    <p:anim calcmode="lin" valueType="num">
                                      <p:cBhvr>
                                        <p:cTn id="18" dur="500" fill="hold"/>
                                        <p:tgtEl>
                                          <p:spTgt spid="75779">
                                            <p:txEl>
                                              <p:pRg st="0" end="0"/>
                                            </p:txEl>
                                          </p:spTgt>
                                        </p:tgtEl>
                                        <p:attrNameLst>
                                          <p:attrName>ppt_x</p:attrName>
                                        </p:attrNameLst>
                                      </p:cBhvr>
                                      <p:tavLst>
                                        <p:tav tm="0">
                                          <p:val>
                                            <p:strVal val="#ppt_x-.2"/>
                                          </p:val>
                                        </p:tav>
                                        <p:tav tm="100000">
                                          <p:val>
                                            <p:strVal val="#ppt_x"/>
                                          </p:val>
                                        </p:tav>
                                      </p:tavLst>
                                    </p:anim>
                                    <p:anim calcmode="lin" valueType="num">
                                      <p:cBhvr>
                                        <p:cTn id="19" dur="500" fill="hold"/>
                                        <p:tgtEl>
                                          <p:spTgt spid="75779">
                                            <p:txEl>
                                              <p:pRg st="0" end="0"/>
                                            </p:txEl>
                                          </p:spTgt>
                                        </p:tgtEl>
                                        <p:attrNameLst>
                                          <p:attrName>ppt_y</p:attrName>
                                        </p:attrNameLst>
                                      </p:cBhvr>
                                      <p:tavLst>
                                        <p:tav tm="0">
                                          <p:val>
                                            <p:strVal val="#ppt_y"/>
                                          </p:val>
                                        </p:tav>
                                        <p:tav tm="100000">
                                          <p:val>
                                            <p:strVal val="#ppt_y"/>
                                          </p:val>
                                        </p:tav>
                                      </p:tavLst>
                                    </p:anim>
                                    <p:animEffect transition="in" filter="fade">
                                      <p:cBhvr>
                                        <p:cTn id="20" dur="500"/>
                                        <p:tgtEl>
                                          <p:spTgt spid="75779">
                                            <p:txEl>
                                              <p:pRg st="0" end="0"/>
                                            </p:txEl>
                                          </p:spTgt>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54" presetClass="entr" presetSubtype="0" accel="100000" fill="hold" grpId="0" nodeType="clickEffect">
                                  <p:stCondLst>
                                    <p:cond delay="0"/>
                                  </p:stCondLst>
                                  <p:childTnLst>
                                    <p:set>
                                      <p:cBhvr>
                                        <p:cTn id="24" dur="1" fill="hold">
                                          <p:stCondLst>
                                            <p:cond delay="0"/>
                                          </p:stCondLst>
                                        </p:cTn>
                                        <p:tgtEl>
                                          <p:spTgt spid="75779">
                                            <p:txEl>
                                              <p:pRg st="2" end="2"/>
                                            </p:txEl>
                                          </p:spTgt>
                                        </p:tgtEl>
                                        <p:attrNameLst>
                                          <p:attrName>style.visibility</p:attrName>
                                        </p:attrNameLst>
                                      </p:cBhvr>
                                      <p:to>
                                        <p:strVal val="visible"/>
                                      </p:to>
                                    </p:set>
                                    <p:anim calcmode="lin" valueType="num">
                                      <p:cBhvr>
                                        <p:cTn id="25" dur="500" fill="hold"/>
                                        <p:tgtEl>
                                          <p:spTgt spid="75779">
                                            <p:txEl>
                                              <p:pRg st="2" end="2"/>
                                            </p:txEl>
                                          </p:spTgt>
                                        </p:tgtEl>
                                        <p:attrNameLst>
                                          <p:attrName>ppt_w</p:attrName>
                                        </p:attrNameLst>
                                      </p:cBhvr>
                                      <p:tavLst>
                                        <p:tav tm="0">
                                          <p:val>
                                            <p:strVal val="#ppt_w*0.05"/>
                                          </p:val>
                                        </p:tav>
                                        <p:tav tm="100000">
                                          <p:val>
                                            <p:strVal val="#ppt_w"/>
                                          </p:val>
                                        </p:tav>
                                      </p:tavLst>
                                    </p:anim>
                                    <p:anim calcmode="lin" valueType="num">
                                      <p:cBhvr>
                                        <p:cTn id="26" dur="500" fill="hold"/>
                                        <p:tgtEl>
                                          <p:spTgt spid="75779">
                                            <p:txEl>
                                              <p:pRg st="2" end="2"/>
                                            </p:txEl>
                                          </p:spTgt>
                                        </p:tgtEl>
                                        <p:attrNameLst>
                                          <p:attrName>ppt_h</p:attrName>
                                        </p:attrNameLst>
                                      </p:cBhvr>
                                      <p:tavLst>
                                        <p:tav tm="0">
                                          <p:val>
                                            <p:strVal val="#ppt_h"/>
                                          </p:val>
                                        </p:tav>
                                        <p:tav tm="100000">
                                          <p:val>
                                            <p:strVal val="#ppt_h"/>
                                          </p:val>
                                        </p:tav>
                                      </p:tavLst>
                                    </p:anim>
                                    <p:anim calcmode="lin" valueType="num">
                                      <p:cBhvr>
                                        <p:cTn id="27" dur="500" fill="hold"/>
                                        <p:tgtEl>
                                          <p:spTgt spid="75779">
                                            <p:txEl>
                                              <p:pRg st="2" end="2"/>
                                            </p:txEl>
                                          </p:spTgt>
                                        </p:tgtEl>
                                        <p:attrNameLst>
                                          <p:attrName>ppt_x</p:attrName>
                                        </p:attrNameLst>
                                      </p:cBhvr>
                                      <p:tavLst>
                                        <p:tav tm="0">
                                          <p:val>
                                            <p:strVal val="#ppt_x-.2"/>
                                          </p:val>
                                        </p:tav>
                                        <p:tav tm="100000">
                                          <p:val>
                                            <p:strVal val="#ppt_x"/>
                                          </p:val>
                                        </p:tav>
                                      </p:tavLst>
                                    </p:anim>
                                    <p:anim calcmode="lin" valueType="num">
                                      <p:cBhvr>
                                        <p:cTn id="28" dur="500" fill="hold"/>
                                        <p:tgtEl>
                                          <p:spTgt spid="75779">
                                            <p:txEl>
                                              <p:pRg st="2" end="2"/>
                                            </p:txEl>
                                          </p:spTgt>
                                        </p:tgtEl>
                                        <p:attrNameLst>
                                          <p:attrName>ppt_y</p:attrName>
                                        </p:attrNameLst>
                                      </p:cBhvr>
                                      <p:tavLst>
                                        <p:tav tm="0">
                                          <p:val>
                                            <p:strVal val="#ppt_y"/>
                                          </p:val>
                                        </p:tav>
                                        <p:tav tm="100000">
                                          <p:val>
                                            <p:strVal val="#ppt_y"/>
                                          </p:val>
                                        </p:tav>
                                      </p:tavLst>
                                    </p:anim>
                                    <p:animEffect transition="in" filter="fade">
                                      <p:cBhvr>
                                        <p:cTn id="29" dur="500"/>
                                        <p:tgtEl>
                                          <p:spTgt spid="75779">
                                            <p:txEl>
                                              <p:pRg st="2" end="2"/>
                                            </p:txEl>
                                          </p:spTgt>
                                        </p:tgtEl>
                                      </p:cBhvr>
                                    </p:animEffect>
                                  </p:childTnLst>
                                </p:cTn>
                              </p:par>
                            </p:childTnLst>
                          </p:cTn>
                        </p:par>
                      </p:childTnLst>
                    </p:cTn>
                  </p:par>
                  <p:par>
                    <p:cTn id="30" fill="hold" nodeType="clickPar">
                      <p:stCondLst>
                        <p:cond delay="indefinite"/>
                      </p:stCondLst>
                      <p:childTnLst>
                        <p:par>
                          <p:cTn id="31" fill="hold" nodeType="withGroup">
                            <p:stCondLst>
                              <p:cond delay="0"/>
                            </p:stCondLst>
                            <p:childTnLst>
                              <p:par>
                                <p:cTn id="32" presetID="54" presetClass="entr" presetSubtype="0" accel="100000" fill="hold" grpId="0" nodeType="clickEffect">
                                  <p:stCondLst>
                                    <p:cond delay="0"/>
                                  </p:stCondLst>
                                  <p:childTnLst>
                                    <p:set>
                                      <p:cBhvr>
                                        <p:cTn id="33" dur="1" fill="hold">
                                          <p:stCondLst>
                                            <p:cond delay="0"/>
                                          </p:stCondLst>
                                        </p:cTn>
                                        <p:tgtEl>
                                          <p:spTgt spid="75779">
                                            <p:txEl>
                                              <p:pRg st="3" end="3"/>
                                            </p:txEl>
                                          </p:spTgt>
                                        </p:tgtEl>
                                        <p:attrNameLst>
                                          <p:attrName>style.visibility</p:attrName>
                                        </p:attrNameLst>
                                      </p:cBhvr>
                                      <p:to>
                                        <p:strVal val="visible"/>
                                      </p:to>
                                    </p:set>
                                    <p:anim calcmode="lin" valueType="num">
                                      <p:cBhvr>
                                        <p:cTn id="34" dur="500" fill="hold"/>
                                        <p:tgtEl>
                                          <p:spTgt spid="75779">
                                            <p:txEl>
                                              <p:pRg st="3" end="3"/>
                                            </p:txEl>
                                          </p:spTgt>
                                        </p:tgtEl>
                                        <p:attrNameLst>
                                          <p:attrName>ppt_w</p:attrName>
                                        </p:attrNameLst>
                                      </p:cBhvr>
                                      <p:tavLst>
                                        <p:tav tm="0">
                                          <p:val>
                                            <p:strVal val="#ppt_w*0.05"/>
                                          </p:val>
                                        </p:tav>
                                        <p:tav tm="100000">
                                          <p:val>
                                            <p:strVal val="#ppt_w"/>
                                          </p:val>
                                        </p:tav>
                                      </p:tavLst>
                                    </p:anim>
                                    <p:anim calcmode="lin" valueType="num">
                                      <p:cBhvr>
                                        <p:cTn id="35" dur="500" fill="hold"/>
                                        <p:tgtEl>
                                          <p:spTgt spid="75779">
                                            <p:txEl>
                                              <p:pRg st="3" end="3"/>
                                            </p:txEl>
                                          </p:spTgt>
                                        </p:tgtEl>
                                        <p:attrNameLst>
                                          <p:attrName>ppt_h</p:attrName>
                                        </p:attrNameLst>
                                      </p:cBhvr>
                                      <p:tavLst>
                                        <p:tav tm="0">
                                          <p:val>
                                            <p:strVal val="#ppt_h"/>
                                          </p:val>
                                        </p:tav>
                                        <p:tav tm="100000">
                                          <p:val>
                                            <p:strVal val="#ppt_h"/>
                                          </p:val>
                                        </p:tav>
                                      </p:tavLst>
                                    </p:anim>
                                    <p:anim calcmode="lin" valueType="num">
                                      <p:cBhvr>
                                        <p:cTn id="36" dur="500" fill="hold"/>
                                        <p:tgtEl>
                                          <p:spTgt spid="75779">
                                            <p:txEl>
                                              <p:pRg st="3" end="3"/>
                                            </p:txEl>
                                          </p:spTgt>
                                        </p:tgtEl>
                                        <p:attrNameLst>
                                          <p:attrName>ppt_x</p:attrName>
                                        </p:attrNameLst>
                                      </p:cBhvr>
                                      <p:tavLst>
                                        <p:tav tm="0">
                                          <p:val>
                                            <p:strVal val="#ppt_x-.2"/>
                                          </p:val>
                                        </p:tav>
                                        <p:tav tm="100000">
                                          <p:val>
                                            <p:strVal val="#ppt_x"/>
                                          </p:val>
                                        </p:tav>
                                      </p:tavLst>
                                    </p:anim>
                                    <p:anim calcmode="lin" valueType="num">
                                      <p:cBhvr>
                                        <p:cTn id="37" dur="500" fill="hold"/>
                                        <p:tgtEl>
                                          <p:spTgt spid="75779">
                                            <p:txEl>
                                              <p:pRg st="3" end="3"/>
                                            </p:txEl>
                                          </p:spTgt>
                                        </p:tgtEl>
                                        <p:attrNameLst>
                                          <p:attrName>ppt_y</p:attrName>
                                        </p:attrNameLst>
                                      </p:cBhvr>
                                      <p:tavLst>
                                        <p:tav tm="0">
                                          <p:val>
                                            <p:strVal val="#ppt_y"/>
                                          </p:val>
                                        </p:tav>
                                        <p:tav tm="100000">
                                          <p:val>
                                            <p:strVal val="#ppt_y"/>
                                          </p:val>
                                        </p:tav>
                                      </p:tavLst>
                                    </p:anim>
                                    <p:animEffect transition="in" filter="fade">
                                      <p:cBhvr>
                                        <p:cTn id="38" dur="500"/>
                                        <p:tgtEl>
                                          <p:spTgt spid="75779">
                                            <p:txEl>
                                              <p:pRg st="3" end="3"/>
                                            </p:txEl>
                                          </p:spTgt>
                                        </p:tgtEl>
                                      </p:cBhvr>
                                    </p:animEffect>
                                  </p:childTnLst>
                                </p:cTn>
                              </p:par>
                            </p:childTnLst>
                          </p:cTn>
                        </p:par>
                      </p:childTnLst>
                    </p:cTn>
                  </p:par>
                  <p:par>
                    <p:cTn id="39" fill="hold" nodeType="clickPar">
                      <p:stCondLst>
                        <p:cond delay="indefinite"/>
                      </p:stCondLst>
                      <p:childTnLst>
                        <p:par>
                          <p:cTn id="40" fill="hold" nodeType="withGroup">
                            <p:stCondLst>
                              <p:cond delay="0"/>
                            </p:stCondLst>
                            <p:childTnLst>
                              <p:par>
                                <p:cTn id="41" presetID="54" presetClass="entr" presetSubtype="0" accel="100000" fill="hold" grpId="0" nodeType="clickEffect">
                                  <p:stCondLst>
                                    <p:cond delay="0"/>
                                  </p:stCondLst>
                                  <p:childTnLst>
                                    <p:set>
                                      <p:cBhvr>
                                        <p:cTn id="42" dur="1" fill="hold">
                                          <p:stCondLst>
                                            <p:cond delay="0"/>
                                          </p:stCondLst>
                                        </p:cTn>
                                        <p:tgtEl>
                                          <p:spTgt spid="75779">
                                            <p:txEl>
                                              <p:pRg st="4" end="4"/>
                                            </p:txEl>
                                          </p:spTgt>
                                        </p:tgtEl>
                                        <p:attrNameLst>
                                          <p:attrName>style.visibility</p:attrName>
                                        </p:attrNameLst>
                                      </p:cBhvr>
                                      <p:to>
                                        <p:strVal val="visible"/>
                                      </p:to>
                                    </p:set>
                                    <p:anim calcmode="lin" valueType="num">
                                      <p:cBhvr>
                                        <p:cTn id="43" dur="500" fill="hold"/>
                                        <p:tgtEl>
                                          <p:spTgt spid="75779">
                                            <p:txEl>
                                              <p:pRg st="4" end="4"/>
                                            </p:txEl>
                                          </p:spTgt>
                                        </p:tgtEl>
                                        <p:attrNameLst>
                                          <p:attrName>ppt_w</p:attrName>
                                        </p:attrNameLst>
                                      </p:cBhvr>
                                      <p:tavLst>
                                        <p:tav tm="0">
                                          <p:val>
                                            <p:strVal val="#ppt_w*0.05"/>
                                          </p:val>
                                        </p:tav>
                                        <p:tav tm="100000">
                                          <p:val>
                                            <p:strVal val="#ppt_w"/>
                                          </p:val>
                                        </p:tav>
                                      </p:tavLst>
                                    </p:anim>
                                    <p:anim calcmode="lin" valueType="num">
                                      <p:cBhvr>
                                        <p:cTn id="44" dur="500" fill="hold"/>
                                        <p:tgtEl>
                                          <p:spTgt spid="75779">
                                            <p:txEl>
                                              <p:pRg st="4" end="4"/>
                                            </p:txEl>
                                          </p:spTgt>
                                        </p:tgtEl>
                                        <p:attrNameLst>
                                          <p:attrName>ppt_h</p:attrName>
                                        </p:attrNameLst>
                                      </p:cBhvr>
                                      <p:tavLst>
                                        <p:tav tm="0">
                                          <p:val>
                                            <p:strVal val="#ppt_h"/>
                                          </p:val>
                                        </p:tav>
                                        <p:tav tm="100000">
                                          <p:val>
                                            <p:strVal val="#ppt_h"/>
                                          </p:val>
                                        </p:tav>
                                      </p:tavLst>
                                    </p:anim>
                                    <p:anim calcmode="lin" valueType="num">
                                      <p:cBhvr>
                                        <p:cTn id="45" dur="500" fill="hold"/>
                                        <p:tgtEl>
                                          <p:spTgt spid="75779">
                                            <p:txEl>
                                              <p:pRg st="4" end="4"/>
                                            </p:txEl>
                                          </p:spTgt>
                                        </p:tgtEl>
                                        <p:attrNameLst>
                                          <p:attrName>ppt_x</p:attrName>
                                        </p:attrNameLst>
                                      </p:cBhvr>
                                      <p:tavLst>
                                        <p:tav tm="0">
                                          <p:val>
                                            <p:strVal val="#ppt_x-.2"/>
                                          </p:val>
                                        </p:tav>
                                        <p:tav tm="100000">
                                          <p:val>
                                            <p:strVal val="#ppt_x"/>
                                          </p:val>
                                        </p:tav>
                                      </p:tavLst>
                                    </p:anim>
                                    <p:anim calcmode="lin" valueType="num">
                                      <p:cBhvr>
                                        <p:cTn id="46" dur="500" fill="hold"/>
                                        <p:tgtEl>
                                          <p:spTgt spid="75779">
                                            <p:txEl>
                                              <p:pRg st="4" end="4"/>
                                            </p:txEl>
                                          </p:spTgt>
                                        </p:tgtEl>
                                        <p:attrNameLst>
                                          <p:attrName>ppt_y</p:attrName>
                                        </p:attrNameLst>
                                      </p:cBhvr>
                                      <p:tavLst>
                                        <p:tav tm="0">
                                          <p:val>
                                            <p:strVal val="#ppt_y"/>
                                          </p:val>
                                        </p:tav>
                                        <p:tav tm="100000">
                                          <p:val>
                                            <p:strVal val="#ppt_y"/>
                                          </p:val>
                                        </p:tav>
                                      </p:tavLst>
                                    </p:anim>
                                    <p:animEffect transition="in" filter="fade">
                                      <p:cBhvr>
                                        <p:cTn id="47" dur="500"/>
                                        <p:tgtEl>
                                          <p:spTgt spid="75779">
                                            <p:txEl>
                                              <p:pRg st="4" end="4"/>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54" presetClass="entr" presetSubtype="0" accel="100000" fill="hold" grpId="0" nodeType="clickEffect">
                                  <p:stCondLst>
                                    <p:cond delay="0"/>
                                  </p:stCondLst>
                                  <p:childTnLst>
                                    <p:set>
                                      <p:cBhvr>
                                        <p:cTn id="51" dur="1" fill="hold">
                                          <p:stCondLst>
                                            <p:cond delay="0"/>
                                          </p:stCondLst>
                                        </p:cTn>
                                        <p:tgtEl>
                                          <p:spTgt spid="75779">
                                            <p:txEl>
                                              <p:pRg st="6" end="6"/>
                                            </p:txEl>
                                          </p:spTgt>
                                        </p:tgtEl>
                                        <p:attrNameLst>
                                          <p:attrName>style.visibility</p:attrName>
                                        </p:attrNameLst>
                                      </p:cBhvr>
                                      <p:to>
                                        <p:strVal val="visible"/>
                                      </p:to>
                                    </p:set>
                                    <p:anim calcmode="lin" valueType="num">
                                      <p:cBhvr>
                                        <p:cTn id="52" dur="500" fill="hold"/>
                                        <p:tgtEl>
                                          <p:spTgt spid="75779">
                                            <p:txEl>
                                              <p:pRg st="6" end="6"/>
                                            </p:txEl>
                                          </p:spTgt>
                                        </p:tgtEl>
                                        <p:attrNameLst>
                                          <p:attrName>ppt_w</p:attrName>
                                        </p:attrNameLst>
                                      </p:cBhvr>
                                      <p:tavLst>
                                        <p:tav tm="0">
                                          <p:val>
                                            <p:strVal val="#ppt_w*0.05"/>
                                          </p:val>
                                        </p:tav>
                                        <p:tav tm="100000">
                                          <p:val>
                                            <p:strVal val="#ppt_w"/>
                                          </p:val>
                                        </p:tav>
                                      </p:tavLst>
                                    </p:anim>
                                    <p:anim calcmode="lin" valueType="num">
                                      <p:cBhvr>
                                        <p:cTn id="53" dur="500" fill="hold"/>
                                        <p:tgtEl>
                                          <p:spTgt spid="75779">
                                            <p:txEl>
                                              <p:pRg st="6" end="6"/>
                                            </p:txEl>
                                          </p:spTgt>
                                        </p:tgtEl>
                                        <p:attrNameLst>
                                          <p:attrName>ppt_h</p:attrName>
                                        </p:attrNameLst>
                                      </p:cBhvr>
                                      <p:tavLst>
                                        <p:tav tm="0">
                                          <p:val>
                                            <p:strVal val="#ppt_h"/>
                                          </p:val>
                                        </p:tav>
                                        <p:tav tm="100000">
                                          <p:val>
                                            <p:strVal val="#ppt_h"/>
                                          </p:val>
                                        </p:tav>
                                      </p:tavLst>
                                    </p:anim>
                                    <p:anim calcmode="lin" valueType="num">
                                      <p:cBhvr>
                                        <p:cTn id="54" dur="500" fill="hold"/>
                                        <p:tgtEl>
                                          <p:spTgt spid="75779">
                                            <p:txEl>
                                              <p:pRg st="6" end="6"/>
                                            </p:txEl>
                                          </p:spTgt>
                                        </p:tgtEl>
                                        <p:attrNameLst>
                                          <p:attrName>ppt_x</p:attrName>
                                        </p:attrNameLst>
                                      </p:cBhvr>
                                      <p:tavLst>
                                        <p:tav tm="0">
                                          <p:val>
                                            <p:strVal val="#ppt_x-.2"/>
                                          </p:val>
                                        </p:tav>
                                        <p:tav tm="100000">
                                          <p:val>
                                            <p:strVal val="#ppt_x"/>
                                          </p:val>
                                        </p:tav>
                                      </p:tavLst>
                                    </p:anim>
                                    <p:anim calcmode="lin" valueType="num">
                                      <p:cBhvr>
                                        <p:cTn id="55" dur="500" fill="hold"/>
                                        <p:tgtEl>
                                          <p:spTgt spid="75779">
                                            <p:txEl>
                                              <p:pRg st="6" end="6"/>
                                            </p:txEl>
                                          </p:spTgt>
                                        </p:tgtEl>
                                        <p:attrNameLst>
                                          <p:attrName>ppt_y</p:attrName>
                                        </p:attrNameLst>
                                      </p:cBhvr>
                                      <p:tavLst>
                                        <p:tav tm="0">
                                          <p:val>
                                            <p:strVal val="#ppt_y"/>
                                          </p:val>
                                        </p:tav>
                                        <p:tav tm="100000">
                                          <p:val>
                                            <p:strVal val="#ppt_y"/>
                                          </p:val>
                                        </p:tav>
                                      </p:tavLst>
                                    </p:anim>
                                    <p:animEffect transition="in" filter="fade">
                                      <p:cBhvr>
                                        <p:cTn id="56" dur="500"/>
                                        <p:tgtEl>
                                          <p:spTgt spid="75779">
                                            <p:txEl>
                                              <p:pRg st="6" end="6"/>
                                            </p:txEl>
                                          </p:spTgt>
                                        </p:tgtEl>
                                      </p:cBhvr>
                                    </p:animEffect>
                                  </p:childTnLst>
                                </p:cTn>
                              </p:par>
                            </p:childTnLst>
                          </p:cTn>
                        </p:par>
                      </p:childTnLst>
                    </p:cTn>
                  </p:par>
                  <p:par>
                    <p:cTn id="57" fill="hold" nodeType="clickPar">
                      <p:stCondLst>
                        <p:cond delay="indefinite"/>
                      </p:stCondLst>
                      <p:childTnLst>
                        <p:par>
                          <p:cTn id="58" fill="hold" nodeType="withGroup">
                            <p:stCondLst>
                              <p:cond delay="0"/>
                            </p:stCondLst>
                            <p:childTnLst>
                              <p:par>
                                <p:cTn id="59" presetID="25" presetClass="exit" presetSubtype="0" fill="hold" grpId="1" nodeType="clickEffect">
                                  <p:stCondLst>
                                    <p:cond delay="0"/>
                                  </p:stCondLst>
                                  <p:childTnLst>
                                    <p:anim calcmode="lin" valueType="num">
                                      <p:cBhvr>
                                        <p:cTn id="60" dur="2000" fill="hold"/>
                                        <p:tgtEl>
                                          <p:spTgt spid="75778"/>
                                        </p:tgtEl>
                                        <p:attrNameLst>
                                          <p:attrName>style.rotation</p:attrName>
                                        </p:attrNameLst>
                                      </p:cBhvr>
                                      <p:tavLst>
                                        <p:tav tm="0">
                                          <p:val>
                                            <p:fltVal val="0"/>
                                          </p:val>
                                        </p:tav>
                                        <p:tav tm="100000">
                                          <p:val>
                                            <p:fltVal val="-90"/>
                                          </p:val>
                                        </p:tav>
                                      </p:tavLst>
                                    </p:anim>
                                    <p:anim calcmode="lin" valueType="num">
                                      <p:cBhvr>
                                        <p:cTn id="61" dur="2000" fill="hold"/>
                                        <p:tgtEl>
                                          <p:spTgt spid="75778"/>
                                        </p:tgtEl>
                                        <p:attrNameLst>
                                          <p:attrName>ppt_w</p:attrName>
                                        </p:attrNameLst>
                                      </p:cBhvr>
                                      <p:tavLst>
                                        <p:tav tm="0">
                                          <p:val>
                                            <p:strVal val="ppt_w"/>
                                          </p:val>
                                        </p:tav>
                                        <p:tav tm="50000">
                                          <p:val>
                                            <p:strVal val="ppt_w-.5"/>
                                          </p:val>
                                        </p:tav>
                                        <p:tav tm="100000">
                                          <p:val>
                                            <p:strVal val="ppt_w-.5"/>
                                          </p:val>
                                        </p:tav>
                                      </p:tavLst>
                                    </p:anim>
                                    <p:anim calcmode="lin" valueType="num">
                                      <p:cBhvr>
                                        <p:cTn id="62" dur="2000" fill="hold"/>
                                        <p:tgtEl>
                                          <p:spTgt spid="75778"/>
                                        </p:tgtEl>
                                        <p:attrNameLst>
                                          <p:attrName>ppt_h</p:attrName>
                                        </p:attrNameLst>
                                      </p:cBhvr>
                                      <p:tavLst>
                                        <p:tav tm="0">
                                          <p:val>
                                            <p:strVal val="ppt_h"/>
                                          </p:val>
                                        </p:tav>
                                        <p:tav tm="100000">
                                          <p:val>
                                            <p:strVal val="ppt_h"/>
                                          </p:val>
                                        </p:tav>
                                      </p:tavLst>
                                    </p:anim>
                                    <p:anim calcmode="lin" valueType="num">
                                      <p:cBhvr>
                                        <p:cTn id="63" dur="2000" fill="hold"/>
                                        <p:tgtEl>
                                          <p:spTgt spid="75778"/>
                                        </p:tgtEl>
                                        <p:attrNameLst>
                                          <p:attrName>ppt_x</p:attrName>
                                        </p:attrNameLst>
                                      </p:cBhvr>
                                      <p:tavLst>
                                        <p:tav tm="0">
                                          <p:val>
                                            <p:strVal val="ppt_x"/>
                                          </p:val>
                                        </p:tav>
                                        <p:tav tm="100000">
                                          <p:val>
                                            <p:strVal val="ppt_x+.4"/>
                                          </p:val>
                                        </p:tav>
                                      </p:tavLst>
                                    </p:anim>
                                    <p:anim calcmode="lin" valueType="num">
                                      <p:cBhvr>
                                        <p:cTn id="64" dur="2000" fill="hold"/>
                                        <p:tgtEl>
                                          <p:spTgt spid="75778"/>
                                        </p:tgtEl>
                                        <p:attrNameLst>
                                          <p:attrName>ppt_y</p:attrName>
                                        </p:attrNameLst>
                                      </p:cBhvr>
                                      <p:tavLst>
                                        <p:tav tm="0">
                                          <p:val>
                                            <p:strVal val="ppt_y"/>
                                          </p:val>
                                        </p:tav>
                                        <p:tav tm="50000">
                                          <p:val>
                                            <p:strVal val="ppt_y+.1"/>
                                          </p:val>
                                        </p:tav>
                                        <p:tav tm="100000">
                                          <p:val>
                                            <p:strVal val="ppt_y-.2"/>
                                          </p:val>
                                        </p:tav>
                                      </p:tavLst>
                                    </p:anim>
                                    <p:set>
                                      <p:cBhvr>
                                        <p:cTn id="65" dur="1" fill="hold">
                                          <p:stCondLst>
                                            <p:cond delay="1998"/>
                                          </p:stCondLst>
                                        </p:cTn>
                                        <p:tgtEl>
                                          <p:spTgt spid="75778"/>
                                        </p:tgtEl>
                                        <p:attrNameLst>
                                          <p:attrName>style.visibility</p:attrName>
                                        </p:attrNameLst>
                                      </p:cBhvr>
                                      <p:to>
                                        <p:strVal val="hidden"/>
                                      </p:to>
                                    </p:set>
                                  </p:childTnLst>
                                </p:cTn>
                              </p:par>
                              <p:par>
                                <p:cTn id="66" presetID="22" presetClass="exit" presetSubtype="8" fill="hold" grpId="1" nodeType="withEffect">
                                  <p:stCondLst>
                                    <p:cond delay="0"/>
                                  </p:stCondLst>
                                  <p:childTnLst>
                                    <p:animEffect transition="out" filter="wipe(left)">
                                      <p:cBhvr>
                                        <p:cTn id="67" dur="500"/>
                                        <p:tgtEl>
                                          <p:spTgt spid="75779">
                                            <p:txEl>
                                              <p:pRg st="0" end="0"/>
                                            </p:txEl>
                                          </p:spTgt>
                                        </p:tgtEl>
                                      </p:cBhvr>
                                    </p:animEffect>
                                    <p:set>
                                      <p:cBhvr>
                                        <p:cTn id="68" dur="1" fill="hold">
                                          <p:stCondLst>
                                            <p:cond delay="499"/>
                                          </p:stCondLst>
                                        </p:cTn>
                                        <p:tgtEl>
                                          <p:spTgt spid="75779">
                                            <p:txEl>
                                              <p:pRg st="0" end="0"/>
                                            </p:txEl>
                                          </p:spTgt>
                                        </p:tgtEl>
                                        <p:attrNameLst>
                                          <p:attrName>style.visibility</p:attrName>
                                        </p:attrNameLst>
                                      </p:cBhvr>
                                      <p:to>
                                        <p:strVal val="hidden"/>
                                      </p:to>
                                    </p:set>
                                  </p:childTnLst>
                                </p:cTn>
                              </p:par>
                              <p:par>
                                <p:cTn id="69" presetID="22" presetClass="exit" presetSubtype="8" fill="hold" grpId="1" nodeType="withEffect">
                                  <p:stCondLst>
                                    <p:cond delay="0"/>
                                  </p:stCondLst>
                                  <p:childTnLst>
                                    <p:animEffect transition="out" filter="wipe(left)">
                                      <p:cBhvr>
                                        <p:cTn id="70" dur="500"/>
                                        <p:tgtEl>
                                          <p:spTgt spid="75779">
                                            <p:txEl>
                                              <p:pRg st="2" end="2"/>
                                            </p:txEl>
                                          </p:spTgt>
                                        </p:tgtEl>
                                      </p:cBhvr>
                                    </p:animEffect>
                                    <p:set>
                                      <p:cBhvr>
                                        <p:cTn id="71" dur="1" fill="hold">
                                          <p:stCondLst>
                                            <p:cond delay="499"/>
                                          </p:stCondLst>
                                        </p:cTn>
                                        <p:tgtEl>
                                          <p:spTgt spid="75779">
                                            <p:txEl>
                                              <p:pRg st="2" end="2"/>
                                            </p:txEl>
                                          </p:spTgt>
                                        </p:tgtEl>
                                        <p:attrNameLst>
                                          <p:attrName>style.visibility</p:attrName>
                                        </p:attrNameLst>
                                      </p:cBhvr>
                                      <p:to>
                                        <p:strVal val="hidden"/>
                                      </p:to>
                                    </p:set>
                                  </p:childTnLst>
                                </p:cTn>
                              </p:par>
                              <p:par>
                                <p:cTn id="72" presetID="22" presetClass="exit" presetSubtype="8" fill="hold" grpId="1" nodeType="withEffect">
                                  <p:stCondLst>
                                    <p:cond delay="0"/>
                                  </p:stCondLst>
                                  <p:childTnLst>
                                    <p:animEffect transition="out" filter="wipe(left)">
                                      <p:cBhvr>
                                        <p:cTn id="73" dur="500"/>
                                        <p:tgtEl>
                                          <p:spTgt spid="75779">
                                            <p:txEl>
                                              <p:pRg st="3" end="3"/>
                                            </p:txEl>
                                          </p:spTgt>
                                        </p:tgtEl>
                                      </p:cBhvr>
                                    </p:animEffect>
                                    <p:set>
                                      <p:cBhvr>
                                        <p:cTn id="74" dur="1" fill="hold">
                                          <p:stCondLst>
                                            <p:cond delay="499"/>
                                          </p:stCondLst>
                                        </p:cTn>
                                        <p:tgtEl>
                                          <p:spTgt spid="75779">
                                            <p:txEl>
                                              <p:pRg st="3" end="3"/>
                                            </p:txEl>
                                          </p:spTgt>
                                        </p:tgtEl>
                                        <p:attrNameLst>
                                          <p:attrName>style.visibility</p:attrName>
                                        </p:attrNameLst>
                                      </p:cBhvr>
                                      <p:to>
                                        <p:strVal val="hidden"/>
                                      </p:to>
                                    </p:set>
                                  </p:childTnLst>
                                </p:cTn>
                              </p:par>
                              <p:par>
                                <p:cTn id="75" presetID="22" presetClass="exit" presetSubtype="8" fill="hold" grpId="1" nodeType="withEffect">
                                  <p:stCondLst>
                                    <p:cond delay="0"/>
                                  </p:stCondLst>
                                  <p:childTnLst>
                                    <p:animEffect transition="out" filter="wipe(left)">
                                      <p:cBhvr>
                                        <p:cTn id="76" dur="500"/>
                                        <p:tgtEl>
                                          <p:spTgt spid="75779">
                                            <p:txEl>
                                              <p:pRg st="4" end="4"/>
                                            </p:txEl>
                                          </p:spTgt>
                                        </p:tgtEl>
                                      </p:cBhvr>
                                    </p:animEffect>
                                    <p:set>
                                      <p:cBhvr>
                                        <p:cTn id="77" dur="1" fill="hold">
                                          <p:stCondLst>
                                            <p:cond delay="499"/>
                                          </p:stCondLst>
                                        </p:cTn>
                                        <p:tgtEl>
                                          <p:spTgt spid="75779">
                                            <p:txEl>
                                              <p:pRg st="4" end="4"/>
                                            </p:txEl>
                                          </p:spTgt>
                                        </p:tgtEl>
                                        <p:attrNameLst>
                                          <p:attrName>style.visibility</p:attrName>
                                        </p:attrNameLst>
                                      </p:cBhvr>
                                      <p:to>
                                        <p:strVal val="hidden"/>
                                      </p:to>
                                    </p:set>
                                  </p:childTnLst>
                                </p:cTn>
                              </p:par>
                              <p:par>
                                <p:cTn id="78" presetID="22" presetClass="exit" presetSubtype="8" fill="hold" grpId="1" nodeType="withEffect">
                                  <p:stCondLst>
                                    <p:cond delay="0"/>
                                  </p:stCondLst>
                                  <p:childTnLst>
                                    <p:animEffect transition="out" filter="wipe(left)">
                                      <p:cBhvr>
                                        <p:cTn id="79" dur="500"/>
                                        <p:tgtEl>
                                          <p:spTgt spid="75779">
                                            <p:txEl>
                                              <p:pRg st="6" end="6"/>
                                            </p:txEl>
                                          </p:spTgt>
                                        </p:tgtEl>
                                      </p:cBhvr>
                                    </p:animEffect>
                                    <p:set>
                                      <p:cBhvr>
                                        <p:cTn id="80" dur="1" fill="hold">
                                          <p:stCondLst>
                                            <p:cond delay="499"/>
                                          </p:stCondLst>
                                        </p:cTn>
                                        <p:tgtEl>
                                          <p:spTgt spid="75779">
                                            <p:txEl>
                                              <p:pRg st="6" end="6"/>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5778" grpId="0"/>
      <p:bldP spid="75778" grpId="1"/>
      <p:bldP spid="75779" grpId="0" build="p"/>
      <p:bldP spid="75779" grpId="1" build="allAtOnce"/>
    </p:bldLst>
  </p:timing>
</p:sld>
</file>

<file path=ppt/slides/slide2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1506" name="عنصر نائب للتذييل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algn="l" rtl="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algn="l" rtl="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algn="l" rtl="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algn="l" rtl="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r>
              <a:rPr lang="ar-SA" altLang="ar-SA"/>
              <a:t>الفصل الرابع</a:t>
            </a:r>
            <a:endParaRPr lang="en-US" altLang="ar-SA"/>
          </a:p>
        </p:txBody>
      </p:sp>
      <p:sp>
        <p:nvSpPr>
          <p:cNvPr id="21507" name="عنصر نائب لرقم الشريحة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algn="l" rtl="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algn="l" rtl="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algn="l" rtl="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algn="l" rtl="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fld id="{66DA9995-FDDA-4B0A-B46E-339F3F59B8E0}" type="slidenum">
              <a:rPr lang="ar-SA" altLang="ar-SA"/>
              <a:pPr eaLnBrk="1" hangingPunct="1"/>
              <a:t>23</a:t>
            </a:fld>
            <a:endParaRPr lang="en-US" altLang="ar-SA"/>
          </a:p>
        </p:txBody>
      </p:sp>
      <p:sp>
        <p:nvSpPr>
          <p:cNvPr id="76802" name="Rectangle 2"/>
          <p:cNvSpPr>
            <a:spLocks noGrp="1" noChangeArrowheads="1"/>
          </p:cNvSpPr>
          <p:nvPr>
            <p:ph type="title"/>
          </p:nvPr>
        </p:nvSpPr>
        <p:spPr/>
        <p:txBody>
          <a:bodyPr/>
          <a:lstStyle/>
          <a:p>
            <a:pPr algn="r" rtl="1" eaLnBrk="1" hangingPunct="1"/>
            <a:r>
              <a:rPr lang="ar-SA" altLang="ar-SA" smtClean="0">
                <a:solidFill>
                  <a:srgbClr val="3333CC"/>
                </a:solidFill>
                <a:cs typeface="PT Simple Bold Ruled" pitchFamily="2" charset="-78"/>
              </a:rPr>
              <a:t>عمليات الذات في التفاعل الاجتماعي</a:t>
            </a:r>
            <a:endParaRPr lang="en-US" altLang="ar-SA" smtClean="0">
              <a:solidFill>
                <a:srgbClr val="3333CC"/>
              </a:solidFill>
              <a:cs typeface="PT Simple Bold Ruled" pitchFamily="2" charset="-78"/>
            </a:endParaRPr>
          </a:p>
        </p:txBody>
      </p:sp>
      <p:sp>
        <p:nvSpPr>
          <p:cNvPr id="76803" name="Rectangle 3"/>
          <p:cNvSpPr>
            <a:spLocks noGrp="1" noChangeArrowheads="1"/>
          </p:cNvSpPr>
          <p:nvPr>
            <p:ph type="body" idx="1"/>
          </p:nvPr>
        </p:nvSpPr>
        <p:spPr>
          <a:xfrm>
            <a:off x="228600" y="1752600"/>
            <a:ext cx="8686800" cy="4419600"/>
          </a:xfrm>
          <a:noFill/>
          <a:ln>
            <a:solidFill>
              <a:srgbClr val="3333CC"/>
            </a:solidFill>
            <a:miter lim="800000"/>
            <a:headEnd/>
            <a:tailEnd/>
          </a:ln>
        </p:spPr>
        <p:txBody>
          <a:bodyPr/>
          <a:lstStyle/>
          <a:p>
            <a:pPr marL="0" indent="0" algn="just" rtl="1" eaLnBrk="1" hangingPunct="1">
              <a:lnSpc>
                <a:spcPct val="90000"/>
              </a:lnSpc>
              <a:buFont typeface="Wingdings" pitchFamily="2" charset="2"/>
              <a:buNone/>
            </a:pPr>
            <a:r>
              <a:rPr lang="ar-SA" altLang="ar-SA" sz="2600" b="1" dirty="0" smtClean="0">
                <a:solidFill>
                  <a:srgbClr val="3333CC"/>
                </a:solidFill>
                <a:cs typeface="PT Simple Bold Ruled" pitchFamily="2" charset="-78"/>
              </a:rPr>
              <a:t>تأثيرات تقدير الذات وحاجة حفظ تقييم الذات على التفاعل الاجتماعي</a:t>
            </a:r>
            <a:r>
              <a:rPr lang="ar-SA" altLang="ar-SA" sz="2600" b="1" dirty="0" smtClean="0">
                <a:solidFill>
                  <a:srgbClr val="000000"/>
                </a:solidFill>
                <a:cs typeface="PT Simple Bold Ruled" pitchFamily="2" charset="-78"/>
              </a:rPr>
              <a:t>:</a:t>
            </a:r>
          </a:p>
          <a:p>
            <a:pPr marL="0" indent="0" algn="just" rtl="1" eaLnBrk="1" hangingPunct="1">
              <a:lnSpc>
                <a:spcPct val="90000"/>
              </a:lnSpc>
              <a:buFont typeface="Wingdings" pitchFamily="2" charset="2"/>
              <a:buNone/>
            </a:pPr>
            <a:endParaRPr lang="ar-SA" altLang="ar-SA" sz="2600" b="1" dirty="0" smtClean="0">
              <a:solidFill>
                <a:srgbClr val="000000"/>
              </a:solidFill>
              <a:cs typeface="PT Simple Bold Ruled" pitchFamily="2" charset="-78"/>
            </a:endParaRPr>
          </a:p>
          <a:p>
            <a:pPr marL="0" indent="0" algn="just" rtl="1" eaLnBrk="1" hangingPunct="1">
              <a:lnSpc>
                <a:spcPct val="85000"/>
              </a:lnSpc>
              <a:spcBef>
                <a:spcPct val="0"/>
              </a:spcBef>
              <a:buClrTx/>
              <a:buSzTx/>
              <a:buFontTx/>
              <a:buNone/>
            </a:pPr>
            <a:r>
              <a:rPr lang="ar-SA" altLang="ar-SA" sz="3200" dirty="0" smtClean="0">
                <a:solidFill>
                  <a:srgbClr val="000000"/>
                </a:solidFill>
                <a:cs typeface="AL-Mohanad" pitchFamily="2" charset="-78"/>
              </a:rPr>
              <a:t>لكن الفرد لا يهمه أن يتفوق على الآخرين في كل شيء، وإنما هناك جوانب وصفات معينة يهمه أن يتفوق فيها.</a:t>
            </a:r>
          </a:p>
          <a:p>
            <a:pPr marL="0" indent="0" algn="just" rtl="1" eaLnBrk="1" hangingPunct="1">
              <a:lnSpc>
                <a:spcPct val="85000"/>
              </a:lnSpc>
              <a:spcBef>
                <a:spcPct val="0"/>
              </a:spcBef>
              <a:buClrTx/>
              <a:buSzTx/>
              <a:buFontTx/>
              <a:buNone/>
            </a:pPr>
            <a:r>
              <a:rPr lang="ar-SA" altLang="ar-SA" sz="3200" dirty="0" smtClean="0">
                <a:solidFill>
                  <a:srgbClr val="000000"/>
                </a:solidFill>
                <a:cs typeface="AL-Mohanad" pitchFamily="2" charset="-78"/>
              </a:rPr>
              <a:t>فالطالب الذي يعرف عنه الاجتهاد ويمثل له هذا جزءاً رئيسيا في تعاملاته اليومية قد لا يتأثر  لو كان في موقف يبين ضعفه الجسدي أو انخفاض مهارته الكروية. </a:t>
            </a:r>
          </a:p>
          <a:p>
            <a:pPr marL="0" indent="0" algn="just" rtl="1" eaLnBrk="1" hangingPunct="1">
              <a:lnSpc>
                <a:spcPct val="85000"/>
              </a:lnSpc>
              <a:spcBef>
                <a:spcPct val="0"/>
              </a:spcBef>
              <a:buClrTx/>
              <a:buSzTx/>
              <a:buFontTx/>
              <a:buNone/>
            </a:pPr>
            <a:endParaRPr lang="ar-SA" altLang="ar-SA" sz="3200" dirty="0" smtClean="0">
              <a:solidFill>
                <a:srgbClr val="000000"/>
              </a:solidFill>
              <a:cs typeface="AL-Mohanad" pitchFamily="2" charset="-78"/>
            </a:endParaRPr>
          </a:p>
          <a:p>
            <a:pPr marL="0" indent="0" algn="just" rtl="1" eaLnBrk="1" hangingPunct="1">
              <a:lnSpc>
                <a:spcPct val="85000"/>
              </a:lnSpc>
              <a:spcBef>
                <a:spcPct val="0"/>
              </a:spcBef>
              <a:buClrTx/>
              <a:buSzTx/>
              <a:buFontTx/>
              <a:buNone/>
            </a:pPr>
            <a:r>
              <a:rPr lang="ar-SA" altLang="ar-SA" sz="3200" dirty="0" smtClean="0">
                <a:solidFill>
                  <a:srgbClr val="000000"/>
                </a:solidFill>
                <a:cs typeface="AL-Mohanad" pitchFamily="2" charset="-78"/>
              </a:rPr>
              <a:t>والخلاصة هي أن الفرد يتجنب التفاعلات الاجتماعية التي لا تسهم في رفع تقييمه لذاته، ويقبل على تلك التي تسهم في ذلك.</a:t>
            </a:r>
            <a:endParaRPr lang="en-US" altLang="ar-SA" sz="3200" dirty="0" smtClean="0">
              <a:solidFill>
                <a:srgbClr val="000000"/>
              </a:solidFill>
              <a:cs typeface="AL-Mohanad" pitchFamily="2" charset="-78"/>
            </a:endParaRPr>
          </a:p>
        </p:txBody>
      </p:sp>
    </p:spTree>
    <p:extLst>
      <p:ext uri="{BB962C8B-B14F-4D97-AF65-F5344CB8AC3E}">
        <p14:creationId xmlns:p14="http://schemas.microsoft.com/office/powerpoint/2010/main" val="2631900502"/>
      </p:ext>
    </p:extLst>
  </p:cSld>
  <p:clrMapOvr>
    <a:masterClrMapping/>
  </p:clrMapOvr>
  <p:transition>
    <p:pull dir="d"/>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5" presetClass="entr" presetSubtype="0" fill="hold" grpId="0" nodeType="withEffect">
                                  <p:stCondLst>
                                    <p:cond delay="0"/>
                                  </p:stCondLst>
                                  <p:childTnLst>
                                    <p:set>
                                      <p:cBhvr>
                                        <p:cTn id="6" dur="1" fill="hold">
                                          <p:stCondLst>
                                            <p:cond delay="0"/>
                                          </p:stCondLst>
                                        </p:cTn>
                                        <p:tgtEl>
                                          <p:spTgt spid="76802"/>
                                        </p:tgtEl>
                                        <p:attrNameLst>
                                          <p:attrName>style.visibility</p:attrName>
                                        </p:attrNameLst>
                                      </p:cBhvr>
                                      <p:to>
                                        <p:strVal val="visible"/>
                                      </p:to>
                                    </p:set>
                                    <p:anim calcmode="lin" valueType="num">
                                      <p:cBhvr>
                                        <p:cTn id="7" dur="1000" fill="hold">
                                          <p:stCondLst>
                                            <p:cond delay="0"/>
                                          </p:stCondLst>
                                        </p:cTn>
                                        <p:tgtEl>
                                          <p:spTgt spid="76802"/>
                                        </p:tgtEl>
                                        <p:attrNameLst>
                                          <p:attrName>style.rotation</p:attrName>
                                        </p:attrNameLst>
                                      </p:cBhvr>
                                      <p:tavLst>
                                        <p:tav tm="0">
                                          <p:val>
                                            <p:fltVal val="-90"/>
                                          </p:val>
                                        </p:tav>
                                        <p:tav tm="100000">
                                          <p:val>
                                            <p:fltVal val="0"/>
                                          </p:val>
                                        </p:tav>
                                      </p:tavLst>
                                    </p:anim>
                                    <p:anim calcmode="lin" valueType="num">
                                      <p:cBhvr>
                                        <p:cTn id="8" dur="1000" fill="hold">
                                          <p:stCondLst>
                                            <p:cond delay="0"/>
                                          </p:stCondLst>
                                        </p:cTn>
                                        <p:tgtEl>
                                          <p:spTgt spid="76802"/>
                                        </p:tgtEl>
                                        <p:attrNameLst>
                                          <p:attrName>ppt_w</p:attrName>
                                        </p:attrNameLst>
                                      </p:cBhvr>
                                      <p:tavLst>
                                        <p:tav tm="0">
                                          <p:val>
                                            <p:strVal val="#ppt_w-.5"/>
                                          </p:val>
                                        </p:tav>
                                        <p:tav tm="50000">
                                          <p:val>
                                            <p:strVal val="#ppt_w-.5"/>
                                          </p:val>
                                        </p:tav>
                                        <p:tav tm="100000">
                                          <p:val>
                                            <p:strVal val="#ppt_w"/>
                                          </p:val>
                                        </p:tav>
                                      </p:tavLst>
                                    </p:anim>
                                    <p:anim calcmode="lin" valueType="num">
                                      <p:cBhvr>
                                        <p:cTn id="9" dur="1000" fill="hold">
                                          <p:stCondLst>
                                            <p:cond delay="0"/>
                                          </p:stCondLst>
                                        </p:cTn>
                                        <p:tgtEl>
                                          <p:spTgt spid="76802"/>
                                        </p:tgtEl>
                                        <p:attrNameLst>
                                          <p:attrName>ppt_h</p:attrName>
                                        </p:attrNameLst>
                                      </p:cBhvr>
                                      <p:tavLst>
                                        <p:tav tm="0">
                                          <p:val>
                                            <p:strVal val="#ppt_h"/>
                                          </p:val>
                                        </p:tav>
                                        <p:tav tm="100000">
                                          <p:val>
                                            <p:strVal val="#ppt_h"/>
                                          </p:val>
                                        </p:tav>
                                      </p:tavLst>
                                    </p:anim>
                                    <p:anim calcmode="lin" valueType="num">
                                      <p:cBhvr>
                                        <p:cTn id="10" dur="1000" fill="hold">
                                          <p:stCondLst>
                                            <p:cond delay="0"/>
                                          </p:stCondLst>
                                        </p:cTn>
                                        <p:tgtEl>
                                          <p:spTgt spid="76802"/>
                                        </p:tgtEl>
                                        <p:attrNameLst>
                                          <p:attrName>ppt_x</p:attrName>
                                        </p:attrNameLst>
                                      </p:cBhvr>
                                      <p:tavLst>
                                        <p:tav tm="0">
                                          <p:val>
                                            <p:strVal val="#ppt_x+.4"/>
                                          </p:val>
                                        </p:tav>
                                        <p:tav tm="100000">
                                          <p:val>
                                            <p:strVal val="#ppt_x"/>
                                          </p:val>
                                        </p:tav>
                                      </p:tavLst>
                                    </p:anim>
                                    <p:anim calcmode="lin" valueType="num">
                                      <p:cBhvr>
                                        <p:cTn id="11" dur="1000" fill="hold">
                                          <p:stCondLst>
                                            <p:cond delay="0"/>
                                          </p:stCondLst>
                                        </p:cTn>
                                        <p:tgtEl>
                                          <p:spTgt spid="76802"/>
                                        </p:tgtEl>
                                        <p:attrNameLst>
                                          <p:attrName>ppt_y</p:attrName>
                                        </p:attrNameLst>
                                      </p:cBhvr>
                                      <p:tavLst>
                                        <p:tav tm="0">
                                          <p:val>
                                            <p:strVal val="#ppt_y-.2"/>
                                          </p:val>
                                        </p:tav>
                                        <p:tav tm="50000">
                                          <p:val>
                                            <p:strVal val="#ppt_y+.1"/>
                                          </p:val>
                                        </p:tav>
                                        <p:tav tm="100000">
                                          <p:val>
                                            <p:strVal val="#ppt_y"/>
                                          </p:val>
                                        </p:tav>
                                      </p:tavLst>
                                    </p:anim>
                                  </p:childTnLst>
                                </p:cTn>
                              </p:par>
                            </p:childTnLst>
                          </p:cTn>
                        </p:par>
                      </p:childTnLst>
                    </p:cTn>
                  </p:par>
                  <p:par>
                    <p:cTn id="12" fill="hold" nodeType="clickPar">
                      <p:stCondLst>
                        <p:cond delay="indefinite"/>
                      </p:stCondLst>
                      <p:childTnLst>
                        <p:par>
                          <p:cTn id="13" fill="hold" nodeType="withGroup">
                            <p:stCondLst>
                              <p:cond delay="0"/>
                            </p:stCondLst>
                            <p:childTnLst>
                              <p:par>
                                <p:cTn id="14" presetID="54" presetClass="entr" presetSubtype="0" accel="100000" fill="hold" grpId="0" nodeType="clickEffect">
                                  <p:stCondLst>
                                    <p:cond delay="0"/>
                                  </p:stCondLst>
                                  <p:childTnLst>
                                    <p:set>
                                      <p:cBhvr>
                                        <p:cTn id="15" dur="1" fill="hold">
                                          <p:stCondLst>
                                            <p:cond delay="0"/>
                                          </p:stCondLst>
                                        </p:cTn>
                                        <p:tgtEl>
                                          <p:spTgt spid="76803">
                                            <p:txEl>
                                              <p:pRg st="0" end="0"/>
                                            </p:txEl>
                                          </p:spTgt>
                                        </p:tgtEl>
                                        <p:attrNameLst>
                                          <p:attrName>style.visibility</p:attrName>
                                        </p:attrNameLst>
                                      </p:cBhvr>
                                      <p:to>
                                        <p:strVal val="visible"/>
                                      </p:to>
                                    </p:set>
                                    <p:anim calcmode="lin" valueType="num">
                                      <p:cBhvr>
                                        <p:cTn id="16" dur="500" fill="hold"/>
                                        <p:tgtEl>
                                          <p:spTgt spid="76803">
                                            <p:txEl>
                                              <p:pRg st="0" end="0"/>
                                            </p:txEl>
                                          </p:spTgt>
                                        </p:tgtEl>
                                        <p:attrNameLst>
                                          <p:attrName>ppt_w</p:attrName>
                                        </p:attrNameLst>
                                      </p:cBhvr>
                                      <p:tavLst>
                                        <p:tav tm="0">
                                          <p:val>
                                            <p:strVal val="#ppt_w*0.05"/>
                                          </p:val>
                                        </p:tav>
                                        <p:tav tm="100000">
                                          <p:val>
                                            <p:strVal val="#ppt_w"/>
                                          </p:val>
                                        </p:tav>
                                      </p:tavLst>
                                    </p:anim>
                                    <p:anim calcmode="lin" valueType="num">
                                      <p:cBhvr>
                                        <p:cTn id="17" dur="500" fill="hold"/>
                                        <p:tgtEl>
                                          <p:spTgt spid="76803">
                                            <p:txEl>
                                              <p:pRg st="0" end="0"/>
                                            </p:txEl>
                                          </p:spTgt>
                                        </p:tgtEl>
                                        <p:attrNameLst>
                                          <p:attrName>ppt_h</p:attrName>
                                        </p:attrNameLst>
                                      </p:cBhvr>
                                      <p:tavLst>
                                        <p:tav tm="0">
                                          <p:val>
                                            <p:strVal val="#ppt_h"/>
                                          </p:val>
                                        </p:tav>
                                        <p:tav tm="100000">
                                          <p:val>
                                            <p:strVal val="#ppt_h"/>
                                          </p:val>
                                        </p:tav>
                                      </p:tavLst>
                                    </p:anim>
                                    <p:anim calcmode="lin" valueType="num">
                                      <p:cBhvr>
                                        <p:cTn id="18" dur="500" fill="hold"/>
                                        <p:tgtEl>
                                          <p:spTgt spid="76803">
                                            <p:txEl>
                                              <p:pRg st="0" end="0"/>
                                            </p:txEl>
                                          </p:spTgt>
                                        </p:tgtEl>
                                        <p:attrNameLst>
                                          <p:attrName>ppt_x</p:attrName>
                                        </p:attrNameLst>
                                      </p:cBhvr>
                                      <p:tavLst>
                                        <p:tav tm="0">
                                          <p:val>
                                            <p:strVal val="#ppt_x-.2"/>
                                          </p:val>
                                        </p:tav>
                                        <p:tav tm="100000">
                                          <p:val>
                                            <p:strVal val="#ppt_x"/>
                                          </p:val>
                                        </p:tav>
                                      </p:tavLst>
                                    </p:anim>
                                    <p:anim calcmode="lin" valueType="num">
                                      <p:cBhvr>
                                        <p:cTn id="19" dur="500" fill="hold"/>
                                        <p:tgtEl>
                                          <p:spTgt spid="76803">
                                            <p:txEl>
                                              <p:pRg st="0" end="0"/>
                                            </p:txEl>
                                          </p:spTgt>
                                        </p:tgtEl>
                                        <p:attrNameLst>
                                          <p:attrName>ppt_y</p:attrName>
                                        </p:attrNameLst>
                                      </p:cBhvr>
                                      <p:tavLst>
                                        <p:tav tm="0">
                                          <p:val>
                                            <p:strVal val="#ppt_y"/>
                                          </p:val>
                                        </p:tav>
                                        <p:tav tm="100000">
                                          <p:val>
                                            <p:strVal val="#ppt_y"/>
                                          </p:val>
                                        </p:tav>
                                      </p:tavLst>
                                    </p:anim>
                                    <p:animEffect transition="in" filter="fade">
                                      <p:cBhvr>
                                        <p:cTn id="20" dur="500"/>
                                        <p:tgtEl>
                                          <p:spTgt spid="76803">
                                            <p:txEl>
                                              <p:pRg st="0" end="0"/>
                                            </p:txEl>
                                          </p:spTgt>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54" presetClass="entr" presetSubtype="0" accel="100000" fill="hold" grpId="0" nodeType="clickEffect">
                                  <p:stCondLst>
                                    <p:cond delay="0"/>
                                  </p:stCondLst>
                                  <p:childTnLst>
                                    <p:set>
                                      <p:cBhvr>
                                        <p:cTn id="24" dur="1" fill="hold">
                                          <p:stCondLst>
                                            <p:cond delay="0"/>
                                          </p:stCondLst>
                                        </p:cTn>
                                        <p:tgtEl>
                                          <p:spTgt spid="76803">
                                            <p:txEl>
                                              <p:pRg st="2" end="2"/>
                                            </p:txEl>
                                          </p:spTgt>
                                        </p:tgtEl>
                                        <p:attrNameLst>
                                          <p:attrName>style.visibility</p:attrName>
                                        </p:attrNameLst>
                                      </p:cBhvr>
                                      <p:to>
                                        <p:strVal val="visible"/>
                                      </p:to>
                                    </p:set>
                                    <p:anim calcmode="lin" valueType="num">
                                      <p:cBhvr>
                                        <p:cTn id="25" dur="500" fill="hold"/>
                                        <p:tgtEl>
                                          <p:spTgt spid="76803">
                                            <p:txEl>
                                              <p:pRg st="2" end="2"/>
                                            </p:txEl>
                                          </p:spTgt>
                                        </p:tgtEl>
                                        <p:attrNameLst>
                                          <p:attrName>ppt_w</p:attrName>
                                        </p:attrNameLst>
                                      </p:cBhvr>
                                      <p:tavLst>
                                        <p:tav tm="0">
                                          <p:val>
                                            <p:strVal val="#ppt_w*0.05"/>
                                          </p:val>
                                        </p:tav>
                                        <p:tav tm="100000">
                                          <p:val>
                                            <p:strVal val="#ppt_w"/>
                                          </p:val>
                                        </p:tav>
                                      </p:tavLst>
                                    </p:anim>
                                    <p:anim calcmode="lin" valueType="num">
                                      <p:cBhvr>
                                        <p:cTn id="26" dur="500" fill="hold"/>
                                        <p:tgtEl>
                                          <p:spTgt spid="76803">
                                            <p:txEl>
                                              <p:pRg st="2" end="2"/>
                                            </p:txEl>
                                          </p:spTgt>
                                        </p:tgtEl>
                                        <p:attrNameLst>
                                          <p:attrName>ppt_h</p:attrName>
                                        </p:attrNameLst>
                                      </p:cBhvr>
                                      <p:tavLst>
                                        <p:tav tm="0">
                                          <p:val>
                                            <p:strVal val="#ppt_h"/>
                                          </p:val>
                                        </p:tav>
                                        <p:tav tm="100000">
                                          <p:val>
                                            <p:strVal val="#ppt_h"/>
                                          </p:val>
                                        </p:tav>
                                      </p:tavLst>
                                    </p:anim>
                                    <p:anim calcmode="lin" valueType="num">
                                      <p:cBhvr>
                                        <p:cTn id="27" dur="500" fill="hold"/>
                                        <p:tgtEl>
                                          <p:spTgt spid="76803">
                                            <p:txEl>
                                              <p:pRg st="2" end="2"/>
                                            </p:txEl>
                                          </p:spTgt>
                                        </p:tgtEl>
                                        <p:attrNameLst>
                                          <p:attrName>ppt_x</p:attrName>
                                        </p:attrNameLst>
                                      </p:cBhvr>
                                      <p:tavLst>
                                        <p:tav tm="0">
                                          <p:val>
                                            <p:strVal val="#ppt_x-.2"/>
                                          </p:val>
                                        </p:tav>
                                        <p:tav tm="100000">
                                          <p:val>
                                            <p:strVal val="#ppt_x"/>
                                          </p:val>
                                        </p:tav>
                                      </p:tavLst>
                                    </p:anim>
                                    <p:anim calcmode="lin" valueType="num">
                                      <p:cBhvr>
                                        <p:cTn id="28" dur="500" fill="hold"/>
                                        <p:tgtEl>
                                          <p:spTgt spid="76803">
                                            <p:txEl>
                                              <p:pRg st="2" end="2"/>
                                            </p:txEl>
                                          </p:spTgt>
                                        </p:tgtEl>
                                        <p:attrNameLst>
                                          <p:attrName>ppt_y</p:attrName>
                                        </p:attrNameLst>
                                      </p:cBhvr>
                                      <p:tavLst>
                                        <p:tav tm="0">
                                          <p:val>
                                            <p:strVal val="#ppt_y"/>
                                          </p:val>
                                        </p:tav>
                                        <p:tav tm="100000">
                                          <p:val>
                                            <p:strVal val="#ppt_y"/>
                                          </p:val>
                                        </p:tav>
                                      </p:tavLst>
                                    </p:anim>
                                    <p:animEffect transition="in" filter="fade">
                                      <p:cBhvr>
                                        <p:cTn id="29" dur="500"/>
                                        <p:tgtEl>
                                          <p:spTgt spid="76803">
                                            <p:txEl>
                                              <p:pRg st="2" end="2"/>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54" presetClass="entr" presetSubtype="0" accel="100000" fill="hold" grpId="0" nodeType="clickEffect">
                                  <p:stCondLst>
                                    <p:cond delay="0"/>
                                  </p:stCondLst>
                                  <p:childTnLst>
                                    <p:set>
                                      <p:cBhvr>
                                        <p:cTn id="33" dur="1" fill="hold">
                                          <p:stCondLst>
                                            <p:cond delay="0"/>
                                          </p:stCondLst>
                                        </p:cTn>
                                        <p:tgtEl>
                                          <p:spTgt spid="76803">
                                            <p:txEl>
                                              <p:pRg st="3" end="3"/>
                                            </p:txEl>
                                          </p:spTgt>
                                        </p:tgtEl>
                                        <p:attrNameLst>
                                          <p:attrName>style.visibility</p:attrName>
                                        </p:attrNameLst>
                                      </p:cBhvr>
                                      <p:to>
                                        <p:strVal val="visible"/>
                                      </p:to>
                                    </p:set>
                                    <p:anim calcmode="lin" valueType="num">
                                      <p:cBhvr>
                                        <p:cTn id="34" dur="500" fill="hold"/>
                                        <p:tgtEl>
                                          <p:spTgt spid="76803">
                                            <p:txEl>
                                              <p:pRg st="3" end="3"/>
                                            </p:txEl>
                                          </p:spTgt>
                                        </p:tgtEl>
                                        <p:attrNameLst>
                                          <p:attrName>ppt_w</p:attrName>
                                        </p:attrNameLst>
                                      </p:cBhvr>
                                      <p:tavLst>
                                        <p:tav tm="0">
                                          <p:val>
                                            <p:strVal val="#ppt_w*0.05"/>
                                          </p:val>
                                        </p:tav>
                                        <p:tav tm="100000">
                                          <p:val>
                                            <p:strVal val="#ppt_w"/>
                                          </p:val>
                                        </p:tav>
                                      </p:tavLst>
                                    </p:anim>
                                    <p:anim calcmode="lin" valueType="num">
                                      <p:cBhvr>
                                        <p:cTn id="35" dur="500" fill="hold"/>
                                        <p:tgtEl>
                                          <p:spTgt spid="76803">
                                            <p:txEl>
                                              <p:pRg st="3" end="3"/>
                                            </p:txEl>
                                          </p:spTgt>
                                        </p:tgtEl>
                                        <p:attrNameLst>
                                          <p:attrName>ppt_h</p:attrName>
                                        </p:attrNameLst>
                                      </p:cBhvr>
                                      <p:tavLst>
                                        <p:tav tm="0">
                                          <p:val>
                                            <p:strVal val="#ppt_h"/>
                                          </p:val>
                                        </p:tav>
                                        <p:tav tm="100000">
                                          <p:val>
                                            <p:strVal val="#ppt_h"/>
                                          </p:val>
                                        </p:tav>
                                      </p:tavLst>
                                    </p:anim>
                                    <p:anim calcmode="lin" valueType="num">
                                      <p:cBhvr>
                                        <p:cTn id="36" dur="500" fill="hold"/>
                                        <p:tgtEl>
                                          <p:spTgt spid="76803">
                                            <p:txEl>
                                              <p:pRg st="3" end="3"/>
                                            </p:txEl>
                                          </p:spTgt>
                                        </p:tgtEl>
                                        <p:attrNameLst>
                                          <p:attrName>ppt_x</p:attrName>
                                        </p:attrNameLst>
                                      </p:cBhvr>
                                      <p:tavLst>
                                        <p:tav tm="0">
                                          <p:val>
                                            <p:strVal val="#ppt_x-.2"/>
                                          </p:val>
                                        </p:tav>
                                        <p:tav tm="100000">
                                          <p:val>
                                            <p:strVal val="#ppt_x"/>
                                          </p:val>
                                        </p:tav>
                                      </p:tavLst>
                                    </p:anim>
                                    <p:anim calcmode="lin" valueType="num">
                                      <p:cBhvr>
                                        <p:cTn id="37" dur="500" fill="hold"/>
                                        <p:tgtEl>
                                          <p:spTgt spid="76803">
                                            <p:txEl>
                                              <p:pRg st="3" end="3"/>
                                            </p:txEl>
                                          </p:spTgt>
                                        </p:tgtEl>
                                        <p:attrNameLst>
                                          <p:attrName>ppt_y</p:attrName>
                                        </p:attrNameLst>
                                      </p:cBhvr>
                                      <p:tavLst>
                                        <p:tav tm="0">
                                          <p:val>
                                            <p:strVal val="#ppt_y"/>
                                          </p:val>
                                        </p:tav>
                                        <p:tav tm="100000">
                                          <p:val>
                                            <p:strVal val="#ppt_y"/>
                                          </p:val>
                                        </p:tav>
                                      </p:tavLst>
                                    </p:anim>
                                    <p:animEffect transition="in" filter="fade">
                                      <p:cBhvr>
                                        <p:cTn id="38" dur="500"/>
                                        <p:tgtEl>
                                          <p:spTgt spid="76803">
                                            <p:txEl>
                                              <p:pRg st="3" end="3"/>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54" presetClass="entr" presetSubtype="0" accel="100000" fill="hold" grpId="0" nodeType="clickEffect">
                                  <p:stCondLst>
                                    <p:cond delay="0"/>
                                  </p:stCondLst>
                                  <p:childTnLst>
                                    <p:set>
                                      <p:cBhvr>
                                        <p:cTn id="42" dur="1" fill="hold">
                                          <p:stCondLst>
                                            <p:cond delay="0"/>
                                          </p:stCondLst>
                                        </p:cTn>
                                        <p:tgtEl>
                                          <p:spTgt spid="76803">
                                            <p:txEl>
                                              <p:pRg st="5" end="5"/>
                                            </p:txEl>
                                          </p:spTgt>
                                        </p:tgtEl>
                                        <p:attrNameLst>
                                          <p:attrName>style.visibility</p:attrName>
                                        </p:attrNameLst>
                                      </p:cBhvr>
                                      <p:to>
                                        <p:strVal val="visible"/>
                                      </p:to>
                                    </p:set>
                                    <p:anim calcmode="lin" valueType="num">
                                      <p:cBhvr>
                                        <p:cTn id="43" dur="500" fill="hold"/>
                                        <p:tgtEl>
                                          <p:spTgt spid="76803">
                                            <p:txEl>
                                              <p:pRg st="5" end="5"/>
                                            </p:txEl>
                                          </p:spTgt>
                                        </p:tgtEl>
                                        <p:attrNameLst>
                                          <p:attrName>ppt_w</p:attrName>
                                        </p:attrNameLst>
                                      </p:cBhvr>
                                      <p:tavLst>
                                        <p:tav tm="0">
                                          <p:val>
                                            <p:strVal val="#ppt_w*0.05"/>
                                          </p:val>
                                        </p:tav>
                                        <p:tav tm="100000">
                                          <p:val>
                                            <p:strVal val="#ppt_w"/>
                                          </p:val>
                                        </p:tav>
                                      </p:tavLst>
                                    </p:anim>
                                    <p:anim calcmode="lin" valueType="num">
                                      <p:cBhvr>
                                        <p:cTn id="44" dur="500" fill="hold"/>
                                        <p:tgtEl>
                                          <p:spTgt spid="76803">
                                            <p:txEl>
                                              <p:pRg st="5" end="5"/>
                                            </p:txEl>
                                          </p:spTgt>
                                        </p:tgtEl>
                                        <p:attrNameLst>
                                          <p:attrName>ppt_h</p:attrName>
                                        </p:attrNameLst>
                                      </p:cBhvr>
                                      <p:tavLst>
                                        <p:tav tm="0">
                                          <p:val>
                                            <p:strVal val="#ppt_h"/>
                                          </p:val>
                                        </p:tav>
                                        <p:tav tm="100000">
                                          <p:val>
                                            <p:strVal val="#ppt_h"/>
                                          </p:val>
                                        </p:tav>
                                      </p:tavLst>
                                    </p:anim>
                                    <p:anim calcmode="lin" valueType="num">
                                      <p:cBhvr>
                                        <p:cTn id="45" dur="500" fill="hold"/>
                                        <p:tgtEl>
                                          <p:spTgt spid="76803">
                                            <p:txEl>
                                              <p:pRg st="5" end="5"/>
                                            </p:txEl>
                                          </p:spTgt>
                                        </p:tgtEl>
                                        <p:attrNameLst>
                                          <p:attrName>ppt_x</p:attrName>
                                        </p:attrNameLst>
                                      </p:cBhvr>
                                      <p:tavLst>
                                        <p:tav tm="0">
                                          <p:val>
                                            <p:strVal val="#ppt_x-.2"/>
                                          </p:val>
                                        </p:tav>
                                        <p:tav tm="100000">
                                          <p:val>
                                            <p:strVal val="#ppt_x"/>
                                          </p:val>
                                        </p:tav>
                                      </p:tavLst>
                                    </p:anim>
                                    <p:anim calcmode="lin" valueType="num">
                                      <p:cBhvr>
                                        <p:cTn id="46" dur="500" fill="hold"/>
                                        <p:tgtEl>
                                          <p:spTgt spid="76803">
                                            <p:txEl>
                                              <p:pRg st="5" end="5"/>
                                            </p:txEl>
                                          </p:spTgt>
                                        </p:tgtEl>
                                        <p:attrNameLst>
                                          <p:attrName>ppt_y</p:attrName>
                                        </p:attrNameLst>
                                      </p:cBhvr>
                                      <p:tavLst>
                                        <p:tav tm="0">
                                          <p:val>
                                            <p:strVal val="#ppt_y"/>
                                          </p:val>
                                        </p:tav>
                                        <p:tav tm="100000">
                                          <p:val>
                                            <p:strVal val="#ppt_y"/>
                                          </p:val>
                                        </p:tav>
                                      </p:tavLst>
                                    </p:anim>
                                    <p:animEffect transition="in" filter="fade">
                                      <p:cBhvr>
                                        <p:cTn id="47" dur="500"/>
                                        <p:tgtEl>
                                          <p:spTgt spid="76803">
                                            <p:txEl>
                                              <p:pRg st="5" end="5"/>
                                            </p:txEl>
                                          </p:spTgt>
                                        </p:tgtEl>
                                      </p:cBhvr>
                                    </p:animEffect>
                                  </p:childTnLst>
                                </p:cTn>
                              </p:par>
                            </p:childTnLst>
                          </p:cTn>
                        </p:par>
                      </p:childTnLst>
                    </p:cTn>
                  </p:par>
                  <p:par>
                    <p:cTn id="48" fill="hold" nodeType="clickPar">
                      <p:stCondLst>
                        <p:cond delay="indefinite"/>
                      </p:stCondLst>
                      <p:childTnLst>
                        <p:par>
                          <p:cTn id="49" fill="hold" nodeType="withGroup">
                            <p:stCondLst>
                              <p:cond delay="0"/>
                            </p:stCondLst>
                            <p:childTnLst>
                              <p:par>
                                <p:cTn id="50" presetID="25" presetClass="exit" presetSubtype="0" fill="hold" grpId="1" nodeType="clickEffect">
                                  <p:stCondLst>
                                    <p:cond delay="0"/>
                                  </p:stCondLst>
                                  <p:childTnLst>
                                    <p:anim calcmode="lin" valueType="num">
                                      <p:cBhvr>
                                        <p:cTn id="51" dur="2000" fill="hold"/>
                                        <p:tgtEl>
                                          <p:spTgt spid="76802"/>
                                        </p:tgtEl>
                                        <p:attrNameLst>
                                          <p:attrName>style.rotation</p:attrName>
                                        </p:attrNameLst>
                                      </p:cBhvr>
                                      <p:tavLst>
                                        <p:tav tm="0">
                                          <p:val>
                                            <p:fltVal val="0"/>
                                          </p:val>
                                        </p:tav>
                                        <p:tav tm="100000">
                                          <p:val>
                                            <p:fltVal val="-90"/>
                                          </p:val>
                                        </p:tav>
                                      </p:tavLst>
                                    </p:anim>
                                    <p:anim calcmode="lin" valueType="num">
                                      <p:cBhvr>
                                        <p:cTn id="52" dur="2000" fill="hold"/>
                                        <p:tgtEl>
                                          <p:spTgt spid="76802"/>
                                        </p:tgtEl>
                                        <p:attrNameLst>
                                          <p:attrName>ppt_w</p:attrName>
                                        </p:attrNameLst>
                                      </p:cBhvr>
                                      <p:tavLst>
                                        <p:tav tm="0">
                                          <p:val>
                                            <p:strVal val="ppt_w"/>
                                          </p:val>
                                        </p:tav>
                                        <p:tav tm="50000">
                                          <p:val>
                                            <p:strVal val="ppt_w-.5"/>
                                          </p:val>
                                        </p:tav>
                                        <p:tav tm="100000">
                                          <p:val>
                                            <p:strVal val="ppt_w-.5"/>
                                          </p:val>
                                        </p:tav>
                                      </p:tavLst>
                                    </p:anim>
                                    <p:anim calcmode="lin" valueType="num">
                                      <p:cBhvr>
                                        <p:cTn id="53" dur="2000" fill="hold"/>
                                        <p:tgtEl>
                                          <p:spTgt spid="76802"/>
                                        </p:tgtEl>
                                        <p:attrNameLst>
                                          <p:attrName>ppt_h</p:attrName>
                                        </p:attrNameLst>
                                      </p:cBhvr>
                                      <p:tavLst>
                                        <p:tav tm="0">
                                          <p:val>
                                            <p:strVal val="ppt_h"/>
                                          </p:val>
                                        </p:tav>
                                        <p:tav tm="100000">
                                          <p:val>
                                            <p:strVal val="ppt_h"/>
                                          </p:val>
                                        </p:tav>
                                      </p:tavLst>
                                    </p:anim>
                                    <p:anim calcmode="lin" valueType="num">
                                      <p:cBhvr>
                                        <p:cTn id="54" dur="2000" fill="hold"/>
                                        <p:tgtEl>
                                          <p:spTgt spid="76802"/>
                                        </p:tgtEl>
                                        <p:attrNameLst>
                                          <p:attrName>ppt_x</p:attrName>
                                        </p:attrNameLst>
                                      </p:cBhvr>
                                      <p:tavLst>
                                        <p:tav tm="0">
                                          <p:val>
                                            <p:strVal val="ppt_x"/>
                                          </p:val>
                                        </p:tav>
                                        <p:tav tm="100000">
                                          <p:val>
                                            <p:strVal val="ppt_x+.4"/>
                                          </p:val>
                                        </p:tav>
                                      </p:tavLst>
                                    </p:anim>
                                    <p:anim calcmode="lin" valueType="num">
                                      <p:cBhvr>
                                        <p:cTn id="55" dur="2000" fill="hold"/>
                                        <p:tgtEl>
                                          <p:spTgt spid="76802"/>
                                        </p:tgtEl>
                                        <p:attrNameLst>
                                          <p:attrName>ppt_y</p:attrName>
                                        </p:attrNameLst>
                                      </p:cBhvr>
                                      <p:tavLst>
                                        <p:tav tm="0">
                                          <p:val>
                                            <p:strVal val="ppt_y"/>
                                          </p:val>
                                        </p:tav>
                                        <p:tav tm="50000">
                                          <p:val>
                                            <p:strVal val="ppt_y+.1"/>
                                          </p:val>
                                        </p:tav>
                                        <p:tav tm="100000">
                                          <p:val>
                                            <p:strVal val="ppt_y-.2"/>
                                          </p:val>
                                        </p:tav>
                                      </p:tavLst>
                                    </p:anim>
                                    <p:set>
                                      <p:cBhvr>
                                        <p:cTn id="56" dur="1" fill="hold">
                                          <p:stCondLst>
                                            <p:cond delay="1998"/>
                                          </p:stCondLst>
                                        </p:cTn>
                                        <p:tgtEl>
                                          <p:spTgt spid="76802"/>
                                        </p:tgtEl>
                                        <p:attrNameLst>
                                          <p:attrName>style.visibility</p:attrName>
                                        </p:attrNameLst>
                                      </p:cBhvr>
                                      <p:to>
                                        <p:strVal val="hidden"/>
                                      </p:to>
                                    </p:set>
                                  </p:childTnLst>
                                </p:cTn>
                              </p:par>
                              <p:par>
                                <p:cTn id="57" presetID="22" presetClass="exit" presetSubtype="8" fill="hold" grpId="1" nodeType="withEffect">
                                  <p:stCondLst>
                                    <p:cond delay="0"/>
                                  </p:stCondLst>
                                  <p:childTnLst>
                                    <p:animEffect transition="out" filter="wipe(left)">
                                      <p:cBhvr>
                                        <p:cTn id="58" dur="500"/>
                                        <p:tgtEl>
                                          <p:spTgt spid="76803">
                                            <p:txEl>
                                              <p:pRg st="0" end="0"/>
                                            </p:txEl>
                                          </p:spTgt>
                                        </p:tgtEl>
                                      </p:cBhvr>
                                    </p:animEffect>
                                    <p:set>
                                      <p:cBhvr>
                                        <p:cTn id="59" dur="1" fill="hold">
                                          <p:stCondLst>
                                            <p:cond delay="499"/>
                                          </p:stCondLst>
                                        </p:cTn>
                                        <p:tgtEl>
                                          <p:spTgt spid="76803">
                                            <p:txEl>
                                              <p:pRg st="0" end="0"/>
                                            </p:txEl>
                                          </p:spTgt>
                                        </p:tgtEl>
                                        <p:attrNameLst>
                                          <p:attrName>style.visibility</p:attrName>
                                        </p:attrNameLst>
                                      </p:cBhvr>
                                      <p:to>
                                        <p:strVal val="hidden"/>
                                      </p:to>
                                    </p:set>
                                  </p:childTnLst>
                                </p:cTn>
                              </p:par>
                              <p:par>
                                <p:cTn id="60" presetID="22" presetClass="exit" presetSubtype="8" fill="hold" grpId="1" nodeType="withEffect">
                                  <p:stCondLst>
                                    <p:cond delay="0"/>
                                  </p:stCondLst>
                                  <p:childTnLst>
                                    <p:animEffect transition="out" filter="wipe(left)">
                                      <p:cBhvr>
                                        <p:cTn id="61" dur="500"/>
                                        <p:tgtEl>
                                          <p:spTgt spid="76803">
                                            <p:txEl>
                                              <p:pRg st="2" end="2"/>
                                            </p:txEl>
                                          </p:spTgt>
                                        </p:tgtEl>
                                      </p:cBhvr>
                                    </p:animEffect>
                                    <p:set>
                                      <p:cBhvr>
                                        <p:cTn id="62" dur="1" fill="hold">
                                          <p:stCondLst>
                                            <p:cond delay="499"/>
                                          </p:stCondLst>
                                        </p:cTn>
                                        <p:tgtEl>
                                          <p:spTgt spid="76803">
                                            <p:txEl>
                                              <p:pRg st="2" end="2"/>
                                            </p:txEl>
                                          </p:spTgt>
                                        </p:tgtEl>
                                        <p:attrNameLst>
                                          <p:attrName>style.visibility</p:attrName>
                                        </p:attrNameLst>
                                      </p:cBhvr>
                                      <p:to>
                                        <p:strVal val="hidden"/>
                                      </p:to>
                                    </p:set>
                                  </p:childTnLst>
                                </p:cTn>
                              </p:par>
                              <p:par>
                                <p:cTn id="63" presetID="22" presetClass="exit" presetSubtype="8" fill="hold" grpId="1" nodeType="withEffect">
                                  <p:stCondLst>
                                    <p:cond delay="0"/>
                                  </p:stCondLst>
                                  <p:childTnLst>
                                    <p:animEffect transition="out" filter="wipe(left)">
                                      <p:cBhvr>
                                        <p:cTn id="64" dur="500"/>
                                        <p:tgtEl>
                                          <p:spTgt spid="76803">
                                            <p:txEl>
                                              <p:pRg st="3" end="3"/>
                                            </p:txEl>
                                          </p:spTgt>
                                        </p:tgtEl>
                                      </p:cBhvr>
                                    </p:animEffect>
                                    <p:set>
                                      <p:cBhvr>
                                        <p:cTn id="65" dur="1" fill="hold">
                                          <p:stCondLst>
                                            <p:cond delay="499"/>
                                          </p:stCondLst>
                                        </p:cTn>
                                        <p:tgtEl>
                                          <p:spTgt spid="76803">
                                            <p:txEl>
                                              <p:pRg st="3" end="3"/>
                                            </p:txEl>
                                          </p:spTgt>
                                        </p:tgtEl>
                                        <p:attrNameLst>
                                          <p:attrName>style.visibility</p:attrName>
                                        </p:attrNameLst>
                                      </p:cBhvr>
                                      <p:to>
                                        <p:strVal val="hidden"/>
                                      </p:to>
                                    </p:set>
                                  </p:childTnLst>
                                </p:cTn>
                              </p:par>
                              <p:par>
                                <p:cTn id="66" presetID="22" presetClass="exit" presetSubtype="8" fill="hold" grpId="1" nodeType="withEffect">
                                  <p:stCondLst>
                                    <p:cond delay="0"/>
                                  </p:stCondLst>
                                  <p:childTnLst>
                                    <p:animEffect transition="out" filter="wipe(left)">
                                      <p:cBhvr>
                                        <p:cTn id="67" dur="500"/>
                                        <p:tgtEl>
                                          <p:spTgt spid="76803">
                                            <p:txEl>
                                              <p:pRg st="5" end="5"/>
                                            </p:txEl>
                                          </p:spTgt>
                                        </p:tgtEl>
                                      </p:cBhvr>
                                    </p:animEffect>
                                    <p:set>
                                      <p:cBhvr>
                                        <p:cTn id="68" dur="1" fill="hold">
                                          <p:stCondLst>
                                            <p:cond delay="499"/>
                                          </p:stCondLst>
                                        </p:cTn>
                                        <p:tgtEl>
                                          <p:spTgt spid="76803">
                                            <p:txEl>
                                              <p:pRg st="5" end="5"/>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6802" grpId="0"/>
      <p:bldP spid="76802" grpId="1"/>
      <p:bldP spid="76803" grpId="0" build="p"/>
      <p:bldP spid="76803" grpId="1" build="allAtOnce"/>
    </p:bldLst>
  </p:timing>
</p:sld>
</file>

<file path=ppt/slides/slide2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2530" name="عنصر نائب للتذييل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algn="l" rtl="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algn="l" rtl="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algn="l" rtl="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algn="l" rtl="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r>
              <a:rPr lang="ar-SA" altLang="ar-SA"/>
              <a:t>الفصل الرابع</a:t>
            </a:r>
            <a:endParaRPr lang="en-US" altLang="ar-SA"/>
          </a:p>
        </p:txBody>
      </p:sp>
      <p:sp>
        <p:nvSpPr>
          <p:cNvPr id="22531" name="عنصر نائب لرقم الشريحة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algn="l" rtl="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algn="l" rtl="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algn="l" rtl="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algn="l" rtl="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fld id="{2F7C4C9D-D04E-4B61-9944-58814ECD0A66}" type="slidenum">
              <a:rPr lang="ar-SA" altLang="ar-SA"/>
              <a:pPr eaLnBrk="1" hangingPunct="1"/>
              <a:t>24</a:t>
            </a:fld>
            <a:endParaRPr lang="en-US" altLang="ar-SA"/>
          </a:p>
        </p:txBody>
      </p:sp>
      <p:sp>
        <p:nvSpPr>
          <p:cNvPr id="77826" name="Rectangle 2"/>
          <p:cNvSpPr>
            <a:spLocks noGrp="1" noChangeArrowheads="1"/>
          </p:cNvSpPr>
          <p:nvPr>
            <p:ph type="title"/>
          </p:nvPr>
        </p:nvSpPr>
        <p:spPr/>
        <p:txBody>
          <a:bodyPr/>
          <a:lstStyle/>
          <a:p>
            <a:pPr algn="r" rtl="1" eaLnBrk="1" hangingPunct="1"/>
            <a:r>
              <a:rPr lang="ar-SA" altLang="ar-SA" smtClean="0">
                <a:solidFill>
                  <a:srgbClr val="3333CC"/>
                </a:solidFill>
                <a:cs typeface="PT Simple Bold Ruled" pitchFamily="2" charset="-78"/>
              </a:rPr>
              <a:t>عمليات الذات في التفاعل الاجتماعي</a:t>
            </a:r>
            <a:endParaRPr lang="en-US" altLang="ar-SA" smtClean="0">
              <a:solidFill>
                <a:srgbClr val="3333CC"/>
              </a:solidFill>
              <a:cs typeface="PT Simple Bold Ruled" pitchFamily="2" charset="-78"/>
            </a:endParaRPr>
          </a:p>
        </p:txBody>
      </p:sp>
      <p:sp>
        <p:nvSpPr>
          <p:cNvPr id="77827" name="Rectangle 3"/>
          <p:cNvSpPr>
            <a:spLocks noGrp="1" noChangeArrowheads="1"/>
          </p:cNvSpPr>
          <p:nvPr>
            <p:ph type="body" idx="1"/>
          </p:nvPr>
        </p:nvSpPr>
        <p:spPr>
          <a:xfrm>
            <a:off x="228600" y="1752600"/>
            <a:ext cx="8686800" cy="4419600"/>
          </a:xfrm>
          <a:noFill/>
          <a:ln>
            <a:solidFill>
              <a:srgbClr val="3333CC"/>
            </a:solidFill>
            <a:miter lim="800000"/>
            <a:headEnd/>
            <a:tailEnd/>
          </a:ln>
        </p:spPr>
        <p:txBody>
          <a:bodyPr/>
          <a:lstStyle/>
          <a:p>
            <a:pPr marL="0" indent="0" algn="just" rtl="1" eaLnBrk="1" hangingPunct="1">
              <a:buFont typeface="Wingdings" pitchFamily="2" charset="2"/>
              <a:buNone/>
            </a:pPr>
            <a:r>
              <a:rPr lang="ar-SA" altLang="ar-SA" sz="2800" b="1" dirty="0" smtClean="0">
                <a:solidFill>
                  <a:srgbClr val="3333CC"/>
                </a:solidFill>
                <a:cs typeface="PT Simple Bold Ruled" pitchFamily="2" charset="-78"/>
              </a:rPr>
              <a:t>تقدير الذات في التفاعل الاجتماعي</a:t>
            </a:r>
            <a:r>
              <a:rPr lang="ar-SA" altLang="ar-SA" sz="2800" b="1" dirty="0" smtClean="0">
                <a:solidFill>
                  <a:srgbClr val="000000"/>
                </a:solidFill>
                <a:cs typeface="PT Simple Bold Ruled" pitchFamily="2" charset="-78"/>
              </a:rPr>
              <a:t>:</a:t>
            </a:r>
          </a:p>
          <a:p>
            <a:pPr marL="0" indent="0" algn="just" rtl="1" eaLnBrk="1" hangingPunct="1">
              <a:lnSpc>
                <a:spcPct val="80000"/>
              </a:lnSpc>
              <a:spcBef>
                <a:spcPct val="0"/>
              </a:spcBef>
              <a:buClrTx/>
              <a:buSzTx/>
              <a:buFontTx/>
              <a:buNone/>
            </a:pPr>
            <a:r>
              <a:rPr lang="ar-SA" altLang="ar-SA" dirty="0" smtClean="0">
                <a:solidFill>
                  <a:srgbClr val="000000"/>
                </a:solidFill>
                <a:cs typeface="AL-Mohanad" pitchFamily="2" charset="-78"/>
              </a:rPr>
              <a:t>يتأثر تقدير الذات بخبرات التفاعل الاجتماعي، ويؤثر في استجابات الفرد لهذه الخبرات.</a:t>
            </a:r>
          </a:p>
          <a:p>
            <a:pPr marL="0" indent="0" algn="just" rtl="1" eaLnBrk="1" hangingPunct="1">
              <a:lnSpc>
                <a:spcPct val="80000"/>
              </a:lnSpc>
              <a:spcBef>
                <a:spcPct val="0"/>
              </a:spcBef>
              <a:buClrTx/>
              <a:buSzTx/>
              <a:buFontTx/>
              <a:buNone/>
            </a:pPr>
            <a:r>
              <a:rPr lang="ar-SA" altLang="ar-SA" dirty="0" smtClean="0">
                <a:solidFill>
                  <a:srgbClr val="000000"/>
                </a:solidFill>
                <a:cs typeface="AL-Mohanad" pitchFamily="2" charset="-78"/>
              </a:rPr>
              <a:t>فالاستجابات الانفعالية للفشل أكثر سلبية والاستجابات الانفعالية للنجاح أقل إيجابية عند ذوي الدرجات المنخفضة في تقدير الذات مقارنة بذوي الدرجات العالية.</a:t>
            </a:r>
          </a:p>
          <a:p>
            <a:pPr marL="0" indent="0" algn="just" rtl="1" eaLnBrk="1" hangingPunct="1">
              <a:lnSpc>
                <a:spcPct val="80000"/>
              </a:lnSpc>
              <a:spcBef>
                <a:spcPct val="0"/>
              </a:spcBef>
              <a:buClrTx/>
              <a:buSzTx/>
              <a:buFontTx/>
              <a:buNone/>
            </a:pPr>
            <a:r>
              <a:rPr lang="ar-SA" altLang="ar-SA" dirty="0" smtClean="0">
                <a:solidFill>
                  <a:srgbClr val="000000"/>
                </a:solidFill>
                <a:cs typeface="AL-Mohanad" pitchFamily="2" charset="-78"/>
              </a:rPr>
              <a:t>كما أن ذوي الدرجات العالية في تقدير الذات، مقارنة بذوي الدرجات المنخفضة، يعزون نجاحهم بدرجة أكبر إلى قدرتهم الشخصية، ويعزون فشلهم إلى أشياء غير قدرتهم الشخصية.</a:t>
            </a:r>
          </a:p>
          <a:p>
            <a:pPr marL="0" indent="0" algn="just" rtl="1" eaLnBrk="1" hangingPunct="1">
              <a:lnSpc>
                <a:spcPct val="80000"/>
              </a:lnSpc>
              <a:spcBef>
                <a:spcPct val="0"/>
              </a:spcBef>
              <a:buClrTx/>
              <a:buSzTx/>
              <a:buFontTx/>
              <a:buNone/>
            </a:pPr>
            <a:r>
              <a:rPr lang="ar-SA" altLang="ar-SA" dirty="0" smtClean="0">
                <a:solidFill>
                  <a:srgbClr val="000000"/>
                </a:solidFill>
                <a:cs typeface="AL-Mohanad" pitchFamily="2" charset="-78"/>
              </a:rPr>
              <a:t>وتبين هذه النتائج أن لتقدير الذات أهمية في قدرة الفرد على التعامل بشكل إيجابي مع خبرات النجاح والفشل.</a:t>
            </a:r>
          </a:p>
          <a:p>
            <a:pPr marL="0" indent="0" algn="just" rtl="1" eaLnBrk="1" hangingPunct="1">
              <a:lnSpc>
                <a:spcPct val="80000"/>
              </a:lnSpc>
              <a:spcBef>
                <a:spcPct val="0"/>
              </a:spcBef>
              <a:buClrTx/>
              <a:buSzTx/>
              <a:buFontTx/>
              <a:buNone/>
            </a:pPr>
            <a:endParaRPr lang="ar-SA" altLang="ar-SA" dirty="0" smtClean="0">
              <a:solidFill>
                <a:srgbClr val="000000"/>
              </a:solidFill>
              <a:cs typeface="AL-Mohanad" pitchFamily="2" charset="-78"/>
            </a:endParaRPr>
          </a:p>
        </p:txBody>
      </p:sp>
      <p:pic>
        <p:nvPicPr>
          <p:cNvPr id="2" name="صورة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71600" y="4149080"/>
            <a:ext cx="4320480" cy="2157975"/>
          </a:xfrm>
          <a:prstGeom prst="rect">
            <a:avLst/>
          </a:prstGeom>
        </p:spPr>
      </p:pic>
    </p:spTree>
    <p:extLst>
      <p:ext uri="{BB962C8B-B14F-4D97-AF65-F5344CB8AC3E}">
        <p14:creationId xmlns:p14="http://schemas.microsoft.com/office/powerpoint/2010/main" val="337604186"/>
      </p:ext>
    </p:extLst>
  </p:cSld>
  <p:clrMapOvr>
    <a:masterClrMapping/>
  </p:clrMapOvr>
  <mc:AlternateContent xmlns:mc="http://schemas.openxmlformats.org/markup-compatibility/2006" xmlns:p14="http://schemas.microsoft.com/office/powerpoint/2010/main">
    <mc:Choice Requires="p14">
      <p:transition spd="slow" p14:dur="1600">
        <p14:gallery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5" presetClass="entr" presetSubtype="0" fill="hold" grpId="0" nodeType="withEffect">
                                  <p:stCondLst>
                                    <p:cond delay="0"/>
                                  </p:stCondLst>
                                  <p:childTnLst>
                                    <p:set>
                                      <p:cBhvr>
                                        <p:cTn id="6" dur="1" fill="hold">
                                          <p:stCondLst>
                                            <p:cond delay="0"/>
                                          </p:stCondLst>
                                        </p:cTn>
                                        <p:tgtEl>
                                          <p:spTgt spid="77826"/>
                                        </p:tgtEl>
                                        <p:attrNameLst>
                                          <p:attrName>style.visibility</p:attrName>
                                        </p:attrNameLst>
                                      </p:cBhvr>
                                      <p:to>
                                        <p:strVal val="visible"/>
                                      </p:to>
                                    </p:set>
                                    <p:anim calcmode="lin" valueType="num">
                                      <p:cBhvr>
                                        <p:cTn id="7" dur="1000" fill="hold">
                                          <p:stCondLst>
                                            <p:cond delay="0"/>
                                          </p:stCondLst>
                                        </p:cTn>
                                        <p:tgtEl>
                                          <p:spTgt spid="77826"/>
                                        </p:tgtEl>
                                        <p:attrNameLst>
                                          <p:attrName>style.rotation</p:attrName>
                                        </p:attrNameLst>
                                      </p:cBhvr>
                                      <p:tavLst>
                                        <p:tav tm="0">
                                          <p:val>
                                            <p:fltVal val="-90"/>
                                          </p:val>
                                        </p:tav>
                                        <p:tav tm="100000">
                                          <p:val>
                                            <p:fltVal val="0"/>
                                          </p:val>
                                        </p:tav>
                                      </p:tavLst>
                                    </p:anim>
                                    <p:anim calcmode="lin" valueType="num">
                                      <p:cBhvr>
                                        <p:cTn id="8" dur="1000" fill="hold">
                                          <p:stCondLst>
                                            <p:cond delay="0"/>
                                          </p:stCondLst>
                                        </p:cTn>
                                        <p:tgtEl>
                                          <p:spTgt spid="77826"/>
                                        </p:tgtEl>
                                        <p:attrNameLst>
                                          <p:attrName>ppt_w</p:attrName>
                                        </p:attrNameLst>
                                      </p:cBhvr>
                                      <p:tavLst>
                                        <p:tav tm="0">
                                          <p:val>
                                            <p:strVal val="#ppt_w-.5"/>
                                          </p:val>
                                        </p:tav>
                                        <p:tav tm="50000">
                                          <p:val>
                                            <p:strVal val="#ppt_w-.5"/>
                                          </p:val>
                                        </p:tav>
                                        <p:tav tm="100000">
                                          <p:val>
                                            <p:strVal val="#ppt_w"/>
                                          </p:val>
                                        </p:tav>
                                      </p:tavLst>
                                    </p:anim>
                                    <p:anim calcmode="lin" valueType="num">
                                      <p:cBhvr>
                                        <p:cTn id="9" dur="1000" fill="hold">
                                          <p:stCondLst>
                                            <p:cond delay="0"/>
                                          </p:stCondLst>
                                        </p:cTn>
                                        <p:tgtEl>
                                          <p:spTgt spid="77826"/>
                                        </p:tgtEl>
                                        <p:attrNameLst>
                                          <p:attrName>ppt_h</p:attrName>
                                        </p:attrNameLst>
                                      </p:cBhvr>
                                      <p:tavLst>
                                        <p:tav tm="0">
                                          <p:val>
                                            <p:strVal val="#ppt_h"/>
                                          </p:val>
                                        </p:tav>
                                        <p:tav tm="100000">
                                          <p:val>
                                            <p:strVal val="#ppt_h"/>
                                          </p:val>
                                        </p:tav>
                                      </p:tavLst>
                                    </p:anim>
                                    <p:anim calcmode="lin" valueType="num">
                                      <p:cBhvr>
                                        <p:cTn id="10" dur="1000" fill="hold">
                                          <p:stCondLst>
                                            <p:cond delay="0"/>
                                          </p:stCondLst>
                                        </p:cTn>
                                        <p:tgtEl>
                                          <p:spTgt spid="77826"/>
                                        </p:tgtEl>
                                        <p:attrNameLst>
                                          <p:attrName>ppt_x</p:attrName>
                                        </p:attrNameLst>
                                      </p:cBhvr>
                                      <p:tavLst>
                                        <p:tav tm="0">
                                          <p:val>
                                            <p:strVal val="#ppt_x+.4"/>
                                          </p:val>
                                        </p:tav>
                                        <p:tav tm="100000">
                                          <p:val>
                                            <p:strVal val="#ppt_x"/>
                                          </p:val>
                                        </p:tav>
                                      </p:tavLst>
                                    </p:anim>
                                    <p:anim calcmode="lin" valueType="num">
                                      <p:cBhvr>
                                        <p:cTn id="11" dur="1000" fill="hold">
                                          <p:stCondLst>
                                            <p:cond delay="0"/>
                                          </p:stCondLst>
                                        </p:cTn>
                                        <p:tgtEl>
                                          <p:spTgt spid="77826"/>
                                        </p:tgtEl>
                                        <p:attrNameLst>
                                          <p:attrName>ppt_y</p:attrName>
                                        </p:attrNameLst>
                                      </p:cBhvr>
                                      <p:tavLst>
                                        <p:tav tm="0">
                                          <p:val>
                                            <p:strVal val="#ppt_y-.2"/>
                                          </p:val>
                                        </p:tav>
                                        <p:tav tm="50000">
                                          <p:val>
                                            <p:strVal val="#ppt_y+.1"/>
                                          </p:val>
                                        </p:tav>
                                        <p:tav tm="100000">
                                          <p:val>
                                            <p:strVal val="#ppt_y"/>
                                          </p:val>
                                        </p:tav>
                                      </p:tavLst>
                                    </p:anim>
                                  </p:childTnLst>
                                </p:cTn>
                              </p:par>
                            </p:childTnLst>
                          </p:cTn>
                        </p:par>
                      </p:childTnLst>
                    </p:cTn>
                  </p:par>
                  <p:par>
                    <p:cTn id="12" fill="hold" nodeType="clickPar">
                      <p:stCondLst>
                        <p:cond delay="indefinite"/>
                      </p:stCondLst>
                      <p:childTnLst>
                        <p:par>
                          <p:cTn id="13" fill="hold" nodeType="withGroup">
                            <p:stCondLst>
                              <p:cond delay="0"/>
                            </p:stCondLst>
                            <p:childTnLst>
                              <p:par>
                                <p:cTn id="14" presetID="54" presetClass="entr" presetSubtype="0" accel="100000" fill="hold" grpId="0" nodeType="clickEffect">
                                  <p:stCondLst>
                                    <p:cond delay="0"/>
                                  </p:stCondLst>
                                  <p:childTnLst>
                                    <p:set>
                                      <p:cBhvr>
                                        <p:cTn id="15" dur="1" fill="hold">
                                          <p:stCondLst>
                                            <p:cond delay="0"/>
                                          </p:stCondLst>
                                        </p:cTn>
                                        <p:tgtEl>
                                          <p:spTgt spid="77827">
                                            <p:txEl>
                                              <p:pRg st="0" end="0"/>
                                            </p:txEl>
                                          </p:spTgt>
                                        </p:tgtEl>
                                        <p:attrNameLst>
                                          <p:attrName>style.visibility</p:attrName>
                                        </p:attrNameLst>
                                      </p:cBhvr>
                                      <p:to>
                                        <p:strVal val="visible"/>
                                      </p:to>
                                    </p:set>
                                    <p:anim calcmode="lin" valueType="num">
                                      <p:cBhvr>
                                        <p:cTn id="16" dur="500" fill="hold"/>
                                        <p:tgtEl>
                                          <p:spTgt spid="77827">
                                            <p:txEl>
                                              <p:pRg st="0" end="0"/>
                                            </p:txEl>
                                          </p:spTgt>
                                        </p:tgtEl>
                                        <p:attrNameLst>
                                          <p:attrName>ppt_w</p:attrName>
                                        </p:attrNameLst>
                                      </p:cBhvr>
                                      <p:tavLst>
                                        <p:tav tm="0">
                                          <p:val>
                                            <p:strVal val="#ppt_w*0.05"/>
                                          </p:val>
                                        </p:tav>
                                        <p:tav tm="100000">
                                          <p:val>
                                            <p:strVal val="#ppt_w"/>
                                          </p:val>
                                        </p:tav>
                                      </p:tavLst>
                                    </p:anim>
                                    <p:anim calcmode="lin" valueType="num">
                                      <p:cBhvr>
                                        <p:cTn id="17" dur="500" fill="hold"/>
                                        <p:tgtEl>
                                          <p:spTgt spid="77827">
                                            <p:txEl>
                                              <p:pRg st="0" end="0"/>
                                            </p:txEl>
                                          </p:spTgt>
                                        </p:tgtEl>
                                        <p:attrNameLst>
                                          <p:attrName>ppt_h</p:attrName>
                                        </p:attrNameLst>
                                      </p:cBhvr>
                                      <p:tavLst>
                                        <p:tav tm="0">
                                          <p:val>
                                            <p:strVal val="#ppt_h"/>
                                          </p:val>
                                        </p:tav>
                                        <p:tav tm="100000">
                                          <p:val>
                                            <p:strVal val="#ppt_h"/>
                                          </p:val>
                                        </p:tav>
                                      </p:tavLst>
                                    </p:anim>
                                    <p:anim calcmode="lin" valueType="num">
                                      <p:cBhvr>
                                        <p:cTn id="18" dur="500" fill="hold"/>
                                        <p:tgtEl>
                                          <p:spTgt spid="77827">
                                            <p:txEl>
                                              <p:pRg st="0" end="0"/>
                                            </p:txEl>
                                          </p:spTgt>
                                        </p:tgtEl>
                                        <p:attrNameLst>
                                          <p:attrName>ppt_x</p:attrName>
                                        </p:attrNameLst>
                                      </p:cBhvr>
                                      <p:tavLst>
                                        <p:tav tm="0">
                                          <p:val>
                                            <p:strVal val="#ppt_x-.2"/>
                                          </p:val>
                                        </p:tav>
                                        <p:tav tm="100000">
                                          <p:val>
                                            <p:strVal val="#ppt_x"/>
                                          </p:val>
                                        </p:tav>
                                      </p:tavLst>
                                    </p:anim>
                                    <p:anim calcmode="lin" valueType="num">
                                      <p:cBhvr>
                                        <p:cTn id="19" dur="500" fill="hold"/>
                                        <p:tgtEl>
                                          <p:spTgt spid="77827">
                                            <p:txEl>
                                              <p:pRg st="0" end="0"/>
                                            </p:txEl>
                                          </p:spTgt>
                                        </p:tgtEl>
                                        <p:attrNameLst>
                                          <p:attrName>ppt_y</p:attrName>
                                        </p:attrNameLst>
                                      </p:cBhvr>
                                      <p:tavLst>
                                        <p:tav tm="0">
                                          <p:val>
                                            <p:strVal val="#ppt_y"/>
                                          </p:val>
                                        </p:tav>
                                        <p:tav tm="100000">
                                          <p:val>
                                            <p:strVal val="#ppt_y"/>
                                          </p:val>
                                        </p:tav>
                                      </p:tavLst>
                                    </p:anim>
                                    <p:animEffect transition="in" filter="fade">
                                      <p:cBhvr>
                                        <p:cTn id="20" dur="500"/>
                                        <p:tgtEl>
                                          <p:spTgt spid="77827">
                                            <p:txEl>
                                              <p:pRg st="0" end="0"/>
                                            </p:txEl>
                                          </p:spTgt>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54" presetClass="entr" presetSubtype="0" accel="100000" fill="hold" grpId="0" nodeType="clickEffect">
                                  <p:stCondLst>
                                    <p:cond delay="0"/>
                                  </p:stCondLst>
                                  <p:childTnLst>
                                    <p:set>
                                      <p:cBhvr>
                                        <p:cTn id="24" dur="1" fill="hold">
                                          <p:stCondLst>
                                            <p:cond delay="0"/>
                                          </p:stCondLst>
                                        </p:cTn>
                                        <p:tgtEl>
                                          <p:spTgt spid="77827">
                                            <p:txEl>
                                              <p:pRg st="1" end="1"/>
                                            </p:txEl>
                                          </p:spTgt>
                                        </p:tgtEl>
                                        <p:attrNameLst>
                                          <p:attrName>style.visibility</p:attrName>
                                        </p:attrNameLst>
                                      </p:cBhvr>
                                      <p:to>
                                        <p:strVal val="visible"/>
                                      </p:to>
                                    </p:set>
                                    <p:anim calcmode="lin" valueType="num">
                                      <p:cBhvr>
                                        <p:cTn id="25" dur="500" fill="hold"/>
                                        <p:tgtEl>
                                          <p:spTgt spid="77827">
                                            <p:txEl>
                                              <p:pRg st="1" end="1"/>
                                            </p:txEl>
                                          </p:spTgt>
                                        </p:tgtEl>
                                        <p:attrNameLst>
                                          <p:attrName>ppt_w</p:attrName>
                                        </p:attrNameLst>
                                      </p:cBhvr>
                                      <p:tavLst>
                                        <p:tav tm="0">
                                          <p:val>
                                            <p:strVal val="#ppt_w*0.05"/>
                                          </p:val>
                                        </p:tav>
                                        <p:tav tm="100000">
                                          <p:val>
                                            <p:strVal val="#ppt_w"/>
                                          </p:val>
                                        </p:tav>
                                      </p:tavLst>
                                    </p:anim>
                                    <p:anim calcmode="lin" valueType="num">
                                      <p:cBhvr>
                                        <p:cTn id="26" dur="500" fill="hold"/>
                                        <p:tgtEl>
                                          <p:spTgt spid="77827">
                                            <p:txEl>
                                              <p:pRg st="1" end="1"/>
                                            </p:txEl>
                                          </p:spTgt>
                                        </p:tgtEl>
                                        <p:attrNameLst>
                                          <p:attrName>ppt_h</p:attrName>
                                        </p:attrNameLst>
                                      </p:cBhvr>
                                      <p:tavLst>
                                        <p:tav tm="0">
                                          <p:val>
                                            <p:strVal val="#ppt_h"/>
                                          </p:val>
                                        </p:tav>
                                        <p:tav tm="100000">
                                          <p:val>
                                            <p:strVal val="#ppt_h"/>
                                          </p:val>
                                        </p:tav>
                                      </p:tavLst>
                                    </p:anim>
                                    <p:anim calcmode="lin" valueType="num">
                                      <p:cBhvr>
                                        <p:cTn id="27" dur="500" fill="hold"/>
                                        <p:tgtEl>
                                          <p:spTgt spid="77827">
                                            <p:txEl>
                                              <p:pRg st="1" end="1"/>
                                            </p:txEl>
                                          </p:spTgt>
                                        </p:tgtEl>
                                        <p:attrNameLst>
                                          <p:attrName>ppt_x</p:attrName>
                                        </p:attrNameLst>
                                      </p:cBhvr>
                                      <p:tavLst>
                                        <p:tav tm="0">
                                          <p:val>
                                            <p:strVal val="#ppt_x-.2"/>
                                          </p:val>
                                        </p:tav>
                                        <p:tav tm="100000">
                                          <p:val>
                                            <p:strVal val="#ppt_x"/>
                                          </p:val>
                                        </p:tav>
                                      </p:tavLst>
                                    </p:anim>
                                    <p:anim calcmode="lin" valueType="num">
                                      <p:cBhvr>
                                        <p:cTn id="28" dur="500" fill="hold"/>
                                        <p:tgtEl>
                                          <p:spTgt spid="77827">
                                            <p:txEl>
                                              <p:pRg st="1" end="1"/>
                                            </p:txEl>
                                          </p:spTgt>
                                        </p:tgtEl>
                                        <p:attrNameLst>
                                          <p:attrName>ppt_y</p:attrName>
                                        </p:attrNameLst>
                                      </p:cBhvr>
                                      <p:tavLst>
                                        <p:tav tm="0">
                                          <p:val>
                                            <p:strVal val="#ppt_y"/>
                                          </p:val>
                                        </p:tav>
                                        <p:tav tm="100000">
                                          <p:val>
                                            <p:strVal val="#ppt_y"/>
                                          </p:val>
                                        </p:tav>
                                      </p:tavLst>
                                    </p:anim>
                                    <p:animEffect transition="in" filter="fade">
                                      <p:cBhvr>
                                        <p:cTn id="29" dur="500"/>
                                        <p:tgtEl>
                                          <p:spTgt spid="77827">
                                            <p:txEl>
                                              <p:pRg st="1" end="1"/>
                                            </p:txEl>
                                          </p:spTgt>
                                        </p:tgtEl>
                                      </p:cBhvr>
                                    </p:animEffect>
                                  </p:childTnLst>
                                </p:cTn>
                              </p:par>
                            </p:childTnLst>
                          </p:cTn>
                        </p:par>
                      </p:childTnLst>
                    </p:cTn>
                  </p:par>
                  <p:par>
                    <p:cTn id="30" fill="hold" nodeType="clickPar">
                      <p:stCondLst>
                        <p:cond delay="indefinite"/>
                      </p:stCondLst>
                      <p:childTnLst>
                        <p:par>
                          <p:cTn id="31" fill="hold" nodeType="withGroup">
                            <p:stCondLst>
                              <p:cond delay="0"/>
                            </p:stCondLst>
                            <p:childTnLst>
                              <p:par>
                                <p:cTn id="32" presetID="54" presetClass="entr" presetSubtype="0" accel="100000" fill="hold" grpId="0" nodeType="clickEffect">
                                  <p:stCondLst>
                                    <p:cond delay="0"/>
                                  </p:stCondLst>
                                  <p:childTnLst>
                                    <p:set>
                                      <p:cBhvr>
                                        <p:cTn id="33" dur="1" fill="hold">
                                          <p:stCondLst>
                                            <p:cond delay="0"/>
                                          </p:stCondLst>
                                        </p:cTn>
                                        <p:tgtEl>
                                          <p:spTgt spid="77827">
                                            <p:txEl>
                                              <p:pRg st="2" end="2"/>
                                            </p:txEl>
                                          </p:spTgt>
                                        </p:tgtEl>
                                        <p:attrNameLst>
                                          <p:attrName>style.visibility</p:attrName>
                                        </p:attrNameLst>
                                      </p:cBhvr>
                                      <p:to>
                                        <p:strVal val="visible"/>
                                      </p:to>
                                    </p:set>
                                    <p:anim calcmode="lin" valueType="num">
                                      <p:cBhvr>
                                        <p:cTn id="34" dur="500" fill="hold"/>
                                        <p:tgtEl>
                                          <p:spTgt spid="77827">
                                            <p:txEl>
                                              <p:pRg st="2" end="2"/>
                                            </p:txEl>
                                          </p:spTgt>
                                        </p:tgtEl>
                                        <p:attrNameLst>
                                          <p:attrName>ppt_w</p:attrName>
                                        </p:attrNameLst>
                                      </p:cBhvr>
                                      <p:tavLst>
                                        <p:tav tm="0">
                                          <p:val>
                                            <p:strVal val="#ppt_w*0.05"/>
                                          </p:val>
                                        </p:tav>
                                        <p:tav tm="100000">
                                          <p:val>
                                            <p:strVal val="#ppt_w"/>
                                          </p:val>
                                        </p:tav>
                                      </p:tavLst>
                                    </p:anim>
                                    <p:anim calcmode="lin" valueType="num">
                                      <p:cBhvr>
                                        <p:cTn id="35" dur="500" fill="hold"/>
                                        <p:tgtEl>
                                          <p:spTgt spid="77827">
                                            <p:txEl>
                                              <p:pRg st="2" end="2"/>
                                            </p:txEl>
                                          </p:spTgt>
                                        </p:tgtEl>
                                        <p:attrNameLst>
                                          <p:attrName>ppt_h</p:attrName>
                                        </p:attrNameLst>
                                      </p:cBhvr>
                                      <p:tavLst>
                                        <p:tav tm="0">
                                          <p:val>
                                            <p:strVal val="#ppt_h"/>
                                          </p:val>
                                        </p:tav>
                                        <p:tav tm="100000">
                                          <p:val>
                                            <p:strVal val="#ppt_h"/>
                                          </p:val>
                                        </p:tav>
                                      </p:tavLst>
                                    </p:anim>
                                    <p:anim calcmode="lin" valueType="num">
                                      <p:cBhvr>
                                        <p:cTn id="36" dur="500" fill="hold"/>
                                        <p:tgtEl>
                                          <p:spTgt spid="77827">
                                            <p:txEl>
                                              <p:pRg st="2" end="2"/>
                                            </p:txEl>
                                          </p:spTgt>
                                        </p:tgtEl>
                                        <p:attrNameLst>
                                          <p:attrName>ppt_x</p:attrName>
                                        </p:attrNameLst>
                                      </p:cBhvr>
                                      <p:tavLst>
                                        <p:tav tm="0">
                                          <p:val>
                                            <p:strVal val="#ppt_x-.2"/>
                                          </p:val>
                                        </p:tav>
                                        <p:tav tm="100000">
                                          <p:val>
                                            <p:strVal val="#ppt_x"/>
                                          </p:val>
                                        </p:tav>
                                      </p:tavLst>
                                    </p:anim>
                                    <p:anim calcmode="lin" valueType="num">
                                      <p:cBhvr>
                                        <p:cTn id="37" dur="500" fill="hold"/>
                                        <p:tgtEl>
                                          <p:spTgt spid="77827">
                                            <p:txEl>
                                              <p:pRg st="2" end="2"/>
                                            </p:txEl>
                                          </p:spTgt>
                                        </p:tgtEl>
                                        <p:attrNameLst>
                                          <p:attrName>ppt_y</p:attrName>
                                        </p:attrNameLst>
                                      </p:cBhvr>
                                      <p:tavLst>
                                        <p:tav tm="0">
                                          <p:val>
                                            <p:strVal val="#ppt_y"/>
                                          </p:val>
                                        </p:tav>
                                        <p:tav tm="100000">
                                          <p:val>
                                            <p:strVal val="#ppt_y"/>
                                          </p:val>
                                        </p:tav>
                                      </p:tavLst>
                                    </p:anim>
                                    <p:animEffect transition="in" filter="fade">
                                      <p:cBhvr>
                                        <p:cTn id="38" dur="500"/>
                                        <p:tgtEl>
                                          <p:spTgt spid="77827">
                                            <p:txEl>
                                              <p:pRg st="2" end="2"/>
                                            </p:txEl>
                                          </p:spTgt>
                                        </p:tgtEl>
                                      </p:cBhvr>
                                    </p:animEffect>
                                  </p:childTnLst>
                                </p:cTn>
                              </p:par>
                            </p:childTnLst>
                          </p:cTn>
                        </p:par>
                      </p:childTnLst>
                    </p:cTn>
                  </p:par>
                  <p:par>
                    <p:cTn id="39" fill="hold" nodeType="clickPar">
                      <p:stCondLst>
                        <p:cond delay="indefinite"/>
                      </p:stCondLst>
                      <p:childTnLst>
                        <p:par>
                          <p:cTn id="40" fill="hold" nodeType="withGroup">
                            <p:stCondLst>
                              <p:cond delay="0"/>
                            </p:stCondLst>
                            <p:childTnLst>
                              <p:par>
                                <p:cTn id="41" presetID="54" presetClass="entr" presetSubtype="0" accel="100000" fill="hold" grpId="0" nodeType="clickEffect">
                                  <p:stCondLst>
                                    <p:cond delay="0"/>
                                  </p:stCondLst>
                                  <p:childTnLst>
                                    <p:set>
                                      <p:cBhvr>
                                        <p:cTn id="42" dur="1" fill="hold">
                                          <p:stCondLst>
                                            <p:cond delay="0"/>
                                          </p:stCondLst>
                                        </p:cTn>
                                        <p:tgtEl>
                                          <p:spTgt spid="77827">
                                            <p:txEl>
                                              <p:pRg st="3" end="3"/>
                                            </p:txEl>
                                          </p:spTgt>
                                        </p:tgtEl>
                                        <p:attrNameLst>
                                          <p:attrName>style.visibility</p:attrName>
                                        </p:attrNameLst>
                                      </p:cBhvr>
                                      <p:to>
                                        <p:strVal val="visible"/>
                                      </p:to>
                                    </p:set>
                                    <p:anim calcmode="lin" valueType="num">
                                      <p:cBhvr>
                                        <p:cTn id="43" dur="500" fill="hold"/>
                                        <p:tgtEl>
                                          <p:spTgt spid="77827">
                                            <p:txEl>
                                              <p:pRg st="3" end="3"/>
                                            </p:txEl>
                                          </p:spTgt>
                                        </p:tgtEl>
                                        <p:attrNameLst>
                                          <p:attrName>ppt_w</p:attrName>
                                        </p:attrNameLst>
                                      </p:cBhvr>
                                      <p:tavLst>
                                        <p:tav tm="0">
                                          <p:val>
                                            <p:strVal val="#ppt_w*0.05"/>
                                          </p:val>
                                        </p:tav>
                                        <p:tav tm="100000">
                                          <p:val>
                                            <p:strVal val="#ppt_w"/>
                                          </p:val>
                                        </p:tav>
                                      </p:tavLst>
                                    </p:anim>
                                    <p:anim calcmode="lin" valueType="num">
                                      <p:cBhvr>
                                        <p:cTn id="44" dur="500" fill="hold"/>
                                        <p:tgtEl>
                                          <p:spTgt spid="77827">
                                            <p:txEl>
                                              <p:pRg st="3" end="3"/>
                                            </p:txEl>
                                          </p:spTgt>
                                        </p:tgtEl>
                                        <p:attrNameLst>
                                          <p:attrName>ppt_h</p:attrName>
                                        </p:attrNameLst>
                                      </p:cBhvr>
                                      <p:tavLst>
                                        <p:tav tm="0">
                                          <p:val>
                                            <p:strVal val="#ppt_h"/>
                                          </p:val>
                                        </p:tav>
                                        <p:tav tm="100000">
                                          <p:val>
                                            <p:strVal val="#ppt_h"/>
                                          </p:val>
                                        </p:tav>
                                      </p:tavLst>
                                    </p:anim>
                                    <p:anim calcmode="lin" valueType="num">
                                      <p:cBhvr>
                                        <p:cTn id="45" dur="500" fill="hold"/>
                                        <p:tgtEl>
                                          <p:spTgt spid="77827">
                                            <p:txEl>
                                              <p:pRg st="3" end="3"/>
                                            </p:txEl>
                                          </p:spTgt>
                                        </p:tgtEl>
                                        <p:attrNameLst>
                                          <p:attrName>ppt_x</p:attrName>
                                        </p:attrNameLst>
                                      </p:cBhvr>
                                      <p:tavLst>
                                        <p:tav tm="0">
                                          <p:val>
                                            <p:strVal val="#ppt_x-.2"/>
                                          </p:val>
                                        </p:tav>
                                        <p:tav tm="100000">
                                          <p:val>
                                            <p:strVal val="#ppt_x"/>
                                          </p:val>
                                        </p:tav>
                                      </p:tavLst>
                                    </p:anim>
                                    <p:anim calcmode="lin" valueType="num">
                                      <p:cBhvr>
                                        <p:cTn id="46" dur="500" fill="hold"/>
                                        <p:tgtEl>
                                          <p:spTgt spid="77827">
                                            <p:txEl>
                                              <p:pRg st="3" end="3"/>
                                            </p:txEl>
                                          </p:spTgt>
                                        </p:tgtEl>
                                        <p:attrNameLst>
                                          <p:attrName>ppt_y</p:attrName>
                                        </p:attrNameLst>
                                      </p:cBhvr>
                                      <p:tavLst>
                                        <p:tav tm="0">
                                          <p:val>
                                            <p:strVal val="#ppt_y"/>
                                          </p:val>
                                        </p:tav>
                                        <p:tav tm="100000">
                                          <p:val>
                                            <p:strVal val="#ppt_y"/>
                                          </p:val>
                                        </p:tav>
                                      </p:tavLst>
                                    </p:anim>
                                    <p:animEffect transition="in" filter="fade">
                                      <p:cBhvr>
                                        <p:cTn id="47" dur="500"/>
                                        <p:tgtEl>
                                          <p:spTgt spid="77827">
                                            <p:txEl>
                                              <p:pRg st="3" end="3"/>
                                            </p:txEl>
                                          </p:spTgt>
                                        </p:tgtEl>
                                      </p:cBhvr>
                                    </p:animEffect>
                                  </p:childTnLst>
                                </p:cTn>
                              </p:par>
                            </p:childTnLst>
                          </p:cTn>
                        </p:par>
                      </p:childTnLst>
                    </p:cTn>
                  </p:par>
                  <p:par>
                    <p:cTn id="48" fill="hold" nodeType="clickPar">
                      <p:stCondLst>
                        <p:cond delay="indefinite"/>
                      </p:stCondLst>
                      <p:childTnLst>
                        <p:par>
                          <p:cTn id="49" fill="hold" nodeType="withGroup">
                            <p:stCondLst>
                              <p:cond delay="0"/>
                            </p:stCondLst>
                            <p:childTnLst>
                              <p:par>
                                <p:cTn id="50" presetID="54" presetClass="entr" presetSubtype="0" accel="100000" fill="hold" grpId="0" nodeType="clickEffect">
                                  <p:stCondLst>
                                    <p:cond delay="0"/>
                                  </p:stCondLst>
                                  <p:childTnLst>
                                    <p:set>
                                      <p:cBhvr>
                                        <p:cTn id="51" dur="1" fill="hold">
                                          <p:stCondLst>
                                            <p:cond delay="0"/>
                                          </p:stCondLst>
                                        </p:cTn>
                                        <p:tgtEl>
                                          <p:spTgt spid="77827">
                                            <p:txEl>
                                              <p:pRg st="4" end="4"/>
                                            </p:txEl>
                                          </p:spTgt>
                                        </p:tgtEl>
                                        <p:attrNameLst>
                                          <p:attrName>style.visibility</p:attrName>
                                        </p:attrNameLst>
                                      </p:cBhvr>
                                      <p:to>
                                        <p:strVal val="visible"/>
                                      </p:to>
                                    </p:set>
                                    <p:anim calcmode="lin" valueType="num">
                                      <p:cBhvr>
                                        <p:cTn id="52" dur="500" fill="hold"/>
                                        <p:tgtEl>
                                          <p:spTgt spid="77827">
                                            <p:txEl>
                                              <p:pRg st="4" end="4"/>
                                            </p:txEl>
                                          </p:spTgt>
                                        </p:tgtEl>
                                        <p:attrNameLst>
                                          <p:attrName>ppt_w</p:attrName>
                                        </p:attrNameLst>
                                      </p:cBhvr>
                                      <p:tavLst>
                                        <p:tav tm="0">
                                          <p:val>
                                            <p:strVal val="#ppt_w*0.05"/>
                                          </p:val>
                                        </p:tav>
                                        <p:tav tm="100000">
                                          <p:val>
                                            <p:strVal val="#ppt_w"/>
                                          </p:val>
                                        </p:tav>
                                      </p:tavLst>
                                    </p:anim>
                                    <p:anim calcmode="lin" valueType="num">
                                      <p:cBhvr>
                                        <p:cTn id="53" dur="500" fill="hold"/>
                                        <p:tgtEl>
                                          <p:spTgt spid="77827">
                                            <p:txEl>
                                              <p:pRg st="4" end="4"/>
                                            </p:txEl>
                                          </p:spTgt>
                                        </p:tgtEl>
                                        <p:attrNameLst>
                                          <p:attrName>ppt_h</p:attrName>
                                        </p:attrNameLst>
                                      </p:cBhvr>
                                      <p:tavLst>
                                        <p:tav tm="0">
                                          <p:val>
                                            <p:strVal val="#ppt_h"/>
                                          </p:val>
                                        </p:tav>
                                        <p:tav tm="100000">
                                          <p:val>
                                            <p:strVal val="#ppt_h"/>
                                          </p:val>
                                        </p:tav>
                                      </p:tavLst>
                                    </p:anim>
                                    <p:anim calcmode="lin" valueType="num">
                                      <p:cBhvr>
                                        <p:cTn id="54" dur="500" fill="hold"/>
                                        <p:tgtEl>
                                          <p:spTgt spid="77827">
                                            <p:txEl>
                                              <p:pRg st="4" end="4"/>
                                            </p:txEl>
                                          </p:spTgt>
                                        </p:tgtEl>
                                        <p:attrNameLst>
                                          <p:attrName>ppt_x</p:attrName>
                                        </p:attrNameLst>
                                      </p:cBhvr>
                                      <p:tavLst>
                                        <p:tav tm="0">
                                          <p:val>
                                            <p:strVal val="#ppt_x-.2"/>
                                          </p:val>
                                        </p:tav>
                                        <p:tav tm="100000">
                                          <p:val>
                                            <p:strVal val="#ppt_x"/>
                                          </p:val>
                                        </p:tav>
                                      </p:tavLst>
                                    </p:anim>
                                    <p:anim calcmode="lin" valueType="num">
                                      <p:cBhvr>
                                        <p:cTn id="55" dur="500" fill="hold"/>
                                        <p:tgtEl>
                                          <p:spTgt spid="77827">
                                            <p:txEl>
                                              <p:pRg st="4" end="4"/>
                                            </p:txEl>
                                          </p:spTgt>
                                        </p:tgtEl>
                                        <p:attrNameLst>
                                          <p:attrName>ppt_y</p:attrName>
                                        </p:attrNameLst>
                                      </p:cBhvr>
                                      <p:tavLst>
                                        <p:tav tm="0">
                                          <p:val>
                                            <p:strVal val="#ppt_y"/>
                                          </p:val>
                                        </p:tav>
                                        <p:tav tm="100000">
                                          <p:val>
                                            <p:strVal val="#ppt_y"/>
                                          </p:val>
                                        </p:tav>
                                      </p:tavLst>
                                    </p:anim>
                                    <p:animEffect transition="in" filter="fade">
                                      <p:cBhvr>
                                        <p:cTn id="56" dur="500"/>
                                        <p:tgtEl>
                                          <p:spTgt spid="77827">
                                            <p:txEl>
                                              <p:pRg st="4" end="4"/>
                                            </p:txEl>
                                          </p:spTgt>
                                        </p:tgtEl>
                                      </p:cBhvr>
                                    </p:animEffect>
                                  </p:childTnLst>
                                </p:cTn>
                              </p:par>
                            </p:childTnLst>
                          </p:cTn>
                        </p:par>
                      </p:childTnLst>
                    </p:cTn>
                  </p:par>
                  <p:par>
                    <p:cTn id="57" fill="hold" nodeType="clickPar">
                      <p:stCondLst>
                        <p:cond delay="indefinite"/>
                      </p:stCondLst>
                      <p:childTnLst>
                        <p:par>
                          <p:cTn id="58" fill="hold" nodeType="withGroup">
                            <p:stCondLst>
                              <p:cond delay="0"/>
                            </p:stCondLst>
                            <p:childTnLst>
                              <p:par>
                                <p:cTn id="59" presetID="25" presetClass="exit" presetSubtype="0" fill="hold" grpId="1" nodeType="clickEffect">
                                  <p:stCondLst>
                                    <p:cond delay="0"/>
                                  </p:stCondLst>
                                  <p:childTnLst>
                                    <p:anim calcmode="lin" valueType="num">
                                      <p:cBhvr>
                                        <p:cTn id="60" dur="2000" fill="hold"/>
                                        <p:tgtEl>
                                          <p:spTgt spid="77826"/>
                                        </p:tgtEl>
                                        <p:attrNameLst>
                                          <p:attrName>style.rotation</p:attrName>
                                        </p:attrNameLst>
                                      </p:cBhvr>
                                      <p:tavLst>
                                        <p:tav tm="0">
                                          <p:val>
                                            <p:fltVal val="0"/>
                                          </p:val>
                                        </p:tav>
                                        <p:tav tm="100000">
                                          <p:val>
                                            <p:fltVal val="-90"/>
                                          </p:val>
                                        </p:tav>
                                      </p:tavLst>
                                    </p:anim>
                                    <p:anim calcmode="lin" valueType="num">
                                      <p:cBhvr>
                                        <p:cTn id="61" dur="2000" fill="hold"/>
                                        <p:tgtEl>
                                          <p:spTgt spid="77826"/>
                                        </p:tgtEl>
                                        <p:attrNameLst>
                                          <p:attrName>ppt_w</p:attrName>
                                        </p:attrNameLst>
                                      </p:cBhvr>
                                      <p:tavLst>
                                        <p:tav tm="0">
                                          <p:val>
                                            <p:strVal val="ppt_w"/>
                                          </p:val>
                                        </p:tav>
                                        <p:tav tm="50000">
                                          <p:val>
                                            <p:strVal val="ppt_w-.5"/>
                                          </p:val>
                                        </p:tav>
                                        <p:tav tm="100000">
                                          <p:val>
                                            <p:strVal val="ppt_w-.5"/>
                                          </p:val>
                                        </p:tav>
                                      </p:tavLst>
                                    </p:anim>
                                    <p:anim calcmode="lin" valueType="num">
                                      <p:cBhvr>
                                        <p:cTn id="62" dur="2000" fill="hold"/>
                                        <p:tgtEl>
                                          <p:spTgt spid="77826"/>
                                        </p:tgtEl>
                                        <p:attrNameLst>
                                          <p:attrName>ppt_h</p:attrName>
                                        </p:attrNameLst>
                                      </p:cBhvr>
                                      <p:tavLst>
                                        <p:tav tm="0">
                                          <p:val>
                                            <p:strVal val="ppt_h"/>
                                          </p:val>
                                        </p:tav>
                                        <p:tav tm="100000">
                                          <p:val>
                                            <p:strVal val="ppt_h"/>
                                          </p:val>
                                        </p:tav>
                                      </p:tavLst>
                                    </p:anim>
                                    <p:anim calcmode="lin" valueType="num">
                                      <p:cBhvr>
                                        <p:cTn id="63" dur="2000" fill="hold"/>
                                        <p:tgtEl>
                                          <p:spTgt spid="77826"/>
                                        </p:tgtEl>
                                        <p:attrNameLst>
                                          <p:attrName>ppt_x</p:attrName>
                                        </p:attrNameLst>
                                      </p:cBhvr>
                                      <p:tavLst>
                                        <p:tav tm="0">
                                          <p:val>
                                            <p:strVal val="ppt_x"/>
                                          </p:val>
                                        </p:tav>
                                        <p:tav tm="100000">
                                          <p:val>
                                            <p:strVal val="ppt_x+.4"/>
                                          </p:val>
                                        </p:tav>
                                      </p:tavLst>
                                    </p:anim>
                                    <p:anim calcmode="lin" valueType="num">
                                      <p:cBhvr>
                                        <p:cTn id="64" dur="2000" fill="hold"/>
                                        <p:tgtEl>
                                          <p:spTgt spid="77826"/>
                                        </p:tgtEl>
                                        <p:attrNameLst>
                                          <p:attrName>ppt_y</p:attrName>
                                        </p:attrNameLst>
                                      </p:cBhvr>
                                      <p:tavLst>
                                        <p:tav tm="0">
                                          <p:val>
                                            <p:strVal val="ppt_y"/>
                                          </p:val>
                                        </p:tav>
                                        <p:tav tm="50000">
                                          <p:val>
                                            <p:strVal val="ppt_y+.1"/>
                                          </p:val>
                                        </p:tav>
                                        <p:tav tm="100000">
                                          <p:val>
                                            <p:strVal val="ppt_y-.2"/>
                                          </p:val>
                                        </p:tav>
                                      </p:tavLst>
                                    </p:anim>
                                    <p:set>
                                      <p:cBhvr>
                                        <p:cTn id="65" dur="1" fill="hold">
                                          <p:stCondLst>
                                            <p:cond delay="1998"/>
                                          </p:stCondLst>
                                        </p:cTn>
                                        <p:tgtEl>
                                          <p:spTgt spid="77826"/>
                                        </p:tgtEl>
                                        <p:attrNameLst>
                                          <p:attrName>style.visibility</p:attrName>
                                        </p:attrNameLst>
                                      </p:cBhvr>
                                      <p:to>
                                        <p:strVal val="hidden"/>
                                      </p:to>
                                    </p:set>
                                  </p:childTnLst>
                                </p:cTn>
                              </p:par>
                              <p:par>
                                <p:cTn id="66" presetID="22" presetClass="exit" presetSubtype="8" fill="hold" grpId="1" nodeType="withEffect">
                                  <p:stCondLst>
                                    <p:cond delay="0"/>
                                  </p:stCondLst>
                                  <p:childTnLst>
                                    <p:animEffect transition="out" filter="wipe(left)">
                                      <p:cBhvr>
                                        <p:cTn id="67" dur="500"/>
                                        <p:tgtEl>
                                          <p:spTgt spid="77827">
                                            <p:txEl>
                                              <p:pRg st="0" end="0"/>
                                            </p:txEl>
                                          </p:spTgt>
                                        </p:tgtEl>
                                      </p:cBhvr>
                                    </p:animEffect>
                                    <p:set>
                                      <p:cBhvr>
                                        <p:cTn id="68" dur="1" fill="hold">
                                          <p:stCondLst>
                                            <p:cond delay="499"/>
                                          </p:stCondLst>
                                        </p:cTn>
                                        <p:tgtEl>
                                          <p:spTgt spid="77827">
                                            <p:txEl>
                                              <p:pRg st="0" end="0"/>
                                            </p:txEl>
                                          </p:spTgt>
                                        </p:tgtEl>
                                        <p:attrNameLst>
                                          <p:attrName>style.visibility</p:attrName>
                                        </p:attrNameLst>
                                      </p:cBhvr>
                                      <p:to>
                                        <p:strVal val="hidden"/>
                                      </p:to>
                                    </p:set>
                                  </p:childTnLst>
                                </p:cTn>
                              </p:par>
                              <p:par>
                                <p:cTn id="69" presetID="22" presetClass="exit" presetSubtype="8" fill="hold" grpId="1" nodeType="withEffect">
                                  <p:stCondLst>
                                    <p:cond delay="0"/>
                                  </p:stCondLst>
                                  <p:childTnLst>
                                    <p:animEffect transition="out" filter="wipe(left)">
                                      <p:cBhvr>
                                        <p:cTn id="70" dur="500"/>
                                        <p:tgtEl>
                                          <p:spTgt spid="77827">
                                            <p:txEl>
                                              <p:pRg st="1" end="1"/>
                                            </p:txEl>
                                          </p:spTgt>
                                        </p:tgtEl>
                                      </p:cBhvr>
                                    </p:animEffect>
                                    <p:set>
                                      <p:cBhvr>
                                        <p:cTn id="71" dur="1" fill="hold">
                                          <p:stCondLst>
                                            <p:cond delay="499"/>
                                          </p:stCondLst>
                                        </p:cTn>
                                        <p:tgtEl>
                                          <p:spTgt spid="77827">
                                            <p:txEl>
                                              <p:pRg st="1" end="1"/>
                                            </p:txEl>
                                          </p:spTgt>
                                        </p:tgtEl>
                                        <p:attrNameLst>
                                          <p:attrName>style.visibility</p:attrName>
                                        </p:attrNameLst>
                                      </p:cBhvr>
                                      <p:to>
                                        <p:strVal val="hidden"/>
                                      </p:to>
                                    </p:set>
                                  </p:childTnLst>
                                </p:cTn>
                              </p:par>
                              <p:par>
                                <p:cTn id="72" presetID="22" presetClass="exit" presetSubtype="8" fill="hold" grpId="1" nodeType="withEffect">
                                  <p:stCondLst>
                                    <p:cond delay="0"/>
                                  </p:stCondLst>
                                  <p:childTnLst>
                                    <p:animEffect transition="out" filter="wipe(left)">
                                      <p:cBhvr>
                                        <p:cTn id="73" dur="500"/>
                                        <p:tgtEl>
                                          <p:spTgt spid="77827">
                                            <p:txEl>
                                              <p:pRg st="2" end="2"/>
                                            </p:txEl>
                                          </p:spTgt>
                                        </p:tgtEl>
                                      </p:cBhvr>
                                    </p:animEffect>
                                    <p:set>
                                      <p:cBhvr>
                                        <p:cTn id="74" dur="1" fill="hold">
                                          <p:stCondLst>
                                            <p:cond delay="499"/>
                                          </p:stCondLst>
                                        </p:cTn>
                                        <p:tgtEl>
                                          <p:spTgt spid="77827">
                                            <p:txEl>
                                              <p:pRg st="2" end="2"/>
                                            </p:txEl>
                                          </p:spTgt>
                                        </p:tgtEl>
                                        <p:attrNameLst>
                                          <p:attrName>style.visibility</p:attrName>
                                        </p:attrNameLst>
                                      </p:cBhvr>
                                      <p:to>
                                        <p:strVal val="hidden"/>
                                      </p:to>
                                    </p:set>
                                  </p:childTnLst>
                                </p:cTn>
                              </p:par>
                              <p:par>
                                <p:cTn id="75" presetID="22" presetClass="exit" presetSubtype="8" fill="hold" grpId="1" nodeType="withEffect">
                                  <p:stCondLst>
                                    <p:cond delay="0"/>
                                  </p:stCondLst>
                                  <p:childTnLst>
                                    <p:animEffect transition="out" filter="wipe(left)">
                                      <p:cBhvr>
                                        <p:cTn id="76" dur="500"/>
                                        <p:tgtEl>
                                          <p:spTgt spid="77827">
                                            <p:txEl>
                                              <p:pRg st="3" end="3"/>
                                            </p:txEl>
                                          </p:spTgt>
                                        </p:tgtEl>
                                      </p:cBhvr>
                                    </p:animEffect>
                                    <p:set>
                                      <p:cBhvr>
                                        <p:cTn id="77" dur="1" fill="hold">
                                          <p:stCondLst>
                                            <p:cond delay="499"/>
                                          </p:stCondLst>
                                        </p:cTn>
                                        <p:tgtEl>
                                          <p:spTgt spid="77827">
                                            <p:txEl>
                                              <p:pRg st="3" end="3"/>
                                            </p:txEl>
                                          </p:spTgt>
                                        </p:tgtEl>
                                        <p:attrNameLst>
                                          <p:attrName>style.visibility</p:attrName>
                                        </p:attrNameLst>
                                      </p:cBhvr>
                                      <p:to>
                                        <p:strVal val="hidden"/>
                                      </p:to>
                                    </p:set>
                                  </p:childTnLst>
                                </p:cTn>
                              </p:par>
                              <p:par>
                                <p:cTn id="78" presetID="22" presetClass="exit" presetSubtype="8" fill="hold" grpId="1" nodeType="withEffect">
                                  <p:stCondLst>
                                    <p:cond delay="0"/>
                                  </p:stCondLst>
                                  <p:childTnLst>
                                    <p:animEffect transition="out" filter="wipe(left)">
                                      <p:cBhvr>
                                        <p:cTn id="79" dur="500"/>
                                        <p:tgtEl>
                                          <p:spTgt spid="77827">
                                            <p:txEl>
                                              <p:pRg st="4" end="4"/>
                                            </p:txEl>
                                          </p:spTgt>
                                        </p:tgtEl>
                                      </p:cBhvr>
                                    </p:animEffect>
                                    <p:set>
                                      <p:cBhvr>
                                        <p:cTn id="80" dur="1" fill="hold">
                                          <p:stCondLst>
                                            <p:cond delay="499"/>
                                          </p:stCondLst>
                                        </p:cTn>
                                        <p:tgtEl>
                                          <p:spTgt spid="77827">
                                            <p:txEl>
                                              <p:pRg st="4" end="4"/>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7826" grpId="0"/>
      <p:bldP spid="77826" grpId="1"/>
      <p:bldP spid="77827" grpId="0" build="p"/>
      <p:bldP spid="77827" grpId="1" build="allAtOnce"/>
    </p:bldLst>
  </p:timing>
</p:sld>
</file>

<file path=ppt/slides/slide2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4578" name="عنصر نائب للتذييل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algn="l" rtl="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algn="l" rtl="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algn="l" rtl="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algn="l" rtl="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r>
              <a:rPr lang="ar-SA" altLang="ar-SA"/>
              <a:t>الفصل الرابع</a:t>
            </a:r>
            <a:endParaRPr lang="en-US" altLang="ar-SA"/>
          </a:p>
        </p:txBody>
      </p:sp>
      <p:sp>
        <p:nvSpPr>
          <p:cNvPr id="24579" name="عنصر نائب لرقم الشريحة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algn="l" rtl="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algn="l" rtl="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algn="l" rtl="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algn="l" rtl="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fld id="{9BC00611-50AB-452B-837A-60B09C5AE221}" type="slidenum">
              <a:rPr lang="ar-SA" altLang="ar-SA"/>
              <a:pPr eaLnBrk="1" hangingPunct="1"/>
              <a:t>25</a:t>
            </a:fld>
            <a:endParaRPr lang="en-US" altLang="ar-SA"/>
          </a:p>
        </p:txBody>
      </p:sp>
      <p:sp>
        <p:nvSpPr>
          <p:cNvPr id="79874" name="Rectangle 2"/>
          <p:cNvSpPr>
            <a:spLocks noGrp="1" noChangeArrowheads="1"/>
          </p:cNvSpPr>
          <p:nvPr>
            <p:ph type="title"/>
          </p:nvPr>
        </p:nvSpPr>
        <p:spPr/>
        <p:txBody>
          <a:bodyPr/>
          <a:lstStyle/>
          <a:p>
            <a:pPr algn="r" rtl="1" eaLnBrk="1" hangingPunct="1"/>
            <a:r>
              <a:rPr lang="ar-SA" altLang="ar-SA" smtClean="0">
                <a:solidFill>
                  <a:srgbClr val="3333CC"/>
                </a:solidFill>
                <a:cs typeface="PT Simple Bold Ruled" pitchFamily="2" charset="-78"/>
              </a:rPr>
              <a:t>عمليات الذات في التفاعل الاجتماعي</a:t>
            </a:r>
            <a:endParaRPr lang="en-US" altLang="ar-SA" smtClean="0">
              <a:solidFill>
                <a:srgbClr val="3333CC"/>
              </a:solidFill>
              <a:cs typeface="PT Simple Bold Ruled" pitchFamily="2" charset="-78"/>
            </a:endParaRPr>
          </a:p>
        </p:txBody>
      </p:sp>
      <p:sp>
        <p:nvSpPr>
          <p:cNvPr id="79875" name="Rectangle 3"/>
          <p:cNvSpPr>
            <a:spLocks noGrp="1" noChangeArrowheads="1"/>
          </p:cNvSpPr>
          <p:nvPr>
            <p:ph type="body" idx="1"/>
          </p:nvPr>
        </p:nvSpPr>
        <p:spPr>
          <a:xfrm>
            <a:off x="228600" y="1752600"/>
            <a:ext cx="8686800" cy="4419600"/>
          </a:xfrm>
          <a:noFill/>
          <a:ln>
            <a:solidFill>
              <a:srgbClr val="3333CC"/>
            </a:solidFill>
            <a:miter lim="800000"/>
            <a:headEnd/>
            <a:tailEnd/>
          </a:ln>
        </p:spPr>
        <p:txBody>
          <a:bodyPr/>
          <a:lstStyle/>
          <a:p>
            <a:pPr marL="0" indent="0" algn="just" rtl="1" eaLnBrk="1" hangingPunct="1">
              <a:buFont typeface="Wingdings" pitchFamily="2" charset="2"/>
              <a:buNone/>
            </a:pPr>
            <a:r>
              <a:rPr lang="ar-SA" altLang="ar-SA" sz="2400" b="1" dirty="0" smtClean="0">
                <a:solidFill>
                  <a:srgbClr val="3333CC"/>
                </a:solidFill>
                <a:cs typeface="PT Simple Bold Ruled" pitchFamily="2" charset="-78"/>
              </a:rPr>
              <a:t>أثر تناقضات الذات</a:t>
            </a:r>
            <a:r>
              <a:rPr lang="ar-SA" altLang="ar-SA" sz="2400" b="1" dirty="0" smtClean="0">
                <a:solidFill>
                  <a:srgbClr val="000000"/>
                </a:solidFill>
                <a:cs typeface="PT Simple Bold Ruled" pitchFamily="2" charset="-78"/>
              </a:rPr>
              <a:t>:</a:t>
            </a:r>
          </a:p>
          <a:p>
            <a:pPr marL="0" indent="0" algn="just" rtl="1" eaLnBrk="1" hangingPunct="1">
              <a:spcBef>
                <a:spcPct val="0"/>
              </a:spcBef>
              <a:buClrTx/>
              <a:buSzTx/>
              <a:buFontTx/>
              <a:buNone/>
            </a:pPr>
            <a:r>
              <a:rPr lang="ar-SA" altLang="ar-SA" sz="2800" dirty="0" smtClean="0">
                <a:solidFill>
                  <a:srgbClr val="000000"/>
                </a:solidFill>
                <a:cs typeface="AL-Mohanad" pitchFamily="2" charset="-78"/>
              </a:rPr>
              <a:t>تشير عدة دراسات إلى تأثير الاتساق بين اعتقادات الفرد عن نفسه على حالاته الجسمية والنفسية.</a:t>
            </a:r>
          </a:p>
          <a:p>
            <a:pPr marL="0" indent="0" algn="just" rtl="1" eaLnBrk="1" hangingPunct="1">
              <a:spcBef>
                <a:spcPct val="0"/>
              </a:spcBef>
              <a:buClrTx/>
              <a:buSzTx/>
              <a:buFontTx/>
              <a:buNone/>
            </a:pPr>
            <a:r>
              <a:rPr lang="ar-SA" altLang="ar-SA" sz="2800" dirty="0" smtClean="0">
                <a:solidFill>
                  <a:srgbClr val="000000"/>
                </a:solidFill>
                <a:cs typeface="AL-Mohanad" pitchFamily="2" charset="-78"/>
              </a:rPr>
              <a:t>فالأفراد الذين يحصلون على درجات عالية في تناقضات الذات الواقعية مع الذات المثالية يحصلون أيضا درجات عالية في الانفعالات المتعلقة بالاكتئاب، والذين يحصلون على درجات عالية في تناقضات الذات الواقعية مع الذات الواجبة يحصلون</a:t>
            </a:r>
            <a:r>
              <a:rPr lang="en-US" altLang="ar-SA" sz="2800" dirty="0" smtClean="0">
                <a:solidFill>
                  <a:srgbClr val="000000"/>
                </a:solidFill>
                <a:cs typeface="AL-Mohanad" pitchFamily="2" charset="-78"/>
              </a:rPr>
              <a:t> </a:t>
            </a:r>
            <a:r>
              <a:rPr lang="ar-SA" altLang="ar-SA" sz="2800" dirty="0" smtClean="0">
                <a:solidFill>
                  <a:srgbClr val="000000"/>
                </a:solidFill>
                <a:cs typeface="AL-Mohanad" pitchFamily="2" charset="-78"/>
              </a:rPr>
              <a:t>أيضا على درجات عالية في الانفعالات المتعلقة  بالقلق، سواء كانت تلك الانفعالات إيجابية أو سلبية.</a:t>
            </a:r>
          </a:p>
          <a:p>
            <a:pPr marL="0" indent="0" algn="just" rtl="1" eaLnBrk="1" hangingPunct="1">
              <a:spcBef>
                <a:spcPct val="0"/>
              </a:spcBef>
              <a:buClrTx/>
              <a:buSzTx/>
              <a:buFontTx/>
              <a:buNone/>
            </a:pPr>
            <a:r>
              <a:rPr lang="ar-SA" altLang="ar-SA" sz="2800" dirty="0" smtClean="0">
                <a:solidFill>
                  <a:srgbClr val="000000"/>
                </a:solidFill>
                <a:cs typeface="AL-Mohanad" pitchFamily="2" charset="-78"/>
              </a:rPr>
              <a:t>وقد وجدت دراسات عديدة علاقة بين نوع تناقض الذات ونشاط الخلايا القاتلة الطبيعية التي هي جزء مهم من نظام المناعة لدى الإنسان.( في حالة القهم العصابي, وحالة الشره العصابي)</a:t>
            </a:r>
          </a:p>
          <a:p>
            <a:pPr marL="0" indent="0" algn="just" rtl="1" eaLnBrk="1" hangingPunct="1">
              <a:spcBef>
                <a:spcPct val="0"/>
              </a:spcBef>
              <a:buClrTx/>
              <a:buSzTx/>
              <a:buFontTx/>
              <a:buNone/>
            </a:pPr>
            <a:r>
              <a:rPr lang="ar-SA" altLang="ar-SA" sz="2800" dirty="0" smtClean="0">
                <a:solidFill>
                  <a:srgbClr val="000000"/>
                </a:solidFill>
                <a:cs typeface="AL-Mohanad" pitchFamily="2" charset="-78"/>
              </a:rPr>
              <a:t>(تناقضات بين الذات الواقعية والذات الجسمية المثالية أو الواجبة)</a:t>
            </a:r>
            <a:endParaRPr lang="en-US" altLang="ar-SA" sz="2800" dirty="0" smtClean="0">
              <a:solidFill>
                <a:srgbClr val="000000"/>
              </a:solidFill>
              <a:cs typeface="AL-Mohanad" pitchFamily="2" charset="-78"/>
            </a:endParaRPr>
          </a:p>
        </p:txBody>
      </p:sp>
    </p:spTree>
    <p:extLst>
      <p:ext uri="{BB962C8B-B14F-4D97-AF65-F5344CB8AC3E}">
        <p14:creationId xmlns:p14="http://schemas.microsoft.com/office/powerpoint/2010/main" val="634235544"/>
      </p:ext>
    </p:extLst>
  </p:cSld>
  <p:clrMapOvr>
    <a:masterClrMapping/>
  </p:clrMapOvr>
  <p:transition>
    <p:pull dir="d"/>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5" presetClass="entr" presetSubtype="0" fill="hold" grpId="0" nodeType="withEffect">
                                  <p:stCondLst>
                                    <p:cond delay="0"/>
                                  </p:stCondLst>
                                  <p:childTnLst>
                                    <p:set>
                                      <p:cBhvr>
                                        <p:cTn id="6" dur="1" fill="hold">
                                          <p:stCondLst>
                                            <p:cond delay="0"/>
                                          </p:stCondLst>
                                        </p:cTn>
                                        <p:tgtEl>
                                          <p:spTgt spid="79874"/>
                                        </p:tgtEl>
                                        <p:attrNameLst>
                                          <p:attrName>style.visibility</p:attrName>
                                        </p:attrNameLst>
                                      </p:cBhvr>
                                      <p:to>
                                        <p:strVal val="visible"/>
                                      </p:to>
                                    </p:set>
                                    <p:anim calcmode="lin" valueType="num">
                                      <p:cBhvr>
                                        <p:cTn id="7" dur="1000" fill="hold">
                                          <p:stCondLst>
                                            <p:cond delay="0"/>
                                          </p:stCondLst>
                                        </p:cTn>
                                        <p:tgtEl>
                                          <p:spTgt spid="79874"/>
                                        </p:tgtEl>
                                        <p:attrNameLst>
                                          <p:attrName>style.rotation</p:attrName>
                                        </p:attrNameLst>
                                      </p:cBhvr>
                                      <p:tavLst>
                                        <p:tav tm="0">
                                          <p:val>
                                            <p:fltVal val="-90"/>
                                          </p:val>
                                        </p:tav>
                                        <p:tav tm="100000">
                                          <p:val>
                                            <p:fltVal val="0"/>
                                          </p:val>
                                        </p:tav>
                                      </p:tavLst>
                                    </p:anim>
                                    <p:anim calcmode="lin" valueType="num">
                                      <p:cBhvr>
                                        <p:cTn id="8" dur="1000" fill="hold">
                                          <p:stCondLst>
                                            <p:cond delay="0"/>
                                          </p:stCondLst>
                                        </p:cTn>
                                        <p:tgtEl>
                                          <p:spTgt spid="79874"/>
                                        </p:tgtEl>
                                        <p:attrNameLst>
                                          <p:attrName>ppt_w</p:attrName>
                                        </p:attrNameLst>
                                      </p:cBhvr>
                                      <p:tavLst>
                                        <p:tav tm="0">
                                          <p:val>
                                            <p:strVal val="#ppt_w-.5"/>
                                          </p:val>
                                        </p:tav>
                                        <p:tav tm="50000">
                                          <p:val>
                                            <p:strVal val="#ppt_w-.5"/>
                                          </p:val>
                                        </p:tav>
                                        <p:tav tm="100000">
                                          <p:val>
                                            <p:strVal val="#ppt_w"/>
                                          </p:val>
                                        </p:tav>
                                      </p:tavLst>
                                    </p:anim>
                                    <p:anim calcmode="lin" valueType="num">
                                      <p:cBhvr>
                                        <p:cTn id="9" dur="1000" fill="hold">
                                          <p:stCondLst>
                                            <p:cond delay="0"/>
                                          </p:stCondLst>
                                        </p:cTn>
                                        <p:tgtEl>
                                          <p:spTgt spid="79874"/>
                                        </p:tgtEl>
                                        <p:attrNameLst>
                                          <p:attrName>ppt_h</p:attrName>
                                        </p:attrNameLst>
                                      </p:cBhvr>
                                      <p:tavLst>
                                        <p:tav tm="0">
                                          <p:val>
                                            <p:strVal val="#ppt_h"/>
                                          </p:val>
                                        </p:tav>
                                        <p:tav tm="100000">
                                          <p:val>
                                            <p:strVal val="#ppt_h"/>
                                          </p:val>
                                        </p:tav>
                                      </p:tavLst>
                                    </p:anim>
                                    <p:anim calcmode="lin" valueType="num">
                                      <p:cBhvr>
                                        <p:cTn id="10" dur="1000" fill="hold">
                                          <p:stCondLst>
                                            <p:cond delay="0"/>
                                          </p:stCondLst>
                                        </p:cTn>
                                        <p:tgtEl>
                                          <p:spTgt spid="79874"/>
                                        </p:tgtEl>
                                        <p:attrNameLst>
                                          <p:attrName>ppt_x</p:attrName>
                                        </p:attrNameLst>
                                      </p:cBhvr>
                                      <p:tavLst>
                                        <p:tav tm="0">
                                          <p:val>
                                            <p:strVal val="#ppt_x+.4"/>
                                          </p:val>
                                        </p:tav>
                                        <p:tav tm="100000">
                                          <p:val>
                                            <p:strVal val="#ppt_x"/>
                                          </p:val>
                                        </p:tav>
                                      </p:tavLst>
                                    </p:anim>
                                    <p:anim calcmode="lin" valueType="num">
                                      <p:cBhvr>
                                        <p:cTn id="11" dur="1000" fill="hold">
                                          <p:stCondLst>
                                            <p:cond delay="0"/>
                                          </p:stCondLst>
                                        </p:cTn>
                                        <p:tgtEl>
                                          <p:spTgt spid="79874"/>
                                        </p:tgtEl>
                                        <p:attrNameLst>
                                          <p:attrName>ppt_y</p:attrName>
                                        </p:attrNameLst>
                                      </p:cBhvr>
                                      <p:tavLst>
                                        <p:tav tm="0">
                                          <p:val>
                                            <p:strVal val="#ppt_y-.2"/>
                                          </p:val>
                                        </p:tav>
                                        <p:tav tm="50000">
                                          <p:val>
                                            <p:strVal val="#ppt_y+.1"/>
                                          </p:val>
                                        </p:tav>
                                        <p:tav tm="100000">
                                          <p:val>
                                            <p:strVal val="#ppt_y"/>
                                          </p:val>
                                        </p:tav>
                                      </p:tavLst>
                                    </p:anim>
                                  </p:childTnLst>
                                </p:cTn>
                              </p:par>
                            </p:childTnLst>
                          </p:cTn>
                        </p:par>
                      </p:childTnLst>
                    </p:cTn>
                  </p:par>
                  <p:par>
                    <p:cTn id="12" fill="hold" nodeType="clickPar">
                      <p:stCondLst>
                        <p:cond delay="indefinite"/>
                      </p:stCondLst>
                      <p:childTnLst>
                        <p:par>
                          <p:cTn id="13" fill="hold" nodeType="withGroup">
                            <p:stCondLst>
                              <p:cond delay="0"/>
                            </p:stCondLst>
                            <p:childTnLst>
                              <p:par>
                                <p:cTn id="14" presetID="54" presetClass="entr" presetSubtype="0" accel="100000" fill="hold" grpId="0" nodeType="clickEffect">
                                  <p:stCondLst>
                                    <p:cond delay="0"/>
                                  </p:stCondLst>
                                  <p:childTnLst>
                                    <p:set>
                                      <p:cBhvr>
                                        <p:cTn id="15" dur="1" fill="hold">
                                          <p:stCondLst>
                                            <p:cond delay="0"/>
                                          </p:stCondLst>
                                        </p:cTn>
                                        <p:tgtEl>
                                          <p:spTgt spid="79875">
                                            <p:txEl>
                                              <p:pRg st="0" end="0"/>
                                            </p:txEl>
                                          </p:spTgt>
                                        </p:tgtEl>
                                        <p:attrNameLst>
                                          <p:attrName>style.visibility</p:attrName>
                                        </p:attrNameLst>
                                      </p:cBhvr>
                                      <p:to>
                                        <p:strVal val="visible"/>
                                      </p:to>
                                    </p:set>
                                    <p:anim calcmode="lin" valueType="num">
                                      <p:cBhvr>
                                        <p:cTn id="16" dur="500" fill="hold"/>
                                        <p:tgtEl>
                                          <p:spTgt spid="79875">
                                            <p:txEl>
                                              <p:pRg st="0" end="0"/>
                                            </p:txEl>
                                          </p:spTgt>
                                        </p:tgtEl>
                                        <p:attrNameLst>
                                          <p:attrName>ppt_w</p:attrName>
                                        </p:attrNameLst>
                                      </p:cBhvr>
                                      <p:tavLst>
                                        <p:tav tm="0">
                                          <p:val>
                                            <p:strVal val="#ppt_w*0.05"/>
                                          </p:val>
                                        </p:tav>
                                        <p:tav tm="100000">
                                          <p:val>
                                            <p:strVal val="#ppt_w"/>
                                          </p:val>
                                        </p:tav>
                                      </p:tavLst>
                                    </p:anim>
                                    <p:anim calcmode="lin" valueType="num">
                                      <p:cBhvr>
                                        <p:cTn id="17" dur="500" fill="hold"/>
                                        <p:tgtEl>
                                          <p:spTgt spid="79875">
                                            <p:txEl>
                                              <p:pRg st="0" end="0"/>
                                            </p:txEl>
                                          </p:spTgt>
                                        </p:tgtEl>
                                        <p:attrNameLst>
                                          <p:attrName>ppt_h</p:attrName>
                                        </p:attrNameLst>
                                      </p:cBhvr>
                                      <p:tavLst>
                                        <p:tav tm="0">
                                          <p:val>
                                            <p:strVal val="#ppt_h"/>
                                          </p:val>
                                        </p:tav>
                                        <p:tav tm="100000">
                                          <p:val>
                                            <p:strVal val="#ppt_h"/>
                                          </p:val>
                                        </p:tav>
                                      </p:tavLst>
                                    </p:anim>
                                    <p:anim calcmode="lin" valueType="num">
                                      <p:cBhvr>
                                        <p:cTn id="18" dur="500" fill="hold"/>
                                        <p:tgtEl>
                                          <p:spTgt spid="79875">
                                            <p:txEl>
                                              <p:pRg st="0" end="0"/>
                                            </p:txEl>
                                          </p:spTgt>
                                        </p:tgtEl>
                                        <p:attrNameLst>
                                          <p:attrName>ppt_x</p:attrName>
                                        </p:attrNameLst>
                                      </p:cBhvr>
                                      <p:tavLst>
                                        <p:tav tm="0">
                                          <p:val>
                                            <p:strVal val="#ppt_x-.2"/>
                                          </p:val>
                                        </p:tav>
                                        <p:tav tm="100000">
                                          <p:val>
                                            <p:strVal val="#ppt_x"/>
                                          </p:val>
                                        </p:tav>
                                      </p:tavLst>
                                    </p:anim>
                                    <p:anim calcmode="lin" valueType="num">
                                      <p:cBhvr>
                                        <p:cTn id="19" dur="500" fill="hold"/>
                                        <p:tgtEl>
                                          <p:spTgt spid="79875">
                                            <p:txEl>
                                              <p:pRg st="0" end="0"/>
                                            </p:txEl>
                                          </p:spTgt>
                                        </p:tgtEl>
                                        <p:attrNameLst>
                                          <p:attrName>ppt_y</p:attrName>
                                        </p:attrNameLst>
                                      </p:cBhvr>
                                      <p:tavLst>
                                        <p:tav tm="0">
                                          <p:val>
                                            <p:strVal val="#ppt_y"/>
                                          </p:val>
                                        </p:tav>
                                        <p:tav tm="100000">
                                          <p:val>
                                            <p:strVal val="#ppt_y"/>
                                          </p:val>
                                        </p:tav>
                                      </p:tavLst>
                                    </p:anim>
                                    <p:animEffect transition="in" filter="fade">
                                      <p:cBhvr>
                                        <p:cTn id="20" dur="500"/>
                                        <p:tgtEl>
                                          <p:spTgt spid="79875">
                                            <p:txEl>
                                              <p:pRg st="0" end="0"/>
                                            </p:txEl>
                                          </p:spTgt>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54" presetClass="entr" presetSubtype="0" accel="100000" fill="hold" grpId="0" nodeType="clickEffect">
                                  <p:stCondLst>
                                    <p:cond delay="0"/>
                                  </p:stCondLst>
                                  <p:childTnLst>
                                    <p:set>
                                      <p:cBhvr>
                                        <p:cTn id="24" dur="1" fill="hold">
                                          <p:stCondLst>
                                            <p:cond delay="0"/>
                                          </p:stCondLst>
                                        </p:cTn>
                                        <p:tgtEl>
                                          <p:spTgt spid="79875">
                                            <p:txEl>
                                              <p:pRg st="1" end="1"/>
                                            </p:txEl>
                                          </p:spTgt>
                                        </p:tgtEl>
                                        <p:attrNameLst>
                                          <p:attrName>style.visibility</p:attrName>
                                        </p:attrNameLst>
                                      </p:cBhvr>
                                      <p:to>
                                        <p:strVal val="visible"/>
                                      </p:to>
                                    </p:set>
                                    <p:anim calcmode="lin" valueType="num">
                                      <p:cBhvr>
                                        <p:cTn id="25" dur="500" fill="hold"/>
                                        <p:tgtEl>
                                          <p:spTgt spid="79875">
                                            <p:txEl>
                                              <p:pRg st="1" end="1"/>
                                            </p:txEl>
                                          </p:spTgt>
                                        </p:tgtEl>
                                        <p:attrNameLst>
                                          <p:attrName>ppt_w</p:attrName>
                                        </p:attrNameLst>
                                      </p:cBhvr>
                                      <p:tavLst>
                                        <p:tav tm="0">
                                          <p:val>
                                            <p:strVal val="#ppt_w*0.05"/>
                                          </p:val>
                                        </p:tav>
                                        <p:tav tm="100000">
                                          <p:val>
                                            <p:strVal val="#ppt_w"/>
                                          </p:val>
                                        </p:tav>
                                      </p:tavLst>
                                    </p:anim>
                                    <p:anim calcmode="lin" valueType="num">
                                      <p:cBhvr>
                                        <p:cTn id="26" dur="500" fill="hold"/>
                                        <p:tgtEl>
                                          <p:spTgt spid="79875">
                                            <p:txEl>
                                              <p:pRg st="1" end="1"/>
                                            </p:txEl>
                                          </p:spTgt>
                                        </p:tgtEl>
                                        <p:attrNameLst>
                                          <p:attrName>ppt_h</p:attrName>
                                        </p:attrNameLst>
                                      </p:cBhvr>
                                      <p:tavLst>
                                        <p:tav tm="0">
                                          <p:val>
                                            <p:strVal val="#ppt_h"/>
                                          </p:val>
                                        </p:tav>
                                        <p:tav tm="100000">
                                          <p:val>
                                            <p:strVal val="#ppt_h"/>
                                          </p:val>
                                        </p:tav>
                                      </p:tavLst>
                                    </p:anim>
                                    <p:anim calcmode="lin" valueType="num">
                                      <p:cBhvr>
                                        <p:cTn id="27" dur="500" fill="hold"/>
                                        <p:tgtEl>
                                          <p:spTgt spid="79875">
                                            <p:txEl>
                                              <p:pRg st="1" end="1"/>
                                            </p:txEl>
                                          </p:spTgt>
                                        </p:tgtEl>
                                        <p:attrNameLst>
                                          <p:attrName>ppt_x</p:attrName>
                                        </p:attrNameLst>
                                      </p:cBhvr>
                                      <p:tavLst>
                                        <p:tav tm="0">
                                          <p:val>
                                            <p:strVal val="#ppt_x-.2"/>
                                          </p:val>
                                        </p:tav>
                                        <p:tav tm="100000">
                                          <p:val>
                                            <p:strVal val="#ppt_x"/>
                                          </p:val>
                                        </p:tav>
                                      </p:tavLst>
                                    </p:anim>
                                    <p:anim calcmode="lin" valueType="num">
                                      <p:cBhvr>
                                        <p:cTn id="28" dur="500" fill="hold"/>
                                        <p:tgtEl>
                                          <p:spTgt spid="79875">
                                            <p:txEl>
                                              <p:pRg st="1" end="1"/>
                                            </p:txEl>
                                          </p:spTgt>
                                        </p:tgtEl>
                                        <p:attrNameLst>
                                          <p:attrName>ppt_y</p:attrName>
                                        </p:attrNameLst>
                                      </p:cBhvr>
                                      <p:tavLst>
                                        <p:tav tm="0">
                                          <p:val>
                                            <p:strVal val="#ppt_y"/>
                                          </p:val>
                                        </p:tav>
                                        <p:tav tm="100000">
                                          <p:val>
                                            <p:strVal val="#ppt_y"/>
                                          </p:val>
                                        </p:tav>
                                      </p:tavLst>
                                    </p:anim>
                                    <p:animEffect transition="in" filter="fade">
                                      <p:cBhvr>
                                        <p:cTn id="29" dur="500"/>
                                        <p:tgtEl>
                                          <p:spTgt spid="79875">
                                            <p:txEl>
                                              <p:pRg st="1" end="1"/>
                                            </p:txEl>
                                          </p:spTgt>
                                        </p:tgtEl>
                                      </p:cBhvr>
                                    </p:animEffect>
                                  </p:childTnLst>
                                </p:cTn>
                              </p:par>
                            </p:childTnLst>
                          </p:cTn>
                        </p:par>
                      </p:childTnLst>
                    </p:cTn>
                  </p:par>
                  <p:par>
                    <p:cTn id="30" fill="hold" nodeType="clickPar">
                      <p:stCondLst>
                        <p:cond delay="indefinite"/>
                      </p:stCondLst>
                      <p:childTnLst>
                        <p:par>
                          <p:cTn id="31" fill="hold" nodeType="withGroup">
                            <p:stCondLst>
                              <p:cond delay="0"/>
                            </p:stCondLst>
                            <p:childTnLst>
                              <p:par>
                                <p:cTn id="32" presetID="54" presetClass="entr" presetSubtype="0" accel="100000" fill="hold" grpId="0" nodeType="clickEffect">
                                  <p:stCondLst>
                                    <p:cond delay="0"/>
                                  </p:stCondLst>
                                  <p:childTnLst>
                                    <p:set>
                                      <p:cBhvr>
                                        <p:cTn id="33" dur="1" fill="hold">
                                          <p:stCondLst>
                                            <p:cond delay="0"/>
                                          </p:stCondLst>
                                        </p:cTn>
                                        <p:tgtEl>
                                          <p:spTgt spid="79875">
                                            <p:txEl>
                                              <p:pRg st="2" end="2"/>
                                            </p:txEl>
                                          </p:spTgt>
                                        </p:tgtEl>
                                        <p:attrNameLst>
                                          <p:attrName>style.visibility</p:attrName>
                                        </p:attrNameLst>
                                      </p:cBhvr>
                                      <p:to>
                                        <p:strVal val="visible"/>
                                      </p:to>
                                    </p:set>
                                    <p:anim calcmode="lin" valueType="num">
                                      <p:cBhvr>
                                        <p:cTn id="34" dur="500" fill="hold"/>
                                        <p:tgtEl>
                                          <p:spTgt spid="79875">
                                            <p:txEl>
                                              <p:pRg st="2" end="2"/>
                                            </p:txEl>
                                          </p:spTgt>
                                        </p:tgtEl>
                                        <p:attrNameLst>
                                          <p:attrName>ppt_w</p:attrName>
                                        </p:attrNameLst>
                                      </p:cBhvr>
                                      <p:tavLst>
                                        <p:tav tm="0">
                                          <p:val>
                                            <p:strVal val="#ppt_w*0.05"/>
                                          </p:val>
                                        </p:tav>
                                        <p:tav tm="100000">
                                          <p:val>
                                            <p:strVal val="#ppt_w"/>
                                          </p:val>
                                        </p:tav>
                                      </p:tavLst>
                                    </p:anim>
                                    <p:anim calcmode="lin" valueType="num">
                                      <p:cBhvr>
                                        <p:cTn id="35" dur="500" fill="hold"/>
                                        <p:tgtEl>
                                          <p:spTgt spid="79875">
                                            <p:txEl>
                                              <p:pRg st="2" end="2"/>
                                            </p:txEl>
                                          </p:spTgt>
                                        </p:tgtEl>
                                        <p:attrNameLst>
                                          <p:attrName>ppt_h</p:attrName>
                                        </p:attrNameLst>
                                      </p:cBhvr>
                                      <p:tavLst>
                                        <p:tav tm="0">
                                          <p:val>
                                            <p:strVal val="#ppt_h"/>
                                          </p:val>
                                        </p:tav>
                                        <p:tav tm="100000">
                                          <p:val>
                                            <p:strVal val="#ppt_h"/>
                                          </p:val>
                                        </p:tav>
                                      </p:tavLst>
                                    </p:anim>
                                    <p:anim calcmode="lin" valueType="num">
                                      <p:cBhvr>
                                        <p:cTn id="36" dur="500" fill="hold"/>
                                        <p:tgtEl>
                                          <p:spTgt spid="79875">
                                            <p:txEl>
                                              <p:pRg st="2" end="2"/>
                                            </p:txEl>
                                          </p:spTgt>
                                        </p:tgtEl>
                                        <p:attrNameLst>
                                          <p:attrName>ppt_x</p:attrName>
                                        </p:attrNameLst>
                                      </p:cBhvr>
                                      <p:tavLst>
                                        <p:tav tm="0">
                                          <p:val>
                                            <p:strVal val="#ppt_x-.2"/>
                                          </p:val>
                                        </p:tav>
                                        <p:tav tm="100000">
                                          <p:val>
                                            <p:strVal val="#ppt_x"/>
                                          </p:val>
                                        </p:tav>
                                      </p:tavLst>
                                    </p:anim>
                                    <p:anim calcmode="lin" valueType="num">
                                      <p:cBhvr>
                                        <p:cTn id="37" dur="500" fill="hold"/>
                                        <p:tgtEl>
                                          <p:spTgt spid="79875">
                                            <p:txEl>
                                              <p:pRg st="2" end="2"/>
                                            </p:txEl>
                                          </p:spTgt>
                                        </p:tgtEl>
                                        <p:attrNameLst>
                                          <p:attrName>ppt_y</p:attrName>
                                        </p:attrNameLst>
                                      </p:cBhvr>
                                      <p:tavLst>
                                        <p:tav tm="0">
                                          <p:val>
                                            <p:strVal val="#ppt_y"/>
                                          </p:val>
                                        </p:tav>
                                        <p:tav tm="100000">
                                          <p:val>
                                            <p:strVal val="#ppt_y"/>
                                          </p:val>
                                        </p:tav>
                                      </p:tavLst>
                                    </p:anim>
                                    <p:animEffect transition="in" filter="fade">
                                      <p:cBhvr>
                                        <p:cTn id="38" dur="500"/>
                                        <p:tgtEl>
                                          <p:spTgt spid="79875">
                                            <p:txEl>
                                              <p:pRg st="2" end="2"/>
                                            </p:txEl>
                                          </p:spTgt>
                                        </p:tgtEl>
                                      </p:cBhvr>
                                    </p:animEffect>
                                  </p:childTnLst>
                                </p:cTn>
                              </p:par>
                            </p:childTnLst>
                          </p:cTn>
                        </p:par>
                      </p:childTnLst>
                    </p:cTn>
                  </p:par>
                  <p:par>
                    <p:cTn id="39" fill="hold" nodeType="clickPar">
                      <p:stCondLst>
                        <p:cond delay="indefinite"/>
                      </p:stCondLst>
                      <p:childTnLst>
                        <p:par>
                          <p:cTn id="40" fill="hold" nodeType="withGroup">
                            <p:stCondLst>
                              <p:cond delay="0"/>
                            </p:stCondLst>
                            <p:childTnLst>
                              <p:par>
                                <p:cTn id="41" presetID="54" presetClass="entr" presetSubtype="0" accel="100000" fill="hold" grpId="0" nodeType="clickEffect">
                                  <p:stCondLst>
                                    <p:cond delay="0"/>
                                  </p:stCondLst>
                                  <p:childTnLst>
                                    <p:set>
                                      <p:cBhvr>
                                        <p:cTn id="42" dur="1" fill="hold">
                                          <p:stCondLst>
                                            <p:cond delay="0"/>
                                          </p:stCondLst>
                                        </p:cTn>
                                        <p:tgtEl>
                                          <p:spTgt spid="79875">
                                            <p:txEl>
                                              <p:pRg st="3" end="3"/>
                                            </p:txEl>
                                          </p:spTgt>
                                        </p:tgtEl>
                                        <p:attrNameLst>
                                          <p:attrName>style.visibility</p:attrName>
                                        </p:attrNameLst>
                                      </p:cBhvr>
                                      <p:to>
                                        <p:strVal val="visible"/>
                                      </p:to>
                                    </p:set>
                                    <p:anim calcmode="lin" valueType="num">
                                      <p:cBhvr>
                                        <p:cTn id="43" dur="500" fill="hold"/>
                                        <p:tgtEl>
                                          <p:spTgt spid="79875">
                                            <p:txEl>
                                              <p:pRg st="3" end="3"/>
                                            </p:txEl>
                                          </p:spTgt>
                                        </p:tgtEl>
                                        <p:attrNameLst>
                                          <p:attrName>ppt_w</p:attrName>
                                        </p:attrNameLst>
                                      </p:cBhvr>
                                      <p:tavLst>
                                        <p:tav tm="0">
                                          <p:val>
                                            <p:strVal val="#ppt_w*0.05"/>
                                          </p:val>
                                        </p:tav>
                                        <p:tav tm="100000">
                                          <p:val>
                                            <p:strVal val="#ppt_w"/>
                                          </p:val>
                                        </p:tav>
                                      </p:tavLst>
                                    </p:anim>
                                    <p:anim calcmode="lin" valueType="num">
                                      <p:cBhvr>
                                        <p:cTn id="44" dur="500" fill="hold"/>
                                        <p:tgtEl>
                                          <p:spTgt spid="79875">
                                            <p:txEl>
                                              <p:pRg st="3" end="3"/>
                                            </p:txEl>
                                          </p:spTgt>
                                        </p:tgtEl>
                                        <p:attrNameLst>
                                          <p:attrName>ppt_h</p:attrName>
                                        </p:attrNameLst>
                                      </p:cBhvr>
                                      <p:tavLst>
                                        <p:tav tm="0">
                                          <p:val>
                                            <p:strVal val="#ppt_h"/>
                                          </p:val>
                                        </p:tav>
                                        <p:tav tm="100000">
                                          <p:val>
                                            <p:strVal val="#ppt_h"/>
                                          </p:val>
                                        </p:tav>
                                      </p:tavLst>
                                    </p:anim>
                                    <p:anim calcmode="lin" valueType="num">
                                      <p:cBhvr>
                                        <p:cTn id="45" dur="500" fill="hold"/>
                                        <p:tgtEl>
                                          <p:spTgt spid="79875">
                                            <p:txEl>
                                              <p:pRg st="3" end="3"/>
                                            </p:txEl>
                                          </p:spTgt>
                                        </p:tgtEl>
                                        <p:attrNameLst>
                                          <p:attrName>ppt_x</p:attrName>
                                        </p:attrNameLst>
                                      </p:cBhvr>
                                      <p:tavLst>
                                        <p:tav tm="0">
                                          <p:val>
                                            <p:strVal val="#ppt_x-.2"/>
                                          </p:val>
                                        </p:tav>
                                        <p:tav tm="100000">
                                          <p:val>
                                            <p:strVal val="#ppt_x"/>
                                          </p:val>
                                        </p:tav>
                                      </p:tavLst>
                                    </p:anim>
                                    <p:anim calcmode="lin" valueType="num">
                                      <p:cBhvr>
                                        <p:cTn id="46" dur="500" fill="hold"/>
                                        <p:tgtEl>
                                          <p:spTgt spid="79875">
                                            <p:txEl>
                                              <p:pRg st="3" end="3"/>
                                            </p:txEl>
                                          </p:spTgt>
                                        </p:tgtEl>
                                        <p:attrNameLst>
                                          <p:attrName>ppt_y</p:attrName>
                                        </p:attrNameLst>
                                      </p:cBhvr>
                                      <p:tavLst>
                                        <p:tav tm="0">
                                          <p:val>
                                            <p:strVal val="#ppt_y"/>
                                          </p:val>
                                        </p:tav>
                                        <p:tav tm="100000">
                                          <p:val>
                                            <p:strVal val="#ppt_y"/>
                                          </p:val>
                                        </p:tav>
                                      </p:tavLst>
                                    </p:anim>
                                    <p:animEffect transition="in" filter="fade">
                                      <p:cBhvr>
                                        <p:cTn id="47" dur="500"/>
                                        <p:tgtEl>
                                          <p:spTgt spid="79875">
                                            <p:txEl>
                                              <p:pRg st="3" end="3"/>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54" presetClass="entr" presetSubtype="0" accel="100000" fill="hold" grpId="0" nodeType="clickEffect">
                                  <p:stCondLst>
                                    <p:cond delay="0"/>
                                  </p:stCondLst>
                                  <p:childTnLst>
                                    <p:set>
                                      <p:cBhvr>
                                        <p:cTn id="51" dur="1" fill="hold">
                                          <p:stCondLst>
                                            <p:cond delay="0"/>
                                          </p:stCondLst>
                                        </p:cTn>
                                        <p:tgtEl>
                                          <p:spTgt spid="79875">
                                            <p:txEl>
                                              <p:pRg st="4" end="4"/>
                                            </p:txEl>
                                          </p:spTgt>
                                        </p:tgtEl>
                                        <p:attrNameLst>
                                          <p:attrName>style.visibility</p:attrName>
                                        </p:attrNameLst>
                                      </p:cBhvr>
                                      <p:to>
                                        <p:strVal val="visible"/>
                                      </p:to>
                                    </p:set>
                                    <p:anim calcmode="lin" valueType="num">
                                      <p:cBhvr>
                                        <p:cTn id="52" dur="500" fill="hold"/>
                                        <p:tgtEl>
                                          <p:spTgt spid="79875">
                                            <p:txEl>
                                              <p:pRg st="4" end="4"/>
                                            </p:txEl>
                                          </p:spTgt>
                                        </p:tgtEl>
                                        <p:attrNameLst>
                                          <p:attrName>ppt_w</p:attrName>
                                        </p:attrNameLst>
                                      </p:cBhvr>
                                      <p:tavLst>
                                        <p:tav tm="0">
                                          <p:val>
                                            <p:strVal val="#ppt_w*0.05"/>
                                          </p:val>
                                        </p:tav>
                                        <p:tav tm="100000">
                                          <p:val>
                                            <p:strVal val="#ppt_w"/>
                                          </p:val>
                                        </p:tav>
                                      </p:tavLst>
                                    </p:anim>
                                    <p:anim calcmode="lin" valueType="num">
                                      <p:cBhvr>
                                        <p:cTn id="53" dur="500" fill="hold"/>
                                        <p:tgtEl>
                                          <p:spTgt spid="79875">
                                            <p:txEl>
                                              <p:pRg st="4" end="4"/>
                                            </p:txEl>
                                          </p:spTgt>
                                        </p:tgtEl>
                                        <p:attrNameLst>
                                          <p:attrName>ppt_h</p:attrName>
                                        </p:attrNameLst>
                                      </p:cBhvr>
                                      <p:tavLst>
                                        <p:tav tm="0">
                                          <p:val>
                                            <p:strVal val="#ppt_h"/>
                                          </p:val>
                                        </p:tav>
                                        <p:tav tm="100000">
                                          <p:val>
                                            <p:strVal val="#ppt_h"/>
                                          </p:val>
                                        </p:tav>
                                      </p:tavLst>
                                    </p:anim>
                                    <p:anim calcmode="lin" valueType="num">
                                      <p:cBhvr>
                                        <p:cTn id="54" dur="500" fill="hold"/>
                                        <p:tgtEl>
                                          <p:spTgt spid="79875">
                                            <p:txEl>
                                              <p:pRg st="4" end="4"/>
                                            </p:txEl>
                                          </p:spTgt>
                                        </p:tgtEl>
                                        <p:attrNameLst>
                                          <p:attrName>ppt_x</p:attrName>
                                        </p:attrNameLst>
                                      </p:cBhvr>
                                      <p:tavLst>
                                        <p:tav tm="0">
                                          <p:val>
                                            <p:strVal val="#ppt_x-.2"/>
                                          </p:val>
                                        </p:tav>
                                        <p:tav tm="100000">
                                          <p:val>
                                            <p:strVal val="#ppt_x"/>
                                          </p:val>
                                        </p:tav>
                                      </p:tavLst>
                                    </p:anim>
                                    <p:anim calcmode="lin" valueType="num">
                                      <p:cBhvr>
                                        <p:cTn id="55" dur="500" fill="hold"/>
                                        <p:tgtEl>
                                          <p:spTgt spid="79875">
                                            <p:txEl>
                                              <p:pRg st="4" end="4"/>
                                            </p:txEl>
                                          </p:spTgt>
                                        </p:tgtEl>
                                        <p:attrNameLst>
                                          <p:attrName>ppt_y</p:attrName>
                                        </p:attrNameLst>
                                      </p:cBhvr>
                                      <p:tavLst>
                                        <p:tav tm="0">
                                          <p:val>
                                            <p:strVal val="#ppt_y"/>
                                          </p:val>
                                        </p:tav>
                                        <p:tav tm="100000">
                                          <p:val>
                                            <p:strVal val="#ppt_y"/>
                                          </p:val>
                                        </p:tav>
                                      </p:tavLst>
                                    </p:anim>
                                    <p:animEffect transition="in" filter="fade">
                                      <p:cBhvr>
                                        <p:cTn id="56" dur="500"/>
                                        <p:tgtEl>
                                          <p:spTgt spid="79875">
                                            <p:txEl>
                                              <p:pRg st="4" end="4"/>
                                            </p:txEl>
                                          </p:spTgt>
                                        </p:tgtEl>
                                      </p:cBhvr>
                                    </p:animEffect>
                                  </p:childTnLst>
                                </p:cTn>
                              </p:par>
                            </p:childTnLst>
                          </p:cTn>
                        </p:par>
                      </p:childTnLst>
                    </p:cTn>
                  </p:par>
                  <p:par>
                    <p:cTn id="57" fill="hold" nodeType="clickPar">
                      <p:stCondLst>
                        <p:cond delay="indefinite"/>
                      </p:stCondLst>
                      <p:childTnLst>
                        <p:par>
                          <p:cTn id="58" fill="hold" nodeType="withGroup">
                            <p:stCondLst>
                              <p:cond delay="0"/>
                            </p:stCondLst>
                            <p:childTnLst>
                              <p:par>
                                <p:cTn id="59" presetID="25" presetClass="exit" presetSubtype="0" fill="hold" grpId="1" nodeType="clickEffect">
                                  <p:stCondLst>
                                    <p:cond delay="0"/>
                                  </p:stCondLst>
                                  <p:childTnLst>
                                    <p:anim calcmode="lin" valueType="num">
                                      <p:cBhvr>
                                        <p:cTn id="60" dur="2000" fill="hold"/>
                                        <p:tgtEl>
                                          <p:spTgt spid="79874"/>
                                        </p:tgtEl>
                                        <p:attrNameLst>
                                          <p:attrName>style.rotation</p:attrName>
                                        </p:attrNameLst>
                                      </p:cBhvr>
                                      <p:tavLst>
                                        <p:tav tm="0">
                                          <p:val>
                                            <p:fltVal val="0"/>
                                          </p:val>
                                        </p:tav>
                                        <p:tav tm="100000">
                                          <p:val>
                                            <p:fltVal val="-90"/>
                                          </p:val>
                                        </p:tav>
                                      </p:tavLst>
                                    </p:anim>
                                    <p:anim calcmode="lin" valueType="num">
                                      <p:cBhvr>
                                        <p:cTn id="61" dur="2000" fill="hold"/>
                                        <p:tgtEl>
                                          <p:spTgt spid="79874"/>
                                        </p:tgtEl>
                                        <p:attrNameLst>
                                          <p:attrName>ppt_w</p:attrName>
                                        </p:attrNameLst>
                                      </p:cBhvr>
                                      <p:tavLst>
                                        <p:tav tm="0">
                                          <p:val>
                                            <p:strVal val="ppt_w"/>
                                          </p:val>
                                        </p:tav>
                                        <p:tav tm="50000">
                                          <p:val>
                                            <p:strVal val="ppt_w-.5"/>
                                          </p:val>
                                        </p:tav>
                                        <p:tav tm="100000">
                                          <p:val>
                                            <p:strVal val="ppt_w-.5"/>
                                          </p:val>
                                        </p:tav>
                                      </p:tavLst>
                                    </p:anim>
                                    <p:anim calcmode="lin" valueType="num">
                                      <p:cBhvr>
                                        <p:cTn id="62" dur="2000" fill="hold"/>
                                        <p:tgtEl>
                                          <p:spTgt spid="79874"/>
                                        </p:tgtEl>
                                        <p:attrNameLst>
                                          <p:attrName>ppt_h</p:attrName>
                                        </p:attrNameLst>
                                      </p:cBhvr>
                                      <p:tavLst>
                                        <p:tav tm="0">
                                          <p:val>
                                            <p:strVal val="ppt_h"/>
                                          </p:val>
                                        </p:tav>
                                        <p:tav tm="100000">
                                          <p:val>
                                            <p:strVal val="ppt_h"/>
                                          </p:val>
                                        </p:tav>
                                      </p:tavLst>
                                    </p:anim>
                                    <p:anim calcmode="lin" valueType="num">
                                      <p:cBhvr>
                                        <p:cTn id="63" dur="2000" fill="hold"/>
                                        <p:tgtEl>
                                          <p:spTgt spid="79874"/>
                                        </p:tgtEl>
                                        <p:attrNameLst>
                                          <p:attrName>ppt_x</p:attrName>
                                        </p:attrNameLst>
                                      </p:cBhvr>
                                      <p:tavLst>
                                        <p:tav tm="0">
                                          <p:val>
                                            <p:strVal val="ppt_x"/>
                                          </p:val>
                                        </p:tav>
                                        <p:tav tm="100000">
                                          <p:val>
                                            <p:strVal val="ppt_x+.4"/>
                                          </p:val>
                                        </p:tav>
                                      </p:tavLst>
                                    </p:anim>
                                    <p:anim calcmode="lin" valueType="num">
                                      <p:cBhvr>
                                        <p:cTn id="64" dur="2000" fill="hold"/>
                                        <p:tgtEl>
                                          <p:spTgt spid="79874"/>
                                        </p:tgtEl>
                                        <p:attrNameLst>
                                          <p:attrName>ppt_y</p:attrName>
                                        </p:attrNameLst>
                                      </p:cBhvr>
                                      <p:tavLst>
                                        <p:tav tm="0">
                                          <p:val>
                                            <p:strVal val="ppt_y"/>
                                          </p:val>
                                        </p:tav>
                                        <p:tav tm="50000">
                                          <p:val>
                                            <p:strVal val="ppt_y+.1"/>
                                          </p:val>
                                        </p:tav>
                                        <p:tav tm="100000">
                                          <p:val>
                                            <p:strVal val="ppt_y-.2"/>
                                          </p:val>
                                        </p:tav>
                                      </p:tavLst>
                                    </p:anim>
                                    <p:set>
                                      <p:cBhvr>
                                        <p:cTn id="65" dur="1" fill="hold">
                                          <p:stCondLst>
                                            <p:cond delay="1998"/>
                                          </p:stCondLst>
                                        </p:cTn>
                                        <p:tgtEl>
                                          <p:spTgt spid="79874"/>
                                        </p:tgtEl>
                                        <p:attrNameLst>
                                          <p:attrName>style.visibility</p:attrName>
                                        </p:attrNameLst>
                                      </p:cBhvr>
                                      <p:to>
                                        <p:strVal val="hidden"/>
                                      </p:to>
                                    </p:set>
                                  </p:childTnLst>
                                </p:cTn>
                              </p:par>
                              <p:par>
                                <p:cTn id="66" presetID="22" presetClass="exit" presetSubtype="8" fill="hold" grpId="1" nodeType="withEffect">
                                  <p:stCondLst>
                                    <p:cond delay="0"/>
                                  </p:stCondLst>
                                  <p:childTnLst>
                                    <p:animEffect transition="out" filter="wipe(left)">
                                      <p:cBhvr>
                                        <p:cTn id="67" dur="500"/>
                                        <p:tgtEl>
                                          <p:spTgt spid="79875">
                                            <p:txEl>
                                              <p:pRg st="0" end="0"/>
                                            </p:txEl>
                                          </p:spTgt>
                                        </p:tgtEl>
                                      </p:cBhvr>
                                    </p:animEffect>
                                    <p:set>
                                      <p:cBhvr>
                                        <p:cTn id="68" dur="1" fill="hold">
                                          <p:stCondLst>
                                            <p:cond delay="499"/>
                                          </p:stCondLst>
                                        </p:cTn>
                                        <p:tgtEl>
                                          <p:spTgt spid="79875">
                                            <p:txEl>
                                              <p:pRg st="0" end="0"/>
                                            </p:txEl>
                                          </p:spTgt>
                                        </p:tgtEl>
                                        <p:attrNameLst>
                                          <p:attrName>style.visibility</p:attrName>
                                        </p:attrNameLst>
                                      </p:cBhvr>
                                      <p:to>
                                        <p:strVal val="hidden"/>
                                      </p:to>
                                    </p:set>
                                  </p:childTnLst>
                                </p:cTn>
                              </p:par>
                              <p:par>
                                <p:cTn id="69" presetID="22" presetClass="exit" presetSubtype="8" fill="hold" grpId="1" nodeType="withEffect">
                                  <p:stCondLst>
                                    <p:cond delay="0"/>
                                  </p:stCondLst>
                                  <p:childTnLst>
                                    <p:animEffect transition="out" filter="wipe(left)">
                                      <p:cBhvr>
                                        <p:cTn id="70" dur="500"/>
                                        <p:tgtEl>
                                          <p:spTgt spid="79875">
                                            <p:txEl>
                                              <p:pRg st="1" end="1"/>
                                            </p:txEl>
                                          </p:spTgt>
                                        </p:tgtEl>
                                      </p:cBhvr>
                                    </p:animEffect>
                                    <p:set>
                                      <p:cBhvr>
                                        <p:cTn id="71" dur="1" fill="hold">
                                          <p:stCondLst>
                                            <p:cond delay="499"/>
                                          </p:stCondLst>
                                        </p:cTn>
                                        <p:tgtEl>
                                          <p:spTgt spid="79875">
                                            <p:txEl>
                                              <p:pRg st="1" end="1"/>
                                            </p:txEl>
                                          </p:spTgt>
                                        </p:tgtEl>
                                        <p:attrNameLst>
                                          <p:attrName>style.visibility</p:attrName>
                                        </p:attrNameLst>
                                      </p:cBhvr>
                                      <p:to>
                                        <p:strVal val="hidden"/>
                                      </p:to>
                                    </p:set>
                                  </p:childTnLst>
                                </p:cTn>
                              </p:par>
                              <p:par>
                                <p:cTn id="72" presetID="22" presetClass="exit" presetSubtype="8" fill="hold" grpId="1" nodeType="withEffect">
                                  <p:stCondLst>
                                    <p:cond delay="0"/>
                                  </p:stCondLst>
                                  <p:childTnLst>
                                    <p:animEffect transition="out" filter="wipe(left)">
                                      <p:cBhvr>
                                        <p:cTn id="73" dur="500"/>
                                        <p:tgtEl>
                                          <p:spTgt spid="79875">
                                            <p:txEl>
                                              <p:pRg st="2" end="2"/>
                                            </p:txEl>
                                          </p:spTgt>
                                        </p:tgtEl>
                                      </p:cBhvr>
                                    </p:animEffect>
                                    <p:set>
                                      <p:cBhvr>
                                        <p:cTn id="74" dur="1" fill="hold">
                                          <p:stCondLst>
                                            <p:cond delay="499"/>
                                          </p:stCondLst>
                                        </p:cTn>
                                        <p:tgtEl>
                                          <p:spTgt spid="79875">
                                            <p:txEl>
                                              <p:pRg st="2" end="2"/>
                                            </p:txEl>
                                          </p:spTgt>
                                        </p:tgtEl>
                                        <p:attrNameLst>
                                          <p:attrName>style.visibility</p:attrName>
                                        </p:attrNameLst>
                                      </p:cBhvr>
                                      <p:to>
                                        <p:strVal val="hidden"/>
                                      </p:to>
                                    </p:set>
                                  </p:childTnLst>
                                </p:cTn>
                              </p:par>
                              <p:par>
                                <p:cTn id="75" presetID="22" presetClass="exit" presetSubtype="8" fill="hold" grpId="1" nodeType="withEffect">
                                  <p:stCondLst>
                                    <p:cond delay="0"/>
                                  </p:stCondLst>
                                  <p:childTnLst>
                                    <p:animEffect transition="out" filter="wipe(left)">
                                      <p:cBhvr>
                                        <p:cTn id="76" dur="500"/>
                                        <p:tgtEl>
                                          <p:spTgt spid="79875">
                                            <p:txEl>
                                              <p:pRg st="3" end="3"/>
                                            </p:txEl>
                                          </p:spTgt>
                                        </p:tgtEl>
                                      </p:cBhvr>
                                    </p:animEffect>
                                    <p:set>
                                      <p:cBhvr>
                                        <p:cTn id="77" dur="1" fill="hold">
                                          <p:stCondLst>
                                            <p:cond delay="499"/>
                                          </p:stCondLst>
                                        </p:cTn>
                                        <p:tgtEl>
                                          <p:spTgt spid="79875">
                                            <p:txEl>
                                              <p:pRg st="3" end="3"/>
                                            </p:txEl>
                                          </p:spTgt>
                                        </p:tgtEl>
                                        <p:attrNameLst>
                                          <p:attrName>style.visibility</p:attrName>
                                        </p:attrNameLst>
                                      </p:cBhvr>
                                      <p:to>
                                        <p:strVal val="hidden"/>
                                      </p:to>
                                    </p:set>
                                  </p:childTnLst>
                                </p:cTn>
                              </p:par>
                              <p:par>
                                <p:cTn id="78" presetID="22" presetClass="exit" presetSubtype="8" fill="hold" grpId="1" nodeType="withEffect">
                                  <p:stCondLst>
                                    <p:cond delay="0"/>
                                  </p:stCondLst>
                                  <p:childTnLst>
                                    <p:animEffect transition="out" filter="wipe(left)">
                                      <p:cBhvr>
                                        <p:cTn id="79" dur="500"/>
                                        <p:tgtEl>
                                          <p:spTgt spid="79875">
                                            <p:txEl>
                                              <p:pRg st="4" end="4"/>
                                            </p:txEl>
                                          </p:spTgt>
                                        </p:tgtEl>
                                      </p:cBhvr>
                                    </p:animEffect>
                                    <p:set>
                                      <p:cBhvr>
                                        <p:cTn id="80" dur="1" fill="hold">
                                          <p:stCondLst>
                                            <p:cond delay="499"/>
                                          </p:stCondLst>
                                        </p:cTn>
                                        <p:tgtEl>
                                          <p:spTgt spid="79875">
                                            <p:txEl>
                                              <p:pRg st="4" end="4"/>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9874" grpId="0"/>
      <p:bldP spid="79874" grpId="1"/>
      <p:bldP spid="79875" grpId="0" build="p"/>
      <p:bldP spid="79875" grpId="1" build="allAtOnce"/>
    </p:bldLst>
  </p:timing>
</p:sld>
</file>

<file path=ppt/slides/slide2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5602" name="عنصر نائب للتذييل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algn="l" rtl="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algn="l" rtl="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algn="l" rtl="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algn="l" rtl="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r>
              <a:rPr lang="ar-SA" altLang="ar-SA"/>
              <a:t>الفصل الرابع</a:t>
            </a:r>
            <a:endParaRPr lang="en-US" altLang="ar-SA"/>
          </a:p>
        </p:txBody>
      </p:sp>
      <p:sp>
        <p:nvSpPr>
          <p:cNvPr id="25603" name="عنصر نائب لرقم الشريحة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algn="l" rtl="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algn="l" rtl="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algn="l" rtl="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algn="l" rtl="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fld id="{BE0AAAF1-09D4-449D-81A7-29FE3D26B656}" type="slidenum">
              <a:rPr lang="ar-SA" altLang="ar-SA"/>
              <a:pPr eaLnBrk="1" hangingPunct="1"/>
              <a:t>26</a:t>
            </a:fld>
            <a:endParaRPr lang="en-US" altLang="ar-SA"/>
          </a:p>
        </p:txBody>
      </p:sp>
      <p:sp>
        <p:nvSpPr>
          <p:cNvPr id="80898" name="Rectangle 2"/>
          <p:cNvSpPr>
            <a:spLocks noGrp="1" noChangeArrowheads="1"/>
          </p:cNvSpPr>
          <p:nvPr>
            <p:ph type="title"/>
          </p:nvPr>
        </p:nvSpPr>
        <p:spPr/>
        <p:txBody>
          <a:bodyPr/>
          <a:lstStyle/>
          <a:p>
            <a:pPr algn="r" rtl="1" eaLnBrk="1" hangingPunct="1"/>
            <a:r>
              <a:rPr lang="ar-SA" altLang="ar-SA" smtClean="0">
                <a:solidFill>
                  <a:srgbClr val="3333CC"/>
                </a:solidFill>
                <a:cs typeface="PT Simple Bold Ruled" pitchFamily="2" charset="-78"/>
              </a:rPr>
              <a:t>عمليات الذات في التفاعل الاجتماعي</a:t>
            </a:r>
            <a:endParaRPr lang="en-US" altLang="ar-SA" smtClean="0">
              <a:solidFill>
                <a:srgbClr val="3333CC"/>
              </a:solidFill>
              <a:cs typeface="PT Simple Bold Ruled" pitchFamily="2" charset="-78"/>
            </a:endParaRPr>
          </a:p>
        </p:txBody>
      </p:sp>
      <p:sp>
        <p:nvSpPr>
          <p:cNvPr id="80899" name="Rectangle 3"/>
          <p:cNvSpPr>
            <a:spLocks noGrp="1" noChangeArrowheads="1"/>
          </p:cNvSpPr>
          <p:nvPr>
            <p:ph type="body" idx="1"/>
          </p:nvPr>
        </p:nvSpPr>
        <p:spPr>
          <a:xfrm>
            <a:off x="228600" y="1752600"/>
            <a:ext cx="8686800" cy="4419600"/>
          </a:xfrm>
          <a:noFill/>
          <a:ln>
            <a:solidFill>
              <a:srgbClr val="3333CC"/>
            </a:solidFill>
            <a:miter lim="800000"/>
            <a:headEnd/>
            <a:tailEnd/>
          </a:ln>
        </p:spPr>
        <p:txBody>
          <a:bodyPr>
            <a:normAutofit fontScale="92500" lnSpcReduction="10000"/>
          </a:bodyPr>
          <a:lstStyle/>
          <a:p>
            <a:pPr marL="0" indent="0" algn="just" rtl="1" eaLnBrk="1" hangingPunct="1">
              <a:buFont typeface="Wingdings" pitchFamily="2" charset="2"/>
              <a:buNone/>
            </a:pPr>
            <a:r>
              <a:rPr lang="ar-SA" altLang="ar-SA" sz="2800" b="1" dirty="0" smtClean="0">
                <a:solidFill>
                  <a:srgbClr val="3333CC"/>
                </a:solidFill>
                <a:cs typeface="PT Simple Bold Ruled" pitchFamily="2" charset="-78"/>
              </a:rPr>
              <a:t>إدارة الانطباع</a:t>
            </a:r>
            <a:r>
              <a:rPr lang="ar-SA" altLang="ar-SA" sz="2800" b="1" dirty="0" smtClean="0">
                <a:solidFill>
                  <a:srgbClr val="000000"/>
                </a:solidFill>
                <a:cs typeface="PT Simple Bold Ruled" pitchFamily="2" charset="-78"/>
              </a:rPr>
              <a:t>:</a:t>
            </a:r>
          </a:p>
          <a:p>
            <a:pPr marL="0" indent="0" algn="just" rtl="1" eaLnBrk="1" hangingPunct="1">
              <a:spcBef>
                <a:spcPct val="0"/>
              </a:spcBef>
              <a:buClrTx/>
              <a:buSzTx/>
              <a:buFontTx/>
              <a:buNone/>
            </a:pPr>
            <a:r>
              <a:rPr lang="ar-SA" altLang="ar-SA" dirty="0" smtClean="0">
                <a:solidFill>
                  <a:srgbClr val="000000"/>
                </a:solidFill>
                <a:cs typeface="+mj-cs"/>
              </a:rPr>
              <a:t>لا يتكون مفهوم الذات خارج محيط التفاعل الاجتماعي، كما أنه لا يستمر أو يتغير خارج هذا المحيط.</a:t>
            </a:r>
          </a:p>
          <a:p>
            <a:pPr marL="0" indent="0" algn="just" rtl="1" eaLnBrk="1" hangingPunct="1">
              <a:spcBef>
                <a:spcPct val="0"/>
              </a:spcBef>
              <a:buClrTx/>
              <a:buSzTx/>
              <a:buFontTx/>
              <a:buNone/>
            </a:pPr>
            <a:r>
              <a:rPr lang="ar-SA" altLang="ar-SA" dirty="0" smtClean="0">
                <a:solidFill>
                  <a:srgbClr val="000000"/>
                </a:solidFill>
                <a:cs typeface="+mj-cs"/>
              </a:rPr>
              <a:t>فالهوية الشخصية تتكون وتستمر من خلال التفاعل مع الآخرين.</a:t>
            </a:r>
          </a:p>
          <a:p>
            <a:pPr marL="0" indent="0" algn="just" rtl="1" eaLnBrk="1" hangingPunct="1">
              <a:spcBef>
                <a:spcPct val="0"/>
              </a:spcBef>
              <a:buClrTx/>
              <a:buSzTx/>
              <a:buFontTx/>
              <a:buNone/>
            </a:pPr>
            <a:r>
              <a:rPr lang="ar-SA" altLang="ar-SA" dirty="0" smtClean="0">
                <a:solidFill>
                  <a:srgbClr val="000000"/>
                </a:solidFill>
                <a:cs typeface="+mj-cs"/>
              </a:rPr>
              <a:t>ولكي يستمر مفهوم ذات معين لدى الفرد فلابد أن يبذل جهدا  يبحث عن استراتيجيات لتقديم ذاته بطريقة تجعل الآخرين يتصرفون بطريقة تدعم هذا المفهوم.</a:t>
            </a:r>
          </a:p>
          <a:p>
            <a:pPr marL="0" indent="0" algn="just" rtl="1" eaLnBrk="1" hangingPunct="1">
              <a:spcBef>
                <a:spcPct val="0"/>
              </a:spcBef>
              <a:buClrTx/>
              <a:buSzTx/>
              <a:buFontTx/>
              <a:buNone/>
            </a:pPr>
            <a:r>
              <a:rPr lang="ar-SA" altLang="ar-SA" dirty="0" smtClean="0">
                <a:solidFill>
                  <a:srgbClr val="000000"/>
                </a:solidFill>
                <a:cs typeface="+mj-cs"/>
              </a:rPr>
              <a:t>هذا الجهد يمكن أن يكون مقصودا أو يحدث بصورة تلقائية، وهو ما أطلق عليه إدارة الانطباع.</a:t>
            </a:r>
          </a:p>
          <a:p>
            <a:pPr marL="0" indent="0" algn="just">
              <a:spcBef>
                <a:spcPct val="0"/>
              </a:spcBef>
              <a:buClrTx/>
              <a:buSzTx/>
              <a:buNone/>
            </a:pPr>
            <a:r>
              <a:rPr lang="ar-SA" altLang="ar-SA" dirty="0">
                <a:solidFill>
                  <a:srgbClr val="000000"/>
                </a:solidFill>
                <a:cs typeface="+mj-cs"/>
              </a:rPr>
              <a:t>وأهم المفاهيم المرتبطة بإدارة الانطباع هي </a:t>
            </a:r>
            <a:r>
              <a:rPr lang="ar-SA" altLang="ar-SA" dirty="0">
                <a:solidFill>
                  <a:srgbClr val="CC3300"/>
                </a:solidFill>
                <a:cs typeface="+mj-cs"/>
              </a:rPr>
              <a:t>تقديم الذات</a:t>
            </a:r>
            <a:r>
              <a:rPr lang="ar-SA" altLang="ar-SA" dirty="0">
                <a:solidFill>
                  <a:srgbClr val="000000"/>
                </a:solidFill>
                <a:cs typeface="+mj-cs"/>
              </a:rPr>
              <a:t> و</a:t>
            </a:r>
            <a:r>
              <a:rPr lang="ar-SA" altLang="ar-SA" dirty="0">
                <a:solidFill>
                  <a:srgbClr val="CC3300"/>
                </a:solidFill>
                <a:cs typeface="+mj-cs"/>
              </a:rPr>
              <a:t>رصد الذات</a:t>
            </a:r>
            <a:r>
              <a:rPr lang="ar-SA" altLang="ar-SA" dirty="0">
                <a:solidFill>
                  <a:srgbClr val="000000"/>
                </a:solidFill>
                <a:cs typeface="+mj-cs"/>
              </a:rPr>
              <a:t>.</a:t>
            </a:r>
          </a:p>
          <a:p>
            <a:pPr marL="0" indent="0" algn="just">
              <a:spcBef>
                <a:spcPct val="0"/>
              </a:spcBef>
              <a:buClrTx/>
              <a:buSzTx/>
              <a:buNone/>
            </a:pPr>
            <a:r>
              <a:rPr lang="ar-SA" altLang="ar-SA" dirty="0">
                <a:solidFill>
                  <a:srgbClr val="000000"/>
                </a:solidFill>
                <a:cs typeface="+mj-cs"/>
              </a:rPr>
              <a:t>فالفرد يقدم في تفاعله الاجتماعي أجزاء من ذاته يود أن تنعكس عنه في أذهان الآخرين سواء كان ذلك بوعي أو بصورة تلقائية، وهذا ما أطلق عليه مصطلح تقديم الذات، وهو من أهم حقائق التفاعل الاجتماعي، ويحدث بصورة دقيقة في التعبيرات الوجهية، ونوع الموضوعات التي يطرحها الفرد، وفي الانفعالات التي يظهرها، الخ. ومن أبسط أشكال تقديم الذات ما يتعلق بالمظهر الخارجي</a:t>
            </a:r>
            <a:endParaRPr lang="en-US" altLang="ar-SA" dirty="0" smtClean="0">
              <a:solidFill>
                <a:srgbClr val="000000"/>
              </a:solidFill>
              <a:cs typeface="+mj-cs"/>
            </a:endParaRPr>
          </a:p>
        </p:txBody>
      </p:sp>
    </p:spTree>
    <p:extLst>
      <p:ext uri="{BB962C8B-B14F-4D97-AF65-F5344CB8AC3E}">
        <p14:creationId xmlns:p14="http://schemas.microsoft.com/office/powerpoint/2010/main" val="4088907407"/>
      </p:ext>
    </p:extLst>
  </p:cSld>
  <p:clrMapOvr>
    <a:masterClrMapping/>
  </p:clrMapOvr>
  <p:transition>
    <p:pull dir="d"/>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5" presetClass="entr" presetSubtype="0" fill="hold" grpId="0" nodeType="withEffect">
                                  <p:stCondLst>
                                    <p:cond delay="0"/>
                                  </p:stCondLst>
                                  <p:childTnLst>
                                    <p:set>
                                      <p:cBhvr>
                                        <p:cTn id="6" dur="1" fill="hold">
                                          <p:stCondLst>
                                            <p:cond delay="0"/>
                                          </p:stCondLst>
                                        </p:cTn>
                                        <p:tgtEl>
                                          <p:spTgt spid="80898"/>
                                        </p:tgtEl>
                                        <p:attrNameLst>
                                          <p:attrName>style.visibility</p:attrName>
                                        </p:attrNameLst>
                                      </p:cBhvr>
                                      <p:to>
                                        <p:strVal val="visible"/>
                                      </p:to>
                                    </p:set>
                                    <p:anim calcmode="lin" valueType="num">
                                      <p:cBhvr>
                                        <p:cTn id="7" dur="1000" fill="hold">
                                          <p:stCondLst>
                                            <p:cond delay="0"/>
                                          </p:stCondLst>
                                        </p:cTn>
                                        <p:tgtEl>
                                          <p:spTgt spid="80898"/>
                                        </p:tgtEl>
                                        <p:attrNameLst>
                                          <p:attrName>style.rotation</p:attrName>
                                        </p:attrNameLst>
                                      </p:cBhvr>
                                      <p:tavLst>
                                        <p:tav tm="0">
                                          <p:val>
                                            <p:fltVal val="-90"/>
                                          </p:val>
                                        </p:tav>
                                        <p:tav tm="100000">
                                          <p:val>
                                            <p:fltVal val="0"/>
                                          </p:val>
                                        </p:tav>
                                      </p:tavLst>
                                    </p:anim>
                                    <p:anim calcmode="lin" valueType="num">
                                      <p:cBhvr>
                                        <p:cTn id="8" dur="1000" fill="hold">
                                          <p:stCondLst>
                                            <p:cond delay="0"/>
                                          </p:stCondLst>
                                        </p:cTn>
                                        <p:tgtEl>
                                          <p:spTgt spid="80898"/>
                                        </p:tgtEl>
                                        <p:attrNameLst>
                                          <p:attrName>ppt_w</p:attrName>
                                        </p:attrNameLst>
                                      </p:cBhvr>
                                      <p:tavLst>
                                        <p:tav tm="0">
                                          <p:val>
                                            <p:strVal val="#ppt_w-.5"/>
                                          </p:val>
                                        </p:tav>
                                        <p:tav tm="50000">
                                          <p:val>
                                            <p:strVal val="#ppt_w-.5"/>
                                          </p:val>
                                        </p:tav>
                                        <p:tav tm="100000">
                                          <p:val>
                                            <p:strVal val="#ppt_w"/>
                                          </p:val>
                                        </p:tav>
                                      </p:tavLst>
                                    </p:anim>
                                    <p:anim calcmode="lin" valueType="num">
                                      <p:cBhvr>
                                        <p:cTn id="9" dur="1000" fill="hold">
                                          <p:stCondLst>
                                            <p:cond delay="0"/>
                                          </p:stCondLst>
                                        </p:cTn>
                                        <p:tgtEl>
                                          <p:spTgt spid="80898"/>
                                        </p:tgtEl>
                                        <p:attrNameLst>
                                          <p:attrName>ppt_h</p:attrName>
                                        </p:attrNameLst>
                                      </p:cBhvr>
                                      <p:tavLst>
                                        <p:tav tm="0">
                                          <p:val>
                                            <p:strVal val="#ppt_h"/>
                                          </p:val>
                                        </p:tav>
                                        <p:tav tm="100000">
                                          <p:val>
                                            <p:strVal val="#ppt_h"/>
                                          </p:val>
                                        </p:tav>
                                      </p:tavLst>
                                    </p:anim>
                                    <p:anim calcmode="lin" valueType="num">
                                      <p:cBhvr>
                                        <p:cTn id="10" dur="1000" fill="hold">
                                          <p:stCondLst>
                                            <p:cond delay="0"/>
                                          </p:stCondLst>
                                        </p:cTn>
                                        <p:tgtEl>
                                          <p:spTgt spid="80898"/>
                                        </p:tgtEl>
                                        <p:attrNameLst>
                                          <p:attrName>ppt_x</p:attrName>
                                        </p:attrNameLst>
                                      </p:cBhvr>
                                      <p:tavLst>
                                        <p:tav tm="0">
                                          <p:val>
                                            <p:strVal val="#ppt_x+.4"/>
                                          </p:val>
                                        </p:tav>
                                        <p:tav tm="100000">
                                          <p:val>
                                            <p:strVal val="#ppt_x"/>
                                          </p:val>
                                        </p:tav>
                                      </p:tavLst>
                                    </p:anim>
                                    <p:anim calcmode="lin" valueType="num">
                                      <p:cBhvr>
                                        <p:cTn id="11" dur="1000" fill="hold">
                                          <p:stCondLst>
                                            <p:cond delay="0"/>
                                          </p:stCondLst>
                                        </p:cTn>
                                        <p:tgtEl>
                                          <p:spTgt spid="80898"/>
                                        </p:tgtEl>
                                        <p:attrNameLst>
                                          <p:attrName>ppt_y</p:attrName>
                                        </p:attrNameLst>
                                      </p:cBhvr>
                                      <p:tavLst>
                                        <p:tav tm="0">
                                          <p:val>
                                            <p:strVal val="#ppt_y-.2"/>
                                          </p:val>
                                        </p:tav>
                                        <p:tav tm="50000">
                                          <p:val>
                                            <p:strVal val="#ppt_y+.1"/>
                                          </p:val>
                                        </p:tav>
                                        <p:tav tm="100000">
                                          <p:val>
                                            <p:strVal val="#ppt_y"/>
                                          </p:val>
                                        </p:tav>
                                      </p:tavLst>
                                    </p:anim>
                                  </p:childTnLst>
                                </p:cTn>
                              </p:par>
                            </p:childTnLst>
                          </p:cTn>
                        </p:par>
                      </p:childTnLst>
                    </p:cTn>
                  </p:par>
                  <p:par>
                    <p:cTn id="12" fill="hold" nodeType="clickPar">
                      <p:stCondLst>
                        <p:cond delay="indefinite"/>
                      </p:stCondLst>
                      <p:childTnLst>
                        <p:par>
                          <p:cTn id="13" fill="hold" nodeType="withGroup">
                            <p:stCondLst>
                              <p:cond delay="0"/>
                            </p:stCondLst>
                            <p:childTnLst>
                              <p:par>
                                <p:cTn id="14" presetID="54" presetClass="entr" presetSubtype="0" accel="100000" fill="hold" grpId="0" nodeType="clickEffect">
                                  <p:stCondLst>
                                    <p:cond delay="0"/>
                                  </p:stCondLst>
                                  <p:childTnLst>
                                    <p:set>
                                      <p:cBhvr>
                                        <p:cTn id="15" dur="1" fill="hold">
                                          <p:stCondLst>
                                            <p:cond delay="0"/>
                                          </p:stCondLst>
                                        </p:cTn>
                                        <p:tgtEl>
                                          <p:spTgt spid="80899">
                                            <p:txEl>
                                              <p:pRg st="0" end="0"/>
                                            </p:txEl>
                                          </p:spTgt>
                                        </p:tgtEl>
                                        <p:attrNameLst>
                                          <p:attrName>style.visibility</p:attrName>
                                        </p:attrNameLst>
                                      </p:cBhvr>
                                      <p:to>
                                        <p:strVal val="visible"/>
                                      </p:to>
                                    </p:set>
                                    <p:anim calcmode="lin" valueType="num">
                                      <p:cBhvr>
                                        <p:cTn id="16" dur="500" fill="hold"/>
                                        <p:tgtEl>
                                          <p:spTgt spid="80899">
                                            <p:txEl>
                                              <p:pRg st="0" end="0"/>
                                            </p:txEl>
                                          </p:spTgt>
                                        </p:tgtEl>
                                        <p:attrNameLst>
                                          <p:attrName>ppt_w</p:attrName>
                                        </p:attrNameLst>
                                      </p:cBhvr>
                                      <p:tavLst>
                                        <p:tav tm="0">
                                          <p:val>
                                            <p:strVal val="#ppt_w*0.05"/>
                                          </p:val>
                                        </p:tav>
                                        <p:tav tm="100000">
                                          <p:val>
                                            <p:strVal val="#ppt_w"/>
                                          </p:val>
                                        </p:tav>
                                      </p:tavLst>
                                    </p:anim>
                                    <p:anim calcmode="lin" valueType="num">
                                      <p:cBhvr>
                                        <p:cTn id="17" dur="500" fill="hold"/>
                                        <p:tgtEl>
                                          <p:spTgt spid="80899">
                                            <p:txEl>
                                              <p:pRg st="0" end="0"/>
                                            </p:txEl>
                                          </p:spTgt>
                                        </p:tgtEl>
                                        <p:attrNameLst>
                                          <p:attrName>ppt_h</p:attrName>
                                        </p:attrNameLst>
                                      </p:cBhvr>
                                      <p:tavLst>
                                        <p:tav tm="0">
                                          <p:val>
                                            <p:strVal val="#ppt_h"/>
                                          </p:val>
                                        </p:tav>
                                        <p:tav tm="100000">
                                          <p:val>
                                            <p:strVal val="#ppt_h"/>
                                          </p:val>
                                        </p:tav>
                                      </p:tavLst>
                                    </p:anim>
                                    <p:anim calcmode="lin" valueType="num">
                                      <p:cBhvr>
                                        <p:cTn id="18" dur="500" fill="hold"/>
                                        <p:tgtEl>
                                          <p:spTgt spid="80899">
                                            <p:txEl>
                                              <p:pRg st="0" end="0"/>
                                            </p:txEl>
                                          </p:spTgt>
                                        </p:tgtEl>
                                        <p:attrNameLst>
                                          <p:attrName>ppt_x</p:attrName>
                                        </p:attrNameLst>
                                      </p:cBhvr>
                                      <p:tavLst>
                                        <p:tav tm="0">
                                          <p:val>
                                            <p:strVal val="#ppt_x-.2"/>
                                          </p:val>
                                        </p:tav>
                                        <p:tav tm="100000">
                                          <p:val>
                                            <p:strVal val="#ppt_x"/>
                                          </p:val>
                                        </p:tav>
                                      </p:tavLst>
                                    </p:anim>
                                    <p:anim calcmode="lin" valueType="num">
                                      <p:cBhvr>
                                        <p:cTn id="19" dur="500" fill="hold"/>
                                        <p:tgtEl>
                                          <p:spTgt spid="80899">
                                            <p:txEl>
                                              <p:pRg st="0" end="0"/>
                                            </p:txEl>
                                          </p:spTgt>
                                        </p:tgtEl>
                                        <p:attrNameLst>
                                          <p:attrName>ppt_y</p:attrName>
                                        </p:attrNameLst>
                                      </p:cBhvr>
                                      <p:tavLst>
                                        <p:tav tm="0">
                                          <p:val>
                                            <p:strVal val="#ppt_y"/>
                                          </p:val>
                                        </p:tav>
                                        <p:tav tm="100000">
                                          <p:val>
                                            <p:strVal val="#ppt_y"/>
                                          </p:val>
                                        </p:tav>
                                      </p:tavLst>
                                    </p:anim>
                                    <p:animEffect transition="in" filter="fade">
                                      <p:cBhvr>
                                        <p:cTn id="20" dur="500"/>
                                        <p:tgtEl>
                                          <p:spTgt spid="80899">
                                            <p:txEl>
                                              <p:pRg st="0" end="0"/>
                                            </p:txEl>
                                          </p:spTgt>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54" presetClass="entr" presetSubtype="0" accel="100000" fill="hold" grpId="0" nodeType="clickEffect">
                                  <p:stCondLst>
                                    <p:cond delay="0"/>
                                  </p:stCondLst>
                                  <p:childTnLst>
                                    <p:set>
                                      <p:cBhvr>
                                        <p:cTn id="24" dur="1" fill="hold">
                                          <p:stCondLst>
                                            <p:cond delay="0"/>
                                          </p:stCondLst>
                                        </p:cTn>
                                        <p:tgtEl>
                                          <p:spTgt spid="80899">
                                            <p:txEl>
                                              <p:pRg st="1" end="1"/>
                                            </p:txEl>
                                          </p:spTgt>
                                        </p:tgtEl>
                                        <p:attrNameLst>
                                          <p:attrName>style.visibility</p:attrName>
                                        </p:attrNameLst>
                                      </p:cBhvr>
                                      <p:to>
                                        <p:strVal val="visible"/>
                                      </p:to>
                                    </p:set>
                                    <p:anim calcmode="lin" valueType="num">
                                      <p:cBhvr>
                                        <p:cTn id="25" dur="500" fill="hold"/>
                                        <p:tgtEl>
                                          <p:spTgt spid="80899">
                                            <p:txEl>
                                              <p:pRg st="1" end="1"/>
                                            </p:txEl>
                                          </p:spTgt>
                                        </p:tgtEl>
                                        <p:attrNameLst>
                                          <p:attrName>ppt_w</p:attrName>
                                        </p:attrNameLst>
                                      </p:cBhvr>
                                      <p:tavLst>
                                        <p:tav tm="0">
                                          <p:val>
                                            <p:strVal val="#ppt_w*0.05"/>
                                          </p:val>
                                        </p:tav>
                                        <p:tav tm="100000">
                                          <p:val>
                                            <p:strVal val="#ppt_w"/>
                                          </p:val>
                                        </p:tav>
                                      </p:tavLst>
                                    </p:anim>
                                    <p:anim calcmode="lin" valueType="num">
                                      <p:cBhvr>
                                        <p:cTn id="26" dur="500" fill="hold"/>
                                        <p:tgtEl>
                                          <p:spTgt spid="80899">
                                            <p:txEl>
                                              <p:pRg st="1" end="1"/>
                                            </p:txEl>
                                          </p:spTgt>
                                        </p:tgtEl>
                                        <p:attrNameLst>
                                          <p:attrName>ppt_h</p:attrName>
                                        </p:attrNameLst>
                                      </p:cBhvr>
                                      <p:tavLst>
                                        <p:tav tm="0">
                                          <p:val>
                                            <p:strVal val="#ppt_h"/>
                                          </p:val>
                                        </p:tav>
                                        <p:tav tm="100000">
                                          <p:val>
                                            <p:strVal val="#ppt_h"/>
                                          </p:val>
                                        </p:tav>
                                      </p:tavLst>
                                    </p:anim>
                                    <p:anim calcmode="lin" valueType="num">
                                      <p:cBhvr>
                                        <p:cTn id="27" dur="500" fill="hold"/>
                                        <p:tgtEl>
                                          <p:spTgt spid="80899">
                                            <p:txEl>
                                              <p:pRg st="1" end="1"/>
                                            </p:txEl>
                                          </p:spTgt>
                                        </p:tgtEl>
                                        <p:attrNameLst>
                                          <p:attrName>ppt_x</p:attrName>
                                        </p:attrNameLst>
                                      </p:cBhvr>
                                      <p:tavLst>
                                        <p:tav tm="0">
                                          <p:val>
                                            <p:strVal val="#ppt_x-.2"/>
                                          </p:val>
                                        </p:tav>
                                        <p:tav tm="100000">
                                          <p:val>
                                            <p:strVal val="#ppt_x"/>
                                          </p:val>
                                        </p:tav>
                                      </p:tavLst>
                                    </p:anim>
                                    <p:anim calcmode="lin" valueType="num">
                                      <p:cBhvr>
                                        <p:cTn id="28" dur="500" fill="hold"/>
                                        <p:tgtEl>
                                          <p:spTgt spid="80899">
                                            <p:txEl>
                                              <p:pRg st="1" end="1"/>
                                            </p:txEl>
                                          </p:spTgt>
                                        </p:tgtEl>
                                        <p:attrNameLst>
                                          <p:attrName>ppt_y</p:attrName>
                                        </p:attrNameLst>
                                      </p:cBhvr>
                                      <p:tavLst>
                                        <p:tav tm="0">
                                          <p:val>
                                            <p:strVal val="#ppt_y"/>
                                          </p:val>
                                        </p:tav>
                                        <p:tav tm="100000">
                                          <p:val>
                                            <p:strVal val="#ppt_y"/>
                                          </p:val>
                                        </p:tav>
                                      </p:tavLst>
                                    </p:anim>
                                    <p:animEffect transition="in" filter="fade">
                                      <p:cBhvr>
                                        <p:cTn id="29" dur="500"/>
                                        <p:tgtEl>
                                          <p:spTgt spid="80899">
                                            <p:txEl>
                                              <p:pRg st="1" end="1"/>
                                            </p:txEl>
                                          </p:spTgt>
                                        </p:tgtEl>
                                      </p:cBhvr>
                                    </p:animEffect>
                                  </p:childTnLst>
                                </p:cTn>
                              </p:par>
                            </p:childTnLst>
                          </p:cTn>
                        </p:par>
                      </p:childTnLst>
                    </p:cTn>
                  </p:par>
                  <p:par>
                    <p:cTn id="30" fill="hold" nodeType="clickPar">
                      <p:stCondLst>
                        <p:cond delay="indefinite"/>
                      </p:stCondLst>
                      <p:childTnLst>
                        <p:par>
                          <p:cTn id="31" fill="hold" nodeType="withGroup">
                            <p:stCondLst>
                              <p:cond delay="0"/>
                            </p:stCondLst>
                            <p:childTnLst>
                              <p:par>
                                <p:cTn id="32" presetID="54" presetClass="entr" presetSubtype="0" accel="100000" fill="hold" grpId="0" nodeType="clickEffect">
                                  <p:stCondLst>
                                    <p:cond delay="0"/>
                                  </p:stCondLst>
                                  <p:childTnLst>
                                    <p:set>
                                      <p:cBhvr>
                                        <p:cTn id="33" dur="1" fill="hold">
                                          <p:stCondLst>
                                            <p:cond delay="0"/>
                                          </p:stCondLst>
                                        </p:cTn>
                                        <p:tgtEl>
                                          <p:spTgt spid="80899">
                                            <p:txEl>
                                              <p:pRg st="2" end="2"/>
                                            </p:txEl>
                                          </p:spTgt>
                                        </p:tgtEl>
                                        <p:attrNameLst>
                                          <p:attrName>style.visibility</p:attrName>
                                        </p:attrNameLst>
                                      </p:cBhvr>
                                      <p:to>
                                        <p:strVal val="visible"/>
                                      </p:to>
                                    </p:set>
                                    <p:anim calcmode="lin" valueType="num">
                                      <p:cBhvr>
                                        <p:cTn id="34" dur="500" fill="hold"/>
                                        <p:tgtEl>
                                          <p:spTgt spid="80899">
                                            <p:txEl>
                                              <p:pRg st="2" end="2"/>
                                            </p:txEl>
                                          </p:spTgt>
                                        </p:tgtEl>
                                        <p:attrNameLst>
                                          <p:attrName>ppt_w</p:attrName>
                                        </p:attrNameLst>
                                      </p:cBhvr>
                                      <p:tavLst>
                                        <p:tav tm="0">
                                          <p:val>
                                            <p:strVal val="#ppt_w*0.05"/>
                                          </p:val>
                                        </p:tav>
                                        <p:tav tm="100000">
                                          <p:val>
                                            <p:strVal val="#ppt_w"/>
                                          </p:val>
                                        </p:tav>
                                      </p:tavLst>
                                    </p:anim>
                                    <p:anim calcmode="lin" valueType="num">
                                      <p:cBhvr>
                                        <p:cTn id="35" dur="500" fill="hold"/>
                                        <p:tgtEl>
                                          <p:spTgt spid="80899">
                                            <p:txEl>
                                              <p:pRg st="2" end="2"/>
                                            </p:txEl>
                                          </p:spTgt>
                                        </p:tgtEl>
                                        <p:attrNameLst>
                                          <p:attrName>ppt_h</p:attrName>
                                        </p:attrNameLst>
                                      </p:cBhvr>
                                      <p:tavLst>
                                        <p:tav tm="0">
                                          <p:val>
                                            <p:strVal val="#ppt_h"/>
                                          </p:val>
                                        </p:tav>
                                        <p:tav tm="100000">
                                          <p:val>
                                            <p:strVal val="#ppt_h"/>
                                          </p:val>
                                        </p:tav>
                                      </p:tavLst>
                                    </p:anim>
                                    <p:anim calcmode="lin" valueType="num">
                                      <p:cBhvr>
                                        <p:cTn id="36" dur="500" fill="hold"/>
                                        <p:tgtEl>
                                          <p:spTgt spid="80899">
                                            <p:txEl>
                                              <p:pRg st="2" end="2"/>
                                            </p:txEl>
                                          </p:spTgt>
                                        </p:tgtEl>
                                        <p:attrNameLst>
                                          <p:attrName>ppt_x</p:attrName>
                                        </p:attrNameLst>
                                      </p:cBhvr>
                                      <p:tavLst>
                                        <p:tav tm="0">
                                          <p:val>
                                            <p:strVal val="#ppt_x-.2"/>
                                          </p:val>
                                        </p:tav>
                                        <p:tav tm="100000">
                                          <p:val>
                                            <p:strVal val="#ppt_x"/>
                                          </p:val>
                                        </p:tav>
                                      </p:tavLst>
                                    </p:anim>
                                    <p:anim calcmode="lin" valueType="num">
                                      <p:cBhvr>
                                        <p:cTn id="37" dur="500" fill="hold"/>
                                        <p:tgtEl>
                                          <p:spTgt spid="80899">
                                            <p:txEl>
                                              <p:pRg st="2" end="2"/>
                                            </p:txEl>
                                          </p:spTgt>
                                        </p:tgtEl>
                                        <p:attrNameLst>
                                          <p:attrName>ppt_y</p:attrName>
                                        </p:attrNameLst>
                                      </p:cBhvr>
                                      <p:tavLst>
                                        <p:tav tm="0">
                                          <p:val>
                                            <p:strVal val="#ppt_y"/>
                                          </p:val>
                                        </p:tav>
                                        <p:tav tm="100000">
                                          <p:val>
                                            <p:strVal val="#ppt_y"/>
                                          </p:val>
                                        </p:tav>
                                      </p:tavLst>
                                    </p:anim>
                                    <p:animEffect transition="in" filter="fade">
                                      <p:cBhvr>
                                        <p:cTn id="38" dur="500"/>
                                        <p:tgtEl>
                                          <p:spTgt spid="80899">
                                            <p:txEl>
                                              <p:pRg st="2" end="2"/>
                                            </p:txEl>
                                          </p:spTgt>
                                        </p:tgtEl>
                                      </p:cBhvr>
                                    </p:animEffect>
                                  </p:childTnLst>
                                </p:cTn>
                              </p:par>
                            </p:childTnLst>
                          </p:cTn>
                        </p:par>
                      </p:childTnLst>
                    </p:cTn>
                  </p:par>
                  <p:par>
                    <p:cTn id="39" fill="hold" nodeType="clickPar">
                      <p:stCondLst>
                        <p:cond delay="indefinite"/>
                      </p:stCondLst>
                      <p:childTnLst>
                        <p:par>
                          <p:cTn id="40" fill="hold" nodeType="withGroup">
                            <p:stCondLst>
                              <p:cond delay="0"/>
                            </p:stCondLst>
                            <p:childTnLst>
                              <p:par>
                                <p:cTn id="41" presetID="54" presetClass="entr" presetSubtype="0" accel="100000" fill="hold" grpId="0" nodeType="clickEffect">
                                  <p:stCondLst>
                                    <p:cond delay="0"/>
                                  </p:stCondLst>
                                  <p:childTnLst>
                                    <p:set>
                                      <p:cBhvr>
                                        <p:cTn id="42" dur="1" fill="hold">
                                          <p:stCondLst>
                                            <p:cond delay="0"/>
                                          </p:stCondLst>
                                        </p:cTn>
                                        <p:tgtEl>
                                          <p:spTgt spid="80899">
                                            <p:txEl>
                                              <p:pRg st="3" end="3"/>
                                            </p:txEl>
                                          </p:spTgt>
                                        </p:tgtEl>
                                        <p:attrNameLst>
                                          <p:attrName>style.visibility</p:attrName>
                                        </p:attrNameLst>
                                      </p:cBhvr>
                                      <p:to>
                                        <p:strVal val="visible"/>
                                      </p:to>
                                    </p:set>
                                    <p:anim calcmode="lin" valueType="num">
                                      <p:cBhvr>
                                        <p:cTn id="43" dur="500" fill="hold"/>
                                        <p:tgtEl>
                                          <p:spTgt spid="80899">
                                            <p:txEl>
                                              <p:pRg st="3" end="3"/>
                                            </p:txEl>
                                          </p:spTgt>
                                        </p:tgtEl>
                                        <p:attrNameLst>
                                          <p:attrName>ppt_w</p:attrName>
                                        </p:attrNameLst>
                                      </p:cBhvr>
                                      <p:tavLst>
                                        <p:tav tm="0">
                                          <p:val>
                                            <p:strVal val="#ppt_w*0.05"/>
                                          </p:val>
                                        </p:tav>
                                        <p:tav tm="100000">
                                          <p:val>
                                            <p:strVal val="#ppt_w"/>
                                          </p:val>
                                        </p:tav>
                                      </p:tavLst>
                                    </p:anim>
                                    <p:anim calcmode="lin" valueType="num">
                                      <p:cBhvr>
                                        <p:cTn id="44" dur="500" fill="hold"/>
                                        <p:tgtEl>
                                          <p:spTgt spid="80899">
                                            <p:txEl>
                                              <p:pRg st="3" end="3"/>
                                            </p:txEl>
                                          </p:spTgt>
                                        </p:tgtEl>
                                        <p:attrNameLst>
                                          <p:attrName>ppt_h</p:attrName>
                                        </p:attrNameLst>
                                      </p:cBhvr>
                                      <p:tavLst>
                                        <p:tav tm="0">
                                          <p:val>
                                            <p:strVal val="#ppt_h"/>
                                          </p:val>
                                        </p:tav>
                                        <p:tav tm="100000">
                                          <p:val>
                                            <p:strVal val="#ppt_h"/>
                                          </p:val>
                                        </p:tav>
                                      </p:tavLst>
                                    </p:anim>
                                    <p:anim calcmode="lin" valueType="num">
                                      <p:cBhvr>
                                        <p:cTn id="45" dur="500" fill="hold"/>
                                        <p:tgtEl>
                                          <p:spTgt spid="80899">
                                            <p:txEl>
                                              <p:pRg st="3" end="3"/>
                                            </p:txEl>
                                          </p:spTgt>
                                        </p:tgtEl>
                                        <p:attrNameLst>
                                          <p:attrName>ppt_x</p:attrName>
                                        </p:attrNameLst>
                                      </p:cBhvr>
                                      <p:tavLst>
                                        <p:tav tm="0">
                                          <p:val>
                                            <p:strVal val="#ppt_x-.2"/>
                                          </p:val>
                                        </p:tav>
                                        <p:tav tm="100000">
                                          <p:val>
                                            <p:strVal val="#ppt_x"/>
                                          </p:val>
                                        </p:tav>
                                      </p:tavLst>
                                    </p:anim>
                                    <p:anim calcmode="lin" valueType="num">
                                      <p:cBhvr>
                                        <p:cTn id="46" dur="500" fill="hold"/>
                                        <p:tgtEl>
                                          <p:spTgt spid="80899">
                                            <p:txEl>
                                              <p:pRg st="3" end="3"/>
                                            </p:txEl>
                                          </p:spTgt>
                                        </p:tgtEl>
                                        <p:attrNameLst>
                                          <p:attrName>ppt_y</p:attrName>
                                        </p:attrNameLst>
                                      </p:cBhvr>
                                      <p:tavLst>
                                        <p:tav tm="0">
                                          <p:val>
                                            <p:strVal val="#ppt_y"/>
                                          </p:val>
                                        </p:tav>
                                        <p:tav tm="100000">
                                          <p:val>
                                            <p:strVal val="#ppt_y"/>
                                          </p:val>
                                        </p:tav>
                                      </p:tavLst>
                                    </p:anim>
                                    <p:animEffect transition="in" filter="fade">
                                      <p:cBhvr>
                                        <p:cTn id="47" dur="500"/>
                                        <p:tgtEl>
                                          <p:spTgt spid="80899">
                                            <p:txEl>
                                              <p:pRg st="3" end="3"/>
                                            </p:txEl>
                                          </p:spTgt>
                                        </p:tgtEl>
                                      </p:cBhvr>
                                    </p:animEffect>
                                  </p:childTnLst>
                                </p:cTn>
                              </p:par>
                            </p:childTnLst>
                          </p:cTn>
                        </p:par>
                      </p:childTnLst>
                    </p:cTn>
                  </p:par>
                  <p:par>
                    <p:cTn id="48" fill="hold" nodeType="clickPar">
                      <p:stCondLst>
                        <p:cond delay="indefinite"/>
                      </p:stCondLst>
                      <p:childTnLst>
                        <p:par>
                          <p:cTn id="49" fill="hold" nodeType="withGroup">
                            <p:stCondLst>
                              <p:cond delay="0"/>
                            </p:stCondLst>
                            <p:childTnLst>
                              <p:par>
                                <p:cTn id="50" presetID="54" presetClass="entr" presetSubtype="0" accel="100000" fill="hold" grpId="0" nodeType="clickEffect">
                                  <p:stCondLst>
                                    <p:cond delay="0"/>
                                  </p:stCondLst>
                                  <p:childTnLst>
                                    <p:set>
                                      <p:cBhvr>
                                        <p:cTn id="51" dur="1" fill="hold">
                                          <p:stCondLst>
                                            <p:cond delay="0"/>
                                          </p:stCondLst>
                                        </p:cTn>
                                        <p:tgtEl>
                                          <p:spTgt spid="80899">
                                            <p:txEl>
                                              <p:pRg st="4" end="4"/>
                                            </p:txEl>
                                          </p:spTgt>
                                        </p:tgtEl>
                                        <p:attrNameLst>
                                          <p:attrName>style.visibility</p:attrName>
                                        </p:attrNameLst>
                                      </p:cBhvr>
                                      <p:to>
                                        <p:strVal val="visible"/>
                                      </p:to>
                                    </p:set>
                                    <p:anim calcmode="lin" valueType="num">
                                      <p:cBhvr>
                                        <p:cTn id="52" dur="500" fill="hold"/>
                                        <p:tgtEl>
                                          <p:spTgt spid="80899">
                                            <p:txEl>
                                              <p:pRg st="4" end="4"/>
                                            </p:txEl>
                                          </p:spTgt>
                                        </p:tgtEl>
                                        <p:attrNameLst>
                                          <p:attrName>ppt_w</p:attrName>
                                        </p:attrNameLst>
                                      </p:cBhvr>
                                      <p:tavLst>
                                        <p:tav tm="0">
                                          <p:val>
                                            <p:strVal val="#ppt_w*0.05"/>
                                          </p:val>
                                        </p:tav>
                                        <p:tav tm="100000">
                                          <p:val>
                                            <p:strVal val="#ppt_w"/>
                                          </p:val>
                                        </p:tav>
                                      </p:tavLst>
                                    </p:anim>
                                    <p:anim calcmode="lin" valueType="num">
                                      <p:cBhvr>
                                        <p:cTn id="53" dur="500" fill="hold"/>
                                        <p:tgtEl>
                                          <p:spTgt spid="80899">
                                            <p:txEl>
                                              <p:pRg st="4" end="4"/>
                                            </p:txEl>
                                          </p:spTgt>
                                        </p:tgtEl>
                                        <p:attrNameLst>
                                          <p:attrName>ppt_h</p:attrName>
                                        </p:attrNameLst>
                                      </p:cBhvr>
                                      <p:tavLst>
                                        <p:tav tm="0">
                                          <p:val>
                                            <p:strVal val="#ppt_h"/>
                                          </p:val>
                                        </p:tav>
                                        <p:tav tm="100000">
                                          <p:val>
                                            <p:strVal val="#ppt_h"/>
                                          </p:val>
                                        </p:tav>
                                      </p:tavLst>
                                    </p:anim>
                                    <p:anim calcmode="lin" valueType="num">
                                      <p:cBhvr>
                                        <p:cTn id="54" dur="500" fill="hold"/>
                                        <p:tgtEl>
                                          <p:spTgt spid="80899">
                                            <p:txEl>
                                              <p:pRg st="4" end="4"/>
                                            </p:txEl>
                                          </p:spTgt>
                                        </p:tgtEl>
                                        <p:attrNameLst>
                                          <p:attrName>ppt_x</p:attrName>
                                        </p:attrNameLst>
                                      </p:cBhvr>
                                      <p:tavLst>
                                        <p:tav tm="0">
                                          <p:val>
                                            <p:strVal val="#ppt_x-.2"/>
                                          </p:val>
                                        </p:tav>
                                        <p:tav tm="100000">
                                          <p:val>
                                            <p:strVal val="#ppt_x"/>
                                          </p:val>
                                        </p:tav>
                                      </p:tavLst>
                                    </p:anim>
                                    <p:anim calcmode="lin" valueType="num">
                                      <p:cBhvr>
                                        <p:cTn id="55" dur="500" fill="hold"/>
                                        <p:tgtEl>
                                          <p:spTgt spid="80899">
                                            <p:txEl>
                                              <p:pRg st="4" end="4"/>
                                            </p:txEl>
                                          </p:spTgt>
                                        </p:tgtEl>
                                        <p:attrNameLst>
                                          <p:attrName>ppt_y</p:attrName>
                                        </p:attrNameLst>
                                      </p:cBhvr>
                                      <p:tavLst>
                                        <p:tav tm="0">
                                          <p:val>
                                            <p:strVal val="#ppt_y"/>
                                          </p:val>
                                        </p:tav>
                                        <p:tav tm="100000">
                                          <p:val>
                                            <p:strVal val="#ppt_y"/>
                                          </p:val>
                                        </p:tav>
                                      </p:tavLst>
                                    </p:anim>
                                    <p:animEffect transition="in" filter="fade">
                                      <p:cBhvr>
                                        <p:cTn id="56" dur="500"/>
                                        <p:tgtEl>
                                          <p:spTgt spid="80899">
                                            <p:txEl>
                                              <p:pRg st="4" end="4"/>
                                            </p:txEl>
                                          </p:spTgt>
                                        </p:tgtEl>
                                      </p:cBhvr>
                                    </p:animEffect>
                                  </p:childTnLst>
                                </p:cTn>
                              </p:par>
                            </p:childTnLst>
                          </p:cTn>
                        </p:par>
                      </p:childTnLst>
                    </p:cTn>
                  </p:par>
                  <p:par>
                    <p:cTn id="57" fill="hold">
                      <p:stCondLst>
                        <p:cond delay="indefinite"/>
                      </p:stCondLst>
                      <p:childTnLst>
                        <p:par>
                          <p:cTn id="58" fill="hold">
                            <p:stCondLst>
                              <p:cond delay="0"/>
                            </p:stCondLst>
                            <p:childTnLst>
                              <p:par>
                                <p:cTn id="59" presetID="54" presetClass="entr" presetSubtype="0" accel="100000" fill="hold" grpId="0" nodeType="clickEffect">
                                  <p:stCondLst>
                                    <p:cond delay="0"/>
                                  </p:stCondLst>
                                  <p:childTnLst>
                                    <p:set>
                                      <p:cBhvr>
                                        <p:cTn id="60" dur="1" fill="hold">
                                          <p:stCondLst>
                                            <p:cond delay="0"/>
                                          </p:stCondLst>
                                        </p:cTn>
                                        <p:tgtEl>
                                          <p:spTgt spid="80899">
                                            <p:txEl>
                                              <p:pRg st="5" end="5"/>
                                            </p:txEl>
                                          </p:spTgt>
                                        </p:tgtEl>
                                        <p:attrNameLst>
                                          <p:attrName>style.visibility</p:attrName>
                                        </p:attrNameLst>
                                      </p:cBhvr>
                                      <p:to>
                                        <p:strVal val="visible"/>
                                      </p:to>
                                    </p:set>
                                    <p:anim calcmode="lin" valueType="num">
                                      <p:cBhvr>
                                        <p:cTn id="61" dur="500" fill="hold"/>
                                        <p:tgtEl>
                                          <p:spTgt spid="80899">
                                            <p:txEl>
                                              <p:pRg st="5" end="5"/>
                                            </p:txEl>
                                          </p:spTgt>
                                        </p:tgtEl>
                                        <p:attrNameLst>
                                          <p:attrName>ppt_w</p:attrName>
                                        </p:attrNameLst>
                                      </p:cBhvr>
                                      <p:tavLst>
                                        <p:tav tm="0">
                                          <p:val>
                                            <p:strVal val="#ppt_w*0.05"/>
                                          </p:val>
                                        </p:tav>
                                        <p:tav tm="100000">
                                          <p:val>
                                            <p:strVal val="#ppt_w"/>
                                          </p:val>
                                        </p:tav>
                                      </p:tavLst>
                                    </p:anim>
                                    <p:anim calcmode="lin" valueType="num">
                                      <p:cBhvr>
                                        <p:cTn id="62" dur="500" fill="hold"/>
                                        <p:tgtEl>
                                          <p:spTgt spid="80899">
                                            <p:txEl>
                                              <p:pRg st="5" end="5"/>
                                            </p:txEl>
                                          </p:spTgt>
                                        </p:tgtEl>
                                        <p:attrNameLst>
                                          <p:attrName>ppt_h</p:attrName>
                                        </p:attrNameLst>
                                      </p:cBhvr>
                                      <p:tavLst>
                                        <p:tav tm="0">
                                          <p:val>
                                            <p:strVal val="#ppt_h"/>
                                          </p:val>
                                        </p:tav>
                                        <p:tav tm="100000">
                                          <p:val>
                                            <p:strVal val="#ppt_h"/>
                                          </p:val>
                                        </p:tav>
                                      </p:tavLst>
                                    </p:anim>
                                    <p:anim calcmode="lin" valueType="num">
                                      <p:cBhvr>
                                        <p:cTn id="63" dur="500" fill="hold"/>
                                        <p:tgtEl>
                                          <p:spTgt spid="80899">
                                            <p:txEl>
                                              <p:pRg st="5" end="5"/>
                                            </p:txEl>
                                          </p:spTgt>
                                        </p:tgtEl>
                                        <p:attrNameLst>
                                          <p:attrName>ppt_x</p:attrName>
                                        </p:attrNameLst>
                                      </p:cBhvr>
                                      <p:tavLst>
                                        <p:tav tm="0">
                                          <p:val>
                                            <p:strVal val="#ppt_x-.2"/>
                                          </p:val>
                                        </p:tav>
                                        <p:tav tm="100000">
                                          <p:val>
                                            <p:strVal val="#ppt_x"/>
                                          </p:val>
                                        </p:tav>
                                      </p:tavLst>
                                    </p:anim>
                                    <p:anim calcmode="lin" valueType="num">
                                      <p:cBhvr>
                                        <p:cTn id="64" dur="500" fill="hold"/>
                                        <p:tgtEl>
                                          <p:spTgt spid="80899">
                                            <p:txEl>
                                              <p:pRg st="5" end="5"/>
                                            </p:txEl>
                                          </p:spTgt>
                                        </p:tgtEl>
                                        <p:attrNameLst>
                                          <p:attrName>ppt_y</p:attrName>
                                        </p:attrNameLst>
                                      </p:cBhvr>
                                      <p:tavLst>
                                        <p:tav tm="0">
                                          <p:val>
                                            <p:strVal val="#ppt_y"/>
                                          </p:val>
                                        </p:tav>
                                        <p:tav tm="100000">
                                          <p:val>
                                            <p:strVal val="#ppt_y"/>
                                          </p:val>
                                        </p:tav>
                                      </p:tavLst>
                                    </p:anim>
                                    <p:animEffect transition="in" filter="fade">
                                      <p:cBhvr>
                                        <p:cTn id="65" dur="500"/>
                                        <p:tgtEl>
                                          <p:spTgt spid="80899">
                                            <p:txEl>
                                              <p:pRg st="5" end="5"/>
                                            </p:txEl>
                                          </p:spTgt>
                                        </p:tgtEl>
                                      </p:cBhvr>
                                    </p:animEffect>
                                  </p:childTnLst>
                                </p:cTn>
                              </p:par>
                            </p:childTnLst>
                          </p:cTn>
                        </p:par>
                      </p:childTnLst>
                    </p:cTn>
                  </p:par>
                  <p:par>
                    <p:cTn id="66" fill="hold">
                      <p:stCondLst>
                        <p:cond delay="indefinite"/>
                      </p:stCondLst>
                      <p:childTnLst>
                        <p:par>
                          <p:cTn id="67" fill="hold">
                            <p:stCondLst>
                              <p:cond delay="0"/>
                            </p:stCondLst>
                            <p:childTnLst>
                              <p:par>
                                <p:cTn id="68" presetID="54" presetClass="entr" presetSubtype="0" accel="100000" fill="hold" grpId="0" nodeType="clickEffect">
                                  <p:stCondLst>
                                    <p:cond delay="0"/>
                                  </p:stCondLst>
                                  <p:childTnLst>
                                    <p:set>
                                      <p:cBhvr>
                                        <p:cTn id="69" dur="1" fill="hold">
                                          <p:stCondLst>
                                            <p:cond delay="0"/>
                                          </p:stCondLst>
                                        </p:cTn>
                                        <p:tgtEl>
                                          <p:spTgt spid="80899">
                                            <p:txEl>
                                              <p:pRg st="6" end="6"/>
                                            </p:txEl>
                                          </p:spTgt>
                                        </p:tgtEl>
                                        <p:attrNameLst>
                                          <p:attrName>style.visibility</p:attrName>
                                        </p:attrNameLst>
                                      </p:cBhvr>
                                      <p:to>
                                        <p:strVal val="visible"/>
                                      </p:to>
                                    </p:set>
                                    <p:anim calcmode="lin" valueType="num">
                                      <p:cBhvr>
                                        <p:cTn id="70" dur="500" fill="hold"/>
                                        <p:tgtEl>
                                          <p:spTgt spid="80899">
                                            <p:txEl>
                                              <p:pRg st="6" end="6"/>
                                            </p:txEl>
                                          </p:spTgt>
                                        </p:tgtEl>
                                        <p:attrNameLst>
                                          <p:attrName>ppt_w</p:attrName>
                                        </p:attrNameLst>
                                      </p:cBhvr>
                                      <p:tavLst>
                                        <p:tav tm="0">
                                          <p:val>
                                            <p:strVal val="#ppt_w*0.05"/>
                                          </p:val>
                                        </p:tav>
                                        <p:tav tm="100000">
                                          <p:val>
                                            <p:strVal val="#ppt_w"/>
                                          </p:val>
                                        </p:tav>
                                      </p:tavLst>
                                    </p:anim>
                                    <p:anim calcmode="lin" valueType="num">
                                      <p:cBhvr>
                                        <p:cTn id="71" dur="500" fill="hold"/>
                                        <p:tgtEl>
                                          <p:spTgt spid="80899">
                                            <p:txEl>
                                              <p:pRg st="6" end="6"/>
                                            </p:txEl>
                                          </p:spTgt>
                                        </p:tgtEl>
                                        <p:attrNameLst>
                                          <p:attrName>ppt_h</p:attrName>
                                        </p:attrNameLst>
                                      </p:cBhvr>
                                      <p:tavLst>
                                        <p:tav tm="0">
                                          <p:val>
                                            <p:strVal val="#ppt_h"/>
                                          </p:val>
                                        </p:tav>
                                        <p:tav tm="100000">
                                          <p:val>
                                            <p:strVal val="#ppt_h"/>
                                          </p:val>
                                        </p:tav>
                                      </p:tavLst>
                                    </p:anim>
                                    <p:anim calcmode="lin" valueType="num">
                                      <p:cBhvr>
                                        <p:cTn id="72" dur="500" fill="hold"/>
                                        <p:tgtEl>
                                          <p:spTgt spid="80899">
                                            <p:txEl>
                                              <p:pRg st="6" end="6"/>
                                            </p:txEl>
                                          </p:spTgt>
                                        </p:tgtEl>
                                        <p:attrNameLst>
                                          <p:attrName>ppt_x</p:attrName>
                                        </p:attrNameLst>
                                      </p:cBhvr>
                                      <p:tavLst>
                                        <p:tav tm="0">
                                          <p:val>
                                            <p:strVal val="#ppt_x-.2"/>
                                          </p:val>
                                        </p:tav>
                                        <p:tav tm="100000">
                                          <p:val>
                                            <p:strVal val="#ppt_x"/>
                                          </p:val>
                                        </p:tav>
                                      </p:tavLst>
                                    </p:anim>
                                    <p:anim calcmode="lin" valueType="num">
                                      <p:cBhvr>
                                        <p:cTn id="73" dur="500" fill="hold"/>
                                        <p:tgtEl>
                                          <p:spTgt spid="80899">
                                            <p:txEl>
                                              <p:pRg st="6" end="6"/>
                                            </p:txEl>
                                          </p:spTgt>
                                        </p:tgtEl>
                                        <p:attrNameLst>
                                          <p:attrName>ppt_y</p:attrName>
                                        </p:attrNameLst>
                                      </p:cBhvr>
                                      <p:tavLst>
                                        <p:tav tm="0">
                                          <p:val>
                                            <p:strVal val="#ppt_y"/>
                                          </p:val>
                                        </p:tav>
                                        <p:tav tm="100000">
                                          <p:val>
                                            <p:strVal val="#ppt_y"/>
                                          </p:val>
                                        </p:tav>
                                      </p:tavLst>
                                    </p:anim>
                                    <p:animEffect transition="in" filter="fade">
                                      <p:cBhvr>
                                        <p:cTn id="74" dur="500"/>
                                        <p:tgtEl>
                                          <p:spTgt spid="80899">
                                            <p:txEl>
                                              <p:pRg st="6" end="6"/>
                                            </p:txEl>
                                          </p:spTgt>
                                        </p:tgtEl>
                                      </p:cBhvr>
                                    </p:animEffect>
                                  </p:childTnLst>
                                </p:cTn>
                              </p:par>
                            </p:childTnLst>
                          </p:cTn>
                        </p:par>
                      </p:childTnLst>
                    </p:cTn>
                  </p:par>
                  <p:par>
                    <p:cTn id="75" fill="hold" nodeType="clickPar">
                      <p:stCondLst>
                        <p:cond delay="indefinite"/>
                      </p:stCondLst>
                      <p:childTnLst>
                        <p:par>
                          <p:cTn id="76" fill="hold" nodeType="withGroup">
                            <p:stCondLst>
                              <p:cond delay="0"/>
                            </p:stCondLst>
                            <p:childTnLst>
                              <p:par>
                                <p:cTn id="77" presetID="25" presetClass="exit" presetSubtype="0" fill="hold" grpId="1" nodeType="clickEffect">
                                  <p:stCondLst>
                                    <p:cond delay="0"/>
                                  </p:stCondLst>
                                  <p:childTnLst>
                                    <p:anim calcmode="lin" valueType="num">
                                      <p:cBhvr>
                                        <p:cTn id="78" dur="2000" fill="hold"/>
                                        <p:tgtEl>
                                          <p:spTgt spid="80898"/>
                                        </p:tgtEl>
                                        <p:attrNameLst>
                                          <p:attrName>style.rotation</p:attrName>
                                        </p:attrNameLst>
                                      </p:cBhvr>
                                      <p:tavLst>
                                        <p:tav tm="0">
                                          <p:val>
                                            <p:fltVal val="0"/>
                                          </p:val>
                                        </p:tav>
                                        <p:tav tm="100000">
                                          <p:val>
                                            <p:fltVal val="-90"/>
                                          </p:val>
                                        </p:tav>
                                      </p:tavLst>
                                    </p:anim>
                                    <p:anim calcmode="lin" valueType="num">
                                      <p:cBhvr>
                                        <p:cTn id="79" dur="2000" fill="hold"/>
                                        <p:tgtEl>
                                          <p:spTgt spid="80898"/>
                                        </p:tgtEl>
                                        <p:attrNameLst>
                                          <p:attrName>ppt_w</p:attrName>
                                        </p:attrNameLst>
                                      </p:cBhvr>
                                      <p:tavLst>
                                        <p:tav tm="0">
                                          <p:val>
                                            <p:strVal val="ppt_w"/>
                                          </p:val>
                                        </p:tav>
                                        <p:tav tm="50000">
                                          <p:val>
                                            <p:strVal val="ppt_w-.5"/>
                                          </p:val>
                                        </p:tav>
                                        <p:tav tm="100000">
                                          <p:val>
                                            <p:strVal val="ppt_w-.5"/>
                                          </p:val>
                                        </p:tav>
                                      </p:tavLst>
                                    </p:anim>
                                    <p:anim calcmode="lin" valueType="num">
                                      <p:cBhvr>
                                        <p:cTn id="80" dur="2000" fill="hold"/>
                                        <p:tgtEl>
                                          <p:spTgt spid="80898"/>
                                        </p:tgtEl>
                                        <p:attrNameLst>
                                          <p:attrName>ppt_h</p:attrName>
                                        </p:attrNameLst>
                                      </p:cBhvr>
                                      <p:tavLst>
                                        <p:tav tm="0">
                                          <p:val>
                                            <p:strVal val="ppt_h"/>
                                          </p:val>
                                        </p:tav>
                                        <p:tav tm="100000">
                                          <p:val>
                                            <p:strVal val="ppt_h"/>
                                          </p:val>
                                        </p:tav>
                                      </p:tavLst>
                                    </p:anim>
                                    <p:anim calcmode="lin" valueType="num">
                                      <p:cBhvr>
                                        <p:cTn id="81" dur="2000" fill="hold"/>
                                        <p:tgtEl>
                                          <p:spTgt spid="80898"/>
                                        </p:tgtEl>
                                        <p:attrNameLst>
                                          <p:attrName>ppt_x</p:attrName>
                                        </p:attrNameLst>
                                      </p:cBhvr>
                                      <p:tavLst>
                                        <p:tav tm="0">
                                          <p:val>
                                            <p:strVal val="ppt_x"/>
                                          </p:val>
                                        </p:tav>
                                        <p:tav tm="100000">
                                          <p:val>
                                            <p:strVal val="ppt_x+.4"/>
                                          </p:val>
                                        </p:tav>
                                      </p:tavLst>
                                    </p:anim>
                                    <p:anim calcmode="lin" valueType="num">
                                      <p:cBhvr>
                                        <p:cTn id="82" dur="2000" fill="hold"/>
                                        <p:tgtEl>
                                          <p:spTgt spid="80898"/>
                                        </p:tgtEl>
                                        <p:attrNameLst>
                                          <p:attrName>ppt_y</p:attrName>
                                        </p:attrNameLst>
                                      </p:cBhvr>
                                      <p:tavLst>
                                        <p:tav tm="0">
                                          <p:val>
                                            <p:strVal val="ppt_y"/>
                                          </p:val>
                                        </p:tav>
                                        <p:tav tm="50000">
                                          <p:val>
                                            <p:strVal val="ppt_y+.1"/>
                                          </p:val>
                                        </p:tav>
                                        <p:tav tm="100000">
                                          <p:val>
                                            <p:strVal val="ppt_y-.2"/>
                                          </p:val>
                                        </p:tav>
                                      </p:tavLst>
                                    </p:anim>
                                    <p:set>
                                      <p:cBhvr>
                                        <p:cTn id="83" dur="1" fill="hold">
                                          <p:stCondLst>
                                            <p:cond delay="1998"/>
                                          </p:stCondLst>
                                        </p:cTn>
                                        <p:tgtEl>
                                          <p:spTgt spid="80898"/>
                                        </p:tgtEl>
                                        <p:attrNameLst>
                                          <p:attrName>style.visibility</p:attrName>
                                        </p:attrNameLst>
                                      </p:cBhvr>
                                      <p:to>
                                        <p:strVal val="hidden"/>
                                      </p:to>
                                    </p:set>
                                  </p:childTnLst>
                                </p:cTn>
                              </p:par>
                              <p:par>
                                <p:cTn id="84" presetID="22" presetClass="exit" presetSubtype="8" fill="hold" grpId="1" nodeType="withEffect">
                                  <p:stCondLst>
                                    <p:cond delay="0"/>
                                  </p:stCondLst>
                                  <p:childTnLst>
                                    <p:animEffect transition="out" filter="wipe(left)">
                                      <p:cBhvr>
                                        <p:cTn id="85" dur="500"/>
                                        <p:tgtEl>
                                          <p:spTgt spid="80899">
                                            <p:txEl>
                                              <p:pRg st="0" end="0"/>
                                            </p:txEl>
                                          </p:spTgt>
                                        </p:tgtEl>
                                      </p:cBhvr>
                                    </p:animEffect>
                                    <p:set>
                                      <p:cBhvr>
                                        <p:cTn id="86" dur="1" fill="hold">
                                          <p:stCondLst>
                                            <p:cond delay="499"/>
                                          </p:stCondLst>
                                        </p:cTn>
                                        <p:tgtEl>
                                          <p:spTgt spid="80899">
                                            <p:txEl>
                                              <p:pRg st="0" end="0"/>
                                            </p:txEl>
                                          </p:spTgt>
                                        </p:tgtEl>
                                        <p:attrNameLst>
                                          <p:attrName>style.visibility</p:attrName>
                                        </p:attrNameLst>
                                      </p:cBhvr>
                                      <p:to>
                                        <p:strVal val="hidden"/>
                                      </p:to>
                                    </p:set>
                                  </p:childTnLst>
                                </p:cTn>
                              </p:par>
                              <p:par>
                                <p:cTn id="87" presetID="22" presetClass="exit" presetSubtype="8" fill="hold" grpId="1" nodeType="withEffect">
                                  <p:stCondLst>
                                    <p:cond delay="0"/>
                                  </p:stCondLst>
                                  <p:childTnLst>
                                    <p:animEffect transition="out" filter="wipe(left)">
                                      <p:cBhvr>
                                        <p:cTn id="88" dur="500"/>
                                        <p:tgtEl>
                                          <p:spTgt spid="80899">
                                            <p:txEl>
                                              <p:pRg st="1" end="1"/>
                                            </p:txEl>
                                          </p:spTgt>
                                        </p:tgtEl>
                                      </p:cBhvr>
                                    </p:animEffect>
                                    <p:set>
                                      <p:cBhvr>
                                        <p:cTn id="89" dur="1" fill="hold">
                                          <p:stCondLst>
                                            <p:cond delay="499"/>
                                          </p:stCondLst>
                                        </p:cTn>
                                        <p:tgtEl>
                                          <p:spTgt spid="80899">
                                            <p:txEl>
                                              <p:pRg st="1" end="1"/>
                                            </p:txEl>
                                          </p:spTgt>
                                        </p:tgtEl>
                                        <p:attrNameLst>
                                          <p:attrName>style.visibility</p:attrName>
                                        </p:attrNameLst>
                                      </p:cBhvr>
                                      <p:to>
                                        <p:strVal val="hidden"/>
                                      </p:to>
                                    </p:set>
                                  </p:childTnLst>
                                </p:cTn>
                              </p:par>
                              <p:par>
                                <p:cTn id="90" presetID="22" presetClass="exit" presetSubtype="8" fill="hold" grpId="1" nodeType="withEffect">
                                  <p:stCondLst>
                                    <p:cond delay="0"/>
                                  </p:stCondLst>
                                  <p:childTnLst>
                                    <p:animEffect transition="out" filter="wipe(left)">
                                      <p:cBhvr>
                                        <p:cTn id="91" dur="500"/>
                                        <p:tgtEl>
                                          <p:spTgt spid="80899">
                                            <p:txEl>
                                              <p:pRg st="2" end="2"/>
                                            </p:txEl>
                                          </p:spTgt>
                                        </p:tgtEl>
                                      </p:cBhvr>
                                    </p:animEffect>
                                    <p:set>
                                      <p:cBhvr>
                                        <p:cTn id="92" dur="1" fill="hold">
                                          <p:stCondLst>
                                            <p:cond delay="499"/>
                                          </p:stCondLst>
                                        </p:cTn>
                                        <p:tgtEl>
                                          <p:spTgt spid="80899">
                                            <p:txEl>
                                              <p:pRg st="2" end="2"/>
                                            </p:txEl>
                                          </p:spTgt>
                                        </p:tgtEl>
                                        <p:attrNameLst>
                                          <p:attrName>style.visibility</p:attrName>
                                        </p:attrNameLst>
                                      </p:cBhvr>
                                      <p:to>
                                        <p:strVal val="hidden"/>
                                      </p:to>
                                    </p:set>
                                  </p:childTnLst>
                                </p:cTn>
                              </p:par>
                              <p:par>
                                <p:cTn id="93" presetID="22" presetClass="exit" presetSubtype="8" fill="hold" grpId="1" nodeType="withEffect">
                                  <p:stCondLst>
                                    <p:cond delay="0"/>
                                  </p:stCondLst>
                                  <p:childTnLst>
                                    <p:animEffect transition="out" filter="wipe(left)">
                                      <p:cBhvr>
                                        <p:cTn id="94" dur="500"/>
                                        <p:tgtEl>
                                          <p:spTgt spid="80899">
                                            <p:txEl>
                                              <p:pRg st="3" end="3"/>
                                            </p:txEl>
                                          </p:spTgt>
                                        </p:tgtEl>
                                      </p:cBhvr>
                                    </p:animEffect>
                                    <p:set>
                                      <p:cBhvr>
                                        <p:cTn id="95" dur="1" fill="hold">
                                          <p:stCondLst>
                                            <p:cond delay="499"/>
                                          </p:stCondLst>
                                        </p:cTn>
                                        <p:tgtEl>
                                          <p:spTgt spid="80899">
                                            <p:txEl>
                                              <p:pRg st="3" end="3"/>
                                            </p:txEl>
                                          </p:spTgt>
                                        </p:tgtEl>
                                        <p:attrNameLst>
                                          <p:attrName>style.visibility</p:attrName>
                                        </p:attrNameLst>
                                      </p:cBhvr>
                                      <p:to>
                                        <p:strVal val="hidden"/>
                                      </p:to>
                                    </p:set>
                                  </p:childTnLst>
                                </p:cTn>
                              </p:par>
                              <p:par>
                                <p:cTn id="96" presetID="22" presetClass="exit" presetSubtype="8" fill="hold" grpId="1" nodeType="withEffect">
                                  <p:stCondLst>
                                    <p:cond delay="0"/>
                                  </p:stCondLst>
                                  <p:childTnLst>
                                    <p:animEffect transition="out" filter="wipe(left)">
                                      <p:cBhvr>
                                        <p:cTn id="97" dur="500"/>
                                        <p:tgtEl>
                                          <p:spTgt spid="80899">
                                            <p:txEl>
                                              <p:pRg st="4" end="4"/>
                                            </p:txEl>
                                          </p:spTgt>
                                        </p:tgtEl>
                                      </p:cBhvr>
                                    </p:animEffect>
                                    <p:set>
                                      <p:cBhvr>
                                        <p:cTn id="98" dur="1" fill="hold">
                                          <p:stCondLst>
                                            <p:cond delay="499"/>
                                          </p:stCondLst>
                                        </p:cTn>
                                        <p:tgtEl>
                                          <p:spTgt spid="80899">
                                            <p:txEl>
                                              <p:pRg st="4" end="4"/>
                                            </p:txEl>
                                          </p:spTgt>
                                        </p:tgtEl>
                                        <p:attrNameLst>
                                          <p:attrName>style.visibility</p:attrName>
                                        </p:attrNameLst>
                                      </p:cBhvr>
                                      <p:to>
                                        <p:strVal val="hidden"/>
                                      </p:to>
                                    </p:set>
                                  </p:childTnLst>
                                </p:cTn>
                              </p:par>
                              <p:par>
                                <p:cTn id="99" presetID="22" presetClass="exit" presetSubtype="8" fill="hold" grpId="1" nodeType="withEffect">
                                  <p:stCondLst>
                                    <p:cond delay="0"/>
                                  </p:stCondLst>
                                  <p:childTnLst>
                                    <p:animEffect transition="out" filter="wipe(left)">
                                      <p:cBhvr>
                                        <p:cTn id="100" dur="500"/>
                                        <p:tgtEl>
                                          <p:spTgt spid="80899">
                                            <p:txEl>
                                              <p:pRg st="5" end="5"/>
                                            </p:txEl>
                                          </p:spTgt>
                                        </p:tgtEl>
                                      </p:cBhvr>
                                    </p:animEffect>
                                    <p:set>
                                      <p:cBhvr>
                                        <p:cTn id="101" dur="1" fill="hold">
                                          <p:stCondLst>
                                            <p:cond delay="499"/>
                                          </p:stCondLst>
                                        </p:cTn>
                                        <p:tgtEl>
                                          <p:spTgt spid="80899">
                                            <p:txEl>
                                              <p:pRg st="5" end="5"/>
                                            </p:txEl>
                                          </p:spTgt>
                                        </p:tgtEl>
                                        <p:attrNameLst>
                                          <p:attrName>style.visibility</p:attrName>
                                        </p:attrNameLst>
                                      </p:cBhvr>
                                      <p:to>
                                        <p:strVal val="hidden"/>
                                      </p:to>
                                    </p:set>
                                  </p:childTnLst>
                                </p:cTn>
                              </p:par>
                              <p:par>
                                <p:cTn id="102" presetID="22" presetClass="exit" presetSubtype="8" fill="hold" grpId="1" nodeType="withEffect">
                                  <p:stCondLst>
                                    <p:cond delay="0"/>
                                  </p:stCondLst>
                                  <p:childTnLst>
                                    <p:animEffect transition="out" filter="wipe(left)">
                                      <p:cBhvr>
                                        <p:cTn id="103" dur="500"/>
                                        <p:tgtEl>
                                          <p:spTgt spid="80899">
                                            <p:txEl>
                                              <p:pRg st="6" end="6"/>
                                            </p:txEl>
                                          </p:spTgt>
                                        </p:tgtEl>
                                      </p:cBhvr>
                                    </p:animEffect>
                                    <p:set>
                                      <p:cBhvr>
                                        <p:cTn id="104" dur="1" fill="hold">
                                          <p:stCondLst>
                                            <p:cond delay="499"/>
                                          </p:stCondLst>
                                        </p:cTn>
                                        <p:tgtEl>
                                          <p:spTgt spid="80899">
                                            <p:txEl>
                                              <p:pRg st="6" end="6"/>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0898" grpId="0"/>
      <p:bldP spid="80898" grpId="1"/>
      <p:bldP spid="80899" grpId="0" build="p"/>
      <p:bldP spid="80899" grpId="1" build="allAtOnce"/>
    </p:bldLst>
  </p:timing>
</p:sld>
</file>

<file path=ppt/slides/slide2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7650" name="عنصر نائب للتذييل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algn="l" rtl="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algn="l" rtl="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algn="l" rtl="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algn="l" rtl="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r>
              <a:rPr lang="ar-SA" altLang="ar-SA"/>
              <a:t>الفصل الرابع</a:t>
            </a:r>
            <a:endParaRPr lang="en-US" altLang="ar-SA"/>
          </a:p>
        </p:txBody>
      </p:sp>
      <p:sp>
        <p:nvSpPr>
          <p:cNvPr id="27651" name="عنصر نائب لرقم الشريحة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algn="l" rtl="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algn="l" rtl="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algn="l" rtl="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algn="l" rtl="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fld id="{A3D042B8-C3F7-43A5-8041-16CE06A66A8A}" type="slidenum">
              <a:rPr lang="ar-SA" altLang="ar-SA"/>
              <a:pPr eaLnBrk="1" hangingPunct="1"/>
              <a:t>27</a:t>
            </a:fld>
            <a:endParaRPr lang="en-US" altLang="ar-SA"/>
          </a:p>
        </p:txBody>
      </p:sp>
      <p:sp>
        <p:nvSpPr>
          <p:cNvPr id="82946" name="Rectangle 2"/>
          <p:cNvSpPr>
            <a:spLocks noGrp="1" noChangeArrowheads="1"/>
          </p:cNvSpPr>
          <p:nvPr>
            <p:ph type="title"/>
          </p:nvPr>
        </p:nvSpPr>
        <p:spPr/>
        <p:txBody>
          <a:bodyPr/>
          <a:lstStyle/>
          <a:p>
            <a:pPr algn="r" rtl="1" eaLnBrk="1" hangingPunct="1"/>
            <a:r>
              <a:rPr lang="ar-SA" altLang="ar-SA" smtClean="0">
                <a:solidFill>
                  <a:srgbClr val="3333CC"/>
                </a:solidFill>
                <a:cs typeface="PT Simple Bold Ruled" pitchFamily="2" charset="-78"/>
              </a:rPr>
              <a:t>عمليات الذات في التفاعل الاجتماعي</a:t>
            </a:r>
            <a:endParaRPr lang="en-US" altLang="ar-SA" smtClean="0">
              <a:solidFill>
                <a:srgbClr val="3333CC"/>
              </a:solidFill>
              <a:cs typeface="PT Simple Bold Ruled" pitchFamily="2" charset="-78"/>
            </a:endParaRPr>
          </a:p>
        </p:txBody>
      </p:sp>
      <p:sp>
        <p:nvSpPr>
          <p:cNvPr id="82947" name="Rectangle 3"/>
          <p:cNvSpPr>
            <a:spLocks noGrp="1" noChangeArrowheads="1"/>
          </p:cNvSpPr>
          <p:nvPr>
            <p:ph type="body" idx="1"/>
          </p:nvPr>
        </p:nvSpPr>
        <p:spPr>
          <a:xfrm>
            <a:off x="228600" y="1752600"/>
            <a:ext cx="8686800" cy="4419600"/>
          </a:xfrm>
          <a:noFill/>
          <a:ln>
            <a:solidFill>
              <a:srgbClr val="3333CC"/>
            </a:solidFill>
            <a:miter lim="800000"/>
            <a:headEnd/>
            <a:tailEnd/>
          </a:ln>
        </p:spPr>
        <p:txBody>
          <a:bodyPr/>
          <a:lstStyle/>
          <a:p>
            <a:pPr marL="0" indent="0" algn="just" rtl="1" eaLnBrk="1" hangingPunct="1">
              <a:buFont typeface="Wingdings" pitchFamily="2" charset="2"/>
              <a:buNone/>
            </a:pPr>
            <a:r>
              <a:rPr lang="ar-SA" altLang="ar-SA" sz="2800" b="1" smtClean="0">
                <a:solidFill>
                  <a:srgbClr val="3333CC"/>
                </a:solidFill>
                <a:cs typeface="PT Simple Bold Ruled" pitchFamily="2" charset="-78"/>
              </a:rPr>
              <a:t>إدارة الانطباع (تابع)</a:t>
            </a:r>
            <a:r>
              <a:rPr lang="ar-SA" altLang="ar-SA" sz="2800" b="1" smtClean="0">
                <a:solidFill>
                  <a:srgbClr val="000000"/>
                </a:solidFill>
                <a:cs typeface="PT Simple Bold Ruled" pitchFamily="2" charset="-78"/>
              </a:rPr>
              <a:t>:</a:t>
            </a:r>
          </a:p>
          <a:p>
            <a:pPr marL="0" indent="0" algn="just" rtl="1" eaLnBrk="1" hangingPunct="1">
              <a:spcBef>
                <a:spcPct val="0"/>
              </a:spcBef>
              <a:buClrTx/>
              <a:buSzTx/>
              <a:buFontTx/>
              <a:buNone/>
            </a:pPr>
            <a:r>
              <a:rPr lang="ar-SA" altLang="ar-SA" smtClean="0">
                <a:solidFill>
                  <a:srgbClr val="000000"/>
                </a:solidFill>
                <a:cs typeface="AL-Mohanad" pitchFamily="2" charset="-78"/>
              </a:rPr>
              <a:t>يرتبط تقديم الذات بوجود الآخرين أو الوعي بهم. فما دام الفرد يعي وجود الآخرين، ويفكر فيما يعتقدونه عنه-كما هو حال الفرد الإنساني دائما-فسيمارس تقديم ذاته واعيا بذلك أو لم يكن.</a:t>
            </a:r>
          </a:p>
          <a:p>
            <a:pPr marL="0" indent="0" algn="just" rtl="1" eaLnBrk="1" hangingPunct="1">
              <a:spcBef>
                <a:spcPct val="0"/>
              </a:spcBef>
              <a:buClrTx/>
              <a:buSzTx/>
              <a:buFontTx/>
              <a:buNone/>
            </a:pPr>
            <a:r>
              <a:rPr lang="ar-SA" altLang="ar-SA" smtClean="0">
                <a:solidFill>
                  <a:srgbClr val="000000"/>
                </a:solidFill>
                <a:cs typeface="AL-Mohanad" pitchFamily="2" charset="-78"/>
              </a:rPr>
              <a:t>فتقديم الذات يرتبط بالجانب العام من الذات، أي ما يعتقد الفرد أن الآخرين يدركونه فيه كشخص.</a:t>
            </a:r>
          </a:p>
          <a:p>
            <a:pPr marL="0" indent="0" algn="just" rtl="1" eaLnBrk="1" hangingPunct="1">
              <a:spcBef>
                <a:spcPct val="0"/>
              </a:spcBef>
              <a:buClrTx/>
              <a:buSzTx/>
              <a:buFontTx/>
              <a:buNone/>
            </a:pPr>
            <a:r>
              <a:rPr lang="ar-SA" altLang="ar-SA" smtClean="0">
                <a:solidFill>
                  <a:srgbClr val="000000"/>
                </a:solidFill>
                <a:cs typeface="AL-Mohanad" pitchFamily="2" charset="-78"/>
              </a:rPr>
              <a:t>والتمييز بين وعي الذات العامة ووعي الذات الخاصة مهم بالنسبة لتقديم الذات. فقد بينت دراسات أن تقديم الذات يتأثر بدرجة كبيرة باعتقاد الشخص عما يعرفه عنه الآخرون (وعي الذات العامة).</a:t>
            </a:r>
            <a:r>
              <a:rPr lang="ar-SA" altLang="ar-SA" smtClean="0">
                <a:solidFill>
                  <a:srgbClr val="000000"/>
                </a:solidFill>
                <a:cs typeface="FQ - AL MUHANNAD" pitchFamily="2" charset="-78"/>
              </a:rPr>
              <a:t> </a:t>
            </a:r>
            <a:endParaRPr lang="en-US" altLang="ar-SA" smtClean="0">
              <a:solidFill>
                <a:srgbClr val="000000"/>
              </a:solidFill>
              <a:cs typeface="FQ - AL MUHANNAD" pitchFamily="2" charset="-78"/>
            </a:endParaRPr>
          </a:p>
        </p:txBody>
      </p:sp>
    </p:spTree>
    <p:extLst>
      <p:ext uri="{BB962C8B-B14F-4D97-AF65-F5344CB8AC3E}">
        <p14:creationId xmlns:p14="http://schemas.microsoft.com/office/powerpoint/2010/main" val="476038590"/>
      </p:ext>
    </p:extLst>
  </p:cSld>
  <p:clrMapOvr>
    <a:masterClrMapping/>
  </p:clrMapOvr>
  <p:transition>
    <p:pull dir="d"/>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5" presetClass="entr" presetSubtype="0" fill="hold" grpId="0" nodeType="withEffect">
                                  <p:stCondLst>
                                    <p:cond delay="0"/>
                                  </p:stCondLst>
                                  <p:childTnLst>
                                    <p:set>
                                      <p:cBhvr>
                                        <p:cTn id="6" dur="1" fill="hold">
                                          <p:stCondLst>
                                            <p:cond delay="0"/>
                                          </p:stCondLst>
                                        </p:cTn>
                                        <p:tgtEl>
                                          <p:spTgt spid="82946"/>
                                        </p:tgtEl>
                                        <p:attrNameLst>
                                          <p:attrName>style.visibility</p:attrName>
                                        </p:attrNameLst>
                                      </p:cBhvr>
                                      <p:to>
                                        <p:strVal val="visible"/>
                                      </p:to>
                                    </p:set>
                                    <p:anim calcmode="lin" valueType="num">
                                      <p:cBhvr>
                                        <p:cTn id="7" dur="1000" fill="hold">
                                          <p:stCondLst>
                                            <p:cond delay="0"/>
                                          </p:stCondLst>
                                        </p:cTn>
                                        <p:tgtEl>
                                          <p:spTgt spid="82946"/>
                                        </p:tgtEl>
                                        <p:attrNameLst>
                                          <p:attrName>style.rotation</p:attrName>
                                        </p:attrNameLst>
                                      </p:cBhvr>
                                      <p:tavLst>
                                        <p:tav tm="0">
                                          <p:val>
                                            <p:fltVal val="-90"/>
                                          </p:val>
                                        </p:tav>
                                        <p:tav tm="100000">
                                          <p:val>
                                            <p:fltVal val="0"/>
                                          </p:val>
                                        </p:tav>
                                      </p:tavLst>
                                    </p:anim>
                                    <p:anim calcmode="lin" valueType="num">
                                      <p:cBhvr>
                                        <p:cTn id="8" dur="1000" fill="hold">
                                          <p:stCondLst>
                                            <p:cond delay="0"/>
                                          </p:stCondLst>
                                        </p:cTn>
                                        <p:tgtEl>
                                          <p:spTgt spid="82946"/>
                                        </p:tgtEl>
                                        <p:attrNameLst>
                                          <p:attrName>ppt_w</p:attrName>
                                        </p:attrNameLst>
                                      </p:cBhvr>
                                      <p:tavLst>
                                        <p:tav tm="0">
                                          <p:val>
                                            <p:strVal val="#ppt_w-.5"/>
                                          </p:val>
                                        </p:tav>
                                        <p:tav tm="50000">
                                          <p:val>
                                            <p:strVal val="#ppt_w-.5"/>
                                          </p:val>
                                        </p:tav>
                                        <p:tav tm="100000">
                                          <p:val>
                                            <p:strVal val="#ppt_w"/>
                                          </p:val>
                                        </p:tav>
                                      </p:tavLst>
                                    </p:anim>
                                    <p:anim calcmode="lin" valueType="num">
                                      <p:cBhvr>
                                        <p:cTn id="9" dur="1000" fill="hold">
                                          <p:stCondLst>
                                            <p:cond delay="0"/>
                                          </p:stCondLst>
                                        </p:cTn>
                                        <p:tgtEl>
                                          <p:spTgt spid="82946"/>
                                        </p:tgtEl>
                                        <p:attrNameLst>
                                          <p:attrName>ppt_h</p:attrName>
                                        </p:attrNameLst>
                                      </p:cBhvr>
                                      <p:tavLst>
                                        <p:tav tm="0">
                                          <p:val>
                                            <p:strVal val="#ppt_h"/>
                                          </p:val>
                                        </p:tav>
                                        <p:tav tm="100000">
                                          <p:val>
                                            <p:strVal val="#ppt_h"/>
                                          </p:val>
                                        </p:tav>
                                      </p:tavLst>
                                    </p:anim>
                                    <p:anim calcmode="lin" valueType="num">
                                      <p:cBhvr>
                                        <p:cTn id="10" dur="1000" fill="hold">
                                          <p:stCondLst>
                                            <p:cond delay="0"/>
                                          </p:stCondLst>
                                        </p:cTn>
                                        <p:tgtEl>
                                          <p:spTgt spid="82946"/>
                                        </p:tgtEl>
                                        <p:attrNameLst>
                                          <p:attrName>ppt_x</p:attrName>
                                        </p:attrNameLst>
                                      </p:cBhvr>
                                      <p:tavLst>
                                        <p:tav tm="0">
                                          <p:val>
                                            <p:strVal val="#ppt_x+.4"/>
                                          </p:val>
                                        </p:tav>
                                        <p:tav tm="100000">
                                          <p:val>
                                            <p:strVal val="#ppt_x"/>
                                          </p:val>
                                        </p:tav>
                                      </p:tavLst>
                                    </p:anim>
                                    <p:anim calcmode="lin" valueType="num">
                                      <p:cBhvr>
                                        <p:cTn id="11" dur="1000" fill="hold">
                                          <p:stCondLst>
                                            <p:cond delay="0"/>
                                          </p:stCondLst>
                                        </p:cTn>
                                        <p:tgtEl>
                                          <p:spTgt spid="82946"/>
                                        </p:tgtEl>
                                        <p:attrNameLst>
                                          <p:attrName>ppt_y</p:attrName>
                                        </p:attrNameLst>
                                      </p:cBhvr>
                                      <p:tavLst>
                                        <p:tav tm="0">
                                          <p:val>
                                            <p:strVal val="#ppt_y-.2"/>
                                          </p:val>
                                        </p:tav>
                                        <p:tav tm="50000">
                                          <p:val>
                                            <p:strVal val="#ppt_y+.1"/>
                                          </p:val>
                                        </p:tav>
                                        <p:tav tm="100000">
                                          <p:val>
                                            <p:strVal val="#ppt_y"/>
                                          </p:val>
                                        </p:tav>
                                      </p:tavLst>
                                    </p:anim>
                                  </p:childTnLst>
                                </p:cTn>
                              </p:par>
                            </p:childTnLst>
                          </p:cTn>
                        </p:par>
                      </p:childTnLst>
                    </p:cTn>
                  </p:par>
                  <p:par>
                    <p:cTn id="12" fill="hold" nodeType="clickPar">
                      <p:stCondLst>
                        <p:cond delay="indefinite"/>
                      </p:stCondLst>
                      <p:childTnLst>
                        <p:par>
                          <p:cTn id="13" fill="hold" nodeType="withGroup">
                            <p:stCondLst>
                              <p:cond delay="0"/>
                            </p:stCondLst>
                            <p:childTnLst>
                              <p:par>
                                <p:cTn id="14" presetID="54" presetClass="entr" presetSubtype="0" accel="100000" fill="hold" grpId="0" nodeType="clickEffect">
                                  <p:stCondLst>
                                    <p:cond delay="0"/>
                                  </p:stCondLst>
                                  <p:childTnLst>
                                    <p:set>
                                      <p:cBhvr>
                                        <p:cTn id="15" dur="1" fill="hold">
                                          <p:stCondLst>
                                            <p:cond delay="0"/>
                                          </p:stCondLst>
                                        </p:cTn>
                                        <p:tgtEl>
                                          <p:spTgt spid="82947">
                                            <p:txEl>
                                              <p:pRg st="0" end="0"/>
                                            </p:txEl>
                                          </p:spTgt>
                                        </p:tgtEl>
                                        <p:attrNameLst>
                                          <p:attrName>style.visibility</p:attrName>
                                        </p:attrNameLst>
                                      </p:cBhvr>
                                      <p:to>
                                        <p:strVal val="visible"/>
                                      </p:to>
                                    </p:set>
                                    <p:anim calcmode="lin" valueType="num">
                                      <p:cBhvr>
                                        <p:cTn id="16" dur="500" fill="hold"/>
                                        <p:tgtEl>
                                          <p:spTgt spid="82947">
                                            <p:txEl>
                                              <p:pRg st="0" end="0"/>
                                            </p:txEl>
                                          </p:spTgt>
                                        </p:tgtEl>
                                        <p:attrNameLst>
                                          <p:attrName>ppt_w</p:attrName>
                                        </p:attrNameLst>
                                      </p:cBhvr>
                                      <p:tavLst>
                                        <p:tav tm="0">
                                          <p:val>
                                            <p:strVal val="#ppt_w*0.05"/>
                                          </p:val>
                                        </p:tav>
                                        <p:tav tm="100000">
                                          <p:val>
                                            <p:strVal val="#ppt_w"/>
                                          </p:val>
                                        </p:tav>
                                      </p:tavLst>
                                    </p:anim>
                                    <p:anim calcmode="lin" valueType="num">
                                      <p:cBhvr>
                                        <p:cTn id="17" dur="500" fill="hold"/>
                                        <p:tgtEl>
                                          <p:spTgt spid="82947">
                                            <p:txEl>
                                              <p:pRg st="0" end="0"/>
                                            </p:txEl>
                                          </p:spTgt>
                                        </p:tgtEl>
                                        <p:attrNameLst>
                                          <p:attrName>ppt_h</p:attrName>
                                        </p:attrNameLst>
                                      </p:cBhvr>
                                      <p:tavLst>
                                        <p:tav tm="0">
                                          <p:val>
                                            <p:strVal val="#ppt_h"/>
                                          </p:val>
                                        </p:tav>
                                        <p:tav tm="100000">
                                          <p:val>
                                            <p:strVal val="#ppt_h"/>
                                          </p:val>
                                        </p:tav>
                                      </p:tavLst>
                                    </p:anim>
                                    <p:anim calcmode="lin" valueType="num">
                                      <p:cBhvr>
                                        <p:cTn id="18" dur="500" fill="hold"/>
                                        <p:tgtEl>
                                          <p:spTgt spid="82947">
                                            <p:txEl>
                                              <p:pRg st="0" end="0"/>
                                            </p:txEl>
                                          </p:spTgt>
                                        </p:tgtEl>
                                        <p:attrNameLst>
                                          <p:attrName>ppt_x</p:attrName>
                                        </p:attrNameLst>
                                      </p:cBhvr>
                                      <p:tavLst>
                                        <p:tav tm="0">
                                          <p:val>
                                            <p:strVal val="#ppt_x-.2"/>
                                          </p:val>
                                        </p:tav>
                                        <p:tav tm="100000">
                                          <p:val>
                                            <p:strVal val="#ppt_x"/>
                                          </p:val>
                                        </p:tav>
                                      </p:tavLst>
                                    </p:anim>
                                    <p:anim calcmode="lin" valueType="num">
                                      <p:cBhvr>
                                        <p:cTn id="19" dur="500" fill="hold"/>
                                        <p:tgtEl>
                                          <p:spTgt spid="82947">
                                            <p:txEl>
                                              <p:pRg st="0" end="0"/>
                                            </p:txEl>
                                          </p:spTgt>
                                        </p:tgtEl>
                                        <p:attrNameLst>
                                          <p:attrName>ppt_y</p:attrName>
                                        </p:attrNameLst>
                                      </p:cBhvr>
                                      <p:tavLst>
                                        <p:tav tm="0">
                                          <p:val>
                                            <p:strVal val="#ppt_y"/>
                                          </p:val>
                                        </p:tav>
                                        <p:tav tm="100000">
                                          <p:val>
                                            <p:strVal val="#ppt_y"/>
                                          </p:val>
                                        </p:tav>
                                      </p:tavLst>
                                    </p:anim>
                                    <p:animEffect transition="in" filter="fade">
                                      <p:cBhvr>
                                        <p:cTn id="20" dur="500"/>
                                        <p:tgtEl>
                                          <p:spTgt spid="82947">
                                            <p:txEl>
                                              <p:pRg st="0" end="0"/>
                                            </p:txEl>
                                          </p:spTgt>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54" presetClass="entr" presetSubtype="0" accel="100000" fill="hold" grpId="0" nodeType="clickEffect">
                                  <p:stCondLst>
                                    <p:cond delay="0"/>
                                  </p:stCondLst>
                                  <p:childTnLst>
                                    <p:set>
                                      <p:cBhvr>
                                        <p:cTn id="24" dur="1" fill="hold">
                                          <p:stCondLst>
                                            <p:cond delay="0"/>
                                          </p:stCondLst>
                                        </p:cTn>
                                        <p:tgtEl>
                                          <p:spTgt spid="82947">
                                            <p:txEl>
                                              <p:pRg st="1" end="1"/>
                                            </p:txEl>
                                          </p:spTgt>
                                        </p:tgtEl>
                                        <p:attrNameLst>
                                          <p:attrName>style.visibility</p:attrName>
                                        </p:attrNameLst>
                                      </p:cBhvr>
                                      <p:to>
                                        <p:strVal val="visible"/>
                                      </p:to>
                                    </p:set>
                                    <p:anim calcmode="lin" valueType="num">
                                      <p:cBhvr>
                                        <p:cTn id="25" dur="500" fill="hold"/>
                                        <p:tgtEl>
                                          <p:spTgt spid="82947">
                                            <p:txEl>
                                              <p:pRg st="1" end="1"/>
                                            </p:txEl>
                                          </p:spTgt>
                                        </p:tgtEl>
                                        <p:attrNameLst>
                                          <p:attrName>ppt_w</p:attrName>
                                        </p:attrNameLst>
                                      </p:cBhvr>
                                      <p:tavLst>
                                        <p:tav tm="0">
                                          <p:val>
                                            <p:strVal val="#ppt_w*0.05"/>
                                          </p:val>
                                        </p:tav>
                                        <p:tav tm="100000">
                                          <p:val>
                                            <p:strVal val="#ppt_w"/>
                                          </p:val>
                                        </p:tav>
                                      </p:tavLst>
                                    </p:anim>
                                    <p:anim calcmode="lin" valueType="num">
                                      <p:cBhvr>
                                        <p:cTn id="26" dur="500" fill="hold"/>
                                        <p:tgtEl>
                                          <p:spTgt spid="82947">
                                            <p:txEl>
                                              <p:pRg st="1" end="1"/>
                                            </p:txEl>
                                          </p:spTgt>
                                        </p:tgtEl>
                                        <p:attrNameLst>
                                          <p:attrName>ppt_h</p:attrName>
                                        </p:attrNameLst>
                                      </p:cBhvr>
                                      <p:tavLst>
                                        <p:tav tm="0">
                                          <p:val>
                                            <p:strVal val="#ppt_h"/>
                                          </p:val>
                                        </p:tav>
                                        <p:tav tm="100000">
                                          <p:val>
                                            <p:strVal val="#ppt_h"/>
                                          </p:val>
                                        </p:tav>
                                      </p:tavLst>
                                    </p:anim>
                                    <p:anim calcmode="lin" valueType="num">
                                      <p:cBhvr>
                                        <p:cTn id="27" dur="500" fill="hold"/>
                                        <p:tgtEl>
                                          <p:spTgt spid="82947">
                                            <p:txEl>
                                              <p:pRg st="1" end="1"/>
                                            </p:txEl>
                                          </p:spTgt>
                                        </p:tgtEl>
                                        <p:attrNameLst>
                                          <p:attrName>ppt_x</p:attrName>
                                        </p:attrNameLst>
                                      </p:cBhvr>
                                      <p:tavLst>
                                        <p:tav tm="0">
                                          <p:val>
                                            <p:strVal val="#ppt_x-.2"/>
                                          </p:val>
                                        </p:tav>
                                        <p:tav tm="100000">
                                          <p:val>
                                            <p:strVal val="#ppt_x"/>
                                          </p:val>
                                        </p:tav>
                                      </p:tavLst>
                                    </p:anim>
                                    <p:anim calcmode="lin" valueType="num">
                                      <p:cBhvr>
                                        <p:cTn id="28" dur="500" fill="hold"/>
                                        <p:tgtEl>
                                          <p:spTgt spid="82947">
                                            <p:txEl>
                                              <p:pRg st="1" end="1"/>
                                            </p:txEl>
                                          </p:spTgt>
                                        </p:tgtEl>
                                        <p:attrNameLst>
                                          <p:attrName>ppt_y</p:attrName>
                                        </p:attrNameLst>
                                      </p:cBhvr>
                                      <p:tavLst>
                                        <p:tav tm="0">
                                          <p:val>
                                            <p:strVal val="#ppt_y"/>
                                          </p:val>
                                        </p:tav>
                                        <p:tav tm="100000">
                                          <p:val>
                                            <p:strVal val="#ppt_y"/>
                                          </p:val>
                                        </p:tav>
                                      </p:tavLst>
                                    </p:anim>
                                    <p:animEffect transition="in" filter="fade">
                                      <p:cBhvr>
                                        <p:cTn id="29" dur="500"/>
                                        <p:tgtEl>
                                          <p:spTgt spid="82947">
                                            <p:txEl>
                                              <p:pRg st="1" end="1"/>
                                            </p:txEl>
                                          </p:spTgt>
                                        </p:tgtEl>
                                      </p:cBhvr>
                                    </p:animEffect>
                                  </p:childTnLst>
                                </p:cTn>
                              </p:par>
                            </p:childTnLst>
                          </p:cTn>
                        </p:par>
                      </p:childTnLst>
                    </p:cTn>
                  </p:par>
                  <p:par>
                    <p:cTn id="30" fill="hold" nodeType="clickPar">
                      <p:stCondLst>
                        <p:cond delay="indefinite"/>
                      </p:stCondLst>
                      <p:childTnLst>
                        <p:par>
                          <p:cTn id="31" fill="hold" nodeType="withGroup">
                            <p:stCondLst>
                              <p:cond delay="0"/>
                            </p:stCondLst>
                            <p:childTnLst>
                              <p:par>
                                <p:cTn id="32" presetID="54" presetClass="entr" presetSubtype="0" accel="100000" fill="hold" grpId="0" nodeType="clickEffect">
                                  <p:stCondLst>
                                    <p:cond delay="0"/>
                                  </p:stCondLst>
                                  <p:childTnLst>
                                    <p:set>
                                      <p:cBhvr>
                                        <p:cTn id="33" dur="1" fill="hold">
                                          <p:stCondLst>
                                            <p:cond delay="0"/>
                                          </p:stCondLst>
                                        </p:cTn>
                                        <p:tgtEl>
                                          <p:spTgt spid="82947">
                                            <p:txEl>
                                              <p:pRg st="2" end="2"/>
                                            </p:txEl>
                                          </p:spTgt>
                                        </p:tgtEl>
                                        <p:attrNameLst>
                                          <p:attrName>style.visibility</p:attrName>
                                        </p:attrNameLst>
                                      </p:cBhvr>
                                      <p:to>
                                        <p:strVal val="visible"/>
                                      </p:to>
                                    </p:set>
                                    <p:anim calcmode="lin" valueType="num">
                                      <p:cBhvr>
                                        <p:cTn id="34" dur="500" fill="hold"/>
                                        <p:tgtEl>
                                          <p:spTgt spid="82947">
                                            <p:txEl>
                                              <p:pRg st="2" end="2"/>
                                            </p:txEl>
                                          </p:spTgt>
                                        </p:tgtEl>
                                        <p:attrNameLst>
                                          <p:attrName>ppt_w</p:attrName>
                                        </p:attrNameLst>
                                      </p:cBhvr>
                                      <p:tavLst>
                                        <p:tav tm="0">
                                          <p:val>
                                            <p:strVal val="#ppt_w*0.05"/>
                                          </p:val>
                                        </p:tav>
                                        <p:tav tm="100000">
                                          <p:val>
                                            <p:strVal val="#ppt_w"/>
                                          </p:val>
                                        </p:tav>
                                      </p:tavLst>
                                    </p:anim>
                                    <p:anim calcmode="lin" valueType="num">
                                      <p:cBhvr>
                                        <p:cTn id="35" dur="500" fill="hold"/>
                                        <p:tgtEl>
                                          <p:spTgt spid="82947">
                                            <p:txEl>
                                              <p:pRg st="2" end="2"/>
                                            </p:txEl>
                                          </p:spTgt>
                                        </p:tgtEl>
                                        <p:attrNameLst>
                                          <p:attrName>ppt_h</p:attrName>
                                        </p:attrNameLst>
                                      </p:cBhvr>
                                      <p:tavLst>
                                        <p:tav tm="0">
                                          <p:val>
                                            <p:strVal val="#ppt_h"/>
                                          </p:val>
                                        </p:tav>
                                        <p:tav tm="100000">
                                          <p:val>
                                            <p:strVal val="#ppt_h"/>
                                          </p:val>
                                        </p:tav>
                                      </p:tavLst>
                                    </p:anim>
                                    <p:anim calcmode="lin" valueType="num">
                                      <p:cBhvr>
                                        <p:cTn id="36" dur="500" fill="hold"/>
                                        <p:tgtEl>
                                          <p:spTgt spid="82947">
                                            <p:txEl>
                                              <p:pRg st="2" end="2"/>
                                            </p:txEl>
                                          </p:spTgt>
                                        </p:tgtEl>
                                        <p:attrNameLst>
                                          <p:attrName>ppt_x</p:attrName>
                                        </p:attrNameLst>
                                      </p:cBhvr>
                                      <p:tavLst>
                                        <p:tav tm="0">
                                          <p:val>
                                            <p:strVal val="#ppt_x-.2"/>
                                          </p:val>
                                        </p:tav>
                                        <p:tav tm="100000">
                                          <p:val>
                                            <p:strVal val="#ppt_x"/>
                                          </p:val>
                                        </p:tav>
                                      </p:tavLst>
                                    </p:anim>
                                    <p:anim calcmode="lin" valueType="num">
                                      <p:cBhvr>
                                        <p:cTn id="37" dur="500" fill="hold"/>
                                        <p:tgtEl>
                                          <p:spTgt spid="82947">
                                            <p:txEl>
                                              <p:pRg st="2" end="2"/>
                                            </p:txEl>
                                          </p:spTgt>
                                        </p:tgtEl>
                                        <p:attrNameLst>
                                          <p:attrName>ppt_y</p:attrName>
                                        </p:attrNameLst>
                                      </p:cBhvr>
                                      <p:tavLst>
                                        <p:tav tm="0">
                                          <p:val>
                                            <p:strVal val="#ppt_y"/>
                                          </p:val>
                                        </p:tav>
                                        <p:tav tm="100000">
                                          <p:val>
                                            <p:strVal val="#ppt_y"/>
                                          </p:val>
                                        </p:tav>
                                      </p:tavLst>
                                    </p:anim>
                                    <p:animEffect transition="in" filter="fade">
                                      <p:cBhvr>
                                        <p:cTn id="38" dur="500"/>
                                        <p:tgtEl>
                                          <p:spTgt spid="82947">
                                            <p:txEl>
                                              <p:pRg st="2" end="2"/>
                                            </p:txEl>
                                          </p:spTgt>
                                        </p:tgtEl>
                                      </p:cBhvr>
                                    </p:animEffect>
                                  </p:childTnLst>
                                </p:cTn>
                              </p:par>
                            </p:childTnLst>
                          </p:cTn>
                        </p:par>
                      </p:childTnLst>
                    </p:cTn>
                  </p:par>
                  <p:par>
                    <p:cTn id="39" fill="hold" nodeType="clickPar">
                      <p:stCondLst>
                        <p:cond delay="indefinite"/>
                      </p:stCondLst>
                      <p:childTnLst>
                        <p:par>
                          <p:cTn id="40" fill="hold" nodeType="withGroup">
                            <p:stCondLst>
                              <p:cond delay="0"/>
                            </p:stCondLst>
                            <p:childTnLst>
                              <p:par>
                                <p:cTn id="41" presetID="54" presetClass="entr" presetSubtype="0" accel="100000" fill="hold" grpId="0" nodeType="clickEffect">
                                  <p:stCondLst>
                                    <p:cond delay="0"/>
                                  </p:stCondLst>
                                  <p:childTnLst>
                                    <p:set>
                                      <p:cBhvr>
                                        <p:cTn id="42" dur="1" fill="hold">
                                          <p:stCondLst>
                                            <p:cond delay="0"/>
                                          </p:stCondLst>
                                        </p:cTn>
                                        <p:tgtEl>
                                          <p:spTgt spid="82947">
                                            <p:txEl>
                                              <p:pRg st="3" end="3"/>
                                            </p:txEl>
                                          </p:spTgt>
                                        </p:tgtEl>
                                        <p:attrNameLst>
                                          <p:attrName>style.visibility</p:attrName>
                                        </p:attrNameLst>
                                      </p:cBhvr>
                                      <p:to>
                                        <p:strVal val="visible"/>
                                      </p:to>
                                    </p:set>
                                    <p:anim calcmode="lin" valueType="num">
                                      <p:cBhvr>
                                        <p:cTn id="43" dur="500" fill="hold"/>
                                        <p:tgtEl>
                                          <p:spTgt spid="82947">
                                            <p:txEl>
                                              <p:pRg st="3" end="3"/>
                                            </p:txEl>
                                          </p:spTgt>
                                        </p:tgtEl>
                                        <p:attrNameLst>
                                          <p:attrName>ppt_w</p:attrName>
                                        </p:attrNameLst>
                                      </p:cBhvr>
                                      <p:tavLst>
                                        <p:tav tm="0">
                                          <p:val>
                                            <p:strVal val="#ppt_w*0.05"/>
                                          </p:val>
                                        </p:tav>
                                        <p:tav tm="100000">
                                          <p:val>
                                            <p:strVal val="#ppt_w"/>
                                          </p:val>
                                        </p:tav>
                                      </p:tavLst>
                                    </p:anim>
                                    <p:anim calcmode="lin" valueType="num">
                                      <p:cBhvr>
                                        <p:cTn id="44" dur="500" fill="hold"/>
                                        <p:tgtEl>
                                          <p:spTgt spid="82947">
                                            <p:txEl>
                                              <p:pRg st="3" end="3"/>
                                            </p:txEl>
                                          </p:spTgt>
                                        </p:tgtEl>
                                        <p:attrNameLst>
                                          <p:attrName>ppt_h</p:attrName>
                                        </p:attrNameLst>
                                      </p:cBhvr>
                                      <p:tavLst>
                                        <p:tav tm="0">
                                          <p:val>
                                            <p:strVal val="#ppt_h"/>
                                          </p:val>
                                        </p:tav>
                                        <p:tav tm="100000">
                                          <p:val>
                                            <p:strVal val="#ppt_h"/>
                                          </p:val>
                                        </p:tav>
                                      </p:tavLst>
                                    </p:anim>
                                    <p:anim calcmode="lin" valueType="num">
                                      <p:cBhvr>
                                        <p:cTn id="45" dur="500" fill="hold"/>
                                        <p:tgtEl>
                                          <p:spTgt spid="82947">
                                            <p:txEl>
                                              <p:pRg st="3" end="3"/>
                                            </p:txEl>
                                          </p:spTgt>
                                        </p:tgtEl>
                                        <p:attrNameLst>
                                          <p:attrName>ppt_x</p:attrName>
                                        </p:attrNameLst>
                                      </p:cBhvr>
                                      <p:tavLst>
                                        <p:tav tm="0">
                                          <p:val>
                                            <p:strVal val="#ppt_x-.2"/>
                                          </p:val>
                                        </p:tav>
                                        <p:tav tm="100000">
                                          <p:val>
                                            <p:strVal val="#ppt_x"/>
                                          </p:val>
                                        </p:tav>
                                      </p:tavLst>
                                    </p:anim>
                                    <p:anim calcmode="lin" valueType="num">
                                      <p:cBhvr>
                                        <p:cTn id="46" dur="500" fill="hold"/>
                                        <p:tgtEl>
                                          <p:spTgt spid="82947">
                                            <p:txEl>
                                              <p:pRg st="3" end="3"/>
                                            </p:txEl>
                                          </p:spTgt>
                                        </p:tgtEl>
                                        <p:attrNameLst>
                                          <p:attrName>ppt_y</p:attrName>
                                        </p:attrNameLst>
                                      </p:cBhvr>
                                      <p:tavLst>
                                        <p:tav tm="0">
                                          <p:val>
                                            <p:strVal val="#ppt_y"/>
                                          </p:val>
                                        </p:tav>
                                        <p:tav tm="100000">
                                          <p:val>
                                            <p:strVal val="#ppt_y"/>
                                          </p:val>
                                        </p:tav>
                                      </p:tavLst>
                                    </p:anim>
                                    <p:animEffect transition="in" filter="fade">
                                      <p:cBhvr>
                                        <p:cTn id="47" dur="500"/>
                                        <p:tgtEl>
                                          <p:spTgt spid="82947">
                                            <p:txEl>
                                              <p:pRg st="3" end="3"/>
                                            </p:txEl>
                                          </p:spTgt>
                                        </p:tgtEl>
                                      </p:cBhvr>
                                    </p:animEffect>
                                  </p:childTnLst>
                                </p:cTn>
                              </p:par>
                            </p:childTnLst>
                          </p:cTn>
                        </p:par>
                      </p:childTnLst>
                    </p:cTn>
                  </p:par>
                  <p:par>
                    <p:cTn id="48" fill="hold" nodeType="clickPar">
                      <p:stCondLst>
                        <p:cond delay="indefinite"/>
                      </p:stCondLst>
                      <p:childTnLst>
                        <p:par>
                          <p:cTn id="49" fill="hold" nodeType="withGroup">
                            <p:stCondLst>
                              <p:cond delay="0"/>
                            </p:stCondLst>
                            <p:childTnLst>
                              <p:par>
                                <p:cTn id="50" presetID="25" presetClass="exit" presetSubtype="0" fill="hold" grpId="1" nodeType="clickEffect">
                                  <p:stCondLst>
                                    <p:cond delay="0"/>
                                  </p:stCondLst>
                                  <p:childTnLst>
                                    <p:anim calcmode="lin" valueType="num">
                                      <p:cBhvr>
                                        <p:cTn id="51" dur="2000" fill="hold"/>
                                        <p:tgtEl>
                                          <p:spTgt spid="82946"/>
                                        </p:tgtEl>
                                        <p:attrNameLst>
                                          <p:attrName>style.rotation</p:attrName>
                                        </p:attrNameLst>
                                      </p:cBhvr>
                                      <p:tavLst>
                                        <p:tav tm="0">
                                          <p:val>
                                            <p:fltVal val="0"/>
                                          </p:val>
                                        </p:tav>
                                        <p:tav tm="100000">
                                          <p:val>
                                            <p:fltVal val="-90"/>
                                          </p:val>
                                        </p:tav>
                                      </p:tavLst>
                                    </p:anim>
                                    <p:anim calcmode="lin" valueType="num">
                                      <p:cBhvr>
                                        <p:cTn id="52" dur="2000" fill="hold"/>
                                        <p:tgtEl>
                                          <p:spTgt spid="82946"/>
                                        </p:tgtEl>
                                        <p:attrNameLst>
                                          <p:attrName>ppt_w</p:attrName>
                                        </p:attrNameLst>
                                      </p:cBhvr>
                                      <p:tavLst>
                                        <p:tav tm="0">
                                          <p:val>
                                            <p:strVal val="ppt_w"/>
                                          </p:val>
                                        </p:tav>
                                        <p:tav tm="50000">
                                          <p:val>
                                            <p:strVal val="ppt_w-.5"/>
                                          </p:val>
                                        </p:tav>
                                        <p:tav tm="100000">
                                          <p:val>
                                            <p:strVal val="ppt_w-.5"/>
                                          </p:val>
                                        </p:tav>
                                      </p:tavLst>
                                    </p:anim>
                                    <p:anim calcmode="lin" valueType="num">
                                      <p:cBhvr>
                                        <p:cTn id="53" dur="2000" fill="hold"/>
                                        <p:tgtEl>
                                          <p:spTgt spid="82946"/>
                                        </p:tgtEl>
                                        <p:attrNameLst>
                                          <p:attrName>ppt_h</p:attrName>
                                        </p:attrNameLst>
                                      </p:cBhvr>
                                      <p:tavLst>
                                        <p:tav tm="0">
                                          <p:val>
                                            <p:strVal val="ppt_h"/>
                                          </p:val>
                                        </p:tav>
                                        <p:tav tm="100000">
                                          <p:val>
                                            <p:strVal val="ppt_h"/>
                                          </p:val>
                                        </p:tav>
                                      </p:tavLst>
                                    </p:anim>
                                    <p:anim calcmode="lin" valueType="num">
                                      <p:cBhvr>
                                        <p:cTn id="54" dur="2000" fill="hold"/>
                                        <p:tgtEl>
                                          <p:spTgt spid="82946"/>
                                        </p:tgtEl>
                                        <p:attrNameLst>
                                          <p:attrName>ppt_x</p:attrName>
                                        </p:attrNameLst>
                                      </p:cBhvr>
                                      <p:tavLst>
                                        <p:tav tm="0">
                                          <p:val>
                                            <p:strVal val="ppt_x"/>
                                          </p:val>
                                        </p:tav>
                                        <p:tav tm="100000">
                                          <p:val>
                                            <p:strVal val="ppt_x+.4"/>
                                          </p:val>
                                        </p:tav>
                                      </p:tavLst>
                                    </p:anim>
                                    <p:anim calcmode="lin" valueType="num">
                                      <p:cBhvr>
                                        <p:cTn id="55" dur="2000" fill="hold"/>
                                        <p:tgtEl>
                                          <p:spTgt spid="82946"/>
                                        </p:tgtEl>
                                        <p:attrNameLst>
                                          <p:attrName>ppt_y</p:attrName>
                                        </p:attrNameLst>
                                      </p:cBhvr>
                                      <p:tavLst>
                                        <p:tav tm="0">
                                          <p:val>
                                            <p:strVal val="ppt_y"/>
                                          </p:val>
                                        </p:tav>
                                        <p:tav tm="50000">
                                          <p:val>
                                            <p:strVal val="ppt_y+.1"/>
                                          </p:val>
                                        </p:tav>
                                        <p:tav tm="100000">
                                          <p:val>
                                            <p:strVal val="ppt_y-.2"/>
                                          </p:val>
                                        </p:tav>
                                      </p:tavLst>
                                    </p:anim>
                                    <p:set>
                                      <p:cBhvr>
                                        <p:cTn id="56" dur="1" fill="hold">
                                          <p:stCondLst>
                                            <p:cond delay="1998"/>
                                          </p:stCondLst>
                                        </p:cTn>
                                        <p:tgtEl>
                                          <p:spTgt spid="82946"/>
                                        </p:tgtEl>
                                        <p:attrNameLst>
                                          <p:attrName>style.visibility</p:attrName>
                                        </p:attrNameLst>
                                      </p:cBhvr>
                                      <p:to>
                                        <p:strVal val="hidden"/>
                                      </p:to>
                                    </p:set>
                                  </p:childTnLst>
                                </p:cTn>
                              </p:par>
                              <p:par>
                                <p:cTn id="57" presetID="22" presetClass="exit" presetSubtype="8" fill="hold" grpId="1" nodeType="withEffect">
                                  <p:stCondLst>
                                    <p:cond delay="0"/>
                                  </p:stCondLst>
                                  <p:childTnLst>
                                    <p:animEffect transition="out" filter="wipe(left)">
                                      <p:cBhvr>
                                        <p:cTn id="58" dur="500"/>
                                        <p:tgtEl>
                                          <p:spTgt spid="82947">
                                            <p:txEl>
                                              <p:pRg st="0" end="0"/>
                                            </p:txEl>
                                          </p:spTgt>
                                        </p:tgtEl>
                                      </p:cBhvr>
                                    </p:animEffect>
                                    <p:set>
                                      <p:cBhvr>
                                        <p:cTn id="59" dur="1" fill="hold">
                                          <p:stCondLst>
                                            <p:cond delay="499"/>
                                          </p:stCondLst>
                                        </p:cTn>
                                        <p:tgtEl>
                                          <p:spTgt spid="82947">
                                            <p:txEl>
                                              <p:pRg st="0" end="0"/>
                                            </p:txEl>
                                          </p:spTgt>
                                        </p:tgtEl>
                                        <p:attrNameLst>
                                          <p:attrName>style.visibility</p:attrName>
                                        </p:attrNameLst>
                                      </p:cBhvr>
                                      <p:to>
                                        <p:strVal val="hidden"/>
                                      </p:to>
                                    </p:set>
                                  </p:childTnLst>
                                </p:cTn>
                              </p:par>
                              <p:par>
                                <p:cTn id="60" presetID="22" presetClass="exit" presetSubtype="8" fill="hold" grpId="1" nodeType="withEffect">
                                  <p:stCondLst>
                                    <p:cond delay="0"/>
                                  </p:stCondLst>
                                  <p:childTnLst>
                                    <p:animEffect transition="out" filter="wipe(left)">
                                      <p:cBhvr>
                                        <p:cTn id="61" dur="500"/>
                                        <p:tgtEl>
                                          <p:spTgt spid="82947">
                                            <p:txEl>
                                              <p:pRg st="1" end="1"/>
                                            </p:txEl>
                                          </p:spTgt>
                                        </p:tgtEl>
                                      </p:cBhvr>
                                    </p:animEffect>
                                    <p:set>
                                      <p:cBhvr>
                                        <p:cTn id="62" dur="1" fill="hold">
                                          <p:stCondLst>
                                            <p:cond delay="499"/>
                                          </p:stCondLst>
                                        </p:cTn>
                                        <p:tgtEl>
                                          <p:spTgt spid="82947">
                                            <p:txEl>
                                              <p:pRg st="1" end="1"/>
                                            </p:txEl>
                                          </p:spTgt>
                                        </p:tgtEl>
                                        <p:attrNameLst>
                                          <p:attrName>style.visibility</p:attrName>
                                        </p:attrNameLst>
                                      </p:cBhvr>
                                      <p:to>
                                        <p:strVal val="hidden"/>
                                      </p:to>
                                    </p:set>
                                  </p:childTnLst>
                                </p:cTn>
                              </p:par>
                              <p:par>
                                <p:cTn id="63" presetID="22" presetClass="exit" presetSubtype="8" fill="hold" grpId="1" nodeType="withEffect">
                                  <p:stCondLst>
                                    <p:cond delay="0"/>
                                  </p:stCondLst>
                                  <p:childTnLst>
                                    <p:animEffect transition="out" filter="wipe(left)">
                                      <p:cBhvr>
                                        <p:cTn id="64" dur="500"/>
                                        <p:tgtEl>
                                          <p:spTgt spid="82947">
                                            <p:txEl>
                                              <p:pRg st="2" end="2"/>
                                            </p:txEl>
                                          </p:spTgt>
                                        </p:tgtEl>
                                      </p:cBhvr>
                                    </p:animEffect>
                                    <p:set>
                                      <p:cBhvr>
                                        <p:cTn id="65" dur="1" fill="hold">
                                          <p:stCondLst>
                                            <p:cond delay="499"/>
                                          </p:stCondLst>
                                        </p:cTn>
                                        <p:tgtEl>
                                          <p:spTgt spid="82947">
                                            <p:txEl>
                                              <p:pRg st="2" end="2"/>
                                            </p:txEl>
                                          </p:spTgt>
                                        </p:tgtEl>
                                        <p:attrNameLst>
                                          <p:attrName>style.visibility</p:attrName>
                                        </p:attrNameLst>
                                      </p:cBhvr>
                                      <p:to>
                                        <p:strVal val="hidden"/>
                                      </p:to>
                                    </p:set>
                                  </p:childTnLst>
                                </p:cTn>
                              </p:par>
                              <p:par>
                                <p:cTn id="66" presetID="22" presetClass="exit" presetSubtype="8" fill="hold" grpId="1" nodeType="withEffect">
                                  <p:stCondLst>
                                    <p:cond delay="0"/>
                                  </p:stCondLst>
                                  <p:childTnLst>
                                    <p:animEffect transition="out" filter="wipe(left)">
                                      <p:cBhvr>
                                        <p:cTn id="67" dur="500"/>
                                        <p:tgtEl>
                                          <p:spTgt spid="82947">
                                            <p:txEl>
                                              <p:pRg st="3" end="3"/>
                                            </p:txEl>
                                          </p:spTgt>
                                        </p:tgtEl>
                                      </p:cBhvr>
                                    </p:animEffect>
                                    <p:set>
                                      <p:cBhvr>
                                        <p:cTn id="68" dur="1" fill="hold">
                                          <p:stCondLst>
                                            <p:cond delay="499"/>
                                          </p:stCondLst>
                                        </p:cTn>
                                        <p:tgtEl>
                                          <p:spTgt spid="82947">
                                            <p:txEl>
                                              <p:pRg st="3" end="3"/>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2946" grpId="0"/>
      <p:bldP spid="82946" grpId="1"/>
      <p:bldP spid="82947" grpId="0" build="p"/>
      <p:bldP spid="82947" grpId="1" build="allAtOnce"/>
    </p:bldLst>
  </p:timing>
</p:sld>
</file>

<file path=ppt/slides/slide2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8674" name="عنصر نائب للتذييل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algn="l" rtl="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algn="l" rtl="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algn="l" rtl="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algn="l" rtl="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r>
              <a:rPr lang="ar-SA" altLang="ar-SA"/>
              <a:t>الفصل الرابع</a:t>
            </a:r>
            <a:endParaRPr lang="en-US" altLang="ar-SA"/>
          </a:p>
        </p:txBody>
      </p:sp>
      <p:sp>
        <p:nvSpPr>
          <p:cNvPr id="28675" name="عنصر نائب لرقم الشريحة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algn="l" rtl="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algn="l" rtl="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algn="l" rtl="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algn="l" rtl="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fld id="{B28CE0AB-9ADD-48F9-B6F1-D3FA5FF3DC9F}" type="slidenum">
              <a:rPr lang="ar-SA" altLang="ar-SA"/>
              <a:pPr eaLnBrk="1" hangingPunct="1"/>
              <a:t>28</a:t>
            </a:fld>
            <a:endParaRPr lang="en-US" altLang="ar-SA"/>
          </a:p>
        </p:txBody>
      </p:sp>
      <p:sp>
        <p:nvSpPr>
          <p:cNvPr id="83970" name="Rectangle 2"/>
          <p:cNvSpPr>
            <a:spLocks noGrp="1" noChangeArrowheads="1"/>
          </p:cNvSpPr>
          <p:nvPr>
            <p:ph type="title"/>
          </p:nvPr>
        </p:nvSpPr>
        <p:spPr/>
        <p:txBody>
          <a:bodyPr/>
          <a:lstStyle/>
          <a:p>
            <a:pPr algn="r" rtl="1" eaLnBrk="1" hangingPunct="1"/>
            <a:r>
              <a:rPr lang="ar-SA" altLang="ar-SA" smtClean="0">
                <a:solidFill>
                  <a:srgbClr val="3333CC"/>
                </a:solidFill>
                <a:cs typeface="PT Simple Bold Ruled" pitchFamily="2" charset="-78"/>
              </a:rPr>
              <a:t>عمليات الذات في التفاعل الاجتماعي</a:t>
            </a:r>
            <a:endParaRPr lang="en-US" altLang="ar-SA" smtClean="0">
              <a:solidFill>
                <a:srgbClr val="3333CC"/>
              </a:solidFill>
              <a:cs typeface="PT Simple Bold Ruled" pitchFamily="2" charset="-78"/>
            </a:endParaRPr>
          </a:p>
        </p:txBody>
      </p:sp>
      <p:sp>
        <p:nvSpPr>
          <p:cNvPr id="83971" name="Rectangle 3"/>
          <p:cNvSpPr>
            <a:spLocks noGrp="1" noChangeArrowheads="1"/>
          </p:cNvSpPr>
          <p:nvPr>
            <p:ph type="body" idx="1"/>
          </p:nvPr>
        </p:nvSpPr>
        <p:spPr>
          <a:xfrm>
            <a:off x="228600" y="1752600"/>
            <a:ext cx="8686800" cy="4572000"/>
          </a:xfrm>
          <a:noFill/>
          <a:ln>
            <a:solidFill>
              <a:srgbClr val="3333CC"/>
            </a:solidFill>
            <a:miter lim="800000"/>
            <a:headEnd/>
            <a:tailEnd/>
          </a:ln>
        </p:spPr>
        <p:txBody>
          <a:bodyPr/>
          <a:lstStyle/>
          <a:p>
            <a:pPr marL="0" indent="0" algn="just" rtl="1" eaLnBrk="1" hangingPunct="1">
              <a:buFont typeface="Wingdings" pitchFamily="2" charset="2"/>
              <a:buNone/>
            </a:pPr>
            <a:r>
              <a:rPr lang="ar-SA" altLang="ar-SA" sz="2400" b="1" smtClean="0">
                <a:solidFill>
                  <a:srgbClr val="3333CC"/>
                </a:solidFill>
                <a:cs typeface="PT Simple Bold Ruled" pitchFamily="2" charset="-78"/>
              </a:rPr>
              <a:t>إدارة الانطباع (تابع)</a:t>
            </a:r>
            <a:r>
              <a:rPr lang="ar-SA" altLang="ar-SA" sz="2400" b="1" smtClean="0">
                <a:solidFill>
                  <a:srgbClr val="000000"/>
                </a:solidFill>
                <a:cs typeface="PT Simple Bold Ruled" pitchFamily="2" charset="-78"/>
              </a:rPr>
              <a:t>:</a:t>
            </a:r>
          </a:p>
          <a:p>
            <a:pPr marL="0" indent="0" algn="just" rtl="1" eaLnBrk="1" hangingPunct="1">
              <a:spcBef>
                <a:spcPct val="0"/>
              </a:spcBef>
              <a:buClrTx/>
              <a:buSzTx/>
              <a:buFontTx/>
              <a:buNone/>
            </a:pPr>
            <a:r>
              <a:rPr lang="ar-SA" altLang="ar-SA" sz="2700" smtClean="0">
                <a:solidFill>
                  <a:srgbClr val="000000"/>
                </a:solidFill>
                <a:cs typeface="AL-Mohanad" pitchFamily="2" charset="-78"/>
              </a:rPr>
              <a:t>والفرد يقدم ذاته بشكل إيجابي حسب ما تسمح به الظروف (انظر/ي دراسة شلينكر، ص187). فالمفحوصون الذين توقعوا أن يكون الأداء عاما وصفوا قدراتهم بطريقة تتناسب مع اعتقاداتهم عن قدراتهم الفعلية، والعكس مع الذين لم يتوقعوا أن يطلع على أدائهم أحد غيرهم.</a:t>
            </a:r>
          </a:p>
          <a:p>
            <a:pPr marL="0" indent="0" algn="just" rtl="1" eaLnBrk="1" hangingPunct="1">
              <a:spcBef>
                <a:spcPct val="0"/>
              </a:spcBef>
              <a:buClrTx/>
              <a:buSzTx/>
              <a:buFontTx/>
              <a:buNone/>
            </a:pPr>
            <a:r>
              <a:rPr lang="ar-SA" altLang="ar-SA" sz="2700" smtClean="0">
                <a:solidFill>
                  <a:srgbClr val="000000"/>
                </a:solidFill>
                <a:cs typeface="AL-Mohanad" pitchFamily="2" charset="-78"/>
              </a:rPr>
              <a:t>كما أن الفرد إذا كان يعتقد أن الآخرين لديهم معلومات عن خصائصه قبل تقديمه لذاته فسيكون تقديمه لذاته أقل إيجابية مما إذا كان يعلم أن الآخرين ليس لديهم معلومات عن خصائصه. كما أن إيجابية تقديم الذات تنخفض عندما يتفاعل الفرد مع من يرتبط بهم كالأصدقاء.</a:t>
            </a:r>
            <a:endParaRPr lang="en-US" altLang="ar-SA" sz="2700" smtClean="0">
              <a:solidFill>
                <a:srgbClr val="000000"/>
              </a:solidFill>
              <a:cs typeface="AL-Mohanad" pitchFamily="2" charset="-78"/>
            </a:endParaRPr>
          </a:p>
        </p:txBody>
      </p:sp>
    </p:spTree>
    <p:extLst>
      <p:ext uri="{BB962C8B-B14F-4D97-AF65-F5344CB8AC3E}">
        <p14:creationId xmlns:p14="http://schemas.microsoft.com/office/powerpoint/2010/main" val="563788780"/>
      </p:ext>
    </p:extLst>
  </p:cSld>
  <p:clrMapOvr>
    <a:masterClrMapping/>
  </p:clrMapOvr>
  <p:transition>
    <p:pull dir="d"/>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5" presetClass="entr" presetSubtype="0" fill="hold" grpId="0" nodeType="withEffect">
                                  <p:stCondLst>
                                    <p:cond delay="0"/>
                                  </p:stCondLst>
                                  <p:childTnLst>
                                    <p:set>
                                      <p:cBhvr>
                                        <p:cTn id="6" dur="1" fill="hold">
                                          <p:stCondLst>
                                            <p:cond delay="0"/>
                                          </p:stCondLst>
                                        </p:cTn>
                                        <p:tgtEl>
                                          <p:spTgt spid="83970"/>
                                        </p:tgtEl>
                                        <p:attrNameLst>
                                          <p:attrName>style.visibility</p:attrName>
                                        </p:attrNameLst>
                                      </p:cBhvr>
                                      <p:to>
                                        <p:strVal val="visible"/>
                                      </p:to>
                                    </p:set>
                                    <p:anim calcmode="lin" valueType="num">
                                      <p:cBhvr>
                                        <p:cTn id="7" dur="1000" fill="hold">
                                          <p:stCondLst>
                                            <p:cond delay="0"/>
                                          </p:stCondLst>
                                        </p:cTn>
                                        <p:tgtEl>
                                          <p:spTgt spid="83970"/>
                                        </p:tgtEl>
                                        <p:attrNameLst>
                                          <p:attrName>style.rotation</p:attrName>
                                        </p:attrNameLst>
                                      </p:cBhvr>
                                      <p:tavLst>
                                        <p:tav tm="0">
                                          <p:val>
                                            <p:fltVal val="-90"/>
                                          </p:val>
                                        </p:tav>
                                        <p:tav tm="100000">
                                          <p:val>
                                            <p:fltVal val="0"/>
                                          </p:val>
                                        </p:tav>
                                      </p:tavLst>
                                    </p:anim>
                                    <p:anim calcmode="lin" valueType="num">
                                      <p:cBhvr>
                                        <p:cTn id="8" dur="1000" fill="hold">
                                          <p:stCondLst>
                                            <p:cond delay="0"/>
                                          </p:stCondLst>
                                        </p:cTn>
                                        <p:tgtEl>
                                          <p:spTgt spid="83970"/>
                                        </p:tgtEl>
                                        <p:attrNameLst>
                                          <p:attrName>ppt_w</p:attrName>
                                        </p:attrNameLst>
                                      </p:cBhvr>
                                      <p:tavLst>
                                        <p:tav tm="0">
                                          <p:val>
                                            <p:strVal val="#ppt_w-.5"/>
                                          </p:val>
                                        </p:tav>
                                        <p:tav tm="50000">
                                          <p:val>
                                            <p:strVal val="#ppt_w-.5"/>
                                          </p:val>
                                        </p:tav>
                                        <p:tav tm="100000">
                                          <p:val>
                                            <p:strVal val="#ppt_w"/>
                                          </p:val>
                                        </p:tav>
                                      </p:tavLst>
                                    </p:anim>
                                    <p:anim calcmode="lin" valueType="num">
                                      <p:cBhvr>
                                        <p:cTn id="9" dur="1000" fill="hold">
                                          <p:stCondLst>
                                            <p:cond delay="0"/>
                                          </p:stCondLst>
                                        </p:cTn>
                                        <p:tgtEl>
                                          <p:spTgt spid="83970"/>
                                        </p:tgtEl>
                                        <p:attrNameLst>
                                          <p:attrName>ppt_h</p:attrName>
                                        </p:attrNameLst>
                                      </p:cBhvr>
                                      <p:tavLst>
                                        <p:tav tm="0">
                                          <p:val>
                                            <p:strVal val="#ppt_h"/>
                                          </p:val>
                                        </p:tav>
                                        <p:tav tm="100000">
                                          <p:val>
                                            <p:strVal val="#ppt_h"/>
                                          </p:val>
                                        </p:tav>
                                      </p:tavLst>
                                    </p:anim>
                                    <p:anim calcmode="lin" valueType="num">
                                      <p:cBhvr>
                                        <p:cTn id="10" dur="1000" fill="hold">
                                          <p:stCondLst>
                                            <p:cond delay="0"/>
                                          </p:stCondLst>
                                        </p:cTn>
                                        <p:tgtEl>
                                          <p:spTgt spid="83970"/>
                                        </p:tgtEl>
                                        <p:attrNameLst>
                                          <p:attrName>ppt_x</p:attrName>
                                        </p:attrNameLst>
                                      </p:cBhvr>
                                      <p:tavLst>
                                        <p:tav tm="0">
                                          <p:val>
                                            <p:strVal val="#ppt_x+.4"/>
                                          </p:val>
                                        </p:tav>
                                        <p:tav tm="100000">
                                          <p:val>
                                            <p:strVal val="#ppt_x"/>
                                          </p:val>
                                        </p:tav>
                                      </p:tavLst>
                                    </p:anim>
                                    <p:anim calcmode="lin" valueType="num">
                                      <p:cBhvr>
                                        <p:cTn id="11" dur="1000" fill="hold">
                                          <p:stCondLst>
                                            <p:cond delay="0"/>
                                          </p:stCondLst>
                                        </p:cTn>
                                        <p:tgtEl>
                                          <p:spTgt spid="83970"/>
                                        </p:tgtEl>
                                        <p:attrNameLst>
                                          <p:attrName>ppt_y</p:attrName>
                                        </p:attrNameLst>
                                      </p:cBhvr>
                                      <p:tavLst>
                                        <p:tav tm="0">
                                          <p:val>
                                            <p:strVal val="#ppt_y-.2"/>
                                          </p:val>
                                        </p:tav>
                                        <p:tav tm="50000">
                                          <p:val>
                                            <p:strVal val="#ppt_y+.1"/>
                                          </p:val>
                                        </p:tav>
                                        <p:tav tm="100000">
                                          <p:val>
                                            <p:strVal val="#ppt_y"/>
                                          </p:val>
                                        </p:tav>
                                      </p:tavLst>
                                    </p:anim>
                                  </p:childTnLst>
                                </p:cTn>
                              </p:par>
                            </p:childTnLst>
                          </p:cTn>
                        </p:par>
                      </p:childTnLst>
                    </p:cTn>
                  </p:par>
                  <p:par>
                    <p:cTn id="12" fill="hold" nodeType="clickPar">
                      <p:stCondLst>
                        <p:cond delay="indefinite"/>
                      </p:stCondLst>
                      <p:childTnLst>
                        <p:par>
                          <p:cTn id="13" fill="hold" nodeType="withGroup">
                            <p:stCondLst>
                              <p:cond delay="0"/>
                            </p:stCondLst>
                            <p:childTnLst>
                              <p:par>
                                <p:cTn id="14" presetID="54" presetClass="entr" presetSubtype="0" accel="100000" fill="hold" grpId="0" nodeType="clickEffect">
                                  <p:stCondLst>
                                    <p:cond delay="0"/>
                                  </p:stCondLst>
                                  <p:childTnLst>
                                    <p:set>
                                      <p:cBhvr>
                                        <p:cTn id="15" dur="1" fill="hold">
                                          <p:stCondLst>
                                            <p:cond delay="0"/>
                                          </p:stCondLst>
                                        </p:cTn>
                                        <p:tgtEl>
                                          <p:spTgt spid="83971">
                                            <p:txEl>
                                              <p:pRg st="0" end="0"/>
                                            </p:txEl>
                                          </p:spTgt>
                                        </p:tgtEl>
                                        <p:attrNameLst>
                                          <p:attrName>style.visibility</p:attrName>
                                        </p:attrNameLst>
                                      </p:cBhvr>
                                      <p:to>
                                        <p:strVal val="visible"/>
                                      </p:to>
                                    </p:set>
                                    <p:anim calcmode="lin" valueType="num">
                                      <p:cBhvr>
                                        <p:cTn id="16" dur="500" fill="hold"/>
                                        <p:tgtEl>
                                          <p:spTgt spid="83971">
                                            <p:txEl>
                                              <p:pRg st="0" end="0"/>
                                            </p:txEl>
                                          </p:spTgt>
                                        </p:tgtEl>
                                        <p:attrNameLst>
                                          <p:attrName>ppt_w</p:attrName>
                                        </p:attrNameLst>
                                      </p:cBhvr>
                                      <p:tavLst>
                                        <p:tav tm="0">
                                          <p:val>
                                            <p:strVal val="#ppt_w*0.05"/>
                                          </p:val>
                                        </p:tav>
                                        <p:tav tm="100000">
                                          <p:val>
                                            <p:strVal val="#ppt_w"/>
                                          </p:val>
                                        </p:tav>
                                      </p:tavLst>
                                    </p:anim>
                                    <p:anim calcmode="lin" valueType="num">
                                      <p:cBhvr>
                                        <p:cTn id="17" dur="500" fill="hold"/>
                                        <p:tgtEl>
                                          <p:spTgt spid="83971">
                                            <p:txEl>
                                              <p:pRg st="0" end="0"/>
                                            </p:txEl>
                                          </p:spTgt>
                                        </p:tgtEl>
                                        <p:attrNameLst>
                                          <p:attrName>ppt_h</p:attrName>
                                        </p:attrNameLst>
                                      </p:cBhvr>
                                      <p:tavLst>
                                        <p:tav tm="0">
                                          <p:val>
                                            <p:strVal val="#ppt_h"/>
                                          </p:val>
                                        </p:tav>
                                        <p:tav tm="100000">
                                          <p:val>
                                            <p:strVal val="#ppt_h"/>
                                          </p:val>
                                        </p:tav>
                                      </p:tavLst>
                                    </p:anim>
                                    <p:anim calcmode="lin" valueType="num">
                                      <p:cBhvr>
                                        <p:cTn id="18" dur="500" fill="hold"/>
                                        <p:tgtEl>
                                          <p:spTgt spid="83971">
                                            <p:txEl>
                                              <p:pRg st="0" end="0"/>
                                            </p:txEl>
                                          </p:spTgt>
                                        </p:tgtEl>
                                        <p:attrNameLst>
                                          <p:attrName>ppt_x</p:attrName>
                                        </p:attrNameLst>
                                      </p:cBhvr>
                                      <p:tavLst>
                                        <p:tav tm="0">
                                          <p:val>
                                            <p:strVal val="#ppt_x-.2"/>
                                          </p:val>
                                        </p:tav>
                                        <p:tav tm="100000">
                                          <p:val>
                                            <p:strVal val="#ppt_x"/>
                                          </p:val>
                                        </p:tav>
                                      </p:tavLst>
                                    </p:anim>
                                    <p:anim calcmode="lin" valueType="num">
                                      <p:cBhvr>
                                        <p:cTn id="19" dur="500" fill="hold"/>
                                        <p:tgtEl>
                                          <p:spTgt spid="83971">
                                            <p:txEl>
                                              <p:pRg st="0" end="0"/>
                                            </p:txEl>
                                          </p:spTgt>
                                        </p:tgtEl>
                                        <p:attrNameLst>
                                          <p:attrName>ppt_y</p:attrName>
                                        </p:attrNameLst>
                                      </p:cBhvr>
                                      <p:tavLst>
                                        <p:tav tm="0">
                                          <p:val>
                                            <p:strVal val="#ppt_y"/>
                                          </p:val>
                                        </p:tav>
                                        <p:tav tm="100000">
                                          <p:val>
                                            <p:strVal val="#ppt_y"/>
                                          </p:val>
                                        </p:tav>
                                      </p:tavLst>
                                    </p:anim>
                                    <p:animEffect transition="in" filter="fade">
                                      <p:cBhvr>
                                        <p:cTn id="20" dur="500"/>
                                        <p:tgtEl>
                                          <p:spTgt spid="83971">
                                            <p:txEl>
                                              <p:pRg st="0" end="0"/>
                                            </p:txEl>
                                          </p:spTgt>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54" presetClass="entr" presetSubtype="0" accel="100000" fill="hold" grpId="0" nodeType="clickEffect">
                                  <p:stCondLst>
                                    <p:cond delay="0"/>
                                  </p:stCondLst>
                                  <p:childTnLst>
                                    <p:set>
                                      <p:cBhvr>
                                        <p:cTn id="24" dur="1" fill="hold">
                                          <p:stCondLst>
                                            <p:cond delay="0"/>
                                          </p:stCondLst>
                                        </p:cTn>
                                        <p:tgtEl>
                                          <p:spTgt spid="83971">
                                            <p:txEl>
                                              <p:pRg st="1" end="1"/>
                                            </p:txEl>
                                          </p:spTgt>
                                        </p:tgtEl>
                                        <p:attrNameLst>
                                          <p:attrName>style.visibility</p:attrName>
                                        </p:attrNameLst>
                                      </p:cBhvr>
                                      <p:to>
                                        <p:strVal val="visible"/>
                                      </p:to>
                                    </p:set>
                                    <p:anim calcmode="lin" valueType="num">
                                      <p:cBhvr>
                                        <p:cTn id="25" dur="500" fill="hold"/>
                                        <p:tgtEl>
                                          <p:spTgt spid="83971">
                                            <p:txEl>
                                              <p:pRg st="1" end="1"/>
                                            </p:txEl>
                                          </p:spTgt>
                                        </p:tgtEl>
                                        <p:attrNameLst>
                                          <p:attrName>ppt_w</p:attrName>
                                        </p:attrNameLst>
                                      </p:cBhvr>
                                      <p:tavLst>
                                        <p:tav tm="0">
                                          <p:val>
                                            <p:strVal val="#ppt_w*0.05"/>
                                          </p:val>
                                        </p:tav>
                                        <p:tav tm="100000">
                                          <p:val>
                                            <p:strVal val="#ppt_w"/>
                                          </p:val>
                                        </p:tav>
                                      </p:tavLst>
                                    </p:anim>
                                    <p:anim calcmode="lin" valueType="num">
                                      <p:cBhvr>
                                        <p:cTn id="26" dur="500" fill="hold"/>
                                        <p:tgtEl>
                                          <p:spTgt spid="83971">
                                            <p:txEl>
                                              <p:pRg st="1" end="1"/>
                                            </p:txEl>
                                          </p:spTgt>
                                        </p:tgtEl>
                                        <p:attrNameLst>
                                          <p:attrName>ppt_h</p:attrName>
                                        </p:attrNameLst>
                                      </p:cBhvr>
                                      <p:tavLst>
                                        <p:tav tm="0">
                                          <p:val>
                                            <p:strVal val="#ppt_h"/>
                                          </p:val>
                                        </p:tav>
                                        <p:tav tm="100000">
                                          <p:val>
                                            <p:strVal val="#ppt_h"/>
                                          </p:val>
                                        </p:tav>
                                      </p:tavLst>
                                    </p:anim>
                                    <p:anim calcmode="lin" valueType="num">
                                      <p:cBhvr>
                                        <p:cTn id="27" dur="500" fill="hold"/>
                                        <p:tgtEl>
                                          <p:spTgt spid="83971">
                                            <p:txEl>
                                              <p:pRg st="1" end="1"/>
                                            </p:txEl>
                                          </p:spTgt>
                                        </p:tgtEl>
                                        <p:attrNameLst>
                                          <p:attrName>ppt_x</p:attrName>
                                        </p:attrNameLst>
                                      </p:cBhvr>
                                      <p:tavLst>
                                        <p:tav tm="0">
                                          <p:val>
                                            <p:strVal val="#ppt_x-.2"/>
                                          </p:val>
                                        </p:tav>
                                        <p:tav tm="100000">
                                          <p:val>
                                            <p:strVal val="#ppt_x"/>
                                          </p:val>
                                        </p:tav>
                                      </p:tavLst>
                                    </p:anim>
                                    <p:anim calcmode="lin" valueType="num">
                                      <p:cBhvr>
                                        <p:cTn id="28" dur="500" fill="hold"/>
                                        <p:tgtEl>
                                          <p:spTgt spid="83971">
                                            <p:txEl>
                                              <p:pRg st="1" end="1"/>
                                            </p:txEl>
                                          </p:spTgt>
                                        </p:tgtEl>
                                        <p:attrNameLst>
                                          <p:attrName>ppt_y</p:attrName>
                                        </p:attrNameLst>
                                      </p:cBhvr>
                                      <p:tavLst>
                                        <p:tav tm="0">
                                          <p:val>
                                            <p:strVal val="#ppt_y"/>
                                          </p:val>
                                        </p:tav>
                                        <p:tav tm="100000">
                                          <p:val>
                                            <p:strVal val="#ppt_y"/>
                                          </p:val>
                                        </p:tav>
                                      </p:tavLst>
                                    </p:anim>
                                    <p:animEffect transition="in" filter="fade">
                                      <p:cBhvr>
                                        <p:cTn id="29" dur="500"/>
                                        <p:tgtEl>
                                          <p:spTgt spid="83971">
                                            <p:txEl>
                                              <p:pRg st="1" end="1"/>
                                            </p:txEl>
                                          </p:spTgt>
                                        </p:tgtEl>
                                      </p:cBhvr>
                                    </p:animEffect>
                                  </p:childTnLst>
                                </p:cTn>
                              </p:par>
                            </p:childTnLst>
                          </p:cTn>
                        </p:par>
                      </p:childTnLst>
                    </p:cTn>
                  </p:par>
                  <p:par>
                    <p:cTn id="30" fill="hold" nodeType="clickPar">
                      <p:stCondLst>
                        <p:cond delay="indefinite"/>
                      </p:stCondLst>
                      <p:childTnLst>
                        <p:par>
                          <p:cTn id="31" fill="hold" nodeType="withGroup">
                            <p:stCondLst>
                              <p:cond delay="0"/>
                            </p:stCondLst>
                            <p:childTnLst>
                              <p:par>
                                <p:cTn id="32" presetID="54" presetClass="entr" presetSubtype="0" accel="100000" fill="hold" grpId="0" nodeType="clickEffect">
                                  <p:stCondLst>
                                    <p:cond delay="0"/>
                                  </p:stCondLst>
                                  <p:childTnLst>
                                    <p:set>
                                      <p:cBhvr>
                                        <p:cTn id="33" dur="1" fill="hold">
                                          <p:stCondLst>
                                            <p:cond delay="0"/>
                                          </p:stCondLst>
                                        </p:cTn>
                                        <p:tgtEl>
                                          <p:spTgt spid="83971">
                                            <p:txEl>
                                              <p:pRg st="2" end="2"/>
                                            </p:txEl>
                                          </p:spTgt>
                                        </p:tgtEl>
                                        <p:attrNameLst>
                                          <p:attrName>style.visibility</p:attrName>
                                        </p:attrNameLst>
                                      </p:cBhvr>
                                      <p:to>
                                        <p:strVal val="visible"/>
                                      </p:to>
                                    </p:set>
                                    <p:anim calcmode="lin" valueType="num">
                                      <p:cBhvr>
                                        <p:cTn id="34" dur="500" fill="hold"/>
                                        <p:tgtEl>
                                          <p:spTgt spid="83971">
                                            <p:txEl>
                                              <p:pRg st="2" end="2"/>
                                            </p:txEl>
                                          </p:spTgt>
                                        </p:tgtEl>
                                        <p:attrNameLst>
                                          <p:attrName>ppt_w</p:attrName>
                                        </p:attrNameLst>
                                      </p:cBhvr>
                                      <p:tavLst>
                                        <p:tav tm="0">
                                          <p:val>
                                            <p:strVal val="#ppt_w*0.05"/>
                                          </p:val>
                                        </p:tav>
                                        <p:tav tm="100000">
                                          <p:val>
                                            <p:strVal val="#ppt_w"/>
                                          </p:val>
                                        </p:tav>
                                      </p:tavLst>
                                    </p:anim>
                                    <p:anim calcmode="lin" valueType="num">
                                      <p:cBhvr>
                                        <p:cTn id="35" dur="500" fill="hold"/>
                                        <p:tgtEl>
                                          <p:spTgt spid="83971">
                                            <p:txEl>
                                              <p:pRg st="2" end="2"/>
                                            </p:txEl>
                                          </p:spTgt>
                                        </p:tgtEl>
                                        <p:attrNameLst>
                                          <p:attrName>ppt_h</p:attrName>
                                        </p:attrNameLst>
                                      </p:cBhvr>
                                      <p:tavLst>
                                        <p:tav tm="0">
                                          <p:val>
                                            <p:strVal val="#ppt_h"/>
                                          </p:val>
                                        </p:tav>
                                        <p:tav tm="100000">
                                          <p:val>
                                            <p:strVal val="#ppt_h"/>
                                          </p:val>
                                        </p:tav>
                                      </p:tavLst>
                                    </p:anim>
                                    <p:anim calcmode="lin" valueType="num">
                                      <p:cBhvr>
                                        <p:cTn id="36" dur="500" fill="hold"/>
                                        <p:tgtEl>
                                          <p:spTgt spid="83971">
                                            <p:txEl>
                                              <p:pRg st="2" end="2"/>
                                            </p:txEl>
                                          </p:spTgt>
                                        </p:tgtEl>
                                        <p:attrNameLst>
                                          <p:attrName>ppt_x</p:attrName>
                                        </p:attrNameLst>
                                      </p:cBhvr>
                                      <p:tavLst>
                                        <p:tav tm="0">
                                          <p:val>
                                            <p:strVal val="#ppt_x-.2"/>
                                          </p:val>
                                        </p:tav>
                                        <p:tav tm="100000">
                                          <p:val>
                                            <p:strVal val="#ppt_x"/>
                                          </p:val>
                                        </p:tav>
                                      </p:tavLst>
                                    </p:anim>
                                    <p:anim calcmode="lin" valueType="num">
                                      <p:cBhvr>
                                        <p:cTn id="37" dur="500" fill="hold"/>
                                        <p:tgtEl>
                                          <p:spTgt spid="83971">
                                            <p:txEl>
                                              <p:pRg st="2" end="2"/>
                                            </p:txEl>
                                          </p:spTgt>
                                        </p:tgtEl>
                                        <p:attrNameLst>
                                          <p:attrName>ppt_y</p:attrName>
                                        </p:attrNameLst>
                                      </p:cBhvr>
                                      <p:tavLst>
                                        <p:tav tm="0">
                                          <p:val>
                                            <p:strVal val="#ppt_y"/>
                                          </p:val>
                                        </p:tav>
                                        <p:tav tm="100000">
                                          <p:val>
                                            <p:strVal val="#ppt_y"/>
                                          </p:val>
                                        </p:tav>
                                      </p:tavLst>
                                    </p:anim>
                                    <p:animEffect transition="in" filter="fade">
                                      <p:cBhvr>
                                        <p:cTn id="38" dur="500"/>
                                        <p:tgtEl>
                                          <p:spTgt spid="83971">
                                            <p:txEl>
                                              <p:pRg st="2" end="2"/>
                                            </p:txEl>
                                          </p:spTgt>
                                        </p:tgtEl>
                                      </p:cBhvr>
                                    </p:animEffect>
                                  </p:childTnLst>
                                </p:cTn>
                              </p:par>
                            </p:childTnLst>
                          </p:cTn>
                        </p:par>
                      </p:childTnLst>
                    </p:cTn>
                  </p:par>
                  <p:par>
                    <p:cTn id="39" fill="hold" nodeType="clickPar">
                      <p:stCondLst>
                        <p:cond delay="indefinite"/>
                      </p:stCondLst>
                      <p:childTnLst>
                        <p:par>
                          <p:cTn id="40" fill="hold" nodeType="withGroup">
                            <p:stCondLst>
                              <p:cond delay="0"/>
                            </p:stCondLst>
                            <p:childTnLst>
                              <p:par>
                                <p:cTn id="41" presetID="25" presetClass="exit" presetSubtype="0" fill="hold" grpId="1" nodeType="clickEffect">
                                  <p:stCondLst>
                                    <p:cond delay="0"/>
                                  </p:stCondLst>
                                  <p:childTnLst>
                                    <p:anim calcmode="lin" valueType="num">
                                      <p:cBhvr>
                                        <p:cTn id="42" dur="2000" fill="hold"/>
                                        <p:tgtEl>
                                          <p:spTgt spid="83970"/>
                                        </p:tgtEl>
                                        <p:attrNameLst>
                                          <p:attrName>style.rotation</p:attrName>
                                        </p:attrNameLst>
                                      </p:cBhvr>
                                      <p:tavLst>
                                        <p:tav tm="0">
                                          <p:val>
                                            <p:fltVal val="0"/>
                                          </p:val>
                                        </p:tav>
                                        <p:tav tm="100000">
                                          <p:val>
                                            <p:fltVal val="-90"/>
                                          </p:val>
                                        </p:tav>
                                      </p:tavLst>
                                    </p:anim>
                                    <p:anim calcmode="lin" valueType="num">
                                      <p:cBhvr>
                                        <p:cTn id="43" dur="2000" fill="hold"/>
                                        <p:tgtEl>
                                          <p:spTgt spid="83970"/>
                                        </p:tgtEl>
                                        <p:attrNameLst>
                                          <p:attrName>ppt_w</p:attrName>
                                        </p:attrNameLst>
                                      </p:cBhvr>
                                      <p:tavLst>
                                        <p:tav tm="0">
                                          <p:val>
                                            <p:strVal val="ppt_w"/>
                                          </p:val>
                                        </p:tav>
                                        <p:tav tm="50000">
                                          <p:val>
                                            <p:strVal val="ppt_w-.5"/>
                                          </p:val>
                                        </p:tav>
                                        <p:tav tm="100000">
                                          <p:val>
                                            <p:strVal val="ppt_w-.5"/>
                                          </p:val>
                                        </p:tav>
                                      </p:tavLst>
                                    </p:anim>
                                    <p:anim calcmode="lin" valueType="num">
                                      <p:cBhvr>
                                        <p:cTn id="44" dur="2000" fill="hold"/>
                                        <p:tgtEl>
                                          <p:spTgt spid="83970"/>
                                        </p:tgtEl>
                                        <p:attrNameLst>
                                          <p:attrName>ppt_h</p:attrName>
                                        </p:attrNameLst>
                                      </p:cBhvr>
                                      <p:tavLst>
                                        <p:tav tm="0">
                                          <p:val>
                                            <p:strVal val="ppt_h"/>
                                          </p:val>
                                        </p:tav>
                                        <p:tav tm="100000">
                                          <p:val>
                                            <p:strVal val="ppt_h"/>
                                          </p:val>
                                        </p:tav>
                                      </p:tavLst>
                                    </p:anim>
                                    <p:anim calcmode="lin" valueType="num">
                                      <p:cBhvr>
                                        <p:cTn id="45" dur="2000" fill="hold"/>
                                        <p:tgtEl>
                                          <p:spTgt spid="83970"/>
                                        </p:tgtEl>
                                        <p:attrNameLst>
                                          <p:attrName>ppt_x</p:attrName>
                                        </p:attrNameLst>
                                      </p:cBhvr>
                                      <p:tavLst>
                                        <p:tav tm="0">
                                          <p:val>
                                            <p:strVal val="ppt_x"/>
                                          </p:val>
                                        </p:tav>
                                        <p:tav tm="100000">
                                          <p:val>
                                            <p:strVal val="ppt_x+.4"/>
                                          </p:val>
                                        </p:tav>
                                      </p:tavLst>
                                    </p:anim>
                                    <p:anim calcmode="lin" valueType="num">
                                      <p:cBhvr>
                                        <p:cTn id="46" dur="2000" fill="hold"/>
                                        <p:tgtEl>
                                          <p:spTgt spid="83970"/>
                                        </p:tgtEl>
                                        <p:attrNameLst>
                                          <p:attrName>ppt_y</p:attrName>
                                        </p:attrNameLst>
                                      </p:cBhvr>
                                      <p:tavLst>
                                        <p:tav tm="0">
                                          <p:val>
                                            <p:strVal val="ppt_y"/>
                                          </p:val>
                                        </p:tav>
                                        <p:tav tm="50000">
                                          <p:val>
                                            <p:strVal val="ppt_y+.1"/>
                                          </p:val>
                                        </p:tav>
                                        <p:tav tm="100000">
                                          <p:val>
                                            <p:strVal val="ppt_y-.2"/>
                                          </p:val>
                                        </p:tav>
                                      </p:tavLst>
                                    </p:anim>
                                    <p:set>
                                      <p:cBhvr>
                                        <p:cTn id="47" dur="1" fill="hold">
                                          <p:stCondLst>
                                            <p:cond delay="1998"/>
                                          </p:stCondLst>
                                        </p:cTn>
                                        <p:tgtEl>
                                          <p:spTgt spid="83970"/>
                                        </p:tgtEl>
                                        <p:attrNameLst>
                                          <p:attrName>style.visibility</p:attrName>
                                        </p:attrNameLst>
                                      </p:cBhvr>
                                      <p:to>
                                        <p:strVal val="hidden"/>
                                      </p:to>
                                    </p:set>
                                  </p:childTnLst>
                                </p:cTn>
                              </p:par>
                              <p:par>
                                <p:cTn id="48" presetID="22" presetClass="exit" presetSubtype="8" fill="hold" grpId="1" nodeType="withEffect">
                                  <p:stCondLst>
                                    <p:cond delay="0"/>
                                  </p:stCondLst>
                                  <p:childTnLst>
                                    <p:animEffect transition="out" filter="wipe(left)">
                                      <p:cBhvr>
                                        <p:cTn id="49" dur="500"/>
                                        <p:tgtEl>
                                          <p:spTgt spid="83971">
                                            <p:txEl>
                                              <p:pRg st="0" end="0"/>
                                            </p:txEl>
                                          </p:spTgt>
                                        </p:tgtEl>
                                      </p:cBhvr>
                                    </p:animEffect>
                                    <p:set>
                                      <p:cBhvr>
                                        <p:cTn id="50" dur="1" fill="hold">
                                          <p:stCondLst>
                                            <p:cond delay="499"/>
                                          </p:stCondLst>
                                        </p:cTn>
                                        <p:tgtEl>
                                          <p:spTgt spid="83971">
                                            <p:txEl>
                                              <p:pRg st="0" end="0"/>
                                            </p:txEl>
                                          </p:spTgt>
                                        </p:tgtEl>
                                        <p:attrNameLst>
                                          <p:attrName>style.visibility</p:attrName>
                                        </p:attrNameLst>
                                      </p:cBhvr>
                                      <p:to>
                                        <p:strVal val="hidden"/>
                                      </p:to>
                                    </p:set>
                                  </p:childTnLst>
                                </p:cTn>
                              </p:par>
                              <p:par>
                                <p:cTn id="51" presetID="22" presetClass="exit" presetSubtype="8" fill="hold" grpId="1" nodeType="withEffect">
                                  <p:stCondLst>
                                    <p:cond delay="0"/>
                                  </p:stCondLst>
                                  <p:childTnLst>
                                    <p:animEffect transition="out" filter="wipe(left)">
                                      <p:cBhvr>
                                        <p:cTn id="52" dur="500"/>
                                        <p:tgtEl>
                                          <p:spTgt spid="83971">
                                            <p:txEl>
                                              <p:pRg st="1" end="1"/>
                                            </p:txEl>
                                          </p:spTgt>
                                        </p:tgtEl>
                                      </p:cBhvr>
                                    </p:animEffect>
                                    <p:set>
                                      <p:cBhvr>
                                        <p:cTn id="53" dur="1" fill="hold">
                                          <p:stCondLst>
                                            <p:cond delay="499"/>
                                          </p:stCondLst>
                                        </p:cTn>
                                        <p:tgtEl>
                                          <p:spTgt spid="83971">
                                            <p:txEl>
                                              <p:pRg st="1" end="1"/>
                                            </p:txEl>
                                          </p:spTgt>
                                        </p:tgtEl>
                                        <p:attrNameLst>
                                          <p:attrName>style.visibility</p:attrName>
                                        </p:attrNameLst>
                                      </p:cBhvr>
                                      <p:to>
                                        <p:strVal val="hidden"/>
                                      </p:to>
                                    </p:set>
                                  </p:childTnLst>
                                </p:cTn>
                              </p:par>
                              <p:par>
                                <p:cTn id="54" presetID="22" presetClass="exit" presetSubtype="8" fill="hold" grpId="1" nodeType="withEffect">
                                  <p:stCondLst>
                                    <p:cond delay="0"/>
                                  </p:stCondLst>
                                  <p:childTnLst>
                                    <p:animEffect transition="out" filter="wipe(left)">
                                      <p:cBhvr>
                                        <p:cTn id="55" dur="500"/>
                                        <p:tgtEl>
                                          <p:spTgt spid="83971">
                                            <p:txEl>
                                              <p:pRg st="2" end="2"/>
                                            </p:txEl>
                                          </p:spTgt>
                                        </p:tgtEl>
                                      </p:cBhvr>
                                    </p:animEffect>
                                    <p:set>
                                      <p:cBhvr>
                                        <p:cTn id="56" dur="1" fill="hold">
                                          <p:stCondLst>
                                            <p:cond delay="499"/>
                                          </p:stCondLst>
                                        </p:cTn>
                                        <p:tgtEl>
                                          <p:spTgt spid="83971">
                                            <p:txEl>
                                              <p:pRg st="2" end="2"/>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3970" grpId="0"/>
      <p:bldP spid="83970" grpId="1"/>
      <p:bldP spid="83971" grpId="0" build="p"/>
      <p:bldP spid="83971" grpId="1" build="allAtOnce"/>
    </p:bldLst>
  </p:timing>
</p:sld>
</file>

<file path=ppt/slides/slide2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22" name="عنصر نائب للتذييل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algn="l" rtl="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algn="l" rtl="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algn="l" rtl="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algn="l" rtl="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r>
              <a:rPr lang="ar-SA" altLang="ar-SA"/>
              <a:t>الفصل الرابع</a:t>
            </a:r>
            <a:endParaRPr lang="en-US" altLang="ar-SA"/>
          </a:p>
        </p:txBody>
      </p:sp>
      <p:sp>
        <p:nvSpPr>
          <p:cNvPr id="30723" name="عنصر نائب لرقم الشريحة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algn="l" rtl="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algn="l" rtl="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algn="l" rtl="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algn="l" rtl="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fld id="{0394D1C6-6525-4E32-972D-CDF3568A3A9B}" type="slidenum">
              <a:rPr lang="ar-SA" altLang="ar-SA"/>
              <a:pPr eaLnBrk="1" hangingPunct="1"/>
              <a:t>29</a:t>
            </a:fld>
            <a:endParaRPr lang="en-US" altLang="ar-SA"/>
          </a:p>
        </p:txBody>
      </p:sp>
      <p:sp>
        <p:nvSpPr>
          <p:cNvPr id="86018" name="Rectangle 2"/>
          <p:cNvSpPr>
            <a:spLocks noGrp="1" noChangeArrowheads="1"/>
          </p:cNvSpPr>
          <p:nvPr>
            <p:ph type="title"/>
          </p:nvPr>
        </p:nvSpPr>
        <p:spPr/>
        <p:txBody>
          <a:bodyPr/>
          <a:lstStyle/>
          <a:p>
            <a:pPr algn="r" rtl="1" eaLnBrk="1" hangingPunct="1"/>
            <a:r>
              <a:rPr lang="ar-SA" altLang="ar-SA" smtClean="0">
                <a:solidFill>
                  <a:srgbClr val="3333CC"/>
                </a:solidFill>
                <a:cs typeface="PT Simple Bold Ruled" pitchFamily="2" charset="-78"/>
              </a:rPr>
              <a:t>عمليات الذات في التفاعل الاجتماعي</a:t>
            </a:r>
            <a:endParaRPr lang="en-US" altLang="ar-SA" smtClean="0">
              <a:solidFill>
                <a:srgbClr val="3333CC"/>
              </a:solidFill>
              <a:cs typeface="PT Simple Bold Ruled" pitchFamily="2" charset="-78"/>
            </a:endParaRPr>
          </a:p>
        </p:txBody>
      </p:sp>
      <p:sp>
        <p:nvSpPr>
          <p:cNvPr id="86019" name="Rectangle 3"/>
          <p:cNvSpPr>
            <a:spLocks noGrp="1" noChangeArrowheads="1"/>
          </p:cNvSpPr>
          <p:nvPr>
            <p:ph type="body" idx="1"/>
          </p:nvPr>
        </p:nvSpPr>
        <p:spPr>
          <a:xfrm>
            <a:off x="228600" y="1752600"/>
            <a:ext cx="8686800" cy="4419600"/>
          </a:xfrm>
          <a:noFill/>
          <a:ln>
            <a:solidFill>
              <a:srgbClr val="3333CC"/>
            </a:solidFill>
            <a:miter lim="800000"/>
            <a:headEnd/>
            <a:tailEnd/>
          </a:ln>
        </p:spPr>
        <p:txBody>
          <a:bodyPr>
            <a:normAutofit lnSpcReduction="10000"/>
          </a:bodyPr>
          <a:lstStyle/>
          <a:p>
            <a:pPr marL="0" indent="0" algn="just" rtl="1" eaLnBrk="1" hangingPunct="1">
              <a:lnSpc>
                <a:spcPct val="90000"/>
              </a:lnSpc>
              <a:buFont typeface="Wingdings" pitchFamily="2" charset="2"/>
              <a:buNone/>
            </a:pPr>
            <a:r>
              <a:rPr lang="ar-SA" altLang="ar-SA" sz="2800" b="1" dirty="0" smtClean="0">
                <a:solidFill>
                  <a:srgbClr val="3333CC"/>
                </a:solidFill>
                <a:cs typeface="PT Simple Bold Ruled" pitchFamily="2" charset="-78"/>
              </a:rPr>
              <a:t>إدارة الانطباع (تابع)</a:t>
            </a:r>
            <a:r>
              <a:rPr lang="ar-SA" altLang="ar-SA" sz="2800" b="1" dirty="0" smtClean="0">
                <a:solidFill>
                  <a:srgbClr val="000000"/>
                </a:solidFill>
                <a:cs typeface="PT Simple Bold Ruled" pitchFamily="2" charset="-78"/>
              </a:rPr>
              <a:t>:</a:t>
            </a:r>
          </a:p>
          <a:p>
            <a:pPr marL="0" indent="0" algn="just" rtl="1" eaLnBrk="1" hangingPunct="1">
              <a:lnSpc>
                <a:spcPct val="90000"/>
              </a:lnSpc>
              <a:buFont typeface="Wingdings" pitchFamily="2" charset="2"/>
              <a:buNone/>
            </a:pPr>
            <a:endParaRPr lang="ar-SA" altLang="ar-SA" sz="2800" b="1" dirty="0" smtClean="0">
              <a:solidFill>
                <a:srgbClr val="000000"/>
              </a:solidFill>
              <a:cs typeface="PT Simple Bold Ruled" pitchFamily="2" charset="-78"/>
            </a:endParaRPr>
          </a:p>
          <a:p>
            <a:pPr marL="0" indent="0" algn="just" rtl="1" eaLnBrk="1" hangingPunct="1">
              <a:lnSpc>
                <a:spcPct val="90000"/>
              </a:lnSpc>
              <a:spcBef>
                <a:spcPct val="0"/>
              </a:spcBef>
              <a:buClrTx/>
              <a:buSzTx/>
              <a:buFontTx/>
              <a:buNone/>
            </a:pPr>
            <a:r>
              <a:rPr lang="ar-SA" altLang="ar-SA" dirty="0" smtClean="0">
                <a:solidFill>
                  <a:srgbClr val="000000"/>
                </a:solidFill>
                <a:cs typeface="+mj-cs"/>
              </a:rPr>
              <a:t>فالأشخاص الذين يحصلون على درجات مرتفعة في بعد رصد الذات أشخاص ينظمون تقديم ذواتهم التعبيري أو يتحكمون به أثناء التفاعل مع الآخرين، وذلك غالبا لترك انطباع إيجابي. ولذلك فإن عندهم حساسية عالية للأمارات التي تظهر في سلوك الآخرين كرد فعل (استجابة) لسلوكهم هم، ولذلك يستطيعون تقديم أنفسهم بطريقة تتناسب مع الموقف.</a:t>
            </a:r>
          </a:p>
          <a:p>
            <a:pPr marL="0" indent="0" algn="just" rtl="1" eaLnBrk="1" hangingPunct="1">
              <a:lnSpc>
                <a:spcPct val="90000"/>
              </a:lnSpc>
              <a:spcBef>
                <a:spcPct val="0"/>
              </a:spcBef>
              <a:buClrTx/>
              <a:buSzTx/>
              <a:buFontTx/>
              <a:buNone/>
            </a:pPr>
            <a:r>
              <a:rPr lang="ar-SA" altLang="ar-SA" dirty="0" smtClean="0">
                <a:solidFill>
                  <a:srgbClr val="000000"/>
                </a:solidFill>
                <a:cs typeface="+mj-cs"/>
              </a:rPr>
              <a:t>أما ذوو الدرجات المنخفضة على بعد رصد الذات فيتصرفون حسب إدراكهم لخصائصهم وآرائهم الفعلية، ويكون سلوكهم الفعلي انعكاسا لذلك الإدراك.</a:t>
            </a:r>
          </a:p>
          <a:p>
            <a:pPr marL="0" indent="0" algn="just">
              <a:spcBef>
                <a:spcPct val="0"/>
              </a:spcBef>
              <a:buClrTx/>
              <a:buSzTx/>
              <a:buNone/>
            </a:pPr>
            <a:r>
              <a:rPr lang="ar-SA" altLang="ar-SA" dirty="0" smtClean="0">
                <a:solidFill>
                  <a:srgbClr val="000000"/>
                </a:solidFill>
                <a:cs typeface="+mj-cs"/>
              </a:rPr>
              <a:t>- وعندما </a:t>
            </a:r>
            <a:r>
              <a:rPr lang="ar-SA" altLang="ar-SA" dirty="0">
                <a:solidFill>
                  <a:srgbClr val="000000"/>
                </a:solidFill>
                <a:cs typeface="+mj-cs"/>
              </a:rPr>
              <a:t>يركز الفرد انتباهه على مظهره وعلى كيفية ظهور أفعاله في أعين الناس فهو يعي ذاته العامة، وهي ذلك الجزء من مفهوم الفرد عن ذاته كما يعتقد أن الآخرين يرونه.</a:t>
            </a:r>
          </a:p>
          <a:p>
            <a:pPr marL="0" indent="0" algn="just">
              <a:spcBef>
                <a:spcPct val="0"/>
              </a:spcBef>
              <a:buClrTx/>
              <a:buSzTx/>
              <a:buNone/>
            </a:pPr>
            <a:r>
              <a:rPr lang="ar-SA" altLang="ar-SA" dirty="0">
                <a:solidFill>
                  <a:srgbClr val="000000"/>
                </a:solidFill>
                <a:cs typeface="+mj-cs"/>
              </a:rPr>
              <a:t>وعندما يركز انتباهه على مشاعره وأفكاره الداخلية فهو يعي ذاته الخاصة. وقد بينت دراسات أن من يحصلون على درجات مرتفعة في وعي الذات الخاصة يعانون أكثر من ضغوط العمل مقارنة بمن يحصلون على درجات منخفضة على هذا البعد.</a:t>
            </a:r>
            <a:endParaRPr lang="en-US" altLang="ar-SA" dirty="0">
              <a:solidFill>
                <a:srgbClr val="000000"/>
              </a:solidFill>
              <a:cs typeface="+mj-cs"/>
            </a:endParaRPr>
          </a:p>
          <a:p>
            <a:pPr marL="0" indent="0" algn="just" rtl="1" eaLnBrk="1" hangingPunct="1">
              <a:lnSpc>
                <a:spcPct val="90000"/>
              </a:lnSpc>
              <a:spcBef>
                <a:spcPct val="0"/>
              </a:spcBef>
              <a:buClrTx/>
              <a:buSzTx/>
              <a:buFontTx/>
              <a:buNone/>
            </a:pPr>
            <a:endParaRPr lang="en-US" altLang="ar-SA" dirty="0" smtClean="0">
              <a:solidFill>
                <a:srgbClr val="000000"/>
              </a:solidFill>
              <a:cs typeface="+mj-cs"/>
            </a:endParaRPr>
          </a:p>
        </p:txBody>
      </p:sp>
    </p:spTree>
    <p:extLst>
      <p:ext uri="{BB962C8B-B14F-4D97-AF65-F5344CB8AC3E}">
        <p14:creationId xmlns:p14="http://schemas.microsoft.com/office/powerpoint/2010/main" val="1800281163"/>
      </p:ext>
    </p:extLst>
  </p:cSld>
  <p:clrMapOvr>
    <a:masterClrMapping/>
  </p:clrMapOvr>
  <p:transition>
    <p:pull dir="d"/>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5" presetClass="entr" presetSubtype="0" fill="hold" grpId="0" nodeType="withEffect">
                                  <p:stCondLst>
                                    <p:cond delay="0"/>
                                  </p:stCondLst>
                                  <p:childTnLst>
                                    <p:set>
                                      <p:cBhvr>
                                        <p:cTn id="6" dur="1" fill="hold">
                                          <p:stCondLst>
                                            <p:cond delay="0"/>
                                          </p:stCondLst>
                                        </p:cTn>
                                        <p:tgtEl>
                                          <p:spTgt spid="86018"/>
                                        </p:tgtEl>
                                        <p:attrNameLst>
                                          <p:attrName>style.visibility</p:attrName>
                                        </p:attrNameLst>
                                      </p:cBhvr>
                                      <p:to>
                                        <p:strVal val="visible"/>
                                      </p:to>
                                    </p:set>
                                    <p:anim calcmode="lin" valueType="num">
                                      <p:cBhvr>
                                        <p:cTn id="7" dur="1000" fill="hold">
                                          <p:stCondLst>
                                            <p:cond delay="0"/>
                                          </p:stCondLst>
                                        </p:cTn>
                                        <p:tgtEl>
                                          <p:spTgt spid="86018"/>
                                        </p:tgtEl>
                                        <p:attrNameLst>
                                          <p:attrName>style.rotation</p:attrName>
                                        </p:attrNameLst>
                                      </p:cBhvr>
                                      <p:tavLst>
                                        <p:tav tm="0">
                                          <p:val>
                                            <p:fltVal val="-90"/>
                                          </p:val>
                                        </p:tav>
                                        <p:tav tm="100000">
                                          <p:val>
                                            <p:fltVal val="0"/>
                                          </p:val>
                                        </p:tav>
                                      </p:tavLst>
                                    </p:anim>
                                    <p:anim calcmode="lin" valueType="num">
                                      <p:cBhvr>
                                        <p:cTn id="8" dur="1000" fill="hold">
                                          <p:stCondLst>
                                            <p:cond delay="0"/>
                                          </p:stCondLst>
                                        </p:cTn>
                                        <p:tgtEl>
                                          <p:spTgt spid="86018"/>
                                        </p:tgtEl>
                                        <p:attrNameLst>
                                          <p:attrName>ppt_w</p:attrName>
                                        </p:attrNameLst>
                                      </p:cBhvr>
                                      <p:tavLst>
                                        <p:tav tm="0">
                                          <p:val>
                                            <p:strVal val="#ppt_w-.5"/>
                                          </p:val>
                                        </p:tav>
                                        <p:tav tm="50000">
                                          <p:val>
                                            <p:strVal val="#ppt_w-.5"/>
                                          </p:val>
                                        </p:tav>
                                        <p:tav tm="100000">
                                          <p:val>
                                            <p:strVal val="#ppt_w"/>
                                          </p:val>
                                        </p:tav>
                                      </p:tavLst>
                                    </p:anim>
                                    <p:anim calcmode="lin" valueType="num">
                                      <p:cBhvr>
                                        <p:cTn id="9" dur="1000" fill="hold">
                                          <p:stCondLst>
                                            <p:cond delay="0"/>
                                          </p:stCondLst>
                                        </p:cTn>
                                        <p:tgtEl>
                                          <p:spTgt spid="86018"/>
                                        </p:tgtEl>
                                        <p:attrNameLst>
                                          <p:attrName>ppt_h</p:attrName>
                                        </p:attrNameLst>
                                      </p:cBhvr>
                                      <p:tavLst>
                                        <p:tav tm="0">
                                          <p:val>
                                            <p:strVal val="#ppt_h"/>
                                          </p:val>
                                        </p:tav>
                                        <p:tav tm="100000">
                                          <p:val>
                                            <p:strVal val="#ppt_h"/>
                                          </p:val>
                                        </p:tav>
                                      </p:tavLst>
                                    </p:anim>
                                    <p:anim calcmode="lin" valueType="num">
                                      <p:cBhvr>
                                        <p:cTn id="10" dur="1000" fill="hold">
                                          <p:stCondLst>
                                            <p:cond delay="0"/>
                                          </p:stCondLst>
                                        </p:cTn>
                                        <p:tgtEl>
                                          <p:spTgt spid="86018"/>
                                        </p:tgtEl>
                                        <p:attrNameLst>
                                          <p:attrName>ppt_x</p:attrName>
                                        </p:attrNameLst>
                                      </p:cBhvr>
                                      <p:tavLst>
                                        <p:tav tm="0">
                                          <p:val>
                                            <p:strVal val="#ppt_x+.4"/>
                                          </p:val>
                                        </p:tav>
                                        <p:tav tm="100000">
                                          <p:val>
                                            <p:strVal val="#ppt_x"/>
                                          </p:val>
                                        </p:tav>
                                      </p:tavLst>
                                    </p:anim>
                                    <p:anim calcmode="lin" valueType="num">
                                      <p:cBhvr>
                                        <p:cTn id="11" dur="1000" fill="hold">
                                          <p:stCondLst>
                                            <p:cond delay="0"/>
                                          </p:stCondLst>
                                        </p:cTn>
                                        <p:tgtEl>
                                          <p:spTgt spid="86018"/>
                                        </p:tgtEl>
                                        <p:attrNameLst>
                                          <p:attrName>ppt_y</p:attrName>
                                        </p:attrNameLst>
                                      </p:cBhvr>
                                      <p:tavLst>
                                        <p:tav tm="0">
                                          <p:val>
                                            <p:strVal val="#ppt_y-.2"/>
                                          </p:val>
                                        </p:tav>
                                        <p:tav tm="50000">
                                          <p:val>
                                            <p:strVal val="#ppt_y+.1"/>
                                          </p:val>
                                        </p:tav>
                                        <p:tav tm="100000">
                                          <p:val>
                                            <p:strVal val="#ppt_y"/>
                                          </p:val>
                                        </p:tav>
                                      </p:tavLst>
                                    </p:anim>
                                  </p:childTnLst>
                                </p:cTn>
                              </p:par>
                            </p:childTnLst>
                          </p:cTn>
                        </p:par>
                      </p:childTnLst>
                    </p:cTn>
                  </p:par>
                  <p:par>
                    <p:cTn id="12" fill="hold" nodeType="clickPar">
                      <p:stCondLst>
                        <p:cond delay="indefinite"/>
                      </p:stCondLst>
                      <p:childTnLst>
                        <p:par>
                          <p:cTn id="13" fill="hold" nodeType="withGroup">
                            <p:stCondLst>
                              <p:cond delay="0"/>
                            </p:stCondLst>
                            <p:childTnLst>
                              <p:par>
                                <p:cTn id="14" presetID="54" presetClass="entr" presetSubtype="0" accel="100000" fill="hold" grpId="0" nodeType="clickEffect">
                                  <p:stCondLst>
                                    <p:cond delay="0"/>
                                  </p:stCondLst>
                                  <p:childTnLst>
                                    <p:set>
                                      <p:cBhvr>
                                        <p:cTn id="15" dur="1" fill="hold">
                                          <p:stCondLst>
                                            <p:cond delay="0"/>
                                          </p:stCondLst>
                                        </p:cTn>
                                        <p:tgtEl>
                                          <p:spTgt spid="86019">
                                            <p:txEl>
                                              <p:pRg st="0" end="0"/>
                                            </p:txEl>
                                          </p:spTgt>
                                        </p:tgtEl>
                                        <p:attrNameLst>
                                          <p:attrName>style.visibility</p:attrName>
                                        </p:attrNameLst>
                                      </p:cBhvr>
                                      <p:to>
                                        <p:strVal val="visible"/>
                                      </p:to>
                                    </p:set>
                                    <p:anim calcmode="lin" valueType="num">
                                      <p:cBhvr>
                                        <p:cTn id="16" dur="500" fill="hold"/>
                                        <p:tgtEl>
                                          <p:spTgt spid="86019">
                                            <p:txEl>
                                              <p:pRg st="0" end="0"/>
                                            </p:txEl>
                                          </p:spTgt>
                                        </p:tgtEl>
                                        <p:attrNameLst>
                                          <p:attrName>ppt_w</p:attrName>
                                        </p:attrNameLst>
                                      </p:cBhvr>
                                      <p:tavLst>
                                        <p:tav tm="0">
                                          <p:val>
                                            <p:strVal val="#ppt_w*0.05"/>
                                          </p:val>
                                        </p:tav>
                                        <p:tav tm="100000">
                                          <p:val>
                                            <p:strVal val="#ppt_w"/>
                                          </p:val>
                                        </p:tav>
                                      </p:tavLst>
                                    </p:anim>
                                    <p:anim calcmode="lin" valueType="num">
                                      <p:cBhvr>
                                        <p:cTn id="17" dur="500" fill="hold"/>
                                        <p:tgtEl>
                                          <p:spTgt spid="86019">
                                            <p:txEl>
                                              <p:pRg st="0" end="0"/>
                                            </p:txEl>
                                          </p:spTgt>
                                        </p:tgtEl>
                                        <p:attrNameLst>
                                          <p:attrName>ppt_h</p:attrName>
                                        </p:attrNameLst>
                                      </p:cBhvr>
                                      <p:tavLst>
                                        <p:tav tm="0">
                                          <p:val>
                                            <p:strVal val="#ppt_h"/>
                                          </p:val>
                                        </p:tav>
                                        <p:tav tm="100000">
                                          <p:val>
                                            <p:strVal val="#ppt_h"/>
                                          </p:val>
                                        </p:tav>
                                      </p:tavLst>
                                    </p:anim>
                                    <p:anim calcmode="lin" valueType="num">
                                      <p:cBhvr>
                                        <p:cTn id="18" dur="500" fill="hold"/>
                                        <p:tgtEl>
                                          <p:spTgt spid="86019">
                                            <p:txEl>
                                              <p:pRg st="0" end="0"/>
                                            </p:txEl>
                                          </p:spTgt>
                                        </p:tgtEl>
                                        <p:attrNameLst>
                                          <p:attrName>ppt_x</p:attrName>
                                        </p:attrNameLst>
                                      </p:cBhvr>
                                      <p:tavLst>
                                        <p:tav tm="0">
                                          <p:val>
                                            <p:strVal val="#ppt_x-.2"/>
                                          </p:val>
                                        </p:tav>
                                        <p:tav tm="100000">
                                          <p:val>
                                            <p:strVal val="#ppt_x"/>
                                          </p:val>
                                        </p:tav>
                                      </p:tavLst>
                                    </p:anim>
                                    <p:anim calcmode="lin" valueType="num">
                                      <p:cBhvr>
                                        <p:cTn id="19" dur="500" fill="hold"/>
                                        <p:tgtEl>
                                          <p:spTgt spid="86019">
                                            <p:txEl>
                                              <p:pRg st="0" end="0"/>
                                            </p:txEl>
                                          </p:spTgt>
                                        </p:tgtEl>
                                        <p:attrNameLst>
                                          <p:attrName>ppt_y</p:attrName>
                                        </p:attrNameLst>
                                      </p:cBhvr>
                                      <p:tavLst>
                                        <p:tav tm="0">
                                          <p:val>
                                            <p:strVal val="#ppt_y"/>
                                          </p:val>
                                        </p:tav>
                                        <p:tav tm="100000">
                                          <p:val>
                                            <p:strVal val="#ppt_y"/>
                                          </p:val>
                                        </p:tav>
                                      </p:tavLst>
                                    </p:anim>
                                    <p:animEffect transition="in" filter="fade">
                                      <p:cBhvr>
                                        <p:cTn id="20" dur="500"/>
                                        <p:tgtEl>
                                          <p:spTgt spid="86019">
                                            <p:txEl>
                                              <p:pRg st="0" end="0"/>
                                            </p:txEl>
                                          </p:spTgt>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54" presetClass="entr" presetSubtype="0" accel="100000" fill="hold" grpId="0" nodeType="clickEffect">
                                  <p:stCondLst>
                                    <p:cond delay="0"/>
                                  </p:stCondLst>
                                  <p:childTnLst>
                                    <p:set>
                                      <p:cBhvr>
                                        <p:cTn id="24" dur="1" fill="hold">
                                          <p:stCondLst>
                                            <p:cond delay="0"/>
                                          </p:stCondLst>
                                        </p:cTn>
                                        <p:tgtEl>
                                          <p:spTgt spid="86019">
                                            <p:txEl>
                                              <p:pRg st="2" end="2"/>
                                            </p:txEl>
                                          </p:spTgt>
                                        </p:tgtEl>
                                        <p:attrNameLst>
                                          <p:attrName>style.visibility</p:attrName>
                                        </p:attrNameLst>
                                      </p:cBhvr>
                                      <p:to>
                                        <p:strVal val="visible"/>
                                      </p:to>
                                    </p:set>
                                    <p:anim calcmode="lin" valueType="num">
                                      <p:cBhvr>
                                        <p:cTn id="25" dur="500" fill="hold"/>
                                        <p:tgtEl>
                                          <p:spTgt spid="86019">
                                            <p:txEl>
                                              <p:pRg st="2" end="2"/>
                                            </p:txEl>
                                          </p:spTgt>
                                        </p:tgtEl>
                                        <p:attrNameLst>
                                          <p:attrName>ppt_w</p:attrName>
                                        </p:attrNameLst>
                                      </p:cBhvr>
                                      <p:tavLst>
                                        <p:tav tm="0">
                                          <p:val>
                                            <p:strVal val="#ppt_w*0.05"/>
                                          </p:val>
                                        </p:tav>
                                        <p:tav tm="100000">
                                          <p:val>
                                            <p:strVal val="#ppt_w"/>
                                          </p:val>
                                        </p:tav>
                                      </p:tavLst>
                                    </p:anim>
                                    <p:anim calcmode="lin" valueType="num">
                                      <p:cBhvr>
                                        <p:cTn id="26" dur="500" fill="hold"/>
                                        <p:tgtEl>
                                          <p:spTgt spid="86019">
                                            <p:txEl>
                                              <p:pRg st="2" end="2"/>
                                            </p:txEl>
                                          </p:spTgt>
                                        </p:tgtEl>
                                        <p:attrNameLst>
                                          <p:attrName>ppt_h</p:attrName>
                                        </p:attrNameLst>
                                      </p:cBhvr>
                                      <p:tavLst>
                                        <p:tav tm="0">
                                          <p:val>
                                            <p:strVal val="#ppt_h"/>
                                          </p:val>
                                        </p:tav>
                                        <p:tav tm="100000">
                                          <p:val>
                                            <p:strVal val="#ppt_h"/>
                                          </p:val>
                                        </p:tav>
                                      </p:tavLst>
                                    </p:anim>
                                    <p:anim calcmode="lin" valueType="num">
                                      <p:cBhvr>
                                        <p:cTn id="27" dur="500" fill="hold"/>
                                        <p:tgtEl>
                                          <p:spTgt spid="86019">
                                            <p:txEl>
                                              <p:pRg st="2" end="2"/>
                                            </p:txEl>
                                          </p:spTgt>
                                        </p:tgtEl>
                                        <p:attrNameLst>
                                          <p:attrName>ppt_x</p:attrName>
                                        </p:attrNameLst>
                                      </p:cBhvr>
                                      <p:tavLst>
                                        <p:tav tm="0">
                                          <p:val>
                                            <p:strVal val="#ppt_x-.2"/>
                                          </p:val>
                                        </p:tav>
                                        <p:tav tm="100000">
                                          <p:val>
                                            <p:strVal val="#ppt_x"/>
                                          </p:val>
                                        </p:tav>
                                      </p:tavLst>
                                    </p:anim>
                                    <p:anim calcmode="lin" valueType="num">
                                      <p:cBhvr>
                                        <p:cTn id="28" dur="500" fill="hold"/>
                                        <p:tgtEl>
                                          <p:spTgt spid="86019">
                                            <p:txEl>
                                              <p:pRg st="2" end="2"/>
                                            </p:txEl>
                                          </p:spTgt>
                                        </p:tgtEl>
                                        <p:attrNameLst>
                                          <p:attrName>ppt_y</p:attrName>
                                        </p:attrNameLst>
                                      </p:cBhvr>
                                      <p:tavLst>
                                        <p:tav tm="0">
                                          <p:val>
                                            <p:strVal val="#ppt_y"/>
                                          </p:val>
                                        </p:tav>
                                        <p:tav tm="100000">
                                          <p:val>
                                            <p:strVal val="#ppt_y"/>
                                          </p:val>
                                        </p:tav>
                                      </p:tavLst>
                                    </p:anim>
                                    <p:animEffect transition="in" filter="fade">
                                      <p:cBhvr>
                                        <p:cTn id="29" dur="500"/>
                                        <p:tgtEl>
                                          <p:spTgt spid="86019">
                                            <p:txEl>
                                              <p:pRg st="2" end="2"/>
                                            </p:txEl>
                                          </p:spTgt>
                                        </p:tgtEl>
                                      </p:cBhvr>
                                    </p:animEffect>
                                  </p:childTnLst>
                                </p:cTn>
                              </p:par>
                            </p:childTnLst>
                          </p:cTn>
                        </p:par>
                      </p:childTnLst>
                    </p:cTn>
                  </p:par>
                  <p:par>
                    <p:cTn id="30" fill="hold" nodeType="clickPar">
                      <p:stCondLst>
                        <p:cond delay="indefinite"/>
                      </p:stCondLst>
                      <p:childTnLst>
                        <p:par>
                          <p:cTn id="31" fill="hold" nodeType="withGroup">
                            <p:stCondLst>
                              <p:cond delay="0"/>
                            </p:stCondLst>
                            <p:childTnLst>
                              <p:par>
                                <p:cTn id="32" presetID="54" presetClass="entr" presetSubtype="0" accel="100000" fill="hold" grpId="0" nodeType="clickEffect">
                                  <p:stCondLst>
                                    <p:cond delay="0"/>
                                  </p:stCondLst>
                                  <p:childTnLst>
                                    <p:set>
                                      <p:cBhvr>
                                        <p:cTn id="33" dur="1" fill="hold">
                                          <p:stCondLst>
                                            <p:cond delay="0"/>
                                          </p:stCondLst>
                                        </p:cTn>
                                        <p:tgtEl>
                                          <p:spTgt spid="86019">
                                            <p:txEl>
                                              <p:pRg st="3" end="3"/>
                                            </p:txEl>
                                          </p:spTgt>
                                        </p:tgtEl>
                                        <p:attrNameLst>
                                          <p:attrName>style.visibility</p:attrName>
                                        </p:attrNameLst>
                                      </p:cBhvr>
                                      <p:to>
                                        <p:strVal val="visible"/>
                                      </p:to>
                                    </p:set>
                                    <p:anim calcmode="lin" valueType="num">
                                      <p:cBhvr>
                                        <p:cTn id="34" dur="500" fill="hold"/>
                                        <p:tgtEl>
                                          <p:spTgt spid="86019">
                                            <p:txEl>
                                              <p:pRg st="3" end="3"/>
                                            </p:txEl>
                                          </p:spTgt>
                                        </p:tgtEl>
                                        <p:attrNameLst>
                                          <p:attrName>ppt_w</p:attrName>
                                        </p:attrNameLst>
                                      </p:cBhvr>
                                      <p:tavLst>
                                        <p:tav tm="0">
                                          <p:val>
                                            <p:strVal val="#ppt_w*0.05"/>
                                          </p:val>
                                        </p:tav>
                                        <p:tav tm="100000">
                                          <p:val>
                                            <p:strVal val="#ppt_w"/>
                                          </p:val>
                                        </p:tav>
                                      </p:tavLst>
                                    </p:anim>
                                    <p:anim calcmode="lin" valueType="num">
                                      <p:cBhvr>
                                        <p:cTn id="35" dur="500" fill="hold"/>
                                        <p:tgtEl>
                                          <p:spTgt spid="86019">
                                            <p:txEl>
                                              <p:pRg st="3" end="3"/>
                                            </p:txEl>
                                          </p:spTgt>
                                        </p:tgtEl>
                                        <p:attrNameLst>
                                          <p:attrName>ppt_h</p:attrName>
                                        </p:attrNameLst>
                                      </p:cBhvr>
                                      <p:tavLst>
                                        <p:tav tm="0">
                                          <p:val>
                                            <p:strVal val="#ppt_h"/>
                                          </p:val>
                                        </p:tav>
                                        <p:tav tm="100000">
                                          <p:val>
                                            <p:strVal val="#ppt_h"/>
                                          </p:val>
                                        </p:tav>
                                      </p:tavLst>
                                    </p:anim>
                                    <p:anim calcmode="lin" valueType="num">
                                      <p:cBhvr>
                                        <p:cTn id="36" dur="500" fill="hold"/>
                                        <p:tgtEl>
                                          <p:spTgt spid="86019">
                                            <p:txEl>
                                              <p:pRg st="3" end="3"/>
                                            </p:txEl>
                                          </p:spTgt>
                                        </p:tgtEl>
                                        <p:attrNameLst>
                                          <p:attrName>ppt_x</p:attrName>
                                        </p:attrNameLst>
                                      </p:cBhvr>
                                      <p:tavLst>
                                        <p:tav tm="0">
                                          <p:val>
                                            <p:strVal val="#ppt_x-.2"/>
                                          </p:val>
                                        </p:tav>
                                        <p:tav tm="100000">
                                          <p:val>
                                            <p:strVal val="#ppt_x"/>
                                          </p:val>
                                        </p:tav>
                                      </p:tavLst>
                                    </p:anim>
                                    <p:anim calcmode="lin" valueType="num">
                                      <p:cBhvr>
                                        <p:cTn id="37" dur="500" fill="hold"/>
                                        <p:tgtEl>
                                          <p:spTgt spid="86019">
                                            <p:txEl>
                                              <p:pRg st="3" end="3"/>
                                            </p:txEl>
                                          </p:spTgt>
                                        </p:tgtEl>
                                        <p:attrNameLst>
                                          <p:attrName>ppt_y</p:attrName>
                                        </p:attrNameLst>
                                      </p:cBhvr>
                                      <p:tavLst>
                                        <p:tav tm="0">
                                          <p:val>
                                            <p:strVal val="#ppt_y"/>
                                          </p:val>
                                        </p:tav>
                                        <p:tav tm="100000">
                                          <p:val>
                                            <p:strVal val="#ppt_y"/>
                                          </p:val>
                                        </p:tav>
                                      </p:tavLst>
                                    </p:anim>
                                    <p:animEffect transition="in" filter="fade">
                                      <p:cBhvr>
                                        <p:cTn id="38" dur="500"/>
                                        <p:tgtEl>
                                          <p:spTgt spid="86019">
                                            <p:txEl>
                                              <p:pRg st="3" end="3"/>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54" presetClass="entr" presetSubtype="0" accel="100000" fill="hold" grpId="0" nodeType="clickEffect">
                                  <p:stCondLst>
                                    <p:cond delay="0"/>
                                  </p:stCondLst>
                                  <p:childTnLst>
                                    <p:set>
                                      <p:cBhvr>
                                        <p:cTn id="42" dur="1" fill="hold">
                                          <p:stCondLst>
                                            <p:cond delay="0"/>
                                          </p:stCondLst>
                                        </p:cTn>
                                        <p:tgtEl>
                                          <p:spTgt spid="86019">
                                            <p:txEl>
                                              <p:pRg st="4" end="4"/>
                                            </p:txEl>
                                          </p:spTgt>
                                        </p:tgtEl>
                                        <p:attrNameLst>
                                          <p:attrName>style.visibility</p:attrName>
                                        </p:attrNameLst>
                                      </p:cBhvr>
                                      <p:to>
                                        <p:strVal val="visible"/>
                                      </p:to>
                                    </p:set>
                                    <p:anim calcmode="lin" valueType="num">
                                      <p:cBhvr>
                                        <p:cTn id="43" dur="500" fill="hold"/>
                                        <p:tgtEl>
                                          <p:spTgt spid="86019">
                                            <p:txEl>
                                              <p:pRg st="4" end="4"/>
                                            </p:txEl>
                                          </p:spTgt>
                                        </p:tgtEl>
                                        <p:attrNameLst>
                                          <p:attrName>ppt_w</p:attrName>
                                        </p:attrNameLst>
                                      </p:cBhvr>
                                      <p:tavLst>
                                        <p:tav tm="0">
                                          <p:val>
                                            <p:strVal val="#ppt_w*0.05"/>
                                          </p:val>
                                        </p:tav>
                                        <p:tav tm="100000">
                                          <p:val>
                                            <p:strVal val="#ppt_w"/>
                                          </p:val>
                                        </p:tav>
                                      </p:tavLst>
                                    </p:anim>
                                    <p:anim calcmode="lin" valueType="num">
                                      <p:cBhvr>
                                        <p:cTn id="44" dur="500" fill="hold"/>
                                        <p:tgtEl>
                                          <p:spTgt spid="86019">
                                            <p:txEl>
                                              <p:pRg st="4" end="4"/>
                                            </p:txEl>
                                          </p:spTgt>
                                        </p:tgtEl>
                                        <p:attrNameLst>
                                          <p:attrName>ppt_h</p:attrName>
                                        </p:attrNameLst>
                                      </p:cBhvr>
                                      <p:tavLst>
                                        <p:tav tm="0">
                                          <p:val>
                                            <p:strVal val="#ppt_h"/>
                                          </p:val>
                                        </p:tav>
                                        <p:tav tm="100000">
                                          <p:val>
                                            <p:strVal val="#ppt_h"/>
                                          </p:val>
                                        </p:tav>
                                      </p:tavLst>
                                    </p:anim>
                                    <p:anim calcmode="lin" valueType="num">
                                      <p:cBhvr>
                                        <p:cTn id="45" dur="500" fill="hold"/>
                                        <p:tgtEl>
                                          <p:spTgt spid="86019">
                                            <p:txEl>
                                              <p:pRg st="4" end="4"/>
                                            </p:txEl>
                                          </p:spTgt>
                                        </p:tgtEl>
                                        <p:attrNameLst>
                                          <p:attrName>ppt_x</p:attrName>
                                        </p:attrNameLst>
                                      </p:cBhvr>
                                      <p:tavLst>
                                        <p:tav tm="0">
                                          <p:val>
                                            <p:strVal val="#ppt_x-.2"/>
                                          </p:val>
                                        </p:tav>
                                        <p:tav tm="100000">
                                          <p:val>
                                            <p:strVal val="#ppt_x"/>
                                          </p:val>
                                        </p:tav>
                                      </p:tavLst>
                                    </p:anim>
                                    <p:anim calcmode="lin" valueType="num">
                                      <p:cBhvr>
                                        <p:cTn id="46" dur="500" fill="hold"/>
                                        <p:tgtEl>
                                          <p:spTgt spid="86019">
                                            <p:txEl>
                                              <p:pRg st="4" end="4"/>
                                            </p:txEl>
                                          </p:spTgt>
                                        </p:tgtEl>
                                        <p:attrNameLst>
                                          <p:attrName>ppt_y</p:attrName>
                                        </p:attrNameLst>
                                      </p:cBhvr>
                                      <p:tavLst>
                                        <p:tav tm="0">
                                          <p:val>
                                            <p:strVal val="#ppt_y"/>
                                          </p:val>
                                        </p:tav>
                                        <p:tav tm="100000">
                                          <p:val>
                                            <p:strVal val="#ppt_y"/>
                                          </p:val>
                                        </p:tav>
                                      </p:tavLst>
                                    </p:anim>
                                    <p:animEffect transition="in" filter="fade">
                                      <p:cBhvr>
                                        <p:cTn id="47" dur="500"/>
                                        <p:tgtEl>
                                          <p:spTgt spid="86019">
                                            <p:txEl>
                                              <p:pRg st="4" end="4"/>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54" presetClass="entr" presetSubtype="0" accel="100000" fill="hold" grpId="0" nodeType="clickEffect">
                                  <p:stCondLst>
                                    <p:cond delay="0"/>
                                  </p:stCondLst>
                                  <p:childTnLst>
                                    <p:set>
                                      <p:cBhvr>
                                        <p:cTn id="51" dur="1" fill="hold">
                                          <p:stCondLst>
                                            <p:cond delay="0"/>
                                          </p:stCondLst>
                                        </p:cTn>
                                        <p:tgtEl>
                                          <p:spTgt spid="86019">
                                            <p:txEl>
                                              <p:pRg st="5" end="5"/>
                                            </p:txEl>
                                          </p:spTgt>
                                        </p:tgtEl>
                                        <p:attrNameLst>
                                          <p:attrName>style.visibility</p:attrName>
                                        </p:attrNameLst>
                                      </p:cBhvr>
                                      <p:to>
                                        <p:strVal val="visible"/>
                                      </p:to>
                                    </p:set>
                                    <p:anim calcmode="lin" valueType="num">
                                      <p:cBhvr>
                                        <p:cTn id="52" dur="500" fill="hold"/>
                                        <p:tgtEl>
                                          <p:spTgt spid="86019">
                                            <p:txEl>
                                              <p:pRg st="5" end="5"/>
                                            </p:txEl>
                                          </p:spTgt>
                                        </p:tgtEl>
                                        <p:attrNameLst>
                                          <p:attrName>ppt_w</p:attrName>
                                        </p:attrNameLst>
                                      </p:cBhvr>
                                      <p:tavLst>
                                        <p:tav tm="0">
                                          <p:val>
                                            <p:strVal val="#ppt_w*0.05"/>
                                          </p:val>
                                        </p:tav>
                                        <p:tav tm="100000">
                                          <p:val>
                                            <p:strVal val="#ppt_w"/>
                                          </p:val>
                                        </p:tav>
                                      </p:tavLst>
                                    </p:anim>
                                    <p:anim calcmode="lin" valueType="num">
                                      <p:cBhvr>
                                        <p:cTn id="53" dur="500" fill="hold"/>
                                        <p:tgtEl>
                                          <p:spTgt spid="86019">
                                            <p:txEl>
                                              <p:pRg st="5" end="5"/>
                                            </p:txEl>
                                          </p:spTgt>
                                        </p:tgtEl>
                                        <p:attrNameLst>
                                          <p:attrName>ppt_h</p:attrName>
                                        </p:attrNameLst>
                                      </p:cBhvr>
                                      <p:tavLst>
                                        <p:tav tm="0">
                                          <p:val>
                                            <p:strVal val="#ppt_h"/>
                                          </p:val>
                                        </p:tav>
                                        <p:tav tm="100000">
                                          <p:val>
                                            <p:strVal val="#ppt_h"/>
                                          </p:val>
                                        </p:tav>
                                      </p:tavLst>
                                    </p:anim>
                                    <p:anim calcmode="lin" valueType="num">
                                      <p:cBhvr>
                                        <p:cTn id="54" dur="500" fill="hold"/>
                                        <p:tgtEl>
                                          <p:spTgt spid="86019">
                                            <p:txEl>
                                              <p:pRg st="5" end="5"/>
                                            </p:txEl>
                                          </p:spTgt>
                                        </p:tgtEl>
                                        <p:attrNameLst>
                                          <p:attrName>ppt_x</p:attrName>
                                        </p:attrNameLst>
                                      </p:cBhvr>
                                      <p:tavLst>
                                        <p:tav tm="0">
                                          <p:val>
                                            <p:strVal val="#ppt_x-.2"/>
                                          </p:val>
                                        </p:tav>
                                        <p:tav tm="100000">
                                          <p:val>
                                            <p:strVal val="#ppt_x"/>
                                          </p:val>
                                        </p:tav>
                                      </p:tavLst>
                                    </p:anim>
                                    <p:anim calcmode="lin" valueType="num">
                                      <p:cBhvr>
                                        <p:cTn id="55" dur="500" fill="hold"/>
                                        <p:tgtEl>
                                          <p:spTgt spid="86019">
                                            <p:txEl>
                                              <p:pRg st="5" end="5"/>
                                            </p:txEl>
                                          </p:spTgt>
                                        </p:tgtEl>
                                        <p:attrNameLst>
                                          <p:attrName>ppt_y</p:attrName>
                                        </p:attrNameLst>
                                      </p:cBhvr>
                                      <p:tavLst>
                                        <p:tav tm="0">
                                          <p:val>
                                            <p:strVal val="#ppt_y"/>
                                          </p:val>
                                        </p:tav>
                                        <p:tav tm="100000">
                                          <p:val>
                                            <p:strVal val="#ppt_y"/>
                                          </p:val>
                                        </p:tav>
                                      </p:tavLst>
                                    </p:anim>
                                    <p:animEffect transition="in" filter="fade">
                                      <p:cBhvr>
                                        <p:cTn id="56" dur="500"/>
                                        <p:tgtEl>
                                          <p:spTgt spid="86019">
                                            <p:txEl>
                                              <p:pRg st="5" end="5"/>
                                            </p:txEl>
                                          </p:spTgt>
                                        </p:tgtEl>
                                      </p:cBhvr>
                                    </p:animEffect>
                                  </p:childTnLst>
                                </p:cTn>
                              </p:par>
                            </p:childTnLst>
                          </p:cTn>
                        </p:par>
                      </p:childTnLst>
                    </p:cTn>
                  </p:par>
                  <p:par>
                    <p:cTn id="57" fill="hold" nodeType="clickPar">
                      <p:stCondLst>
                        <p:cond delay="indefinite"/>
                      </p:stCondLst>
                      <p:childTnLst>
                        <p:par>
                          <p:cTn id="58" fill="hold" nodeType="withGroup">
                            <p:stCondLst>
                              <p:cond delay="0"/>
                            </p:stCondLst>
                            <p:childTnLst>
                              <p:par>
                                <p:cTn id="59" presetID="25" presetClass="exit" presetSubtype="0" fill="hold" grpId="1" nodeType="clickEffect">
                                  <p:stCondLst>
                                    <p:cond delay="0"/>
                                  </p:stCondLst>
                                  <p:childTnLst>
                                    <p:anim calcmode="lin" valueType="num">
                                      <p:cBhvr>
                                        <p:cTn id="60" dur="2000" fill="hold"/>
                                        <p:tgtEl>
                                          <p:spTgt spid="86018"/>
                                        </p:tgtEl>
                                        <p:attrNameLst>
                                          <p:attrName>style.rotation</p:attrName>
                                        </p:attrNameLst>
                                      </p:cBhvr>
                                      <p:tavLst>
                                        <p:tav tm="0">
                                          <p:val>
                                            <p:fltVal val="0"/>
                                          </p:val>
                                        </p:tav>
                                        <p:tav tm="100000">
                                          <p:val>
                                            <p:fltVal val="-90"/>
                                          </p:val>
                                        </p:tav>
                                      </p:tavLst>
                                    </p:anim>
                                    <p:anim calcmode="lin" valueType="num">
                                      <p:cBhvr>
                                        <p:cTn id="61" dur="2000" fill="hold"/>
                                        <p:tgtEl>
                                          <p:spTgt spid="86018"/>
                                        </p:tgtEl>
                                        <p:attrNameLst>
                                          <p:attrName>ppt_w</p:attrName>
                                        </p:attrNameLst>
                                      </p:cBhvr>
                                      <p:tavLst>
                                        <p:tav tm="0">
                                          <p:val>
                                            <p:strVal val="ppt_w"/>
                                          </p:val>
                                        </p:tav>
                                        <p:tav tm="50000">
                                          <p:val>
                                            <p:strVal val="ppt_w-.5"/>
                                          </p:val>
                                        </p:tav>
                                        <p:tav tm="100000">
                                          <p:val>
                                            <p:strVal val="ppt_w-.5"/>
                                          </p:val>
                                        </p:tav>
                                      </p:tavLst>
                                    </p:anim>
                                    <p:anim calcmode="lin" valueType="num">
                                      <p:cBhvr>
                                        <p:cTn id="62" dur="2000" fill="hold"/>
                                        <p:tgtEl>
                                          <p:spTgt spid="86018"/>
                                        </p:tgtEl>
                                        <p:attrNameLst>
                                          <p:attrName>ppt_h</p:attrName>
                                        </p:attrNameLst>
                                      </p:cBhvr>
                                      <p:tavLst>
                                        <p:tav tm="0">
                                          <p:val>
                                            <p:strVal val="ppt_h"/>
                                          </p:val>
                                        </p:tav>
                                        <p:tav tm="100000">
                                          <p:val>
                                            <p:strVal val="ppt_h"/>
                                          </p:val>
                                        </p:tav>
                                      </p:tavLst>
                                    </p:anim>
                                    <p:anim calcmode="lin" valueType="num">
                                      <p:cBhvr>
                                        <p:cTn id="63" dur="2000" fill="hold"/>
                                        <p:tgtEl>
                                          <p:spTgt spid="86018"/>
                                        </p:tgtEl>
                                        <p:attrNameLst>
                                          <p:attrName>ppt_x</p:attrName>
                                        </p:attrNameLst>
                                      </p:cBhvr>
                                      <p:tavLst>
                                        <p:tav tm="0">
                                          <p:val>
                                            <p:strVal val="ppt_x"/>
                                          </p:val>
                                        </p:tav>
                                        <p:tav tm="100000">
                                          <p:val>
                                            <p:strVal val="ppt_x+.4"/>
                                          </p:val>
                                        </p:tav>
                                      </p:tavLst>
                                    </p:anim>
                                    <p:anim calcmode="lin" valueType="num">
                                      <p:cBhvr>
                                        <p:cTn id="64" dur="2000" fill="hold"/>
                                        <p:tgtEl>
                                          <p:spTgt spid="86018"/>
                                        </p:tgtEl>
                                        <p:attrNameLst>
                                          <p:attrName>ppt_y</p:attrName>
                                        </p:attrNameLst>
                                      </p:cBhvr>
                                      <p:tavLst>
                                        <p:tav tm="0">
                                          <p:val>
                                            <p:strVal val="ppt_y"/>
                                          </p:val>
                                        </p:tav>
                                        <p:tav tm="50000">
                                          <p:val>
                                            <p:strVal val="ppt_y+.1"/>
                                          </p:val>
                                        </p:tav>
                                        <p:tav tm="100000">
                                          <p:val>
                                            <p:strVal val="ppt_y-.2"/>
                                          </p:val>
                                        </p:tav>
                                      </p:tavLst>
                                    </p:anim>
                                    <p:set>
                                      <p:cBhvr>
                                        <p:cTn id="65" dur="1" fill="hold">
                                          <p:stCondLst>
                                            <p:cond delay="1998"/>
                                          </p:stCondLst>
                                        </p:cTn>
                                        <p:tgtEl>
                                          <p:spTgt spid="86018"/>
                                        </p:tgtEl>
                                        <p:attrNameLst>
                                          <p:attrName>style.visibility</p:attrName>
                                        </p:attrNameLst>
                                      </p:cBhvr>
                                      <p:to>
                                        <p:strVal val="hidden"/>
                                      </p:to>
                                    </p:set>
                                  </p:childTnLst>
                                </p:cTn>
                              </p:par>
                              <p:par>
                                <p:cTn id="66" presetID="22" presetClass="exit" presetSubtype="8" fill="hold" grpId="1" nodeType="withEffect">
                                  <p:stCondLst>
                                    <p:cond delay="0"/>
                                  </p:stCondLst>
                                  <p:childTnLst>
                                    <p:animEffect transition="out" filter="wipe(left)">
                                      <p:cBhvr>
                                        <p:cTn id="67" dur="500"/>
                                        <p:tgtEl>
                                          <p:spTgt spid="86019">
                                            <p:txEl>
                                              <p:pRg st="0" end="0"/>
                                            </p:txEl>
                                          </p:spTgt>
                                        </p:tgtEl>
                                      </p:cBhvr>
                                    </p:animEffect>
                                    <p:set>
                                      <p:cBhvr>
                                        <p:cTn id="68" dur="1" fill="hold">
                                          <p:stCondLst>
                                            <p:cond delay="499"/>
                                          </p:stCondLst>
                                        </p:cTn>
                                        <p:tgtEl>
                                          <p:spTgt spid="86019">
                                            <p:txEl>
                                              <p:pRg st="0" end="0"/>
                                            </p:txEl>
                                          </p:spTgt>
                                        </p:tgtEl>
                                        <p:attrNameLst>
                                          <p:attrName>style.visibility</p:attrName>
                                        </p:attrNameLst>
                                      </p:cBhvr>
                                      <p:to>
                                        <p:strVal val="hidden"/>
                                      </p:to>
                                    </p:set>
                                  </p:childTnLst>
                                </p:cTn>
                              </p:par>
                              <p:par>
                                <p:cTn id="69" presetID="22" presetClass="exit" presetSubtype="8" fill="hold" grpId="1" nodeType="withEffect">
                                  <p:stCondLst>
                                    <p:cond delay="0"/>
                                  </p:stCondLst>
                                  <p:childTnLst>
                                    <p:animEffect transition="out" filter="wipe(left)">
                                      <p:cBhvr>
                                        <p:cTn id="70" dur="500"/>
                                        <p:tgtEl>
                                          <p:spTgt spid="86019">
                                            <p:txEl>
                                              <p:pRg st="2" end="2"/>
                                            </p:txEl>
                                          </p:spTgt>
                                        </p:tgtEl>
                                      </p:cBhvr>
                                    </p:animEffect>
                                    <p:set>
                                      <p:cBhvr>
                                        <p:cTn id="71" dur="1" fill="hold">
                                          <p:stCondLst>
                                            <p:cond delay="499"/>
                                          </p:stCondLst>
                                        </p:cTn>
                                        <p:tgtEl>
                                          <p:spTgt spid="86019">
                                            <p:txEl>
                                              <p:pRg st="2" end="2"/>
                                            </p:txEl>
                                          </p:spTgt>
                                        </p:tgtEl>
                                        <p:attrNameLst>
                                          <p:attrName>style.visibility</p:attrName>
                                        </p:attrNameLst>
                                      </p:cBhvr>
                                      <p:to>
                                        <p:strVal val="hidden"/>
                                      </p:to>
                                    </p:set>
                                  </p:childTnLst>
                                </p:cTn>
                              </p:par>
                              <p:par>
                                <p:cTn id="72" presetID="22" presetClass="exit" presetSubtype="8" fill="hold" grpId="1" nodeType="withEffect">
                                  <p:stCondLst>
                                    <p:cond delay="0"/>
                                  </p:stCondLst>
                                  <p:childTnLst>
                                    <p:animEffect transition="out" filter="wipe(left)">
                                      <p:cBhvr>
                                        <p:cTn id="73" dur="500"/>
                                        <p:tgtEl>
                                          <p:spTgt spid="86019">
                                            <p:txEl>
                                              <p:pRg st="3" end="3"/>
                                            </p:txEl>
                                          </p:spTgt>
                                        </p:tgtEl>
                                      </p:cBhvr>
                                    </p:animEffect>
                                    <p:set>
                                      <p:cBhvr>
                                        <p:cTn id="74" dur="1" fill="hold">
                                          <p:stCondLst>
                                            <p:cond delay="499"/>
                                          </p:stCondLst>
                                        </p:cTn>
                                        <p:tgtEl>
                                          <p:spTgt spid="86019">
                                            <p:txEl>
                                              <p:pRg st="3" end="3"/>
                                            </p:txEl>
                                          </p:spTgt>
                                        </p:tgtEl>
                                        <p:attrNameLst>
                                          <p:attrName>style.visibility</p:attrName>
                                        </p:attrNameLst>
                                      </p:cBhvr>
                                      <p:to>
                                        <p:strVal val="hidden"/>
                                      </p:to>
                                    </p:set>
                                  </p:childTnLst>
                                </p:cTn>
                              </p:par>
                              <p:par>
                                <p:cTn id="75" presetID="22" presetClass="exit" presetSubtype="8" fill="hold" grpId="1" nodeType="withEffect">
                                  <p:stCondLst>
                                    <p:cond delay="0"/>
                                  </p:stCondLst>
                                  <p:childTnLst>
                                    <p:animEffect transition="out" filter="wipe(left)">
                                      <p:cBhvr>
                                        <p:cTn id="76" dur="500"/>
                                        <p:tgtEl>
                                          <p:spTgt spid="86019">
                                            <p:txEl>
                                              <p:pRg st="4" end="4"/>
                                            </p:txEl>
                                          </p:spTgt>
                                        </p:tgtEl>
                                      </p:cBhvr>
                                    </p:animEffect>
                                    <p:set>
                                      <p:cBhvr>
                                        <p:cTn id="77" dur="1" fill="hold">
                                          <p:stCondLst>
                                            <p:cond delay="499"/>
                                          </p:stCondLst>
                                        </p:cTn>
                                        <p:tgtEl>
                                          <p:spTgt spid="86019">
                                            <p:txEl>
                                              <p:pRg st="4" end="4"/>
                                            </p:txEl>
                                          </p:spTgt>
                                        </p:tgtEl>
                                        <p:attrNameLst>
                                          <p:attrName>style.visibility</p:attrName>
                                        </p:attrNameLst>
                                      </p:cBhvr>
                                      <p:to>
                                        <p:strVal val="hidden"/>
                                      </p:to>
                                    </p:set>
                                  </p:childTnLst>
                                </p:cTn>
                              </p:par>
                              <p:par>
                                <p:cTn id="78" presetID="22" presetClass="exit" presetSubtype="8" fill="hold" grpId="1" nodeType="withEffect">
                                  <p:stCondLst>
                                    <p:cond delay="0"/>
                                  </p:stCondLst>
                                  <p:childTnLst>
                                    <p:animEffect transition="out" filter="wipe(left)">
                                      <p:cBhvr>
                                        <p:cTn id="79" dur="500"/>
                                        <p:tgtEl>
                                          <p:spTgt spid="86019">
                                            <p:txEl>
                                              <p:pRg st="5" end="5"/>
                                            </p:txEl>
                                          </p:spTgt>
                                        </p:tgtEl>
                                      </p:cBhvr>
                                    </p:animEffect>
                                    <p:set>
                                      <p:cBhvr>
                                        <p:cTn id="80" dur="1" fill="hold">
                                          <p:stCondLst>
                                            <p:cond delay="499"/>
                                          </p:stCondLst>
                                        </p:cTn>
                                        <p:tgtEl>
                                          <p:spTgt spid="86019">
                                            <p:txEl>
                                              <p:pRg st="5" end="5"/>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6018" grpId="0"/>
      <p:bldP spid="86018" grpId="1"/>
      <p:bldP spid="86019" grpId="0" build="p"/>
      <p:bldP spid="86019" grpId="1" build="allAtOnce"/>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p:txBody>
          <a:bodyPr/>
          <a:lstStyle/>
          <a:p>
            <a:r>
              <a:rPr lang="ar-SA" dirty="0" smtClean="0"/>
              <a:t>طبيعة وعي الذات ومتى تتكون: هي حادثة نفسية يبدأ بها الفرد بوعي ذاته وادراك وجوده ككيان مستقل ذو صفات خاصة .</a:t>
            </a:r>
          </a:p>
          <a:p>
            <a:r>
              <a:rPr lang="ar-SA" dirty="0" smtClean="0"/>
              <a:t>متى يبدأ الفرد بوعي ذاته: منذ الأشهر الأولى من حياة الطفل ففي الشهر السادس يبدأ تمييز الوجه الغريب وفي الشهر التاسع يبدأ بوعي ذاته.</a:t>
            </a:r>
            <a:endParaRPr lang="ar-SA" dirty="0"/>
          </a:p>
        </p:txBody>
      </p:sp>
      <p:sp>
        <p:nvSpPr>
          <p:cNvPr id="2" name="عنوان 1"/>
          <p:cNvSpPr>
            <a:spLocks noGrp="1"/>
          </p:cNvSpPr>
          <p:nvPr>
            <p:ph type="title"/>
          </p:nvPr>
        </p:nvSpPr>
        <p:spPr/>
        <p:txBody>
          <a:bodyPr/>
          <a:lstStyle/>
          <a:p>
            <a:r>
              <a:rPr lang="ar-SA" dirty="0" smtClean="0"/>
              <a:t>وعي الذات صفة إنسانية بحتة</a:t>
            </a:r>
            <a:endParaRPr lang="ar-SA" dirty="0"/>
          </a:p>
        </p:txBody>
      </p:sp>
      <p:pic>
        <p:nvPicPr>
          <p:cNvPr id="4" name="صورة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25506" y="4293096"/>
            <a:ext cx="4310590" cy="2564904"/>
          </a:xfrm>
          <a:prstGeom prst="rect">
            <a:avLst/>
          </a:prstGeom>
        </p:spPr>
      </p:pic>
    </p:spTree>
    <p:extLst>
      <p:ext uri="{BB962C8B-B14F-4D97-AF65-F5344CB8AC3E}">
        <p14:creationId xmlns:p14="http://schemas.microsoft.com/office/powerpoint/2010/main" val="830551387"/>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2770" name="عنصر نائب للتذييل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algn="l" rtl="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algn="l" rtl="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algn="l" rtl="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algn="l" rtl="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r>
              <a:rPr lang="ar-SA" altLang="ar-SA"/>
              <a:t>الفصل الرابع</a:t>
            </a:r>
            <a:endParaRPr lang="en-US" altLang="ar-SA"/>
          </a:p>
        </p:txBody>
      </p:sp>
      <p:sp>
        <p:nvSpPr>
          <p:cNvPr id="32771" name="عنصر نائب لرقم الشريحة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algn="l" rtl="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algn="l" rtl="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algn="l" rtl="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algn="l" rtl="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fld id="{B83D3946-E5B0-496E-81D1-13196EAAFBF7}" type="slidenum">
              <a:rPr lang="ar-SA" altLang="ar-SA"/>
              <a:pPr eaLnBrk="1" hangingPunct="1"/>
              <a:t>30</a:t>
            </a:fld>
            <a:endParaRPr lang="en-US" altLang="ar-SA"/>
          </a:p>
        </p:txBody>
      </p:sp>
      <p:sp>
        <p:nvSpPr>
          <p:cNvPr id="88066" name="Rectangle 2"/>
          <p:cNvSpPr>
            <a:spLocks noGrp="1" noChangeArrowheads="1"/>
          </p:cNvSpPr>
          <p:nvPr>
            <p:ph type="title"/>
          </p:nvPr>
        </p:nvSpPr>
        <p:spPr/>
        <p:txBody>
          <a:bodyPr/>
          <a:lstStyle/>
          <a:p>
            <a:pPr algn="r" rtl="1" eaLnBrk="1" hangingPunct="1"/>
            <a:r>
              <a:rPr lang="ar-SA" altLang="ar-SA" smtClean="0">
                <a:solidFill>
                  <a:srgbClr val="3333CC"/>
                </a:solidFill>
                <a:cs typeface="PT Simple Bold Ruled" pitchFamily="2" charset="-78"/>
              </a:rPr>
              <a:t>عمليات الذات في التفاعل الاجتماعي</a:t>
            </a:r>
            <a:endParaRPr lang="en-US" altLang="ar-SA" smtClean="0">
              <a:solidFill>
                <a:srgbClr val="3333CC"/>
              </a:solidFill>
              <a:cs typeface="PT Simple Bold Ruled" pitchFamily="2" charset="-78"/>
            </a:endParaRPr>
          </a:p>
        </p:txBody>
      </p:sp>
      <p:sp>
        <p:nvSpPr>
          <p:cNvPr id="88067" name="Rectangle 3"/>
          <p:cNvSpPr>
            <a:spLocks noGrp="1" noChangeArrowheads="1"/>
          </p:cNvSpPr>
          <p:nvPr>
            <p:ph type="body" idx="1"/>
          </p:nvPr>
        </p:nvSpPr>
        <p:spPr>
          <a:xfrm>
            <a:off x="228600" y="1752600"/>
            <a:ext cx="8686800" cy="4572000"/>
          </a:xfrm>
          <a:noFill/>
          <a:ln>
            <a:solidFill>
              <a:srgbClr val="3333CC"/>
            </a:solidFill>
            <a:miter lim="800000"/>
            <a:headEnd/>
            <a:tailEnd/>
          </a:ln>
        </p:spPr>
        <p:txBody>
          <a:bodyPr/>
          <a:lstStyle/>
          <a:p>
            <a:pPr marL="0" indent="0" algn="just" rtl="1" eaLnBrk="1" hangingPunct="1">
              <a:lnSpc>
                <a:spcPct val="80000"/>
              </a:lnSpc>
              <a:buFont typeface="Wingdings" pitchFamily="2" charset="2"/>
              <a:buNone/>
            </a:pPr>
            <a:r>
              <a:rPr lang="ar-SA" altLang="ar-SA" sz="2800" b="1" smtClean="0">
                <a:solidFill>
                  <a:srgbClr val="3333CC"/>
                </a:solidFill>
                <a:cs typeface="PT Simple Bold Ruled" pitchFamily="2" charset="-78"/>
              </a:rPr>
              <a:t>تأثيرات تقديم الذات</a:t>
            </a:r>
            <a:r>
              <a:rPr lang="ar-SA" altLang="ar-SA" sz="2800" b="1" smtClean="0">
                <a:solidFill>
                  <a:srgbClr val="000000"/>
                </a:solidFill>
                <a:cs typeface="PT Simple Bold Ruled" pitchFamily="2" charset="-78"/>
              </a:rPr>
              <a:t>:</a:t>
            </a:r>
          </a:p>
          <a:p>
            <a:pPr marL="0" indent="0" algn="just" rtl="1" eaLnBrk="1" hangingPunct="1">
              <a:lnSpc>
                <a:spcPct val="80000"/>
              </a:lnSpc>
              <a:spcBef>
                <a:spcPct val="0"/>
              </a:spcBef>
              <a:buClrTx/>
              <a:buSzTx/>
              <a:buFontTx/>
              <a:buNone/>
            </a:pPr>
            <a:r>
              <a:rPr lang="ar-SA" altLang="ar-SA" sz="3300" smtClean="0">
                <a:solidFill>
                  <a:srgbClr val="000000"/>
                </a:solidFill>
                <a:cs typeface="FQ - AL MUHANNAD" pitchFamily="2" charset="-78"/>
              </a:rPr>
              <a:t>يؤثر تقديم الذات في مفهوم الذات الفعلي، حيث أن تقديم الذات هو نوع من تعريف الذات. وكلما تكرر تقديم معين للذات زادت احتمالية استدخاله في مفهوم الذات الفعلي. فتقديم الذات إيجابيا أو سلبيا ينعكس على تقديم الذات اللاحق. أي أن محتوى تقديم الذات في موقف معين يستمر وينتقل إلى مواقف لاحقة ليصبح جزءً من مفهوم الذات.</a:t>
            </a:r>
          </a:p>
          <a:p>
            <a:pPr marL="0" indent="0" algn="just" rtl="1" eaLnBrk="1" hangingPunct="1">
              <a:lnSpc>
                <a:spcPct val="80000"/>
              </a:lnSpc>
              <a:spcBef>
                <a:spcPct val="0"/>
              </a:spcBef>
              <a:buClrTx/>
              <a:buSzTx/>
              <a:buFontTx/>
              <a:buNone/>
            </a:pPr>
            <a:r>
              <a:rPr lang="ar-SA" altLang="ar-SA" sz="2800" b="1" smtClean="0">
                <a:solidFill>
                  <a:srgbClr val="3333CC"/>
                </a:solidFill>
                <a:cs typeface="PT Simple Bold Ruled" pitchFamily="2" charset="-78"/>
              </a:rPr>
              <a:t>تأثيرات استراتيجيات عامة لتقديم الذات ونتائجها</a:t>
            </a:r>
            <a:r>
              <a:rPr lang="ar-SA" altLang="ar-SA" sz="2800" b="1" smtClean="0">
                <a:solidFill>
                  <a:srgbClr val="000000"/>
                </a:solidFill>
                <a:cs typeface="PT Simple Bold Ruled" pitchFamily="2" charset="-78"/>
              </a:rPr>
              <a:t>:</a:t>
            </a:r>
          </a:p>
          <a:p>
            <a:pPr marL="0" indent="0" algn="just" rtl="1" eaLnBrk="1" hangingPunct="1">
              <a:lnSpc>
                <a:spcPct val="80000"/>
              </a:lnSpc>
              <a:spcBef>
                <a:spcPct val="0"/>
              </a:spcBef>
              <a:buClrTx/>
              <a:buSzTx/>
              <a:buFontTx/>
              <a:buNone/>
            </a:pPr>
            <a:r>
              <a:rPr lang="ar-SA" altLang="ar-SA" sz="3200" smtClean="0">
                <a:solidFill>
                  <a:srgbClr val="000000"/>
                </a:solidFill>
                <a:cs typeface="FQ - AL MUHANNAD" pitchFamily="2" charset="-78"/>
              </a:rPr>
              <a:t>أقترح جونز وبتمان خمس استراتيجيات عامة لتقديم الذات يستخدمها الأفراد، ولكل منها شروطها ونتائجها على انطباعات الآخرين وهي: الحظوة، ترقية الذات، التهجم، المثالية، التوسل (انظر/ي ص191).</a:t>
            </a:r>
            <a:endParaRPr lang="en-US" altLang="ar-SA" sz="3200" smtClean="0">
              <a:solidFill>
                <a:srgbClr val="000000"/>
              </a:solidFill>
              <a:cs typeface="FQ - AL MUHANNAD" pitchFamily="2" charset="-78"/>
            </a:endParaRPr>
          </a:p>
        </p:txBody>
      </p:sp>
    </p:spTree>
    <p:extLst>
      <p:ext uri="{BB962C8B-B14F-4D97-AF65-F5344CB8AC3E}">
        <p14:creationId xmlns:p14="http://schemas.microsoft.com/office/powerpoint/2010/main" val="3815342393"/>
      </p:ext>
    </p:extLst>
  </p:cSld>
  <p:clrMapOvr>
    <a:masterClrMapping/>
  </p:clrMapOvr>
  <p:transition>
    <p:pull dir="d"/>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5" presetClass="entr" presetSubtype="0" fill="hold" grpId="0" nodeType="withEffect">
                                  <p:stCondLst>
                                    <p:cond delay="0"/>
                                  </p:stCondLst>
                                  <p:childTnLst>
                                    <p:set>
                                      <p:cBhvr>
                                        <p:cTn id="6" dur="1" fill="hold">
                                          <p:stCondLst>
                                            <p:cond delay="0"/>
                                          </p:stCondLst>
                                        </p:cTn>
                                        <p:tgtEl>
                                          <p:spTgt spid="88066"/>
                                        </p:tgtEl>
                                        <p:attrNameLst>
                                          <p:attrName>style.visibility</p:attrName>
                                        </p:attrNameLst>
                                      </p:cBhvr>
                                      <p:to>
                                        <p:strVal val="visible"/>
                                      </p:to>
                                    </p:set>
                                    <p:anim calcmode="lin" valueType="num">
                                      <p:cBhvr>
                                        <p:cTn id="7" dur="1000" fill="hold">
                                          <p:stCondLst>
                                            <p:cond delay="0"/>
                                          </p:stCondLst>
                                        </p:cTn>
                                        <p:tgtEl>
                                          <p:spTgt spid="88066"/>
                                        </p:tgtEl>
                                        <p:attrNameLst>
                                          <p:attrName>style.rotation</p:attrName>
                                        </p:attrNameLst>
                                      </p:cBhvr>
                                      <p:tavLst>
                                        <p:tav tm="0">
                                          <p:val>
                                            <p:fltVal val="-90"/>
                                          </p:val>
                                        </p:tav>
                                        <p:tav tm="100000">
                                          <p:val>
                                            <p:fltVal val="0"/>
                                          </p:val>
                                        </p:tav>
                                      </p:tavLst>
                                    </p:anim>
                                    <p:anim calcmode="lin" valueType="num">
                                      <p:cBhvr>
                                        <p:cTn id="8" dur="1000" fill="hold">
                                          <p:stCondLst>
                                            <p:cond delay="0"/>
                                          </p:stCondLst>
                                        </p:cTn>
                                        <p:tgtEl>
                                          <p:spTgt spid="88066"/>
                                        </p:tgtEl>
                                        <p:attrNameLst>
                                          <p:attrName>ppt_w</p:attrName>
                                        </p:attrNameLst>
                                      </p:cBhvr>
                                      <p:tavLst>
                                        <p:tav tm="0">
                                          <p:val>
                                            <p:strVal val="#ppt_w-.5"/>
                                          </p:val>
                                        </p:tav>
                                        <p:tav tm="50000">
                                          <p:val>
                                            <p:strVal val="#ppt_w-.5"/>
                                          </p:val>
                                        </p:tav>
                                        <p:tav tm="100000">
                                          <p:val>
                                            <p:strVal val="#ppt_w"/>
                                          </p:val>
                                        </p:tav>
                                      </p:tavLst>
                                    </p:anim>
                                    <p:anim calcmode="lin" valueType="num">
                                      <p:cBhvr>
                                        <p:cTn id="9" dur="1000" fill="hold">
                                          <p:stCondLst>
                                            <p:cond delay="0"/>
                                          </p:stCondLst>
                                        </p:cTn>
                                        <p:tgtEl>
                                          <p:spTgt spid="88066"/>
                                        </p:tgtEl>
                                        <p:attrNameLst>
                                          <p:attrName>ppt_h</p:attrName>
                                        </p:attrNameLst>
                                      </p:cBhvr>
                                      <p:tavLst>
                                        <p:tav tm="0">
                                          <p:val>
                                            <p:strVal val="#ppt_h"/>
                                          </p:val>
                                        </p:tav>
                                        <p:tav tm="100000">
                                          <p:val>
                                            <p:strVal val="#ppt_h"/>
                                          </p:val>
                                        </p:tav>
                                      </p:tavLst>
                                    </p:anim>
                                    <p:anim calcmode="lin" valueType="num">
                                      <p:cBhvr>
                                        <p:cTn id="10" dur="1000" fill="hold">
                                          <p:stCondLst>
                                            <p:cond delay="0"/>
                                          </p:stCondLst>
                                        </p:cTn>
                                        <p:tgtEl>
                                          <p:spTgt spid="88066"/>
                                        </p:tgtEl>
                                        <p:attrNameLst>
                                          <p:attrName>ppt_x</p:attrName>
                                        </p:attrNameLst>
                                      </p:cBhvr>
                                      <p:tavLst>
                                        <p:tav tm="0">
                                          <p:val>
                                            <p:strVal val="#ppt_x+.4"/>
                                          </p:val>
                                        </p:tav>
                                        <p:tav tm="100000">
                                          <p:val>
                                            <p:strVal val="#ppt_x"/>
                                          </p:val>
                                        </p:tav>
                                      </p:tavLst>
                                    </p:anim>
                                    <p:anim calcmode="lin" valueType="num">
                                      <p:cBhvr>
                                        <p:cTn id="11" dur="1000" fill="hold">
                                          <p:stCondLst>
                                            <p:cond delay="0"/>
                                          </p:stCondLst>
                                        </p:cTn>
                                        <p:tgtEl>
                                          <p:spTgt spid="88066"/>
                                        </p:tgtEl>
                                        <p:attrNameLst>
                                          <p:attrName>ppt_y</p:attrName>
                                        </p:attrNameLst>
                                      </p:cBhvr>
                                      <p:tavLst>
                                        <p:tav tm="0">
                                          <p:val>
                                            <p:strVal val="#ppt_y-.2"/>
                                          </p:val>
                                        </p:tav>
                                        <p:tav tm="50000">
                                          <p:val>
                                            <p:strVal val="#ppt_y+.1"/>
                                          </p:val>
                                        </p:tav>
                                        <p:tav tm="100000">
                                          <p:val>
                                            <p:strVal val="#ppt_y"/>
                                          </p:val>
                                        </p:tav>
                                      </p:tavLst>
                                    </p:anim>
                                  </p:childTnLst>
                                </p:cTn>
                              </p:par>
                            </p:childTnLst>
                          </p:cTn>
                        </p:par>
                      </p:childTnLst>
                    </p:cTn>
                  </p:par>
                  <p:par>
                    <p:cTn id="12" fill="hold" nodeType="clickPar">
                      <p:stCondLst>
                        <p:cond delay="indefinite"/>
                      </p:stCondLst>
                      <p:childTnLst>
                        <p:par>
                          <p:cTn id="13" fill="hold" nodeType="withGroup">
                            <p:stCondLst>
                              <p:cond delay="0"/>
                            </p:stCondLst>
                            <p:childTnLst>
                              <p:par>
                                <p:cTn id="14" presetID="54" presetClass="entr" presetSubtype="0" accel="100000" fill="hold" grpId="0" nodeType="clickEffect">
                                  <p:stCondLst>
                                    <p:cond delay="0"/>
                                  </p:stCondLst>
                                  <p:childTnLst>
                                    <p:set>
                                      <p:cBhvr>
                                        <p:cTn id="15" dur="1" fill="hold">
                                          <p:stCondLst>
                                            <p:cond delay="0"/>
                                          </p:stCondLst>
                                        </p:cTn>
                                        <p:tgtEl>
                                          <p:spTgt spid="88067">
                                            <p:txEl>
                                              <p:pRg st="0" end="0"/>
                                            </p:txEl>
                                          </p:spTgt>
                                        </p:tgtEl>
                                        <p:attrNameLst>
                                          <p:attrName>style.visibility</p:attrName>
                                        </p:attrNameLst>
                                      </p:cBhvr>
                                      <p:to>
                                        <p:strVal val="visible"/>
                                      </p:to>
                                    </p:set>
                                    <p:anim calcmode="lin" valueType="num">
                                      <p:cBhvr>
                                        <p:cTn id="16" dur="500" fill="hold"/>
                                        <p:tgtEl>
                                          <p:spTgt spid="88067">
                                            <p:txEl>
                                              <p:pRg st="0" end="0"/>
                                            </p:txEl>
                                          </p:spTgt>
                                        </p:tgtEl>
                                        <p:attrNameLst>
                                          <p:attrName>ppt_w</p:attrName>
                                        </p:attrNameLst>
                                      </p:cBhvr>
                                      <p:tavLst>
                                        <p:tav tm="0">
                                          <p:val>
                                            <p:strVal val="#ppt_w*0.05"/>
                                          </p:val>
                                        </p:tav>
                                        <p:tav tm="100000">
                                          <p:val>
                                            <p:strVal val="#ppt_w"/>
                                          </p:val>
                                        </p:tav>
                                      </p:tavLst>
                                    </p:anim>
                                    <p:anim calcmode="lin" valueType="num">
                                      <p:cBhvr>
                                        <p:cTn id="17" dur="500" fill="hold"/>
                                        <p:tgtEl>
                                          <p:spTgt spid="88067">
                                            <p:txEl>
                                              <p:pRg st="0" end="0"/>
                                            </p:txEl>
                                          </p:spTgt>
                                        </p:tgtEl>
                                        <p:attrNameLst>
                                          <p:attrName>ppt_h</p:attrName>
                                        </p:attrNameLst>
                                      </p:cBhvr>
                                      <p:tavLst>
                                        <p:tav tm="0">
                                          <p:val>
                                            <p:strVal val="#ppt_h"/>
                                          </p:val>
                                        </p:tav>
                                        <p:tav tm="100000">
                                          <p:val>
                                            <p:strVal val="#ppt_h"/>
                                          </p:val>
                                        </p:tav>
                                      </p:tavLst>
                                    </p:anim>
                                    <p:anim calcmode="lin" valueType="num">
                                      <p:cBhvr>
                                        <p:cTn id="18" dur="500" fill="hold"/>
                                        <p:tgtEl>
                                          <p:spTgt spid="88067">
                                            <p:txEl>
                                              <p:pRg st="0" end="0"/>
                                            </p:txEl>
                                          </p:spTgt>
                                        </p:tgtEl>
                                        <p:attrNameLst>
                                          <p:attrName>ppt_x</p:attrName>
                                        </p:attrNameLst>
                                      </p:cBhvr>
                                      <p:tavLst>
                                        <p:tav tm="0">
                                          <p:val>
                                            <p:strVal val="#ppt_x-.2"/>
                                          </p:val>
                                        </p:tav>
                                        <p:tav tm="100000">
                                          <p:val>
                                            <p:strVal val="#ppt_x"/>
                                          </p:val>
                                        </p:tav>
                                      </p:tavLst>
                                    </p:anim>
                                    <p:anim calcmode="lin" valueType="num">
                                      <p:cBhvr>
                                        <p:cTn id="19" dur="500" fill="hold"/>
                                        <p:tgtEl>
                                          <p:spTgt spid="88067">
                                            <p:txEl>
                                              <p:pRg st="0" end="0"/>
                                            </p:txEl>
                                          </p:spTgt>
                                        </p:tgtEl>
                                        <p:attrNameLst>
                                          <p:attrName>ppt_y</p:attrName>
                                        </p:attrNameLst>
                                      </p:cBhvr>
                                      <p:tavLst>
                                        <p:tav tm="0">
                                          <p:val>
                                            <p:strVal val="#ppt_y"/>
                                          </p:val>
                                        </p:tav>
                                        <p:tav tm="100000">
                                          <p:val>
                                            <p:strVal val="#ppt_y"/>
                                          </p:val>
                                        </p:tav>
                                      </p:tavLst>
                                    </p:anim>
                                    <p:animEffect transition="in" filter="fade">
                                      <p:cBhvr>
                                        <p:cTn id="20" dur="500"/>
                                        <p:tgtEl>
                                          <p:spTgt spid="88067">
                                            <p:txEl>
                                              <p:pRg st="0" end="0"/>
                                            </p:txEl>
                                          </p:spTgt>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54" presetClass="entr" presetSubtype="0" accel="100000" fill="hold" grpId="0" nodeType="clickEffect">
                                  <p:stCondLst>
                                    <p:cond delay="0"/>
                                  </p:stCondLst>
                                  <p:childTnLst>
                                    <p:set>
                                      <p:cBhvr>
                                        <p:cTn id="24" dur="1" fill="hold">
                                          <p:stCondLst>
                                            <p:cond delay="0"/>
                                          </p:stCondLst>
                                        </p:cTn>
                                        <p:tgtEl>
                                          <p:spTgt spid="88067">
                                            <p:txEl>
                                              <p:pRg st="1" end="1"/>
                                            </p:txEl>
                                          </p:spTgt>
                                        </p:tgtEl>
                                        <p:attrNameLst>
                                          <p:attrName>style.visibility</p:attrName>
                                        </p:attrNameLst>
                                      </p:cBhvr>
                                      <p:to>
                                        <p:strVal val="visible"/>
                                      </p:to>
                                    </p:set>
                                    <p:anim calcmode="lin" valueType="num">
                                      <p:cBhvr>
                                        <p:cTn id="25" dur="500" fill="hold"/>
                                        <p:tgtEl>
                                          <p:spTgt spid="88067">
                                            <p:txEl>
                                              <p:pRg st="1" end="1"/>
                                            </p:txEl>
                                          </p:spTgt>
                                        </p:tgtEl>
                                        <p:attrNameLst>
                                          <p:attrName>ppt_w</p:attrName>
                                        </p:attrNameLst>
                                      </p:cBhvr>
                                      <p:tavLst>
                                        <p:tav tm="0">
                                          <p:val>
                                            <p:strVal val="#ppt_w*0.05"/>
                                          </p:val>
                                        </p:tav>
                                        <p:tav tm="100000">
                                          <p:val>
                                            <p:strVal val="#ppt_w"/>
                                          </p:val>
                                        </p:tav>
                                      </p:tavLst>
                                    </p:anim>
                                    <p:anim calcmode="lin" valueType="num">
                                      <p:cBhvr>
                                        <p:cTn id="26" dur="500" fill="hold"/>
                                        <p:tgtEl>
                                          <p:spTgt spid="88067">
                                            <p:txEl>
                                              <p:pRg st="1" end="1"/>
                                            </p:txEl>
                                          </p:spTgt>
                                        </p:tgtEl>
                                        <p:attrNameLst>
                                          <p:attrName>ppt_h</p:attrName>
                                        </p:attrNameLst>
                                      </p:cBhvr>
                                      <p:tavLst>
                                        <p:tav tm="0">
                                          <p:val>
                                            <p:strVal val="#ppt_h"/>
                                          </p:val>
                                        </p:tav>
                                        <p:tav tm="100000">
                                          <p:val>
                                            <p:strVal val="#ppt_h"/>
                                          </p:val>
                                        </p:tav>
                                      </p:tavLst>
                                    </p:anim>
                                    <p:anim calcmode="lin" valueType="num">
                                      <p:cBhvr>
                                        <p:cTn id="27" dur="500" fill="hold"/>
                                        <p:tgtEl>
                                          <p:spTgt spid="88067">
                                            <p:txEl>
                                              <p:pRg st="1" end="1"/>
                                            </p:txEl>
                                          </p:spTgt>
                                        </p:tgtEl>
                                        <p:attrNameLst>
                                          <p:attrName>ppt_x</p:attrName>
                                        </p:attrNameLst>
                                      </p:cBhvr>
                                      <p:tavLst>
                                        <p:tav tm="0">
                                          <p:val>
                                            <p:strVal val="#ppt_x-.2"/>
                                          </p:val>
                                        </p:tav>
                                        <p:tav tm="100000">
                                          <p:val>
                                            <p:strVal val="#ppt_x"/>
                                          </p:val>
                                        </p:tav>
                                      </p:tavLst>
                                    </p:anim>
                                    <p:anim calcmode="lin" valueType="num">
                                      <p:cBhvr>
                                        <p:cTn id="28" dur="500" fill="hold"/>
                                        <p:tgtEl>
                                          <p:spTgt spid="88067">
                                            <p:txEl>
                                              <p:pRg st="1" end="1"/>
                                            </p:txEl>
                                          </p:spTgt>
                                        </p:tgtEl>
                                        <p:attrNameLst>
                                          <p:attrName>ppt_y</p:attrName>
                                        </p:attrNameLst>
                                      </p:cBhvr>
                                      <p:tavLst>
                                        <p:tav tm="0">
                                          <p:val>
                                            <p:strVal val="#ppt_y"/>
                                          </p:val>
                                        </p:tav>
                                        <p:tav tm="100000">
                                          <p:val>
                                            <p:strVal val="#ppt_y"/>
                                          </p:val>
                                        </p:tav>
                                      </p:tavLst>
                                    </p:anim>
                                    <p:animEffect transition="in" filter="fade">
                                      <p:cBhvr>
                                        <p:cTn id="29" dur="500"/>
                                        <p:tgtEl>
                                          <p:spTgt spid="88067">
                                            <p:txEl>
                                              <p:pRg st="1" end="1"/>
                                            </p:txEl>
                                          </p:spTgt>
                                        </p:tgtEl>
                                      </p:cBhvr>
                                    </p:animEffect>
                                  </p:childTnLst>
                                </p:cTn>
                              </p:par>
                            </p:childTnLst>
                          </p:cTn>
                        </p:par>
                      </p:childTnLst>
                    </p:cTn>
                  </p:par>
                  <p:par>
                    <p:cTn id="30" fill="hold" nodeType="clickPar">
                      <p:stCondLst>
                        <p:cond delay="indefinite"/>
                      </p:stCondLst>
                      <p:childTnLst>
                        <p:par>
                          <p:cTn id="31" fill="hold" nodeType="withGroup">
                            <p:stCondLst>
                              <p:cond delay="0"/>
                            </p:stCondLst>
                            <p:childTnLst>
                              <p:par>
                                <p:cTn id="32" presetID="54" presetClass="entr" presetSubtype="0" accel="100000" fill="hold" grpId="0" nodeType="clickEffect">
                                  <p:stCondLst>
                                    <p:cond delay="0"/>
                                  </p:stCondLst>
                                  <p:childTnLst>
                                    <p:set>
                                      <p:cBhvr>
                                        <p:cTn id="33" dur="1" fill="hold">
                                          <p:stCondLst>
                                            <p:cond delay="0"/>
                                          </p:stCondLst>
                                        </p:cTn>
                                        <p:tgtEl>
                                          <p:spTgt spid="88067">
                                            <p:txEl>
                                              <p:pRg st="2" end="2"/>
                                            </p:txEl>
                                          </p:spTgt>
                                        </p:tgtEl>
                                        <p:attrNameLst>
                                          <p:attrName>style.visibility</p:attrName>
                                        </p:attrNameLst>
                                      </p:cBhvr>
                                      <p:to>
                                        <p:strVal val="visible"/>
                                      </p:to>
                                    </p:set>
                                    <p:anim calcmode="lin" valueType="num">
                                      <p:cBhvr>
                                        <p:cTn id="34" dur="500" fill="hold"/>
                                        <p:tgtEl>
                                          <p:spTgt spid="88067">
                                            <p:txEl>
                                              <p:pRg st="2" end="2"/>
                                            </p:txEl>
                                          </p:spTgt>
                                        </p:tgtEl>
                                        <p:attrNameLst>
                                          <p:attrName>ppt_w</p:attrName>
                                        </p:attrNameLst>
                                      </p:cBhvr>
                                      <p:tavLst>
                                        <p:tav tm="0">
                                          <p:val>
                                            <p:strVal val="#ppt_w*0.05"/>
                                          </p:val>
                                        </p:tav>
                                        <p:tav tm="100000">
                                          <p:val>
                                            <p:strVal val="#ppt_w"/>
                                          </p:val>
                                        </p:tav>
                                      </p:tavLst>
                                    </p:anim>
                                    <p:anim calcmode="lin" valueType="num">
                                      <p:cBhvr>
                                        <p:cTn id="35" dur="500" fill="hold"/>
                                        <p:tgtEl>
                                          <p:spTgt spid="88067">
                                            <p:txEl>
                                              <p:pRg st="2" end="2"/>
                                            </p:txEl>
                                          </p:spTgt>
                                        </p:tgtEl>
                                        <p:attrNameLst>
                                          <p:attrName>ppt_h</p:attrName>
                                        </p:attrNameLst>
                                      </p:cBhvr>
                                      <p:tavLst>
                                        <p:tav tm="0">
                                          <p:val>
                                            <p:strVal val="#ppt_h"/>
                                          </p:val>
                                        </p:tav>
                                        <p:tav tm="100000">
                                          <p:val>
                                            <p:strVal val="#ppt_h"/>
                                          </p:val>
                                        </p:tav>
                                      </p:tavLst>
                                    </p:anim>
                                    <p:anim calcmode="lin" valueType="num">
                                      <p:cBhvr>
                                        <p:cTn id="36" dur="500" fill="hold"/>
                                        <p:tgtEl>
                                          <p:spTgt spid="88067">
                                            <p:txEl>
                                              <p:pRg st="2" end="2"/>
                                            </p:txEl>
                                          </p:spTgt>
                                        </p:tgtEl>
                                        <p:attrNameLst>
                                          <p:attrName>ppt_x</p:attrName>
                                        </p:attrNameLst>
                                      </p:cBhvr>
                                      <p:tavLst>
                                        <p:tav tm="0">
                                          <p:val>
                                            <p:strVal val="#ppt_x-.2"/>
                                          </p:val>
                                        </p:tav>
                                        <p:tav tm="100000">
                                          <p:val>
                                            <p:strVal val="#ppt_x"/>
                                          </p:val>
                                        </p:tav>
                                      </p:tavLst>
                                    </p:anim>
                                    <p:anim calcmode="lin" valueType="num">
                                      <p:cBhvr>
                                        <p:cTn id="37" dur="500" fill="hold"/>
                                        <p:tgtEl>
                                          <p:spTgt spid="88067">
                                            <p:txEl>
                                              <p:pRg st="2" end="2"/>
                                            </p:txEl>
                                          </p:spTgt>
                                        </p:tgtEl>
                                        <p:attrNameLst>
                                          <p:attrName>ppt_y</p:attrName>
                                        </p:attrNameLst>
                                      </p:cBhvr>
                                      <p:tavLst>
                                        <p:tav tm="0">
                                          <p:val>
                                            <p:strVal val="#ppt_y"/>
                                          </p:val>
                                        </p:tav>
                                        <p:tav tm="100000">
                                          <p:val>
                                            <p:strVal val="#ppt_y"/>
                                          </p:val>
                                        </p:tav>
                                      </p:tavLst>
                                    </p:anim>
                                    <p:animEffect transition="in" filter="fade">
                                      <p:cBhvr>
                                        <p:cTn id="38" dur="500"/>
                                        <p:tgtEl>
                                          <p:spTgt spid="88067">
                                            <p:txEl>
                                              <p:pRg st="2" end="2"/>
                                            </p:txEl>
                                          </p:spTgt>
                                        </p:tgtEl>
                                      </p:cBhvr>
                                    </p:animEffect>
                                  </p:childTnLst>
                                </p:cTn>
                              </p:par>
                            </p:childTnLst>
                          </p:cTn>
                        </p:par>
                      </p:childTnLst>
                    </p:cTn>
                  </p:par>
                  <p:par>
                    <p:cTn id="39" fill="hold" nodeType="clickPar">
                      <p:stCondLst>
                        <p:cond delay="indefinite"/>
                      </p:stCondLst>
                      <p:childTnLst>
                        <p:par>
                          <p:cTn id="40" fill="hold" nodeType="withGroup">
                            <p:stCondLst>
                              <p:cond delay="0"/>
                            </p:stCondLst>
                            <p:childTnLst>
                              <p:par>
                                <p:cTn id="41" presetID="54" presetClass="entr" presetSubtype="0" accel="100000" fill="hold" grpId="0" nodeType="clickEffect">
                                  <p:stCondLst>
                                    <p:cond delay="0"/>
                                  </p:stCondLst>
                                  <p:childTnLst>
                                    <p:set>
                                      <p:cBhvr>
                                        <p:cTn id="42" dur="1" fill="hold">
                                          <p:stCondLst>
                                            <p:cond delay="0"/>
                                          </p:stCondLst>
                                        </p:cTn>
                                        <p:tgtEl>
                                          <p:spTgt spid="88067">
                                            <p:txEl>
                                              <p:pRg st="3" end="3"/>
                                            </p:txEl>
                                          </p:spTgt>
                                        </p:tgtEl>
                                        <p:attrNameLst>
                                          <p:attrName>style.visibility</p:attrName>
                                        </p:attrNameLst>
                                      </p:cBhvr>
                                      <p:to>
                                        <p:strVal val="visible"/>
                                      </p:to>
                                    </p:set>
                                    <p:anim calcmode="lin" valueType="num">
                                      <p:cBhvr>
                                        <p:cTn id="43" dur="500" fill="hold"/>
                                        <p:tgtEl>
                                          <p:spTgt spid="88067">
                                            <p:txEl>
                                              <p:pRg st="3" end="3"/>
                                            </p:txEl>
                                          </p:spTgt>
                                        </p:tgtEl>
                                        <p:attrNameLst>
                                          <p:attrName>ppt_w</p:attrName>
                                        </p:attrNameLst>
                                      </p:cBhvr>
                                      <p:tavLst>
                                        <p:tav tm="0">
                                          <p:val>
                                            <p:strVal val="#ppt_w*0.05"/>
                                          </p:val>
                                        </p:tav>
                                        <p:tav tm="100000">
                                          <p:val>
                                            <p:strVal val="#ppt_w"/>
                                          </p:val>
                                        </p:tav>
                                      </p:tavLst>
                                    </p:anim>
                                    <p:anim calcmode="lin" valueType="num">
                                      <p:cBhvr>
                                        <p:cTn id="44" dur="500" fill="hold"/>
                                        <p:tgtEl>
                                          <p:spTgt spid="88067">
                                            <p:txEl>
                                              <p:pRg st="3" end="3"/>
                                            </p:txEl>
                                          </p:spTgt>
                                        </p:tgtEl>
                                        <p:attrNameLst>
                                          <p:attrName>ppt_h</p:attrName>
                                        </p:attrNameLst>
                                      </p:cBhvr>
                                      <p:tavLst>
                                        <p:tav tm="0">
                                          <p:val>
                                            <p:strVal val="#ppt_h"/>
                                          </p:val>
                                        </p:tav>
                                        <p:tav tm="100000">
                                          <p:val>
                                            <p:strVal val="#ppt_h"/>
                                          </p:val>
                                        </p:tav>
                                      </p:tavLst>
                                    </p:anim>
                                    <p:anim calcmode="lin" valueType="num">
                                      <p:cBhvr>
                                        <p:cTn id="45" dur="500" fill="hold"/>
                                        <p:tgtEl>
                                          <p:spTgt spid="88067">
                                            <p:txEl>
                                              <p:pRg st="3" end="3"/>
                                            </p:txEl>
                                          </p:spTgt>
                                        </p:tgtEl>
                                        <p:attrNameLst>
                                          <p:attrName>ppt_x</p:attrName>
                                        </p:attrNameLst>
                                      </p:cBhvr>
                                      <p:tavLst>
                                        <p:tav tm="0">
                                          <p:val>
                                            <p:strVal val="#ppt_x-.2"/>
                                          </p:val>
                                        </p:tav>
                                        <p:tav tm="100000">
                                          <p:val>
                                            <p:strVal val="#ppt_x"/>
                                          </p:val>
                                        </p:tav>
                                      </p:tavLst>
                                    </p:anim>
                                    <p:anim calcmode="lin" valueType="num">
                                      <p:cBhvr>
                                        <p:cTn id="46" dur="500" fill="hold"/>
                                        <p:tgtEl>
                                          <p:spTgt spid="88067">
                                            <p:txEl>
                                              <p:pRg st="3" end="3"/>
                                            </p:txEl>
                                          </p:spTgt>
                                        </p:tgtEl>
                                        <p:attrNameLst>
                                          <p:attrName>ppt_y</p:attrName>
                                        </p:attrNameLst>
                                      </p:cBhvr>
                                      <p:tavLst>
                                        <p:tav tm="0">
                                          <p:val>
                                            <p:strVal val="#ppt_y"/>
                                          </p:val>
                                        </p:tav>
                                        <p:tav tm="100000">
                                          <p:val>
                                            <p:strVal val="#ppt_y"/>
                                          </p:val>
                                        </p:tav>
                                      </p:tavLst>
                                    </p:anim>
                                    <p:animEffect transition="in" filter="fade">
                                      <p:cBhvr>
                                        <p:cTn id="47" dur="500"/>
                                        <p:tgtEl>
                                          <p:spTgt spid="88067">
                                            <p:txEl>
                                              <p:pRg st="3" end="3"/>
                                            </p:txEl>
                                          </p:spTgt>
                                        </p:tgtEl>
                                      </p:cBhvr>
                                    </p:animEffect>
                                  </p:childTnLst>
                                </p:cTn>
                              </p:par>
                            </p:childTnLst>
                          </p:cTn>
                        </p:par>
                      </p:childTnLst>
                    </p:cTn>
                  </p:par>
                  <p:par>
                    <p:cTn id="48" fill="hold" nodeType="clickPar">
                      <p:stCondLst>
                        <p:cond delay="indefinite"/>
                      </p:stCondLst>
                      <p:childTnLst>
                        <p:par>
                          <p:cTn id="49" fill="hold" nodeType="withGroup">
                            <p:stCondLst>
                              <p:cond delay="0"/>
                            </p:stCondLst>
                            <p:childTnLst>
                              <p:par>
                                <p:cTn id="50" presetID="25" presetClass="exit" presetSubtype="0" fill="hold" grpId="1" nodeType="clickEffect">
                                  <p:stCondLst>
                                    <p:cond delay="0"/>
                                  </p:stCondLst>
                                  <p:childTnLst>
                                    <p:anim calcmode="lin" valueType="num">
                                      <p:cBhvr>
                                        <p:cTn id="51" dur="2000" fill="hold"/>
                                        <p:tgtEl>
                                          <p:spTgt spid="88066"/>
                                        </p:tgtEl>
                                        <p:attrNameLst>
                                          <p:attrName>style.rotation</p:attrName>
                                        </p:attrNameLst>
                                      </p:cBhvr>
                                      <p:tavLst>
                                        <p:tav tm="0">
                                          <p:val>
                                            <p:fltVal val="0"/>
                                          </p:val>
                                        </p:tav>
                                        <p:tav tm="100000">
                                          <p:val>
                                            <p:fltVal val="-90"/>
                                          </p:val>
                                        </p:tav>
                                      </p:tavLst>
                                    </p:anim>
                                    <p:anim calcmode="lin" valueType="num">
                                      <p:cBhvr>
                                        <p:cTn id="52" dur="2000" fill="hold"/>
                                        <p:tgtEl>
                                          <p:spTgt spid="88066"/>
                                        </p:tgtEl>
                                        <p:attrNameLst>
                                          <p:attrName>ppt_w</p:attrName>
                                        </p:attrNameLst>
                                      </p:cBhvr>
                                      <p:tavLst>
                                        <p:tav tm="0">
                                          <p:val>
                                            <p:strVal val="ppt_w"/>
                                          </p:val>
                                        </p:tav>
                                        <p:tav tm="50000">
                                          <p:val>
                                            <p:strVal val="ppt_w-.5"/>
                                          </p:val>
                                        </p:tav>
                                        <p:tav tm="100000">
                                          <p:val>
                                            <p:strVal val="ppt_w-.5"/>
                                          </p:val>
                                        </p:tav>
                                      </p:tavLst>
                                    </p:anim>
                                    <p:anim calcmode="lin" valueType="num">
                                      <p:cBhvr>
                                        <p:cTn id="53" dur="2000" fill="hold"/>
                                        <p:tgtEl>
                                          <p:spTgt spid="88066"/>
                                        </p:tgtEl>
                                        <p:attrNameLst>
                                          <p:attrName>ppt_h</p:attrName>
                                        </p:attrNameLst>
                                      </p:cBhvr>
                                      <p:tavLst>
                                        <p:tav tm="0">
                                          <p:val>
                                            <p:strVal val="ppt_h"/>
                                          </p:val>
                                        </p:tav>
                                        <p:tav tm="100000">
                                          <p:val>
                                            <p:strVal val="ppt_h"/>
                                          </p:val>
                                        </p:tav>
                                      </p:tavLst>
                                    </p:anim>
                                    <p:anim calcmode="lin" valueType="num">
                                      <p:cBhvr>
                                        <p:cTn id="54" dur="2000" fill="hold"/>
                                        <p:tgtEl>
                                          <p:spTgt spid="88066"/>
                                        </p:tgtEl>
                                        <p:attrNameLst>
                                          <p:attrName>ppt_x</p:attrName>
                                        </p:attrNameLst>
                                      </p:cBhvr>
                                      <p:tavLst>
                                        <p:tav tm="0">
                                          <p:val>
                                            <p:strVal val="ppt_x"/>
                                          </p:val>
                                        </p:tav>
                                        <p:tav tm="100000">
                                          <p:val>
                                            <p:strVal val="ppt_x+.4"/>
                                          </p:val>
                                        </p:tav>
                                      </p:tavLst>
                                    </p:anim>
                                    <p:anim calcmode="lin" valueType="num">
                                      <p:cBhvr>
                                        <p:cTn id="55" dur="2000" fill="hold"/>
                                        <p:tgtEl>
                                          <p:spTgt spid="88066"/>
                                        </p:tgtEl>
                                        <p:attrNameLst>
                                          <p:attrName>ppt_y</p:attrName>
                                        </p:attrNameLst>
                                      </p:cBhvr>
                                      <p:tavLst>
                                        <p:tav tm="0">
                                          <p:val>
                                            <p:strVal val="ppt_y"/>
                                          </p:val>
                                        </p:tav>
                                        <p:tav tm="50000">
                                          <p:val>
                                            <p:strVal val="ppt_y+.1"/>
                                          </p:val>
                                        </p:tav>
                                        <p:tav tm="100000">
                                          <p:val>
                                            <p:strVal val="ppt_y-.2"/>
                                          </p:val>
                                        </p:tav>
                                      </p:tavLst>
                                    </p:anim>
                                    <p:set>
                                      <p:cBhvr>
                                        <p:cTn id="56" dur="1" fill="hold">
                                          <p:stCondLst>
                                            <p:cond delay="1998"/>
                                          </p:stCondLst>
                                        </p:cTn>
                                        <p:tgtEl>
                                          <p:spTgt spid="88066"/>
                                        </p:tgtEl>
                                        <p:attrNameLst>
                                          <p:attrName>style.visibility</p:attrName>
                                        </p:attrNameLst>
                                      </p:cBhvr>
                                      <p:to>
                                        <p:strVal val="hidden"/>
                                      </p:to>
                                    </p:set>
                                  </p:childTnLst>
                                </p:cTn>
                              </p:par>
                              <p:par>
                                <p:cTn id="57" presetID="22" presetClass="exit" presetSubtype="8" fill="hold" grpId="1" nodeType="withEffect">
                                  <p:stCondLst>
                                    <p:cond delay="0"/>
                                  </p:stCondLst>
                                  <p:childTnLst>
                                    <p:animEffect transition="out" filter="wipe(left)">
                                      <p:cBhvr>
                                        <p:cTn id="58" dur="500"/>
                                        <p:tgtEl>
                                          <p:spTgt spid="88067">
                                            <p:txEl>
                                              <p:pRg st="0" end="0"/>
                                            </p:txEl>
                                          </p:spTgt>
                                        </p:tgtEl>
                                      </p:cBhvr>
                                    </p:animEffect>
                                    <p:set>
                                      <p:cBhvr>
                                        <p:cTn id="59" dur="1" fill="hold">
                                          <p:stCondLst>
                                            <p:cond delay="499"/>
                                          </p:stCondLst>
                                        </p:cTn>
                                        <p:tgtEl>
                                          <p:spTgt spid="88067">
                                            <p:txEl>
                                              <p:pRg st="0" end="0"/>
                                            </p:txEl>
                                          </p:spTgt>
                                        </p:tgtEl>
                                        <p:attrNameLst>
                                          <p:attrName>style.visibility</p:attrName>
                                        </p:attrNameLst>
                                      </p:cBhvr>
                                      <p:to>
                                        <p:strVal val="hidden"/>
                                      </p:to>
                                    </p:set>
                                  </p:childTnLst>
                                </p:cTn>
                              </p:par>
                              <p:par>
                                <p:cTn id="60" presetID="22" presetClass="exit" presetSubtype="8" fill="hold" grpId="1" nodeType="withEffect">
                                  <p:stCondLst>
                                    <p:cond delay="0"/>
                                  </p:stCondLst>
                                  <p:childTnLst>
                                    <p:animEffect transition="out" filter="wipe(left)">
                                      <p:cBhvr>
                                        <p:cTn id="61" dur="500"/>
                                        <p:tgtEl>
                                          <p:spTgt spid="88067">
                                            <p:txEl>
                                              <p:pRg st="1" end="1"/>
                                            </p:txEl>
                                          </p:spTgt>
                                        </p:tgtEl>
                                      </p:cBhvr>
                                    </p:animEffect>
                                    <p:set>
                                      <p:cBhvr>
                                        <p:cTn id="62" dur="1" fill="hold">
                                          <p:stCondLst>
                                            <p:cond delay="499"/>
                                          </p:stCondLst>
                                        </p:cTn>
                                        <p:tgtEl>
                                          <p:spTgt spid="88067">
                                            <p:txEl>
                                              <p:pRg st="1" end="1"/>
                                            </p:txEl>
                                          </p:spTgt>
                                        </p:tgtEl>
                                        <p:attrNameLst>
                                          <p:attrName>style.visibility</p:attrName>
                                        </p:attrNameLst>
                                      </p:cBhvr>
                                      <p:to>
                                        <p:strVal val="hidden"/>
                                      </p:to>
                                    </p:set>
                                  </p:childTnLst>
                                </p:cTn>
                              </p:par>
                              <p:par>
                                <p:cTn id="63" presetID="22" presetClass="exit" presetSubtype="8" fill="hold" grpId="1" nodeType="withEffect">
                                  <p:stCondLst>
                                    <p:cond delay="0"/>
                                  </p:stCondLst>
                                  <p:childTnLst>
                                    <p:animEffect transition="out" filter="wipe(left)">
                                      <p:cBhvr>
                                        <p:cTn id="64" dur="500"/>
                                        <p:tgtEl>
                                          <p:spTgt spid="88067">
                                            <p:txEl>
                                              <p:pRg st="2" end="2"/>
                                            </p:txEl>
                                          </p:spTgt>
                                        </p:tgtEl>
                                      </p:cBhvr>
                                    </p:animEffect>
                                    <p:set>
                                      <p:cBhvr>
                                        <p:cTn id="65" dur="1" fill="hold">
                                          <p:stCondLst>
                                            <p:cond delay="499"/>
                                          </p:stCondLst>
                                        </p:cTn>
                                        <p:tgtEl>
                                          <p:spTgt spid="88067">
                                            <p:txEl>
                                              <p:pRg st="2" end="2"/>
                                            </p:txEl>
                                          </p:spTgt>
                                        </p:tgtEl>
                                        <p:attrNameLst>
                                          <p:attrName>style.visibility</p:attrName>
                                        </p:attrNameLst>
                                      </p:cBhvr>
                                      <p:to>
                                        <p:strVal val="hidden"/>
                                      </p:to>
                                    </p:set>
                                  </p:childTnLst>
                                </p:cTn>
                              </p:par>
                              <p:par>
                                <p:cTn id="66" presetID="22" presetClass="exit" presetSubtype="8" fill="hold" grpId="1" nodeType="withEffect">
                                  <p:stCondLst>
                                    <p:cond delay="0"/>
                                  </p:stCondLst>
                                  <p:childTnLst>
                                    <p:animEffect transition="out" filter="wipe(left)">
                                      <p:cBhvr>
                                        <p:cTn id="67" dur="500"/>
                                        <p:tgtEl>
                                          <p:spTgt spid="88067">
                                            <p:txEl>
                                              <p:pRg st="3" end="3"/>
                                            </p:txEl>
                                          </p:spTgt>
                                        </p:tgtEl>
                                      </p:cBhvr>
                                    </p:animEffect>
                                    <p:set>
                                      <p:cBhvr>
                                        <p:cTn id="68" dur="1" fill="hold">
                                          <p:stCondLst>
                                            <p:cond delay="499"/>
                                          </p:stCondLst>
                                        </p:cTn>
                                        <p:tgtEl>
                                          <p:spTgt spid="88067">
                                            <p:txEl>
                                              <p:pRg st="3" end="3"/>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8066" grpId="0"/>
      <p:bldP spid="88066" grpId="1"/>
      <p:bldP spid="88067" grpId="0" build="p"/>
      <p:bldP spid="88067" grpId="1" build="allAtOnce"/>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p:txBody>
          <a:bodyPr/>
          <a:lstStyle/>
          <a:p>
            <a:r>
              <a:rPr lang="ar-SA" dirty="0" smtClean="0"/>
              <a:t>الذات تتعلق بما يشعر به الفرد ويعرفه أو </a:t>
            </a:r>
            <a:r>
              <a:rPr lang="ar-SA" dirty="0" err="1" smtClean="0"/>
              <a:t>يعتقده</a:t>
            </a:r>
            <a:r>
              <a:rPr lang="ar-SA" dirty="0" smtClean="0"/>
              <a:t> عن نفسه, وليس ما يلاحظه أو </a:t>
            </a:r>
            <a:r>
              <a:rPr lang="ar-SA" dirty="0" err="1" smtClean="0"/>
              <a:t>يعتقده</a:t>
            </a:r>
            <a:r>
              <a:rPr lang="ar-SA" dirty="0" smtClean="0"/>
              <a:t> الآخرون أو تقيسه المعايير المستقلة. </a:t>
            </a:r>
            <a:r>
              <a:rPr lang="ar-SA" dirty="0"/>
              <a:t>و</a:t>
            </a:r>
            <a:r>
              <a:rPr lang="ar-SA" dirty="0" smtClean="0"/>
              <a:t>الأمثلة كثيرة في حياتنا:</a:t>
            </a:r>
          </a:p>
          <a:p>
            <a:r>
              <a:rPr lang="ar-SA" dirty="0" smtClean="0"/>
              <a:t>فقد يبدو وزن أحدى الفتيات طبيعياً حسب معايير الجمالية والصحية, ولكن قد تشعر إنها سمينة أو نحيفه.</a:t>
            </a:r>
          </a:p>
          <a:p>
            <a:r>
              <a:rPr lang="ar-SA" dirty="0" smtClean="0"/>
              <a:t>قد تعتقدين أن حالة ما سعيدة لحصولها على وظيفة جيدة, ولكن قد تشعر هي بحالة عدم الرضا وعدم السعادة.  </a:t>
            </a:r>
            <a:endParaRPr lang="ar-SA" dirty="0"/>
          </a:p>
        </p:txBody>
      </p:sp>
      <p:sp>
        <p:nvSpPr>
          <p:cNvPr id="2" name="عنوان 1"/>
          <p:cNvSpPr>
            <a:spLocks noGrp="1"/>
          </p:cNvSpPr>
          <p:nvPr>
            <p:ph type="title"/>
          </p:nvPr>
        </p:nvSpPr>
        <p:spPr/>
        <p:txBody>
          <a:bodyPr/>
          <a:lstStyle/>
          <a:p>
            <a:r>
              <a:rPr lang="ar-SA" dirty="0" smtClean="0"/>
              <a:t>ما هي الذات</a:t>
            </a:r>
            <a:endParaRPr lang="ar-SA" dirty="0"/>
          </a:p>
        </p:txBody>
      </p:sp>
    </p:spTree>
    <p:extLst>
      <p:ext uri="{BB962C8B-B14F-4D97-AF65-F5344CB8AC3E}">
        <p14:creationId xmlns:p14="http://schemas.microsoft.com/office/powerpoint/2010/main" val="103838143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p:txBody>
          <a:bodyPr>
            <a:normAutofit fontScale="85000" lnSpcReduction="20000"/>
          </a:bodyPr>
          <a:lstStyle/>
          <a:p>
            <a:r>
              <a:rPr lang="ar-SA" sz="2400" dirty="0" smtClean="0"/>
              <a:t>هناك نوعين من الظواهر: </a:t>
            </a:r>
          </a:p>
          <a:p>
            <a:r>
              <a:rPr lang="ar-SA" sz="2400" dirty="0" smtClean="0"/>
              <a:t>النوع ينتمي إلى </a:t>
            </a:r>
          </a:p>
          <a:p>
            <a:r>
              <a:rPr lang="ar-SA" dirty="0" smtClean="0"/>
              <a:t>1- </a:t>
            </a:r>
            <a:r>
              <a:rPr lang="ar-SA" sz="2400" dirty="0" smtClean="0"/>
              <a:t>العالم الموضوعي الذي يمكن لفرد أو أكثر وعي تأثيره.</a:t>
            </a:r>
          </a:p>
          <a:p>
            <a:r>
              <a:rPr lang="ar-SA" sz="2400" dirty="0" smtClean="0"/>
              <a:t>2- العالم الادراكي أو الوعي نفسه.</a:t>
            </a:r>
          </a:p>
          <a:p>
            <a:r>
              <a:rPr lang="ar-SA" sz="2400" dirty="0" smtClean="0"/>
              <a:t>مثال: تلميذ يعتقد إنه ذكي ولكن قلما يحصل على تقدير جيد </a:t>
            </a:r>
          </a:p>
          <a:p>
            <a:r>
              <a:rPr lang="ar-SA" sz="2400" dirty="0" smtClean="0"/>
              <a:t>شخص تخطى الخمسين ولكن يشعر ويدرك نفسه وكأنه ما زال في العشرينيات. (هؤلاء يمكن أن يعانوا مشكلات سوء تكيف شخصية واجتماعية)</a:t>
            </a:r>
          </a:p>
          <a:p>
            <a:r>
              <a:rPr lang="ar-SA" sz="2400" dirty="0" smtClean="0"/>
              <a:t>وعي الذات ظاهرة تخص الإنسان فقط: يعي مشاعره ويعرف إنه يعي مشاعره ويعرف صفاته وأفكاره وهذا يعنى صفة الانعكاسية التي تنفرد بها الذات .</a:t>
            </a:r>
          </a:p>
          <a:p>
            <a:r>
              <a:rPr lang="ar-SA" sz="2400" dirty="0" smtClean="0"/>
              <a:t>دراسة الذات تركز على كيفية تكون أفكار الفرد ومشاعره حول صفاته وحالاته المختلفة, وأثرها في تفاعله واستجاباته ضمن بيئته الاجتماعية.</a:t>
            </a:r>
            <a:endParaRPr lang="ar-SA" sz="2400" dirty="0"/>
          </a:p>
        </p:txBody>
      </p:sp>
      <p:sp>
        <p:nvSpPr>
          <p:cNvPr id="2" name="عنوان 1"/>
          <p:cNvSpPr>
            <a:spLocks noGrp="1"/>
          </p:cNvSpPr>
          <p:nvPr>
            <p:ph type="title"/>
          </p:nvPr>
        </p:nvSpPr>
        <p:spPr/>
        <p:txBody>
          <a:bodyPr>
            <a:normAutofit/>
          </a:bodyPr>
          <a:lstStyle/>
          <a:p>
            <a:r>
              <a:rPr lang="ar-SA" sz="3200" dirty="0" smtClean="0"/>
              <a:t>هل هناك علاقة بين الصفات الفعلية والصفات كما يدركها أو يشعر بها الفرد؟</a:t>
            </a:r>
            <a:endParaRPr lang="ar-SA" sz="3200" dirty="0"/>
          </a:p>
        </p:txBody>
      </p:sp>
    </p:spTree>
    <p:extLst>
      <p:ext uri="{BB962C8B-B14F-4D97-AF65-F5344CB8AC3E}">
        <p14:creationId xmlns:p14="http://schemas.microsoft.com/office/powerpoint/2010/main" val="227292730"/>
      </p:ext>
    </p:extLst>
  </p:cSld>
  <p:clrMapOvr>
    <a:masterClrMapping/>
  </p:clrMapOvr>
  <mc:AlternateContent xmlns:mc="http://schemas.openxmlformats.org/markup-compatibility/2006" xmlns:p14="http://schemas.microsoft.com/office/powerpoint/2010/main">
    <mc:Choice Requires="p14">
      <p:transition spd="slow" p14:dur="1600">
        <p14:prism dir="r" isInverted="1"/>
      </p:transition>
    </mc:Choice>
    <mc:Fallback xmlns="">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2"/>
          <p:cNvSpPr>
            <a:spLocks noGrp="1"/>
          </p:cNvSpPr>
          <p:nvPr>
            <p:ph type="title"/>
          </p:nvPr>
        </p:nvSpPr>
        <p:spPr/>
        <p:txBody>
          <a:bodyPr>
            <a:normAutofit fontScale="90000"/>
          </a:bodyPr>
          <a:lstStyle/>
          <a:p>
            <a:r>
              <a:rPr lang="ar-SA" dirty="0" smtClean="0"/>
              <a:t>ادراكنا لأنفسنا ليس بالضرورة إن يعبر عن صفاتنا الفعلية أو الموضوعية</a:t>
            </a:r>
            <a:endParaRPr lang="ar-SA" dirty="0"/>
          </a:p>
        </p:txBody>
      </p:sp>
      <p:pic>
        <p:nvPicPr>
          <p:cNvPr id="4" name="عنصر نائب للمحتوى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971600" y="1988840"/>
            <a:ext cx="6696744" cy="4459337"/>
          </a:xfrm>
          <a:prstGeom prst="rect">
            <a:avLst/>
          </a:prstGeom>
        </p:spPr>
      </p:pic>
    </p:spTree>
    <p:extLst>
      <p:ext uri="{BB962C8B-B14F-4D97-AF65-F5344CB8AC3E}">
        <p14:creationId xmlns:p14="http://schemas.microsoft.com/office/powerpoint/2010/main" val="31018472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1000" fill="hold"/>
                                        <p:tgtEl>
                                          <p:spTgt spid="4"/>
                                        </p:tgtEl>
                                        <p:attrNameLst>
                                          <p:attrName>ppt_w</p:attrName>
                                        </p:attrNameLst>
                                      </p:cBhvr>
                                      <p:tavLst>
                                        <p:tav tm="0">
                                          <p:val>
                                            <p:fltVal val="0"/>
                                          </p:val>
                                        </p:tav>
                                        <p:tav tm="100000">
                                          <p:val>
                                            <p:strVal val="#ppt_w"/>
                                          </p:val>
                                        </p:tav>
                                      </p:tavLst>
                                    </p:anim>
                                    <p:anim calcmode="lin" valueType="num">
                                      <p:cBhvr>
                                        <p:cTn id="8" dur="1000" fill="hold"/>
                                        <p:tgtEl>
                                          <p:spTgt spid="4"/>
                                        </p:tgtEl>
                                        <p:attrNameLst>
                                          <p:attrName>ppt_h</p:attrName>
                                        </p:attrNameLst>
                                      </p:cBhvr>
                                      <p:tavLst>
                                        <p:tav tm="0">
                                          <p:val>
                                            <p:fltVal val="0"/>
                                          </p:val>
                                        </p:tav>
                                        <p:tav tm="100000">
                                          <p:val>
                                            <p:strVal val="#ppt_h"/>
                                          </p:val>
                                        </p:tav>
                                      </p:tavLst>
                                    </p:anim>
                                    <p:anim calcmode="lin" valueType="num">
                                      <p:cBhvr>
                                        <p:cTn id="9" dur="1000" fill="hold"/>
                                        <p:tgtEl>
                                          <p:spTgt spid="4"/>
                                        </p:tgtEl>
                                        <p:attrNameLst>
                                          <p:attrName>style.rotation</p:attrName>
                                        </p:attrNameLst>
                                      </p:cBhvr>
                                      <p:tavLst>
                                        <p:tav tm="0">
                                          <p:val>
                                            <p:fltVal val="90"/>
                                          </p:val>
                                        </p:tav>
                                        <p:tav tm="100000">
                                          <p:val>
                                            <p:fltVal val="0"/>
                                          </p:val>
                                        </p:tav>
                                      </p:tavLst>
                                    </p:anim>
                                    <p:animEffect transition="in" filter="fade">
                                      <p:cBhvr>
                                        <p:cTn id="10"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محتوى 1"/>
          <p:cNvSpPr>
            <a:spLocks noGrp="1"/>
          </p:cNvSpPr>
          <p:nvPr>
            <p:ph idx="1"/>
          </p:nvPr>
        </p:nvSpPr>
        <p:spPr>
          <a:xfrm>
            <a:off x="872067" y="2276872"/>
            <a:ext cx="7372341" cy="3849291"/>
          </a:xfrm>
        </p:spPr>
        <p:txBody>
          <a:bodyPr/>
          <a:lstStyle/>
          <a:p>
            <a:r>
              <a:rPr lang="ar-SA" dirty="0" smtClean="0"/>
              <a:t>تعني الخصوصية: الخبرات الأكثر خصوصية للفرد وتتضمن أفكار ومشاعر الفرد عن نفسه(شكله, صفاته الشخصية, سلوكه, كفاءته) كما يراها هو. ولكن هذه الخصوصية مرتبطة بالبيئة الاجتماعية للفرد.</a:t>
            </a:r>
          </a:p>
          <a:p>
            <a:r>
              <a:rPr lang="ar-SA" dirty="0" smtClean="0"/>
              <a:t>كيف يدرك الفرد إنه خجول؟</a:t>
            </a:r>
          </a:p>
          <a:p>
            <a:r>
              <a:rPr lang="ar-SA" dirty="0" smtClean="0"/>
              <a:t>من خلال خبراته واجتماعه في المناسبات مع الآخرين,</a:t>
            </a:r>
          </a:p>
          <a:p>
            <a:r>
              <a:rPr lang="ar-SA" dirty="0" smtClean="0"/>
              <a:t>ما نفكر فيه حول خصائصنا وما نشعر به يأخذ الشكل الذي هو عليه بسبب تفاعلنا مع الآخرين.</a:t>
            </a:r>
          </a:p>
          <a:p>
            <a:r>
              <a:rPr lang="ar-SA" dirty="0" smtClean="0"/>
              <a:t>وقد ميز وليم جيمس بين نوعين – الذات العارفة</a:t>
            </a:r>
          </a:p>
          <a:p>
            <a:r>
              <a:rPr lang="ar-SA" dirty="0" smtClean="0"/>
              <a:t>- الذات المعروفة. </a:t>
            </a:r>
            <a:endParaRPr lang="ar-SA" dirty="0"/>
          </a:p>
        </p:txBody>
      </p:sp>
      <p:sp>
        <p:nvSpPr>
          <p:cNvPr id="3" name="عنوان 2"/>
          <p:cNvSpPr>
            <a:spLocks noGrp="1"/>
          </p:cNvSpPr>
          <p:nvPr>
            <p:ph type="title"/>
          </p:nvPr>
        </p:nvSpPr>
        <p:spPr/>
        <p:txBody>
          <a:bodyPr>
            <a:normAutofit fontScale="90000"/>
          </a:bodyPr>
          <a:lstStyle/>
          <a:p>
            <a:r>
              <a:rPr lang="ar-SA" dirty="0" smtClean="0"/>
              <a:t>خصوصية ظواهر الذات: وارتباطها بالأحداث الواقعية</a:t>
            </a:r>
            <a:endParaRPr lang="ar-SA" dirty="0"/>
          </a:p>
        </p:txBody>
      </p:sp>
    </p:spTree>
    <p:extLst>
      <p:ext uri="{BB962C8B-B14F-4D97-AF65-F5344CB8AC3E}">
        <p14:creationId xmlns:p14="http://schemas.microsoft.com/office/powerpoint/2010/main" val="29659129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2">
                                            <p:txEl>
                                              <p:pRg st="1" end="1"/>
                                            </p:txEl>
                                          </p:spTgt>
                                        </p:tgtEl>
                                        <p:attrNameLst>
                                          <p:attrName>style.visibility</p:attrName>
                                        </p:attrNameLst>
                                      </p:cBhvr>
                                      <p:to>
                                        <p:strVal val="visible"/>
                                      </p:to>
                                    </p:set>
                                    <p:animEffect transition="in" filter="fade">
                                      <p:cBhvr>
                                        <p:cTn id="14" dur="1000"/>
                                        <p:tgtEl>
                                          <p:spTgt spid="2">
                                            <p:txEl>
                                              <p:pRg st="1" end="1"/>
                                            </p:txEl>
                                          </p:spTgt>
                                        </p:tgtEl>
                                      </p:cBhvr>
                                    </p:animEffect>
                                    <p:anim calcmode="lin" valueType="num">
                                      <p:cBhvr>
                                        <p:cTn id="15"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31" presetClass="entr" presetSubtype="0" fill="hold" nodeType="clickEffect">
                                  <p:stCondLst>
                                    <p:cond delay="0"/>
                                  </p:stCondLst>
                                  <p:childTnLst>
                                    <p:set>
                                      <p:cBhvr>
                                        <p:cTn id="20" dur="1" fill="hold">
                                          <p:stCondLst>
                                            <p:cond delay="0"/>
                                          </p:stCondLst>
                                        </p:cTn>
                                        <p:tgtEl>
                                          <p:spTgt spid="2">
                                            <p:txEl>
                                              <p:pRg st="2" end="2"/>
                                            </p:txEl>
                                          </p:spTgt>
                                        </p:tgtEl>
                                        <p:attrNameLst>
                                          <p:attrName>style.visibility</p:attrName>
                                        </p:attrNameLst>
                                      </p:cBhvr>
                                      <p:to>
                                        <p:strVal val="visible"/>
                                      </p:to>
                                    </p:set>
                                    <p:anim calcmode="lin" valueType="num">
                                      <p:cBhvr>
                                        <p:cTn id="21" dur="1000" fill="hold"/>
                                        <p:tgtEl>
                                          <p:spTgt spid="2">
                                            <p:txEl>
                                              <p:pRg st="2" end="2"/>
                                            </p:txEl>
                                          </p:spTgt>
                                        </p:tgtEl>
                                        <p:attrNameLst>
                                          <p:attrName>ppt_w</p:attrName>
                                        </p:attrNameLst>
                                      </p:cBhvr>
                                      <p:tavLst>
                                        <p:tav tm="0">
                                          <p:val>
                                            <p:fltVal val="0"/>
                                          </p:val>
                                        </p:tav>
                                        <p:tav tm="100000">
                                          <p:val>
                                            <p:strVal val="#ppt_w"/>
                                          </p:val>
                                        </p:tav>
                                      </p:tavLst>
                                    </p:anim>
                                    <p:anim calcmode="lin" valueType="num">
                                      <p:cBhvr>
                                        <p:cTn id="22" dur="1000" fill="hold"/>
                                        <p:tgtEl>
                                          <p:spTgt spid="2">
                                            <p:txEl>
                                              <p:pRg st="2" end="2"/>
                                            </p:txEl>
                                          </p:spTgt>
                                        </p:tgtEl>
                                        <p:attrNameLst>
                                          <p:attrName>ppt_h</p:attrName>
                                        </p:attrNameLst>
                                      </p:cBhvr>
                                      <p:tavLst>
                                        <p:tav tm="0">
                                          <p:val>
                                            <p:fltVal val="0"/>
                                          </p:val>
                                        </p:tav>
                                        <p:tav tm="100000">
                                          <p:val>
                                            <p:strVal val="#ppt_h"/>
                                          </p:val>
                                        </p:tav>
                                      </p:tavLst>
                                    </p:anim>
                                    <p:anim calcmode="lin" valueType="num">
                                      <p:cBhvr>
                                        <p:cTn id="23" dur="1000" fill="hold"/>
                                        <p:tgtEl>
                                          <p:spTgt spid="2">
                                            <p:txEl>
                                              <p:pRg st="2" end="2"/>
                                            </p:txEl>
                                          </p:spTgt>
                                        </p:tgtEl>
                                        <p:attrNameLst>
                                          <p:attrName>style.rotation</p:attrName>
                                        </p:attrNameLst>
                                      </p:cBhvr>
                                      <p:tavLst>
                                        <p:tav tm="0">
                                          <p:val>
                                            <p:fltVal val="90"/>
                                          </p:val>
                                        </p:tav>
                                        <p:tav tm="100000">
                                          <p:val>
                                            <p:fltVal val="0"/>
                                          </p:val>
                                        </p:tav>
                                      </p:tavLst>
                                    </p:anim>
                                    <p:animEffect transition="in" filter="fade">
                                      <p:cBhvr>
                                        <p:cTn id="24" dur="1000"/>
                                        <p:tgtEl>
                                          <p:spTgt spid="2">
                                            <p:txEl>
                                              <p:pRg st="2" end="2"/>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31" presetClass="entr" presetSubtype="0" fill="hold" nodeType="clickEffect">
                                  <p:stCondLst>
                                    <p:cond delay="0"/>
                                  </p:stCondLst>
                                  <p:childTnLst>
                                    <p:set>
                                      <p:cBhvr>
                                        <p:cTn id="28" dur="1" fill="hold">
                                          <p:stCondLst>
                                            <p:cond delay="0"/>
                                          </p:stCondLst>
                                        </p:cTn>
                                        <p:tgtEl>
                                          <p:spTgt spid="2">
                                            <p:txEl>
                                              <p:pRg st="3" end="3"/>
                                            </p:txEl>
                                          </p:spTgt>
                                        </p:tgtEl>
                                        <p:attrNameLst>
                                          <p:attrName>style.visibility</p:attrName>
                                        </p:attrNameLst>
                                      </p:cBhvr>
                                      <p:to>
                                        <p:strVal val="visible"/>
                                      </p:to>
                                    </p:set>
                                    <p:anim calcmode="lin" valueType="num">
                                      <p:cBhvr>
                                        <p:cTn id="29" dur="1000" fill="hold"/>
                                        <p:tgtEl>
                                          <p:spTgt spid="2">
                                            <p:txEl>
                                              <p:pRg st="3" end="3"/>
                                            </p:txEl>
                                          </p:spTgt>
                                        </p:tgtEl>
                                        <p:attrNameLst>
                                          <p:attrName>ppt_w</p:attrName>
                                        </p:attrNameLst>
                                      </p:cBhvr>
                                      <p:tavLst>
                                        <p:tav tm="0">
                                          <p:val>
                                            <p:fltVal val="0"/>
                                          </p:val>
                                        </p:tav>
                                        <p:tav tm="100000">
                                          <p:val>
                                            <p:strVal val="#ppt_w"/>
                                          </p:val>
                                        </p:tav>
                                      </p:tavLst>
                                    </p:anim>
                                    <p:anim calcmode="lin" valueType="num">
                                      <p:cBhvr>
                                        <p:cTn id="30" dur="1000" fill="hold"/>
                                        <p:tgtEl>
                                          <p:spTgt spid="2">
                                            <p:txEl>
                                              <p:pRg st="3" end="3"/>
                                            </p:txEl>
                                          </p:spTgt>
                                        </p:tgtEl>
                                        <p:attrNameLst>
                                          <p:attrName>ppt_h</p:attrName>
                                        </p:attrNameLst>
                                      </p:cBhvr>
                                      <p:tavLst>
                                        <p:tav tm="0">
                                          <p:val>
                                            <p:fltVal val="0"/>
                                          </p:val>
                                        </p:tav>
                                        <p:tav tm="100000">
                                          <p:val>
                                            <p:strVal val="#ppt_h"/>
                                          </p:val>
                                        </p:tav>
                                      </p:tavLst>
                                    </p:anim>
                                    <p:anim calcmode="lin" valueType="num">
                                      <p:cBhvr>
                                        <p:cTn id="31" dur="1000" fill="hold"/>
                                        <p:tgtEl>
                                          <p:spTgt spid="2">
                                            <p:txEl>
                                              <p:pRg st="3" end="3"/>
                                            </p:txEl>
                                          </p:spTgt>
                                        </p:tgtEl>
                                        <p:attrNameLst>
                                          <p:attrName>style.rotation</p:attrName>
                                        </p:attrNameLst>
                                      </p:cBhvr>
                                      <p:tavLst>
                                        <p:tav tm="0">
                                          <p:val>
                                            <p:fltVal val="90"/>
                                          </p:val>
                                        </p:tav>
                                        <p:tav tm="100000">
                                          <p:val>
                                            <p:fltVal val="0"/>
                                          </p:val>
                                        </p:tav>
                                      </p:tavLst>
                                    </p:anim>
                                    <p:animEffect transition="in" filter="fade">
                                      <p:cBhvr>
                                        <p:cTn id="32" dur="1000"/>
                                        <p:tgtEl>
                                          <p:spTgt spid="2">
                                            <p:txEl>
                                              <p:pRg st="3" end="3"/>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1" presetClass="entr" presetSubtype="0" fill="hold" nodeType="clickEffect">
                                  <p:stCondLst>
                                    <p:cond delay="0"/>
                                  </p:stCondLst>
                                  <p:childTnLst>
                                    <p:set>
                                      <p:cBhvr>
                                        <p:cTn id="36" dur="1" fill="hold">
                                          <p:stCondLst>
                                            <p:cond delay="0"/>
                                          </p:stCondLst>
                                        </p:cTn>
                                        <p:tgtEl>
                                          <p:spTgt spid="2">
                                            <p:txEl>
                                              <p:pRg st="4" end="4"/>
                                            </p:txEl>
                                          </p:spTgt>
                                        </p:tgtEl>
                                        <p:attrNameLst>
                                          <p:attrName>style.visibility</p:attrName>
                                        </p:attrNameLst>
                                      </p:cBhvr>
                                      <p:to>
                                        <p:strVal val="visible"/>
                                      </p:to>
                                    </p:set>
                                    <p:anim calcmode="lin" valueType="num">
                                      <p:cBhvr>
                                        <p:cTn id="37" dur="1000" fill="hold"/>
                                        <p:tgtEl>
                                          <p:spTgt spid="2">
                                            <p:txEl>
                                              <p:pRg st="4" end="4"/>
                                            </p:txEl>
                                          </p:spTgt>
                                        </p:tgtEl>
                                        <p:attrNameLst>
                                          <p:attrName>ppt_w</p:attrName>
                                        </p:attrNameLst>
                                      </p:cBhvr>
                                      <p:tavLst>
                                        <p:tav tm="0">
                                          <p:val>
                                            <p:fltVal val="0"/>
                                          </p:val>
                                        </p:tav>
                                        <p:tav tm="100000">
                                          <p:val>
                                            <p:strVal val="#ppt_w"/>
                                          </p:val>
                                        </p:tav>
                                      </p:tavLst>
                                    </p:anim>
                                    <p:anim calcmode="lin" valueType="num">
                                      <p:cBhvr>
                                        <p:cTn id="38" dur="1000" fill="hold"/>
                                        <p:tgtEl>
                                          <p:spTgt spid="2">
                                            <p:txEl>
                                              <p:pRg st="4" end="4"/>
                                            </p:txEl>
                                          </p:spTgt>
                                        </p:tgtEl>
                                        <p:attrNameLst>
                                          <p:attrName>ppt_h</p:attrName>
                                        </p:attrNameLst>
                                      </p:cBhvr>
                                      <p:tavLst>
                                        <p:tav tm="0">
                                          <p:val>
                                            <p:fltVal val="0"/>
                                          </p:val>
                                        </p:tav>
                                        <p:tav tm="100000">
                                          <p:val>
                                            <p:strVal val="#ppt_h"/>
                                          </p:val>
                                        </p:tav>
                                      </p:tavLst>
                                    </p:anim>
                                    <p:anim calcmode="lin" valueType="num">
                                      <p:cBhvr>
                                        <p:cTn id="39" dur="1000" fill="hold"/>
                                        <p:tgtEl>
                                          <p:spTgt spid="2">
                                            <p:txEl>
                                              <p:pRg st="4" end="4"/>
                                            </p:txEl>
                                          </p:spTgt>
                                        </p:tgtEl>
                                        <p:attrNameLst>
                                          <p:attrName>style.rotation</p:attrName>
                                        </p:attrNameLst>
                                      </p:cBhvr>
                                      <p:tavLst>
                                        <p:tav tm="0">
                                          <p:val>
                                            <p:fltVal val="90"/>
                                          </p:val>
                                        </p:tav>
                                        <p:tav tm="100000">
                                          <p:val>
                                            <p:fltVal val="0"/>
                                          </p:val>
                                        </p:tav>
                                      </p:tavLst>
                                    </p:anim>
                                    <p:animEffect transition="in" filter="fade">
                                      <p:cBhvr>
                                        <p:cTn id="40" dur="1000"/>
                                        <p:tgtEl>
                                          <p:spTgt spid="2">
                                            <p:txEl>
                                              <p:pRg st="4" end="4"/>
                                            </p:txEl>
                                          </p:spTgt>
                                        </p:tgtEl>
                                      </p:cBhvr>
                                    </p:animEffect>
                                  </p:childTnLst>
                                </p:cTn>
                              </p:par>
                            </p:childTnLst>
                          </p:cTn>
                        </p:par>
                      </p:childTnLst>
                    </p:cTn>
                  </p:par>
                  <p:par>
                    <p:cTn id="41" fill="hold">
                      <p:stCondLst>
                        <p:cond delay="indefinite"/>
                      </p:stCondLst>
                      <p:childTnLst>
                        <p:par>
                          <p:cTn id="42" fill="hold">
                            <p:stCondLst>
                              <p:cond delay="0"/>
                            </p:stCondLst>
                            <p:childTnLst>
                              <p:par>
                                <p:cTn id="43" presetID="31" presetClass="entr" presetSubtype="0" fill="hold" nodeType="clickEffect">
                                  <p:stCondLst>
                                    <p:cond delay="0"/>
                                  </p:stCondLst>
                                  <p:childTnLst>
                                    <p:set>
                                      <p:cBhvr>
                                        <p:cTn id="44" dur="1" fill="hold">
                                          <p:stCondLst>
                                            <p:cond delay="0"/>
                                          </p:stCondLst>
                                        </p:cTn>
                                        <p:tgtEl>
                                          <p:spTgt spid="2">
                                            <p:txEl>
                                              <p:pRg st="5" end="5"/>
                                            </p:txEl>
                                          </p:spTgt>
                                        </p:tgtEl>
                                        <p:attrNameLst>
                                          <p:attrName>style.visibility</p:attrName>
                                        </p:attrNameLst>
                                      </p:cBhvr>
                                      <p:to>
                                        <p:strVal val="visible"/>
                                      </p:to>
                                    </p:set>
                                    <p:anim calcmode="lin" valueType="num">
                                      <p:cBhvr>
                                        <p:cTn id="45" dur="1000" fill="hold"/>
                                        <p:tgtEl>
                                          <p:spTgt spid="2">
                                            <p:txEl>
                                              <p:pRg st="5" end="5"/>
                                            </p:txEl>
                                          </p:spTgt>
                                        </p:tgtEl>
                                        <p:attrNameLst>
                                          <p:attrName>ppt_w</p:attrName>
                                        </p:attrNameLst>
                                      </p:cBhvr>
                                      <p:tavLst>
                                        <p:tav tm="0">
                                          <p:val>
                                            <p:fltVal val="0"/>
                                          </p:val>
                                        </p:tav>
                                        <p:tav tm="100000">
                                          <p:val>
                                            <p:strVal val="#ppt_w"/>
                                          </p:val>
                                        </p:tav>
                                      </p:tavLst>
                                    </p:anim>
                                    <p:anim calcmode="lin" valueType="num">
                                      <p:cBhvr>
                                        <p:cTn id="46" dur="1000" fill="hold"/>
                                        <p:tgtEl>
                                          <p:spTgt spid="2">
                                            <p:txEl>
                                              <p:pRg st="5" end="5"/>
                                            </p:txEl>
                                          </p:spTgt>
                                        </p:tgtEl>
                                        <p:attrNameLst>
                                          <p:attrName>ppt_h</p:attrName>
                                        </p:attrNameLst>
                                      </p:cBhvr>
                                      <p:tavLst>
                                        <p:tav tm="0">
                                          <p:val>
                                            <p:fltVal val="0"/>
                                          </p:val>
                                        </p:tav>
                                        <p:tav tm="100000">
                                          <p:val>
                                            <p:strVal val="#ppt_h"/>
                                          </p:val>
                                        </p:tav>
                                      </p:tavLst>
                                    </p:anim>
                                    <p:anim calcmode="lin" valueType="num">
                                      <p:cBhvr>
                                        <p:cTn id="47" dur="1000" fill="hold"/>
                                        <p:tgtEl>
                                          <p:spTgt spid="2">
                                            <p:txEl>
                                              <p:pRg st="5" end="5"/>
                                            </p:txEl>
                                          </p:spTgt>
                                        </p:tgtEl>
                                        <p:attrNameLst>
                                          <p:attrName>style.rotation</p:attrName>
                                        </p:attrNameLst>
                                      </p:cBhvr>
                                      <p:tavLst>
                                        <p:tav tm="0">
                                          <p:val>
                                            <p:fltVal val="90"/>
                                          </p:val>
                                        </p:tav>
                                        <p:tav tm="100000">
                                          <p:val>
                                            <p:fltVal val="0"/>
                                          </p:val>
                                        </p:tav>
                                      </p:tavLst>
                                    </p:anim>
                                    <p:animEffect transition="in" filter="fade">
                                      <p:cBhvr>
                                        <p:cTn id="48" dur="1000"/>
                                        <p:tgtEl>
                                          <p:spTgt spid="2">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099" name="Rectangle 3"/>
          <p:cNvSpPr>
            <a:spLocks noGrp="1" noChangeArrowheads="1"/>
          </p:cNvSpPr>
          <p:nvPr>
            <p:ph idx="1"/>
          </p:nvPr>
        </p:nvSpPr>
        <p:spPr>
          <a:xfrm>
            <a:off x="228600" y="1752600"/>
            <a:ext cx="8686800" cy="4343400"/>
          </a:xfrm>
          <a:noFill/>
          <a:ln>
            <a:solidFill>
              <a:srgbClr val="0000FF"/>
            </a:solidFill>
            <a:miter lim="800000"/>
            <a:headEnd/>
            <a:tailEnd/>
          </a:ln>
        </p:spPr>
        <p:txBody>
          <a:bodyPr>
            <a:normAutofit/>
          </a:bodyPr>
          <a:lstStyle/>
          <a:p>
            <a:pPr marL="0" indent="0" algn="just" rtl="1" eaLnBrk="1" hangingPunct="1">
              <a:lnSpc>
                <a:spcPct val="80000"/>
              </a:lnSpc>
              <a:buFont typeface="Wingdings" pitchFamily="2" charset="2"/>
              <a:buNone/>
            </a:pPr>
            <a:endParaRPr lang="ar-SA" altLang="ar-SA" dirty="0" smtClean="0">
              <a:solidFill>
                <a:schemeClr val="accent1"/>
              </a:solidFill>
              <a:cs typeface="PT Simple Bold Ruled" pitchFamily="2" charset="-78"/>
            </a:endParaRPr>
          </a:p>
          <a:p>
            <a:pPr marL="0" indent="0" algn="just" rtl="1" eaLnBrk="1" hangingPunct="1">
              <a:lnSpc>
                <a:spcPct val="80000"/>
              </a:lnSpc>
              <a:buFont typeface="Wingdings" pitchFamily="2" charset="2"/>
              <a:buNone/>
            </a:pPr>
            <a:endParaRPr lang="ar-SA" altLang="ar-SA" dirty="0">
              <a:solidFill>
                <a:schemeClr val="accent1"/>
              </a:solidFill>
              <a:cs typeface="PT Simple Bold Ruled" pitchFamily="2" charset="-78"/>
            </a:endParaRPr>
          </a:p>
          <a:p>
            <a:pPr marL="0" indent="0" algn="just" rtl="1" eaLnBrk="1" hangingPunct="1">
              <a:lnSpc>
                <a:spcPct val="80000"/>
              </a:lnSpc>
              <a:buFont typeface="Wingdings" pitchFamily="2" charset="2"/>
              <a:buNone/>
            </a:pPr>
            <a:endParaRPr lang="ar-SA" altLang="ar-SA" dirty="0" smtClean="0">
              <a:solidFill>
                <a:schemeClr val="accent1"/>
              </a:solidFill>
              <a:cs typeface="PT Simple Bold Ruled" pitchFamily="2" charset="-78"/>
            </a:endParaRPr>
          </a:p>
          <a:p>
            <a:pPr marL="0" indent="0" algn="just" rtl="1" eaLnBrk="1" hangingPunct="1">
              <a:lnSpc>
                <a:spcPct val="80000"/>
              </a:lnSpc>
              <a:buFont typeface="Wingdings" pitchFamily="2" charset="2"/>
              <a:buNone/>
            </a:pPr>
            <a:r>
              <a:rPr lang="ar-SA" altLang="ar-SA" dirty="0" smtClean="0">
                <a:solidFill>
                  <a:schemeClr val="accent1"/>
                </a:solidFill>
                <a:latin typeface="Simplified Arabic" panose="02020603050405020304" pitchFamily="18" charset="-78"/>
                <a:cs typeface="Simplified Arabic" panose="02020603050405020304" pitchFamily="18" charset="-78"/>
              </a:rPr>
              <a:t>اننا لا ندرك ذواتنا بشكل مباشر أو كأشياء مجردة, وإنما ندرك أفكارنا واعتقاداتنا عن ذواتنا والتي تكونت نتيجة التفاعل مع البيئة, فالذات التي يدركها الفرد هي نظرية لدى الفرد عن نفسه كشخص, وليست الذات ككيان واقعي موضوعي.  </a:t>
            </a:r>
          </a:p>
          <a:p>
            <a:pPr marL="0" indent="0" algn="just" rtl="1" eaLnBrk="1" hangingPunct="1">
              <a:lnSpc>
                <a:spcPct val="80000"/>
              </a:lnSpc>
              <a:buFont typeface="Wingdings" pitchFamily="2" charset="2"/>
              <a:buNone/>
            </a:pPr>
            <a:r>
              <a:rPr lang="ar-SA" altLang="ar-SA" dirty="0" smtClean="0">
                <a:solidFill>
                  <a:srgbClr val="000000"/>
                </a:solidFill>
                <a:cs typeface="FQ - AL MUHANNAD" pitchFamily="2" charset="-78"/>
              </a:rPr>
              <a:t>تتكون معرفة الذات من عدد كبير من التمثيلات العقلية التي لدى الفرد عن نفسه كشخص؛ هذه التمثيلات نتاج لخبرات الفرد في مواقف الحياة المختلفة (مفهوم الذات العام)، لكن ما يكون حاضرا في ذهن الفرد في موقف معين (مفهوم الذات العامل) إنما هو جزء محدود فقط من هذا المجموع.  مما تتكون معرفة الذات</a:t>
            </a:r>
          </a:p>
          <a:p>
            <a:pPr marL="0" indent="0" algn="just" rtl="1" eaLnBrk="1" hangingPunct="1">
              <a:lnSpc>
                <a:spcPct val="80000"/>
              </a:lnSpc>
              <a:buFont typeface="Wingdings" pitchFamily="2" charset="2"/>
              <a:buNone/>
            </a:pPr>
            <a:r>
              <a:rPr lang="ar-SA" altLang="ar-SA" sz="2800" b="1" dirty="0" smtClean="0">
                <a:solidFill>
                  <a:srgbClr val="3333CC"/>
                </a:solidFill>
                <a:cs typeface="PT Simple Bold Ruled" pitchFamily="2" charset="-78"/>
              </a:rPr>
              <a:t>- المخطوطات الذهنية للذات: </a:t>
            </a:r>
            <a:r>
              <a:rPr lang="ar-SA" altLang="ar-SA" dirty="0" smtClean="0">
                <a:solidFill>
                  <a:schemeClr val="accent1"/>
                </a:solidFill>
                <a:latin typeface="Simplified Arabic" panose="02020603050405020304" pitchFamily="18" charset="-78"/>
                <a:cs typeface="Simplified Arabic" panose="02020603050405020304" pitchFamily="18" charset="-78"/>
              </a:rPr>
              <a:t>ا</a:t>
            </a:r>
            <a:r>
              <a:rPr lang="ar-SA" altLang="ar-SA" dirty="0" smtClean="0">
                <a:solidFill>
                  <a:schemeClr val="accent1"/>
                </a:solidFill>
                <a:cs typeface="FQ - AL MUHANNAD" pitchFamily="2" charset="-78"/>
              </a:rPr>
              <a:t>لمخطوطة الذهنية تلخيص منتظم لمجموعة من المعارف والاعتقادات التي لدى الفرد عن موضوع معين، وعلاقتها ببعضها. فالمخطوطات الذهنية لعالمنا الاجتماعي توجه فهمنا له وتعاملنا معه. وهناك أعداد من المخطوطات الذهنية من بينها مخطوطات الذات.</a:t>
            </a:r>
            <a:endParaRPr lang="en-US" altLang="ar-SA" dirty="0" smtClean="0">
              <a:solidFill>
                <a:schemeClr val="accent1"/>
              </a:solidFill>
              <a:cs typeface="FQ - AL MUHANNAD" pitchFamily="2" charset="-78"/>
            </a:endParaRPr>
          </a:p>
        </p:txBody>
      </p:sp>
      <p:sp>
        <p:nvSpPr>
          <p:cNvPr id="5122" name="عنصر نائب للتذييل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algn="l" rtl="0" eaLnBrk="0" fontAlgn="base" hangingPunct="0">
              <a:spcBef>
                <a:spcPct val="0"/>
              </a:spcBef>
              <a:spcAft>
                <a:spcPct val="0"/>
              </a:spcAft>
              <a:defRPr>
                <a:solidFill>
                  <a:schemeClr val="tx1"/>
                </a:solidFill>
                <a:latin typeface="Arial" charset="0"/>
                <a:cs typeface="Arial" charset="0"/>
              </a:defRPr>
            </a:lvl6pPr>
            <a:lvl7pPr marL="2971800" indent="-228600" algn="l" rtl="0" eaLnBrk="0" fontAlgn="base" hangingPunct="0">
              <a:spcBef>
                <a:spcPct val="0"/>
              </a:spcBef>
              <a:spcAft>
                <a:spcPct val="0"/>
              </a:spcAft>
              <a:defRPr>
                <a:solidFill>
                  <a:schemeClr val="tx1"/>
                </a:solidFill>
                <a:latin typeface="Arial" charset="0"/>
                <a:cs typeface="Arial" charset="0"/>
              </a:defRPr>
            </a:lvl7pPr>
            <a:lvl8pPr marL="3429000" indent="-228600" algn="l" rtl="0" eaLnBrk="0" fontAlgn="base" hangingPunct="0">
              <a:spcBef>
                <a:spcPct val="0"/>
              </a:spcBef>
              <a:spcAft>
                <a:spcPct val="0"/>
              </a:spcAft>
              <a:defRPr>
                <a:solidFill>
                  <a:schemeClr val="tx1"/>
                </a:solidFill>
                <a:latin typeface="Arial" charset="0"/>
                <a:cs typeface="Arial" charset="0"/>
              </a:defRPr>
            </a:lvl8pPr>
            <a:lvl9pPr marL="3886200" indent="-228600" algn="l" rtl="0" eaLnBrk="0" fontAlgn="base" hangingPunct="0">
              <a:spcBef>
                <a:spcPct val="0"/>
              </a:spcBef>
              <a:spcAft>
                <a:spcPct val="0"/>
              </a:spcAft>
              <a:defRPr>
                <a:solidFill>
                  <a:schemeClr val="tx1"/>
                </a:solidFill>
                <a:latin typeface="Arial" charset="0"/>
                <a:cs typeface="Arial" charset="0"/>
              </a:defRPr>
            </a:lvl9pPr>
          </a:lstStyle>
          <a:p>
            <a:pPr eaLnBrk="1" hangingPunct="1"/>
            <a:r>
              <a:rPr lang="ar-SA" altLang="ar-SA"/>
              <a:t>الفصل الرابع</a:t>
            </a:r>
            <a:endParaRPr lang="en-US" altLang="ar-SA"/>
          </a:p>
        </p:txBody>
      </p:sp>
      <p:sp>
        <p:nvSpPr>
          <p:cNvPr id="5123" name="عنصر نائب لرقم الشريحة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algn="l" rtl="0" eaLnBrk="0" fontAlgn="base" hangingPunct="0">
              <a:spcBef>
                <a:spcPct val="0"/>
              </a:spcBef>
              <a:spcAft>
                <a:spcPct val="0"/>
              </a:spcAft>
              <a:defRPr>
                <a:solidFill>
                  <a:schemeClr val="tx1"/>
                </a:solidFill>
                <a:latin typeface="Arial" charset="0"/>
                <a:cs typeface="Arial" charset="0"/>
              </a:defRPr>
            </a:lvl6pPr>
            <a:lvl7pPr marL="2971800" indent="-228600" algn="l" rtl="0" eaLnBrk="0" fontAlgn="base" hangingPunct="0">
              <a:spcBef>
                <a:spcPct val="0"/>
              </a:spcBef>
              <a:spcAft>
                <a:spcPct val="0"/>
              </a:spcAft>
              <a:defRPr>
                <a:solidFill>
                  <a:schemeClr val="tx1"/>
                </a:solidFill>
                <a:latin typeface="Arial" charset="0"/>
                <a:cs typeface="Arial" charset="0"/>
              </a:defRPr>
            </a:lvl7pPr>
            <a:lvl8pPr marL="3429000" indent="-228600" algn="l" rtl="0" eaLnBrk="0" fontAlgn="base" hangingPunct="0">
              <a:spcBef>
                <a:spcPct val="0"/>
              </a:spcBef>
              <a:spcAft>
                <a:spcPct val="0"/>
              </a:spcAft>
              <a:defRPr>
                <a:solidFill>
                  <a:schemeClr val="tx1"/>
                </a:solidFill>
                <a:latin typeface="Arial" charset="0"/>
                <a:cs typeface="Arial" charset="0"/>
              </a:defRPr>
            </a:lvl8pPr>
            <a:lvl9pPr marL="3886200" indent="-228600" algn="l" rtl="0" eaLnBrk="0" fontAlgn="base" hangingPunct="0">
              <a:spcBef>
                <a:spcPct val="0"/>
              </a:spcBef>
              <a:spcAft>
                <a:spcPct val="0"/>
              </a:spcAft>
              <a:defRPr>
                <a:solidFill>
                  <a:schemeClr val="tx1"/>
                </a:solidFill>
                <a:latin typeface="Arial" charset="0"/>
                <a:cs typeface="Arial" charset="0"/>
              </a:defRPr>
            </a:lvl9pPr>
          </a:lstStyle>
          <a:p>
            <a:pPr eaLnBrk="1" hangingPunct="1"/>
            <a:fld id="{7B983DFC-49B7-4520-84CF-63517FDD9BD9}" type="slidenum">
              <a:rPr lang="ar-SA" altLang="ar-SA"/>
              <a:pPr eaLnBrk="1" hangingPunct="1"/>
              <a:t>8</a:t>
            </a:fld>
            <a:endParaRPr lang="en-US" altLang="ar-SA"/>
          </a:p>
        </p:txBody>
      </p:sp>
      <p:sp>
        <p:nvSpPr>
          <p:cNvPr id="4098" name="Rectangle 2"/>
          <p:cNvSpPr>
            <a:spLocks noGrp="1" noChangeArrowheads="1"/>
          </p:cNvSpPr>
          <p:nvPr>
            <p:ph type="title"/>
          </p:nvPr>
        </p:nvSpPr>
        <p:spPr/>
        <p:txBody>
          <a:bodyPr/>
          <a:lstStyle/>
          <a:p>
            <a:pPr algn="r" rtl="1" eaLnBrk="1" hangingPunct="1"/>
            <a:r>
              <a:rPr lang="ar-SA" altLang="ar-SA" smtClean="0">
                <a:solidFill>
                  <a:srgbClr val="3333CC"/>
                </a:solidFill>
                <a:cs typeface="PT Simple Bold Ruled" pitchFamily="2" charset="-78"/>
              </a:rPr>
              <a:t>معرفة الذات ومفهوم الذات</a:t>
            </a:r>
            <a:endParaRPr lang="en-US" altLang="ar-SA" smtClean="0">
              <a:solidFill>
                <a:srgbClr val="3333CC"/>
              </a:solidFill>
              <a:cs typeface="PT Simple Bold Ruled" pitchFamily="2" charset="-78"/>
            </a:endParaRPr>
          </a:p>
        </p:txBody>
      </p:sp>
    </p:spTree>
    <p:extLst>
      <p:ext uri="{BB962C8B-B14F-4D97-AF65-F5344CB8AC3E}">
        <p14:creationId xmlns:p14="http://schemas.microsoft.com/office/powerpoint/2010/main" val="123521920"/>
      </p:ext>
    </p:extLst>
  </p:cSld>
  <p:clrMapOvr>
    <a:masterClrMapping/>
  </p:clrMapOvr>
  <p:transition>
    <p:pull dir="d"/>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5" presetClass="entr" presetSubtype="0" fill="hold" grpId="0" nodeType="withEffect">
                                  <p:stCondLst>
                                    <p:cond delay="0"/>
                                  </p:stCondLst>
                                  <p:childTnLst>
                                    <p:set>
                                      <p:cBhvr>
                                        <p:cTn id="6" dur="1" fill="hold">
                                          <p:stCondLst>
                                            <p:cond delay="0"/>
                                          </p:stCondLst>
                                        </p:cTn>
                                        <p:tgtEl>
                                          <p:spTgt spid="4098"/>
                                        </p:tgtEl>
                                        <p:attrNameLst>
                                          <p:attrName>style.visibility</p:attrName>
                                        </p:attrNameLst>
                                      </p:cBhvr>
                                      <p:to>
                                        <p:strVal val="visible"/>
                                      </p:to>
                                    </p:set>
                                    <p:anim calcmode="lin" valueType="num">
                                      <p:cBhvr>
                                        <p:cTn id="7" dur="1000" fill="hold">
                                          <p:stCondLst>
                                            <p:cond delay="0"/>
                                          </p:stCondLst>
                                        </p:cTn>
                                        <p:tgtEl>
                                          <p:spTgt spid="4098"/>
                                        </p:tgtEl>
                                        <p:attrNameLst>
                                          <p:attrName>style.rotation</p:attrName>
                                        </p:attrNameLst>
                                      </p:cBhvr>
                                      <p:tavLst>
                                        <p:tav tm="0">
                                          <p:val>
                                            <p:fltVal val="-90"/>
                                          </p:val>
                                        </p:tav>
                                        <p:tav tm="100000">
                                          <p:val>
                                            <p:fltVal val="0"/>
                                          </p:val>
                                        </p:tav>
                                      </p:tavLst>
                                    </p:anim>
                                    <p:anim calcmode="lin" valueType="num">
                                      <p:cBhvr>
                                        <p:cTn id="8" dur="1000" fill="hold">
                                          <p:stCondLst>
                                            <p:cond delay="0"/>
                                          </p:stCondLst>
                                        </p:cTn>
                                        <p:tgtEl>
                                          <p:spTgt spid="4098"/>
                                        </p:tgtEl>
                                        <p:attrNameLst>
                                          <p:attrName>ppt_w</p:attrName>
                                        </p:attrNameLst>
                                      </p:cBhvr>
                                      <p:tavLst>
                                        <p:tav tm="0">
                                          <p:val>
                                            <p:strVal val="#ppt_w-.5"/>
                                          </p:val>
                                        </p:tav>
                                        <p:tav tm="50000">
                                          <p:val>
                                            <p:strVal val="#ppt_w-.5"/>
                                          </p:val>
                                        </p:tav>
                                        <p:tav tm="100000">
                                          <p:val>
                                            <p:strVal val="#ppt_w"/>
                                          </p:val>
                                        </p:tav>
                                      </p:tavLst>
                                    </p:anim>
                                    <p:anim calcmode="lin" valueType="num">
                                      <p:cBhvr>
                                        <p:cTn id="9" dur="1000" fill="hold">
                                          <p:stCondLst>
                                            <p:cond delay="0"/>
                                          </p:stCondLst>
                                        </p:cTn>
                                        <p:tgtEl>
                                          <p:spTgt spid="4098"/>
                                        </p:tgtEl>
                                        <p:attrNameLst>
                                          <p:attrName>ppt_h</p:attrName>
                                        </p:attrNameLst>
                                      </p:cBhvr>
                                      <p:tavLst>
                                        <p:tav tm="0">
                                          <p:val>
                                            <p:strVal val="#ppt_h"/>
                                          </p:val>
                                        </p:tav>
                                        <p:tav tm="100000">
                                          <p:val>
                                            <p:strVal val="#ppt_h"/>
                                          </p:val>
                                        </p:tav>
                                      </p:tavLst>
                                    </p:anim>
                                    <p:anim calcmode="lin" valueType="num">
                                      <p:cBhvr>
                                        <p:cTn id="10" dur="1000" fill="hold">
                                          <p:stCondLst>
                                            <p:cond delay="0"/>
                                          </p:stCondLst>
                                        </p:cTn>
                                        <p:tgtEl>
                                          <p:spTgt spid="4098"/>
                                        </p:tgtEl>
                                        <p:attrNameLst>
                                          <p:attrName>ppt_x</p:attrName>
                                        </p:attrNameLst>
                                      </p:cBhvr>
                                      <p:tavLst>
                                        <p:tav tm="0">
                                          <p:val>
                                            <p:strVal val="#ppt_x+.4"/>
                                          </p:val>
                                        </p:tav>
                                        <p:tav tm="100000">
                                          <p:val>
                                            <p:strVal val="#ppt_x"/>
                                          </p:val>
                                        </p:tav>
                                      </p:tavLst>
                                    </p:anim>
                                    <p:anim calcmode="lin" valueType="num">
                                      <p:cBhvr>
                                        <p:cTn id="11" dur="1000" fill="hold">
                                          <p:stCondLst>
                                            <p:cond delay="0"/>
                                          </p:stCondLst>
                                        </p:cTn>
                                        <p:tgtEl>
                                          <p:spTgt spid="4098"/>
                                        </p:tgtEl>
                                        <p:attrNameLst>
                                          <p:attrName>ppt_y</p:attrName>
                                        </p:attrNameLst>
                                      </p:cBhvr>
                                      <p:tavLst>
                                        <p:tav tm="0">
                                          <p:val>
                                            <p:strVal val="#ppt_y-.2"/>
                                          </p:val>
                                        </p:tav>
                                        <p:tav tm="50000">
                                          <p:val>
                                            <p:strVal val="#ppt_y+.1"/>
                                          </p:val>
                                        </p:tav>
                                        <p:tav tm="100000">
                                          <p:val>
                                            <p:strVal val="#ppt_y"/>
                                          </p:val>
                                        </p:tav>
                                      </p:tavLst>
                                    </p:anim>
                                  </p:childTnLst>
                                </p:cTn>
                              </p:par>
                            </p:childTnLst>
                          </p:cTn>
                        </p:par>
                      </p:childTnLst>
                    </p:cTn>
                  </p:par>
                  <p:par>
                    <p:cTn id="12" fill="hold" nodeType="clickPar">
                      <p:stCondLst>
                        <p:cond delay="indefinite"/>
                      </p:stCondLst>
                      <p:childTnLst>
                        <p:par>
                          <p:cTn id="13" fill="hold" nodeType="withGroup">
                            <p:stCondLst>
                              <p:cond delay="0"/>
                            </p:stCondLst>
                            <p:childTnLst>
                              <p:par>
                                <p:cTn id="14" presetID="54" presetClass="entr" presetSubtype="0" accel="100000" fill="hold" grpId="0" nodeType="clickEffect">
                                  <p:stCondLst>
                                    <p:cond delay="0"/>
                                  </p:stCondLst>
                                  <p:childTnLst>
                                    <p:set>
                                      <p:cBhvr>
                                        <p:cTn id="15" dur="1" fill="hold">
                                          <p:stCondLst>
                                            <p:cond delay="0"/>
                                          </p:stCondLst>
                                        </p:cTn>
                                        <p:tgtEl>
                                          <p:spTgt spid="4099">
                                            <p:bg/>
                                          </p:spTgt>
                                        </p:tgtEl>
                                        <p:attrNameLst>
                                          <p:attrName>style.visibility</p:attrName>
                                        </p:attrNameLst>
                                      </p:cBhvr>
                                      <p:to>
                                        <p:strVal val="visible"/>
                                      </p:to>
                                    </p:set>
                                    <p:anim calcmode="lin" valueType="num">
                                      <p:cBhvr>
                                        <p:cTn id="16" dur="500" fill="hold"/>
                                        <p:tgtEl>
                                          <p:spTgt spid="4099">
                                            <p:bg/>
                                          </p:spTgt>
                                        </p:tgtEl>
                                        <p:attrNameLst>
                                          <p:attrName>ppt_w</p:attrName>
                                        </p:attrNameLst>
                                      </p:cBhvr>
                                      <p:tavLst>
                                        <p:tav tm="0">
                                          <p:val>
                                            <p:strVal val="#ppt_w*0.05"/>
                                          </p:val>
                                        </p:tav>
                                        <p:tav tm="100000">
                                          <p:val>
                                            <p:strVal val="#ppt_w"/>
                                          </p:val>
                                        </p:tav>
                                      </p:tavLst>
                                    </p:anim>
                                    <p:anim calcmode="lin" valueType="num">
                                      <p:cBhvr>
                                        <p:cTn id="17" dur="500" fill="hold"/>
                                        <p:tgtEl>
                                          <p:spTgt spid="4099">
                                            <p:bg/>
                                          </p:spTgt>
                                        </p:tgtEl>
                                        <p:attrNameLst>
                                          <p:attrName>ppt_h</p:attrName>
                                        </p:attrNameLst>
                                      </p:cBhvr>
                                      <p:tavLst>
                                        <p:tav tm="0">
                                          <p:val>
                                            <p:strVal val="#ppt_h"/>
                                          </p:val>
                                        </p:tav>
                                        <p:tav tm="100000">
                                          <p:val>
                                            <p:strVal val="#ppt_h"/>
                                          </p:val>
                                        </p:tav>
                                      </p:tavLst>
                                    </p:anim>
                                    <p:anim calcmode="lin" valueType="num">
                                      <p:cBhvr>
                                        <p:cTn id="18" dur="500" fill="hold"/>
                                        <p:tgtEl>
                                          <p:spTgt spid="4099">
                                            <p:bg/>
                                          </p:spTgt>
                                        </p:tgtEl>
                                        <p:attrNameLst>
                                          <p:attrName>ppt_x</p:attrName>
                                        </p:attrNameLst>
                                      </p:cBhvr>
                                      <p:tavLst>
                                        <p:tav tm="0">
                                          <p:val>
                                            <p:strVal val="#ppt_x-.2"/>
                                          </p:val>
                                        </p:tav>
                                        <p:tav tm="100000">
                                          <p:val>
                                            <p:strVal val="#ppt_x"/>
                                          </p:val>
                                        </p:tav>
                                      </p:tavLst>
                                    </p:anim>
                                    <p:anim calcmode="lin" valueType="num">
                                      <p:cBhvr>
                                        <p:cTn id="19" dur="500" fill="hold"/>
                                        <p:tgtEl>
                                          <p:spTgt spid="4099">
                                            <p:bg/>
                                          </p:spTgt>
                                        </p:tgtEl>
                                        <p:attrNameLst>
                                          <p:attrName>ppt_y</p:attrName>
                                        </p:attrNameLst>
                                      </p:cBhvr>
                                      <p:tavLst>
                                        <p:tav tm="0">
                                          <p:val>
                                            <p:strVal val="#ppt_y"/>
                                          </p:val>
                                        </p:tav>
                                        <p:tav tm="100000">
                                          <p:val>
                                            <p:strVal val="#ppt_y"/>
                                          </p:val>
                                        </p:tav>
                                      </p:tavLst>
                                    </p:anim>
                                    <p:animEffect transition="in" filter="fade">
                                      <p:cBhvr>
                                        <p:cTn id="20" dur="500"/>
                                        <p:tgtEl>
                                          <p:spTgt spid="4099">
                                            <p:bg/>
                                          </p:spTgt>
                                        </p:tgtEl>
                                      </p:cBhvr>
                                    </p:animEffect>
                                  </p:childTnLst>
                                </p:cTn>
                              </p:par>
                            </p:childTnLst>
                          </p:cTn>
                        </p:par>
                      </p:childTnLst>
                    </p:cTn>
                  </p:par>
                  <p:par>
                    <p:cTn id="21" fill="hold">
                      <p:stCondLst>
                        <p:cond delay="indefinite"/>
                      </p:stCondLst>
                      <p:childTnLst>
                        <p:par>
                          <p:cTn id="22" fill="hold">
                            <p:stCondLst>
                              <p:cond delay="0"/>
                            </p:stCondLst>
                            <p:childTnLst>
                              <p:par>
                                <p:cTn id="23" presetID="54" presetClass="entr" presetSubtype="0" accel="100000" fill="hold" grpId="0" nodeType="clickEffect">
                                  <p:stCondLst>
                                    <p:cond delay="0"/>
                                  </p:stCondLst>
                                  <p:childTnLst>
                                    <p:set>
                                      <p:cBhvr>
                                        <p:cTn id="24" dur="1" fill="hold">
                                          <p:stCondLst>
                                            <p:cond delay="0"/>
                                          </p:stCondLst>
                                        </p:cTn>
                                        <p:tgtEl>
                                          <p:spTgt spid="4099">
                                            <p:txEl>
                                              <p:pRg st="3" end="3"/>
                                            </p:txEl>
                                          </p:spTgt>
                                        </p:tgtEl>
                                        <p:attrNameLst>
                                          <p:attrName>style.visibility</p:attrName>
                                        </p:attrNameLst>
                                      </p:cBhvr>
                                      <p:to>
                                        <p:strVal val="visible"/>
                                      </p:to>
                                    </p:set>
                                    <p:anim calcmode="lin" valueType="num">
                                      <p:cBhvr>
                                        <p:cTn id="25" dur="500" fill="hold"/>
                                        <p:tgtEl>
                                          <p:spTgt spid="4099">
                                            <p:txEl>
                                              <p:pRg st="3" end="3"/>
                                            </p:txEl>
                                          </p:spTgt>
                                        </p:tgtEl>
                                        <p:attrNameLst>
                                          <p:attrName>ppt_w</p:attrName>
                                        </p:attrNameLst>
                                      </p:cBhvr>
                                      <p:tavLst>
                                        <p:tav tm="0">
                                          <p:val>
                                            <p:strVal val="#ppt_w*0.05"/>
                                          </p:val>
                                        </p:tav>
                                        <p:tav tm="100000">
                                          <p:val>
                                            <p:strVal val="#ppt_w"/>
                                          </p:val>
                                        </p:tav>
                                      </p:tavLst>
                                    </p:anim>
                                    <p:anim calcmode="lin" valueType="num">
                                      <p:cBhvr>
                                        <p:cTn id="26" dur="500" fill="hold"/>
                                        <p:tgtEl>
                                          <p:spTgt spid="4099">
                                            <p:txEl>
                                              <p:pRg st="3" end="3"/>
                                            </p:txEl>
                                          </p:spTgt>
                                        </p:tgtEl>
                                        <p:attrNameLst>
                                          <p:attrName>ppt_h</p:attrName>
                                        </p:attrNameLst>
                                      </p:cBhvr>
                                      <p:tavLst>
                                        <p:tav tm="0">
                                          <p:val>
                                            <p:strVal val="#ppt_h"/>
                                          </p:val>
                                        </p:tav>
                                        <p:tav tm="100000">
                                          <p:val>
                                            <p:strVal val="#ppt_h"/>
                                          </p:val>
                                        </p:tav>
                                      </p:tavLst>
                                    </p:anim>
                                    <p:anim calcmode="lin" valueType="num">
                                      <p:cBhvr>
                                        <p:cTn id="27" dur="500" fill="hold"/>
                                        <p:tgtEl>
                                          <p:spTgt spid="4099">
                                            <p:txEl>
                                              <p:pRg st="3" end="3"/>
                                            </p:txEl>
                                          </p:spTgt>
                                        </p:tgtEl>
                                        <p:attrNameLst>
                                          <p:attrName>ppt_x</p:attrName>
                                        </p:attrNameLst>
                                      </p:cBhvr>
                                      <p:tavLst>
                                        <p:tav tm="0">
                                          <p:val>
                                            <p:strVal val="#ppt_x-.2"/>
                                          </p:val>
                                        </p:tav>
                                        <p:tav tm="100000">
                                          <p:val>
                                            <p:strVal val="#ppt_x"/>
                                          </p:val>
                                        </p:tav>
                                      </p:tavLst>
                                    </p:anim>
                                    <p:anim calcmode="lin" valueType="num">
                                      <p:cBhvr>
                                        <p:cTn id="28" dur="500" fill="hold"/>
                                        <p:tgtEl>
                                          <p:spTgt spid="4099">
                                            <p:txEl>
                                              <p:pRg st="3" end="3"/>
                                            </p:txEl>
                                          </p:spTgt>
                                        </p:tgtEl>
                                        <p:attrNameLst>
                                          <p:attrName>ppt_y</p:attrName>
                                        </p:attrNameLst>
                                      </p:cBhvr>
                                      <p:tavLst>
                                        <p:tav tm="0">
                                          <p:val>
                                            <p:strVal val="#ppt_y"/>
                                          </p:val>
                                        </p:tav>
                                        <p:tav tm="100000">
                                          <p:val>
                                            <p:strVal val="#ppt_y"/>
                                          </p:val>
                                        </p:tav>
                                      </p:tavLst>
                                    </p:anim>
                                    <p:animEffect transition="in" filter="fade">
                                      <p:cBhvr>
                                        <p:cTn id="29" dur="500"/>
                                        <p:tgtEl>
                                          <p:spTgt spid="4099">
                                            <p:txEl>
                                              <p:pRg st="3" end="3"/>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54" presetClass="entr" presetSubtype="0" accel="100000" fill="hold" grpId="0" nodeType="clickEffect">
                                  <p:stCondLst>
                                    <p:cond delay="0"/>
                                  </p:stCondLst>
                                  <p:childTnLst>
                                    <p:set>
                                      <p:cBhvr>
                                        <p:cTn id="33" dur="1" fill="hold">
                                          <p:stCondLst>
                                            <p:cond delay="0"/>
                                          </p:stCondLst>
                                        </p:cTn>
                                        <p:tgtEl>
                                          <p:spTgt spid="4099">
                                            <p:txEl>
                                              <p:pRg st="4" end="4"/>
                                            </p:txEl>
                                          </p:spTgt>
                                        </p:tgtEl>
                                        <p:attrNameLst>
                                          <p:attrName>style.visibility</p:attrName>
                                        </p:attrNameLst>
                                      </p:cBhvr>
                                      <p:to>
                                        <p:strVal val="visible"/>
                                      </p:to>
                                    </p:set>
                                    <p:anim calcmode="lin" valueType="num">
                                      <p:cBhvr>
                                        <p:cTn id="34" dur="500" fill="hold"/>
                                        <p:tgtEl>
                                          <p:spTgt spid="4099">
                                            <p:txEl>
                                              <p:pRg st="4" end="4"/>
                                            </p:txEl>
                                          </p:spTgt>
                                        </p:tgtEl>
                                        <p:attrNameLst>
                                          <p:attrName>ppt_w</p:attrName>
                                        </p:attrNameLst>
                                      </p:cBhvr>
                                      <p:tavLst>
                                        <p:tav tm="0">
                                          <p:val>
                                            <p:strVal val="#ppt_w*0.05"/>
                                          </p:val>
                                        </p:tav>
                                        <p:tav tm="100000">
                                          <p:val>
                                            <p:strVal val="#ppt_w"/>
                                          </p:val>
                                        </p:tav>
                                      </p:tavLst>
                                    </p:anim>
                                    <p:anim calcmode="lin" valueType="num">
                                      <p:cBhvr>
                                        <p:cTn id="35" dur="500" fill="hold"/>
                                        <p:tgtEl>
                                          <p:spTgt spid="4099">
                                            <p:txEl>
                                              <p:pRg st="4" end="4"/>
                                            </p:txEl>
                                          </p:spTgt>
                                        </p:tgtEl>
                                        <p:attrNameLst>
                                          <p:attrName>ppt_h</p:attrName>
                                        </p:attrNameLst>
                                      </p:cBhvr>
                                      <p:tavLst>
                                        <p:tav tm="0">
                                          <p:val>
                                            <p:strVal val="#ppt_h"/>
                                          </p:val>
                                        </p:tav>
                                        <p:tav tm="100000">
                                          <p:val>
                                            <p:strVal val="#ppt_h"/>
                                          </p:val>
                                        </p:tav>
                                      </p:tavLst>
                                    </p:anim>
                                    <p:anim calcmode="lin" valueType="num">
                                      <p:cBhvr>
                                        <p:cTn id="36" dur="500" fill="hold"/>
                                        <p:tgtEl>
                                          <p:spTgt spid="4099">
                                            <p:txEl>
                                              <p:pRg st="4" end="4"/>
                                            </p:txEl>
                                          </p:spTgt>
                                        </p:tgtEl>
                                        <p:attrNameLst>
                                          <p:attrName>ppt_x</p:attrName>
                                        </p:attrNameLst>
                                      </p:cBhvr>
                                      <p:tavLst>
                                        <p:tav tm="0">
                                          <p:val>
                                            <p:strVal val="#ppt_x-.2"/>
                                          </p:val>
                                        </p:tav>
                                        <p:tav tm="100000">
                                          <p:val>
                                            <p:strVal val="#ppt_x"/>
                                          </p:val>
                                        </p:tav>
                                      </p:tavLst>
                                    </p:anim>
                                    <p:anim calcmode="lin" valueType="num">
                                      <p:cBhvr>
                                        <p:cTn id="37" dur="500" fill="hold"/>
                                        <p:tgtEl>
                                          <p:spTgt spid="4099">
                                            <p:txEl>
                                              <p:pRg st="4" end="4"/>
                                            </p:txEl>
                                          </p:spTgt>
                                        </p:tgtEl>
                                        <p:attrNameLst>
                                          <p:attrName>ppt_y</p:attrName>
                                        </p:attrNameLst>
                                      </p:cBhvr>
                                      <p:tavLst>
                                        <p:tav tm="0">
                                          <p:val>
                                            <p:strVal val="#ppt_y"/>
                                          </p:val>
                                        </p:tav>
                                        <p:tav tm="100000">
                                          <p:val>
                                            <p:strVal val="#ppt_y"/>
                                          </p:val>
                                        </p:tav>
                                      </p:tavLst>
                                    </p:anim>
                                    <p:animEffect transition="in" filter="fade">
                                      <p:cBhvr>
                                        <p:cTn id="38" dur="500"/>
                                        <p:tgtEl>
                                          <p:spTgt spid="4099">
                                            <p:txEl>
                                              <p:pRg st="4" end="4"/>
                                            </p:txEl>
                                          </p:spTgt>
                                        </p:tgtEl>
                                      </p:cBhvr>
                                    </p:animEffect>
                                  </p:childTnLst>
                                </p:cTn>
                              </p:par>
                            </p:childTnLst>
                          </p:cTn>
                        </p:par>
                      </p:childTnLst>
                    </p:cTn>
                  </p:par>
                  <p:par>
                    <p:cTn id="39" fill="hold" nodeType="clickPar">
                      <p:stCondLst>
                        <p:cond delay="indefinite"/>
                      </p:stCondLst>
                      <p:childTnLst>
                        <p:par>
                          <p:cTn id="40" fill="hold" nodeType="withGroup">
                            <p:stCondLst>
                              <p:cond delay="0"/>
                            </p:stCondLst>
                            <p:childTnLst>
                              <p:par>
                                <p:cTn id="41" presetID="54" presetClass="entr" presetSubtype="0" accel="100000" fill="hold" grpId="0" nodeType="clickEffect">
                                  <p:stCondLst>
                                    <p:cond delay="0"/>
                                  </p:stCondLst>
                                  <p:childTnLst>
                                    <p:set>
                                      <p:cBhvr>
                                        <p:cTn id="42" dur="1" fill="hold">
                                          <p:stCondLst>
                                            <p:cond delay="0"/>
                                          </p:stCondLst>
                                        </p:cTn>
                                        <p:tgtEl>
                                          <p:spTgt spid="4099">
                                            <p:txEl>
                                              <p:pRg st="5" end="5"/>
                                            </p:txEl>
                                          </p:spTgt>
                                        </p:tgtEl>
                                        <p:attrNameLst>
                                          <p:attrName>style.visibility</p:attrName>
                                        </p:attrNameLst>
                                      </p:cBhvr>
                                      <p:to>
                                        <p:strVal val="visible"/>
                                      </p:to>
                                    </p:set>
                                    <p:anim calcmode="lin" valueType="num">
                                      <p:cBhvr>
                                        <p:cTn id="43" dur="500" fill="hold"/>
                                        <p:tgtEl>
                                          <p:spTgt spid="4099">
                                            <p:txEl>
                                              <p:pRg st="5" end="5"/>
                                            </p:txEl>
                                          </p:spTgt>
                                        </p:tgtEl>
                                        <p:attrNameLst>
                                          <p:attrName>ppt_w</p:attrName>
                                        </p:attrNameLst>
                                      </p:cBhvr>
                                      <p:tavLst>
                                        <p:tav tm="0">
                                          <p:val>
                                            <p:strVal val="#ppt_w*0.05"/>
                                          </p:val>
                                        </p:tav>
                                        <p:tav tm="100000">
                                          <p:val>
                                            <p:strVal val="#ppt_w"/>
                                          </p:val>
                                        </p:tav>
                                      </p:tavLst>
                                    </p:anim>
                                    <p:anim calcmode="lin" valueType="num">
                                      <p:cBhvr>
                                        <p:cTn id="44" dur="500" fill="hold"/>
                                        <p:tgtEl>
                                          <p:spTgt spid="4099">
                                            <p:txEl>
                                              <p:pRg st="5" end="5"/>
                                            </p:txEl>
                                          </p:spTgt>
                                        </p:tgtEl>
                                        <p:attrNameLst>
                                          <p:attrName>ppt_h</p:attrName>
                                        </p:attrNameLst>
                                      </p:cBhvr>
                                      <p:tavLst>
                                        <p:tav tm="0">
                                          <p:val>
                                            <p:strVal val="#ppt_h"/>
                                          </p:val>
                                        </p:tav>
                                        <p:tav tm="100000">
                                          <p:val>
                                            <p:strVal val="#ppt_h"/>
                                          </p:val>
                                        </p:tav>
                                      </p:tavLst>
                                    </p:anim>
                                    <p:anim calcmode="lin" valueType="num">
                                      <p:cBhvr>
                                        <p:cTn id="45" dur="500" fill="hold"/>
                                        <p:tgtEl>
                                          <p:spTgt spid="4099">
                                            <p:txEl>
                                              <p:pRg st="5" end="5"/>
                                            </p:txEl>
                                          </p:spTgt>
                                        </p:tgtEl>
                                        <p:attrNameLst>
                                          <p:attrName>ppt_x</p:attrName>
                                        </p:attrNameLst>
                                      </p:cBhvr>
                                      <p:tavLst>
                                        <p:tav tm="0">
                                          <p:val>
                                            <p:strVal val="#ppt_x-.2"/>
                                          </p:val>
                                        </p:tav>
                                        <p:tav tm="100000">
                                          <p:val>
                                            <p:strVal val="#ppt_x"/>
                                          </p:val>
                                        </p:tav>
                                      </p:tavLst>
                                    </p:anim>
                                    <p:anim calcmode="lin" valueType="num">
                                      <p:cBhvr>
                                        <p:cTn id="46" dur="500" fill="hold"/>
                                        <p:tgtEl>
                                          <p:spTgt spid="4099">
                                            <p:txEl>
                                              <p:pRg st="5" end="5"/>
                                            </p:txEl>
                                          </p:spTgt>
                                        </p:tgtEl>
                                        <p:attrNameLst>
                                          <p:attrName>ppt_y</p:attrName>
                                        </p:attrNameLst>
                                      </p:cBhvr>
                                      <p:tavLst>
                                        <p:tav tm="0">
                                          <p:val>
                                            <p:strVal val="#ppt_y"/>
                                          </p:val>
                                        </p:tav>
                                        <p:tav tm="100000">
                                          <p:val>
                                            <p:strVal val="#ppt_y"/>
                                          </p:val>
                                        </p:tav>
                                      </p:tavLst>
                                    </p:anim>
                                    <p:animEffect transition="in" filter="fade">
                                      <p:cBhvr>
                                        <p:cTn id="47" dur="500"/>
                                        <p:tgtEl>
                                          <p:spTgt spid="4099">
                                            <p:txEl>
                                              <p:pRg st="5" end="5"/>
                                            </p:txEl>
                                          </p:spTgt>
                                        </p:tgtEl>
                                      </p:cBhvr>
                                    </p:animEffect>
                                  </p:childTnLst>
                                </p:cTn>
                              </p:par>
                            </p:childTnLst>
                          </p:cTn>
                        </p:par>
                      </p:childTnLst>
                    </p:cTn>
                  </p:par>
                  <p:par>
                    <p:cTn id="48" fill="hold" nodeType="clickPar">
                      <p:stCondLst>
                        <p:cond delay="indefinite"/>
                      </p:stCondLst>
                      <p:childTnLst>
                        <p:par>
                          <p:cTn id="49" fill="hold" nodeType="withGroup">
                            <p:stCondLst>
                              <p:cond delay="0"/>
                            </p:stCondLst>
                            <p:childTnLst>
                              <p:par>
                                <p:cTn id="50" presetID="25" presetClass="exit" presetSubtype="0" fill="hold" grpId="1" nodeType="clickEffect">
                                  <p:stCondLst>
                                    <p:cond delay="0"/>
                                  </p:stCondLst>
                                  <p:childTnLst>
                                    <p:anim calcmode="lin" valueType="num">
                                      <p:cBhvr>
                                        <p:cTn id="51" dur="2000" fill="hold"/>
                                        <p:tgtEl>
                                          <p:spTgt spid="4098"/>
                                        </p:tgtEl>
                                        <p:attrNameLst>
                                          <p:attrName>style.rotation</p:attrName>
                                        </p:attrNameLst>
                                      </p:cBhvr>
                                      <p:tavLst>
                                        <p:tav tm="0">
                                          <p:val>
                                            <p:fltVal val="0"/>
                                          </p:val>
                                        </p:tav>
                                        <p:tav tm="100000">
                                          <p:val>
                                            <p:fltVal val="-90"/>
                                          </p:val>
                                        </p:tav>
                                      </p:tavLst>
                                    </p:anim>
                                    <p:anim calcmode="lin" valueType="num">
                                      <p:cBhvr>
                                        <p:cTn id="52" dur="2000" fill="hold"/>
                                        <p:tgtEl>
                                          <p:spTgt spid="4098"/>
                                        </p:tgtEl>
                                        <p:attrNameLst>
                                          <p:attrName>ppt_w</p:attrName>
                                        </p:attrNameLst>
                                      </p:cBhvr>
                                      <p:tavLst>
                                        <p:tav tm="0">
                                          <p:val>
                                            <p:strVal val="ppt_w"/>
                                          </p:val>
                                        </p:tav>
                                        <p:tav tm="50000">
                                          <p:val>
                                            <p:strVal val="ppt_w-.5"/>
                                          </p:val>
                                        </p:tav>
                                        <p:tav tm="100000">
                                          <p:val>
                                            <p:strVal val="ppt_w-.5"/>
                                          </p:val>
                                        </p:tav>
                                      </p:tavLst>
                                    </p:anim>
                                    <p:anim calcmode="lin" valueType="num">
                                      <p:cBhvr>
                                        <p:cTn id="53" dur="2000" fill="hold"/>
                                        <p:tgtEl>
                                          <p:spTgt spid="4098"/>
                                        </p:tgtEl>
                                        <p:attrNameLst>
                                          <p:attrName>ppt_h</p:attrName>
                                        </p:attrNameLst>
                                      </p:cBhvr>
                                      <p:tavLst>
                                        <p:tav tm="0">
                                          <p:val>
                                            <p:strVal val="ppt_h"/>
                                          </p:val>
                                        </p:tav>
                                        <p:tav tm="100000">
                                          <p:val>
                                            <p:strVal val="ppt_h"/>
                                          </p:val>
                                        </p:tav>
                                      </p:tavLst>
                                    </p:anim>
                                    <p:anim calcmode="lin" valueType="num">
                                      <p:cBhvr>
                                        <p:cTn id="54" dur="2000" fill="hold"/>
                                        <p:tgtEl>
                                          <p:spTgt spid="4098"/>
                                        </p:tgtEl>
                                        <p:attrNameLst>
                                          <p:attrName>ppt_x</p:attrName>
                                        </p:attrNameLst>
                                      </p:cBhvr>
                                      <p:tavLst>
                                        <p:tav tm="0">
                                          <p:val>
                                            <p:strVal val="ppt_x"/>
                                          </p:val>
                                        </p:tav>
                                        <p:tav tm="100000">
                                          <p:val>
                                            <p:strVal val="ppt_x+.4"/>
                                          </p:val>
                                        </p:tav>
                                      </p:tavLst>
                                    </p:anim>
                                    <p:anim calcmode="lin" valueType="num">
                                      <p:cBhvr>
                                        <p:cTn id="55" dur="2000" fill="hold"/>
                                        <p:tgtEl>
                                          <p:spTgt spid="4098"/>
                                        </p:tgtEl>
                                        <p:attrNameLst>
                                          <p:attrName>ppt_y</p:attrName>
                                        </p:attrNameLst>
                                      </p:cBhvr>
                                      <p:tavLst>
                                        <p:tav tm="0">
                                          <p:val>
                                            <p:strVal val="ppt_y"/>
                                          </p:val>
                                        </p:tav>
                                        <p:tav tm="50000">
                                          <p:val>
                                            <p:strVal val="ppt_y+.1"/>
                                          </p:val>
                                        </p:tav>
                                        <p:tav tm="100000">
                                          <p:val>
                                            <p:strVal val="ppt_y-.2"/>
                                          </p:val>
                                        </p:tav>
                                      </p:tavLst>
                                    </p:anim>
                                    <p:set>
                                      <p:cBhvr>
                                        <p:cTn id="56" dur="1" fill="hold">
                                          <p:stCondLst>
                                            <p:cond delay="1998"/>
                                          </p:stCondLst>
                                        </p:cTn>
                                        <p:tgtEl>
                                          <p:spTgt spid="4098"/>
                                        </p:tgtEl>
                                        <p:attrNameLst>
                                          <p:attrName>style.visibility</p:attrName>
                                        </p:attrNameLst>
                                      </p:cBhvr>
                                      <p:to>
                                        <p:strVal val="hidden"/>
                                      </p:to>
                                    </p:set>
                                  </p:childTnLst>
                                </p:cTn>
                              </p:par>
                              <p:par>
                                <p:cTn id="57" presetID="22" presetClass="exit" presetSubtype="8" fill="hold" grpId="1" nodeType="withEffect">
                                  <p:stCondLst>
                                    <p:cond delay="0"/>
                                  </p:stCondLst>
                                  <p:childTnLst>
                                    <p:animEffect transition="out" filter="wipe(left)">
                                      <p:cBhvr>
                                        <p:cTn id="58" dur="500"/>
                                        <p:tgtEl>
                                          <p:spTgt spid="4099">
                                            <p:txEl>
                                              <p:pRg st="3" end="3"/>
                                            </p:txEl>
                                          </p:spTgt>
                                        </p:tgtEl>
                                      </p:cBhvr>
                                    </p:animEffect>
                                    <p:set>
                                      <p:cBhvr>
                                        <p:cTn id="59" dur="1" fill="hold">
                                          <p:stCondLst>
                                            <p:cond delay="499"/>
                                          </p:stCondLst>
                                        </p:cTn>
                                        <p:tgtEl>
                                          <p:spTgt spid="4099">
                                            <p:txEl>
                                              <p:pRg st="3" end="3"/>
                                            </p:txEl>
                                          </p:spTgt>
                                        </p:tgtEl>
                                        <p:attrNameLst>
                                          <p:attrName>style.visibility</p:attrName>
                                        </p:attrNameLst>
                                      </p:cBhvr>
                                      <p:to>
                                        <p:strVal val="hidden"/>
                                      </p:to>
                                    </p:set>
                                  </p:childTnLst>
                                </p:cTn>
                              </p:par>
                              <p:par>
                                <p:cTn id="60" presetID="22" presetClass="exit" presetSubtype="8" fill="hold" grpId="1" nodeType="withEffect">
                                  <p:stCondLst>
                                    <p:cond delay="0"/>
                                  </p:stCondLst>
                                  <p:childTnLst>
                                    <p:animEffect transition="out" filter="wipe(left)">
                                      <p:cBhvr>
                                        <p:cTn id="61" dur="500"/>
                                        <p:tgtEl>
                                          <p:spTgt spid="4099">
                                            <p:txEl>
                                              <p:pRg st="4" end="4"/>
                                            </p:txEl>
                                          </p:spTgt>
                                        </p:tgtEl>
                                      </p:cBhvr>
                                    </p:animEffect>
                                    <p:set>
                                      <p:cBhvr>
                                        <p:cTn id="62" dur="1" fill="hold">
                                          <p:stCondLst>
                                            <p:cond delay="499"/>
                                          </p:stCondLst>
                                        </p:cTn>
                                        <p:tgtEl>
                                          <p:spTgt spid="4099">
                                            <p:txEl>
                                              <p:pRg st="4" end="4"/>
                                            </p:txEl>
                                          </p:spTgt>
                                        </p:tgtEl>
                                        <p:attrNameLst>
                                          <p:attrName>style.visibility</p:attrName>
                                        </p:attrNameLst>
                                      </p:cBhvr>
                                      <p:to>
                                        <p:strVal val="hidden"/>
                                      </p:to>
                                    </p:set>
                                  </p:childTnLst>
                                </p:cTn>
                              </p:par>
                              <p:par>
                                <p:cTn id="63" presetID="22" presetClass="exit" presetSubtype="8" fill="hold" grpId="1" nodeType="withEffect">
                                  <p:stCondLst>
                                    <p:cond delay="0"/>
                                  </p:stCondLst>
                                  <p:childTnLst>
                                    <p:animEffect transition="out" filter="wipe(left)">
                                      <p:cBhvr>
                                        <p:cTn id="64" dur="500"/>
                                        <p:tgtEl>
                                          <p:spTgt spid="4099">
                                            <p:txEl>
                                              <p:pRg st="5" end="5"/>
                                            </p:txEl>
                                          </p:spTgt>
                                        </p:tgtEl>
                                      </p:cBhvr>
                                    </p:animEffect>
                                    <p:set>
                                      <p:cBhvr>
                                        <p:cTn id="65" dur="1" fill="hold">
                                          <p:stCondLst>
                                            <p:cond delay="499"/>
                                          </p:stCondLst>
                                        </p:cTn>
                                        <p:tgtEl>
                                          <p:spTgt spid="4099">
                                            <p:txEl>
                                              <p:pRg st="5" end="5"/>
                                            </p:txEl>
                                          </p:spTgt>
                                        </p:tgtEl>
                                        <p:attrNameLst>
                                          <p:attrName>style.visibility</p:attrName>
                                        </p:attrNameLst>
                                      </p:cBhvr>
                                      <p:to>
                                        <p:strVal val="hidden"/>
                                      </p:to>
                                    </p:set>
                                  </p:childTnLst>
                                </p:cTn>
                              </p:par>
                              <p:par>
                                <p:cTn id="66" presetID="22" presetClass="exit" presetSubtype="8" fill="hold" grpId="1" nodeType="withEffect">
                                  <p:stCondLst>
                                    <p:cond delay="0"/>
                                  </p:stCondLst>
                                  <p:childTnLst>
                                    <p:animEffect transition="out" filter="wipe(left)">
                                      <p:cBhvr>
                                        <p:cTn id="67" dur="500"/>
                                        <p:tgtEl>
                                          <p:spTgt spid="4099">
                                            <p:bg/>
                                          </p:spTgt>
                                        </p:tgtEl>
                                      </p:cBhvr>
                                    </p:animEffect>
                                    <p:set>
                                      <p:cBhvr>
                                        <p:cTn id="68" dur="1" fill="hold">
                                          <p:stCondLst>
                                            <p:cond delay="499"/>
                                          </p:stCondLst>
                                        </p:cTn>
                                        <p:tgtEl>
                                          <p:spTgt spid="4099">
                                            <p:bg/>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9" grpId="0" build="p" animBg="1"/>
      <p:bldP spid="4099" grpId="1" build="allAtOnce" animBg="1"/>
      <p:bldP spid="4098" grpId="0"/>
      <p:bldP spid="4098" grpId="1"/>
    </p:bld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146" name="عنصر نائب للتذييل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algn="l" rtl="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algn="l" rtl="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algn="l" rtl="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algn="l" rtl="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r>
              <a:rPr lang="ar-SA" altLang="ar-SA"/>
              <a:t>الفصل الرابع</a:t>
            </a:r>
            <a:endParaRPr lang="en-US" altLang="ar-SA"/>
          </a:p>
        </p:txBody>
      </p:sp>
      <p:sp>
        <p:nvSpPr>
          <p:cNvPr id="6147" name="عنصر نائب لرقم الشريحة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algn="l" rtl="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algn="l" rtl="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algn="l" rtl="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algn="l" rtl="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fld id="{35ACE6D3-9925-4386-81EC-5EBB8F5ED836}" type="slidenum">
              <a:rPr lang="ar-SA" altLang="ar-SA"/>
              <a:pPr eaLnBrk="1" hangingPunct="1"/>
              <a:t>9</a:t>
            </a:fld>
            <a:endParaRPr lang="en-US" altLang="ar-SA"/>
          </a:p>
        </p:txBody>
      </p:sp>
      <p:sp>
        <p:nvSpPr>
          <p:cNvPr id="57346" name="Rectangle 2"/>
          <p:cNvSpPr>
            <a:spLocks noGrp="1" noChangeArrowheads="1"/>
          </p:cNvSpPr>
          <p:nvPr>
            <p:ph type="title"/>
          </p:nvPr>
        </p:nvSpPr>
        <p:spPr/>
        <p:txBody>
          <a:bodyPr/>
          <a:lstStyle/>
          <a:p>
            <a:pPr algn="r" rtl="1" eaLnBrk="1" hangingPunct="1"/>
            <a:r>
              <a:rPr lang="ar-SA" altLang="ar-SA" smtClean="0">
                <a:solidFill>
                  <a:srgbClr val="3333CC"/>
                </a:solidFill>
                <a:cs typeface="PT Simple Bold Ruled" pitchFamily="2" charset="-78"/>
              </a:rPr>
              <a:t>معرفة الذات ومفهوم الذات (تابع)</a:t>
            </a:r>
            <a:endParaRPr lang="en-US" altLang="ar-SA" smtClean="0">
              <a:solidFill>
                <a:srgbClr val="3333CC"/>
              </a:solidFill>
              <a:cs typeface="PT Simple Bold Ruled" pitchFamily="2" charset="-78"/>
            </a:endParaRPr>
          </a:p>
        </p:txBody>
      </p:sp>
      <p:sp>
        <p:nvSpPr>
          <p:cNvPr id="57347" name="Rectangle 3"/>
          <p:cNvSpPr>
            <a:spLocks noGrp="1" noChangeArrowheads="1"/>
          </p:cNvSpPr>
          <p:nvPr>
            <p:ph type="body" idx="1"/>
          </p:nvPr>
        </p:nvSpPr>
        <p:spPr>
          <a:xfrm>
            <a:off x="228600" y="1752600"/>
            <a:ext cx="8686800" cy="4191000"/>
          </a:xfrm>
          <a:noFill/>
          <a:ln>
            <a:solidFill>
              <a:srgbClr val="3333CC"/>
            </a:solidFill>
            <a:miter lim="800000"/>
            <a:headEnd/>
            <a:tailEnd/>
          </a:ln>
        </p:spPr>
        <p:txBody>
          <a:bodyPr/>
          <a:lstStyle/>
          <a:p>
            <a:pPr marL="0" indent="0" algn="just" rtl="1" eaLnBrk="1" hangingPunct="1">
              <a:lnSpc>
                <a:spcPct val="80000"/>
              </a:lnSpc>
              <a:buClr>
                <a:srgbClr val="CC3300"/>
              </a:buClr>
              <a:buFont typeface="Wingdings" pitchFamily="2" charset="2"/>
              <a:buNone/>
            </a:pPr>
            <a:r>
              <a:rPr lang="ar-SA" altLang="ar-SA" sz="2800" b="1" dirty="0" smtClean="0">
                <a:solidFill>
                  <a:srgbClr val="3333CC"/>
                </a:solidFill>
                <a:cs typeface="PT Simple Bold Ruled" pitchFamily="2" charset="-78"/>
              </a:rPr>
              <a:t>المخطوطات الذهنية للذات (تابع)</a:t>
            </a:r>
            <a:r>
              <a:rPr lang="ar-SA" altLang="ar-SA" sz="2800" b="1" dirty="0" smtClean="0">
                <a:solidFill>
                  <a:srgbClr val="000000"/>
                </a:solidFill>
                <a:cs typeface="PT Simple Bold Ruled" pitchFamily="2" charset="-78"/>
              </a:rPr>
              <a:t>:</a:t>
            </a:r>
            <a:endParaRPr lang="ar-SA" altLang="ar-SA" sz="2800" dirty="0" smtClean="0">
              <a:solidFill>
                <a:srgbClr val="000000"/>
              </a:solidFill>
              <a:cs typeface="PT Simple Bold Ruled" pitchFamily="2" charset="-78"/>
            </a:endParaRPr>
          </a:p>
          <a:p>
            <a:pPr marL="0" indent="0" algn="just" rtl="1" eaLnBrk="1" hangingPunct="1">
              <a:lnSpc>
                <a:spcPct val="80000"/>
              </a:lnSpc>
              <a:buClr>
                <a:srgbClr val="CC3300"/>
              </a:buClr>
              <a:buFont typeface="Wingdings" pitchFamily="2" charset="2"/>
              <a:buNone/>
            </a:pPr>
            <a:r>
              <a:rPr lang="ar-SA" altLang="ar-SA" dirty="0" smtClean="0">
                <a:solidFill>
                  <a:srgbClr val="000000"/>
                </a:solidFill>
                <a:cs typeface="FQ - AL MUHANNAD" pitchFamily="2" charset="-78"/>
              </a:rPr>
              <a:t>لدى كل فرد عدد هائل من مخطوطات الذات، وهي تتضمن اتجاهاته وميوله وخصائصه الشخصية التي يدركها كجزء من ذاته.</a:t>
            </a:r>
            <a:endParaRPr lang="en-US" altLang="ar-SA" dirty="0" smtClean="0">
              <a:solidFill>
                <a:srgbClr val="000000"/>
              </a:solidFill>
              <a:cs typeface="FQ - AL MUHANNAD" pitchFamily="2" charset="-78"/>
            </a:endParaRPr>
          </a:p>
          <a:p>
            <a:pPr marL="0" indent="0" algn="just" rtl="1" eaLnBrk="1" hangingPunct="1">
              <a:lnSpc>
                <a:spcPct val="80000"/>
              </a:lnSpc>
              <a:buClr>
                <a:srgbClr val="CC3300"/>
              </a:buClr>
              <a:buFont typeface="Wingdings" pitchFamily="2" charset="2"/>
              <a:buNone/>
            </a:pPr>
            <a:r>
              <a:rPr lang="ar-SA" altLang="ar-SA" dirty="0" smtClean="0">
                <a:solidFill>
                  <a:srgbClr val="000000"/>
                </a:solidFill>
                <a:cs typeface="FQ - AL MUHANNAD" pitchFamily="2" charset="-78"/>
              </a:rPr>
              <a:t>تتكون المخطوطات الذهنية للذات كغيرها من المخطوطات من خلال الخبرة السلوكية المباشرة للفرد أو من خلال معالجة المعلومات التي تصل إلى الفرد أثناء تفاعله مع الآخرين والبيئة الاجتماعية عموما. وتختلف مخطوطات الذات من حيث مدى تطورها وتعقيدها.</a:t>
            </a:r>
          </a:p>
          <a:p>
            <a:pPr marL="0" indent="0" algn="just" rtl="1" eaLnBrk="1" hangingPunct="1">
              <a:lnSpc>
                <a:spcPct val="80000"/>
              </a:lnSpc>
              <a:buClr>
                <a:srgbClr val="CC3300"/>
              </a:buClr>
              <a:buFont typeface="Wingdings" pitchFamily="2" charset="2"/>
              <a:buNone/>
            </a:pPr>
            <a:r>
              <a:rPr lang="ar-SA" altLang="ar-SA" dirty="0" smtClean="0">
                <a:solidFill>
                  <a:srgbClr val="000000"/>
                </a:solidFill>
                <a:cs typeface="FQ - AL MUHANNAD" pitchFamily="2" charset="-78"/>
              </a:rPr>
              <a:t>وهي تختلف من فرد لأخر </a:t>
            </a:r>
          </a:p>
          <a:p>
            <a:pPr marL="0" indent="0" algn="just" rtl="1" eaLnBrk="1" hangingPunct="1">
              <a:lnSpc>
                <a:spcPct val="80000"/>
              </a:lnSpc>
              <a:buClr>
                <a:srgbClr val="CC3300"/>
              </a:buClr>
              <a:buFont typeface="Wingdings" pitchFamily="2" charset="2"/>
              <a:buNone/>
            </a:pPr>
            <a:r>
              <a:rPr lang="ar-SA" altLang="ar-SA" dirty="0" smtClean="0">
                <a:solidFill>
                  <a:srgbClr val="000000"/>
                </a:solidFill>
                <a:cs typeface="FQ - AL MUHANNAD" pitchFamily="2" charset="-78"/>
              </a:rPr>
              <a:t>مثال: مخطوطة الطالب الجامعي</a:t>
            </a:r>
          </a:p>
          <a:p>
            <a:pPr marL="0" indent="0" algn="just" rtl="1" eaLnBrk="1" hangingPunct="1">
              <a:lnSpc>
                <a:spcPct val="80000"/>
              </a:lnSpc>
              <a:buClr>
                <a:srgbClr val="CC3300"/>
              </a:buClr>
              <a:buFont typeface="Wingdings" pitchFamily="2" charset="2"/>
              <a:buNone/>
            </a:pPr>
            <a:r>
              <a:rPr lang="ar-SA" altLang="ar-SA" dirty="0" smtClean="0">
                <a:solidFill>
                  <a:srgbClr val="000000"/>
                </a:solidFill>
                <a:cs typeface="FQ - AL MUHANNAD" pitchFamily="2" charset="-78"/>
              </a:rPr>
              <a:t>ولكن تختلف من طالب لأخر</a:t>
            </a:r>
          </a:p>
          <a:p>
            <a:pPr marL="0" indent="0" algn="just" rtl="1" eaLnBrk="1" hangingPunct="1">
              <a:lnSpc>
                <a:spcPct val="80000"/>
              </a:lnSpc>
              <a:buClr>
                <a:srgbClr val="CC3300"/>
              </a:buClr>
              <a:buFont typeface="Wingdings" pitchFamily="2" charset="2"/>
              <a:buNone/>
            </a:pPr>
            <a:r>
              <a:rPr lang="ar-SA" altLang="ar-SA" dirty="0" smtClean="0">
                <a:solidFill>
                  <a:srgbClr val="000000"/>
                </a:solidFill>
                <a:cs typeface="FQ - AL MUHANNAD" pitchFamily="2" charset="-78"/>
              </a:rPr>
              <a:t>(خبراته, أسرته, علاقاته..</a:t>
            </a:r>
          </a:p>
          <a:p>
            <a:pPr marL="0" indent="0" algn="just" rtl="1" eaLnBrk="1" hangingPunct="1">
              <a:lnSpc>
                <a:spcPct val="80000"/>
              </a:lnSpc>
              <a:buClr>
                <a:srgbClr val="CC3300"/>
              </a:buClr>
              <a:buFont typeface="Wingdings" pitchFamily="2" charset="2"/>
              <a:buNone/>
            </a:pPr>
            <a:endParaRPr lang="ar-SA" altLang="ar-SA" dirty="0" smtClean="0">
              <a:solidFill>
                <a:srgbClr val="000000"/>
              </a:solidFill>
              <a:cs typeface="FQ - AL MUHANNAD" pitchFamily="2" charset="-78"/>
            </a:endParaRPr>
          </a:p>
        </p:txBody>
      </p:sp>
      <p:pic>
        <p:nvPicPr>
          <p:cNvPr id="2" name="صورة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9512" y="3948699"/>
            <a:ext cx="6384223" cy="2808312"/>
          </a:xfrm>
          <a:prstGeom prst="rect">
            <a:avLst/>
          </a:prstGeom>
        </p:spPr>
      </p:pic>
    </p:spTree>
    <p:extLst>
      <p:ext uri="{BB962C8B-B14F-4D97-AF65-F5344CB8AC3E}">
        <p14:creationId xmlns:p14="http://schemas.microsoft.com/office/powerpoint/2010/main" val="2190797432"/>
      </p:ext>
    </p:extLst>
  </p:cSld>
  <p:clrMapOvr>
    <a:masterClrMapping/>
  </p:clrMapOvr>
  <p:transition>
    <p:pull dir="d"/>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5" presetClass="entr" presetSubtype="0" fill="hold" grpId="0" nodeType="withEffect">
                                  <p:stCondLst>
                                    <p:cond delay="0"/>
                                  </p:stCondLst>
                                  <p:childTnLst>
                                    <p:set>
                                      <p:cBhvr>
                                        <p:cTn id="6" dur="1" fill="hold">
                                          <p:stCondLst>
                                            <p:cond delay="0"/>
                                          </p:stCondLst>
                                        </p:cTn>
                                        <p:tgtEl>
                                          <p:spTgt spid="57346"/>
                                        </p:tgtEl>
                                        <p:attrNameLst>
                                          <p:attrName>style.visibility</p:attrName>
                                        </p:attrNameLst>
                                      </p:cBhvr>
                                      <p:to>
                                        <p:strVal val="visible"/>
                                      </p:to>
                                    </p:set>
                                    <p:anim calcmode="lin" valueType="num">
                                      <p:cBhvr>
                                        <p:cTn id="7" dur="1000" fill="hold">
                                          <p:stCondLst>
                                            <p:cond delay="0"/>
                                          </p:stCondLst>
                                        </p:cTn>
                                        <p:tgtEl>
                                          <p:spTgt spid="57346"/>
                                        </p:tgtEl>
                                        <p:attrNameLst>
                                          <p:attrName>style.rotation</p:attrName>
                                        </p:attrNameLst>
                                      </p:cBhvr>
                                      <p:tavLst>
                                        <p:tav tm="0">
                                          <p:val>
                                            <p:fltVal val="-90"/>
                                          </p:val>
                                        </p:tav>
                                        <p:tav tm="100000">
                                          <p:val>
                                            <p:fltVal val="0"/>
                                          </p:val>
                                        </p:tav>
                                      </p:tavLst>
                                    </p:anim>
                                    <p:anim calcmode="lin" valueType="num">
                                      <p:cBhvr>
                                        <p:cTn id="8" dur="1000" fill="hold">
                                          <p:stCondLst>
                                            <p:cond delay="0"/>
                                          </p:stCondLst>
                                        </p:cTn>
                                        <p:tgtEl>
                                          <p:spTgt spid="57346"/>
                                        </p:tgtEl>
                                        <p:attrNameLst>
                                          <p:attrName>ppt_w</p:attrName>
                                        </p:attrNameLst>
                                      </p:cBhvr>
                                      <p:tavLst>
                                        <p:tav tm="0">
                                          <p:val>
                                            <p:strVal val="#ppt_w-.5"/>
                                          </p:val>
                                        </p:tav>
                                        <p:tav tm="50000">
                                          <p:val>
                                            <p:strVal val="#ppt_w-.5"/>
                                          </p:val>
                                        </p:tav>
                                        <p:tav tm="100000">
                                          <p:val>
                                            <p:strVal val="#ppt_w"/>
                                          </p:val>
                                        </p:tav>
                                      </p:tavLst>
                                    </p:anim>
                                    <p:anim calcmode="lin" valueType="num">
                                      <p:cBhvr>
                                        <p:cTn id="9" dur="1000" fill="hold">
                                          <p:stCondLst>
                                            <p:cond delay="0"/>
                                          </p:stCondLst>
                                        </p:cTn>
                                        <p:tgtEl>
                                          <p:spTgt spid="57346"/>
                                        </p:tgtEl>
                                        <p:attrNameLst>
                                          <p:attrName>ppt_h</p:attrName>
                                        </p:attrNameLst>
                                      </p:cBhvr>
                                      <p:tavLst>
                                        <p:tav tm="0">
                                          <p:val>
                                            <p:strVal val="#ppt_h"/>
                                          </p:val>
                                        </p:tav>
                                        <p:tav tm="100000">
                                          <p:val>
                                            <p:strVal val="#ppt_h"/>
                                          </p:val>
                                        </p:tav>
                                      </p:tavLst>
                                    </p:anim>
                                    <p:anim calcmode="lin" valueType="num">
                                      <p:cBhvr>
                                        <p:cTn id="10" dur="1000" fill="hold">
                                          <p:stCondLst>
                                            <p:cond delay="0"/>
                                          </p:stCondLst>
                                        </p:cTn>
                                        <p:tgtEl>
                                          <p:spTgt spid="57346"/>
                                        </p:tgtEl>
                                        <p:attrNameLst>
                                          <p:attrName>ppt_x</p:attrName>
                                        </p:attrNameLst>
                                      </p:cBhvr>
                                      <p:tavLst>
                                        <p:tav tm="0">
                                          <p:val>
                                            <p:strVal val="#ppt_x+.4"/>
                                          </p:val>
                                        </p:tav>
                                        <p:tav tm="100000">
                                          <p:val>
                                            <p:strVal val="#ppt_x"/>
                                          </p:val>
                                        </p:tav>
                                      </p:tavLst>
                                    </p:anim>
                                    <p:anim calcmode="lin" valueType="num">
                                      <p:cBhvr>
                                        <p:cTn id="11" dur="1000" fill="hold">
                                          <p:stCondLst>
                                            <p:cond delay="0"/>
                                          </p:stCondLst>
                                        </p:cTn>
                                        <p:tgtEl>
                                          <p:spTgt spid="57346"/>
                                        </p:tgtEl>
                                        <p:attrNameLst>
                                          <p:attrName>ppt_y</p:attrName>
                                        </p:attrNameLst>
                                      </p:cBhvr>
                                      <p:tavLst>
                                        <p:tav tm="0">
                                          <p:val>
                                            <p:strVal val="#ppt_y-.2"/>
                                          </p:val>
                                        </p:tav>
                                        <p:tav tm="50000">
                                          <p:val>
                                            <p:strVal val="#ppt_y+.1"/>
                                          </p:val>
                                        </p:tav>
                                        <p:tav tm="100000">
                                          <p:val>
                                            <p:strVal val="#ppt_y"/>
                                          </p:val>
                                        </p:tav>
                                      </p:tavLst>
                                    </p:anim>
                                  </p:childTnLst>
                                </p:cTn>
                              </p:par>
                            </p:childTnLst>
                          </p:cTn>
                        </p:par>
                      </p:childTnLst>
                    </p:cTn>
                  </p:par>
                  <p:par>
                    <p:cTn id="12" fill="hold" nodeType="clickPar">
                      <p:stCondLst>
                        <p:cond delay="indefinite"/>
                      </p:stCondLst>
                      <p:childTnLst>
                        <p:par>
                          <p:cTn id="13" fill="hold" nodeType="withGroup">
                            <p:stCondLst>
                              <p:cond delay="0"/>
                            </p:stCondLst>
                            <p:childTnLst>
                              <p:par>
                                <p:cTn id="14" presetID="54" presetClass="entr" presetSubtype="0" accel="100000" fill="hold" grpId="0" nodeType="clickEffect">
                                  <p:stCondLst>
                                    <p:cond delay="0"/>
                                  </p:stCondLst>
                                  <p:childTnLst>
                                    <p:set>
                                      <p:cBhvr>
                                        <p:cTn id="15" dur="1" fill="hold">
                                          <p:stCondLst>
                                            <p:cond delay="0"/>
                                          </p:stCondLst>
                                        </p:cTn>
                                        <p:tgtEl>
                                          <p:spTgt spid="57347">
                                            <p:txEl>
                                              <p:pRg st="0" end="0"/>
                                            </p:txEl>
                                          </p:spTgt>
                                        </p:tgtEl>
                                        <p:attrNameLst>
                                          <p:attrName>style.visibility</p:attrName>
                                        </p:attrNameLst>
                                      </p:cBhvr>
                                      <p:to>
                                        <p:strVal val="visible"/>
                                      </p:to>
                                    </p:set>
                                    <p:anim calcmode="lin" valueType="num">
                                      <p:cBhvr>
                                        <p:cTn id="16" dur="500" fill="hold"/>
                                        <p:tgtEl>
                                          <p:spTgt spid="57347">
                                            <p:txEl>
                                              <p:pRg st="0" end="0"/>
                                            </p:txEl>
                                          </p:spTgt>
                                        </p:tgtEl>
                                        <p:attrNameLst>
                                          <p:attrName>ppt_w</p:attrName>
                                        </p:attrNameLst>
                                      </p:cBhvr>
                                      <p:tavLst>
                                        <p:tav tm="0">
                                          <p:val>
                                            <p:strVal val="#ppt_w*0.05"/>
                                          </p:val>
                                        </p:tav>
                                        <p:tav tm="100000">
                                          <p:val>
                                            <p:strVal val="#ppt_w"/>
                                          </p:val>
                                        </p:tav>
                                      </p:tavLst>
                                    </p:anim>
                                    <p:anim calcmode="lin" valueType="num">
                                      <p:cBhvr>
                                        <p:cTn id="17" dur="500" fill="hold"/>
                                        <p:tgtEl>
                                          <p:spTgt spid="57347">
                                            <p:txEl>
                                              <p:pRg st="0" end="0"/>
                                            </p:txEl>
                                          </p:spTgt>
                                        </p:tgtEl>
                                        <p:attrNameLst>
                                          <p:attrName>ppt_h</p:attrName>
                                        </p:attrNameLst>
                                      </p:cBhvr>
                                      <p:tavLst>
                                        <p:tav tm="0">
                                          <p:val>
                                            <p:strVal val="#ppt_h"/>
                                          </p:val>
                                        </p:tav>
                                        <p:tav tm="100000">
                                          <p:val>
                                            <p:strVal val="#ppt_h"/>
                                          </p:val>
                                        </p:tav>
                                      </p:tavLst>
                                    </p:anim>
                                    <p:anim calcmode="lin" valueType="num">
                                      <p:cBhvr>
                                        <p:cTn id="18" dur="500" fill="hold"/>
                                        <p:tgtEl>
                                          <p:spTgt spid="57347">
                                            <p:txEl>
                                              <p:pRg st="0" end="0"/>
                                            </p:txEl>
                                          </p:spTgt>
                                        </p:tgtEl>
                                        <p:attrNameLst>
                                          <p:attrName>ppt_x</p:attrName>
                                        </p:attrNameLst>
                                      </p:cBhvr>
                                      <p:tavLst>
                                        <p:tav tm="0">
                                          <p:val>
                                            <p:strVal val="#ppt_x-.2"/>
                                          </p:val>
                                        </p:tav>
                                        <p:tav tm="100000">
                                          <p:val>
                                            <p:strVal val="#ppt_x"/>
                                          </p:val>
                                        </p:tav>
                                      </p:tavLst>
                                    </p:anim>
                                    <p:anim calcmode="lin" valueType="num">
                                      <p:cBhvr>
                                        <p:cTn id="19" dur="500" fill="hold"/>
                                        <p:tgtEl>
                                          <p:spTgt spid="57347">
                                            <p:txEl>
                                              <p:pRg st="0" end="0"/>
                                            </p:txEl>
                                          </p:spTgt>
                                        </p:tgtEl>
                                        <p:attrNameLst>
                                          <p:attrName>ppt_y</p:attrName>
                                        </p:attrNameLst>
                                      </p:cBhvr>
                                      <p:tavLst>
                                        <p:tav tm="0">
                                          <p:val>
                                            <p:strVal val="#ppt_y"/>
                                          </p:val>
                                        </p:tav>
                                        <p:tav tm="100000">
                                          <p:val>
                                            <p:strVal val="#ppt_y"/>
                                          </p:val>
                                        </p:tav>
                                      </p:tavLst>
                                    </p:anim>
                                    <p:animEffect transition="in" filter="fade">
                                      <p:cBhvr>
                                        <p:cTn id="20" dur="500"/>
                                        <p:tgtEl>
                                          <p:spTgt spid="57347">
                                            <p:txEl>
                                              <p:pRg st="0" end="0"/>
                                            </p:txEl>
                                          </p:spTgt>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54" presetClass="entr" presetSubtype="0" accel="100000" fill="hold" grpId="0" nodeType="clickEffect">
                                  <p:stCondLst>
                                    <p:cond delay="0"/>
                                  </p:stCondLst>
                                  <p:childTnLst>
                                    <p:set>
                                      <p:cBhvr>
                                        <p:cTn id="24" dur="1" fill="hold">
                                          <p:stCondLst>
                                            <p:cond delay="0"/>
                                          </p:stCondLst>
                                        </p:cTn>
                                        <p:tgtEl>
                                          <p:spTgt spid="57347">
                                            <p:txEl>
                                              <p:pRg st="1" end="1"/>
                                            </p:txEl>
                                          </p:spTgt>
                                        </p:tgtEl>
                                        <p:attrNameLst>
                                          <p:attrName>style.visibility</p:attrName>
                                        </p:attrNameLst>
                                      </p:cBhvr>
                                      <p:to>
                                        <p:strVal val="visible"/>
                                      </p:to>
                                    </p:set>
                                    <p:anim calcmode="lin" valueType="num">
                                      <p:cBhvr>
                                        <p:cTn id="25" dur="500" fill="hold"/>
                                        <p:tgtEl>
                                          <p:spTgt spid="57347">
                                            <p:txEl>
                                              <p:pRg st="1" end="1"/>
                                            </p:txEl>
                                          </p:spTgt>
                                        </p:tgtEl>
                                        <p:attrNameLst>
                                          <p:attrName>ppt_w</p:attrName>
                                        </p:attrNameLst>
                                      </p:cBhvr>
                                      <p:tavLst>
                                        <p:tav tm="0">
                                          <p:val>
                                            <p:strVal val="#ppt_w*0.05"/>
                                          </p:val>
                                        </p:tav>
                                        <p:tav tm="100000">
                                          <p:val>
                                            <p:strVal val="#ppt_w"/>
                                          </p:val>
                                        </p:tav>
                                      </p:tavLst>
                                    </p:anim>
                                    <p:anim calcmode="lin" valueType="num">
                                      <p:cBhvr>
                                        <p:cTn id="26" dur="500" fill="hold"/>
                                        <p:tgtEl>
                                          <p:spTgt spid="57347">
                                            <p:txEl>
                                              <p:pRg st="1" end="1"/>
                                            </p:txEl>
                                          </p:spTgt>
                                        </p:tgtEl>
                                        <p:attrNameLst>
                                          <p:attrName>ppt_h</p:attrName>
                                        </p:attrNameLst>
                                      </p:cBhvr>
                                      <p:tavLst>
                                        <p:tav tm="0">
                                          <p:val>
                                            <p:strVal val="#ppt_h"/>
                                          </p:val>
                                        </p:tav>
                                        <p:tav tm="100000">
                                          <p:val>
                                            <p:strVal val="#ppt_h"/>
                                          </p:val>
                                        </p:tav>
                                      </p:tavLst>
                                    </p:anim>
                                    <p:anim calcmode="lin" valueType="num">
                                      <p:cBhvr>
                                        <p:cTn id="27" dur="500" fill="hold"/>
                                        <p:tgtEl>
                                          <p:spTgt spid="57347">
                                            <p:txEl>
                                              <p:pRg st="1" end="1"/>
                                            </p:txEl>
                                          </p:spTgt>
                                        </p:tgtEl>
                                        <p:attrNameLst>
                                          <p:attrName>ppt_x</p:attrName>
                                        </p:attrNameLst>
                                      </p:cBhvr>
                                      <p:tavLst>
                                        <p:tav tm="0">
                                          <p:val>
                                            <p:strVal val="#ppt_x-.2"/>
                                          </p:val>
                                        </p:tav>
                                        <p:tav tm="100000">
                                          <p:val>
                                            <p:strVal val="#ppt_x"/>
                                          </p:val>
                                        </p:tav>
                                      </p:tavLst>
                                    </p:anim>
                                    <p:anim calcmode="lin" valueType="num">
                                      <p:cBhvr>
                                        <p:cTn id="28" dur="500" fill="hold"/>
                                        <p:tgtEl>
                                          <p:spTgt spid="57347">
                                            <p:txEl>
                                              <p:pRg st="1" end="1"/>
                                            </p:txEl>
                                          </p:spTgt>
                                        </p:tgtEl>
                                        <p:attrNameLst>
                                          <p:attrName>ppt_y</p:attrName>
                                        </p:attrNameLst>
                                      </p:cBhvr>
                                      <p:tavLst>
                                        <p:tav tm="0">
                                          <p:val>
                                            <p:strVal val="#ppt_y"/>
                                          </p:val>
                                        </p:tav>
                                        <p:tav tm="100000">
                                          <p:val>
                                            <p:strVal val="#ppt_y"/>
                                          </p:val>
                                        </p:tav>
                                      </p:tavLst>
                                    </p:anim>
                                    <p:animEffect transition="in" filter="fade">
                                      <p:cBhvr>
                                        <p:cTn id="29" dur="500"/>
                                        <p:tgtEl>
                                          <p:spTgt spid="57347">
                                            <p:txEl>
                                              <p:pRg st="1" end="1"/>
                                            </p:txEl>
                                          </p:spTgt>
                                        </p:tgtEl>
                                      </p:cBhvr>
                                    </p:animEffect>
                                  </p:childTnLst>
                                </p:cTn>
                              </p:par>
                            </p:childTnLst>
                          </p:cTn>
                        </p:par>
                      </p:childTnLst>
                    </p:cTn>
                  </p:par>
                  <p:par>
                    <p:cTn id="30" fill="hold" nodeType="clickPar">
                      <p:stCondLst>
                        <p:cond delay="indefinite"/>
                      </p:stCondLst>
                      <p:childTnLst>
                        <p:par>
                          <p:cTn id="31" fill="hold" nodeType="withGroup">
                            <p:stCondLst>
                              <p:cond delay="0"/>
                            </p:stCondLst>
                            <p:childTnLst>
                              <p:par>
                                <p:cTn id="32" presetID="54" presetClass="entr" presetSubtype="0" accel="100000" fill="hold" grpId="0" nodeType="clickEffect">
                                  <p:stCondLst>
                                    <p:cond delay="0"/>
                                  </p:stCondLst>
                                  <p:childTnLst>
                                    <p:set>
                                      <p:cBhvr>
                                        <p:cTn id="33" dur="1" fill="hold">
                                          <p:stCondLst>
                                            <p:cond delay="0"/>
                                          </p:stCondLst>
                                        </p:cTn>
                                        <p:tgtEl>
                                          <p:spTgt spid="57347">
                                            <p:txEl>
                                              <p:pRg st="2" end="2"/>
                                            </p:txEl>
                                          </p:spTgt>
                                        </p:tgtEl>
                                        <p:attrNameLst>
                                          <p:attrName>style.visibility</p:attrName>
                                        </p:attrNameLst>
                                      </p:cBhvr>
                                      <p:to>
                                        <p:strVal val="visible"/>
                                      </p:to>
                                    </p:set>
                                    <p:anim calcmode="lin" valueType="num">
                                      <p:cBhvr>
                                        <p:cTn id="34" dur="500" fill="hold"/>
                                        <p:tgtEl>
                                          <p:spTgt spid="57347">
                                            <p:txEl>
                                              <p:pRg st="2" end="2"/>
                                            </p:txEl>
                                          </p:spTgt>
                                        </p:tgtEl>
                                        <p:attrNameLst>
                                          <p:attrName>ppt_w</p:attrName>
                                        </p:attrNameLst>
                                      </p:cBhvr>
                                      <p:tavLst>
                                        <p:tav tm="0">
                                          <p:val>
                                            <p:strVal val="#ppt_w*0.05"/>
                                          </p:val>
                                        </p:tav>
                                        <p:tav tm="100000">
                                          <p:val>
                                            <p:strVal val="#ppt_w"/>
                                          </p:val>
                                        </p:tav>
                                      </p:tavLst>
                                    </p:anim>
                                    <p:anim calcmode="lin" valueType="num">
                                      <p:cBhvr>
                                        <p:cTn id="35" dur="500" fill="hold"/>
                                        <p:tgtEl>
                                          <p:spTgt spid="57347">
                                            <p:txEl>
                                              <p:pRg st="2" end="2"/>
                                            </p:txEl>
                                          </p:spTgt>
                                        </p:tgtEl>
                                        <p:attrNameLst>
                                          <p:attrName>ppt_h</p:attrName>
                                        </p:attrNameLst>
                                      </p:cBhvr>
                                      <p:tavLst>
                                        <p:tav tm="0">
                                          <p:val>
                                            <p:strVal val="#ppt_h"/>
                                          </p:val>
                                        </p:tav>
                                        <p:tav tm="100000">
                                          <p:val>
                                            <p:strVal val="#ppt_h"/>
                                          </p:val>
                                        </p:tav>
                                      </p:tavLst>
                                    </p:anim>
                                    <p:anim calcmode="lin" valueType="num">
                                      <p:cBhvr>
                                        <p:cTn id="36" dur="500" fill="hold"/>
                                        <p:tgtEl>
                                          <p:spTgt spid="57347">
                                            <p:txEl>
                                              <p:pRg st="2" end="2"/>
                                            </p:txEl>
                                          </p:spTgt>
                                        </p:tgtEl>
                                        <p:attrNameLst>
                                          <p:attrName>ppt_x</p:attrName>
                                        </p:attrNameLst>
                                      </p:cBhvr>
                                      <p:tavLst>
                                        <p:tav tm="0">
                                          <p:val>
                                            <p:strVal val="#ppt_x-.2"/>
                                          </p:val>
                                        </p:tav>
                                        <p:tav tm="100000">
                                          <p:val>
                                            <p:strVal val="#ppt_x"/>
                                          </p:val>
                                        </p:tav>
                                      </p:tavLst>
                                    </p:anim>
                                    <p:anim calcmode="lin" valueType="num">
                                      <p:cBhvr>
                                        <p:cTn id="37" dur="500" fill="hold"/>
                                        <p:tgtEl>
                                          <p:spTgt spid="57347">
                                            <p:txEl>
                                              <p:pRg st="2" end="2"/>
                                            </p:txEl>
                                          </p:spTgt>
                                        </p:tgtEl>
                                        <p:attrNameLst>
                                          <p:attrName>ppt_y</p:attrName>
                                        </p:attrNameLst>
                                      </p:cBhvr>
                                      <p:tavLst>
                                        <p:tav tm="0">
                                          <p:val>
                                            <p:strVal val="#ppt_y"/>
                                          </p:val>
                                        </p:tav>
                                        <p:tav tm="100000">
                                          <p:val>
                                            <p:strVal val="#ppt_y"/>
                                          </p:val>
                                        </p:tav>
                                      </p:tavLst>
                                    </p:anim>
                                    <p:animEffect transition="in" filter="fade">
                                      <p:cBhvr>
                                        <p:cTn id="38" dur="500"/>
                                        <p:tgtEl>
                                          <p:spTgt spid="57347">
                                            <p:txEl>
                                              <p:pRg st="2" end="2"/>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54" presetClass="entr" presetSubtype="0" accel="100000" fill="hold" grpId="0" nodeType="clickEffect">
                                  <p:stCondLst>
                                    <p:cond delay="0"/>
                                  </p:stCondLst>
                                  <p:childTnLst>
                                    <p:set>
                                      <p:cBhvr>
                                        <p:cTn id="42" dur="1" fill="hold">
                                          <p:stCondLst>
                                            <p:cond delay="0"/>
                                          </p:stCondLst>
                                        </p:cTn>
                                        <p:tgtEl>
                                          <p:spTgt spid="57347">
                                            <p:txEl>
                                              <p:pRg st="3" end="3"/>
                                            </p:txEl>
                                          </p:spTgt>
                                        </p:tgtEl>
                                        <p:attrNameLst>
                                          <p:attrName>style.visibility</p:attrName>
                                        </p:attrNameLst>
                                      </p:cBhvr>
                                      <p:to>
                                        <p:strVal val="visible"/>
                                      </p:to>
                                    </p:set>
                                    <p:anim calcmode="lin" valueType="num">
                                      <p:cBhvr>
                                        <p:cTn id="43" dur="500" fill="hold"/>
                                        <p:tgtEl>
                                          <p:spTgt spid="57347">
                                            <p:txEl>
                                              <p:pRg st="3" end="3"/>
                                            </p:txEl>
                                          </p:spTgt>
                                        </p:tgtEl>
                                        <p:attrNameLst>
                                          <p:attrName>ppt_w</p:attrName>
                                        </p:attrNameLst>
                                      </p:cBhvr>
                                      <p:tavLst>
                                        <p:tav tm="0">
                                          <p:val>
                                            <p:strVal val="#ppt_w*0.05"/>
                                          </p:val>
                                        </p:tav>
                                        <p:tav tm="100000">
                                          <p:val>
                                            <p:strVal val="#ppt_w"/>
                                          </p:val>
                                        </p:tav>
                                      </p:tavLst>
                                    </p:anim>
                                    <p:anim calcmode="lin" valueType="num">
                                      <p:cBhvr>
                                        <p:cTn id="44" dur="500" fill="hold"/>
                                        <p:tgtEl>
                                          <p:spTgt spid="57347">
                                            <p:txEl>
                                              <p:pRg st="3" end="3"/>
                                            </p:txEl>
                                          </p:spTgt>
                                        </p:tgtEl>
                                        <p:attrNameLst>
                                          <p:attrName>ppt_h</p:attrName>
                                        </p:attrNameLst>
                                      </p:cBhvr>
                                      <p:tavLst>
                                        <p:tav tm="0">
                                          <p:val>
                                            <p:strVal val="#ppt_h"/>
                                          </p:val>
                                        </p:tav>
                                        <p:tav tm="100000">
                                          <p:val>
                                            <p:strVal val="#ppt_h"/>
                                          </p:val>
                                        </p:tav>
                                      </p:tavLst>
                                    </p:anim>
                                    <p:anim calcmode="lin" valueType="num">
                                      <p:cBhvr>
                                        <p:cTn id="45" dur="500" fill="hold"/>
                                        <p:tgtEl>
                                          <p:spTgt spid="57347">
                                            <p:txEl>
                                              <p:pRg st="3" end="3"/>
                                            </p:txEl>
                                          </p:spTgt>
                                        </p:tgtEl>
                                        <p:attrNameLst>
                                          <p:attrName>ppt_x</p:attrName>
                                        </p:attrNameLst>
                                      </p:cBhvr>
                                      <p:tavLst>
                                        <p:tav tm="0">
                                          <p:val>
                                            <p:strVal val="#ppt_x-.2"/>
                                          </p:val>
                                        </p:tav>
                                        <p:tav tm="100000">
                                          <p:val>
                                            <p:strVal val="#ppt_x"/>
                                          </p:val>
                                        </p:tav>
                                      </p:tavLst>
                                    </p:anim>
                                    <p:anim calcmode="lin" valueType="num">
                                      <p:cBhvr>
                                        <p:cTn id="46" dur="500" fill="hold"/>
                                        <p:tgtEl>
                                          <p:spTgt spid="57347">
                                            <p:txEl>
                                              <p:pRg st="3" end="3"/>
                                            </p:txEl>
                                          </p:spTgt>
                                        </p:tgtEl>
                                        <p:attrNameLst>
                                          <p:attrName>ppt_y</p:attrName>
                                        </p:attrNameLst>
                                      </p:cBhvr>
                                      <p:tavLst>
                                        <p:tav tm="0">
                                          <p:val>
                                            <p:strVal val="#ppt_y"/>
                                          </p:val>
                                        </p:tav>
                                        <p:tav tm="100000">
                                          <p:val>
                                            <p:strVal val="#ppt_y"/>
                                          </p:val>
                                        </p:tav>
                                      </p:tavLst>
                                    </p:anim>
                                    <p:animEffect transition="in" filter="fade">
                                      <p:cBhvr>
                                        <p:cTn id="47" dur="500"/>
                                        <p:tgtEl>
                                          <p:spTgt spid="57347">
                                            <p:txEl>
                                              <p:pRg st="3" end="3"/>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54" presetClass="entr" presetSubtype="0" accel="100000" fill="hold" grpId="0" nodeType="clickEffect">
                                  <p:stCondLst>
                                    <p:cond delay="0"/>
                                  </p:stCondLst>
                                  <p:childTnLst>
                                    <p:set>
                                      <p:cBhvr>
                                        <p:cTn id="51" dur="1" fill="hold">
                                          <p:stCondLst>
                                            <p:cond delay="0"/>
                                          </p:stCondLst>
                                        </p:cTn>
                                        <p:tgtEl>
                                          <p:spTgt spid="57347">
                                            <p:txEl>
                                              <p:pRg st="4" end="4"/>
                                            </p:txEl>
                                          </p:spTgt>
                                        </p:tgtEl>
                                        <p:attrNameLst>
                                          <p:attrName>style.visibility</p:attrName>
                                        </p:attrNameLst>
                                      </p:cBhvr>
                                      <p:to>
                                        <p:strVal val="visible"/>
                                      </p:to>
                                    </p:set>
                                    <p:anim calcmode="lin" valueType="num">
                                      <p:cBhvr>
                                        <p:cTn id="52" dur="500" fill="hold"/>
                                        <p:tgtEl>
                                          <p:spTgt spid="57347">
                                            <p:txEl>
                                              <p:pRg st="4" end="4"/>
                                            </p:txEl>
                                          </p:spTgt>
                                        </p:tgtEl>
                                        <p:attrNameLst>
                                          <p:attrName>ppt_w</p:attrName>
                                        </p:attrNameLst>
                                      </p:cBhvr>
                                      <p:tavLst>
                                        <p:tav tm="0">
                                          <p:val>
                                            <p:strVal val="#ppt_w*0.05"/>
                                          </p:val>
                                        </p:tav>
                                        <p:tav tm="100000">
                                          <p:val>
                                            <p:strVal val="#ppt_w"/>
                                          </p:val>
                                        </p:tav>
                                      </p:tavLst>
                                    </p:anim>
                                    <p:anim calcmode="lin" valueType="num">
                                      <p:cBhvr>
                                        <p:cTn id="53" dur="500" fill="hold"/>
                                        <p:tgtEl>
                                          <p:spTgt spid="57347">
                                            <p:txEl>
                                              <p:pRg st="4" end="4"/>
                                            </p:txEl>
                                          </p:spTgt>
                                        </p:tgtEl>
                                        <p:attrNameLst>
                                          <p:attrName>ppt_h</p:attrName>
                                        </p:attrNameLst>
                                      </p:cBhvr>
                                      <p:tavLst>
                                        <p:tav tm="0">
                                          <p:val>
                                            <p:strVal val="#ppt_h"/>
                                          </p:val>
                                        </p:tav>
                                        <p:tav tm="100000">
                                          <p:val>
                                            <p:strVal val="#ppt_h"/>
                                          </p:val>
                                        </p:tav>
                                      </p:tavLst>
                                    </p:anim>
                                    <p:anim calcmode="lin" valueType="num">
                                      <p:cBhvr>
                                        <p:cTn id="54" dur="500" fill="hold"/>
                                        <p:tgtEl>
                                          <p:spTgt spid="57347">
                                            <p:txEl>
                                              <p:pRg st="4" end="4"/>
                                            </p:txEl>
                                          </p:spTgt>
                                        </p:tgtEl>
                                        <p:attrNameLst>
                                          <p:attrName>ppt_x</p:attrName>
                                        </p:attrNameLst>
                                      </p:cBhvr>
                                      <p:tavLst>
                                        <p:tav tm="0">
                                          <p:val>
                                            <p:strVal val="#ppt_x-.2"/>
                                          </p:val>
                                        </p:tav>
                                        <p:tav tm="100000">
                                          <p:val>
                                            <p:strVal val="#ppt_x"/>
                                          </p:val>
                                        </p:tav>
                                      </p:tavLst>
                                    </p:anim>
                                    <p:anim calcmode="lin" valueType="num">
                                      <p:cBhvr>
                                        <p:cTn id="55" dur="500" fill="hold"/>
                                        <p:tgtEl>
                                          <p:spTgt spid="57347">
                                            <p:txEl>
                                              <p:pRg st="4" end="4"/>
                                            </p:txEl>
                                          </p:spTgt>
                                        </p:tgtEl>
                                        <p:attrNameLst>
                                          <p:attrName>ppt_y</p:attrName>
                                        </p:attrNameLst>
                                      </p:cBhvr>
                                      <p:tavLst>
                                        <p:tav tm="0">
                                          <p:val>
                                            <p:strVal val="#ppt_y"/>
                                          </p:val>
                                        </p:tav>
                                        <p:tav tm="100000">
                                          <p:val>
                                            <p:strVal val="#ppt_y"/>
                                          </p:val>
                                        </p:tav>
                                      </p:tavLst>
                                    </p:anim>
                                    <p:animEffect transition="in" filter="fade">
                                      <p:cBhvr>
                                        <p:cTn id="56" dur="500"/>
                                        <p:tgtEl>
                                          <p:spTgt spid="57347">
                                            <p:txEl>
                                              <p:pRg st="4" end="4"/>
                                            </p:txEl>
                                          </p:spTgt>
                                        </p:tgtEl>
                                      </p:cBhvr>
                                    </p:animEffect>
                                  </p:childTnLst>
                                </p:cTn>
                              </p:par>
                            </p:childTnLst>
                          </p:cTn>
                        </p:par>
                      </p:childTnLst>
                    </p:cTn>
                  </p:par>
                  <p:par>
                    <p:cTn id="57" fill="hold">
                      <p:stCondLst>
                        <p:cond delay="indefinite"/>
                      </p:stCondLst>
                      <p:childTnLst>
                        <p:par>
                          <p:cTn id="58" fill="hold">
                            <p:stCondLst>
                              <p:cond delay="0"/>
                            </p:stCondLst>
                            <p:childTnLst>
                              <p:par>
                                <p:cTn id="59" presetID="54" presetClass="entr" presetSubtype="0" accel="100000" fill="hold" grpId="0" nodeType="clickEffect">
                                  <p:stCondLst>
                                    <p:cond delay="0"/>
                                  </p:stCondLst>
                                  <p:childTnLst>
                                    <p:set>
                                      <p:cBhvr>
                                        <p:cTn id="60" dur="1" fill="hold">
                                          <p:stCondLst>
                                            <p:cond delay="0"/>
                                          </p:stCondLst>
                                        </p:cTn>
                                        <p:tgtEl>
                                          <p:spTgt spid="57347">
                                            <p:txEl>
                                              <p:pRg st="5" end="5"/>
                                            </p:txEl>
                                          </p:spTgt>
                                        </p:tgtEl>
                                        <p:attrNameLst>
                                          <p:attrName>style.visibility</p:attrName>
                                        </p:attrNameLst>
                                      </p:cBhvr>
                                      <p:to>
                                        <p:strVal val="visible"/>
                                      </p:to>
                                    </p:set>
                                    <p:anim calcmode="lin" valueType="num">
                                      <p:cBhvr>
                                        <p:cTn id="61" dur="500" fill="hold"/>
                                        <p:tgtEl>
                                          <p:spTgt spid="57347">
                                            <p:txEl>
                                              <p:pRg st="5" end="5"/>
                                            </p:txEl>
                                          </p:spTgt>
                                        </p:tgtEl>
                                        <p:attrNameLst>
                                          <p:attrName>ppt_w</p:attrName>
                                        </p:attrNameLst>
                                      </p:cBhvr>
                                      <p:tavLst>
                                        <p:tav tm="0">
                                          <p:val>
                                            <p:strVal val="#ppt_w*0.05"/>
                                          </p:val>
                                        </p:tav>
                                        <p:tav tm="100000">
                                          <p:val>
                                            <p:strVal val="#ppt_w"/>
                                          </p:val>
                                        </p:tav>
                                      </p:tavLst>
                                    </p:anim>
                                    <p:anim calcmode="lin" valueType="num">
                                      <p:cBhvr>
                                        <p:cTn id="62" dur="500" fill="hold"/>
                                        <p:tgtEl>
                                          <p:spTgt spid="57347">
                                            <p:txEl>
                                              <p:pRg st="5" end="5"/>
                                            </p:txEl>
                                          </p:spTgt>
                                        </p:tgtEl>
                                        <p:attrNameLst>
                                          <p:attrName>ppt_h</p:attrName>
                                        </p:attrNameLst>
                                      </p:cBhvr>
                                      <p:tavLst>
                                        <p:tav tm="0">
                                          <p:val>
                                            <p:strVal val="#ppt_h"/>
                                          </p:val>
                                        </p:tav>
                                        <p:tav tm="100000">
                                          <p:val>
                                            <p:strVal val="#ppt_h"/>
                                          </p:val>
                                        </p:tav>
                                      </p:tavLst>
                                    </p:anim>
                                    <p:anim calcmode="lin" valueType="num">
                                      <p:cBhvr>
                                        <p:cTn id="63" dur="500" fill="hold"/>
                                        <p:tgtEl>
                                          <p:spTgt spid="57347">
                                            <p:txEl>
                                              <p:pRg st="5" end="5"/>
                                            </p:txEl>
                                          </p:spTgt>
                                        </p:tgtEl>
                                        <p:attrNameLst>
                                          <p:attrName>ppt_x</p:attrName>
                                        </p:attrNameLst>
                                      </p:cBhvr>
                                      <p:tavLst>
                                        <p:tav tm="0">
                                          <p:val>
                                            <p:strVal val="#ppt_x-.2"/>
                                          </p:val>
                                        </p:tav>
                                        <p:tav tm="100000">
                                          <p:val>
                                            <p:strVal val="#ppt_x"/>
                                          </p:val>
                                        </p:tav>
                                      </p:tavLst>
                                    </p:anim>
                                    <p:anim calcmode="lin" valueType="num">
                                      <p:cBhvr>
                                        <p:cTn id="64" dur="500" fill="hold"/>
                                        <p:tgtEl>
                                          <p:spTgt spid="57347">
                                            <p:txEl>
                                              <p:pRg st="5" end="5"/>
                                            </p:txEl>
                                          </p:spTgt>
                                        </p:tgtEl>
                                        <p:attrNameLst>
                                          <p:attrName>ppt_y</p:attrName>
                                        </p:attrNameLst>
                                      </p:cBhvr>
                                      <p:tavLst>
                                        <p:tav tm="0">
                                          <p:val>
                                            <p:strVal val="#ppt_y"/>
                                          </p:val>
                                        </p:tav>
                                        <p:tav tm="100000">
                                          <p:val>
                                            <p:strVal val="#ppt_y"/>
                                          </p:val>
                                        </p:tav>
                                      </p:tavLst>
                                    </p:anim>
                                    <p:animEffect transition="in" filter="fade">
                                      <p:cBhvr>
                                        <p:cTn id="65" dur="500"/>
                                        <p:tgtEl>
                                          <p:spTgt spid="57347">
                                            <p:txEl>
                                              <p:pRg st="5" end="5"/>
                                            </p:txEl>
                                          </p:spTgt>
                                        </p:tgtEl>
                                      </p:cBhvr>
                                    </p:animEffect>
                                  </p:childTnLst>
                                </p:cTn>
                              </p:par>
                            </p:childTnLst>
                          </p:cTn>
                        </p:par>
                      </p:childTnLst>
                    </p:cTn>
                  </p:par>
                  <p:par>
                    <p:cTn id="66" fill="hold">
                      <p:stCondLst>
                        <p:cond delay="indefinite"/>
                      </p:stCondLst>
                      <p:childTnLst>
                        <p:par>
                          <p:cTn id="67" fill="hold">
                            <p:stCondLst>
                              <p:cond delay="0"/>
                            </p:stCondLst>
                            <p:childTnLst>
                              <p:par>
                                <p:cTn id="68" presetID="54" presetClass="entr" presetSubtype="0" accel="100000" fill="hold" grpId="0" nodeType="clickEffect">
                                  <p:stCondLst>
                                    <p:cond delay="0"/>
                                  </p:stCondLst>
                                  <p:childTnLst>
                                    <p:set>
                                      <p:cBhvr>
                                        <p:cTn id="69" dur="1" fill="hold">
                                          <p:stCondLst>
                                            <p:cond delay="0"/>
                                          </p:stCondLst>
                                        </p:cTn>
                                        <p:tgtEl>
                                          <p:spTgt spid="57347">
                                            <p:txEl>
                                              <p:pRg st="6" end="6"/>
                                            </p:txEl>
                                          </p:spTgt>
                                        </p:tgtEl>
                                        <p:attrNameLst>
                                          <p:attrName>style.visibility</p:attrName>
                                        </p:attrNameLst>
                                      </p:cBhvr>
                                      <p:to>
                                        <p:strVal val="visible"/>
                                      </p:to>
                                    </p:set>
                                    <p:anim calcmode="lin" valueType="num">
                                      <p:cBhvr>
                                        <p:cTn id="70" dur="500" fill="hold"/>
                                        <p:tgtEl>
                                          <p:spTgt spid="57347">
                                            <p:txEl>
                                              <p:pRg st="6" end="6"/>
                                            </p:txEl>
                                          </p:spTgt>
                                        </p:tgtEl>
                                        <p:attrNameLst>
                                          <p:attrName>ppt_w</p:attrName>
                                        </p:attrNameLst>
                                      </p:cBhvr>
                                      <p:tavLst>
                                        <p:tav tm="0">
                                          <p:val>
                                            <p:strVal val="#ppt_w*0.05"/>
                                          </p:val>
                                        </p:tav>
                                        <p:tav tm="100000">
                                          <p:val>
                                            <p:strVal val="#ppt_w"/>
                                          </p:val>
                                        </p:tav>
                                      </p:tavLst>
                                    </p:anim>
                                    <p:anim calcmode="lin" valueType="num">
                                      <p:cBhvr>
                                        <p:cTn id="71" dur="500" fill="hold"/>
                                        <p:tgtEl>
                                          <p:spTgt spid="57347">
                                            <p:txEl>
                                              <p:pRg st="6" end="6"/>
                                            </p:txEl>
                                          </p:spTgt>
                                        </p:tgtEl>
                                        <p:attrNameLst>
                                          <p:attrName>ppt_h</p:attrName>
                                        </p:attrNameLst>
                                      </p:cBhvr>
                                      <p:tavLst>
                                        <p:tav tm="0">
                                          <p:val>
                                            <p:strVal val="#ppt_h"/>
                                          </p:val>
                                        </p:tav>
                                        <p:tav tm="100000">
                                          <p:val>
                                            <p:strVal val="#ppt_h"/>
                                          </p:val>
                                        </p:tav>
                                      </p:tavLst>
                                    </p:anim>
                                    <p:anim calcmode="lin" valueType="num">
                                      <p:cBhvr>
                                        <p:cTn id="72" dur="500" fill="hold"/>
                                        <p:tgtEl>
                                          <p:spTgt spid="57347">
                                            <p:txEl>
                                              <p:pRg st="6" end="6"/>
                                            </p:txEl>
                                          </p:spTgt>
                                        </p:tgtEl>
                                        <p:attrNameLst>
                                          <p:attrName>ppt_x</p:attrName>
                                        </p:attrNameLst>
                                      </p:cBhvr>
                                      <p:tavLst>
                                        <p:tav tm="0">
                                          <p:val>
                                            <p:strVal val="#ppt_x-.2"/>
                                          </p:val>
                                        </p:tav>
                                        <p:tav tm="100000">
                                          <p:val>
                                            <p:strVal val="#ppt_x"/>
                                          </p:val>
                                        </p:tav>
                                      </p:tavLst>
                                    </p:anim>
                                    <p:anim calcmode="lin" valueType="num">
                                      <p:cBhvr>
                                        <p:cTn id="73" dur="500" fill="hold"/>
                                        <p:tgtEl>
                                          <p:spTgt spid="57347">
                                            <p:txEl>
                                              <p:pRg st="6" end="6"/>
                                            </p:txEl>
                                          </p:spTgt>
                                        </p:tgtEl>
                                        <p:attrNameLst>
                                          <p:attrName>ppt_y</p:attrName>
                                        </p:attrNameLst>
                                      </p:cBhvr>
                                      <p:tavLst>
                                        <p:tav tm="0">
                                          <p:val>
                                            <p:strVal val="#ppt_y"/>
                                          </p:val>
                                        </p:tav>
                                        <p:tav tm="100000">
                                          <p:val>
                                            <p:strVal val="#ppt_y"/>
                                          </p:val>
                                        </p:tav>
                                      </p:tavLst>
                                    </p:anim>
                                    <p:animEffect transition="in" filter="fade">
                                      <p:cBhvr>
                                        <p:cTn id="74" dur="500"/>
                                        <p:tgtEl>
                                          <p:spTgt spid="57347">
                                            <p:txEl>
                                              <p:pRg st="6" end="6"/>
                                            </p:txEl>
                                          </p:spTgt>
                                        </p:tgtEl>
                                      </p:cBhvr>
                                    </p:animEffect>
                                  </p:childTnLst>
                                </p:cTn>
                              </p:par>
                            </p:childTnLst>
                          </p:cTn>
                        </p:par>
                      </p:childTnLst>
                    </p:cTn>
                  </p:par>
                  <p:par>
                    <p:cTn id="75" fill="hold" nodeType="clickPar">
                      <p:stCondLst>
                        <p:cond delay="indefinite"/>
                      </p:stCondLst>
                      <p:childTnLst>
                        <p:par>
                          <p:cTn id="76" fill="hold" nodeType="withGroup">
                            <p:stCondLst>
                              <p:cond delay="0"/>
                            </p:stCondLst>
                            <p:childTnLst>
                              <p:par>
                                <p:cTn id="77" presetID="25" presetClass="exit" presetSubtype="0" fill="hold" grpId="1" nodeType="clickEffect">
                                  <p:stCondLst>
                                    <p:cond delay="0"/>
                                  </p:stCondLst>
                                  <p:childTnLst>
                                    <p:anim calcmode="lin" valueType="num">
                                      <p:cBhvr>
                                        <p:cTn id="78" dur="2000" fill="hold"/>
                                        <p:tgtEl>
                                          <p:spTgt spid="57346"/>
                                        </p:tgtEl>
                                        <p:attrNameLst>
                                          <p:attrName>style.rotation</p:attrName>
                                        </p:attrNameLst>
                                      </p:cBhvr>
                                      <p:tavLst>
                                        <p:tav tm="0">
                                          <p:val>
                                            <p:fltVal val="0"/>
                                          </p:val>
                                        </p:tav>
                                        <p:tav tm="100000">
                                          <p:val>
                                            <p:fltVal val="-90"/>
                                          </p:val>
                                        </p:tav>
                                      </p:tavLst>
                                    </p:anim>
                                    <p:anim calcmode="lin" valueType="num">
                                      <p:cBhvr>
                                        <p:cTn id="79" dur="2000" fill="hold"/>
                                        <p:tgtEl>
                                          <p:spTgt spid="57346"/>
                                        </p:tgtEl>
                                        <p:attrNameLst>
                                          <p:attrName>ppt_w</p:attrName>
                                        </p:attrNameLst>
                                      </p:cBhvr>
                                      <p:tavLst>
                                        <p:tav tm="0">
                                          <p:val>
                                            <p:strVal val="ppt_w"/>
                                          </p:val>
                                        </p:tav>
                                        <p:tav tm="50000">
                                          <p:val>
                                            <p:strVal val="ppt_w-.5"/>
                                          </p:val>
                                        </p:tav>
                                        <p:tav tm="100000">
                                          <p:val>
                                            <p:strVal val="ppt_w-.5"/>
                                          </p:val>
                                        </p:tav>
                                      </p:tavLst>
                                    </p:anim>
                                    <p:anim calcmode="lin" valueType="num">
                                      <p:cBhvr>
                                        <p:cTn id="80" dur="2000" fill="hold"/>
                                        <p:tgtEl>
                                          <p:spTgt spid="57346"/>
                                        </p:tgtEl>
                                        <p:attrNameLst>
                                          <p:attrName>ppt_h</p:attrName>
                                        </p:attrNameLst>
                                      </p:cBhvr>
                                      <p:tavLst>
                                        <p:tav tm="0">
                                          <p:val>
                                            <p:strVal val="ppt_h"/>
                                          </p:val>
                                        </p:tav>
                                        <p:tav tm="100000">
                                          <p:val>
                                            <p:strVal val="ppt_h"/>
                                          </p:val>
                                        </p:tav>
                                      </p:tavLst>
                                    </p:anim>
                                    <p:anim calcmode="lin" valueType="num">
                                      <p:cBhvr>
                                        <p:cTn id="81" dur="2000" fill="hold"/>
                                        <p:tgtEl>
                                          <p:spTgt spid="57346"/>
                                        </p:tgtEl>
                                        <p:attrNameLst>
                                          <p:attrName>ppt_x</p:attrName>
                                        </p:attrNameLst>
                                      </p:cBhvr>
                                      <p:tavLst>
                                        <p:tav tm="0">
                                          <p:val>
                                            <p:strVal val="ppt_x"/>
                                          </p:val>
                                        </p:tav>
                                        <p:tav tm="100000">
                                          <p:val>
                                            <p:strVal val="ppt_x+.4"/>
                                          </p:val>
                                        </p:tav>
                                      </p:tavLst>
                                    </p:anim>
                                    <p:anim calcmode="lin" valueType="num">
                                      <p:cBhvr>
                                        <p:cTn id="82" dur="2000" fill="hold"/>
                                        <p:tgtEl>
                                          <p:spTgt spid="57346"/>
                                        </p:tgtEl>
                                        <p:attrNameLst>
                                          <p:attrName>ppt_y</p:attrName>
                                        </p:attrNameLst>
                                      </p:cBhvr>
                                      <p:tavLst>
                                        <p:tav tm="0">
                                          <p:val>
                                            <p:strVal val="ppt_y"/>
                                          </p:val>
                                        </p:tav>
                                        <p:tav tm="50000">
                                          <p:val>
                                            <p:strVal val="ppt_y+.1"/>
                                          </p:val>
                                        </p:tav>
                                        <p:tav tm="100000">
                                          <p:val>
                                            <p:strVal val="ppt_y-.2"/>
                                          </p:val>
                                        </p:tav>
                                      </p:tavLst>
                                    </p:anim>
                                    <p:set>
                                      <p:cBhvr>
                                        <p:cTn id="83" dur="1" fill="hold">
                                          <p:stCondLst>
                                            <p:cond delay="1998"/>
                                          </p:stCondLst>
                                        </p:cTn>
                                        <p:tgtEl>
                                          <p:spTgt spid="57346"/>
                                        </p:tgtEl>
                                        <p:attrNameLst>
                                          <p:attrName>style.visibility</p:attrName>
                                        </p:attrNameLst>
                                      </p:cBhvr>
                                      <p:to>
                                        <p:strVal val="hidden"/>
                                      </p:to>
                                    </p:set>
                                  </p:childTnLst>
                                </p:cTn>
                              </p:par>
                              <p:par>
                                <p:cTn id="84" presetID="22" presetClass="exit" presetSubtype="8" fill="hold" grpId="1" nodeType="withEffect">
                                  <p:stCondLst>
                                    <p:cond delay="0"/>
                                  </p:stCondLst>
                                  <p:childTnLst>
                                    <p:animEffect transition="out" filter="wipe(left)">
                                      <p:cBhvr>
                                        <p:cTn id="85" dur="500"/>
                                        <p:tgtEl>
                                          <p:spTgt spid="57347">
                                            <p:txEl>
                                              <p:pRg st="0" end="0"/>
                                            </p:txEl>
                                          </p:spTgt>
                                        </p:tgtEl>
                                      </p:cBhvr>
                                    </p:animEffect>
                                    <p:set>
                                      <p:cBhvr>
                                        <p:cTn id="86" dur="1" fill="hold">
                                          <p:stCondLst>
                                            <p:cond delay="499"/>
                                          </p:stCondLst>
                                        </p:cTn>
                                        <p:tgtEl>
                                          <p:spTgt spid="57347">
                                            <p:txEl>
                                              <p:pRg st="0" end="0"/>
                                            </p:txEl>
                                          </p:spTgt>
                                        </p:tgtEl>
                                        <p:attrNameLst>
                                          <p:attrName>style.visibility</p:attrName>
                                        </p:attrNameLst>
                                      </p:cBhvr>
                                      <p:to>
                                        <p:strVal val="hidden"/>
                                      </p:to>
                                    </p:set>
                                  </p:childTnLst>
                                </p:cTn>
                              </p:par>
                              <p:par>
                                <p:cTn id="87" presetID="22" presetClass="exit" presetSubtype="8" fill="hold" grpId="1" nodeType="withEffect">
                                  <p:stCondLst>
                                    <p:cond delay="0"/>
                                  </p:stCondLst>
                                  <p:childTnLst>
                                    <p:animEffect transition="out" filter="wipe(left)">
                                      <p:cBhvr>
                                        <p:cTn id="88" dur="500"/>
                                        <p:tgtEl>
                                          <p:spTgt spid="57347">
                                            <p:txEl>
                                              <p:pRg st="1" end="1"/>
                                            </p:txEl>
                                          </p:spTgt>
                                        </p:tgtEl>
                                      </p:cBhvr>
                                    </p:animEffect>
                                    <p:set>
                                      <p:cBhvr>
                                        <p:cTn id="89" dur="1" fill="hold">
                                          <p:stCondLst>
                                            <p:cond delay="499"/>
                                          </p:stCondLst>
                                        </p:cTn>
                                        <p:tgtEl>
                                          <p:spTgt spid="57347">
                                            <p:txEl>
                                              <p:pRg st="1" end="1"/>
                                            </p:txEl>
                                          </p:spTgt>
                                        </p:tgtEl>
                                        <p:attrNameLst>
                                          <p:attrName>style.visibility</p:attrName>
                                        </p:attrNameLst>
                                      </p:cBhvr>
                                      <p:to>
                                        <p:strVal val="hidden"/>
                                      </p:to>
                                    </p:set>
                                  </p:childTnLst>
                                </p:cTn>
                              </p:par>
                              <p:par>
                                <p:cTn id="90" presetID="22" presetClass="exit" presetSubtype="8" fill="hold" grpId="1" nodeType="withEffect">
                                  <p:stCondLst>
                                    <p:cond delay="0"/>
                                  </p:stCondLst>
                                  <p:childTnLst>
                                    <p:animEffect transition="out" filter="wipe(left)">
                                      <p:cBhvr>
                                        <p:cTn id="91" dur="500"/>
                                        <p:tgtEl>
                                          <p:spTgt spid="57347">
                                            <p:txEl>
                                              <p:pRg st="2" end="2"/>
                                            </p:txEl>
                                          </p:spTgt>
                                        </p:tgtEl>
                                      </p:cBhvr>
                                    </p:animEffect>
                                    <p:set>
                                      <p:cBhvr>
                                        <p:cTn id="92" dur="1" fill="hold">
                                          <p:stCondLst>
                                            <p:cond delay="499"/>
                                          </p:stCondLst>
                                        </p:cTn>
                                        <p:tgtEl>
                                          <p:spTgt spid="57347">
                                            <p:txEl>
                                              <p:pRg st="2" end="2"/>
                                            </p:txEl>
                                          </p:spTgt>
                                        </p:tgtEl>
                                        <p:attrNameLst>
                                          <p:attrName>style.visibility</p:attrName>
                                        </p:attrNameLst>
                                      </p:cBhvr>
                                      <p:to>
                                        <p:strVal val="hidden"/>
                                      </p:to>
                                    </p:set>
                                  </p:childTnLst>
                                </p:cTn>
                              </p:par>
                              <p:par>
                                <p:cTn id="93" presetID="22" presetClass="exit" presetSubtype="8" fill="hold" grpId="1" nodeType="withEffect">
                                  <p:stCondLst>
                                    <p:cond delay="0"/>
                                  </p:stCondLst>
                                  <p:childTnLst>
                                    <p:animEffect transition="out" filter="wipe(left)">
                                      <p:cBhvr>
                                        <p:cTn id="94" dur="500"/>
                                        <p:tgtEl>
                                          <p:spTgt spid="57347">
                                            <p:txEl>
                                              <p:pRg st="3" end="3"/>
                                            </p:txEl>
                                          </p:spTgt>
                                        </p:tgtEl>
                                      </p:cBhvr>
                                    </p:animEffect>
                                    <p:set>
                                      <p:cBhvr>
                                        <p:cTn id="95" dur="1" fill="hold">
                                          <p:stCondLst>
                                            <p:cond delay="499"/>
                                          </p:stCondLst>
                                        </p:cTn>
                                        <p:tgtEl>
                                          <p:spTgt spid="57347">
                                            <p:txEl>
                                              <p:pRg st="3" end="3"/>
                                            </p:txEl>
                                          </p:spTgt>
                                        </p:tgtEl>
                                        <p:attrNameLst>
                                          <p:attrName>style.visibility</p:attrName>
                                        </p:attrNameLst>
                                      </p:cBhvr>
                                      <p:to>
                                        <p:strVal val="hidden"/>
                                      </p:to>
                                    </p:set>
                                  </p:childTnLst>
                                </p:cTn>
                              </p:par>
                              <p:par>
                                <p:cTn id="96" presetID="22" presetClass="exit" presetSubtype="8" fill="hold" grpId="1" nodeType="withEffect">
                                  <p:stCondLst>
                                    <p:cond delay="0"/>
                                  </p:stCondLst>
                                  <p:childTnLst>
                                    <p:animEffect transition="out" filter="wipe(left)">
                                      <p:cBhvr>
                                        <p:cTn id="97" dur="500"/>
                                        <p:tgtEl>
                                          <p:spTgt spid="57347">
                                            <p:txEl>
                                              <p:pRg st="4" end="4"/>
                                            </p:txEl>
                                          </p:spTgt>
                                        </p:tgtEl>
                                      </p:cBhvr>
                                    </p:animEffect>
                                    <p:set>
                                      <p:cBhvr>
                                        <p:cTn id="98" dur="1" fill="hold">
                                          <p:stCondLst>
                                            <p:cond delay="499"/>
                                          </p:stCondLst>
                                        </p:cTn>
                                        <p:tgtEl>
                                          <p:spTgt spid="57347">
                                            <p:txEl>
                                              <p:pRg st="4" end="4"/>
                                            </p:txEl>
                                          </p:spTgt>
                                        </p:tgtEl>
                                        <p:attrNameLst>
                                          <p:attrName>style.visibility</p:attrName>
                                        </p:attrNameLst>
                                      </p:cBhvr>
                                      <p:to>
                                        <p:strVal val="hidden"/>
                                      </p:to>
                                    </p:set>
                                  </p:childTnLst>
                                </p:cTn>
                              </p:par>
                              <p:par>
                                <p:cTn id="99" presetID="22" presetClass="exit" presetSubtype="8" fill="hold" grpId="1" nodeType="withEffect">
                                  <p:stCondLst>
                                    <p:cond delay="0"/>
                                  </p:stCondLst>
                                  <p:childTnLst>
                                    <p:animEffect transition="out" filter="wipe(left)">
                                      <p:cBhvr>
                                        <p:cTn id="100" dur="500"/>
                                        <p:tgtEl>
                                          <p:spTgt spid="57347">
                                            <p:txEl>
                                              <p:pRg st="5" end="5"/>
                                            </p:txEl>
                                          </p:spTgt>
                                        </p:tgtEl>
                                      </p:cBhvr>
                                    </p:animEffect>
                                    <p:set>
                                      <p:cBhvr>
                                        <p:cTn id="101" dur="1" fill="hold">
                                          <p:stCondLst>
                                            <p:cond delay="499"/>
                                          </p:stCondLst>
                                        </p:cTn>
                                        <p:tgtEl>
                                          <p:spTgt spid="57347">
                                            <p:txEl>
                                              <p:pRg st="5" end="5"/>
                                            </p:txEl>
                                          </p:spTgt>
                                        </p:tgtEl>
                                        <p:attrNameLst>
                                          <p:attrName>style.visibility</p:attrName>
                                        </p:attrNameLst>
                                      </p:cBhvr>
                                      <p:to>
                                        <p:strVal val="hidden"/>
                                      </p:to>
                                    </p:set>
                                  </p:childTnLst>
                                </p:cTn>
                              </p:par>
                              <p:par>
                                <p:cTn id="102" presetID="22" presetClass="exit" presetSubtype="8" fill="hold" grpId="1" nodeType="withEffect">
                                  <p:stCondLst>
                                    <p:cond delay="0"/>
                                  </p:stCondLst>
                                  <p:childTnLst>
                                    <p:animEffect transition="out" filter="wipe(left)">
                                      <p:cBhvr>
                                        <p:cTn id="103" dur="500"/>
                                        <p:tgtEl>
                                          <p:spTgt spid="57347">
                                            <p:txEl>
                                              <p:pRg st="6" end="6"/>
                                            </p:txEl>
                                          </p:spTgt>
                                        </p:tgtEl>
                                      </p:cBhvr>
                                    </p:animEffect>
                                    <p:set>
                                      <p:cBhvr>
                                        <p:cTn id="104" dur="1" fill="hold">
                                          <p:stCondLst>
                                            <p:cond delay="499"/>
                                          </p:stCondLst>
                                        </p:cTn>
                                        <p:tgtEl>
                                          <p:spTgt spid="57347">
                                            <p:txEl>
                                              <p:pRg st="6" end="6"/>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7346" grpId="0"/>
      <p:bldP spid="57346" grpId="1"/>
      <p:bldP spid="57347" grpId="0" build="p"/>
      <p:bldP spid="57347" grpId="1" build="allAtOnce"/>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شكل موجة">
  <a:themeElements>
    <a:clrScheme name="شكل موجة">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شكل موجة">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شكل موجة">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Waveform</Template>
  <TotalTime>375</TotalTime>
  <Words>3128</Words>
  <Application>Microsoft Office PowerPoint</Application>
  <PresentationFormat>عرض على الشاشة (3:4)‏</PresentationFormat>
  <Paragraphs>213</Paragraphs>
  <Slides>30</Slides>
  <Notes>0</Notes>
  <HiddenSlides>0</HiddenSlides>
  <MMClips>0</MMClips>
  <ScaleCrop>false</ScaleCrop>
  <HeadingPairs>
    <vt:vector size="4" baseType="variant">
      <vt:variant>
        <vt:lpstr>نسق</vt:lpstr>
      </vt:variant>
      <vt:variant>
        <vt:i4>1</vt:i4>
      </vt:variant>
      <vt:variant>
        <vt:lpstr>عناوين الشرائح</vt:lpstr>
      </vt:variant>
      <vt:variant>
        <vt:i4>30</vt:i4>
      </vt:variant>
    </vt:vector>
  </HeadingPairs>
  <TitlesOfParts>
    <vt:vector size="31" baseType="lpstr">
      <vt:lpstr>شكل موجة</vt:lpstr>
      <vt:lpstr>الفصل الرابع</vt:lpstr>
      <vt:lpstr>قضايا المناقشة</vt:lpstr>
      <vt:lpstr>وعي الذات صفة إنسانية بحتة</vt:lpstr>
      <vt:lpstr>ما هي الذات</vt:lpstr>
      <vt:lpstr>هل هناك علاقة بين الصفات الفعلية والصفات كما يدركها أو يشعر بها الفرد؟</vt:lpstr>
      <vt:lpstr>ادراكنا لأنفسنا ليس بالضرورة إن يعبر عن صفاتنا الفعلية أو الموضوعية</vt:lpstr>
      <vt:lpstr>خصوصية ظواهر الذات: وارتباطها بالأحداث الواقعية</vt:lpstr>
      <vt:lpstr>معرفة الذات ومفهوم الذات</vt:lpstr>
      <vt:lpstr>معرفة الذات ومفهوم الذات (تابع)</vt:lpstr>
      <vt:lpstr>معرفة الذات ومفهوم الذات (تابع)</vt:lpstr>
      <vt:lpstr>معرفة الذات ومفهوم الذات (تابع)</vt:lpstr>
      <vt:lpstr>معرفة الذات ومفهوم الذات (تابع)</vt:lpstr>
      <vt:lpstr>معرفة الذات ومفهوم الذات (تابع)</vt:lpstr>
      <vt:lpstr>معرفة الذات ومفهوم الذات (تابع)</vt:lpstr>
      <vt:lpstr>طرائق تكون معرفة الذات</vt:lpstr>
      <vt:lpstr>طرائق تكون معرفة الذات</vt:lpstr>
      <vt:lpstr>طرائق تكون معرفة الذات</vt:lpstr>
      <vt:lpstr>طرائق تكون معرفة الذات</vt:lpstr>
      <vt:lpstr>عمليات الذات في التفاعل الاجتماعي</vt:lpstr>
      <vt:lpstr>عمليات الذات في التفاعل الاجتماعي</vt:lpstr>
      <vt:lpstr>عمليات الذات في التفاعل الاجتماعي</vt:lpstr>
      <vt:lpstr>عمليات الذات في التفاعل الاجتماعي</vt:lpstr>
      <vt:lpstr>عمليات الذات في التفاعل الاجتماعي</vt:lpstr>
      <vt:lpstr>عمليات الذات في التفاعل الاجتماعي</vt:lpstr>
      <vt:lpstr>عمليات الذات في التفاعل الاجتماعي</vt:lpstr>
      <vt:lpstr>عمليات الذات في التفاعل الاجتماعي</vt:lpstr>
      <vt:lpstr>عمليات الذات في التفاعل الاجتماعي</vt:lpstr>
      <vt:lpstr>عمليات الذات في التفاعل الاجتماعي</vt:lpstr>
      <vt:lpstr>عمليات الذات في التفاعل الاجتماعي</vt:lpstr>
      <vt:lpstr>عمليات الذات في التفاعل الاجتماعي</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الفصل الرابع</dc:title>
  <dc:creator>asus</dc:creator>
  <cp:lastModifiedBy>hams</cp:lastModifiedBy>
  <cp:revision>53</cp:revision>
  <dcterms:created xsi:type="dcterms:W3CDTF">2013-10-18T20:25:29Z</dcterms:created>
  <dcterms:modified xsi:type="dcterms:W3CDTF">2016-02-14T10:00:58Z</dcterms:modified>
</cp:coreProperties>
</file>