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2.xml" ContentType="application/vnd.openxmlformats-officedocument.theme+xml"/>
  <Override PartName="/ppt/media/image1.jpeg" ContentType="image/jpeg"/>
  <Override PartName="/ppt/media/image2.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71500" rtl="1" fontAlgn="auto" latinLnBrk="0" hangingPunct="0">
      <a:lnSpc>
        <a:spcPct val="100000"/>
      </a:lnSpc>
      <a:spcBef>
        <a:spcPts val="0"/>
      </a:spcBef>
      <a:spcAft>
        <a:spcPts val="0"/>
      </a:spcAft>
      <a:buClrTx/>
      <a:buSzTx/>
      <a:buFontTx/>
      <a:buNone/>
      <a:tabLst/>
      <a:defRPr b="0" baseline="0" cap="none" i="0" spc="26" strike="noStrike" sz="2600" u="none" kumimoji="0" normalizeH="0">
        <a:ln>
          <a:noFill/>
        </a:ln>
        <a:solidFill>
          <a:srgbClr val="71787F"/>
        </a:solidFill>
        <a:effectLst>
          <a:outerShdw sx="100000" sy="100000" kx="0" ky="0" algn="b" rotWithShape="0" blurRad="25400" dist="12700" dir="13500000">
            <a:srgbClr val="FFFFFF"/>
          </a:outerShdw>
        </a:effectLst>
        <a:uFillTx/>
        <a:latin typeface="Avenir Next Condensed"/>
        <a:ea typeface="Avenir Next Condensed"/>
        <a:cs typeface="Avenir Next Condensed"/>
        <a:sym typeface="Avenir Next Condensed"/>
      </a:defRPr>
    </a:lvl1pPr>
    <a:lvl2pPr marL="0" marR="0" indent="0" algn="ctr" defTabSz="571500" rtl="1" fontAlgn="auto" latinLnBrk="0" hangingPunct="0">
      <a:lnSpc>
        <a:spcPct val="100000"/>
      </a:lnSpc>
      <a:spcBef>
        <a:spcPts val="0"/>
      </a:spcBef>
      <a:spcAft>
        <a:spcPts val="0"/>
      </a:spcAft>
      <a:buClrTx/>
      <a:buSzTx/>
      <a:buFontTx/>
      <a:buNone/>
      <a:tabLst/>
      <a:defRPr b="0" baseline="0" cap="none" i="0" spc="26" strike="noStrike" sz="2600" u="none" kumimoji="0" normalizeH="0">
        <a:ln>
          <a:noFill/>
        </a:ln>
        <a:solidFill>
          <a:srgbClr val="71787F"/>
        </a:solidFill>
        <a:effectLst>
          <a:outerShdw sx="100000" sy="100000" kx="0" ky="0" algn="b" rotWithShape="0" blurRad="25400" dist="12700" dir="13500000">
            <a:srgbClr val="FFFFFF"/>
          </a:outerShdw>
        </a:effectLst>
        <a:uFillTx/>
        <a:latin typeface="Avenir Next Condensed"/>
        <a:ea typeface="Avenir Next Condensed"/>
        <a:cs typeface="Avenir Next Condensed"/>
        <a:sym typeface="Avenir Next Condensed"/>
      </a:defRPr>
    </a:lvl2pPr>
    <a:lvl3pPr marL="0" marR="0" indent="0" algn="ctr" defTabSz="571500" rtl="1" fontAlgn="auto" latinLnBrk="0" hangingPunct="0">
      <a:lnSpc>
        <a:spcPct val="100000"/>
      </a:lnSpc>
      <a:spcBef>
        <a:spcPts val="0"/>
      </a:spcBef>
      <a:spcAft>
        <a:spcPts val="0"/>
      </a:spcAft>
      <a:buClrTx/>
      <a:buSzTx/>
      <a:buFontTx/>
      <a:buNone/>
      <a:tabLst/>
      <a:defRPr b="0" baseline="0" cap="none" i="0" spc="26" strike="noStrike" sz="2600" u="none" kumimoji="0" normalizeH="0">
        <a:ln>
          <a:noFill/>
        </a:ln>
        <a:solidFill>
          <a:srgbClr val="71787F"/>
        </a:solidFill>
        <a:effectLst>
          <a:outerShdw sx="100000" sy="100000" kx="0" ky="0" algn="b" rotWithShape="0" blurRad="25400" dist="12700" dir="13500000">
            <a:srgbClr val="FFFFFF"/>
          </a:outerShdw>
        </a:effectLst>
        <a:uFillTx/>
        <a:latin typeface="Avenir Next Condensed"/>
        <a:ea typeface="Avenir Next Condensed"/>
        <a:cs typeface="Avenir Next Condensed"/>
        <a:sym typeface="Avenir Next Condensed"/>
      </a:defRPr>
    </a:lvl3pPr>
    <a:lvl4pPr marL="0" marR="0" indent="0" algn="ctr" defTabSz="571500" rtl="1" fontAlgn="auto" latinLnBrk="0" hangingPunct="0">
      <a:lnSpc>
        <a:spcPct val="100000"/>
      </a:lnSpc>
      <a:spcBef>
        <a:spcPts val="0"/>
      </a:spcBef>
      <a:spcAft>
        <a:spcPts val="0"/>
      </a:spcAft>
      <a:buClrTx/>
      <a:buSzTx/>
      <a:buFontTx/>
      <a:buNone/>
      <a:tabLst/>
      <a:defRPr b="0" baseline="0" cap="none" i="0" spc="26" strike="noStrike" sz="2600" u="none" kumimoji="0" normalizeH="0">
        <a:ln>
          <a:noFill/>
        </a:ln>
        <a:solidFill>
          <a:srgbClr val="71787F"/>
        </a:solidFill>
        <a:effectLst>
          <a:outerShdw sx="100000" sy="100000" kx="0" ky="0" algn="b" rotWithShape="0" blurRad="25400" dist="12700" dir="13500000">
            <a:srgbClr val="FFFFFF"/>
          </a:outerShdw>
        </a:effectLst>
        <a:uFillTx/>
        <a:latin typeface="Avenir Next Condensed"/>
        <a:ea typeface="Avenir Next Condensed"/>
        <a:cs typeface="Avenir Next Condensed"/>
        <a:sym typeface="Avenir Next Condensed"/>
      </a:defRPr>
    </a:lvl4pPr>
    <a:lvl5pPr marL="0" marR="0" indent="0" algn="ctr" defTabSz="571500" rtl="1" fontAlgn="auto" latinLnBrk="0" hangingPunct="0">
      <a:lnSpc>
        <a:spcPct val="100000"/>
      </a:lnSpc>
      <a:spcBef>
        <a:spcPts val="0"/>
      </a:spcBef>
      <a:spcAft>
        <a:spcPts val="0"/>
      </a:spcAft>
      <a:buClrTx/>
      <a:buSzTx/>
      <a:buFontTx/>
      <a:buNone/>
      <a:tabLst/>
      <a:defRPr b="0" baseline="0" cap="none" i="0" spc="26" strike="noStrike" sz="2600" u="none" kumimoji="0" normalizeH="0">
        <a:ln>
          <a:noFill/>
        </a:ln>
        <a:solidFill>
          <a:srgbClr val="71787F"/>
        </a:solidFill>
        <a:effectLst>
          <a:outerShdw sx="100000" sy="100000" kx="0" ky="0" algn="b" rotWithShape="0" blurRad="25400" dist="12700" dir="13500000">
            <a:srgbClr val="FFFFFF"/>
          </a:outerShdw>
        </a:effectLst>
        <a:uFillTx/>
        <a:latin typeface="Avenir Next Condensed"/>
        <a:ea typeface="Avenir Next Condensed"/>
        <a:cs typeface="Avenir Next Condensed"/>
        <a:sym typeface="Avenir Next Condensed"/>
      </a:defRPr>
    </a:lvl5pPr>
    <a:lvl6pPr marL="0" marR="0" indent="0" algn="ctr" defTabSz="571500" rtl="1" fontAlgn="auto" latinLnBrk="0" hangingPunct="0">
      <a:lnSpc>
        <a:spcPct val="100000"/>
      </a:lnSpc>
      <a:spcBef>
        <a:spcPts val="0"/>
      </a:spcBef>
      <a:spcAft>
        <a:spcPts val="0"/>
      </a:spcAft>
      <a:buClrTx/>
      <a:buSzTx/>
      <a:buFontTx/>
      <a:buNone/>
      <a:tabLst/>
      <a:defRPr b="0" baseline="0" cap="none" i="0" spc="26" strike="noStrike" sz="2600" u="none" kumimoji="0" normalizeH="0">
        <a:ln>
          <a:noFill/>
        </a:ln>
        <a:solidFill>
          <a:srgbClr val="71787F"/>
        </a:solidFill>
        <a:effectLst>
          <a:outerShdw sx="100000" sy="100000" kx="0" ky="0" algn="b" rotWithShape="0" blurRad="25400" dist="12700" dir="13500000">
            <a:srgbClr val="FFFFFF"/>
          </a:outerShdw>
        </a:effectLst>
        <a:uFillTx/>
        <a:latin typeface="Avenir Next Condensed"/>
        <a:ea typeface="Avenir Next Condensed"/>
        <a:cs typeface="Avenir Next Condensed"/>
        <a:sym typeface="Avenir Next Condensed"/>
      </a:defRPr>
    </a:lvl6pPr>
    <a:lvl7pPr marL="0" marR="0" indent="0" algn="ctr" defTabSz="571500" rtl="1" fontAlgn="auto" latinLnBrk="0" hangingPunct="0">
      <a:lnSpc>
        <a:spcPct val="100000"/>
      </a:lnSpc>
      <a:spcBef>
        <a:spcPts val="0"/>
      </a:spcBef>
      <a:spcAft>
        <a:spcPts val="0"/>
      </a:spcAft>
      <a:buClrTx/>
      <a:buSzTx/>
      <a:buFontTx/>
      <a:buNone/>
      <a:tabLst/>
      <a:defRPr b="0" baseline="0" cap="none" i="0" spc="26" strike="noStrike" sz="2600" u="none" kumimoji="0" normalizeH="0">
        <a:ln>
          <a:noFill/>
        </a:ln>
        <a:solidFill>
          <a:srgbClr val="71787F"/>
        </a:solidFill>
        <a:effectLst>
          <a:outerShdw sx="100000" sy="100000" kx="0" ky="0" algn="b" rotWithShape="0" blurRad="25400" dist="12700" dir="13500000">
            <a:srgbClr val="FFFFFF"/>
          </a:outerShdw>
        </a:effectLst>
        <a:uFillTx/>
        <a:latin typeface="Avenir Next Condensed"/>
        <a:ea typeface="Avenir Next Condensed"/>
        <a:cs typeface="Avenir Next Condensed"/>
        <a:sym typeface="Avenir Next Condensed"/>
      </a:defRPr>
    </a:lvl7pPr>
    <a:lvl8pPr marL="0" marR="0" indent="0" algn="ctr" defTabSz="571500" rtl="1" fontAlgn="auto" latinLnBrk="0" hangingPunct="0">
      <a:lnSpc>
        <a:spcPct val="100000"/>
      </a:lnSpc>
      <a:spcBef>
        <a:spcPts val="0"/>
      </a:spcBef>
      <a:spcAft>
        <a:spcPts val="0"/>
      </a:spcAft>
      <a:buClrTx/>
      <a:buSzTx/>
      <a:buFontTx/>
      <a:buNone/>
      <a:tabLst/>
      <a:defRPr b="0" baseline="0" cap="none" i="0" spc="26" strike="noStrike" sz="2600" u="none" kumimoji="0" normalizeH="0">
        <a:ln>
          <a:noFill/>
        </a:ln>
        <a:solidFill>
          <a:srgbClr val="71787F"/>
        </a:solidFill>
        <a:effectLst>
          <a:outerShdw sx="100000" sy="100000" kx="0" ky="0" algn="b" rotWithShape="0" blurRad="25400" dist="12700" dir="13500000">
            <a:srgbClr val="FFFFFF"/>
          </a:outerShdw>
        </a:effectLst>
        <a:uFillTx/>
        <a:latin typeface="Avenir Next Condensed"/>
        <a:ea typeface="Avenir Next Condensed"/>
        <a:cs typeface="Avenir Next Condensed"/>
        <a:sym typeface="Avenir Next Condensed"/>
      </a:defRPr>
    </a:lvl8pPr>
    <a:lvl9pPr marL="0" marR="0" indent="0" algn="ctr" defTabSz="571500" rtl="1" fontAlgn="auto" latinLnBrk="0" hangingPunct="0">
      <a:lnSpc>
        <a:spcPct val="100000"/>
      </a:lnSpc>
      <a:spcBef>
        <a:spcPts val="0"/>
      </a:spcBef>
      <a:spcAft>
        <a:spcPts val="0"/>
      </a:spcAft>
      <a:buClrTx/>
      <a:buSzTx/>
      <a:buFontTx/>
      <a:buNone/>
      <a:tabLst/>
      <a:defRPr b="0" baseline="0" cap="none" i="0" spc="26" strike="noStrike" sz="2600" u="none" kumimoji="0" normalizeH="0">
        <a:ln>
          <a:noFill/>
        </a:ln>
        <a:solidFill>
          <a:srgbClr val="71787F"/>
        </a:solidFill>
        <a:effectLst>
          <a:outerShdw sx="100000" sy="100000" kx="0" ky="0" algn="b" rotWithShape="0" blurRad="25400" dist="12700" dir="13500000">
            <a:srgbClr val="FFFFFF"/>
          </a:outerShdw>
        </a:effectLst>
        <a:uFillTx/>
        <a:latin typeface="Avenir Next Condensed"/>
        <a:ea typeface="Avenir Next Condensed"/>
        <a:cs typeface="Avenir Next Condensed"/>
        <a:sym typeface="Avenir Next Condensed"/>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venir Next Condensed"/>
          <a:ea typeface="Avenir Next Condensed"/>
          <a:cs typeface="Avenir Next Condensed"/>
        </a:font>
        <a:srgbClr val="71787F"/>
      </a:tcTxStyle>
      <a:tcStyle>
        <a:tcBdr>
          <a:left>
            <a:ln w="12700" cap="flat">
              <a:solidFill>
                <a:srgbClr val="313F4E"/>
              </a:solidFill>
              <a:prstDash val="solid"/>
              <a:round/>
            </a:ln>
          </a:left>
          <a:right>
            <a:ln w="12700" cap="flat">
              <a:solidFill>
                <a:srgbClr val="313F4E"/>
              </a:solidFill>
              <a:prstDash val="solid"/>
              <a:round/>
            </a:ln>
          </a:right>
          <a:top>
            <a:ln w="12700" cap="flat">
              <a:solidFill>
                <a:srgbClr val="313F4E"/>
              </a:solidFill>
              <a:prstDash val="solid"/>
              <a:round/>
            </a:ln>
          </a:top>
          <a:bottom>
            <a:ln w="12700" cap="flat">
              <a:solidFill>
                <a:srgbClr val="313F4E"/>
              </a:solidFill>
              <a:prstDash val="solid"/>
              <a:round/>
            </a:ln>
          </a:bottom>
          <a:insideH>
            <a:ln w="12700" cap="flat">
              <a:solidFill>
                <a:srgbClr val="313F4E"/>
              </a:solidFill>
              <a:prstDash val="solid"/>
              <a:round/>
            </a:ln>
          </a:insideH>
          <a:insideV>
            <a:ln w="12700" cap="flat">
              <a:solidFill>
                <a:srgbClr val="313F4E"/>
              </a:solidFill>
              <a:prstDash val="solid"/>
              <a:round/>
            </a:ln>
          </a:insideV>
        </a:tcBdr>
        <a:fill>
          <a:solidFill>
            <a:srgbClr val="CAD2E8"/>
          </a:solidFill>
        </a:fill>
      </a:tcStyle>
    </a:wholeTbl>
    <a:band2H>
      <a:tcTxStyle b="def" i="def"/>
      <a:tcStyle>
        <a:tcBdr/>
        <a:fill>
          <a:solidFill>
            <a:srgbClr val="E6EAF4"/>
          </a:solidFill>
        </a:fill>
      </a:tcStyle>
    </a:band2H>
    <a:firstCol>
      <a:tcTxStyle b="on" i="off">
        <a:font>
          <a:latin typeface="Avenir Next Condensed"/>
          <a:ea typeface="Avenir Next Condensed"/>
          <a:cs typeface="Avenir Next Condensed"/>
        </a:font>
        <a:srgbClr val="313F4E"/>
      </a:tcTxStyle>
      <a:tcStyle>
        <a:tcBdr>
          <a:left>
            <a:ln w="12700" cap="flat">
              <a:solidFill>
                <a:srgbClr val="313F4E"/>
              </a:solidFill>
              <a:prstDash val="solid"/>
              <a:round/>
            </a:ln>
          </a:left>
          <a:right>
            <a:ln w="12700" cap="flat">
              <a:solidFill>
                <a:srgbClr val="313F4E"/>
              </a:solidFill>
              <a:prstDash val="solid"/>
              <a:round/>
            </a:ln>
          </a:right>
          <a:top>
            <a:ln w="12700" cap="flat">
              <a:solidFill>
                <a:srgbClr val="313F4E"/>
              </a:solidFill>
              <a:prstDash val="solid"/>
              <a:round/>
            </a:ln>
          </a:top>
          <a:bottom>
            <a:ln w="12700" cap="flat">
              <a:solidFill>
                <a:srgbClr val="313F4E"/>
              </a:solidFill>
              <a:prstDash val="solid"/>
              <a:round/>
            </a:ln>
          </a:bottom>
          <a:insideH>
            <a:ln w="12700" cap="flat">
              <a:solidFill>
                <a:srgbClr val="313F4E"/>
              </a:solidFill>
              <a:prstDash val="solid"/>
              <a:round/>
            </a:ln>
          </a:insideH>
          <a:insideV>
            <a:ln w="12700" cap="flat">
              <a:solidFill>
                <a:srgbClr val="313F4E"/>
              </a:solidFill>
              <a:prstDash val="solid"/>
              <a:round/>
            </a:ln>
          </a:insideV>
        </a:tcBdr>
        <a:fill>
          <a:solidFill>
            <a:schemeClr val="accent1"/>
          </a:solidFill>
        </a:fill>
      </a:tcStyle>
    </a:firstCol>
    <a:lastRow>
      <a:tcTxStyle b="on" i="off">
        <a:font>
          <a:latin typeface="Avenir Next Condensed"/>
          <a:ea typeface="Avenir Next Condensed"/>
          <a:cs typeface="Avenir Next Condensed"/>
        </a:font>
        <a:srgbClr val="313F4E"/>
      </a:tcTxStyle>
      <a:tcStyle>
        <a:tcBdr>
          <a:left>
            <a:ln w="12700" cap="flat">
              <a:solidFill>
                <a:srgbClr val="313F4E"/>
              </a:solidFill>
              <a:prstDash val="solid"/>
              <a:round/>
            </a:ln>
          </a:left>
          <a:right>
            <a:ln w="12700" cap="flat">
              <a:solidFill>
                <a:srgbClr val="313F4E"/>
              </a:solidFill>
              <a:prstDash val="solid"/>
              <a:round/>
            </a:ln>
          </a:right>
          <a:top>
            <a:ln w="38100" cap="flat">
              <a:solidFill>
                <a:srgbClr val="313F4E"/>
              </a:solidFill>
              <a:prstDash val="solid"/>
              <a:round/>
            </a:ln>
          </a:top>
          <a:bottom>
            <a:ln w="12700" cap="flat">
              <a:solidFill>
                <a:srgbClr val="313F4E"/>
              </a:solidFill>
              <a:prstDash val="solid"/>
              <a:round/>
            </a:ln>
          </a:bottom>
          <a:insideH>
            <a:ln w="12700" cap="flat">
              <a:solidFill>
                <a:srgbClr val="313F4E"/>
              </a:solidFill>
              <a:prstDash val="solid"/>
              <a:round/>
            </a:ln>
          </a:insideH>
          <a:insideV>
            <a:ln w="12700" cap="flat">
              <a:solidFill>
                <a:srgbClr val="313F4E"/>
              </a:solidFill>
              <a:prstDash val="solid"/>
              <a:round/>
            </a:ln>
          </a:insideV>
        </a:tcBdr>
        <a:fill>
          <a:solidFill>
            <a:schemeClr val="accent1"/>
          </a:solidFill>
        </a:fill>
      </a:tcStyle>
    </a:lastRow>
    <a:firstRow>
      <a:tcTxStyle b="on" i="off">
        <a:font>
          <a:latin typeface="Avenir Next Condensed"/>
          <a:ea typeface="Avenir Next Condensed"/>
          <a:cs typeface="Avenir Next Condensed"/>
        </a:font>
        <a:srgbClr val="313F4E"/>
      </a:tcTxStyle>
      <a:tcStyle>
        <a:tcBdr>
          <a:left>
            <a:ln w="12700" cap="flat">
              <a:solidFill>
                <a:srgbClr val="313F4E"/>
              </a:solidFill>
              <a:prstDash val="solid"/>
              <a:round/>
            </a:ln>
          </a:left>
          <a:right>
            <a:ln w="12700" cap="flat">
              <a:solidFill>
                <a:srgbClr val="313F4E"/>
              </a:solidFill>
              <a:prstDash val="solid"/>
              <a:round/>
            </a:ln>
          </a:right>
          <a:top>
            <a:ln w="12700" cap="flat">
              <a:solidFill>
                <a:srgbClr val="313F4E"/>
              </a:solidFill>
              <a:prstDash val="solid"/>
              <a:round/>
            </a:ln>
          </a:top>
          <a:bottom>
            <a:ln w="38100" cap="flat">
              <a:solidFill>
                <a:srgbClr val="313F4E"/>
              </a:solidFill>
              <a:prstDash val="solid"/>
              <a:round/>
            </a:ln>
          </a:bottom>
          <a:insideH>
            <a:ln w="12700" cap="flat">
              <a:solidFill>
                <a:srgbClr val="313F4E"/>
              </a:solidFill>
              <a:prstDash val="solid"/>
              <a:round/>
            </a:ln>
          </a:insideH>
          <a:insideV>
            <a:ln w="12700" cap="flat">
              <a:solidFill>
                <a:srgbClr val="313F4E"/>
              </a:solidFill>
              <a:prstDash val="solid"/>
              <a:round/>
            </a:ln>
          </a:insideV>
        </a:tcBdr>
        <a:fill>
          <a:solidFill>
            <a:schemeClr val="accent1"/>
          </a:solidFill>
        </a:fill>
      </a:tcStyle>
    </a:firstRow>
  </a:tblStyle>
  <a:tblStyle styleId="{C7B018BB-80A7-4F77-B60F-C8B233D01FF8}" styleName="">
    <a:tblBg/>
    <a:wholeTbl>
      <a:tcTxStyle b="off" i="off">
        <a:font>
          <a:latin typeface="Avenir Next Condensed"/>
          <a:ea typeface="Avenir Next Condensed"/>
          <a:cs typeface="Avenir Next Condensed"/>
        </a:font>
        <a:srgbClr val="71787F"/>
      </a:tcTxStyle>
      <a:tcStyle>
        <a:tcBdr>
          <a:left>
            <a:ln w="12700" cap="flat">
              <a:solidFill>
                <a:srgbClr val="313F4E"/>
              </a:solidFill>
              <a:prstDash val="solid"/>
              <a:round/>
            </a:ln>
          </a:left>
          <a:right>
            <a:ln w="12700" cap="flat">
              <a:solidFill>
                <a:srgbClr val="313F4E"/>
              </a:solidFill>
              <a:prstDash val="solid"/>
              <a:round/>
            </a:ln>
          </a:right>
          <a:top>
            <a:ln w="12700" cap="flat">
              <a:solidFill>
                <a:srgbClr val="313F4E"/>
              </a:solidFill>
              <a:prstDash val="solid"/>
              <a:round/>
            </a:ln>
          </a:top>
          <a:bottom>
            <a:ln w="12700" cap="flat">
              <a:solidFill>
                <a:srgbClr val="313F4E"/>
              </a:solidFill>
              <a:prstDash val="solid"/>
              <a:round/>
            </a:ln>
          </a:bottom>
          <a:insideH>
            <a:ln w="12700" cap="flat">
              <a:solidFill>
                <a:srgbClr val="313F4E"/>
              </a:solidFill>
              <a:prstDash val="solid"/>
              <a:round/>
            </a:ln>
          </a:insideH>
          <a:insideV>
            <a:ln w="12700" cap="flat">
              <a:solidFill>
                <a:srgbClr val="313F4E"/>
              </a:solidFill>
              <a:prstDash val="solid"/>
              <a:round/>
            </a:ln>
          </a:insideV>
        </a:tcBdr>
        <a:fill>
          <a:solidFill>
            <a:srgbClr val="F2E7CB"/>
          </a:solidFill>
        </a:fill>
      </a:tcStyle>
    </a:wholeTbl>
    <a:band2H>
      <a:tcTxStyle b="def" i="def"/>
      <a:tcStyle>
        <a:tcBdr/>
        <a:fill>
          <a:solidFill>
            <a:srgbClr val="F8F4E7"/>
          </a:solidFill>
        </a:fill>
      </a:tcStyle>
    </a:band2H>
    <a:firstCol>
      <a:tcTxStyle b="on" i="off">
        <a:font>
          <a:latin typeface="Avenir Next Condensed"/>
          <a:ea typeface="Avenir Next Condensed"/>
          <a:cs typeface="Avenir Next Condensed"/>
        </a:font>
        <a:srgbClr val="313F4E"/>
      </a:tcTxStyle>
      <a:tcStyle>
        <a:tcBdr>
          <a:left>
            <a:ln w="12700" cap="flat">
              <a:solidFill>
                <a:srgbClr val="313F4E"/>
              </a:solidFill>
              <a:prstDash val="solid"/>
              <a:round/>
            </a:ln>
          </a:left>
          <a:right>
            <a:ln w="12700" cap="flat">
              <a:solidFill>
                <a:srgbClr val="313F4E"/>
              </a:solidFill>
              <a:prstDash val="solid"/>
              <a:round/>
            </a:ln>
          </a:right>
          <a:top>
            <a:ln w="12700" cap="flat">
              <a:solidFill>
                <a:srgbClr val="313F4E"/>
              </a:solidFill>
              <a:prstDash val="solid"/>
              <a:round/>
            </a:ln>
          </a:top>
          <a:bottom>
            <a:ln w="12700" cap="flat">
              <a:solidFill>
                <a:srgbClr val="313F4E"/>
              </a:solidFill>
              <a:prstDash val="solid"/>
              <a:round/>
            </a:ln>
          </a:bottom>
          <a:insideH>
            <a:ln w="12700" cap="flat">
              <a:solidFill>
                <a:srgbClr val="313F4E"/>
              </a:solidFill>
              <a:prstDash val="solid"/>
              <a:round/>
            </a:ln>
          </a:insideH>
          <a:insideV>
            <a:ln w="12700" cap="flat">
              <a:solidFill>
                <a:srgbClr val="313F4E"/>
              </a:solidFill>
              <a:prstDash val="solid"/>
              <a:round/>
            </a:ln>
          </a:insideV>
        </a:tcBdr>
        <a:fill>
          <a:solidFill>
            <a:schemeClr val="accent3"/>
          </a:solidFill>
        </a:fill>
      </a:tcStyle>
    </a:firstCol>
    <a:lastRow>
      <a:tcTxStyle b="on" i="off">
        <a:font>
          <a:latin typeface="Avenir Next Condensed"/>
          <a:ea typeface="Avenir Next Condensed"/>
          <a:cs typeface="Avenir Next Condensed"/>
        </a:font>
        <a:srgbClr val="313F4E"/>
      </a:tcTxStyle>
      <a:tcStyle>
        <a:tcBdr>
          <a:left>
            <a:ln w="12700" cap="flat">
              <a:solidFill>
                <a:srgbClr val="313F4E"/>
              </a:solidFill>
              <a:prstDash val="solid"/>
              <a:round/>
            </a:ln>
          </a:left>
          <a:right>
            <a:ln w="12700" cap="flat">
              <a:solidFill>
                <a:srgbClr val="313F4E"/>
              </a:solidFill>
              <a:prstDash val="solid"/>
              <a:round/>
            </a:ln>
          </a:right>
          <a:top>
            <a:ln w="38100" cap="flat">
              <a:solidFill>
                <a:srgbClr val="313F4E"/>
              </a:solidFill>
              <a:prstDash val="solid"/>
              <a:round/>
            </a:ln>
          </a:top>
          <a:bottom>
            <a:ln w="12700" cap="flat">
              <a:solidFill>
                <a:srgbClr val="313F4E"/>
              </a:solidFill>
              <a:prstDash val="solid"/>
              <a:round/>
            </a:ln>
          </a:bottom>
          <a:insideH>
            <a:ln w="12700" cap="flat">
              <a:solidFill>
                <a:srgbClr val="313F4E"/>
              </a:solidFill>
              <a:prstDash val="solid"/>
              <a:round/>
            </a:ln>
          </a:insideH>
          <a:insideV>
            <a:ln w="12700" cap="flat">
              <a:solidFill>
                <a:srgbClr val="313F4E"/>
              </a:solidFill>
              <a:prstDash val="solid"/>
              <a:round/>
            </a:ln>
          </a:insideV>
        </a:tcBdr>
        <a:fill>
          <a:solidFill>
            <a:schemeClr val="accent3"/>
          </a:solidFill>
        </a:fill>
      </a:tcStyle>
    </a:lastRow>
    <a:firstRow>
      <a:tcTxStyle b="on" i="off">
        <a:font>
          <a:latin typeface="Avenir Next Condensed"/>
          <a:ea typeface="Avenir Next Condensed"/>
          <a:cs typeface="Avenir Next Condensed"/>
        </a:font>
        <a:srgbClr val="313F4E"/>
      </a:tcTxStyle>
      <a:tcStyle>
        <a:tcBdr>
          <a:left>
            <a:ln w="12700" cap="flat">
              <a:solidFill>
                <a:srgbClr val="313F4E"/>
              </a:solidFill>
              <a:prstDash val="solid"/>
              <a:round/>
            </a:ln>
          </a:left>
          <a:right>
            <a:ln w="12700" cap="flat">
              <a:solidFill>
                <a:srgbClr val="313F4E"/>
              </a:solidFill>
              <a:prstDash val="solid"/>
              <a:round/>
            </a:ln>
          </a:right>
          <a:top>
            <a:ln w="12700" cap="flat">
              <a:solidFill>
                <a:srgbClr val="313F4E"/>
              </a:solidFill>
              <a:prstDash val="solid"/>
              <a:round/>
            </a:ln>
          </a:top>
          <a:bottom>
            <a:ln w="38100" cap="flat">
              <a:solidFill>
                <a:srgbClr val="313F4E"/>
              </a:solidFill>
              <a:prstDash val="solid"/>
              <a:round/>
            </a:ln>
          </a:bottom>
          <a:insideH>
            <a:ln w="12700" cap="flat">
              <a:solidFill>
                <a:srgbClr val="313F4E"/>
              </a:solidFill>
              <a:prstDash val="solid"/>
              <a:round/>
            </a:ln>
          </a:insideH>
          <a:insideV>
            <a:ln w="12700" cap="flat">
              <a:solidFill>
                <a:srgbClr val="313F4E"/>
              </a:solidFill>
              <a:prstDash val="solid"/>
              <a:round/>
            </a:ln>
          </a:insideV>
        </a:tcBdr>
        <a:fill>
          <a:solidFill>
            <a:schemeClr val="accent3"/>
          </a:solidFill>
        </a:fill>
      </a:tcStyle>
    </a:firstRow>
  </a:tblStyle>
  <a:tblStyle styleId="{EEE7283C-3CF3-47DC-8721-378D4A62B228}" styleName="">
    <a:tblBg/>
    <a:wholeTbl>
      <a:tcTxStyle b="off" i="off">
        <a:font>
          <a:latin typeface="Avenir Next Condensed"/>
          <a:ea typeface="Avenir Next Condensed"/>
          <a:cs typeface="Avenir Next Condensed"/>
        </a:font>
        <a:srgbClr val="71787F"/>
      </a:tcTxStyle>
      <a:tcStyle>
        <a:tcBdr>
          <a:left>
            <a:ln w="12700" cap="flat">
              <a:solidFill>
                <a:srgbClr val="313F4E"/>
              </a:solidFill>
              <a:prstDash val="solid"/>
              <a:round/>
            </a:ln>
          </a:left>
          <a:right>
            <a:ln w="12700" cap="flat">
              <a:solidFill>
                <a:srgbClr val="313F4E"/>
              </a:solidFill>
              <a:prstDash val="solid"/>
              <a:round/>
            </a:ln>
          </a:right>
          <a:top>
            <a:ln w="12700" cap="flat">
              <a:solidFill>
                <a:srgbClr val="313F4E"/>
              </a:solidFill>
              <a:prstDash val="solid"/>
              <a:round/>
            </a:ln>
          </a:top>
          <a:bottom>
            <a:ln w="12700" cap="flat">
              <a:solidFill>
                <a:srgbClr val="313F4E"/>
              </a:solidFill>
              <a:prstDash val="solid"/>
              <a:round/>
            </a:ln>
          </a:bottom>
          <a:insideH>
            <a:ln w="12700" cap="flat">
              <a:solidFill>
                <a:srgbClr val="313F4E"/>
              </a:solidFill>
              <a:prstDash val="solid"/>
              <a:round/>
            </a:ln>
          </a:insideH>
          <a:insideV>
            <a:ln w="12700" cap="flat">
              <a:solidFill>
                <a:srgbClr val="313F4E"/>
              </a:solidFill>
              <a:prstDash val="solid"/>
              <a:round/>
            </a:ln>
          </a:insideV>
        </a:tcBdr>
        <a:fill>
          <a:solidFill>
            <a:srgbClr val="D5CDDE"/>
          </a:solidFill>
        </a:fill>
      </a:tcStyle>
    </a:wholeTbl>
    <a:band2H>
      <a:tcTxStyle b="def" i="def"/>
      <a:tcStyle>
        <a:tcBdr/>
        <a:fill>
          <a:solidFill>
            <a:srgbClr val="EBE8EF"/>
          </a:solidFill>
        </a:fill>
      </a:tcStyle>
    </a:band2H>
    <a:firstCol>
      <a:tcTxStyle b="on" i="off">
        <a:font>
          <a:latin typeface="Avenir Next Condensed"/>
          <a:ea typeface="Avenir Next Condensed"/>
          <a:cs typeface="Avenir Next Condensed"/>
        </a:font>
        <a:srgbClr val="313F4E"/>
      </a:tcTxStyle>
      <a:tcStyle>
        <a:tcBdr>
          <a:left>
            <a:ln w="12700" cap="flat">
              <a:solidFill>
                <a:srgbClr val="313F4E"/>
              </a:solidFill>
              <a:prstDash val="solid"/>
              <a:round/>
            </a:ln>
          </a:left>
          <a:right>
            <a:ln w="12700" cap="flat">
              <a:solidFill>
                <a:srgbClr val="313F4E"/>
              </a:solidFill>
              <a:prstDash val="solid"/>
              <a:round/>
            </a:ln>
          </a:right>
          <a:top>
            <a:ln w="12700" cap="flat">
              <a:solidFill>
                <a:srgbClr val="313F4E"/>
              </a:solidFill>
              <a:prstDash val="solid"/>
              <a:round/>
            </a:ln>
          </a:top>
          <a:bottom>
            <a:ln w="12700" cap="flat">
              <a:solidFill>
                <a:srgbClr val="313F4E"/>
              </a:solidFill>
              <a:prstDash val="solid"/>
              <a:round/>
            </a:ln>
          </a:bottom>
          <a:insideH>
            <a:ln w="12700" cap="flat">
              <a:solidFill>
                <a:srgbClr val="313F4E"/>
              </a:solidFill>
              <a:prstDash val="solid"/>
              <a:round/>
            </a:ln>
          </a:insideH>
          <a:insideV>
            <a:ln w="12700" cap="flat">
              <a:solidFill>
                <a:srgbClr val="313F4E"/>
              </a:solidFill>
              <a:prstDash val="solid"/>
              <a:round/>
            </a:ln>
          </a:insideV>
        </a:tcBdr>
        <a:fill>
          <a:solidFill>
            <a:schemeClr val="accent6"/>
          </a:solidFill>
        </a:fill>
      </a:tcStyle>
    </a:firstCol>
    <a:lastRow>
      <a:tcTxStyle b="on" i="off">
        <a:font>
          <a:latin typeface="Avenir Next Condensed"/>
          <a:ea typeface="Avenir Next Condensed"/>
          <a:cs typeface="Avenir Next Condensed"/>
        </a:font>
        <a:srgbClr val="313F4E"/>
      </a:tcTxStyle>
      <a:tcStyle>
        <a:tcBdr>
          <a:left>
            <a:ln w="12700" cap="flat">
              <a:solidFill>
                <a:srgbClr val="313F4E"/>
              </a:solidFill>
              <a:prstDash val="solid"/>
              <a:round/>
            </a:ln>
          </a:left>
          <a:right>
            <a:ln w="12700" cap="flat">
              <a:solidFill>
                <a:srgbClr val="313F4E"/>
              </a:solidFill>
              <a:prstDash val="solid"/>
              <a:round/>
            </a:ln>
          </a:right>
          <a:top>
            <a:ln w="38100" cap="flat">
              <a:solidFill>
                <a:srgbClr val="313F4E"/>
              </a:solidFill>
              <a:prstDash val="solid"/>
              <a:round/>
            </a:ln>
          </a:top>
          <a:bottom>
            <a:ln w="12700" cap="flat">
              <a:solidFill>
                <a:srgbClr val="313F4E"/>
              </a:solidFill>
              <a:prstDash val="solid"/>
              <a:round/>
            </a:ln>
          </a:bottom>
          <a:insideH>
            <a:ln w="12700" cap="flat">
              <a:solidFill>
                <a:srgbClr val="313F4E"/>
              </a:solidFill>
              <a:prstDash val="solid"/>
              <a:round/>
            </a:ln>
          </a:insideH>
          <a:insideV>
            <a:ln w="12700" cap="flat">
              <a:solidFill>
                <a:srgbClr val="313F4E"/>
              </a:solidFill>
              <a:prstDash val="solid"/>
              <a:round/>
            </a:ln>
          </a:insideV>
        </a:tcBdr>
        <a:fill>
          <a:solidFill>
            <a:schemeClr val="accent6"/>
          </a:solidFill>
        </a:fill>
      </a:tcStyle>
    </a:lastRow>
    <a:firstRow>
      <a:tcTxStyle b="on" i="off">
        <a:font>
          <a:latin typeface="Avenir Next Condensed"/>
          <a:ea typeface="Avenir Next Condensed"/>
          <a:cs typeface="Avenir Next Condensed"/>
        </a:font>
        <a:srgbClr val="313F4E"/>
      </a:tcTxStyle>
      <a:tcStyle>
        <a:tcBdr>
          <a:left>
            <a:ln w="12700" cap="flat">
              <a:solidFill>
                <a:srgbClr val="313F4E"/>
              </a:solidFill>
              <a:prstDash val="solid"/>
              <a:round/>
            </a:ln>
          </a:left>
          <a:right>
            <a:ln w="12700" cap="flat">
              <a:solidFill>
                <a:srgbClr val="313F4E"/>
              </a:solidFill>
              <a:prstDash val="solid"/>
              <a:round/>
            </a:ln>
          </a:right>
          <a:top>
            <a:ln w="12700" cap="flat">
              <a:solidFill>
                <a:srgbClr val="313F4E"/>
              </a:solidFill>
              <a:prstDash val="solid"/>
              <a:round/>
            </a:ln>
          </a:top>
          <a:bottom>
            <a:ln w="38100" cap="flat">
              <a:solidFill>
                <a:srgbClr val="313F4E"/>
              </a:solidFill>
              <a:prstDash val="solid"/>
              <a:round/>
            </a:ln>
          </a:bottom>
          <a:insideH>
            <a:ln w="12700" cap="flat">
              <a:solidFill>
                <a:srgbClr val="313F4E"/>
              </a:solidFill>
              <a:prstDash val="solid"/>
              <a:round/>
            </a:ln>
          </a:insideH>
          <a:insideV>
            <a:ln w="12700" cap="flat">
              <a:solidFill>
                <a:srgbClr val="313F4E"/>
              </a:solidFill>
              <a:prstDash val="solid"/>
              <a:round/>
            </a:ln>
          </a:insideV>
        </a:tcBdr>
        <a:fill>
          <a:solidFill>
            <a:schemeClr val="accent6"/>
          </a:solidFill>
        </a:fill>
      </a:tcStyle>
    </a:firstRow>
  </a:tblStyle>
  <a:tblStyle styleId="{CF821DB8-F4EB-4A41-A1BA-3FCAFE7338EE}" styleName="">
    <a:tblBg/>
    <a:wholeTbl>
      <a:tcTxStyle b="off" i="off">
        <a:font>
          <a:latin typeface="Avenir Next Condensed"/>
          <a:ea typeface="Avenir Next Condensed"/>
          <a:cs typeface="Avenir Next Condensed"/>
        </a:font>
        <a:srgbClr val="71787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BEBEC"/>
          </a:solidFill>
        </a:fill>
      </a:tcStyle>
    </a:wholeTbl>
    <a:band2H>
      <a:tcTxStyle b="def" i="def"/>
      <a:tcStyle>
        <a:tcBdr/>
        <a:fill>
          <a:solidFill>
            <a:srgbClr val="313F4E"/>
          </a:solidFill>
        </a:fill>
      </a:tcStyle>
    </a:band2H>
    <a:firstCol>
      <a:tcTxStyle b="on" i="off">
        <a:font>
          <a:latin typeface="Avenir Next Condensed"/>
          <a:ea typeface="Avenir Next Condensed"/>
          <a:cs typeface="Avenir Next Condensed"/>
        </a:font>
        <a:srgbClr val="313F4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venir Next Condensed"/>
          <a:ea typeface="Avenir Next Condensed"/>
          <a:cs typeface="Avenir Next Condensed"/>
        </a:font>
        <a:srgbClr val="71787F"/>
      </a:tcTxStyle>
      <a:tcStyle>
        <a:tcBdr>
          <a:left>
            <a:ln w="12700" cap="flat">
              <a:noFill/>
              <a:miter lim="400000"/>
            </a:ln>
          </a:left>
          <a:right>
            <a:ln w="12700" cap="flat">
              <a:noFill/>
              <a:miter lim="400000"/>
            </a:ln>
          </a:right>
          <a:top>
            <a:ln w="50800" cap="flat">
              <a:solidFill>
                <a:srgbClr val="71787F"/>
              </a:solidFill>
              <a:prstDash val="solid"/>
              <a:round/>
            </a:ln>
          </a:top>
          <a:bottom>
            <a:ln w="25400" cap="flat">
              <a:solidFill>
                <a:srgbClr val="71787F"/>
              </a:solidFill>
              <a:prstDash val="solid"/>
              <a:round/>
            </a:ln>
          </a:bottom>
          <a:insideH>
            <a:ln w="12700" cap="flat">
              <a:noFill/>
              <a:miter lim="400000"/>
            </a:ln>
          </a:insideH>
          <a:insideV>
            <a:ln w="12700" cap="flat">
              <a:noFill/>
              <a:miter lim="400000"/>
            </a:ln>
          </a:insideV>
        </a:tcBdr>
        <a:fill>
          <a:solidFill>
            <a:srgbClr val="313F4E"/>
          </a:solidFill>
        </a:fill>
      </a:tcStyle>
    </a:lastRow>
    <a:firstRow>
      <a:tcTxStyle b="on" i="off">
        <a:font>
          <a:latin typeface="Avenir Next Condensed"/>
          <a:ea typeface="Avenir Next Condensed"/>
          <a:cs typeface="Avenir Next Condensed"/>
        </a:font>
        <a:srgbClr val="313F4E"/>
      </a:tcTxStyle>
      <a:tcStyle>
        <a:tcBdr>
          <a:left>
            <a:ln w="12700" cap="flat">
              <a:noFill/>
              <a:miter lim="400000"/>
            </a:ln>
          </a:left>
          <a:right>
            <a:ln w="12700" cap="flat">
              <a:noFill/>
              <a:miter lim="400000"/>
            </a:ln>
          </a:right>
          <a:top>
            <a:ln w="25400" cap="flat">
              <a:solidFill>
                <a:srgbClr val="71787F"/>
              </a:solidFill>
              <a:prstDash val="solid"/>
              <a:round/>
            </a:ln>
          </a:top>
          <a:bottom>
            <a:ln w="25400" cap="flat">
              <a:solidFill>
                <a:srgbClr val="71787F"/>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venir Next Condensed"/>
          <a:ea typeface="Avenir Next Condensed"/>
          <a:cs typeface="Avenir Next Condensed"/>
        </a:font>
        <a:srgbClr val="71787F"/>
      </a:tcTxStyle>
      <a:tcStyle>
        <a:tcBdr>
          <a:left>
            <a:ln w="12700" cap="flat">
              <a:solidFill>
                <a:srgbClr val="313F4E"/>
              </a:solidFill>
              <a:prstDash val="solid"/>
              <a:round/>
            </a:ln>
          </a:left>
          <a:right>
            <a:ln w="12700" cap="flat">
              <a:solidFill>
                <a:srgbClr val="313F4E"/>
              </a:solidFill>
              <a:prstDash val="solid"/>
              <a:round/>
            </a:ln>
          </a:right>
          <a:top>
            <a:ln w="12700" cap="flat">
              <a:solidFill>
                <a:srgbClr val="313F4E"/>
              </a:solidFill>
              <a:prstDash val="solid"/>
              <a:round/>
            </a:ln>
          </a:top>
          <a:bottom>
            <a:ln w="12700" cap="flat">
              <a:solidFill>
                <a:srgbClr val="313F4E"/>
              </a:solidFill>
              <a:prstDash val="solid"/>
              <a:round/>
            </a:ln>
          </a:bottom>
          <a:insideH>
            <a:ln w="12700" cap="flat">
              <a:solidFill>
                <a:srgbClr val="313F4E"/>
              </a:solidFill>
              <a:prstDash val="solid"/>
              <a:round/>
            </a:ln>
          </a:insideH>
          <a:insideV>
            <a:ln w="12700" cap="flat">
              <a:solidFill>
                <a:srgbClr val="313F4E"/>
              </a:solidFill>
              <a:prstDash val="solid"/>
              <a:round/>
            </a:ln>
          </a:insideV>
        </a:tcBdr>
        <a:fill>
          <a:solidFill>
            <a:srgbClr val="D4D5D7"/>
          </a:solidFill>
        </a:fill>
      </a:tcStyle>
    </a:wholeTbl>
    <a:band2H>
      <a:tcTxStyle b="def" i="def"/>
      <a:tcStyle>
        <a:tcBdr/>
        <a:fill>
          <a:solidFill>
            <a:srgbClr val="EBEBEC"/>
          </a:solidFill>
        </a:fill>
      </a:tcStyle>
    </a:band2H>
    <a:firstCol>
      <a:tcTxStyle b="on" i="off">
        <a:font>
          <a:latin typeface="Avenir Next Condensed"/>
          <a:ea typeface="Avenir Next Condensed"/>
          <a:cs typeface="Avenir Next Condensed"/>
        </a:font>
        <a:srgbClr val="313F4E"/>
      </a:tcTxStyle>
      <a:tcStyle>
        <a:tcBdr>
          <a:left>
            <a:ln w="12700" cap="flat">
              <a:solidFill>
                <a:srgbClr val="313F4E"/>
              </a:solidFill>
              <a:prstDash val="solid"/>
              <a:round/>
            </a:ln>
          </a:left>
          <a:right>
            <a:ln w="12700" cap="flat">
              <a:solidFill>
                <a:srgbClr val="313F4E"/>
              </a:solidFill>
              <a:prstDash val="solid"/>
              <a:round/>
            </a:ln>
          </a:right>
          <a:top>
            <a:ln w="12700" cap="flat">
              <a:solidFill>
                <a:srgbClr val="313F4E"/>
              </a:solidFill>
              <a:prstDash val="solid"/>
              <a:round/>
            </a:ln>
          </a:top>
          <a:bottom>
            <a:ln w="12700" cap="flat">
              <a:solidFill>
                <a:srgbClr val="313F4E"/>
              </a:solidFill>
              <a:prstDash val="solid"/>
              <a:round/>
            </a:ln>
          </a:bottom>
          <a:insideH>
            <a:ln w="12700" cap="flat">
              <a:solidFill>
                <a:srgbClr val="313F4E"/>
              </a:solidFill>
              <a:prstDash val="solid"/>
              <a:round/>
            </a:ln>
          </a:insideH>
          <a:insideV>
            <a:ln w="12700" cap="flat">
              <a:solidFill>
                <a:srgbClr val="313F4E"/>
              </a:solidFill>
              <a:prstDash val="solid"/>
              <a:round/>
            </a:ln>
          </a:insideV>
        </a:tcBdr>
        <a:fill>
          <a:solidFill>
            <a:srgbClr val="71787F"/>
          </a:solidFill>
        </a:fill>
      </a:tcStyle>
    </a:firstCol>
    <a:lastRow>
      <a:tcTxStyle b="on" i="off">
        <a:font>
          <a:latin typeface="Avenir Next Condensed"/>
          <a:ea typeface="Avenir Next Condensed"/>
          <a:cs typeface="Avenir Next Condensed"/>
        </a:font>
        <a:srgbClr val="313F4E"/>
      </a:tcTxStyle>
      <a:tcStyle>
        <a:tcBdr>
          <a:left>
            <a:ln w="12700" cap="flat">
              <a:solidFill>
                <a:srgbClr val="313F4E"/>
              </a:solidFill>
              <a:prstDash val="solid"/>
              <a:round/>
            </a:ln>
          </a:left>
          <a:right>
            <a:ln w="12700" cap="flat">
              <a:solidFill>
                <a:srgbClr val="313F4E"/>
              </a:solidFill>
              <a:prstDash val="solid"/>
              <a:round/>
            </a:ln>
          </a:right>
          <a:top>
            <a:ln w="38100" cap="flat">
              <a:solidFill>
                <a:srgbClr val="313F4E"/>
              </a:solidFill>
              <a:prstDash val="solid"/>
              <a:round/>
            </a:ln>
          </a:top>
          <a:bottom>
            <a:ln w="12700" cap="flat">
              <a:solidFill>
                <a:srgbClr val="313F4E"/>
              </a:solidFill>
              <a:prstDash val="solid"/>
              <a:round/>
            </a:ln>
          </a:bottom>
          <a:insideH>
            <a:ln w="12700" cap="flat">
              <a:solidFill>
                <a:srgbClr val="313F4E"/>
              </a:solidFill>
              <a:prstDash val="solid"/>
              <a:round/>
            </a:ln>
          </a:insideH>
          <a:insideV>
            <a:ln w="12700" cap="flat">
              <a:solidFill>
                <a:srgbClr val="313F4E"/>
              </a:solidFill>
              <a:prstDash val="solid"/>
              <a:round/>
            </a:ln>
          </a:insideV>
        </a:tcBdr>
        <a:fill>
          <a:solidFill>
            <a:srgbClr val="71787F"/>
          </a:solidFill>
        </a:fill>
      </a:tcStyle>
    </a:lastRow>
    <a:firstRow>
      <a:tcTxStyle b="on" i="off">
        <a:font>
          <a:latin typeface="Avenir Next Condensed"/>
          <a:ea typeface="Avenir Next Condensed"/>
          <a:cs typeface="Avenir Next Condensed"/>
        </a:font>
        <a:srgbClr val="313F4E"/>
      </a:tcTxStyle>
      <a:tcStyle>
        <a:tcBdr>
          <a:left>
            <a:ln w="12700" cap="flat">
              <a:solidFill>
                <a:srgbClr val="313F4E"/>
              </a:solidFill>
              <a:prstDash val="solid"/>
              <a:round/>
            </a:ln>
          </a:left>
          <a:right>
            <a:ln w="12700" cap="flat">
              <a:solidFill>
                <a:srgbClr val="313F4E"/>
              </a:solidFill>
              <a:prstDash val="solid"/>
              <a:round/>
            </a:ln>
          </a:right>
          <a:top>
            <a:ln w="12700" cap="flat">
              <a:solidFill>
                <a:srgbClr val="313F4E"/>
              </a:solidFill>
              <a:prstDash val="solid"/>
              <a:round/>
            </a:ln>
          </a:top>
          <a:bottom>
            <a:ln w="38100" cap="flat">
              <a:solidFill>
                <a:srgbClr val="313F4E"/>
              </a:solidFill>
              <a:prstDash val="solid"/>
              <a:round/>
            </a:ln>
          </a:bottom>
          <a:insideH>
            <a:ln w="12700" cap="flat">
              <a:solidFill>
                <a:srgbClr val="313F4E"/>
              </a:solidFill>
              <a:prstDash val="solid"/>
              <a:round/>
            </a:ln>
          </a:insideH>
          <a:insideV>
            <a:ln w="12700" cap="flat">
              <a:solidFill>
                <a:srgbClr val="313F4E"/>
              </a:solidFill>
              <a:prstDash val="solid"/>
              <a:round/>
            </a:ln>
          </a:insideV>
        </a:tcBdr>
        <a:fill>
          <a:solidFill>
            <a:srgbClr val="71787F"/>
          </a:solidFill>
        </a:fill>
      </a:tcStyle>
    </a:firstRow>
  </a:tblStyle>
  <a:tblStyle styleId="{2708684C-4D16-4618-839F-0558EEFCDFE6}" styleName="">
    <a:tblBg/>
    <a:wholeTbl>
      <a:tcTxStyle b="off" i="off">
        <a:font>
          <a:latin typeface="Avenir Next Condensed"/>
          <a:ea typeface="Avenir Next Condensed"/>
          <a:cs typeface="Avenir Next Condensed"/>
        </a:font>
        <a:srgbClr val="71787F"/>
      </a:tcTxStyle>
      <a:tcStyle>
        <a:tcBdr>
          <a:left>
            <a:ln w="12700" cap="flat">
              <a:solidFill>
                <a:srgbClr val="71787F"/>
              </a:solidFill>
              <a:prstDash val="solid"/>
              <a:round/>
            </a:ln>
          </a:left>
          <a:right>
            <a:ln w="12700" cap="flat">
              <a:solidFill>
                <a:srgbClr val="71787F"/>
              </a:solidFill>
              <a:prstDash val="solid"/>
              <a:round/>
            </a:ln>
          </a:right>
          <a:top>
            <a:ln w="12700" cap="flat">
              <a:solidFill>
                <a:srgbClr val="71787F"/>
              </a:solidFill>
              <a:prstDash val="solid"/>
              <a:round/>
            </a:ln>
          </a:top>
          <a:bottom>
            <a:ln w="12700" cap="flat">
              <a:solidFill>
                <a:srgbClr val="71787F"/>
              </a:solidFill>
              <a:prstDash val="solid"/>
              <a:round/>
            </a:ln>
          </a:bottom>
          <a:insideH>
            <a:ln w="12700" cap="flat">
              <a:solidFill>
                <a:srgbClr val="71787F"/>
              </a:solidFill>
              <a:prstDash val="solid"/>
              <a:round/>
            </a:ln>
          </a:insideH>
          <a:insideV>
            <a:ln w="12700" cap="flat">
              <a:solidFill>
                <a:srgbClr val="71787F"/>
              </a:solidFill>
              <a:prstDash val="solid"/>
              <a:round/>
            </a:ln>
          </a:insideV>
        </a:tcBdr>
        <a:fill>
          <a:solidFill>
            <a:srgbClr val="71787F">
              <a:alpha val="20000"/>
            </a:srgbClr>
          </a:solidFill>
        </a:fill>
      </a:tcStyle>
    </a:wholeTbl>
    <a:band2H>
      <a:tcTxStyle b="def" i="def"/>
      <a:tcStyle>
        <a:tcBdr/>
        <a:fill>
          <a:solidFill>
            <a:srgbClr val="FFFFFF"/>
          </a:solidFill>
        </a:fill>
      </a:tcStyle>
    </a:band2H>
    <a:firstCol>
      <a:tcTxStyle b="on" i="off">
        <a:font>
          <a:latin typeface="Avenir Next Condensed"/>
          <a:ea typeface="Avenir Next Condensed"/>
          <a:cs typeface="Avenir Next Condensed"/>
        </a:font>
        <a:srgbClr val="71787F"/>
      </a:tcTxStyle>
      <a:tcStyle>
        <a:tcBdr>
          <a:left>
            <a:ln w="12700" cap="flat">
              <a:solidFill>
                <a:srgbClr val="71787F"/>
              </a:solidFill>
              <a:prstDash val="solid"/>
              <a:round/>
            </a:ln>
          </a:left>
          <a:right>
            <a:ln w="12700" cap="flat">
              <a:solidFill>
                <a:srgbClr val="71787F"/>
              </a:solidFill>
              <a:prstDash val="solid"/>
              <a:round/>
            </a:ln>
          </a:right>
          <a:top>
            <a:ln w="12700" cap="flat">
              <a:solidFill>
                <a:srgbClr val="71787F"/>
              </a:solidFill>
              <a:prstDash val="solid"/>
              <a:round/>
            </a:ln>
          </a:top>
          <a:bottom>
            <a:ln w="12700" cap="flat">
              <a:solidFill>
                <a:srgbClr val="71787F"/>
              </a:solidFill>
              <a:prstDash val="solid"/>
              <a:round/>
            </a:ln>
          </a:bottom>
          <a:insideH>
            <a:ln w="12700" cap="flat">
              <a:solidFill>
                <a:srgbClr val="71787F"/>
              </a:solidFill>
              <a:prstDash val="solid"/>
              <a:round/>
            </a:ln>
          </a:insideH>
          <a:insideV>
            <a:ln w="12700" cap="flat">
              <a:solidFill>
                <a:srgbClr val="71787F"/>
              </a:solidFill>
              <a:prstDash val="solid"/>
              <a:round/>
            </a:ln>
          </a:insideV>
        </a:tcBdr>
        <a:fill>
          <a:solidFill>
            <a:srgbClr val="71787F">
              <a:alpha val="20000"/>
            </a:srgbClr>
          </a:solidFill>
        </a:fill>
      </a:tcStyle>
    </a:firstCol>
    <a:lastRow>
      <a:tcTxStyle b="on" i="off">
        <a:font>
          <a:latin typeface="Avenir Next Condensed"/>
          <a:ea typeface="Avenir Next Condensed"/>
          <a:cs typeface="Avenir Next Condensed"/>
        </a:font>
        <a:srgbClr val="71787F"/>
      </a:tcTxStyle>
      <a:tcStyle>
        <a:tcBdr>
          <a:left>
            <a:ln w="12700" cap="flat">
              <a:solidFill>
                <a:srgbClr val="71787F"/>
              </a:solidFill>
              <a:prstDash val="solid"/>
              <a:round/>
            </a:ln>
          </a:left>
          <a:right>
            <a:ln w="12700" cap="flat">
              <a:solidFill>
                <a:srgbClr val="71787F"/>
              </a:solidFill>
              <a:prstDash val="solid"/>
              <a:round/>
            </a:ln>
          </a:right>
          <a:top>
            <a:ln w="50800" cap="flat">
              <a:solidFill>
                <a:srgbClr val="71787F"/>
              </a:solidFill>
              <a:prstDash val="solid"/>
              <a:round/>
            </a:ln>
          </a:top>
          <a:bottom>
            <a:ln w="12700" cap="flat">
              <a:solidFill>
                <a:srgbClr val="71787F"/>
              </a:solidFill>
              <a:prstDash val="solid"/>
              <a:round/>
            </a:ln>
          </a:bottom>
          <a:insideH>
            <a:ln w="12700" cap="flat">
              <a:solidFill>
                <a:srgbClr val="71787F"/>
              </a:solidFill>
              <a:prstDash val="solid"/>
              <a:round/>
            </a:ln>
          </a:insideH>
          <a:insideV>
            <a:ln w="12700" cap="flat">
              <a:solidFill>
                <a:srgbClr val="71787F"/>
              </a:solidFill>
              <a:prstDash val="solid"/>
              <a:round/>
            </a:ln>
          </a:insideV>
        </a:tcBdr>
        <a:fill>
          <a:noFill/>
        </a:fill>
      </a:tcStyle>
    </a:lastRow>
    <a:firstRow>
      <a:tcTxStyle b="on" i="off">
        <a:font>
          <a:latin typeface="Avenir Next Condensed"/>
          <a:ea typeface="Avenir Next Condensed"/>
          <a:cs typeface="Avenir Next Condensed"/>
        </a:font>
        <a:srgbClr val="71787F"/>
      </a:tcTxStyle>
      <a:tcStyle>
        <a:tcBdr>
          <a:left>
            <a:ln w="12700" cap="flat">
              <a:solidFill>
                <a:srgbClr val="71787F"/>
              </a:solidFill>
              <a:prstDash val="solid"/>
              <a:round/>
            </a:ln>
          </a:left>
          <a:right>
            <a:ln w="12700" cap="flat">
              <a:solidFill>
                <a:srgbClr val="71787F"/>
              </a:solidFill>
              <a:prstDash val="solid"/>
              <a:round/>
            </a:ln>
          </a:right>
          <a:top>
            <a:ln w="12700" cap="flat">
              <a:solidFill>
                <a:srgbClr val="71787F"/>
              </a:solidFill>
              <a:prstDash val="solid"/>
              <a:round/>
            </a:ln>
          </a:top>
          <a:bottom>
            <a:ln w="25400" cap="flat">
              <a:solidFill>
                <a:srgbClr val="71787F"/>
              </a:solidFill>
              <a:prstDash val="solid"/>
              <a:round/>
            </a:ln>
          </a:bottom>
          <a:insideH>
            <a:ln w="12700" cap="flat">
              <a:solidFill>
                <a:srgbClr val="71787F"/>
              </a:solidFill>
              <a:prstDash val="solid"/>
              <a:round/>
            </a:ln>
          </a:insideH>
          <a:insideV>
            <a:ln w="12700" cap="flat">
              <a:solidFill>
                <a:srgbClr val="71787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charts/_rels/chart1.xml.rels><?xml version="1.0" encoding="UTF-8" standalone="yes"?><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05"/>
          <c:y val="0.005"/>
          <c:w val="0.99"/>
          <c:h val="0.9875"/>
        </c:manualLayout>
      </c:layout>
      <c:pieChart>
        <c:varyColors val="0"/>
        <c:ser>
          <c:idx val="0"/>
          <c:order val="0"/>
          <c:tx>
            <c:strRef>
              <c:f>Sheet1!$A$2</c:f>
              <c:strCache>
                <c:ptCount val="1"/>
                <c:pt idx="0">
                  <c:v>Region 1</c:v>
                </c:pt>
              </c:strCache>
            </c:strRef>
          </c:tx>
          <c:spPr>
            <a:solidFill>
              <a:srgbClr val="7BB7BF"/>
            </a:solidFill>
            <a:ln w="12700" cap="flat">
              <a:noFill/>
              <a:miter lim="400000"/>
            </a:ln>
            <a:effectLst/>
          </c:spPr>
          <c:explosion val="0"/>
          <c:dPt>
            <c:idx val="0"/>
            <c:explosion val="0"/>
            <c:spPr>
              <a:solidFill>
                <a:srgbClr val="7BB7BF"/>
              </a:solidFill>
              <a:ln w="12700" cap="flat">
                <a:noFill/>
                <a:miter lim="400000"/>
              </a:ln>
              <a:effectLst/>
            </c:spPr>
          </c:dPt>
          <c:dPt>
            <c:idx val="1"/>
            <c:explosion val="0"/>
            <c:spPr>
              <a:solidFill>
                <a:srgbClr val="FFFFFF"/>
              </a:solidFill>
              <a:ln w="12700" cap="flat">
                <a:noFill/>
                <a:miter lim="400000"/>
              </a:ln>
              <a:effectLst/>
            </c:spPr>
          </c:dPt>
          <c:dLbls>
            <c:dLbl>
              <c:idx val="0"/>
              <c:numFmt formatCode="#,##0%" sourceLinked="0"/>
              <c:txPr>
                <a:bodyPr/>
                <a:lstStyle/>
                <a:p>
                  <a:pPr>
                    <a:defRPr b="0" i="0" strike="noStrike" sz="2000" u="none">
                      <a:solidFill>
                        <a:srgbClr val="FFFFFF"/>
                      </a:solidFill>
                      <a:effectLst>
                        <a:outerShdw sx="100000" sy="100000" kx="0" ky="0" algn="tl" rotWithShape="1" blurRad="127000" dist="50800" dir="13500000">
                          <a:srgbClr val="555555">
                            <a:alpha val="25000"/>
                          </a:srgbClr>
                        </a:outerShdw>
                      </a:effectLst>
                      <a:latin typeface="American Typewriter"/>
                    </a:defRPr>
                  </a:pPr>
                </a:p>
              </c:txPr>
              <c:dLblPos val="inEnd"/>
              <c:showLegendKey val="0"/>
              <c:showVal val="0"/>
              <c:showCatName val="0"/>
              <c:showSerName val="0"/>
              <c:showPercent val="0"/>
              <c:showBubbleSize val="0"/>
            </c:dLbl>
            <c:dLbl>
              <c:idx val="1"/>
              <c:numFmt formatCode="#,##0%" sourceLinked="0"/>
              <c:txPr>
                <a:bodyPr/>
                <a:lstStyle/>
                <a:p>
                  <a:pPr>
                    <a:defRPr b="0" i="0" strike="noStrike" sz="2000" u="none">
                      <a:solidFill>
                        <a:srgbClr val="FFFFFF"/>
                      </a:solidFill>
                      <a:effectLst>
                        <a:outerShdw sx="100000" sy="100000" kx="0" ky="0" algn="tl" rotWithShape="1" blurRad="127000" dist="50800" dir="13500000">
                          <a:srgbClr val="555555">
                            <a:alpha val="25000"/>
                          </a:srgbClr>
                        </a:outerShdw>
                      </a:effectLst>
                      <a:latin typeface="American Typewriter"/>
                    </a:defRPr>
                  </a:pPr>
                </a:p>
              </c:txPr>
              <c:dLblPos val="inEnd"/>
              <c:showLegendKey val="0"/>
              <c:showVal val="0"/>
              <c:showCatName val="0"/>
              <c:showSerName val="0"/>
              <c:showPercent val="0"/>
              <c:showBubbleSize val="0"/>
            </c:dLbl>
            <c:numFmt formatCode="#,##0%" sourceLinked="0"/>
            <c:txPr>
              <a:bodyPr/>
              <a:lstStyle/>
              <a:p>
                <a:pPr>
                  <a:defRPr b="0" i="0" strike="noStrike" sz="2000" u="none">
                    <a:solidFill>
                      <a:srgbClr val="FFFFFF"/>
                    </a:solidFill>
                    <a:effectLst>
                      <a:outerShdw sx="100000" sy="100000" kx="0" ky="0" algn="tl" rotWithShape="1" blurRad="127000" dist="50800" dir="13500000">
                        <a:srgbClr val="555555">
                          <a:alpha val="25000"/>
                        </a:srgbClr>
                      </a:outerShdw>
                    </a:effectLst>
                    <a:latin typeface="American Typewriter"/>
                  </a:defRPr>
                </a:pPr>
              </a:p>
            </c:txPr>
            <c:dLblPos val="inEnd"/>
            <c:showLegendKey val="0"/>
            <c:showVal val="0"/>
            <c:showCatName val="0"/>
            <c:showSerName val="0"/>
            <c:showPercent val="0"/>
            <c:showBubbleSize val="0"/>
            <c:showLeaderLines val="0"/>
          </c:dLbls>
          <c:cat>
            <c:strRef>
              <c:f>Sheet1!$B$1:$C$1</c:f>
              <c:strCache>
                <c:ptCount val="2"/>
                <c:pt idx="0">
                  <c:v>April</c:v>
                </c:pt>
                <c:pt idx="1">
                  <c:v>May</c:v>
                </c:pt>
              </c:strCache>
            </c:strRef>
          </c:cat>
          <c:val>
            <c:numRef>
              <c:f>Sheet1!$B$2:$C$2</c:f>
              <c:numCache>
                <c:ptCount val="2"/>
                <c:pt idx="0">
                  <c:v>91.000000</c:v>
                </c:pt>
                <c:pt idx="1">
                  <c:v>76.000000</c:v>
                </c:pt>
              </c:numCache>
            </c:numRef>
          </c:val>
        </c:ser>
        <c:firstSliceAng val="0"/>
      </c:pieChart>
      <c:spPr>
        <a:noFill/>
        <a:ln w="12700" cap="flat">
          <a:noFill/>
          <a:miter lim="400000"/>
        </a:ln>
        <a:effectLst/>
      </c:spPr>
    </c:plotArea>
    <c:plotVisOnly val="1"/>
    <c:dispBlanksAs val="gap"/>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136071"/>
          <c:y val="0.0745698"/>
          <c:w val="0.824207"/>
          <c:h val="0.806157"/>
        </c:manualLayout>
      </c:layout>
      <c:areaChart>
        <c:grouping val="standard"/>
        <c:varyColors val="0"/>
        <c:ser>
          <c:idx val="1"/>
          <c:order val="0"/>
          <c:tx>
            <c:strRef>
              <c:f>Sheet1!$A$3</c:f>
              <c:strCache>
                <c:ptCount val="1"/>
                <c:pt idx="0">
                  <c:v>Region 2</c:v>
                </c:pt>
              </c:strCache>
            </c:strRef>
          </c:tx>
          <c:spPr>
            <a:solidFill>
              <a:srgbClr val="FCFDFE"/>
            </a:solidFill>
            <a:ln w="12700" cap="flat">
              <a:noFill/>
              <a:miter lim="400000"/>
            </a:ln>
            <a:effectLst/>
          </c:spPr>
          <c:dLbls>
            <c:numFmt formatCode="#,##0" sourceLinked="0"/>
            <c:txPr>
              <a:bodyPr/>
              <a:lstStyle/>
              <a:p>
                <a:pPr>
                  <a:defRPr b="0" i="0" strike="noStrike" sz="2000" u="none">
                    <a:solidFill>
                      <a:srgbClr val="FFFFFF"/>
                    </a:solidFill>
                    <a:effectLst>
                      <a:outerShdw sx="100000" sy="100000" kx="0" ky="0" algn="tl" rotWithShape="1" blurRad="127000" dist="50800" dir="13500000">
                        <a:srgbClr val="555555">
                          <a:alpha val="25000"/>
                        </a:srgbClr>
                      </a:outerShdw>
                    </a:effectLst>
                    <a:latin typeface="Avenir Next Condensed"/>
                  </a:defRPr>
                </a:pPr>
              </a:p>
            </c:txPr>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Sheet1!$B$3:$E$3</c:f>
              <c:numCache>
                <c:ptCount val="4"/>
                <c:pt idx="0">
                  <c:v>55.000000</c:v>
                </c:pt>
                <c:pt idx="1">
                  <c:v>43.000000</c:v>
                </c:pt>
                <c:pt idx="2">
                  <c:v>70.000000</c:v>
                </c:pt>
                <c:pt idx="3">
                  <c:v>58.000000</c:v>
                </c:pt>
              </c:numCache>
            </c:numRef>
          </c:val>
        </c:ser>
        <c:ser>
          <c:idx val="0"/>
          <c:order val="1"/>
          <c:tx>
            <c:strRef>
              <c:f>Sheet1!$A$2</c:f>
              <c:strCache>
                <c:ptCount val="1"/>
                <c:pt idx="0">
                  <c:v>Region 1</c:v>
                </c:pt>
              </c:strCache>
            </c:strRef>
          </c:tx>
          <c:spPr>
            <a:solidFill>
              <a:srgbClr val="7BB7BF"/>
            </a:solidFill>
            <a:ln w="12700" cap="flat">
              <a:noFill/>
              <a:miter lim="400000"/>
            </a:ln>
            <a:effectLst/>
          </c:spPr>
          <c:dLbls>
            <c:numFmt formatCode="#,##0" sourceLinked="0"/>
            <c:txPr>
              <a:bodyPr/>
              <a:lstStyle/>
              <a:p>
                <a:pPr>
                  <a:defRPr b="0" i="0" strike="noStrike" sz="2000" u="none">
                    <a:solidFill>
                      <a:srgbClr val="FFFFFF"/>
                    </a:solidFill>
                    <a:effectLst>
                      <a:outerShdw sx="100000" sy="100000" kx="0" ky="0" algn="tl" rotWithShape="1" blurRad="127000" dist="50800" dir="13500000">
                        <a:srgbClr val="555555">
                          <a:alpha val="25000"/>
                        </a:srgbClr>
                      </a:outerShdw>
                    </a:effectLst>
                    <a:latin typeface="Avenir Next Condensed"/>
                  </a:defRPr>
                </a:pPr>
              </a:p>
            </c:txPr>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Sheet1!$B$2:$E$2</c:f>
              <c:numCache>
                <c:ptCount val="4"/>
                <c:pt idx="0">
                  <c:v>17.000000</c:v>
                </c:pt>
                <c:pt idx="1">
                  <c:v>26.000000</c:v>
                </c:pt>
                <c:pt idx="2">
                  <c:v>53.000000</c:v>
                </c:pt>
                <c:pt idx="3">
                  <c:v>96.000000</c:v>
                </c:pt>
              </c:numCache>
            </c:numRef>
          </c:val>
        </c:ser>
        <c:axId val="2094734552"/>
        <c:axId val="2094734553"/>
      </c:areaChart>
      <c:catAx>
        <c:axId val="2094734552"/>
        <c:scaling>
          <c:orientation val="minMax"/>
        </c:scaling>
        <c:delete val="0"/>
        <c:axPos val="b"/>
        <c:numFmt formatCode="General" sourceLinked="0"/>
        <c:majorTickMark val="none"/>
        <c:minorTickMark val="none"/>
        <c:tickLblPos val="low"/>
        <c:spPr>
          <a:ln w="12700" cap="flat">
            <a:noFill/>
            <a:prstDash val="solid"/>
            <a:round/>
          </a:ln>
        </c:spPr>
        <c:txPr>
          <a:bodyPr rot="0"/>
          <a:lstStyle/>
          <a:p>
            <a:pPr>
              <a:defRPr b="0" i="0" strike="noStrike" sz="2000" u="none">
                <a:solidFill>
                  <a:srgbClr val="FFFFFF"/>
                </a:solidFill>
                <a:latin typeface="Avenir Next Condensed"/>
              </a:defRPr>
            </a:pPr>
          </a:p>
        </c:txPr>
        <c:crossAx val="2094734553"/>
        <c:crosses val="autoZero"/>
        <c:auto val="1"/>
        <c:lblAlgn val="ctr"/>
        <c:noMultiLvlLbl val="1"/>
      </c:catAx>
      <c:valAx>
        <c:axId val="2094734553"/>
        <c:scaling>
          <c:orientation val="minMax"/>
        </c:scaling>
        <c:delete val="0"/>
        <c:axPos val="l"/>
        <c:majorGridlines>
          <c:spPr>
            <a:ln w="12700" cap="flat">
              <a:solidFill>
                <a:srgbClr val="FFFFFF"/>
              </a:solidFill>
              <a:custDash>
                <a:ds d="600000" sp="600000"/>
              </a:custDash>
              <a:miter lim="400000"/>
            </a:ln>
          </c:spPr>
        </c:majorGridlines>
        <c:numFmt formatCode="0" sourceLinked="0"/>
        <c:majorTickMark val="none"/>
        <c:minorTickMark val="none"/>
        <c:tickLblPos val="nextTo"/>
        <c:spPr>
          <a:ln w="12700" cap="flat">
            <a:noFill/>
            <a:prstDash val="solid"/>
            <a:round/>
          </a:ln>
        </c:spPr>
        <c:txPr>
          <a:bodyPr rot="0"/>
          <a:lstStyle/>
          <a:p>
            <a:pPr>
              <a:defRPr b="0" i="0" strike="noStrike" sz="2000" u="none">
                <a:solidFill>
                  <a:srgbClr val="FFFFFF"/>
                </a:solidFill>
                <a:latin typeface="Avenir Next Condensed"/>
              </a:defRPr>
            </a:pPr>
          </a:p>
        </c:txPr>
        <c:crossAx val="2094734552"/>
        <c:crosses val="autoZero"/>
        <c:crossBetween val="midCat"/>
        <c:majorUnit val="25"/>
        <c:minorUnit val="12.5"/>
      </c:valAx>
      <c:spPr>
        <a:noFill/>
        <a:ln w="12700" cap="flat">
          <a:noFill/>
          <a:miter lim="400000"/>
        </a:ln>
        <a:effectLst/>
      </c:spPr>
    </c:plotArea>
    <c:plotVisOnly val="1"/>
    <c:dispBlanksAs val="gap"/>
  </c:chart>
  <c:spPr>
    <a:noFill/>
    <a:ln>
      <a:noFill/>
    </a:ln>
    <a:effectLst/>
  </c:spPr>
  <c:externalData r:id="rId1">
    <c:autoUpdate val="0"/>
  </c:externalData>
</c:chartSpace>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 name="Shape 474"/>
          <p:cNvSpPr/>
          <p:nvPr>
            <p:ph type="sldImg"/>
          </p:nvPr>
        </p:nvSpPr>
        <p:spPr>
          <a:xfrm>
            <a:off x="1143000" y="685800"/>
            <a:ext cx="4572000" cy="3429000"/>
          </a:xfrm>
          <a:prstGeom prst="rect">
            <a:avLst/>
          </a:prstGeom>
        </p:spPr>
        <p:txBody>
          <a:bodyPr/>
          <a:lstStyle/>
          <a:p>
            <a:pPr/>
          </a:p>
        </p:txBody>
      </p:sp>
      <p:sp>
        <p:nvSpPr>
          <p:cNvPr id="475" name="Shape 47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rtl="1" latinLnBrk="0">
      <a:defRPr sz="2200">
        <a:latin typeface="+mj-lt"/>
        <a:ea typeface="+mj-ea"/>
        <a:cs typeface="+mj-cs"/>
        <a:sym typeface="Lucida Grande"/>
      </a:defRPr>
    </a:lvl1pPr>
    <a:lvl2pPr indent="228600" defTabSz="457200" rtl="1" latinLnBrk="0">
      <a:defRPr sz="2200">
        <a:latin typeface="+mj-lt"/>
        <a:ea typeface="+mj-ea"/>
        <a:cs typeface="+mj-cs"/>
        <a:sym typeface="Lucida Grande"/>
      </a:defRPr>
    </a:lvl2pPr>
    <a:lvl3pPr indent="457200" defTabSz="457200" rtl="1" latinLnBrk="0">
      <a:defRPr sz="2200">
        <a:latin typeface="+mj-lt"/>
        <a:ea typeface="+mj-ea"/>
        <a:cs typeface="+mj-cs"/>
        <a:sym typeface="Lucida Grande"/>
      </a:defRPr>
    </a:lvl3pPr>
    <a:lvl4pPr indent="685800" defTabSz="457200" rtl="1" latinLnBrk="0">
      <a:defRPr sz="2200">
        <a:latin typeface="+mj-lt"/>
        <a:ea typeface="+mj-ea"/>
        <a:cs typeface="+mj-cs"/>
        <a:sym typeface="Lucida Grande"/>
      </a:defRPr>
    </a:lvl4pPr>
    <a:lvl5pPr indent="914400" defTabSz="457200" rtl="1" latinLnBrk="0">
      <a:defRPr sz="2200">
        <a:latin typeface="+mj-lt"/>
        <a:ea typeface="+mj-ea"/>
        <a:cs typeface="+mj-cs"/>
        <a:sym typeface="Lucida Grande"/>
      </a:defRPr>
    </a:lvl5pPr>
    <a:lvl6pPr indent="1143000" defTabSz="457200" rtl="1" latinLnBrk="0">
      <a:defRPr sz="2200">
        <a:latin typeface="+mj-lt"/>
        <a:ea typeface="+mj-ea"/>
        <a:cs typeface="+mj-cs"/>
        <a:sym typeface="Lucida Grande"/>
      </a:defRPr>
    </a:lvl6pPr>
    <a:lvl7pPr indent="1371600" defTabSz="457200" rtl="1" latinLnBrk="0">
      <a:defRPr sz="2200">
        <a:latin typeface="+mj-lt"/>
        <a:ea typeface="+mj-ea"/>
        <a:cs typeface="+mj-cs"/>
        <a:sym typeface="Lucida Grande"/>
      </a:defRPr>
    </a:lvl7pPr>
    <a:lvl8pPr indent="1600200" defTabSz="457200" rtl="1" latinLnBrk="0">
      <a:defRPr sz="2200">
        <a:latin typeface="+mj-lt"/>
        <a:ea typeface="+mj-ea"/>
        <a:cs typeface="+mj-cs"/>
        <a:sym typeface="Lucida Grande"/>
      </a:defRPr>
    </a:lvl8pPr>
    <a:lvl9pPr indent="1828800" defTabSz="457200" rtl="1" latinLnBrk="0">
      <a:defRPr sz="2200">
        <a:latin typeface="+mj-lt"/>
        <a:ea typeface="+mj-ea"/>
        <a:cs typeface="+mj-cs"/>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chart" Target="../charts/chart1.xml"/><Relationship Id="rId3" Type="http://schemas.openxmlformats.org/officeDocument/2006/relationships/image" Target="../media/image1.png"/></Relationships>

</file>

<file path=ppt/slideLayouts/_rels/slideLayout3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chart" Target="../charts/chart2.xml"/><Relationship Id="rId3" Type="http://schemas.openxmlformats.org/officeDocument/2006/relationships/image" Target="../media/image1.png"/></Relationships>

</file>

<file path=ppt/slideLayouts/_rels/slideLayout3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1.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amp; Subtitle">
    <p:bg>
      <p:bgPr>
        <a:solidFill>
          <a:srgbClr val="32404E"/>
        </a:solidFill>
      </p:bgPr>
    </p:bg>
    <p:spTree>
      <p:nvGrpSpPr>
        <p:cNvPr id="1" name=""/>
        <p:cNvGrpSpPr/>
        <p:nvPr/>
      </p:nvGrpSpPr>
      <p:grpSpPr>
        <a:xfrm>
          <a:off x="0" y="0"/>
          <a:ext cx="0" cy="0"/>
          <a:chOff x="0" y="0"/>
          <a:chExt cx="0" cy="0"/>
        </a:xfrm>
      </p:grpSpPr>
      <p:sp>
        <p:nvSpPr>
          <p:cNvPr id="15" name="Shape 15"/>
          <p:cNvSpPr/>
          <p:nvPr/>
        </p:nvSpPr>
        <p:spPr>
          <a:xfrm>
            <a:off x="-22579" y="-88437"/>
            <a:ext cx="13049957" cy="2792915"/>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6" name="Shape 16"/>
          <p:cNvSpPr/>
          <p:nvPr/>
        </p:nvSpPr>
        <p:spPr>
          <a:xfrm>
            <a:off x="-22579" y="-8216"/>
            <a:ext cx="13049957" cy="4009470"/>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7" name="Shape 17"/>
          <p:cNvSpPr/>
          <p:nvPr/>
        </p:nvSpPr>
        <p:spPr>
          <a:xfrm>
            <a:off x="1833376" y="1878382"/>
            <a:ext cx="9338048" cy="1681430"/>
          </a:xfrm>
          <a:prstGeom prst="rect">
            <a:avLst/>
          </a:prstGeom>
          <a:solidFill>
            <a:srgbClr val="FFFFF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8" name="Shape 18"/>
          <p:cNvSpPr/>
          <p:nvPr/>
        </p:nvSpPr>
        <p:spPr>
          <a:xfrm>
            <a:off x="1914180" y="1939342"/>
            <a:ext cx="9176440" cy="1559509"/>
          </a:xfrm>
          <a:prstGeom prst="rect">
            <a:avLst/>
          </a:prstGeom>
          <a:ln w="12700">
            <a:solidFill>
              <a:srgbClr val="32404E"/>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9" name="Shape 19"/>
          <p:cNvSpPr/>
          <p:nvPr>
            <p:ph type="title"/>
          </p:nvPr>
        </p:nvSpPr>
        <p:spPr>
          <a:xfrm>
            <a:off x="2851811" y="2244672"/>
            <a:ext cx="6948966" cy="1133000"/>
          </a:xfrm>
          <a:prstGeom prst="rect">
            <a:avLst/>
          </a:prstGeom>
        </p:spPr>
        <p:txBody>
          <a:bodyPr/>
          <a:lstStyle/>
          <a:p>
            <a:pPr/>
            <a:r>
              <a:t>نص العنوان</a:t>
            </a:r>
          </a:p>
        </p:txBody>
      </p:sp>
      <p:sp>
        <p:nvSpPr>
          <p:cNvPr id="20" name="Shape 20"/>
          <p:cNvSpPr/>
          <p:nvPr>
            <p:ph type="body" sz="half" idx="1"/>
          </p:nvPr>
        </p:nvSpPr>
        <p:spPr>
          <a:xfrm>
            <a:off x="2851811" y="4448237"/>
            <a:ext cx="6948964" cy="4386142"/>
          </a:xfrm>
          <a:prstGeom prst="rect">
            <a:avLst/>
          </a:prstGeom>
          <a:effectLst>
            <a:outerShdw sx="100000" sy="100000" kx="0" ky="0" algn="b" rotWithShape="0" blurRad="12700" dist="12700" dir="13500000">
              <a:srgbClr val="FFFFFF">
                <a:alpha val="50000"/>
              </a:srgbClr>
            </a:outerShdw>
          </a:effectLst>
        </p:spPr>
        <p:txBody>
          <a:bodyPr/>
          <a:lstStyle>
            <a:lvl1pPr marL="0" indent="0">
              <a:buSzTx/>
              <a:buNone/>
            </a:lvl1pPr>
            <a:lvl2pPr marL="0" indent="0">
              <a:buSzTx/>
              <a:buNone/>
            </a:lvl2pPr>
            <a:lvl3pPr marL="0" indent="0">
              <a:buSzTx/>
              <a:buNone/>
            </a:lvl3pPr>
            <a:lvl4pPr marL="0" indent="0">
              <a:buSzTx/>
              <a:buNone/>
            </a:lvl4pPr>
            <a:lvl5pPr marL="0" indent="0">
              <a:buSzTx/>
              <a:buNone/>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21" name="Shape 21"/>
          <p:cNvSpPr/>
          <p:nvPr>
            <p:ph type="sldNum" sz="quarter" idx="2"/>
          </p:nvPr>
        </p:nvSpPr>
        <p:spPr>
          <a:xfrm>
            <a:off x="6424633" y="7990692"/>
            <a:ext cx="165062" cy="171554"/>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Title - Top &amp; Photo">
    <p:spTree>
      <p:nvGrpSpPr>
        <p:cNvPr id="1" name=""/>
        <p:cNvGrpSpPr/>
        <p:nvPr/>
      </p:nvGrpSpPr>
      <p:grpSpPr>
        <a:xfrm>
          <a:off x="0" y="0"/>
          <a:ext cx="0" cy="0"/>
          <a:chOff x="0" y="0"/>
          <a:chExt cx="0" cy="0"/>
        </a:xfrm>
      </p:grpSpPr>
      <p:sp>
        <p:nvSpPr>
          <p:cNvPr id="123" name="Shape 123"/>
          <p:cNvSpPr/>
          <p:nvPr/>
        </p:nvSpPr>
        <p:spPr>
          <a:xfrm>
            <a:off x="-22579" y="-88437"/>
            <a:ext cx="13049957" cy="2792915"/>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24" name="Shape 124"/>
          <p:cNvSpPr/>
          <p:nvPr/>
        </p:nvSpPr>
        <p:spPr>
          <a:xfrm>
            <a:off x="-22579" y="-8216"/>
            <a:ext cx="13049957" cy="4009470"/>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25" name="Shape 125"/>
          <p:cNvSpPr/>
          <p:nvPr/>
        </p:nvSpPr>
        <p:spPr>
          <a:xfrm>
            <a:off x="1833376" y="1878382"/>
            <a:ext cx="9338048" cy="1681430"/>
          </a:xfrm>
          <a:prstGeom prst="rect">
            <a:avLst/>
          </a:prstGeom>
          <a:solidFill>
            <a:srgbClr val="FFFFF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26" name="Shape 126"/>
          <p:cNvSpPr/>
          <p:nvPr/>
        </p:nvSpPr>
        <p:spPr>
          <a:xfrm>
            <a:off x="1914180" y="1939342"/>
            <a:ext cx="9176440" cy="1559509"/>
          </a:xfrm>
          <a:prstGeom prst="rect">
            <a:avLst/>
          </a:prstGeom>
          <a:ln w="12700">
            <a:solidFill>
              <a:srgbClr val="32404E"/>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27" name="Shape 127"/>
          <p:cNvSpPr/>
          <p:nvPr/>
        </p:nvSpPr>
        <p:spPr>
          <a:xfrm>
            <a:off x="2927050" y="4705252"/>
            <a:ext cx="7150701" cy="3536723"/>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28" name="Shape 128"/>
          <p:cNvSpPr/>
          <p:nvPr>
            <p:ph type="pic" sz="quarter" idx="13"/>
          </p:nvPr>
        </p:nvSpPr>
        <p:spPr>
          <a:xfrm>
            <a:off x="3029530" y="4795413"/>
            <a:ext cx="6945740" cy="3356400"/>
          </a:xfrm>
          <a:prstGeom prst="rect">
            <a:avLst/>
          </a:prstGeom>
        </p:spPr>
        <p:txBody>
          <a:bodyPr lIns="91439" tIns="45719" rIns="91439" bIns="45719" anchor="t">
            <a:noAutofit/>
          </a:bodyPr>
          <a:lstStyle/>
          <a:p>
            <a:pPr/>
          </a:p>
        </p:txBody>
      </p:sp>
      <p:sp>
        <p:nvSpPr>
          <p:cNvPr id="129" name="Shape 129"/>
          <p:cNvSpPr/>
          <p:nvPr>
            <p:ph type="title"/>
          </p:nvPr>
        </p:nvSpPr>
        <p:spPr>
          <a:xfrm>
            <a:off x="2763836" y="2290938"/>
            <a:ext cx="7477129" cy="1047752"/>
          </a:xfrm>
          <a:prstGeom prst="rect">
            <a:avLst/>
          </a:prstGeom>
        </p:spPr>
        <p:txBody>
          <a:bodyPr/>
          <a:lstStyle/>
          <a:p>
            <a:pPr/>
            <a:r>
              <a:t>نص العنوان</a:t>
            </a:r>
          </a:p>
        </p:txBody>
      </p:sp>
      <p:sp>
        <p:nvSpPr>
          <p:cNvPr id="130" name="Shape 13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Title - Top &amp; 2 Photos">
    <p:spTree>
      <p:nvGrpSpPr>
        <p:cNvPr id="1" name=""/>
        <p:cNvGrpSpPr/>
        <p:nvPr/>
      </p:nvGrpSpPr>
      <p:grpSpPr>
        <a:xfrm>
          <a:off x="0" y="0"/>
          <a:ext cx="0" cy="0"/>
          <a:chOff x="0" y="0"/>
          <a:chExt cx="0" cy="0"/>
        </a:xfrm>
      </p:grpSpPr>
      <p:sp>
        <p:nvSpPr>
          <p:cNvPr id="137" name="Shape 137"/>
          <p:cNvSpPr/>
          <p:nvPr/>
        </p:nvSpPr>
        <p:spPr>
          <a:xfrm>
            <a:off x="-22579" y="-88437"/>
            <a:ext cx="13049957" cy="2792915"/>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38" name="Shape 138"/>
          <p:cNvSpPr/>
          <p:nvPr/>
        </p:nvSpPr>
        <p:spPr>
          <a:xfrm>
            <a:off x="-22579" y="-8216"/>
            <a:ext cx="13049957" cy="4009470"/>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39" name="Shape 139"/>
          <p:cNvSpPr/>
          <p:nvPr/>
        </p:nvSpPr>
        <p:spPr>
          <a:xfrm>
            <a:off x="1833376" y="1878382"/>
            <a:ext cx="9338048" cy="1681430"/>
          </a:xfrm>
          <a:prstGeom prst="rect">
            <a:avLst/>
          </a:prstGeom>
          <a:solidFill>
            <a:srgbClr val="FFFFF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40" name="Shape 140"/>
          <p:cNvSpPr/>
          <p:nvPr/>
        </p:nvSpPr>
        <p:spPr>
          <a:xfrm>
            <a:off x="1914180" y="1939342"/>
            <a:ext cx="9176440" cy="1559509"/>
          </a:xfrm>
          <a:prstGeom prst="rect">
            <a:avLst/>
          </a:prstGeom>
          <a:ln w="12700">
            <a:solidFill>
              <a:srgbClr val="32404E"/>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41" name="Shape 141"/>
          <p:cNvSpPr/>
          <p:nvPr/>
        </p:nvSpPr>
        <p:spPr>
          <a:xfrm>
            <a:off x="1829083" y="4633285"/>
            <a:ext cx="4632393" cy="3536723"/>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42" name="Shape 142"/>
          <p:cNvSpPr/>
          <p:nvPr/>
        </p:nvSpPr>
        <p:spPr>
          <a:xfrm>
            <a:off x="6543323" y="4633285"/>
            <a:ext cx="4632395" cy="3536723"/>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43" name="Shape 143"/>
          <p:cNvSpPr/>
          <p:nvPr>
            <p:ph type="pic" sz="quarter" idx="13"/>
          </p:nvPr>
        </p:nvSpPr>
        <p:spPr>
          <a:xfrm>
            <a:off x="1931562" y="4723446"/>
            <a:ext cx="4427328" cy="3356400"/>
          </a:xfrm>
          <a:prstGeom prst="rect">
            <a:avLst/>
          </a:prstGeom>
        </p:spPr>
        <p:txBody>
          <a:bodyPr lIns="91439" tIns="45719" rIns="91439" bIns="45719" anchor="t">
            <a:noAutofit/>
          </a:bodyPr>
          <a:lstStyle/>
          <a:p>
            <a:pPr/>
          </a:p>
        </p:txBody>
      </p:sp>
      <p:sp>
        <p:nvSpPr>
          <p:cNvPr id="144" name="Shape 144"/>
          <p:cNvSpPr/>
          <p:nvPr>
            <p:ph type="pic" sz="quarter" idx="14"/>
          </p:nvPr>
        </p:nvSpPr>
        <p:spPr>
          <a:xfrm>
            <a:off x="6645803" y="4723446"/>
            <a:ext cx="4427327" cy="3356400"/>
          </a:xfrm>
          <a:prstGeom prst="rect">
            <a:avLst/>
          </a:prstGeom>
        </p:spPr>
        <p:txBody>
          <a:bodyPr lIns="91439" tIns="45719" rIns="91439" bIns="45719" anchor="t">
            <a:noAutofit/>
          </a:bodyPr>
          <a:lstStyle/>
          <a:p>
            <a:pPr/>
          </a:p>
        </p:txBody>
      </p:sp>
      <p:sp>
        <p:nvSpPr>
          <p:cNvPr id="145" name="Shape 145"/>
          <p:cNvSpPr/>
          <p:nvPr>
            <p:ph type="title"/>
          </p:nvPr>
        </p:nvSpPr>
        <p:spPr>
          <a:xfrm>
            <a:off x="2763836" y="2331666"/>
            <a:ext cx="7477129" cy="1047753"/>
          </a:xfrm>
          <a:prstGeom prst="rect">
            <a:avLst/>
          </a:prstGeom>
        </p:spPr>
        <p:txBody>
          <a:bodyPr/>
          <a:lstStyle/>
          <a:p>
            <a:pPr/>
            <a:r>
              <a:t>نص العنوان</a:t>
            </a:r>
          </a:p>
        </p:txBody>
      </p:sp>
      <p:sp>
        <p:nvSpPr>
          <p:cNvPr id="146" name="Shape 14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Title - Center">
    <p:spTree>
      <p:nvGrpSpPr>
        <p:cNvPr id="1" name=""/>
        <p:cNvGrpSpPr/>
        <p:nvPr/>
      </p:nvGrpSpPr>
      <p:grpSpPr>
        <a:xfrm>
          <a:off x="0" y="0"/>
          <a:ext cx="0" cy="0"/>
          <a:chOff x="0" y="0"/>
          <a:chExt cx="0" cy="0"/>
        </a:xfrm>
      </p:grpSpPr>
      <p:sp>
        <p:nvSpPr>
          <p:cNvPr id="153" name="Shape 153"/>
          <p:cNvSpPr/>
          <p:nvPr/>
        </p:nvSpPr>
        <p:spPr>
          <a:xfrm>
            <a:off x="-22579" y="3581730"/>
            <a:ext cx="13049957" cy="2590139"/>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54" name="Shape 154"/>
          <p:cNvSpPr/>
          <p:nvPr/>
        </p:nvSpPr>
        <p:spPr>
          <a:xfrm>
            <a:off x="-22579" y="3577339"/>
            <a:ext cx="13049957" cy="2598922"/>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55" name="Shape 155"/>
          <p:cNvSpPr/>
          <p:nvPr/>
        </p:nvSpPr>
        <p:spPr>
          <a:xfrm>
            <a:off x="1982389" y="3231541"/>
            <a:ext cx="9338048" cy="3290518"/>
          </a:xfrm>
          <a:prstGeom prst="rect">
            <a:avLst/>
          </a:prstGeom>
          <a:solidFill>
            <a:srgbClr val="FFFFF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56" name="Shape 156"/>
          <p:cNvSpPr/>
          <p:nvPr/>
        </p:nvSpPr>
        <p:spPr>
          <a:xfrm>
            <a:off x="2063193" y="3306047"/>
            <a:ext cx="9176441" cy="3141506"/>
          </a:xfrm>
          <a:prstGeom prst="rect">
            <a:avLst/>
          </a:prstGeom>
          <a:ln w="12700">
            <a:solidFill>
              <a:srgbClr val="32404E"/>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57" name="Shape 157"/>
          <p:cNvSpPr/>
          <p:nvPr>
            <p:ph type="title"/>
          </p:nvPr>
        </p:nvSpPr>
        <p:spPr>
          <a:xfrm>
            <a:off x="2763836" y="3500437"/>
            <a:ext cx="7477129" cy="2752727"/>
          </a:xfrm>
          <a:prstGeom prst="rect">
            <a:avLst/>
          </a:prstGeom>
        </p:spPr>
        <p:txBody>
          <a:bodyPr/>
          <a:lstStyle/>
          <a:p>
            <a:pPr/>
            <a:r>
              <a:t>نص العنوان</a:t>
            </a:r>
          </a:p>
        </p:txBody>
      </p:sp>
      <p:sp>
        <p:nvSpPr>
          <p:cNvPr id="158" name="Shape 158"/>
          <p:cNvSpPr/>
          <p:nvPr>
            <p:ph type="sldNum" sz="quarter" idx="2"/>
          </p:nvPr>
        </p:nvSpPr>
        <p:spPr>
          <a:xfrm>
            <a:off x="6424633" y="8001379"/>
            <a:ext cx="165062" cy="171555"/>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Photo &amp; Title">
    <p:spTree>
      <p:nvGrpSpPr>
        <p:cNvPr id="1" name=""/>
        <p:cNvGrpSpPr/>
        <p:nvPr/>
      </p:nvGrpSpPr>
      <p:grpSpPr>
        <a:xfrm>
          <a:off x="0" y="0"/>
          <a:ext cx="0" cy="0"/>
          <a:chOff x="0" y="0"/>
          <a:chExt cx="0" cy="0"/>
        </a:xfrm>
      </p:grpSpPr>
      <p:sp>
        <p:nvSpPr>
          <p:cNvPr id="165" name="Shape 165"/>
          <p:cNvSpPr/>
          <p:nvPr/>
        </p:nvSpPr>
        <p:spPr>
          <a:xfrm>
            <a:off x="-22579" y="6972762"/>
            <a:ext cx="13049957" cy="2792916"/>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66" name="Shape 166"/>
          <p:cNvSpPr/>
          <p:nvPr/>
        </p:nvSpPr>
        <p:spPr>
          <a:xfrm>
            <a:off x="-22579" y="6976784"/>
            <a:ext cx="13049957" cy="4009470"/>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67" name="Shape 167"/>
          <p:cNvSpPr/>
          <p:nvPr/>
        </p:nvSpPr>
        <p:spPr>
          <a:xfrm>
            <a:off x="1833376" y="6247183"/>
            <a:ext cx="9338048" cy="1681429"/>
          </a:xfrm>
          <a:prstGeom prst="rect">
            <a:avLst/>
          </a:prstGeom>
          <a:solidFill>
            <a:srgbClr val="FFFFF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68" name="Shape 168"/>
          <p:cNvSpPr/>
          <p:nvPr/>
        </p:nvSpPr>
        <p:spPr>
          <a:xfrm>
            <a:off x="1914180" y="6308142"/>
            <a:ext cx="9176440" cy="1559509"/>
          </a:xfrm>
          <a:prstGeom prst="rect">
            <a:avLst/>
          </a:prstGeom>
          <a:ln w="12700">
            <a:solidFill>
              <a:srgbClr val="32404E"/>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69" name="Shape 169"/>
          <p:cNvSpPr/>
          <p:nvPr/>
        </p:nvSpPr>
        <p:spPr>
          <a:xfrm>
            <a:off x="2927050" y="1524325"/>
            <a:ext cx="7150701" cy="3536723"/>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70" name="Shape 170"/>
          <p:cNvSpPr/>
          <p:nvPr>
            <p:ph type="pic" sz="quarter" idx="13"/>
          </p:nvPr>
        </p:nvSpPr>
        <p:spPr>
          <a:xfrm>
            <a:off x="3029530" y="1614487"/>
            <a:ext cx="6945740" cy="3356400"/>
          </a:xfrm>
          <a:prstGeom prst="rect">
            <a:avLst/>
          </a:prstGeom>
        </p:spPr>
        <p:txBody>
          <a:bodyPr lIns="91439" tIns="45719" rIns="91439" bIns="45719" anchor="t">
            <a:noAutofit/>
          </a:bodyPr>
          <a:lstStyle/>
          <a:p>
            <a:pPr/>
          </a:p>
        </p:txBody>
      </p:sp>
      <p:sp>
        <p:nvSpPr>
          <p:cNvPr id="171" name="Shape 171"/>
          <p:cNvSpPr/>
          <p:nvPr>
            <p:ph type="title"/>
          </p:nvPr>
        </p:nvSpPr>
        <p:spPr>
          <a:xfrm>
            <a:off x="2773361" y="6564021"/>
            <a:ext cx="7458077" cy="1047752"/>
          </a:xfrm>
          <a:prstGeom prst="rect">
            <a:avLst/>
          </a:prstGeom>
        </p:spPr>
        <p:txBody>
          <a:bodyPr/>
          <a:lstStyle/>
          <a:p>
            <a:pPr/>
            <a:r>
              <a:t>نص العنوان</a:t>
            </a:r>
          </a:p>
        </p:txBody>
      </p:sp>
      <p:sp>
        <p:nvSpPr>
          <p:cNvPr id="172" name="Shape 17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2 Photos &amp; Title">
    <p:spTree>
      <p:nvGrpSpPr>
        <p:cNvPr id="1" name=""/>
        <p:cNvGrpSpPr/>
        <p:nvPr/>
      </p:nvGrpSpPr>
      <p:grpSpPr>
        <a:xfrm>
          <a:off x="0" y="0"/>
          <a:ext cx="0" cy="0"/>
          <a:chOff x="0" y="0"/>
          <a:chExt cx="0" cy="0"/>
        </a:xfrm>
      </p:grpSpPr>
      <p:sp>
        <p:nvSpPr>
          <p:cNvPr id="179" name="Shape 179"/>
          <p:cNvSpPr/>
          <p:nvPr/>
        </p:nvSpPr>
        <p:spPr>
          <a:xfrm>
            <a:off x="-22579" y="6972762"/>
            <a:ext cx="13049957" cy="2792916"/>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80" name="Shape 180"/>
          <p:cNvSpPr/>
          <p:nvPr/>
        </p:nvSpPr>
        <p:spPr>
          <a:xfrm>
            <a:off x="-22579" y="6976784"/>
            <a:ext cx="13049957" cy="4009470"/>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81" name="Shape 181"/>
          <p:cNvSpPr/>
          <p:nvPr/>
        </p:nvSpPr>
        <p:spPr>
          <a:xfrm>
            <a:off x="1833376" y="6247183"/>
            <a:ext cx="9338048" cy="1681429"/>
          </a:xfrm>
          <a:prstGeom prst="rect">
            <a:avLst/>
          </a:prstGeom>
          <a:solidFill>
            <a:srgbClr val="FFFFF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82" name="Shape 182"/>
          <p:cNvSpPr/>
          <p:nvPr/>
        </p:nvSpPr>
        <p:spPr>
          <a:xfrm>
            <a:off x="1914180" y="6308142"/>
            <a:ext cx="9176440" cy="1559509"/>
          </a:xfrm>
          <a:prstGeom prst="rect">
            <a:avLst/>
          </a:prstGeom>
          <a:ln w="12700">
            <a:solidFill>
              <a:srgbClr val="32404E"/>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83" name="Shape 183"/>
          <p:cNvSpPr/>
          <p:nvPr/>
        </p:nvSpPr>
        <p:spPr>
          <a:xfrm>
            <a:off x="1829083" y="1433732"/>
            <a:ext cx="4632393" cy="3536723"/>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84" name="Shape 184"/>
          <p:cNvSpPr/>
          <p:nvPr/>
        </p:nvSpPr>
        <p:spPr>
          <a:xfrm>
            <a:off x="6543323" y="1433732"/>
            <a:ext cx="4632395" cy="3536723"/>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85" name="Shape 185"/>
          <p:cNvSpPr/>
          <p:nvPr>
            <p:ph type="pic" sz="quarter" idx="13"/>
          </p:nvPr>
        </p:nvSpPr>
        <p:spPr>
          <a:xfrm>
            <a:off x="1931562" y="1523893"/>
            <a:ext cx="4427328" cy="3356401"/>
          </a:xfrm>
          <a:prstGeom prst="rect">
            <a:avLst/>
          </a:prstGeom>
        </p:spPr>
        <p:txBody>
          <a:bodyPr lIns="91439" tIns="45719" rIns="91439" bIns="45719" anchor="t">
            <a:noAutofit/>
          </a:bodyPr>
          <a:lstStyle/>
          <a:p>
            <a:pPr/>
          </a:p>
        </p:txBody>
      </p:sp>
      <p:sp>
        <p:nvSpPr>
          <p:cNvPr id="186" name="Shape 186"/>
          <p:cNvSpPr/>
          <p:nvPr>
            <p:ph type="pic" sz="quarter" idx="14"/>
          </p:nvPr>
        </p:nvSpPr>
        <p:spPr>
          <a:xfrm>
            <a:off x="6645803" y="1523893"/>
            <a:ext cx="4427327" cy="3356401"/>
          </a:xfrm>
          <a:prstGeom prst="rect">
            <a:avLst/>
          </a:prstGeom>
        </p:spPr>
        <p:txBody>
          <a:bodyPr lIns="91439" tIns="45719" rIns="91439" bIns="45719" anchor="t">
            <a:noAutofit/>
          </a:bodyPr>
          <a:lstStyle/>
          <a:p>
            <a:pPr/>
          </a:p>
        </p:txBody>
      </p:sp>
      <p:sp>
        <p:nvSpPr>
          <p:cNvPr id="187" name="Shape 187"/>
          <p:cNvSpPr/>
          <p:nvPr>
            <p:ph type="title"/>
          </p:nvPr>
        </p:nvSpPr>
        <p:spPr>
          <a:xfrm>
            <a:off x="2773361" y="6671116"/>
            <a:ext cx="7458079" cy="1047752"/>
          </a:xfrm>
          <a:prstGeom prst="rect">
            <a:avLst/>
          </a:prstGeom>
        </p:spPr>
        <p:txBody>
          <a:bodyPr/>
          <a:lstStyle/>
          <a:p>
            <a:pPr/>
            <a:r>
              <a:t>نص العنوان</a:t>
            </a:r>
          </a:p>
        </p:txBody>
      </p:sp>
      <p:sp>
        <p:nvSpPr>
          <p:cNvPr id="188" name="Shape 18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0" showMasterPhAnim="1">
  <p:cSld name="Title, Bullets,  Photo">
    <p:spTree>
      <p:nvGrpSpPr>
        <p:cNvPr id="1" name=""/>
        <p:cNvGrpSpPr/>
        <p:nvPr/>
      </p:nvGrpSpPr>
      <p:grpSpPr>
        <a:xfrm>
          <a:off x="0" y="0"/>
          <a:ext cx="0" cy="0"/>
          <a:chOff x="0" y="0"/>
          <a:chExt cx="0" cy="0"/>
        </a:xfrm>
      </p:grpSpPr>
      <p:sp>
        <p:nvSpPr>
          <p:cNvPr id="195" name="Shape 195"/>
          <p:cNvSpPr/>
          <p:nvPr/>
        </p:nvSpPr>
        <p:spPr>
          <a:xfrm>
            <a:off x="-22579" y="-88437"/>
            <a:ext cx="13049957" cy="2792915"/>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96" name="Shape 196"/>
          <p:cNvSpPr/>
          <p:nvPr/>
        </p:nvSpPr>
        <p:spPr>
          <a:xfrm>
            <a:off x="-22579" y="-8216"/>
            <a:ext cx="13049957" cy="4009470"/>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97" name="Shape 197"/>
          <p:cNvSpPr/>
          <p:nvPr/>
        </p:nvSpPr>
        <p:spPr>
          <a:xfrm>
            <a:off x="1833376" y="1878382"/>
            <a:ext cx="9338048" cy="1681430"/>
          </a:xfrm>
          <a:prstGeom prst="rect">
            <a:avLst/>
          </a:prstGeom>
          <a:solidFill>
            <a:srgbClr val="FFFFF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98" name="Shape 198"/>
          <p:cNvSpPr/>
          <p:nvPr/>
        </p:nvSpPr>
        <p:spPr>
          <a:xfrm>
            <a:off x="1914180" y="1939342"/>
            <a:ext cx="9176440" cy="1559509"/>
          </a:xfrm>
          <a:prstGeom prst="rect">
            <a:avLst/>
          </a:prstGeom>
          <a:ln w="12700">
            <a:solidFill>
              <a:srgbClr val="32404E"/>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99" name="Shape 199"/>
          <p:cNvSpPr/>
          <p:nvPr/>
        </p:nvSpPr>
        <p:spPr>
          <a:xfrm>
            <a:off x="6515383" y="4749331"/>
            <a:ext cx="4632394" cy="3536723"/>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00" name="Shape 200"/>
          <p:cNvSpPr/>
          <p:nvPr>
            <p:ph type="pic" sz="quarter" idx="13"/>
          </p:nvPr>
        </p:nvSpPr>
        <p:spPr>
          <a:xfrm>
            <a:off x="6617865" y="4839492"/>
            <a:ext cx="4427326" cy="3356400"/>
          </a:xfrm>
          <a:prstGeom prst="rect">
            <a:avLst/>
          </a:prstGeom>
        </p:spPr>
        <p:txBody>
          <a:bodyPr lIns="91439" tIns="45719" rIns="91439" bIns="45719" anchor="t">
            <a:noAutofit/>
          </a:bodyPr>
          <a:lstStyle/>
          <a:p>
            <a:pPr/>
          </a:p>
        </p:txBody>
      </p:sp>
      <p:sp>
        <p:nvSpPr>
          <p:cNvPr id="201" name="Shape 201"/>
          <p:cNvSpPr/>
          <p:nvPr>
            <p:ph type="title"/>
          </p:nvPr>
        </p:nvSpPr>
        <p:spPr>
          <a:xfrm>
            <a:off x="2809450" y="2230702"/>
            <a:ext cx="7385900" cy="1247723"/>
          </a:xfrm>
          <a:prstGeom prst="rect">
            <a:avLst/>
          </a:prstGeom>
        </p:spPr>
        <p:txBody>
          <a:bodyPr/>
          <a:lstStyle/>
          <a:p>
            <a:pPr/>
            <a:r>
              <a:t>نص العنوان</a:t>
            </a:r>
          </a:p>
        </p:txBody>
      </p:sp>
      <p:sp>
        <p:nvSpPr>
          <p:cNvPr id="202" name="Shape 202"/>
          <p:cNvSpPr/>
          <p:nvPr>
            <p:ph type="body" sz="quarter" idx="1"/>
          </p:nvPr>
        </p:nvSpPr>
        <p:spPr>
          <a:xfrm>
            <a:off x="1850671" y="4726058"/>
            <a:ext cx="4560890" cy="3583271"/>
          </a:xfrm>
          <a:prstGeom prst="rect">
            <a:avLst/>
          </a:prstGeom>
        </p:spPr>
        <p:txBody>
          <a:bodyPr/>
          <a:lstStyle>
            <a:lvl1pPr marL="0" indent="0">
              <a:buSzTx/>
              <a:buNone/>
            </a:lvl1pPr>
            <a:lvl2pPr marL="0" indent="0">
              <a:buSzTx/>
              <a:buNone/>
            </a:lvl2pPr>
            <a:lvl3pPr marL="0" indent="0">
              <a:buSzTx/>
              <a:buNone/>
            </a:lvl3pPr>
            <a:lvl4pPr marL="0" indent="0">
              <a:buSzTx/>
              <a:buNone/>
            </a:lvl4pPr>
            <a:lvl5pPr marL="0" indent="0">
              <a:buSzTx/>
              <a:buNone/>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203" name="Shape 203"/>
          <p:cNvSpPr/>
          <p:nvPr>
            <p:ph type="sldNum" sz="quarter" idx="2"/>
          </p:nvPr>
        </p:nvSpPr>
        <p:spPr>
          <a:xfrm>
            <a:off x="6424633" y="7962900"/>
            <a:ext cx="165062" cy="171554"/>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0" showMasterPhAnim="1">
  <p:cSld name="Bullets, Title,  Photo">
    <p:spTree>
      <p:nvGrpSpPr>
        <p:cNvPr id="1" name=""/>
        <p:cNvGrpSpPr/>
        <p:nvPr/>
      </p:nvGrpSpPr>
      <p:grpSpPr>
        <a:xfrm>
          <a:off x="0" y="0"/>
          <a:ext cx="0" cy="0"/>
          <a:chOff x="0" y="0"/>
          <a:chExt cx="0" cy="0"/>
        </a:xfrm>
      </p:grpSpPr>
      <p:sp>
        <p:nvSpPr>
          <p:cNvPr id="210" name="Shape 210"/>
          <p:cNvSpPr/>
          <p:nvPr/>
        </p:nvSpPr>
        <p:spPr>
          <a:xfrm>
            <a:off x="-22579" y="6972762"/>
            <a:ext cx="13049957" cy="2792916"/>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11" name="Shape 211"/>
          <p:cNvSpPr/>
          <p:nvPr/>
        </p:nvSpPr>
        <p:spPr>
          <a:xfrm>
            <a:off x="-22579" y="6976784"/>
            <a:ext cx="13049957" cy="4009470"/>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12" name="Shape 212"/>
          <p:cNvSpPr/>
          <p:nvPr/>
        </p:nvSpPr>
        <p:spPr>
          <a:xfrm>
            <a:off x="1833376" y="6247183"/>
            <a:ext cx="9338048" cy="1681429"/>
          </a:xfrm>
          <a:prstGeom prst="rect">
            <a:avLst/>
          </a:prstGeom>
          <a:solidFill>
            <a:srgbClr val="FFFFF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13" name="Shape 213"/>
          <p:cNvSpPr/>
          <p:nvPr/>
        </p:nvSpPr>
        <p:spPr>
          <a:xfrm>
            <a:off x="1914180" y="6308142"/>
            <a:ext cx="9176440" cy="1559509"/>
          </a:xfrm>
          <a:prstGeom prst="rect">
            <a:avLst/>
          </a:prstGeom>
          <a:ln w="12700">
            <a:solidFill>
              <a:srgbClr val="32404E"/>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14" name="Shape 214"/>
          <p:cNvSpPr/>
          <p:nvPr/>
        </p:nvSpPr>
        <p:spPr>
          <a:xfrm>
            <a:off x="6563386" y="1396531"/>
            <a:ext cx="4632395" cy="3536723"/>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15" name="Shape 215"/>
          <p:cNvSpPr/>
          <p:nvPr>
            <p:ph type="pic" sz="quarter" idx="13"/>
          </p:nvPr>
        </p:nvSpPr>
        <p:spPr>
          <a:xfrm>
            <a:off x="6665866" y="1486692"/>
            <a:ext cx="4427328" cy="3356400"/>
          </a:xfrm>
          <a:prstGeom prst="rect">
            <a:avLst/>
          </a:prstGeom>
        </p:spPr>
        <p:txBody>
          <a:bodyPr lIns="91439" tIns="45719" rIns="91439" bIns="45719" anchor="t">
            <a:noAutofit/>
          </a:bodyPr>
          <a:lstStyle/>
          <a:p>
            <a:pPr/>
          </a:p>
        </p:txBody>
      </p:sp>
      <p:sp>
        <p:nvSpPr>
          <p:cNvPr id="216" name="Shape 216"/>
          <p:cNvSpPr/>
          <p:nvPr>
            <p:ph type="title"/>
          </p:nvPr>
        </p:nvSpPr>
        <p:spPr>
          <a:xfrm>
            <a:off x="3507968" y="6516299"/>
            <a:ext cx="5358978" cy="1462477"/>
          </a:xfrm>
          <a:prstGeom prst="rect">
            <a:avLst/>
          </a:prstGeom>
        </p:spPr>
        <p:txBody>
          <a:bodyPr/>
          <a:lstStyle/>
          <a:p>
            <a:pPr/>
            <a:r>
              <a:t>نص العنوان</a:t>
            </a:r>
          </a:p>
        </p:txBody>
      </p:sp>
      <p:sp>
        <p:nvSpPr>
          <p:cNvPr id="217" name="Shape 217"/>
          <p:cNvSpPr/>
          <p:nvPr>
            <p:ph type="body" sz="quarter" idx="1"/>
          </p:nvPr>
        </p:nvSpPr>
        <p:spPr>
          <a:xfrm>
            <a:off x="1802670" y="1402096"/>
            <a:ext cx="4645941" cy="3525592"/>
          </a:xfrm>
          <a:prstGeom prst="rect">
            <a:avLst/>
          </a:prstGeom>
        </p:spPr>
        <p:txBody>
          <a:bodyPr/>
          <a:lstStyle>
            <a:lvl1pPr marL="0" indent="0">
              <a:buSzTx/>
              <a:buNone/>
            </a:lvl1pPr>
            <a:lvl2pPr marL="0" indent="0">
              <a:buSzTx/>
              <a:buNone/>
            </a:lvl2pPr>
            <a:lvl3pPr marL="0" indent="0">
              <a:buSzTx/>
              <a:buNone/>
            </a:lvl3pPr>
            <a:lvl4pPr marL="0" indent="0">
              <a:buSzTx/>
              <a:buNone/>
            </a:lvl4pPr>
            <a:lvl5pPr marL="0" indent="0">
              <a:buSzTx/>
              <a:buNone/>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218" name="Shape 21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0" showMasterPhAnim="1">
  <p:cSld name="Portrait Photo, Bullets, Title">
    <p:spTree>
      <p:nvGrpSpPr>
        <p:cNvPr id="1" name=""/>
        <p:cNvGrpSpPr/>
        <p:nvPr/>
      </p:nvGrpSpPr>
      <p:grpSpPr>
        <a:xfrm>
          <a:off x="0" y="0"/>
          <a:ext cx="0" cy="0"/>
          <a:chOff x="0" y="0"/>
          <a:chExt cx="0" cy="0"/>
        </a:xfrm>
      </p:grpSpPr>
      <p:sp>
        <p:nvSpPr>
          <p:cNvPr id="225" name="Shape 225"/>
          <p:cNvSpPr/>
          <p:nvPr/>
        </p:nvSpPr>
        <p:spPr>
          <a:xfrm>
            <a:off x="-22579" y="6972762"/>
            <a:ext cx="13049957" cy="2792916"/>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26" name="Shape 226"/>
          <p:cNvSpPr/>
          <p:nvPr/>
        </p:nvSpPr>
        <p:spPr>
          <a:xfrm>
            <a:off x="-22579" y="6976784"/>
            <a:ext cx="13049957" cy="4009470"/>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27" name="Shape 227"/>
          <p:cNvSpPr/>
          <p:nvPr/>
        </p:nvSpPr>
        <p:spPr>
          <a:xfrm>
            <a:off x="1833376" y="6247183"/>
            <a:ext cx="9338048" cy="1681429"/>
          </a:xfrm>
          <a:prstGeom prst="rect">
            <a:avLst/>
          </a:prstGeom>
          <a:solidFill>
            <a:srgbClr val="FFFFF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28" name="Shape 228"/>
          <p:cNvSpPr/>
          <p:nvPr/>
        </p:nvSpPr>
        <p:spPr>
          <a:xfrm>
            <a:off x="1914180" y="6308142"/>
            <a:ext cx="9176440" cy="1559509"/>
          </a:xfrm>
          <a:prstGeom prst="rect">
            <a:avLst/>
          </a:prstGeom>
          <a:ln w="12700">
            <a:solidFill>
              <a:srgbClr val="32404E"/>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29" name="Shape 229"/>
          <p:cNvSpPr/>
          <p:nvPr/>
        </p:nvSpPr>
        <p:spPr>
          <a:xfrm>
            <a:off x="1812929" y="1392298"/>
            <a:ext cx="4632395" cy="3536723"/>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30" name="Shape 230"/>
          <p:cNvSpPr/>
          <p:nvPr>
            <p:ph type="pic" sz="quarter" idx="13"/>
          </p:nvPr>
        </p:nvSpPr>
        <p:spPr>
          <a:xfrm>
            <a:off x="1915410" y="1482459"/>
            <a:ext cx="4427326" cy="3356401"/>
          </a:xfrm>
          <a:prstGeom prst="rect">
            <a:avLst/>
          </a:prstGeom>
        </p:spPr>
        <p:txBody>
          <a:bodyPr lIns="91439" tIns="45719" rIns="91439" bIns="45719" anchor="t">
            <a:noAutofit/>
          </a:bodyPr>
          <a:lstStyle/>
          <a:p>
            <a:pPr/>
          </a:p>
        </p:txBody>
      </p:sp>
      <p:sp>
        <p:nvSpPr>
          <p:cNvPr id="231" name="Shape 231"/>
          <p:cNvSpPr/>
          <p:nvPr>
            <p:ph type="title"/>
          </p:nvPr>
        </p:nvSpPr>
        <p:spPr>
          <a:xfrm>
            <a:off x="3688820" y="6608639"/>
            <a:ext cx="5627161" cy="1197559"/>
          </a:xfrm>
          <a:prstGeom prst="rect">
            <a:avLst/>
          </a:prstGeom>
        </p:spPr>
        <p:txBody>
          <a:bodyPr/>
          <a:lstStyle/>
          <a:p>
            <a:pPr/>
            <a:r>
              <a:t>نص العنوان</a:t>
            </a:r>
          </a:p>
        </p:txBody>
      </p:sp>
      <p:sp>
        <p:nvSpPr>
          <p:cNvPr id="232" name="Shape 232"/>
          <p:cNvSpPr/>
          <p:nvPr>
            <p:ph type="body" sz="quarter" idx="1"/>
          </p:nvPr>
        </p:nvSpPr>
        <p:spPr>
          <a:xfrm>
            <a:off x="6646909" y="1424144"/>
            <a:ext cx="4551312" cy="3473029"/>
          </a:xfrm>
          <a:prstGeom prst="rect">
            <a:avLst/>
          </a:prstGeom>
        </p:spPr>
        <p:txBody>
          <a:bodyPr/>
          <a:lstStyle>
            <a:lvl1pPr marL="0" indent="0">
              <a:buSzTx/>
              <a:buNone/>
            </a:lvl1pPr>
            <a:lvl2pPr marL="0" indent="0">
              <a:buSzTx/>
              <a:buNone/>
            </a:lvl2pPr>
            <a:lvl3pPr marL="0" indent="0">
              <a:buSzTx/>
              <a:buNone/>
            </a:lvl3pPr>
            <a:lvl4pPr marL="0" indent="0">
              <a:buSzTx/>
              <a:buNone/>
            </a:lvl4pPr>
            <a:lvl5pPr marL="0" indent="0">
              <a:buSzTx/>
              <a:buNone/>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233" name="Shape 23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0" showMasterPhAnim="1">
  <p:cSld name="Portrait Photo, Title, Bullets">
    <p:spTree>
      <p:nvGrpSpPr>
        <p:cNvPr id="1" name=""/>
        <p:cNvGrpSpPr/>
        <p:nvPr/>
      </p:nvGrpSpPr>
      <p:grpSpPr>
        <a:xfrm>
          <a:off x="0" y="0"/>
          <a:ext cx="0" cy="0"/>
          <a:chOff x="0" y="0"/>
          <a:chExt cx="0" cy="0"/>
        </a:xfrm>
      </p:grpSpPr>
      <p:sp>
        <p:nvSpPr>
          <p:cNvPr id="240" name="Shape 240"/>
          <p:cNvSpPr/>
          <p:nvPr/>
        </p:nvSpPr>
        <p:spPr>
          <a:xfrm>
            <a:off x="-22579" y="-88437"/>
            <a:ext cx="13049957" cy="2792915"/>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41" name="Shape 241"/>
          <p:cNvSpPr/>
          <p:nvPr/>
        </p:nvSpPr>
        <p:spPr>
          <a:xfrm>
            <a:off x="-22579" y="-8216"/>
            <a:ext cx="13049957" cy="4009470"/>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42" name="Shape 242"/>
          <p:cNvSpPr/>
          <p:nvPr/>
        </p:nvSpPr>
        <p:spPr>
          <a:xfrm>
            <a:off x="1833376" y="1878382"/>
            <a:ext cx="9338048" cy="1681430"/>
          </a:xfrm>
          <a:prstGeom prst="rect">
            <a:avLst/>
          </a:prstGeom>
          <a:solidFill>
            <a:srgbClr val="FFFFF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43" name="Shape 243"/>
          <p:cNvSpPr/>
          <p:nvPr/>
        </p:nvSpPr>
        <p:spPr>
          <a:xfrm>
            <a:off x="1914180" y="1939342"/>
            <a:ext cx="9176440" cy="1559509"/>
          </a:xfrm>
          <a:prstGeom prst="rect">
            <a:avLst/>
          </a:prstGeom>
          <a:ln w="12700">
            <a:solidFill>
              <a:srgbClr val="32404E"/>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44" name="Shape 244"/>
          <p:cNvSpPr/>
          <p:nvPr/>
        </p:nvSpPr>
        <p:spPr>
          <a:xfrm>
            <a:off x="1803951" y="4834228"/>
            <a:ext cx="4632393" cy="3536724"/>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45" name="Shape 245"/>
          <p:cNvSpPr/>
          <p:nvPr>
            <p:ph type="pic" sz="quarter" idx="13"/>
          </p:nvPr>
        </p:nvSpPr>
        <p:spPr>
          <a:xfrm>
            <a:off x="1906432" y="4924388"/>
            <a:ext cx="4427326" cy="3356402"/>
          </a:xfrm>
          <a:prstGeom prst="rect">
            <a:avLst/>
          </a:prstGeom>
        </p:spPr>
        <p:txBody>
          <a:bodyPr lIns="91439" tIns="45719" rIns="91439" bIns="45719" anchor="t">
            <a:noAutofit/>
          </a:bodyPr>
          <a:lstStyle/>
          <a:p>
            <a:pPr/>
          </a:p>
        </p:txBody>
      </p:sp>
      <p:sp>
        <p:nvSpPr>
          <p:cNvPr id="246" name="Shape 246"/>
          <p:cNvSpPr/>
          <p:nvPr>
            <p:ph type="title"/>
          </p:nvPr>
        </p:nvSpPr>
        <p:spPr>
          <a:xfrm>
            <a:off x="3620858" y="2173163"/>
            <a:ext cx="5358978" cy="1355198"/>
          </a:xfrm>
          <a:prstGeom prst="rect">
            <a:avLst/>
          </a:prstGeom>
        </p:spPr>
        <p:txBody>
          <a:bodyPr/>
          <a:lstStyle/>
          <a:p>
            <a:pPr/>
            <a:r>
              <a:t>نص العنوان</a:t>
            </a:r>
          </a:p>
        </p:txBody>
      </p:sp>
      <p:sp>
        <p:nvSpPr>
          <p:cNvPr id="247" name="Shape 247"/>
          <p:cNvSpPr/>
          <p:nvPr>
            <p:ph type="body" sz="quarter" idx="1"/>
          </p:nvPr>
        </p:nvSpPr>
        <p:spPr>
          <a:xfrm>
            <a:off x="6642393" y="4826087"/>
            <a:ext cx="4564806" cy="3553004"/>
          </a:xfrm>
          <a:prstGeom prst="rect">
            <a:avLst/>
          </a:prstGeom>
        </p:spPr>
        <p:txBody>
          <a:bodyPr/>
          <a:lstStyle>
            <a:lvl1pPr marL="0" indent="0" algn="l">
              <a:spcBef>
                <a:spcPts val="2400"/>
              </a:spcBef>
              <a:buSzTx/>
              <a:buNone/>
              <a:defRPr>
                <a:effectLst>
                  <a:outerShdw sx="100000" sy="100000" kx="0" ky="0" algn="b" rotWithShape="0" blurRad="25400" dist="25400" dir="13500000">
                    <a:srgbClr val="8C8E82">
                      <a:alpha val="44000"/>
                    </a:srgbClr>
                  </a:outerShdw>
                </a:effectLst>
              </a:defRPr>
            </a:lvl1pPr>
            <a:lvl2pPr marL="0" indent="0" algn="l">
              <a:spcBef>
                <a:spcPts val="2400"/>
              </a:spcBef>
              <a:buSzTx/>
              <a:buNone/>
              <a:defRPr>
                <a:effectLst>
                  <a:outerShdw sx="100000" sy="100000" kx="0" ky="0" algn="b" rotWithShape="0" blurRad="25400" dist="25400" dir="13500000">
                    <a:srgbClr val="8C8E82">
                      <a:alpha val="44000"/>
                    </a:srgbClr>
                  </a:outerShdw>
                </a:effectLst>
              </a:defRPr>
            </a:lvl2pPr>
            <a:lvl3pPr marL="0" indent="0" algn="l">
              <a:spcBef>
                <a:spcPts val="2400"/>
              </a:spcBef>
              <a:buSzTx/>
              <a:buNone/>
              <a:defRPr>
                <a:effectLst>
                  <a:outerShdw sx="100000" sy="100000" kx="0" ky="0" algn="b" rotWithShape="0" blurRad="25400" dist="25400" dir="13500000">
                    <a:srgbClr val="8C8E82">
                      <a:alpha val="44000"/>
                    </a:srgbClr>
                  </a:outerShdw>
                </a:effectLst>
              </a:defRPr>
            </a:lvl3pPr>
            <a:lvl4pPr marL="0" indent="0" algn="l">
              <a:spcBef>
                <a:spcPts val="2400"/>
              </a:spcBef>
              <a:buSzTx/>
              <a:buNone/>
              <a:defRPr>
                <a:effectLst>
                  <a:outerShdw sx="100000" sy="100000" kx="0" ky="0" algn="b" rotWithShape="0" blurRad="25400" dist="25400" dir="13500000">
                    <a:srgbClr val="8C8E82">
                      <a:alpha val="44000"/>
                    </a:srgbClr>
                  </a:outerShdw>
                </a:effectLst>
              </a:defRPr>
            </a:lvl4pPr>
            <a:lvl5pPr marL="0" indent="0" algn="l">
              <a:spcBef>
                <a:spcPts val="2400"/>
              </a:spcBef>
              <a:buSzTx/>
              <a:buNone/>
              <a:defRPr>
                <a:effectLst>
                  <a:outerShdw sx="100000" sy="100000" kx="0" ky="0" algn="b" rotWithShape="0" blurRad="25400" dist="25400" dir="13500000">
                    <a:srgbClr val="8C8E82">
                      <a:alpha val="44000"/>
                    </a:srgbClr>
                  </a:outerShdw>
                </a:effectLst>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248" name="Shape 248"/>
          <p:cNvSpPr/>
          <p:nvPr>
            <p:ph type="sldNum" sz="quarter" idx="2"/>
          </p:nvPr>
        </p:nvSpPr>
        <p:spPr>
          <a:xfrm>
            <a:off x="6424633" y="7962900"/>
            <a:ext cx="165062" cy="171554"/>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type="tx" showMasterSp="0" showMasterPhAnim="1">
  <p:cSld name="Bullets &amp; Portrait Photo">
    <p:spTree>
      <p:nvGrpSpPr>
        <p:cNvPr id="1" name=""/>
        <p:cNvGrpSpPr/>
        <p:nvPr/>
      </p:nvGrpSpPr>
      <p:grpSpPr>
        <a:xfrm>
          <a:off x="0" y="0"/>
          <a:ext cx="0" cy="0"/>
          <a:chOff x="0" y="0"/>
          <a:chExt cx="0" cy="0"/>
        </a:xfrm>
      </p:grpSpPr>
      <p:sp>
        <p:nvSpPr>
          <p:cNvPr id="255" name="Shape 255"/>
          <p:cNvSpPr/>
          <p:nvPr/>
        </p:nvSpPr>
        <p:spPr>
          <a:xfrm>
            <a:off x="6765627" y="3108439"/>
            <a:ext cx="4632394" cy="3536723"/>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56" name="Shape 256"/>
          <p:cNvSpPr/>
          <p:nvPr/>
        </p:nvSpPr>
        <p:spPr>
          <a:xfrm>
            <a:off x="-22579" y="-75632"/>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57" name="Shape 257"/>
          <p:cNvSpPr/>
          <p:nvPr/>
        </p:nvSpPr>
        <p:spPr>
          <a:xfrm>
            <a:off x="-22579" y="-41765"/>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58" name="Shape 258"/>
          <p:cNvSpPr/>
          <p:nvPr/>
        </p:nvSpPr>
        <p:spPr>
          <a:xfrm>
            <a:off x="-22579" y="8359761"/>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59" name="Shape 259"/>
          <p:cNvSpPr/>
          <p:nvPr/>
        </p:nvSpPr>
        <p:spPr>
          <a:xfrm>
            <a:off x="-22579" y="8368228"/>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60" name="Shape 260"/>
          <p:cNvSpPr/>
          <p:nvPr>
            <p:ph type="pic" sz="quarter" idx="13"/>
          </p:nvPr>
        </p:nvSpPr>
        <p:spPr>
          <a:xfrm>
            <a:off x="6868107" y="3198599"/>
            <a:ext cx="4427327" cy="3356402"/>
          </a:xfrm>
          <a:prstGeom prst="rect">
            <a:avLst/>
          </a:prstGeom>
        </p:spPr>
        <p:txBody>
          <a:bodyPr lIns="91439" tIns="45719" rIns="91439" bIns="45719" anchor="t">
            <a:noAutofit/>
          </a:bodyPr>
          <a:lstStyle/>
          <a:p>
            <a:pPr/>
          </a:p>
        </p:txBody>
      </p:sp>
      <p:sp>
        <p:nvSpPr>
          <p:cNvPr id="261" name="Shape 261"/>
          <p:cNvSpPr/>
          <p:nvPr>
            <p:ph type="body" sz="quarter" idx="1"/>
          </p:nvPr>
        </p:nvSpPr>
        <p:spPr>
          <a:xfrm>
            <a:off x="1600430" y="3101664"/>
            <a:ext cx="5030595" cy="3550272"/>
          </a:xfrm>
          <a:prstGeom prst="rect">
            <a:avLst/>
          </a:prstGeom>
        </p:spPr>
        <p:txBody>
          <a:bodyPr/>
          <a:lstStyle>
            <a:lvl1pPr marL="0" indent="0" algn="l">
              <a:spcBef>
                <a:spcPts val="2400"/>
              </a:spcBef>
              <a:buSzTx/>
              <a:buNone/>
              <a:defRPr>
                <a:effectLst>
                  <a:outerShdw sx="100000" sy="100000" kx="0" ky="0" algn="b" rotWithShape="0" blurRad="25400" dist="25400" dir="13500000">
                    <a:srgbClr val="8C8E82">
                      <a:alpha val="44000"/>
                    </a:srgbClr>
                  </a:outerShdw>
                </a:effectLst>
              </a:defRPr>
            </a:lvl1pPr>
            <a:lvl2pPr marL="0" indent="0" algn="l">
              <a:spcBef>
                <a:spcPts val="2400"/>
              </a:spcBef>
              <a:buSzTx/>
              <a:buNone/>
              <a:defRPr>
                <a:effectLst>
                  <a:outerShdw sx="100000" sy="100000" kx="0" ky="0" algn="b" rotWithShape="0" blurRad="25400" dist="25400" dir="13500000">
                    <a:srgbClr val="8C8E82">
                      <a:alpha val="44000"/>
                    </a:srgbClr>
                  </a:outerShdw>
                </a:effectLst>
              </a:defRPr>
            </a:lvl2pPr>
            <a:lvl3pPr marL="0" indent="0" algn="l">
              <a:spcBef>
                <a:spcPts val="2400"/>
              </a:spcBef>
              <a:buSzTx/>
              <a:buNone/>
              <a:defRPr>
                <a:effectLst>
                  <a:outerShdw sx="100000" sy="100000" kx="0" ky="0" algn="b" rotWithShape="0" blurRad="25400" dist="25400" dir="13500000">
                    <a:srgbClr val="8C8E82">
                      <a:alpha val="44000"/>
                    </a:srgbClr>
                  </a:outerShdw>
                </a:effectLst>
              </a:defRPr>
            </a:lvl3pPr>
            <a:lvl4pPr marL="0" indent="0" algn="l">
              <a:spcBef>
                <a:spcPts val="2400"/>
              </a:spcBef>
              <a:buSzTx/>
              <a:buNone/>
              <a:defRPr>
                <a:effectLst>
                  <a:outerShdw sx="100000" sy="100000" kx="0" ky="0" algn="b" rotWithShape="0" blurRad="25400" dist="25400" dir="13500000">
                    <a:srgbClr val="8C8E82">
                      <a:alpha val="44000"/>
                    </a:srgbClr>
                  </a:outerShdw>
                </a:effectLst>
              </a:defRPr>
            </a:lvl4pPr>
            <a:lvl5pPr marL="0" indent="0" algn="l">
              <a:spcBef>
                <a:spcPts val="2400"/>
              </a:spcBef>
              <a:buSzTx/>
              <a:buNone/>
              <a:defRPr>
                <a:effectLst>
                  <a:outerShdw sx="100000" sy="100000" kx="0" ky="0" algn="b" rotWithShape="0" blurRad="25400" dist="25400" dir="13500000">
                    <a:srgbClr val="8C8E82">
                      <a:alpha val="44000"/>
                    </a:srgbClr>
                  </a:outerShdw>
                </a:effectLst>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262" name="Shape 262"/>
          <p:cNvSpPr/>
          <p:nvPr>
            <p:ph type="sldNum" sz="quarter" idx="2"/>
          </p:nvPr>
        </p:nvSpPr>
        <p:spPr>
          <a:xfrm>
            <a:off x="6424633" y="7962900"/>
            <a:ext cx="165062" cy="171554"/>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Title &amp; Bullets">
    <p:spTree>
      <p:nvGrpSpPr>
        <p:cNvPr id="1" name=""/>
        <p:cNvGrpSpPr/>
        <p:nvPr/>
      </p:nvGrpSpPr>
      <p:grpSpPr>
        <a:xfrm>
          <a:off x="0" y="0"/>
          <a:ext cx="0" cy="0"/>
          <a:chOff x="0" y="0"/>
          <a:chExt cx="0" cy="0"/>
        </a:xfrm>
      </p:grpSpPr>
      <p:sp>
        <p:nvSpPr>
          <p:cNvPr id="28" name="Shape 28"/>
          <p:cNvSpPr/>
          <p:nvPr/>
        </p:nvSpPr>
        <p:spPr>
          <a:xfrm>
            <a:off x="-22579" y="-88437"/>
            <a:ext cx="13049957" cy="2792915"/>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9" name="Shape 29"/>
          <p:cNvSpPr/>
          <p:nvPr/>
        </p:nvSpPr>
        <p:spPr>
          <a:xfrm>
            <a:off x="-22579" y="-8216"/>
            <a:ext cx="13049957" cy="4009470"/>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0" name="Shape 30"/>
          <p:cNvSpPr/>
          <p:nvPr/>
        </p:nvSpPr>
        <p:spPr>
          <a:xfrm>
            <a:off x="1833376" y="1878382"/>
            <a:ext cx="9338048" cy="1681430"/>
          </a:xfrm>
          <a:prstGeom prst="rect">
            <a:avLst/>
          </a:prstGeom>
          <a:solidFill>
            <a:srgbClr val="FFFFF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1" name="Shape 31"/>
          <p:cNvSpPr/>
          <p:nvPr/>
        </p:nvSpPr>
        <p:spPr>
          <a:xfrm>
            <a:off x="1914180" y="1939342"/>
            <a:ext cx="9176440" cy="1559509"/>
          </a:xfrm>
          <a:prstGeom prst="rect">
            <a:avLst/>
          </a:prstGeom>
          <a:ln w="12700">
            <a:solidFill>
              <a:srgbClr val="32404E"/>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2" name="Shape 32"/>
          <p:cNvSpPr/>
          <p:nvPr>
            <p:ph type="title"/>
          </p:nvPr>
        </p:nvSpPr>
        <p:spPr>
          <a:xfrm>
            <a:off x="1839171" y="2387787"/>
            <a:ext cx="9326458" cy="899951"/>
          </a:xfrm>
          <a:prstGeom prst="rect">
            <a:avLst/>
          </a:prstGeom>
        </p:spPr>
        <p:txBody>
          <a:bodyPr/>
          <a:lstStyle/>
          <a:p>
            <a:pPr/>
            <a:r>
              <a:t>نص العنوان</a:t>
            </a:r>
          </a:p>
        </p:txBody>
      </p:sp>
      <p:sp>
        <p:nvSpPr>
          <p:cNvPr id="33" name="Shape 33"/>
          <p:cNvSpPr/>
          <p:nvPr>
            <p:ph type="body" sz="half" idx="1"/>
          </p:nvPr>
        </p:nvSpPr>
        <p:spPr>
          <a:xfrm>
            <a:off x="2892476" y="4173368"/>
            <a:ext cx="7219848" cy="4642423"/>
          </a:xfrm>
          <a:prstGeom prst="rect">
            <a:avLst/>
          </a:prstGeom>
        </p:spPr>
        <p:txBody>
          <a:bodyPr/>
          <a:lstStyle>
            <a:lvl1pPr algn="l">
              <a:spcBef>
                <a:spcPts val="2400"/>
              </a:spcBef>
              <a:defRPr>
                <a:effectLst>
                  <a:outerShdw sx="100000" sy="100000" kx="0" ky="0" algn="b" rotWithShape="0" blurRad="25400" dist="25400" dir="13500000">
                    <a:srgbClr val="8C8E82">
                      <a:alpha val="44000"/>
                    </a:srgbClr>
                  </a:outerShdw>
                </a:effectLst>
              </a:defRPr>
            </a:lvl1pPr>
            <a:lvl2pPr algn="l">
              <a:spcBef>
                <a:spcPts val="2400"/>
              </a:spcBef>
              <a:defRPr>
                <a:effectLst>
                  <a:outerShdw sx="100000" sy="100000" kx="0" ky="0" algn="b" rotWithShape="0" blurRad="25400" dist="25400" dir="13500000">
                    <a:srgbClr val="8C8E82">
                      <a:alpha val="44000"/>
                    </a:srgbClr>
                  </a:outerShdw>
                </a:effectLst>
              </a:defRPr>
            </a:lvl2pPr>
            <a:lvl3pPr algn="l">
              <a:spcBef>
                <a:spcPts val="2400"/>
              </a:spcBef>
              <a:defRPr>
                <a:effectLst>
                  <a:outerShdw sx="100000" sy="100000" kx="0" ky="0" algn="b" rotWithShape="0" blurRad="25400" dist="25400" dir="13500000">
                    <a:srgbClr val="8C8E82">
                      <a:alpha val="44000"/>
                    </a:srgbClr>
                  </a:outerShdw>
                </a:effectLst>
              </a:defRPr>
            </a:lvl3pPr>
            <a:lvl4pPr algn="l">
              <a:spcBef>
                <a:spcPts val="2400"/>
              </a:spcBef>
              <a:defRPr>
                <a:effectLst>
                  <a:outerShdw sx="100000" sy="100000" kx="0" ky="0" algn="b" rotWithShape="0" blurRad="25400" dist="25400" dir="13500000">
                    <a:srgbClr val="8C8E82">
                      <a:alpha val="44000"/>
                    </a:srgbClr>
                  </a:outerShdw>
                </a:effectLst>
              </a:defRPr>
            </a:lvl4pPr>
            <a:lvl5pPr algn="l">
              <a:spcBef>
                <a:spcPts val="2400"/>
              </a:spcBef>
              <a:defRPr>
                <a:effectLst>
                  <a:outerShdw sx="100000" sy="100000" kx="0" ky="0" algn="b" rotWithShape="0" blurRad="25400" dist="25400" dir="13500000">
                    <a:srgbClr val="8C8E82">
                      <a:alpha val="44000"/>
                    </a:srgbClr>
                  </a:outerShdw>
                </a:effectLst>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34" name="Shape 3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type="tx" showMasterSp="0" showMasterPhAnim="1">
  <p:cSld name="Bullets &amp; 2 Landscape Photos">
    <p:spTree>
      <p:nvGrpSpPr>
        <p:cNvPr id="1" name=""/>
        <p:cNvGrpSpPr/>
        <p:nvPr/>
      </p:nvGrpSpPr>
      <p:grpSpPr>
        <a:xfrm>
          <a:off x="0" y="0"/>
          <a:ext cx="0" cy="0"/>
          <a:chOff x="0" y="0"/>
          <a:chExt cx="0" cy="0"/>
        </a:xfrm>
      </p:grpSpPr>
      <p:sp>
        <p:nvSpPr>
          <p:cNvPr id="269" name="Shape 269"/>
          <p:cNvSpPr/>
          <p:nvPr/>
        </p:nvSpPr>
        <p:spPr>
          <a:xfrm>
            <a:off x="6746523" y="2791891"/>
            <a:ext cx="4632395" cy="2029444"/>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70" name="Shape 270"/>
          <p:cNvSpPr/>
          <p:nvPr/>
        </p:nvSpPr>
        <p:spPr>
          <a:xfrm>
            <a:off x="6746417" y="4932264"/>
            <a:ext cx="4632394" cy="2029445"/>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71" name="Shape 271"/>
          <p:cNvSpPr/>
          <p:nvPr/>
        </p:nvSpPr>
        <p:spPr>
          <a:xfrm>
            <a:off x="-22579" y="-75632"/>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72" name="Shape 272"/>
          <p:cNvSpPr/>
          <p:nvPr/>
        </p:nvSpPr>
        <p:spPr>
          <a:xfrm>
            <a:off x="-22579" y="-41765"/>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73" name="Shape 273"/>
          <p:cNvSpPr/>
          <p:nvPr/>
        </p:nvSpPr>
        <p:spPr>
          <a:xfrm>
            <a:off x="-22579" y="8359761"/>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74" name="Shape 274"/>
          <p:cNvSpPr/>
          <p:nvPr/>
        </p:nvSpPr>
        <p:spPr>
          <a:xfrm>
            <a:off x="-22579" y="8368228"/>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75" name="Shape 275"/>
          <p:cNvSpPr/>
          <p:nvPr>
            <p:ph type="pic" sz="quarter" idx="13"/>
          </p:nvPr>
        </p:nvSpPr>
        <p:spPr>
          <a:xfrm>
            <a:off x="6849003" y="2882052"/>
            <a:ext cx="4427327" cy="1849069"/>
          </a:xfrm>
          <a:prstGeom prst="rect">
            <a:avLst/>
          </a:prstGeom>
        </p:spPr>
        <p:txBody>
          <a:bodyPr lIns="91439" tIns="45719" rIns="91439" bIns="45719" anchor="t">
            <a:noAutofit/>
          </a:bodyPr>
          <a:lstStyle/>
          <a:p>
            <a:pPr/>
          </a:p>
        </p:txBody>
      </p:sp>
      <p:sp>
        <p:nvSpPr>
          <p:cNvPr id="276" name="Shape 276"/>
          <p:cNvSpPr/>
          <p:nvPr>
            <p:ph type="pic" sz="quarter" idx="14"/>
          </p:nvPr>
        </p:nvSpPr>
        <p:spPr>
          <a:xfrm>
            <a:off x="6848899" y="5022425"/>
            <a:ext cx="4427326" cy="1849069"/>
          </a:xfrm>
          <a:prstGeom prst="rect">
            <a:avLst/>
          </a:prstGeom>
        </p:spPr>
        <p:txBody>
          <a:bodyPr lIns="91439" tIns="45719" rIns="91439" bIns="45719" anchor="t">
            <a:noAutofit/>
          </a:bodyPr>
          <a:lstStyle/>
          <a:p>
            <a:pPr/>
          </a:p>
        </p:txBody>
      </p:sp>
      <p:sp>
        <p:nvSpPr>
          <p:cNvPr id="277" name="Shape 277"/>
          <p:cNvSpPr/>
          <p:nvPr>
            <p:ph type="body" sz="quarter" idx="1"/>
          </p:nvPr>
        </p:nvSpPr>
        <p:spPr>
          <a:xfrm>
            <a:off x="1482406" y="2804080"/>
            <a:ext cx="4645942" cy="4145440"/>
          </a:xfrm>
          <a:prstGeom prst="rect">
            <a:avLst/>
          </a:prstGeom>
        </p:spPr>
        <p:txBody>
          <a:bodyPr/>
          <a:lstStyle>
            <a:lvl1pPr marL="0" indent="0">
              <a:buSzTx/>
              <a:buNone/>
            </a:lvl1pPr>
            <a:lvl2pPr marL="0" indent="0">
              <a:buSzTx/>
              <a:buNone/>
            </a:lvl2pPr>
            <a:lvl3pPr marL="0" indent="0">
              <a:buSzTx/>
              <a:buNone/>
            </a:lvl3pPr>
            <a:lvl4pPr marL="0" indent="0">
              <a:buSzTx/>
              <a:buNone/>
            </a:lvl4pPr>
            <a:lvl5pPr marL="0" indent="0">
              <a:buSzTx/>
              <a:buNone/>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278" name="Shape 278"/>
          <p:cNvSpPr/>
          <p:nvPr>
            <p:ph type="sldNum" sz="quarter" idx="2"/>
          </p:nvPr>
        </p:nvSpPr>
        <p:spPr>
          <a:xfrm>
            <a:off x="6424633" y="7962900"/>
            <a:ext cx="165062" cy="171554"/>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type="tx" showMasterSp="0" showMasterPhAnim="1">
  <p:cSld name="Portrait Photo &amp; Bullets">
    <p:spTree>
      <p:nvGrpSpPr>
        <p:cNvPr id="1" name=""/>
        <p:cNvGrpSpPr/>
        <p:nvPr/>
      </p:nvGrpSpPr>
      <p:grpSpPr>
        <a:xfrm>
          <a:off x="0" y="0"/>
          <a:ext cx="0" cy="0"/>
          <a:chOff x="0" y="0"/>
          <a:chExt cx="0" cy="0"/>
        </a:xfrm>
      </p:grpSpPr>
      <p:sp>
        <p:nvSpPr>
          <p:cNvPr id="285" name="Shape 285"/>
          <p:cNvSpPr/>
          <p:nvPr/>
        </p:nvSpPr>
        <p:spPr>
          <a:xfrm>
            <a:off x="1374703" y="3108439"/>
            <a:ext cx="4632395" cy="3536723"/>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86" name="Shape 286"/>
          <p:cNvSpPr/>
          <p:nvPr/>
        </p:nvSpPr>
        <p:spPr>
          <a:xfrm>
            <a:off x="-22579" y="-75632"/>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87" name="Shape 287"/>
          <p:cNvSpPr/>
          <p:nvPr/>
        </p:nvSpPr>
        <p:spPr>
          <a:xfrm>
            <a:off x="-22579" y="-41765"/>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88" name="Shape 288"/>
          <p:cNvSpPr/>
          <p:nvPr/>
        </p:nvSpPr>
        <p:spPr>
          <a:xfrm>
            <a:off x="-22579" y="8359761"/>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89" name="Shape 289"/>
          <p:cNvSpPr/>
          <p:nvPr/>
        </p:nvSpPr>
        <p:spPr>
          <a:xfrm>
            <a:off x="-22579" y="8368228"/>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290" name="Shape 290"/>
          <p:cNvSpPr/>
          <p:nvPr>
            <p:ph type="pic" sz="quarter" idx="13"/>
          </p:nvPr>
        </p:nvSpPr>
        <p:spPr>
          <a:xfrm>
            <a:off x="1477185" y="3198599"/>
            <a:ext cx="4427326" cy="3356402"/>
          </a:xfrm>
          <a:prstGeom prst="rect">
            <a:avLst/>
          </a:prstGeom>
        </p:spPr>
        <p:txBody>
          <a:bodyPr lIns="91439" tIns="45719" rIns="91439" bIns="45719" anchor="t">
            <a:noAutofit/>
          </a:bodyPr>
          <a:lstStyle/>
          <a:p>
            <a:pPr/>
          </a:p>
        </p:txBody>
      </p:sp>
      <p:sp>
        <p:nvSpPr>
          <p:cNvPr id="291" name="Shape 291"/>
          <p:cNvSpPr/>
          <p:nvPr>
            <p:ph type="body" sz="quarter" idx="1"/>
          </p:nvPr>
        </p:nvSpPr>
        <p:spPr>
          <a:xfrm>
            <a:off x="6277467" y="3101664"/>
            <a:ext cx="5358979" cy="3550272"/>
          </a:xfrm>
          <a:prstGeom prst="rect">
            <a:avLst/>
          </a:prstGeom>
        </p:spPr>
        <p:txBody>
          <a:bodyPr/>
          <a:lstStyle>
            <a:lvl1pPr marL="0" indent="0">
              <a:buSzTx/>
              <a:buNone/>
            </a:lvl1pPr>
            <a:lvl2pPr marL="0" indent="0">
              <a:buSzTx/>
              <a:buNone/>
            </a:lvl2pPr>
            <a:lvl3pPr marL="0" indent="0">
              <a:buSzTx/>
              <a:buNone/>
            </a:lvl3pPr>
            <a:lvl4pPr marL="0" indent="0">
              <a:buSzTx/>
              <a:buNone/>
            </a:lvl4pPr>
            <a:lvl5pPr marL="0" indent="0">
              <a:buSzTx/>
              <a:buNone/>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292" name="Shape 292"/>
          <p:cNvSpPr/>
          <p:nvPr>
            <p:ph type="sldNum" sz="quarter" idx="2"/>
          </p:nvPr>
        </p:nvSpPr>
        <p:spPr>
          <a:xfrm>
            <a:off x="6424633" y="7962900"/>
            <a:ext cx="165062" cy="171554"/>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type="tx" showMasterSp="0" showMasterPhAnim="1">
  <p:cSld name="2 Landscape Photos &amp; Bullets ">
    <p:spTree>
      <p:nvGrpSpPr>
        <p:cNvPr id="1" name=""/>
        <p:cNvGrpSpPr/>
        <p:nvPr/>
      </p:nvGrpSpPr>
      <p:grpSpPr>
        <a:xfrm>
          <a:off x="0" y="0"/>
          <a:ext cx="0" cy="0"/>
          <a:chOff x="0" y="0"/>
          <a:chExt cx="0" cy="0"/>
        </a:xfrm>
      </p:grpSpPr>
      <p:sp>
        <p:nvSpPr>
          <p:cNvPr id="299" name="Shape 299"/>
          <p:cNvSpPr/>
          <p:nvPr/>
        </p:nvSpPr>
        <p:spPr>
          <a:xfrm>
            <a:off x="1470739" y="2791891"/>
            <a:ext cx="4632393" cy="2029444"/>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00" name="Shape 300"/>
          <p:cNvSpPr/>
          <p:nvPr/>
        </p:nvSpPr>
        <p:spPr>
          <a:xfrm>
            <a:off x="1470633" y="4932264"/>
            <a:ext cx="4632394" cy="2029445"/>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01" name="Shape 301"/>
          <p:cNvSpPr/>
          <p:nvPr/>
        </p:nvSpPr>
        <p:spPr>
          <a:xfrm>
            <a:off x="-22579" y="-75632"/>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02" name="Shape 302"/>
          <p:cNvSpPr/>
          <p:nvPr/>
        </p:nvSpPr>
        <p:spPr>
          <a:xfrm>
            <a:off x="-22579" y="-41765"/>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03" name="Shape 303"/>
          <p:cNvSpPr/>
          <p:nvPr/>
        </p:nvSpPr>
        <p:spPr>
          <a:xfrm>
            <a:off x="-22579" y="8359761"/>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04" name="Shape 304"/>
          <p:cNvSpPr/>
          <p:nvPr/>
        </p:nvSpPr>
        <p:spPr>
          <a:xfrm>
            <a:off x="-22579" y="8368228"/>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05" name="Shape 305"/>
          <p:cNvSpPr/>
          <p:nvPr>
            <p:ph type="pic" sz="quarter" idx="13"/>
          </p:nvPr>
        </p:nvSpPr>
        <p:spPr>
          <a:xfrm>
            <a:off x="1573218" y="2882052"/>
            <a:ext cx="4427329" cy="1849069"/>
          </a:xfrm>
          <a:prstGeom prst="rect">
            <a:avLst/>
          </a:prstGeom>
        </p:spPr>
        <p:txBody>
          <a:bodyPr lIns="91439" tIns="45719" rIns="91439" bIns="45719" anchor="t">
            <a:noAutofit/>
          </a:bodyPr>
          <a:lstStyle/>
          <a:p>
            <a:pPr/>
          </a:p>
        </p:txBody>
      </p:sp>
      <p:sp>
        <p:nvSpPr>
          <p:cNvPr id="306" name="Shape 306"/>
          <p:cNvSpPr/>
          <p:nvPr>
            <p:ph type="pic" sz="quarter" idx="14"/>
          </p:nvPr>
        </p:nvSpPr>
        <p:spPr>
          <a:xfrm>
            <a:off x="1573113" y="5022425"/>
            <a:ext cx="4427329" cy="1849070"/>
          </a:xfrm>
          <a:prstGeom prst="rect">
            <a:avLst/>
          </a:prstGeom>
        </p:spPr>
        <p:txBody>
          <a:bodyPr lIns="91439" tIns="45719" rIns="91439" bIns="45719" anchor="t">
            <a:noAutofit/>
          </a:bodyPr>
          <a:lstStyle/>
          <a:p>
            <a:pPr/>
          </a:p>
        </p:txBody>
      </p:sp>
      <p:sp>
        <p:nvSpPr>
          <p:cNvPr id="307" name="Shape 307"/>
          <p:cNvSpPr/>
          <p:nvPr>
            <p:ph type="body" sz="quarter" idx="1"/>
          </p:nvPr>
        </p:nvSpPr>
        <p:spPr>
          <a:xfrm>
            <a:off x="6602297" y="2818901"/>
            <a:ext cx="4938220" cy="4115798"/>
          </a:xfrm>
          <a:prstGeom prst="rect">
            <a:avLst/>
          </a:prstGeom>
        </p:spPr>
        <p:txBody>
          <a:bodyPr/>
          <a:lstStyle>
            <a:lvl1pPr marL="0" indent="0">
              <a:buSzTx/>
              <a:buNone/>
            </a:lvl1pPr>
            <a:lvl2pPr marL="0" indent="0">
              <a:buSzTx/>
              <a:buNone/>
            </a:lvl2pPr>
            <a:lvl3pPr marL="0" indent="0">
              <a:buSzTx/>
              <a:buNone/>
            </a:lvl3pPr>
            <a:lvl4pPr marL="0" indent="0">
              <a:buSzTx/>
              <a:buNone/>
            </a:lvl4pPr>
            <a:lvl5pPr marL="0" indent="0">
              <a:buSzTx/>
              <a:buNone/>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308" name="Shape 308"/>
          <p:cNvSpPr/>
          <p:nvPr>
            <p:ph type="sldNum" sz="quarter" idx="2"/>
          </p:nvPr>
        </p:nvSpPr>
        <p:spPr>
          <a:xfrm>
            <a:off x="6424633" y="7962900"/>
            <a:ext cx="165062" cy="171554"/>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type="tx" showMasterSp="0" showMasterPhAnim="1">
  <p:cSld name="Photo - Large">
    <p:spTree>
      <p:nvGrpSpPr>
        <p:cNvPr id="1" name=""/>
        <p:cNvGrpSpPr/>
        <p:nvPr/>
      </p:nvGrpSpPr>
      <p:grpSpPr>
        <a:xfrm>
          <a:off x="0" y="0"/>
          <a:ext cx="0" cy="0"/>
          <a:chOff x="0" y="0"/>
          <a:chExt cx="0" cy="0"/>
        </a:xfrm>
      </p:grpSpPr>
      <p:sp>
        <p:nvSpPr>
          <p:cNvPr id="315" name="Shape 315"/>
          <p:cNvSpPr/>
          <p:nvPr/>
        </p:nvSpPr>
        <p:spPr>
          <a:xfrm>
            <a:off x="2149471" y="2706914"/>
            <a:ext cx="8705858" cy="4305905"/>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16" name="Shape 316"/>
          <p:cNvSpPr/>
          <p:nvPr/>
        </p:nvSpPr>
        <p:spPr>
          <a:xfrm>
            <a:off x="-22579" y="-75632"/>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17" name="Shape 317"/>
          <p:cNvSpPr/>
          <p:nvPr/>
        </p:nvSpPr>
        <p:spPr>
          <a:xfrm>
            <a:off x="-22579" y="-41765"/>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18" name="Shape 318"/>
          <p:cNvSpPr/>
          <p:nvPr/>
        </p:nvSpPr>
        <p:spPr>
          <a:xfrm>
            <a:off x="-22579" y="8359761"/>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19" name="Shape 319"/>
          <p:cNvSpPr/>
          <p:nvPr/>
        </p:nvSpPr>
        <p:spPr>
          <a:xfrm>
            <a:off x="-22579" y="8368228"/>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20" name="Shape 320"/>
          <p:cNvSpPr/>
          <p:nvPr>
            <p:ph type="pic" sz="half" idx="13"/>
          </p:nvPr>
        </p:nvSpPr>
        <p:spPr>
          <a:xfrm>
            <a:off x="2241899" y="2801058"/>
            <a:ext cx="8521003" cy="4117617"/>
          </a:xfrm>
          <a:prstGeom prst="rect">
            <a:avLst/>
          </a:prstGeom>
        </p:spPr>
        <p:txBody>
          <a:bodyPr lIns="91439" tIns="45719" rIns="91439" bIns="45719" anchor="t">
            <a:noAutofit/>
          </a:bodyPr>
          <a:lstStyle/>
          <a:p>
            <a:pPr/>
          </a:p>
        </p:txBody>
      </p:sp>
      <p:sp>
        <p:nvSpPr>
          <p:cNvPr id="321" name="Shape 32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type="tx" showMasterSp="0" showMasterPhAnim="1">
  <p:cSld name="2 Portrait Photos">
    <p:spTree>
      <p:nvGrpSpPr>
        <p:cNvPr id="1" name=""/>
        <p:cNvGrpSpPr/>
        <p:nvPr/>
      </p:nvGrpSpPr>
      <p:grpSpPr>
        <a:xfrm>
          <a:off x="0" y="0"/>
          <a:ext cx="0" cy="0"/>
          <a:chOff x="0" y="0"/>
          <a:chExt cx="0" cy="0"/>
        </a:xfrm>
      </p:grpSpPr>
      <p:sp>
        <p:nvSpPr>
          <p:cNvPr id="328" name="Shape 328"/>
          <p:cNvSpPr/>
          <p:nvPr/>
        </p:nvSpPr>
        <p:spPr>
          <a:xfrm>
            <a:off x="1829083" y="3108437"/>
            <a:ext cx="4632393" cy="3536725"/>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29" name="Shape 329"/>
          <p:cNvSpPr/>
          <p:nvPr/>
        </p:nvSpPr>
        <p:spPr>
          <a:xfrm>
            <a:off x="6543323" y="3108437"/>
            <a:ext cx="4632395" cy="3536725"/>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30" name="Shape 330"/>
          <p:cNvSpPr/>
          <p:nvPr/>
        </p:nvSpPr>
        <p:spPr>
          <a:xfrm>
            <a:off x="-22579" y="-75632"/>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31" name="Shape 331"/>
          <p:cNvSpPr/>
          <p:nvPr/>
        </p:nvSpPr>
        <p:spPr>
          <a:xfrm>
            <a:off x="-22579" y="-41765"/>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32" name="Shape 332"/>
          <p:cNvSpPr/>
          <p:nvPr/>
        </p:nvSpPr>
        <p:spPr>
          <a:xfrm>
            <a:off x="-22579" y="8359761"/>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33" name="Shape 333"/>
          <p:cNvSpPr/>
          <p:nvPr/>
        </p:nvSpPr>
        <p:spPr>
          <a:xfrm>
            <a:off x="-22579" y="8368228"/>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34" name="Shape 334"/>
          <p:cNvSpPr/>
          <p:nvPr>
            <p:ph type="pic" sz="quarter" idx="13"/>
          </p:nvPr>
        </p:nvSpPr>
        <p:spPr>
          <a:xfrm>
            <a:off x="1931562" y="3198599"/>
            <a:ext cx="4427328" cy="3356402"/>
          </a:xfrm>
          <a:prstGeom prst="rect">
            <a:avLst/>
          </a:prstGeom>
        </p:spPr>
        <p:txBody>
          <a:bodyPr lIns="91439" tIns="45719" rIns="91439" bIns="45719" anchor="t">
            <a:noAutofit/>
          </a:bodyPr>
          <a:lstStyle/>
          <a:p>
            <a:pPr/>
          </a:p>
        </p:txBody>
      </p:sp>
      <p:sp>
        <p:nvSpPr>
          <p:cNvPr id="335" name="Shape 335"/>
          <p:cNvSpPr/>
          <p:nvPr>
            <p:ph type="pic" sz="quarter" idx="14"/>
          </p:nvPr>
        </p:nvSpPr>
        <p:spPr>
          <a:xfrm>
            <a:off x="6645803" y="3198599"/>
            <a:ext cx="4427327" cy="3356402"/>
          </a:xfrm>
          <a:prstGeom prst="rect">
            <a:avLst/>
          </a:prstGeom>
        </p:spPr>
        <p:txBody>
          <a:bodyPr lIns="91439" tIns="45719" rIns="91439" bIns="45719" anchor="t">
            <a:noAutofit/>
          </a:bodyPr>
          <a:lstStyle/>
          <a:p>
            <a:pPr/>
          </a:p>
        </p:txBody>
      </p:sp>
      <p:sp>
        <p:nvSpPr>
          <p:cNvPr id="336" name="Shape 33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5.xml><?xml version="1.0" encoding="utf-8"?>
<p:sldLayout xmlns:a="http://schemas.openxmlformats.org/drawingml/2006/main" xmlns:r="http://schemas.openxmlformats.org/officeDocument/2006/relationships" xmlns:p="http://schemas.openxmlformats.org/presentationml/2006/main" type="tx" showMasterSp="0" showMasterPhAnim="1">
  <p:cSld name="2 Landscape Photos &amp; 1 Portrait Photo">
    <p:spTree>
      <p:nvGrpSpPr>
        <p:cNvPr id="1" name=""/>
        <p:cNvGrpSpPr/>
        <p:nvPr/>
      </p:nvGrpSpPr>
      <p:grpSpPr>
        <a:xfrm>
          <a:off x="0" y="0"/>
          <a:ext cx="0" cy="0"/>
          <a:chOff x="0" y="0"/>
          <a:chExt cx="0" cy="0"/>
        </a:xfrm>
      </p:grpSpPr>
      <p:sp>
        <p:nvSpPr>
          <p:cNvPr id="343" name="Shape 343"/>
          <p:cNvSpPr/>
          <p:nvPr/>
        </p:nvSpPr>
        <p:spPr>
          <a:xfrm>
            <a:off x="-22579" y="-75632"/>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44" name="Shape 344"/>
          <p:cNvSpPr/>
          <p:nvPr/>
        </p:nvSpPr>
        <p:spPr>
          <a:xfrm>
            <a:off x="-22579" y="-41765"/>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45" name="Shape 345"/>
          <p:cNvSpPr/>
          <p:nvPr/>
        </p:nvSpPr>
        <p:spPr>
          <a:xfrm>
            <a:off x="-22579" y="8359761"/>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46" name="Shape 346"/>
          <p:cNvSpPr/>
          <p:nvPr/>
        </p:nvSpPr>
        <p:spPr>
          <a:xfrm>
            <a:off x="-22579" y="8368228"/>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47" name="Shape 347"/>
          <p:cNvSpPr/>
          <p:nvPr/>
        </p:nvSpPr>
        <p:spPr>
          <a:xfrm>
            <a:off x="1179793" y="2723849"/>
            <a:ext cx="5226548" cy="4305904"/>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48" name="Shape 348"/>
          <p:cNvSpPr/>
          <p:nvPr/>
        </p:nvSpPr>
        <p:spPr>
          <a:xfrm>
            <a:off x="6598459" y="2723849"/>
            <a:ext cx="5226549" cy="2099002"/>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49" name="Shape 349"/>
          <p:cNvSpPr/>
          <p:nvPr/>
        </p:nvSpPr>
        <p:spPr>
          <a:xfrm>
            <a:off x="6598459" y="4930749"/>
            <a:ext cx="5226549" cy="2099002"/>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50" name="Shape 350"/>
          <p:cNvSpPr/>
          <p:nvPr>
            <p:ph type="pic" sz="quarter" idx="13"/>
          </p:nvPr>
        </p:nvSpPr>
        <p:spPr>
          <a:xfrm>
            <a:off x="1272221" y="2817990"/>
            <a:ext cx="5041732" cy="4117620"/>
          </a:xfrm>
          <a:prstGeom prst="rect">
            <a:avLst/>
          </a:prstGeom>
        </p:spPr>
        <p:txBody>
          <a:bodyPr lIns="91439" tIns="45719" rIns="91439" bIns="45719" anchor="t">
            <a:noAutofit/>
          </a:bodyPr>
          <a:lstStyle/>
          <a:p>
            <a:pPr/>
          </a:p>
        </p:txBody>
      </p:sp>
      <p:sp>
        <p:nvSpPr>
          <p:cNvPr id="351" name="Shape 351"/>
          <p:cNvSpPr/>
          <p:nvPr>
            <p:ph type="pic" sz="quarter" idx="14"/>
          </p:nvPr>
        </p:nvSpPr>
        <p:spPr>
          <a:xfrm>
            <a:off x="6690889" y="2817990"/>
            <a:ext cx="5041732" cy="1910623"/>
          </a:xfrm>
          <a:prstGeom prst="rect">
            <a:avLst/>
          </a:prstGeom>
        </p:spPr>
        <p:txBody>
          <a:bodyPr lIns="91439" tIns="45719" rIns="91439" bIns="45719" anchor="t">
            <a:noAutofit/>
          </a:bodyPr>
          <a:lstStyle/>
          <a:p>
            <a:pPr/>
          </a:p>
        </p:txBody>
      </p:sp>
      <p:sp>
        <p:nvSpPr>
          <p:cNvPr id="352" name="Shape 352"/>
          <p:cNvSpPr/>
          <p:nvPr>
            <p:ph type="pic" sz="quarter" idx="15"/>
          </p:nvPr>
        </p:nvSpPr>
        <p:spPr>
          <a:xfrm>
            <a:off x="6690889" y="5024892"/>
            <a:ext cx="5041732" cy="1910623"/>
          </a:xfrm>
          <a:prstGeom prst="rect">
            <a:avLst/>
          </a:prstGeom>
        </p:spPr>
        <p:txBody>
          <a:bodyPr lIns="91439" tIns="45719" rIns="91439" bIns="45719" anchor="t">
            <a:noAutofit/>
          </a:bodyPr>
          <a:lstStyle/>
          <a:p>
            <a:pPr/>
          </a:p>
        </p:txBody>
      </p:sp>
      <p:sp>
        <p:nvSpPr>
          <p:cNvPr id="353" name="Shape 35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6.xml><?xml version="1.0" encoding="utf-8"?>
<p:sldLayout xmlns:a="http://schemas.openxmlformats.org/drawingml/2006/main" xmlns:r="http://schemas.openxmlformats.org/officeDocument/2006/relationships" xmlns:p="http://schemas.openxmlformats.org/presentationml/2006/main" type="tx" showMasterSp="0" showMasterPhAnim="1">
  <p:cSld name="1 Portrait Photo &amp; 2 Landscape Photos ">
    <p:spTree>
      <p:nvGrpSpPr>
        <p:cNvPr id="1" name=""/>
        <p:cNvGrpSpPr/>
        <p:nvPr/>
      </p:nvGrpSpPr>
      <p:grpSpPr>
        <a:xfrm>
          <a:off x="0" y="0"/>
          <a:ext cx="0" cy="0"/>
          <a:chOff x="0" y="0"/>
          <a:chExt cx="0" cy="0"/>
        </a:xfrm>
      </p:grpSpPr>
      <p:sp>
        <p:nvSpPr>
          <p:cNvPr id="360" name="Shape 360"/>
          <p:cNvSpPr/>
          <p:nvPr/>
        </p:nvSpPr>
        <p:spPr>
          <a:xfrm>
            <a:off x="6557819" y="2723849"/>
            <a:ext cx="5226547" cy="4305904"/>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61" name="Shape 361"/>
          <p:cNvSpPr/>
          <p:nvPr/>
        </p:nvSpPr>
        <p:spPr>
          <a:xfrm>
            <a:off x="1220433" y="2723849"/>
            <a:ext cx="5226548" cy="2099002"/>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62" name="Shape 362"/>
          <p:cNvSpPr/>
          <p:nvPr/>
        </p:nvSpPr>
        <p:spPr>
          <a:xfrm>
            <a:off x="1220433" y="4930749"/>
            <a:ext cx="5226548" cy="2099002"/>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63" name="Shape 363"/>
          <p:cNvSpPr/>
          <p:nvPr/>
        </p:nvSpPr>
        <p:spPr>
          <a:xfrm>
            <a:off x="-22579" y="-75632"/>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64" name="Shape 364"/>
          <p:cNvSpPr/>
          <p:nvPr/>
        </p:nvSpPr>
        <p:spPr>
          <a:xfrm>
            <a:off x="-22579" y="-41765"/>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65" name="Shape 365"/>
          <p:cNvSpPr/>
          <p:nvPr/>
        </p:nvSpPr>
        <p:spPr>
          <a:xfrm>
            <a:off x="-22579" y="8359761"/>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66" name="Shape 366"/>
          <p:cNvSpPr/>
          <p:nvPr/>
        </p:nvSpPr>
        <p:spPr>
          <a:xfrm>
            <a:off x="-22579" y="8368228"/>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67" name="Shape 367"/>
          <p:cNvSpPr/>
          <p:nvPr>
            <p:ph type="pic" sz="quarter" idx="13"/>
          </p:nvPr>
        </p:nvSpPr>
        <p:spPr>
          <a:xfrm>
            <a:off x="6650249" y="2817990"/>
            <a:ext cx="5041732" cy="4117620"/>
          </a:xfrm>
          <a:prstGeom prst="rect">
            <a:avLst/>
          </a:prstGeom>
        </p:spPr>
        <p:txBody>
          <a:bodyPr lIns="91439" tIns="45719" rIns="91439" bIns="45719" anchor="t">
            <a:noAutofit/>
          </a:bodyPr>
          <a:lstStyle/>
          <a:p>
            <a:pPr/>
          </a:p>
        </p:txBody>
      </p:sp>
      <p:sp>
        <p:nvSpPr>
          <p:cNvPr id="368" name="Shape 368"/>
          <p:cNvSpPr/>
          <p:nvPr>
            <p:ph type="pic" sz="quarter" idx="14"/>
          </p:nvPr>
        </p:nvSpPr>
        <p:spPr>
          <a:xfrm>
            <a:off x="1312862" y="2817990"/>
            <a:ext cx="5041732" cy="1910623"/>
          </a:xfrm>
          <a:prstGeom prst="rect">
            <a:avLst/>
          </a:prstGeom>
        </p:spPr>
        <p:txBody>
          <a:bodyPr lIns="91439" tIns="45719" rIns="91439" bIns="45719" anchor="t">
            <a:noAutofit/>
          </a:bodyPr>
          <a:lstStyle/>
          <a:p>
            <a:pPr/>
          </a:p>
        </p:txBody>
      </p:sp>
      <p:sp>
        <p:nvSpPr>
          <p:cNvPr id="369" name="Shape 369"/>
          <p:cNvSpPr/>
          <p:nvPr>
            <p:ph type="pic" sz="quarter" idx="15"/>
          </p:nvPr>
        </p:nvSpPr>
        <p:spPr>
          <a:xfrm>
            <a:off x="1312862" y="5024892"/>
            <a:ext cx="5041732" cy="1910623"/>
          </a:xfrm>
          <a:prstGeom prst="rect">
            <a:avLst/>
          </a:prstGeom>
        </p:spPr>
        <p:txBody>
          <a:bodyPr lIns="91439" tIns="45719" rIns="91439" bIns="45719" anchor="t">
            <a:noAutofit/>
          </a:bodyPr>
          <a:lstStyle/>
          <a:p>
            <a:pPr/>
          </a:p>
        </p:txBody>
      </p:sp>
      <p:sp>
        <p:nvSpPr>
          <p:cNvPr id="370" name="Shape 37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7.xml><?xml version="1.0" encoding="utf-8"?>
<p:sldLayout xmlns:a="http://schemas.openxmlformats.org/drawingml/2006/main" xmlns:r="http://schemas.openxmlformats.org/officeDocument/2006/relationships" xmlns:p="http://schemas.openxmlformats.org/presentationml/2006/main" type="tx" showMasterSp="0" showMasterPhAnim="1">
  <p:cSld name="4 Landscape Photos ">
    <p:spTree>
      <p:nvGrpSpPr>
        <p:cNvPr id="1" name=""/>
        <p:cNvGrpSpPr/>
        <p:nvPr/>
      </p:nvGrpSpPr>
      <p:grpSpPr>
        <a:xfrm>
          <a:off x="0" y="0"/>
          <a:ext cx="0" cy="0"/>
          <a:chOff x="0" y="0"/>
          <a:chExt cx="0" cy="0"/>
        </a:xfrm>
      </p:grpSpPr>
      <p:sp>
        <p:nvSpPr>
          <p:cNvPr id="377" name="Shape 377"/>
          <p:cNvSpPr/>
          <p:nvPr/>
        </p:nvSpPr>
        <p:spPr>
          <a:xfrm>
            <a:off x="1220433" y="2723849"/>
            <a:ext cx="5226548" cy="2099002"/>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78" name="Shape 378"/>
          <p:cNvSpPr/>
          <p:nvPr/>
        </p:nvSpPr>
        <p:spPr>
          <a:xfrm>
            <a:off x="1220433" y="4930749"/>
            <a:ext cx="5226548" cy="2099002"/>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79" name="Shape 379"/>
          <p:cNvSpPr/>
          <p:nvPr/>
        </p:nvSpPr>
        <p:spPr>
          <a:xfrm>
            <a:off x="6557819" y="2723849"/>
            <a:ext cx="5226547" cy="2099002"/>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80" name="Shape 380"/>
          <p:cNvSpPr/>
          <p:nvPr/>
        </p:nvSpPr>
        <p:spPr>
          <a:xfrm>
            <a:off x="6557819" y="4930749"/>
            <a:ext cx="5226547" cy="2099002"/>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81" name="Shape 381"/>
          <p:cNvSpPr/>
          <p:nvPr/>
        </p:nvSpPr>
        <p:spPr>
          <a:xfrm>
            <a:off x="-22579" y="-75632"/>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82" name="Shape 382"/>
          <p:cNvSpPr/>
          <p:nvPr/>
        </p:nvSpPr>
        <p:spPr>
          <a:xfrm>
            <a:off x="-22579" y="-41765"/>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83" name="Shape 383"/>
          <p:cNvSpPr/>
          <p:nvPr/>
        </p:nvSpPr>
        <p:spPr>
          <a:xfrm>
            <a:off x="-22579" y="8359761"/>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84" name="Shape 384"/>
          <p:cNvSpPr/>
          <p:nvPr/>
        </p:nvSpPr>
        <p:spPr>
          <a:xfrm>
            <a:off x="-22579" y="8368228"/>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85" name="Shape 385"/>
          <p:cNvSpPr/>
          <p:nvPr>
            <p:ph type="pic" sz="quarter" idx="13"/>
          </p:nvPr>
        </p:nvSpPr>
        <p:spPr>
          <a:xfrm>
            <a:off x="1312862" y="2817990"/>
            <a:ext cx="5041732" cy="1910623"/>
          </a:xfrm>
          <a:prstGeom prst="rect">
            <a:avLst/>
          </a:prstGeom>
        </p:spPr>
        <p:txBody>
          <a:bodyPr lIns="91439" tIns="45719" rIns="91439" bIns="45719" anchor="t">
            <a:noAutofit/>
          </a:bodyPr>
          <a:lstStyle/>
          <a:p>
            <a:pPr/>
          </a:p>
        </p:txBody>
      </p:sp>
      <p:sp>
        <p:nvSpPr>
          <p:cNvPr id="386" name="Shape 386"/>
          <p:cNvSpPr/>
          <p:nvPr>
            <p:ph type="pic" sz="quarter" idx="14"/>
          </p:nvPr>
        </p:nvSpPr>
        <p:spPr>
          <a:xfrm>
            <a:off x="1312862" y="5024892"/>
            <a:ext cx="5041732" cy="1910623"/>
          </a:xfrm>
          <a:prstGeom prst="rect">
            <a:avLst/>
          </a:prstGeom>
        </p:spPr>
        <p:txBody>
          <a:bodyPr lIns="91439" tIns="45719" rIns="91439" bIns="45719" anchor="t">
            <a:noAutofit/>
          </a:bodyPr>
          <a:lstStyle/>
          <a:p>
            <a:pPr/>
          </a:p>
        </p:txBody>
      </p:sp>
      <p:sp>
        <p:nvSpPr>
          <p:cNvPr id="387" name="Shape 387"/>
          <p:cNvSpPr/>
          <p:nvPr>
            <p:ph type="pic" sz="quarter" idx="15"/>
          </p:nvPr>
        </p:nvSpPr>
        <p:spPr>
          <a:xfrm>
            <a:off x="6650249" y="2817990"/>
            <a:ext cx="5041730" cy="1910623"/>
          </a:xfrm>
          <a:prstGeom prst="rect">
            <a:avLst/>
          </a:prstGeom>
        </p:spPr>
        <p:txBody>
          <a:bodyPr lIns="91439" tIns="45719" rIns="91439" bIns="45719" anchor="t">
            <a:noAutofit/>
          </a:bodyPr>
          <a:lstStyle/>
          <a:p>
            <a:pPr/>
          </a:p>
        </p:txBody>
      </p:sp>
      <p:sp>
        <p:nvSpPr>
          <p:cNvPr id="388" name="Shape 388"/>
          <p:cNvSpPr/>
          <p:nvPr>
            <p:ph type="pic" sz="quarter" idx="16"/>
          </p:nvPr>
        </p:nvSpPr>
        <p:spPr>
          <a:xfrm>
            <a:off x="6650249" y="5024892"/>
            <a:ext cx="5041730" cy="1910623"/>
          </a:xfrm>
          <a:prstGeom prst="rect">
            <a:avLst/>
          </a:prstGeom>
        </p:spPr>
        <p:txBody>
          <a:bodyPr lIns="91439" tIns="45719" rIns="91439" bIns="45719" anchor="t">
            <a:noAutofit/>
          </a:bodyPr>
          <a:lstStyle/>
          <a:p>
            <a:pPr/>
          </a:p>
        </p:txBody>
      </p:sp>
      <p:sp>
        <p:nvSpPr>
          <p:cNvPr id="389" name="Shape 38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8.xml><?xml version="1.0" encoding="utf-8"?>
<p:sldLayout xmlns:a="http://schemas.openxmlformats.org/drawingml/2006/main" xmlns:r="http://schemas.openxmlformats.org/officeDocument/2006/relationships" xmlns:p="http://schemas.openxmlformats.org/presentationml/2006/main" type="tx" showMasterSp="0" showMasterPhAnim="1">
  <p:cSld name="6 Portrait Photos">
    <p:spTree>
      <p:nvGrpSpPr>
        <p:cNvPr id="1" name=""/>
        <p:cNvGrpSpPr/>
        <p:nvPr/>
      </p:nvGrpSpPr>
      <p:grpSpPr>
        <a:xfrm>
          <a:off x="0" y="0"/>
          <a:ext cx="0" cy="0"/>
          <a:chOff x="0" y="0"/>
          <a:chExt cx="0" cy="0"/>
        </a:xfrm>
      </p:grpSpPr>
      <p:sp>
        <p:nvSpPr>
          <p:cNvPr id="396" name="Shape 396"/>
          <p:cNvSpPr/>
          <p:nvPr/>
        </p:nvSpPr>
        <p:spPr>
          <a:xfrm>
            <a:off x="1710019" y="2743566"/>
            <a:ext cx="3136550" cy="2099002"/>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97" name="Shape 397"/>
          <p:cNvSpPr/>
          <p:nvPr/>
        </p:nvSpPr>
        <p:spPr>
          <a:xfrm>
            <a:off x="4934125" y="2743566"/>
            <a:ext cx="3136550" cy="2099002"/>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98" name="Shape 398"/>
          <p:cNvSpPr/>
          <p:nvPr/>
        </p:nvSpPr>
        <p:spPr>
          <a:xfrm>
            <a:off x="8158233" y="2743566"/>
            <a:ext cx="3136550" cy="2099002"/>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99" name="Shape 399"/>
          <p:cNvSpPr/>
          <p:nvPr/>
        </p:nvSpPr>
        <p:spPr>
          <a:xfrm>
            <a:off x="1710017" y="4911033"/>
            <a:ext cx="3136551" cy="2099002"/>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00" name="Shape 400"/>
          <p:cNvSpPr/>
          <p:nvPr/>
        </p:nvSpPr>
        <p:spPr>
          <a:xfrm>
            <a:off x="4934125" y="4911033"/>
            <a:ext cx="3136550" cy="2099002"/>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01" name="Shape 401"/>
          <p:cNvSpPr/>
          <p:nvPr/>
        </p:nvSpPr>
        <p:spPr>
          <a:xfrm>
            <a:off x="8158233" y="4911033"/>
            <a:ext cx="3136550" cy="2099002"/>
          </a:xfrm>
          <a:prstGeom prst="rect">
            <a:avLst/>
          </a:prstGeom>
          <a:ln w="12700">
            <a:solidFill>
              <a:srgbClr val="FFFFFF"/>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02" name="Shape 402"/>
          <p:cNvSpPr/>
          <p:nvPr/>
        </p:nvSpPr>
        <p:spPr>
          <a:xfrm>
            <a:off x="-22579" y="-75632"/>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03" name="Shape 403"/>
          <p:cNvSpPr/>
          <p:nvPr/>
        </p:nvSpPr>
        <p:spPr>
          <a:xfrm>
            <a:off x="-22579" y="-41765"/>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04" name="Shape 404"/>
          <p:cNvSpPr/>
          <p:nvPr/>
        </p:nvSpPr>
        <p:spPr>
          <a:xfrm>
            <a:off x="-22579" y="8359761"/>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05" name="Shape 405"/>
          <p:cNvSpPr/>
          <p:nvPr/>
        </p:nvSpPr>
        <p:spPr>
          <a:xfrm>
            <a:off x="-22579" y="8368228"/>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06" name="Shape 406"/>
          <p:cNvSpPr/>
          <p:nvPr>
            <p:ph type="pic" sz="quarter" idx="13"/>
          </p:nvPr>
        </p:nvSpPr>
        <p:spPr>
          <a:xfrm>
            <a:off x="1802446" y="2837707"/>
            <a:ext cx="2951789" cy="1910623"/>
          </a:xfrm>
          <a:prstGeom prst="rect">
            <a:avLst/>
          </a:prstGeom>
        </p:spPr>
        <p:txBody>
          <a:bodyPr lIns="91439" tIns="45719" rIns="91439" bIns="45719" anchor="t">
            <a:noAutofit/>
          </a:bodyPr>
          <a:lstStyle/>
          <a:p>
            <a:pPr/>
          </a:p>
        </p:txBody>
      </p:sp>
      <p:sp>
        <p:nvSpPr>
          <p:cNvPr id="407" name="Shape 407"/>
          <p:cNvSpPr/>
          <p:nvPr>
            <p:ph type="pic" sz="quarter" idx="14"/>
          </p:nvPr>
        </p:nvSpPr>
        <p:spPr>
          <a:xfrm>
            <a:off x="5026554" y="2837707"/>
            <a:ext cx="2951788" cy="1910623"/>
          </a:xfrm>
          <a:prstGeom prst="rect">
            <a:avLst/>
          </a:prstGeom>
        </p:spPr>
        <p:txBody>
          <a:bodyPr lIns="91439" tIns="45719" rIns="91439" bIns="45719" anchor="t">
            <a:noAutofit/>
          </a:bodyPr>
          <a:lstStyle/>
          <a:p>
            <a:pPr/>
          </a:p>
        </p:txBody>
      </p:sp>
      <p:sp>
        <p:nvSpPr>
          <p:cNvPr id="408" name="Shape 408"/>
          <p:cNvSpPr/>
          <p:nvPr>
            <p:ph type="pic" sz="quarter" idx="15"/>
          </p:nvPr>
        </p:nvSpPr>
        <p:spPr>
          <a:xfrm>
            <a:off x="8250659" y="2837707"/>
            <a:ext cx="2951789" cy="1910623"/>
          </a:xfrm>
          <a:prstGeom prst="rect">
            <a:avLst/>
          </a:prstGeom>
        </p:spPr>
        <p:txBody>
          <a:bodyPr lIns="91439" tIns="45719" rIns="91439" bIns="45719" anchor="t">
            <a:noAutofit/>
          </a:bodyPr>
          <a:lstStyle/>
          <a:p>
            <a:pPr/>
          </a:p>
        </p:txBody>
      </p:sp>
      <p:sp>
        <p:nvSpPr>
          <p:cNvPr id="409" name="Shape 409"/>
          <p:cNvSpPr/>
          <p:nvPr>
            <p:ph type="pic" sz="quarter" idx="16"/>
          </p:nvPr>
        </p:nvSpPr>
        <p:spPr>
          <a:xfrm>
            <a:off x="1802446" y="5005175"/>
            <a:ext cx="2951789" cy="1910623"/>
          </a:xfrm>
          <a:prstGeom prst="rect">
            <a:avLst/>
          </a:prstGeom>
        </p:spPr>
        <p:txBody>
          <a:bodyPr lIns="91439" tIns="45719" rIns="91439" bIns="45719" anchor="t">
            <a:noAutofit/>
          </a:bodyPr>
          <a:lstStyle/>
          <a:p>
            <a:pPr/>
          </a:p>
        </p:txBody>
      </p:sp>
      <p:sp>
        <p:nvSpPr>
          <p:cNvPr id="410" name="Shape 410"/>
          <p:cNvSpPr/>
          <p:nvPr>
            <p:ph type="pic" sz="quarter" idx="17"/>
          </p:nvPr>
        </p:nvSpPr>
        <p:spPr>
          <a:xfrm>
            <a:off x="5026554" y="5005175"/>
            <a:ext cx="2951788" cy="1910623"/>
          </a:xfrm>
          <a:prstGeom prst="rect">
            <a:avLst/>
          </a:prstGeom>
        </p:spPr>
        <p:txBody>
          <a:bodyPr lIns="91439" tIns="45719" rIns="91439" bIns="45719" anchor="t">
            <a:noAutofit/>
          </a:bodyPr>
          <a:lstStyle/>
          <a:p>
            <a:pPr/>
          </a:p>
        </p:txBody>
      </p:sp>
      <p:sp>
        <p:nvSpPr>
          <p:cNvPr id="411" name="Shape 411"/>
          <p:cNvSpPr/>
          <p:nvPr>
            <p:ph type="pic" sz="quarter" idx="18"/>
          </p:nvPr>
        </p:nvSpPr>
        <p:spPr>
          <a:xfrm>
            <a:off x="8250659" y="5005175"/>
            <a:ext cx="2951789" cy="1910623"/>
          </a:xfrm>
          <a:prstGeom prst="rect">
            <a:avLst/>
          </a:prstGeom>
        </p:spPr>
        <p:txBody>
          <a:bodyPr lIns="91439" tIns="45719" rIns="91439" bIns="45719" anchor="t">
            <a:noAutofit/>
          </a:bodyPr>
          <a:lstStyle/>
          <a:p>
            <a:pPr/>
          </a:p>
        </p:txBody>
      </p:sp>
      <p:sp>
        <p:nvSpPr>
          <p:cNvPr id="412" name="Shape 41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9.xml><?xml version="1.0" encoding="utf-8"?>
<p:sldLayout xmlns:a="http://schemas.openxmlformats.org/drawingml/2006/main" xmlns:r="http://schemas.openxmlformats.org/officeDocument/2006/relationships" xmlns:p="http://schemas.openxmlformats.org/presentationml/2006/main" type="tx" showMasterSp="0" showMasterPhAnim="1">
  <p:cSld name="Quote">
    <p:spTree>
      <p:nvGrpSpPr>
        <p:cNvPr id="1" name=""/>
        <p:cNvGrpSpPr/>
        <p:nvPr/>
      </p:nvGrpSpPr>
      <p:grpSpPr>
        <a:xfrm>
          <a:off x="0" y="0"/>
          <a:ext cx="0" cy="0"/>
          <a:chOff x="0" y="0"/>
          <a:chExt cx="0" cy="0"/>
        </a:xfrm>
      </p:grpSpPr>
      <p:sp>
        <p:nvSpPr>
          <p:cNvPr id="419" name="Shape 419"/>
          <p:cNvSpPr/>
          <p:nvPr/>
        </p:nvSpPr>
        <p:spPr>
          <a:xfrm>
            <a:off x="1497520" y="3016872"/>
            <a:ext cx="1166606" cy="2748417"/>
          </a:xfrm>
          <a:prstGeom prst="rect">
            <a:avLst/>
          </a:prstGeom>
          <a:ln w="12700">
            <a:miter lim="400000"/>
          </a:ln>
          <a:extLst>
            <a:ext uri="{C572A759-6A51-4108-AA02-DFA0A04FC94B}">
              <ma14:wrappingTextBoxFlag xmlns:ma14="http://schemas.microsoft.com/office/mac/drawingml/2011/main" val="1"/>
            </a:ext>
          </a:extLst>
        </p:spPr>
        <p:txBody>
          <a:bodyPr wrap="none" lIns="27092" tIns="27092" rIns="27092" bIns="27092" anchor="ctr">
            <a:spAutoFit/>
          </a:bodyPr>
          <a:lstStyle>
            <a:lvl1pPr>
              <a:defRPr spc="176" sz="17600">
                <a:solidFill>
                  <a:srgbClr val="FFFFFF"/>
                </a:solidFill>
                <a:latin typeface="Superclarendon"/>
                <a:ea typeface="Superclarendon"/>
                <a:cs typeface="Superclarendon"/>
                <a:sym typeface="Superclarendon"/>
              </a:defRPr>
            </a:lvl1pPr>
          </a:lstStyle>
          <a:p>
            <a:pPr rtl="0">
              <a:defRPr/>
            </a:pPr>
            <a:r>
              <a:t>“</a:t>
            </a:r>
          </a:p>
        </p:txBody>
      </p:sp>
      <p:sp>
        <p:nvSpPr>
          <p:cNvPr id="420" name="Shape 420"/>
          <p:cNvSpPr/>
          <p:nvPr/>
        </p:nvSpPr>
        <p:spPr>
          <a:xfrm>
            <a:off x="-22579" y="-75632"/>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21" name="Shape 421"/>
          <p:cNvSpPr/>
          <p:nvPr/>
        </p:nvSpPr>
        <p:spPr>
          <a:xfrm>
            <a:off x="-22579" y="-41765"/>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22" name="Shape 422"/>
          <p:cNvSpPr/>
          <p:nvPr/>
        </p:nvSpPr>
        <p:spPr>
          <a:xfrm>
            <a:off x="-22579" y="8359761"/>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23" name="Shape 423"/>
          <p:cNvSpPr/>
          <p:nvPr/>
        </p:nvSpPr>
        <p:spPr>
          <a:xfrm>
            <a:off x="-22579" y="8368228"/>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24" name="Shape 424"/>
          <p:cNvSpPr/>
          <p:nvPr>
            <p:ph type="body" sz="quarter" idx="1"/>
          </p:nvPr>
        </p:nvSpPr>
        <p:spPr>
          <a:xfrm>
            <a:off x="2992965" y="3716189"/>
            <a:ext cx="7951543" cy="3020538"/>
          </a:xfrm>
          <a:prstGeom prst="rect">
            <a:avLst/>
          </a:prstGeom>
        </p:spPr>
        <p:txBody>
          <a:bodyPr/>
          <a:lstStyle>
            <a:lvl1pPr marL="0" indent="0" algn="l">
              <a:lnSpc>
                <a:spcPct val="100000"/>
              </a:lnSpc>
              <a:spcBef>
                <a:spcPts val="2400"/>
              </a:spcBef>
              <a:buSzTx/>
              <a:buNone/>
              <a:defRPr>
                <a:effectLst>
                  <a:outerShdw sx="100000" sy="100000" kx="0" ky="0" algn="b" rotWithShape="0" blurRad="25400" dist="25400" dir="13500000">
                    <a:srgbClr val="8C8E82">
                      <a:alpha val="44000"/>
                    </a:srgbClr>
                  </a:outerShdw>
                </a:effectLst>
              </a:defRPr>
            </a:lvl1pPr>
            <a:lvl2pPr marL="0" indent="0" algn="l">
              <a:lnSpc>
                <a:spcPct val="100000"/>
              </a:lnSpc>
              <a:spcBef>
                <a:spcPts val="2400"/>
              </a:spcBef>
              <a:buSzTx/>
              <a:buNone/>
              <a:defRPr>
                <a:effectLst>
                  <a:outerShdw sx="100000" sy="100000" kx="0" ky="0" algn="b" rotWithShape="0" blurRad="25400" dist="25400" dir="13500000">
                    <a:srgbClr val="8C8E82">
                      <a:alpha val="44000"/>
                    </a:srgbClr>
                  </a:outerShdw>
                </a:effectLst>
              </a:defRPr>
            </a:lvl2pPr>
            <a:lvl3pPr marL="0" indent="0" algn="l">
              <a:lnSpc>
                <a:spcPct val="100000"/>
              </a:lnSpc>
              <a:spcBef>
                <a:spcPts val="2400"/>
              </a:spcBef>
              <a:buSzTx/>
              <a:buNone/>
              <a:defRPr>
                <a:effectLst>
                  <a:outerShdw sx="100000" sy="100000" kx="0" ky="0" algn="b" rotWithShape="0" blurRad="25400" dist="25400" dir="13500000">
                    <a:srgbClr val="8C8E82">
                      <a:alpha val="44000"/>
                    </a:srgbClr>
                  </a:outerShdw>
                </a:effectLst>
              </a:defRPr>
            </a:lvl3pPr>
            <a:lvl4pPr marL="0" indent="0" algn="l">
              <a:lnSpc>
                <a:spcPct val="100000"/>
              </a:lnSpc>
              <a:spcBef>
                <a:spcPts val="2400"/>
              </a:spcBef>
              <a:buSzTx/>
              <a:buNone/>
              <a:defRPr>
                <a:effectLst>
                  <a:outerShdw sx="100000" sy="100000" kx="0" ky="0" algn="b" rotWithShape="0" blurRad="25400" dist="25400" dir="13500000">
                    <a:srgbClr val="8C8E82">
                      <a:alpha val="44000"/>
                    </a:srgbClr>
                  </a:outerShdw>
                </a:effectLst>
              </a:defRPr>
            </a:lvl4pPr>
            <a:lvl5pPr marL="0" indent="0" algn="l">
              <a:lnSpc>
                <a:spcPct val="100000"/>
              </a:lnSpc>
              <a:spcBef>
                <a:spcPts val="2400"/>
              </a:spcBef>
              <a:buSzTx/>
              <a:buNone/>
              <a:defRPr>
                <a:effectLst>
                  <a:outerShdw sx="100000" sy="100000" kx="0" ky="0" algn="b" rotWithShape="0" blurRad="25400" dist="25400" dir="13500000">
                    <a:srgbClr val="8C8E82">
                      <a:alpha val="44000"/>
                    </a:srgbClr>
                  </a:outerShdw>
                </a:effectLst>
              </a:defRPr>
            </a:lvl5pPr>
          </a:lstStyle>
          <a:p>
            <a:pPr rtl="0">
              <a:defRPr/>
            </a:pPr>
            <a:r>
              <a:t>مستوى النص الأول</a:t>
            </a:r>
          </a:p>
          <a:p>
            <a:pPr lvl="1" rtl="0">
              <a:defRPr/>
            </a:pPr>
            <a:r>
              <a:t>مستوى النص الثاني</a:t>
            </a:r>
          </a:p>
          <a:p>
            <a:pPr lvl="2" rtl="0">
              <a:defRPr/>
            </a:pPr>
            <a:r>
              <a:t>مستوى النص الثالث</a:t>
            </a:r>
          </a:p>
          <a:p>
            <a:pPr lvl="3" rtl="0">
              <a:defRPr/>
            </a:pPr>
            <a:r>
              <a:t>مستوى النص الرابع</a:t>
            </a:r>
          </a:p>
          <a:p>
            <a:pPr lvl="4" rtl="0">
              <a:defRPr/>
            </a:pPr>
            <a:r>
              <a:t>مستوى النص الخامس</a:t>
            </a:r>
          </a:p>
        </p:txBody>
      </p:sp>
      <p:sp>
        <p:nvSpPr>
          <p:cNvPr id="425" name="Shape 42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Bullets &amp; Title">
    <p:spTree>
      <p:nvGrpSpPr>
        <p:cNvPr id="1" name=""/>
        <p:cNvGrpSpPr/>
        <p:nvPr/>
      </p:nvGrpSpPr>
      <p:grpSpPr>
        <a:xfrm>
          <a:off x="0" y="0"/>
          <a:ext cx="0" cy="0"/>
          <a:chOff x="0" y="0"/>
          <a:chExt cx="0" cy="0"/>
        </a:xfrm>
      </p:grpSpPr>
      <p:sp>
        <p:nvSpPr>
          <p:cNvPr id="41" name="Shape 41"/>
          <p:cNvSpPr/>
          <p:nvPr>
            <p:ph type="title"/>
          </p:nvPr>
        </p:nvSpPr>
        <p:spPr>
          <a:prstGeom prst="rect">
            <a:avLst/>
          </a:prstGeom>
        </p:spPr>
        <p:txBody>
          <a:bodyPr/>
          <a:lstStyle/>
          <a:p>
            <a:pPr/>
            <a:r>
              <a:t>نص العنوان</a:t>
            </a:r>
          </a:p>
        </p:txBody>
      </p:sp>
      <p:sp>
        <p:nvSpPr>
          <p:cNvPr id="42" name="Shape 42"/>
          <p:cNvSpPr/>
          <p:nvPr>
            <p:ph type="body" sz="half" idx="1"/>
          </p:nvPr>
        </p:nvSpPr>
        <p:spPr>
          <a:prstGeom prst="rect">
            <a:avLst/>
          </a:prstGeom>
        </p:spPr>
        <p:txBody>
          <a:body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43" name="Shape 4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0.xml><?xml version="1.0" encoding="utf-8"?>
<p:sldLayout xmlns:a="http://schemas.openxmlformats.org/drawingml/2006/main" xmlns:r="http://schemas.openxmlformats.org/officeDocument/2006/relationships" xmlns:p="http://schemas.openxmlformats.org/presentationml/2006/main" type="tx" showMasterSp="0" showMasterPhAnim="1">
  <p:cSld name="Chart &amp; bullets">
    <p:spTree>
      <p:nvGrpSpPr>
        <p:cNvPr id="1" name=""/>
        <p:cNvGrpSpPr/>
        <p:nvPr/>
      </p:nvGrpSpPr>
      <p:grpSpPr>
        <a:xfrm>
          <a:off x="0" y="0"/>
          <a:ext cx="0" cy="0"/>
          <a:chOff x="0" y="0"/>
          <a:chExt cx="0" cy="0"/>
        </a:xfrm>
      </p:grpSpPr>
      <p:graphicFrame>
        <p:nvGraphicFramePr>
          <p:cNvPr id="432" name="Chart 432"/>
          <p:cNvGraphicFramePr/>
          <p:nvPr/>
        </p:nvGraphicFramePr>
        <p:xfrm>
          <a:off x="1598664" y="2705417"/>
          <a:ext cx="4326733" cy="4326734"/>
        </p:xfrm>
        <a:graphic xmlns:a="http://schemas.openxmlformats.org/drawingml/2006/main">
          <a:graphicData uri="http://schemas.openxmlformats.org/drawingml/2006/chart">
            <c:chart xmlns:c="http://schemas.openxmlformats.org/drawingml/2006/chart" r:id="rId2"/>
          </a:graphicData>
        </a:graphic>
      </p:graphicFrame>
      <p:sp>
        <p:nvSpPr>
          <p:cNvPr id="433" name="Shape 433"/>
          <p:cNvSpPr/>
          <p:nvPr/>
        </p:nvSpPr>
        <p:spPr>
          <a:xfrm>
            <a:off x="1923387" y="3058026"/>
            <a:ext cx="3682367" cy="3682369"/>
          </a:xfrm>
          <a:prstGeom prst="ellipse">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34" name="Shape 434"/>
          <p:cNvSpPr/>
          <p:nvPr/>
        </p:nvSpPr>
        <p:spPr>
          <a:xfrm>
            <a:off x="2589740" y="3968300"/>
            <a:ext cx="2349661" cy="1895687"/>
          </a:xfrm>
          <a:prstGeom prst="rect">
            <a:avLst/>
          </a:prstGeom>
          <a:ln w="12700">
            <a:miter lim="400000"/>
          </a:ln>
          <a:extLst>
            <a:ext uri="{C572A759-6A51-4108-AA02-DFA0A04FC94B}">
              <ma14:wrappingTextBoxFlag xmlns:ma14="http://schemas.microsoft.com/office/mac/drawingml/2011/main" val="1"/>
            </a:ext>
          </a:extLst>
        </p:spPr>
        <p:txBody>
          <a:bodyPr wrap="none" lIns="27092" tIns="27092" rIns="27092" bIns="27092" anchor="ctr">
            <a:spAutoFit/>
          </a:bodyPr>
          <a:lstStyle>
            <a:lvl1pPr>
              <a:defRPr spc="104" sz="10600">
                <a:solidFill>
                  <a:srgbClr val="FFFFFF"/>
                </a:solidFill>
                <a:latin typeface="Avenir Next Condensed Demi Bold"/>
                <a:ea typeface="Avenir Next Condensed Demi Bold"/>
                <a:cs typeface="Avenir Next Condensed Demi Bold"/>
                <a:sym typeface="Avenir Next Condensed Demi Bold"/>
              </a:defRPr>
            </a:lvl1pPr>
          </a:lstStyle>
          <a:p>
            <a:pPr rtl="0">
              <a:defRPr/>
            </a:pPr>
            <a:r>
              <a:t>59%</a:t>
            </a:r>
          </a:p>
        </p:txBody>
      </p:sp>
      <p:sp>
        <p:nvSpPr>
          <p:cNvPr id="435" name="Shape 435"/>
          <p:cNvSpPr/>
          <p:nvPr/>
        </p:nvSpPr>
        <p:spPr>
          <a:xfrm>
            <a:off x="-22579" y="-75632"/>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36" name="Shape 436"/>
          <p:cNvSpPr/>
          <p:nvPr/>
        </p:nvSpPr>
        <p:spPr>
          <a:xfrm>
            <a:off x="-22579" y="-41765"/>
            <a:ext cx="13049957" cy="1435604"/>
          </a:xfrm>
          <a:prstGeom prst="rect">
            <a:avLst/>
          </a:prstGeom>
          <a:blipFill>
            <a:blip r:embed="rId3"/>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37" name="Shape 437"/>
          <p:cNvSpPr/>
          <p:nvPr/>
        </p:nvSpPr>
        <p:spPr>
          <a:xfrm>
            <a:off x="-22579" y="8359761"/>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38" name="Shape 438"/>
          <p:cNvSpPr/>
          <p:nvPr/>
        </p:nvSpPr>
        <p:spPr>
          <a:xfrm>
            <a:off x="-22579" y="8368228"/>
            <a:ext cx="13049957" cy="1435604"/>
          </a:xfrm>
          <a:prstGeom prst="rect">
            <a:avLst/>
          </a:prstGeom>
          <a:blipFill>
            <a:blip r:embed="rId3"/>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39" name="Shape 439"/>
          <p:cNvSpPr/>
          <p:nvPr>
            <p:ph type="body" sz="quarter" idx="1"/>
          </p:nvPr>
        </p:nvSpPr>
        <p:spPr>
          <a:xfrm>
            <a:off x="6779683" y="2693959"/>
            <a:ext cx="5237144" cy="4444369"/>
          </a:xfrm>
          <a:prstGeom prst="rect">
            <a:avLst/>
          </a:prstGeom>
        </p:spPr>
        <p:txBody>
          <a:body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440" name="Shape 44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1.xml><?xml version="1.0" encoding="utf-8"?>
<p:sldLayout xmlns:a="http://schemas.openxmlformats.org/drawingml/2006/main" xmlns:r="http://schemas.openxmlformats.org/officeDocument/2006/relationships" xmlns:p="http://schemas.openxmlformats.org/presentationml/2006/main" type="tx" showMasterSp="0" showMasterPhAnim="1">
  <p:cSld name="Title &amp; Bullets - Left">
    <p:spTree>
      <p:nvGrpSpPr>
        <p:cNvPr id="1" name=""/>
        <p:cNvGrpSpPr/>
        <p:nvPr/>
      </p:nvGrpSpPr>
      <p:grpSpPr>
        <a:xfrm>
          <a:off x="0" y="0"/>
          <a:ext cx="0" cy="0"/>
          <a:chOff x="0" y="0"/>
          <a:chExt cx="0" cy="0"/>
        </a:xfrm>
      </p:grpSpPr>
      <p:graphicFrame>
        <p:nvGraphicFramePr>
          <p:cNvPr id="447" name="Chart 447"/>
          <p:cNvGraphicFramePr/>
          <p:nvPr/>
        </p:nvGraphicFramePr>
        <p:xfrm>
          <a:off x="844823" y="2543852"/>
          <a:ext cx="4776714" cy="4598376"/>
        </p:xfrm>
        <a:graphic xmlns:a="http://schemas.openxmlformats.org/drawingml/2006/main">
          <a:graphicData uri="http://schemas.openxmlformats.org/drawingml/2006/chart">
            <c:chart xmlns:c="http://schemas.openxmlformats.org/drawingml/2006/chart" r:id="rId2"/>
          </a:graphicData>
        </a:graphic>
      </p:graphicFrame>
      <p:sp>
        <p:nvSpPr>
          <p:cNvPr id="448" name="Shape 448"/>
          <p:cNvSpPr/>
          <p:nvPr/>
        </p:nvSpPr>
        <p:spPr>
          <a:xfrm>
            <a:off x="-22579" y="-75632"/>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49" name="Shape 449"/>
          <p:cNvSpPr/>
          <p:nvPr/>
        </p:nvSpPr>
        <p:spPr>
          <a:xfrm>
            <a:off x="-22579" y="-41765"/>
            <a:ext cx="13049957" cy="1435604"/>
          </a:xfrm>
          <a:prstGeom prst="rect">
            <a:avLst/>
          </a:prstGeom>
          <a:blipFill>
            <a:blip r:embed="rId3"/>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50" name="Shape 450"/>
          <p:cNvSpPr/>
          <p:nvPr/>
        </p:nvSpPr>
        <p:spPr>
          <a:xfrm>
            <a:off x="-22579" y="8359761"/>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51" name="Shape 451"/>
          <p:cNvSpPr/>
          <p:nvPr/>
        </p:nvSpPr>
        <p:spPr>
          <a:xfrm>
            <a:off x="-22579" y="8368228"/>
            <a:ext cx="13049957" cy="1435604"/>
          </a:xfrm>
          <a:prstGeom prst="rect">
            <a:avLst/>
          </a:prstGeom>
          <a:blipFill>
            <a:blip r:embed="rId3"/>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52" name="Shape 452"/>
          <p:cNvSpPr/>
          <p:nvPr>
            <p:ph type="body" sz="quarter" idx="1"/>
          </p:nvPr>
        </p:nvSpPr>
        <p:spPr>
          <a:xfrm>
            <a:off x="6269347" y="2766032"/>
            <a:ext cx="5240657" cy="4221536"/>
          </a:xfrm>
          <a:prstGeom prst="rect">
            <a:avLst/>
          </a:prstGeom>
        </p:spPr>
        <p:txBody>
          <a:body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453" name="Shape 45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2.xml><?xml version="1.0" encoding="utf-8"?>
<p:sldLayout xmlns:a="http://schemas.openxmlformats.org/drawingml/2006/main" xmlns:r="http://schemas.openxmlformats.org/officeDocument/2006/relationships" xmlns:p="http://schemas.openxmlformats.org/presentationml/2006/main" type="tx" showMasterSp="0" showMasterPhAnim="1">
  <p:cSld name="3 Photos &amp; Bullets 3 Column">
    <p:spTree>
      <p:nvGrpSpPr>
        <p:cNvPr id="1" name=""/>
        <p:cNvGrpSpPr/>
        <p:nvPr/>
      </p:nvGrpSpPr>
      <p:grpSpPr>
        <a:xfrm>
          <a:off x="0" y="0"/>
          <a:ext cx="0" cy="0"/>
          <a:chOff x="0" y="0"/>
          <a:chExt cx="0" cy="0"/>
        </a:xfrm>
      </p:grpSpPr>
      <p:sp>
        <p:nvSpPr>
          <p:cNvPr id="460" name="Shape 460"/>
          <p:cNvSpPr/>
          <p:nvPr/>
        </p:nvSpPr>
        <p:spPr>
          <a:xfrm rot="2700000">
            <a:off x="2641599" y="2964264"/>
            <a:ext cx="677336" cy="677335"/>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61" name="Shape 461"/>
          <p:cNvSpPr/>
          <p:nvPr/>
        </p:nvSpPr>
        <p:spPr>
          <a:xfrm rot="2700000">
            <a:off x="6163733" y="2964264"/>
            <a:ext cx="677335" cy="677335"/>
          </a:xfrm>
          <a:prstGeom prst="rect">
            <a:avLst/>
          </a:prstGeom>
          <a:blipFill>
            <a:blip r:embed="rId3"/>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62" name="Shape 462"/>
          <p:cNvSpPr/>
          <p:nvPr/>
        </p:nvSpPr>
        <p:spPr>
          <a:xfrm rot="2700000">
            <a:off x="9685866" y="2964264"/>
            <a:ext cx="677336" cy="677335"/>
          </a:xfrm>
          <a:prstGeom prst="rect">
            <a:avLst/>
          </a:prstGeom>
          <a:blipFill>
            <a:blip r:embed="rId4"/>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63" name="Shape 463"/>
          <p:cNvSpPr/>
          <p:nvPr/>
        </p:nvSpPr>
        <p:spPr>
          <a:xfrm>
            <a:off x="-22579" y="-75632"/>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64" name="Shape 464"/>
          <p:cNvSpPr/>
          <p:nvPr/>
        </p:nvSpPr>
        <p:spPr>
          <a:xfrm>
            <a:off x="-22579" y="-41765"/>
            <a:ext cx="13049957" cy="1435604"/>
          </a:xfrm>
          <a:prstGeom prst="rect">
            <a:avLst/>
          </a:prstGeom>
          <a:blipFill>
            <a:blip r:embed="rId5"/>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65" name="Shape 465"/>
          <p:cNvSpPr/>
          <p:nvPr/>
        </p:nvSpPr>
        <p:spPr>
          <a:xfrm>
            <a:off x="-22579" y="8359761"/>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66" name="Shape 466"/>
          <p:cNvSpPr/>
          <p:nvPr/>
        </p:nvSpPr>
        <p:spPr>
          <a:xfrm>
            <a:off x="-22579" y="8368228"/>
            <a:ext cx="13049957" cy="1435604"/>
          </a:xfrm>
          <a:prstGeom prst="rect">
            <a:avLst/>
          </a:prstGeom>
          <a:blipFill>
            <a:blip r:embed="rId5"/>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67" name="Shape 467"/>
          <p:cNvSpPr/>
          <p:nvPr>
            <p:ph type="body" sz="quarter" idx="1"/>
          </p:nvPr>
        </p:nvSpPr>
        <p:spPr>
          <a:xfrm>
            <a:off x="2080787" y="4780703"/>
            <a:ext cx="8843225" cy="2606936"/>
          </a:xfrm>
          <a:prstGeom prst="rect">
            <a:avLst/>
          </a:prstGeom>
        </p:spPr>
        <p:txBody>
          <a:bodyPr numCol="3" spcCol="221080"/>
          <a:lstStyle>
            <a:lvl1pPr marL="0" indent="0" algn="l">
              <a:spcBef>
                <a:spcPts val="2400"/>
              </a:spcBef>
              <a:buSzTx/>
              <a:buNone/>
              <a:defRPr>
                <a:effectLst>
                  <a:outerShdw sx="100000" sy="100000" kx="0" ky="0" algn="b" rotWithShape="0" blurRad="25400" dist="25400" dir="13500000">
                    <a:srgbClr val="8C8E82">
                      <a:alpha val="44000"/>
                    </a:srgbClr>
                  </a:outerShdw>
                </a:effectLst>
              </a:defRPr>
            </a:lvl1pPr>
            <a:lvl2pPr marL="0" indent="0" algn="l">
              <a:spcBef>
                <a:spcPts val="2400"/>
              </a:spcBef>
              <a:buSzTx/>
              <a:buNone/>
              <a:defRPr>
                <a:effectLst>
                  <a:outerShdw sx="100000" sy="100000" kx="0" ky="0" algn="b" rotWithShape="0" blurRad="25400" dist="25400" dir="13500000">
                    <a:srgbClr val="8C8E82">
                      <a:alpha val="44000"/>
                    </a:srgbClr>
                  </a:outerShdw>
                </a:effectLst>
              </a:defRPr>
            </a:lvl2pPr>
            <a:lvl3pPr marL="0" indent="0" algn="l">
              <a:spcBef>
                <a:spcPts val="2400"/>
              </a:spcBef>
              <a:buSzTx/>
              <a:buNone/>
              <a:defRPr>
                <a:effectLst>
                  <a:outerShdw sx="100000" sy="100000" kx="0" ky="0" algn="b" rotWithShape="0" blurRad="25400" dist="25400" dir="13500000">
                    <a:srgbClr val="8C8E82">
                      <a:alpha val="44000"/>
                    </a:srgbClr>
                  </a:outerShdw>
                </a:effectLst>
              </a:defRPr>
            </a:lvl3pPr>
            <a:lvl4pPr marL="0" indent="0" algn="l">
              <a:spcBef>
                <a:spcPts val="2400"/>
              </a:spcBef>
              <a:buSzTx/>
              <a:buNone/>
              <a:defRPr>
                <a:effectLst>
                  <a:outerShdw sx="100000" sy="100000" kx="0" ky="0" algn="b" rotWithShape="0" blurRad="25400" dist="25400" dir="13500000">
                    <a:srgbClr val="8C8E82">
                      <a:alpha val="44000"/>
                    </a:srgbClr>
                  </a:outerShdw>
                </a:effectLst>
              </a:defRPr>
            </a:lvl4pPr>
            <a:lvl5pPr marL="0" indent="0" algn="l">
              <a:spcBef>
                <a:spcPts val="2400"/>
              </a:spcBef>
              <a:buSzTx/>
              <a:buNone/>
              <a:defRPr>
                <a:effectLst>
                  <a:outerShdw sx="100000" sy="100000" kx="0" ky="0" algn="b" rotWithShape="0" blurRad="25400" dist="25400" dir="13500000">
                    <a:srgbClr val="8C8E82">
                      <a:alpha val="44000"/>
                    </a:srgbClr>
                  </a:outerShdw>
                </a:effectLst>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468" name="Shape 4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Title &amp; Bullets - 2 Column">
    <p:spTree>
      <p:nvGrpSpPr>
        <p:cNvPr id="1" name=""/>
        <p:cNvGrpSpPr/>
        <p:nvPr/>
      </p:nvGrpSpPr>
      <p:grpSpPr>
        <a:xfrm>
          <a:off x="0" y="0"/>
          <a:ext cx="0" cy="0"/>
          <a:chOff x="0" y="0"/>
          <a:chExt cx="0" cy="0"/>
        </a:xfrm>
      </p:grpSpPr>
      <p:sp>
        <p:nvSpPr>
          <p:cNvPr id="50" name="Shape 50"/>
          <p:cNvSpPr/>
          <p:nvPr/>
        </p:nvSpPr>
        <p:spPr>
          <a:xfrm>
            <a:off x="-22579" y="-88437"/>
            <a:ext cx="13049957" cy="2792915"/>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51" name="Shape 51"/>
          <p:cNvSpPr/>
          <p:nvPr/>
        </p:nvSpPr>
        <p:spPr>
          <a:xfrm>
            <a:off x="-22579" y="-8216"/>
            <a:ext cx="13049957" cy="4009470"/>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52" name="Shape 52"/>
          <p:cNvSpPr/>
          <p:nvPr/>
        </p:nvSpPr>
        <p:spPr>
          <a:xfrm>
            <a:off x="1833376" y="1878382"/>
            <a:ext cx="9338048" cy="1681430"/>
          </a:xfrm>
          <a:prstGeom prst="rect">
            <a:avLst/>
          </a:prstGeom>
          <a:solidFill>
            <a:srgbClr val="FFFFF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53" name="Shape 53"/>
          <p:cNvSpPr/>
          <p:nvPr/>
        </p:nvSpPr>
        <p:spPr>
          <a:xfrm>
            <a:off x="1914180" y="1939342"/>
            <a:ext cx="9176440" cy="1559509"/>
          </a:xfrm>
          <a:prstGeom prst="rect">
            <a:avLst/>
          </a:prstGeom>
          <a:ln w="12700">
            <a:solidFill>
              <a:srgbClr val="32404E"/>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54" name="Shape 54"/>
          <p:cNvSpPr/>
          <p:nvPr>
            <p:ph type="title"/>
          </p:nvPr>
        </p:nvSpPr>
        <p:spPr>
          <a:xfrm>
            <a:off x="2749549" y="2334965"/>
            <a:ext cx="7505703" cy="1047752"/>
          </a:xfrm>
          <a:prstGeom prst="rect">
            <a:avLst/>
          </a:prstGeom>
        </p:spPr>
        <p:txBody>
          <a:bodyPr/>
          <a:lstStyle/>
          <a:p>
            <a:pPr/>
            <a:r>
              <a:t>نص العنوان</a:t>
            </a:r>
          </a:p>
        </p:txBody>
      </p:sp>
      <p:sp>
        <p:nvSpPr>
          <p:cNvPr id="55" name="Shape 55"/>
          <p:cNvSpPr/>
          <p:nvPr>
            <p:ph type="body" sz="half" idx="1"/>
          </p:nvPr>
        </p:nvSpPr>
        <p:spPr>
          <a:xfrm>
            <a:off x="1889599" y="4532205"/>
            <a:ext cx="9225601" cy="4009471"/>
          </a:xfrm>
          <a:prstGeom prst="rect">
            <a:avLst/>
          </a:prstGeom>
        </p:spPr>
        <p:txBody>
          <a:bodyPr numCol="2" spcCol="393136"/>
          <a:lstStyle>
            <a:lvl1pPr algn="l">
              <a:spcBef>
                <a:spcPts val="2400"/>
              </a:spcBef>
              <a:defRPr>
                <a:effectLst>
                  <a:outerShdw sx="100000" sy="100000" kx="0" ky="0" algn="b" rotWithShape="0" blurRad="25400" dist="25400" dir="13500000">
                    <a:srgbClr val="8C8E82">
                      <a:alpha val="44000"/>
                    </a:srgbClr>
                  </a:outerShdw>
                </a:effectLst>
              </a:defRPr>
            </a:lvl1pPr>
            <a:lvl2pPr algn="l">
              <a:spcBef>
                <a:spcPts val="2400"/>
              </a:spcBef>
              <a:defRPr>
                <a:effectLst>
                  <a:outerShdw sx="100000" sy="100000" kx="0" ky="0" algn="b" rotWithShape="0" blurRad="25400" dist="25400" dir="13500000">
                    <a:srgbClr val="8C8E82">
                      <a:alpha val="44000"/>
                    </a:srgbClr>
                  </a:outerShdw>
                </a:effectLst>
              </a:defRPr>
            </a:lvl2pPr>
            <a:lvl3pPr algn="l">
              <a:spcBef>
                <a:spcPts val="2400"/>
              </a:spcBef>
              <a:defRPr>
                <a:effectLst>
                  <a:outerShdw sx="100000" sy="100000" kx="0" ky="0" algn="b" rotWithShape="0" blurRad="25400" dist="25400" dir="13500000">
                    <a:srgbClr val="8C8E82">
                      <a:alpha val="44000"/>
                    </a:srgbClr>
                  </a:outerShdw>
                </a:effectLst>
              </a:defRPr>
            </a:lvl3pPr>
            <a:lvl4pPr algn="l">
              <a:spcBef>
                <a:spcPts val="2400"/>
              </a:spcBef>
              <a:defRPr>
                <a:effectLst>
                  <a:outerShdw sx="100000" sy="100000" kx="0" ky="0" algn="b" rotWithShape="0" blurRad="25400" dist="25400" dir="13500000">
                    <a:srgbClr val="8C8E82">
                      <a:alpha val="44000"/>
                    </a:srgbClr>
                  </a:outerShdw>
                </a:effectLst>
              </a:defRPr>
            </a:lvl4pPr>
            <a:lvl5pPr algn="l">
              <a:spcBef>
                <a:spcPts val="2400"/>
              </a:spcBef>
              <a:defRPr>
                <a:effectLst>
                  <a:outerShdw sx="100000" sy="100000" kx="0" ky="0" algn="b" rotWithShape="0" blurRad="25400" dist="25400" dir="13500000">
                    <a:srgbClr val="8C8E82">
                      <a:alpha val="44000"/>
                    </a:srgbClr>
                  </a:outerShdw>
                </a:effectLst>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56" name="Shape 5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Bullets - 2 Column &amp; Title">
    <p:spTree>
      <p:nvGrpSpPr>
        <p:cNvPr id="1" name=""/>
        <p:cNvGrpSpPr/>
        <p:nvPr/>
      </p:nvGrpSpPr>
      <p:grpSpPr>
        <a:xfrm>
          <a:off x="0" y="0"/>
          <a:ext cx="0" cy="0"/>
          <a:chOff x="0" y="0"/>
          <a:chExt cx="0" cy="0"/>
        </a:xfrm>
      </p:grpSpPr>
      <p:sp>
        <p:nvSpPr>
          <p:cNvPr id="63" name="Shape 63"/>
          <p:cNvSpPr/>
          <p:nvPr/>
        </p:nvSpPr>
        <p:spPr>
          <a:xfrm>
            <a:off x="-22579" y="6972762"/>
            <a:ext cx="13049957" cy="2792916"/>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64" name="Shape 64"/>
          <p:cNvSpPr/>
          <p:nvPr/>
        </p:nvSpPr>
        <p:spPr>
          <a:xfrm>
            <a:off x="-22579" y="6976784"/>
            <a:ext cx="13049957" cy="4009470"/>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65" name="Shape 65"/>
          <p:cNvSpPr/>
          <p:nvPr/>
        </p:nvSpPr>
        <p:spPr>
          <a:xfrm>
            <a:off x="1833376" y="6247183"/>
            <a:ext cx="9338048" cy="1681429"/>
          </a:xfrm>
          <a:prstGeom prst="rect">
            <a:avLst/>
          </a:prstGeom>
          <a:solidFill>
            <a:srgbClr val="FFFFF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66" name="Shape 66"/>
          <p:cNvSpPr/>
          <p:nvPr/>
        </p:nvSpPr>
        <p:spPr>
          <a:xfrm>
            <a:off x="1914180" y="6308142"/>
            <a:ext cx="9176440" cy="1559509"/>
          </a:xfrm>
          <a:prstGeom prst="rect">
            <a:avLst/>
          </a:prstGeom>
          <a:ln w="12700">
            <a:solidFill>
              <a:srgbClr val="32404E"/>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67" name="Shape 67"/>
          <p:cNvSpPr/>
          <p:nvPr>
            <p:ph type="title"/>
          </p:nvPr>
        </p:nvSpPr>
        <p:spPr>
          <a:xfrm>
            <a:off x="2599477" y="6658847"/>
            <a:ext cx="7805845" cy="1047752"/>
          </a:xfrm>
          <a:prstGeom prst="rect">
            <a:avLst/>
          </a:prstGeom>
        </p:spPr>
        <p:txBody>
          <a:bodyPr/>
          <a:lstStyle/>
          <a:p>
            <a:pPr/>
            <a:r>
              <a:t>نص العنوان</a:t>
            </a:r>
          </a:p>
        </p:txBody>
      </p:sp>
      <p:sp>
        <p:nvSpPr>
          <p:cNvPr id="68" name="Shape 68"/>
          <p:cNvSpPr/>
          <p:nvPr>
            <p:ph type="body" sz="half" idx="1"/>
          </p:nvPr>
        </p:nvSpPr>
        <p:spPr>
          <a:xfrm>
            <a:off x="1748788" y="1122792"/>
            <a:ext cx="9507224" cy="4196704"/>
          </a:xfrm>
          <a:prstGeom prst="rect">
            <a:avLst/>
          </a:prstGeom>
        </p:spPr>
        <p:txBody>
          <a:bodyPr numCol="2" spcCol="405136"/>
          <a:lstStyle>
            <a:lvl1pPr algn="l">
              <a:spcBef>
                <a:spcPts val="2400"/>
              </a:spcBef>
              <a:defRPr>
                <a:effectLst>
                  <a:outerShdw sx="100000" sy="100000" kx="0" ky="0" algn="b" rotWithShape="0" blurRad="25400" dist="25400" dir="13500000">
                    <a:srgbClr val="8C8E82">
                      <a:alpha val="44000"/>
                    </a:srgbClr>
                  </a:outerShdw>
                </a:effectLst>
              </a:defRPr>
            </a:lvl1pPr>
            <a:lvl2pPr algn="l">
              <a:spcBef>
                <a:spcPts val="2400"/>
              </a:spcBef>
              <a:defRPr>
                <a:effectLst>
                  <a:outerShdw sx="100000" sy="100000" kx="0" ky="0" algn="b" rotWithShape="0" blurRad="25400" dist="25400" dir="13500000">
                    <a:srgbClr val="8C8E82">
                      <a:alpha val="44000"/>
                    </a:srgbClr>
                  </a:outerShdw>
                </a:effectLst>
              </a:defRPr>
            </a:lvl2pPr>
            <a:lvl3pPr algn="l">
              <a:spcBef>
                <a:spcPts val="2400"/>
              </a:spcBef>
              <a:defRPr>
                <a:effectLst>
                  <a:outerShdw sx="100000" sy="100000" kx="0" ky="0" algn="b" rotWithShape="0" blurRad="25400" dist="25400" dir="13500000">
                    <a:srgbClr val="8C8E82">
                      <a:alpha val="44000"/>
                    </a:srgbClr>
                  </a:outerShdw>
                </a:effectLst>
              </a:defRPr>
            </a:lvl3pPr>
            <a:lvl4pPr algn="l">
              <a:spcBef>
                <a:spcPts val="2400"/>
              </a:spcBef>
              <a:defRPr>
                <a:effectLst>
                  <a:outerShdw sx="100000" sy="100000" kx="0" ky="0" algn="b" rotWithShape="0" blurRad="25400" dist="25400" dir="13500000">
                    <a:srgbClr val="8C8E82">
                      <a:alpha val="44000"/>
                    </a:srgbClr>
                  </a:outerShdw>
                </a:effectLst>
              </a:defRPr>
            </a:lvl4pPr>
            <a:lvl5pPr algn="l">
              <a:spcBef>
                <a:spcPts val="2400"/>
              </a:spcBef>
              <a:defRPr>
                <a:effectLst>
                  <a:outerShdw sx="100000" sy="100000" kx="0" ky="0" algn="b" rotWithShape="0" blurRad="25400" dist="25400" dir="13500000">
                    <a:srgbClr val="8C8E82">
                      <a:alpha val="44000"/>
                    </a:srgbClr>
                  </a:outerShdw>
                </a:effectLst>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69" name="Shape 6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Bullets">
    <p:spTree>
      <p:nvGrpSpPr>
        <p:cNvPr id="1" name=""/>
        <p:cNvGrpSpPr/>
        <p:nvPr/>
      </p:nvGrpSpPr>
      <p:grpSpPr>
        <a:xfrm>
          <a:off x="0" y="0"/>
          <a:ext cx="0" cy="0"/>
          <a:chOff x="0" y="0"/>
          <a:chExt cx="0" cy="0"/>
        </a:xfrm>
      </p:grpSpPr>
      <p:sp>
        <p:nvSpPr>
          <p:cNvPr id="76" name="Shape 76"/>
          <p:cNvSpPr/>
          <p:nvPr/>
        </p:nvSpPr>
        <p:spPr>
          <a:xfrm>
            <a:off x="-22579" y="-75632"/>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77" name="Shape 77"/>
          <p:cNvSpPr/>
          <p:nvPr/>
        </p:nvSpPr>
        <p:spPr>
          <a:xfrm>
            <a:off x="-22579" y="-41765"/>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78" name="Shape 78"/>
          <p:cNvSpPr/>
          <p:nvPr/>
        </p:nvSpPr>
        <p:spPr>
          <a:xfrm>
            <a:off x="-22579" y="8359761"/>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79" name="Shape 79"/>
          <p:cNvSpPr/>
          <p:nvPr/>
        </p:nvSpPr>
        <p:spPr>
          <a:xfrm>
            <a:off x="-22579" y="8368228"/>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80" name="Shape 80"/>
          <p:cNvSpPr/>
          <p:nvPr>
            <p:ph type="body" sz="half" idx="1"/>
          </p:nvPr>
        </p:nvSpPr>
        <p:spPr>
          <a:xfrm>
            <a:off x="2502586" y="2682856"/>
            <a:ext cx="7999627" cy="4387888"/>
          </a:xfrm>
          <a:prstGeom prst="rect">
            <a:avLst/>
          </a:prstGeom>
        </p:spPr>
        <p:txBody>
          <a:bodyPr/>
          <a:lstStyle>
            <a:lvl1pPr algn="l">
              <a:spcBef>
                <a:spcPts val="2400"/>
              </a:spcBef>
              <a:defRPr>
                <a:effectLst>
                  <a:outerShdw sx="100000" sy="100000" kx="0" ky="0" algn="b" rotWithShape="0" blurRad="25400" dist="25400" dir="13500000">
                    <a:srgbClr val="8C8E82">
                      <a:alpha val="44000"/>
                    </a:srgbClr>
                  </a:outerShdw>
                </a:effectLst>
              </a:defRPr>
            </a:lvl1pPr>
            <a:lvl2pPr algn="l">
              <a:spcBef>
                <a:spcPts val="2400"/>
              </a:spcBef>
              <a:defRPr>
                <a:effectLst>
                  <a:outerShdw sx="100000" sy="100000" kx="0" ky="0" algn="b" rotWithShape="0" blurRad="25400" dist="25400" dir="13500000">
                    <a:srgbClr val="8C8E82">
                      <a:alpha val="44000"/>
                    </a:srgbClr>
                  </a:outerShdw>
                </a:effectLst>
              </a:defRPr>
            </a:lvl2pPr>
            <a:lvl3pPr algn="l">
              <a:spcBef>
                <a:spcPts val="2400"/>
              </a:spcBef>
              <a:defRPr>
                <a:effectLst>
                  <a:outerShdw sx="100000" sy="100000" kx="0" ky="0" algn="b" rotWithShape="0" blurRad="25400" dist="25400" dir="13500000">
                    <a:srgbClr val="8C8E82">
                      <a:alpha val="44000"/>
                    </a:srgbClr>
                  </a:outerShdw>
                </a:effectLst>
              </a:defRPr>
            </a:lvl3pPr>
            <a:lvl4pPr algn="l">
              <a:spcBef>
                <a:spcPts val="2400"/>
              </a:spcBef>
              <a:defRPr>
                <a:effectLst>
                  <a:outerShdw sx="100000" sy="100000" kx="0" ky="0" algn="b" rotWithShape="0" blurRad="25400" dist="25400" dir="13500000">
                    <a:srgbClr val="8C8E82">
                      <a:alpha val="44000"/>
                    </a:srgbClr>
                  </a:outerShdw>
                </a:effectLst>
              </a:defRPr>
            </a:lvl4pPr>
            <a:lvl5pPr algn="l">
              <a:spcBef>
                <a:spcPts val="2400"/>
              </a:spcBef>
              <a:defRPr>
                <a:effectLst>
                  <a:outerShdw sx="100000" sy="100000" kx="0" ky="0" algn="b" rotWithShape="0" blurRad="25400" dist="25400" dir="13500000">
                    <a:srgbClr val="8C8E82">
                      <a:alpha val="44000"/>
                    </a:srgbClr>
                  </a:outerShdw>
                </a:effectLst>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81" name="Shape 8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Bullets - 2 Column ">
    <p:spTree>
      <p:nvGrpSpPr>
        <p:cNvPr id="1" name=""/>
        <p:cNvGrpSpPr/>
        <p:nvPr/>
      </p:nvGrpSpPr>
      <p:grpSpPr>
        <a:xfrm>
          <a:off x="0" y="0"/>
          <a:ext cx="0" cy="0"/>
          <a:chOff x="0" y="0"/>
          <a:chExt cx="0" cy="0"/>
        </a:xfrm>
      </p:grpSpPr>
      <p:sp>
        <p:nvSpPr>
          <p:cNvPr id="88" name="Shape 88"/>
          <p:cNvSpPr/>
          <p:nvPr/>
        </p:nvSpPr>
        <p:spPr>
          <a:xfrm>
            <a:off x="-22579" y="-75632"/>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89" name="Shape 89"/>
          <p:cNvSpPr/>
          <p:nvPr/>
        </p:nvSpPr>
        <p:spPr>
          <a:xfrm>
            <a:off x="-22579" y="-41765"/>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90" name="Shape 90"/>
          <p:cNvSpPr/>
          <p:nvPr/>
        </p:nvSpPr>
        <p:spPr>
          <a:xfrm>
            <a:off x="-22579" y="8359761"/>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91" name="Shape 91"/>
          <p:cNvSpPr/>
          <p:nvPr/>
        </p:nvSpPr>
        <p:spPr>
          <a:xfrm>
            <a:off x="-22579" y="8368228"/>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92" name="Shape 92"/>
          <p:cNvSpPr/>
          <p:nvPr>
            <p:ph type="body" sz="half" idx="1"/>
          </p:nvPr>
        </p:nvSpPr>
        <p:spPr>
          <a:xfrm>
            <a:off x="1654463" y="2729582"/>
            <a:ext cx="9695873" cy="4294436"/>
          </a:xfrm>
          <a:prstGeom prst="rect">
            <a:avLst/>
          </a:prstGeom>
        </p:spPr>
        <p:txBody>
          <a:bodyPr numCol="2" spcCol="413175"/>
          <a:lstStyle>
            <a:lvl1pPr algn="l">
              <a:spcBef>
                <a:spcPts val="2400"/>
              </a:spcBef>
              <a:defRPr>
                <a:effectLst>
                  <a:outerShdw sx="100000" sy="100000" kx="0" ky="0" algn="b" rotWithShape="0" blurRad="25400" dist="25400" dir="13500000">
                    <a:srgbClr val="8C8E82">
                      <a:alpha val="44000"/>
                    </a:srgbClr>
                  </a:outerShdw>
                </a:effectLst>
              </a:defRPr>
            </a:lvl1pPr>
            <a:lvl2pPr algn="l">
              <a:spcBef>
                <a:spcPts val="2400"/>
              </a:spcBef>
              <a:defRPr>
                <a:effectLst>
                  <a:outerShdw sx="100000" sy="100000" kx="0" ky="0" algn="b" rotWithShape="0" blurRad="25400" dist="25400" dir="13500000">
                    <a:srgbClr val="8C8E82">
                      <a:alpha val="44000"/>
                    </a:srgbClr>
                  </a:outerShdw>
                </a:effectLst>
              </a:defRPr>
            </a:lvl2pPr>
            <a:lvl3pPr algn="l">
              <a:spcBef>
                <a:spcPts val="2400"/>
              </a:spcBef>
              <a:defRPr>
                <a:effectLst>
                  <a:outerShdw sx="100000" sy="100000" kx="0" ky="0" algn="b" rotWithShape="0" blurRad="25400" dist="25400" dir="13500000">
                    <a:srgbClr val="8C8E82">
                      <a:alpha val="44000"/>
                    </a:srgbClr>
                  </a:outerShdw>
                </a:effectLst>
              </a:defRPr>
            </a:lvl3pPr>
            <a:lvl4pPr algn="l">
              <a:spcBef>
                <a:spcPts val="2400"/>
              </a:spcBef>
              <a:defRPr>
                <a:effectLst>
                  <a:outerShdw sx="100000" sy="100000" kx="0" ky="0" algn="b" rotWithShape="0" blurRad="25400" dist="25400" dir="13500000">
                    <a:srgbClr val="8C8E82">
                      <a:alpha val="44000"/>
                    </a:srgbClr>
                  </a:outerShdw>
                </a:effectLst>
              </a:defRPr>
            </a:lvl4pPr>
            <a:lvl5pPr algn="l">
              <a:spcBef>
                <a:spcPts val="2400"/>
              </a:spcBef>
              <a:defRPr>
                <a:effectLst>
                  <a:outerShdw sx="100000" sy="100000" kx="0" ky="0" algn="b" rotWithShape="0" blurRad="25400" dist="25400" dir="13500000">
                    <a:srgbClr val="8C8E82">
                      <a:alpha val="44000"/>
                    </a:srgbClr>
                  </a:outerShdw>
                </a:effectLst>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93" name="Shape 9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sp>
        <p:nvSpPr>
          <p:cNvPr id="100" name="Shape 100"/>
          <p:cNvSpPr/>
          <p:nvPr/>
        </p:nvSpPr>
        <p:spPr>
          <a:xfrm>
            <a:off x="-22579" y="-75632"/>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01" name="Shape 101"/>
          <p:cNvSpPr/>
          <p:nvPr/>
        </p:nvSpPr>
        <p:spPr>
          <a:xfrm>
            <a:off x="-22579" y="-41765"/>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02" name="Shape 102"/>
          <p:cNvSpPr/>
          <p:nvPr/>
        </p:nvSpPr>
        <p:spPr>
          <a:xfrm>
            <a:off x="-22579" y="8359761"/>
            <a:ext cx="13049957" cy="1435604"/>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03" name="Shape 103"/>
          <p:cNvSpPr/>
          <p:nvPr/>
        </p:nvSpPr>
        <p:spPr>
          <a:xfrm>
            <a:off x="-22579" y="8368228"/>
            <a:ext cx="13049957" cy="1435604"/>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04" name="Shape 10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Title - Top">
    <p:spTree>
      <p:nvGrpSpPr>
        <p:cNvPr id="1" name=""/>
        <p:cNvGrpSpPr/>
        <p:nvPr/>
      </p:nvGrpSpPr>
      <p:grpSpPr>
        <a:xfrm>
          <a:off x="0" y="0"/>
          <a:ext cx="0" cy="0"/>
          <a:chOff x="0" y="0"/>
          <a:chExt cx="0" cy="0"/>
        </a:xfrm>
      </p:grpSpPr>
      <p:sp>
        <p:nvSpPr>
          <p:cNvPr id="111" name="Shape 111"/>
          <p:cNvSpPr/>
          <p:nvPr/>
        </p:nvSpPr>
        <p:spPr>
          <a:xfrm>
            <a:off x="-22579" y="-88437"/>
            <a:ext cx="13049957" cy="2792915"/>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12" name="Shape 112"/>
          <p:cNvSpPr/>
          <p:nvPr/>
        </p:nvSpPr>
        <p:spPr>
          <a:xfrm>
            <a:off x="-22579" y="-8216"/>
            <a:ext cx="13049957" cy="4009470"/>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13" name="Shape 113"/>
          <p:cNvSpPr/>
          <p:nvPr/>
        </p:nvSpPr>
        <p:spPr>
          <a:xfrm>
            <a:off x="1833376" y="1878382"/>
            <a:ext cx="9338048" cy="1681430"/>
          </a:xfrm>
          <a:prstGeom prst="rect">
            <a:avLst/>
          </a:prstGeom>
          <a:solidFill>
            <a:srgbClr val="FFFFF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14" name="Shape 114"/>
          <p:cNvSpPr/>
          <p:nvPr/>
        </p:nvSpPr>
        <p:spPr>
          <a:xfrm>
            <a:off x="1914180" y="1939342"/>
            <a:ext cx="9176440" cy="1559509"/>
          </a:xfrm>
          <a:prstGeom prst="rect">
            <a:avLst/>
          </a:prstGeom>
          <a:ln w="12700">
            <a:solidFill>
              <a:srgbClr val="32404E"/>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115" name="Shape 115"/>
          <p:cNvSpPr/>
          <p:nvPr>
            <p:ph type="title"/>
          </p:nvPr>
        </p:nvSpPr>
        <p:spPr>
          <a:xfrm>
            <a:off x="2536013" y="2357419"/>
            <a:ext cx="7932774" cy="980742"/>
          </a:xfrm>
          <a:prstGeom prst="rect">
            <a:avLst/>
          </a:prstGeom>
        </p:spPr>
        <p:txBody>
          <a:bodyPr/>
          <a:lstStyle>
            <a:lvl1pPr>
              <a:defRPr spc="200" sz="10000"/>
            </a:lvl1pPr>
          </a:lstStyle>
          <a:p>
            <a:pPr/>
            <a:r>
              <a:t>نص العنوان</a:t>
            </a:r>
          </a:p>
        </p:txBody>
      </p:sp>
      <p:sp>
        <p:nvSpPr>
          <p:cNvPr id="116" name="Shape 11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 Id="rId15" Type="http://schemas.openxmlformats.org/officeDocument/2006/relationships/slideLayout" Target="../slideLayouts/slideLayout13.xml"/><Relationship Id="rId16" Type="http://schemas.openxmlformats.org/officeDocument/2006/relationships/slideLayout" Target="../slideLayouts/slideLayout14.xml"/><Relationship Id="rId17" Type="http://schemas.openxmlformats.org/officeDocument/2006/relationships/slideLayout" Target="../slideLayouts/slideLayout15.xml"/><Relationship Id="rId18" Type="http://schemas.openxmlformats.org/officeDocument/2006/relationships/slideLayout" Target="../slideLayouts/slideLayout16.xml"/><Relationship Id="rId19" Type="http://schemas.openxmlformats.org/officeDocument/2006/relationships/slideLayout" Target="../slideLayouts/slideLayout17.xml"/><Relationship Id="rId20" Type="http://schemas.openxmlformats.org/officeDocument/2006/relationships/slideLayout" Target="../slideLayouts/slideLayout18.xml"/><Relationship Id="rId21" Type="http://schemas.openxmlformats.org/officeDocument/2006/relationships/slideLayout" Target="../slideLayouts/slideLayout19.xml"/><Relationship Id="rId22" Type="http://schemas.openxmlformats.org/officeDocument/2006/relationships/slideLayout" Target="../slideLayouts/slideLayout20.xml"/><Relationship Id="rId23" Type="http://schemas.openxmlformats.org/officeDocument/2006/relationships/slideLayout" Target="../slideLayouts/slideLayout21.xml"/><Relationship Id="rId24" Type="http://schemas.openxmlformats.org/officeDocument/2006/relationships/slideLayout" Target="../slideLayouts/slideLayout22.xml"/><Relationship Id="rId25" Type="http://schemas.openxmlformats.org/officeDocument/2006/relationships/slideLayout" Target="../slideLayouts/slideLayout23.xml"/><Relationship Id="rId26" Type="http://schemas.openxmlformats.org/officeDocument/2006/relationships/slideLayout" Target="../slideLayouts/slideLayout24.xml"/><Relationship Id="rId27" Type="http://schemas.openxmlformats.org/officeDocument/2006/relationships/slideLayout" Target="../slideLayouts/slideLayout25.xml"/><Relationship Id="rId28" Type="http://schemas.openxmlformats.org/officeDocument/2006/relationships/slideLayout" Target="../slideLayouts/slideLayout26.xml"/><Relationship Id="rId29" Type="http://schemas.openxmlformats.org/officeDocument/2006/relationships/slideLayout" Target="../slideLayouts/slideLayout27.xml"/><Relationship Id="rId30" Type="http://schemas.openxmlformats.org/officeDocument/2006/relationships/slideLayout" Target="../slideLayouts/slideLayout28.xml"/><Relationship Id="rId31" Type="http://schemas.openxmlformats.org/officeDocument/2006/relationships/slideLayout" Target="../slideLayouts/slideLayout29.xml"/><Relationship Id="rId32" Type="http://schemas.openxmlformats.org/officeDocument/2006/relationships/slideLayout" Target="../slideLayouts/slideLayout30.xml"/><Relationship Id="rId33" Type="http://schemas.openxmlformats.org/officeDocument/2006/relationships/slideLayout" Target="../slideLayouts/slideLayout31.xml"/><Relationship Id="rId3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13F4E"/>
        </a:solidFill>
      </p:bgPr>
    </p:bg>
    <p:spTree>
      <p:nvGrpSpPr>
        <p:cNvPr id="1" name=""/>
        <p:cNvGrpSpPr/>
        <p:nvPr/>
      </p:nvGrpSpPr>
      <p:grpSpPr>
        <a:xfrm>
          <a:off x="0" y="0"/>
          <a:ext cx="0" cy="0"/>
          <a:chOff x="0" y="0"/>
          <a:chExt cx="0" cy="0"/>
        </a:xfrm>
      </p:grpSpPr>
      <p:sp>
        <p:nvSpPr>
          <p:cNvPr id="2" name="Shape 2"/>
          <p:cNvSpPr/>
          <p:nvPr/>
        </p:nvSpPr>
        <p:spPr>
          <a:xfrm>
            <a:off x="7779825" y="-10385"/>
            <a:ext cx="5247554" cy="9753601"/>
          </a:xfrm>
          <a:prstGeom prst="rect">
            <a:avLst/>
          </a:prstGeom>
          <a:solidFill>
            <a:srgbClr val="7BB7B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3" name="Shape 3"/>
          <p:cNvSpPr/>
          <p:nvPr/>
        </p:nvSpPr>
        <p:spPr>
          <a:xfrm>
            <a:off x="7770406" y="-71519"/>
            <a:ext cx="5247554" cy="9896638"/>
          </a:xfrm>
          <a:prstGeom prst="rect">
            <a:avLst/>
          </a:prstGeom>
          <a:blipFill>
            <a:blip r:embed="rId2"/>
          </a:blip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4" name="Shape 4"/>
          <p:cNvSpPr/>
          <p:nvPr/>
        </p:nvSpPr>
        <p:spPr>
          <a:xfrm>
            <a:off x="8648011" y="1878382"/>
            <a:ext cx="3511182" cy="5996837"/>
          </a:xfrm>
          <a:prstGeom prst="rect">
            <a:avLst/>
          </a:prstGeom>
          <a:solidFill>
            <a:srgbClr val="FFFFFF"/>
          </a:solidFill>
          <a:ln w="12700">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5" name="Shape 5"/>
          <p:cNvSpPr/>
          <p:nvPr/>
        </p:nvSpPr>
        <p:spPr>
          <a:xfrm>
            <a:off x="8700585" y="1945666"/>
            <a:ext cx="3406036" cy="5862268"/>
          </a:xfrm>
          <a:prstGeom prst="rect">
            <a:avLst/>
          </a:prstGeom>
          <a:ln w="12700">
            <a:solidFill>
              <a:srgbClr val="32404E"/>
            </a:solidFill>
            <a:miter lim="400000"/>
          </a:ln>
        </p:spPr>
        <p:txBody>
          <a:bodyPr lIns="38100" tIns="38100" rIns="38100" bIns="38100" anchor="ctr"/>
          <a:lstStyle/>
          <a:p>
            <a:pPr rtl="0">
              <a:defRPr spc="39" sz="20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pPr>
          </a:p>
        </p:txBody>
      </p:sp>
      <p:sp>
        <p:nvSpPr>
          <p:cNvPr id="6" name="Shape 6"/>
          <p:cNvSpPr/>
          <p:nvPr>
            <p:ph type="title"/>
          </p:nvPr>
        </p:nvSpPr>
        <p:spPr>
          <a:xfrm>
            <a:off x="8784880" y="2064886"/>
            <a:ext cx="3237444" cy="562382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a:r>
              <a:t>نص العنوان</a:t>
            </a:r>
          </a:p>
        </p:txBody>
      </p:sp>
      <p:sp>
        <p:nvSpPr>
          <p:cNvPr id="7" name="Shape 7"/>
          <p:cNvSpPr/>
          <p:nvPr>
            <p:ph type="body" idx="1"/>
          </p:nvPr>
        </p:nvSpPr>
        <p:spPr>
          <a:xfrm>
            <a:off x="1533312" y="1939317"/>
            <a:ext cx="5006690" cy="587496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8" name="Shape 8"/>
          <p:cNvSpPr/>
          <p:nvPr>
            <p:ph type="sldNum" sz="quarter" idx="2"/>
          </p:nvPr>
        </p:nvSpPr>
        <p:spPr>
          <a:xfrm>
            <a:off x="6424633" y="7958138"/>
            <a:ext cx="165062" cy="171555"/>
          </a:xfrm>
          <a:prstGeom prst="rect">
            <a:avLst/>
          </a:prstGeom>
          <a:ln w="12700">
            <a:miter lim="400000"/>
          </a:ln>
        </p:spPr>
        <p:txBody>
          <a:bodyPr wrap="none" lIns="0" tIns="0" rIns="0" bIns="0">
            <a:normAutofit fontScale="100000" lnSpcReduction="0"/>
          </a:bodyPr>
          <a:lstStyle>
            <a:lvl1pPr>
              <a:lnSpc>
                <a:spcPct val="90000"/>
              </a:lnSpc>
              <a:defRPr spc="22" sz="1100">
                <a:solidFill>
                  <a:srgbClr val="FFFFFF"/>
                </a:solidFill>
                <a:effectLst>
                  <a:outerShdw sx="100000" sy="100000" kx="0" ky="0" algn="b" rotWithShape="0" blurRad="25400" dist="25400" dir="13500000">
                    <a:srgbClr val="555555">
                      <a:alpha val="25000"/>
                    </a:srgbClr>
                  </a:outerShdw>
                </a:effectLst>
                <a:latin typeface="American Typewriter"/>
                <a:ea typeface="American Typewriter"/>
                <a:cs typeface="American Typewriter"/>
                <a:sym typeface="American Typewriter"/>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 id="2147483666" r:id="rId20"/>
    <p:sldLayoutId id="2147483667" r:id="rId21"/>
    <p:sldLayoutId id="2147483668" r:id="rId22"/>
    <p:sldLayoutId id="2147483669" r:id="rId23"/>
    <p:sldLayoutId id="2147483670" r:id="rId24"/>
    <p:sldLayoutId id="2147483671" r:id="rId25"/>
    <p:sldLayoutId id="2147483672" r:id="rId26"/>
    <p:sldLayoutId id="2147483673" r:id="rId27"/>
    <p:sldLayoutId id="2147483674" r:id="rId28"/>
    <p:sldLayoutId id="2147483675" r:id="rId29"/>
    <p:sldLayoutId id="2147483676" r:id="rId30"/>
    <p:sldLayoutId id="2147483677" r:id="rId31"/>
    <p:sldLayoutId id="2147483678" r:id="rId32"/>
    <p:sldLayoutId id="2147483679" r:id="rId33"/>
    <p:sldLayoutId id="2147483680" r:id="rId34"/>
  </p:sldLayoutIdLst>
  <p:transition xmlns:p14="http://schemas.microsoft.com/office/powerpoint/2010/main" spd="med" advClick="1"/>
  <p:txStyles>
    <p:titleStyle>
      <a:lvl1pPr marL="0" marR="0" indent="0" algn="ctr" defTabSz="571500" rtl="1" latinLnBrk="0">
        <a:lnSpc>
          <a:spcPct val="90000"/>
        </a:lnSpc>
        <a:spcBef>
          <a:spcPts val="0"/>
        </a:spcBef>
        <a:spcAft>
          <a:spcPts val="0"/>
        </a:spcAft>
        <a:buClrTx/>
        <a:buSzTx/>
        <a:buFontTx/>
        <a:buNone/>
        <a:tabLst/>
        <a:defRPr b="0" baseline="0" cap="all" i="0" spc="168" strike="noStrike" sz="8400" u="none">
          <a:ln>
            <a:noFill/>
          </a:ln>
          <a:solidFill>
            <a:srgbClr val="32404E"/>
          </a:solidFill>
          <a:effectLst>
            <a:outerShdw sx="100000" sy="100000" kx="0" ky="0" algn="b" rotWithShape="0" blurRad="25400" dist="25400" dir="13500000">
              <a:srgbClr val="555555">
                <a:alpha val="25000"/>
              </a:srgbClr>
            </a:outerShdw>
          </a:effectLst>
          <a:uFillTx/>
          <a:latin typeface="DIN Condensed"/>
          <a:ea typeface="DIN Condensed"/>
          <a:cs typeface="DIN Condensed"/>
          <a:sym typeface="DIN Condensed"/>
        </a:defRPr>
      </a:lvl1pPr>
      <a:lvl2pPr marL="0" marR="0" indent="0" algn="ctr" defTabSz="571500" rtl="1" latinLnBrk="0">
        <a:lnSpc>
          <a:spcPct val="90000"/>
        </a:lnSpc>
        <a:spcBef>
          <a:spcPts val="0"/>
        </a:spcBef>
        <a:spcAft>
          <a:spcPts val="0"/>
        </a:spcAft>
        <a:buClrTx/>
        <a:buSzTx/>
        <a:buFontTx/>
        <a:buNone/>
        <a:tabLst/>
        <a:defRPr b="0" baseline="0" cap="all" i="0" spc="168" strike="noStrike" sz="8400" u="none">
          <a:ln>
            <a:noFill/>
          </a:ln>
          <a:solidFill>
            <a:srgbClr val="32404E"/>
          </a:solidFill>
          <a:effectLst>
            <a:outerShdw sx="100000" sy="100000" kx="0" ky="0" algn="b" rotWithShape="0" blurRad="25400" dist="25400" dir="13500000">
              <a:srgbClr val="555555">
                <a:alpha val="25000"/>
              </a:srgbClr>
            </a:outerShdw>
          </a:effectLst>
          <a:uFillTx/>
          <a:latin typeface="DIN Condensed"/>
          <a:ea typeface="DIN Condensed"/>
          <a:cs typeface="DIN Condensed"/>
          <a:sym typeface="DIN Condensed"/>
        </a:defRPr>
      </a:lvl2pPr>
      <a:lvl3pPr marL="0" marR="0" indent="0" algn="ctr" defTabSz="571500" rtl="1" latinLnBrk="0">
        <a:lnSpc>
          <a:spcPct val="90000"/>
        </a:lnSpc>
        <a:spcBef>
          <a:spcPts val="0"/>
        </a:spcBef>
        <a:spcAft>
          <a:spcPts val="0"/>
        </a:spcAft>
        <a:buClrTx/>
        <a:buSzTx/>
        <a:buFontTx/>
        <a:buNone/>
        <a:tabLst/>
        <a:defRPr b="0" baseline="0" cap="all" i="0" spc="168" strike="noStrike" sz="8400" u="none">
          <a:ln>
            <a:noFill/>
          </a:ln>
          <a:solidFill>
            <a:srgbClr val="32404E"/>
          </a:solidFill>
          <a:effectLst>
            <a:outerShdw sx="100000" sy="100000" kx="0" ky="0" algn="b" rotWithShape="0" blurRad="25400" dist="25400" dir="13500000">
              <a:srgbClr val="555555">
                <a:alpha val="25000"/>
              </a:srgbClr>
            </a:outerShdw>
          </a:effectLst>
          <a:uFillTx/>
          <a:latin typeface="DIN Condensed"/>
          <a:ea typeface="DIN Condensed"/>
          <a:cs typeface="DIN Condensed"/>
          <a:sym typeface="DIN Condensed"/>
        </a:defRPr>
      </a:lvl3pPr>
      <a:lvl4pPr marL="0" marR="0" indent="0" algn="ctr" defTabSz="571500" rtl="1" latinLnBrk="0">
        <a:lnSpc>
          <a:spcPct val="90000"/>
        </a:lnSpc>
        <a:spcBef>
          <a:spcPts val="0"/>
        </a:spcBef>
        <a:spcAft>
          <a:spcPts val="0"/>
        </a:spcAft>
        <a:buClrTx/>
        <a:buSzTx/>
        <a:buFontTx/>
        <a:buNone/>
        <a:tabLst/>
        <a:defRPr b="0" baseline="0" cap="all" i="0" spc="168" strike="noStrike" sz="8400" u="none">
          <a:ln>
            <a:noFill/>
          </a:ln>
          <a:solidFill>
            <a:srgbClr val="32404E"/>
          </a:solidFill>
          <a:effectLst>
            <a:outerShdw sx="100000" sy="100000" kx="0" ky="0" algn="b" rotWithShape="0" blurRad="25400" dist="25400" dir="13500000">
              <a:srgbClr val="555555">
                <a:alpha val="25000"/>
              </a:srgbClr>
            </a:outerShdw>
          </a:effectLst>
          <a:uFillTx/>
          <a:latin typeface="DIN Condensed"/>
          <a:ea typeface="DIN Condensed"/>
          <a:cs typeface="DIN Condensed"/>
          <a:sym typeface="DIN Condensed"/>
        </a:defRPr>
      </a:lvl4pPr>
      <a:lvl5pPr marL="0" marR="0" indent="0" algn="ctr" defTabSz="571500" rtl="1" latinLnBrk="0">
        <a:lnSpc>
          <a:spcPct val="90000"/>
        </a:lnSpc>
        <a:spcBef>
          <a:spcPts val="0"/>
        </a:spcBef>
        <a:spcAft>
          <a:spcPts val="0"/>
        </a:spcAft>
        <a:buClrTx/>
        <a:buSzTx/>
        <a:buFontTx/>
        <a:buNone/>
        <a:tabLst/>
        <a:defRPr b="0" baseline="0" cap="all" i="0" spc="168" strike="noStrike" sz="8400" u="none">
          <a:ln>
            <a:noFill/>
          </a:ln>
          <a:solidFill>
            <a:srgbClr val="32404E"/>
          </a:solidFill>
          <a:effectLst>
            <a:outerShdw sx="100000" sy="100000" kx="0" ky="0" algn="b" rotWithShape="0" blurRad="25400" dist="25400" dir="13500000">
              <a:srgbClr val="555555">
                <a:alpha val="25000"/>
              </a:srgbClr>
            </a:outerShdw>
          </a:effectLst>
          <a:uFillTx/>
          <a:latin typeface="DIN Condensed"/>
          <a:ea typeface="DIN Condensed"/>
          <a:cs typeface="DIN Condensed"/>
          <a:sym typeface="DIN Condensed"/>
        </a:defRPr>
      </a:lvl5pPr>
      <a:lvl6pPr marL="0" marR="0" indent="0" algn="ctr" defTabSz="571500" rtl="1" latinLnBrk="0">
        <a:lnSpc>
          <a:spcPct val="90000"/>
        </a:lnSpc>
        <a:spcBef>
          <a:spcPts val="0"/>
        </a:spcBef>
        <a:spcAft>
          <a:spcPts val="0"/>
        </a:spcAft>
        <a:buClrTx/>
        <a:buSzTx/>
        <a:buFontTx/>
        <a:buNone/>
        <a:tabLst/>
        <a:defRPr b="0" baseline="0" cap="all" i="0" spc="168" strike="noStrike" sz="8400" u="none">
          <a:ln>
            <a:noFill/>
          </a:ln>
          <a:solidFill>
            <a:srgbClr val="32404E"/>
          </a:solidFill>
          <a:effectLst>
            <a:outerShdw sx="100000" sy="100000" kx="0" ky="0" algn="b" rotWithShape="0" blurRad="25400" dist="25400" dir="13500000">
              <a:srgbClr val="555555">
                <a:alpha val="25000"/>
              </a:srgbClr>
            </a:outerShdw>
          </a:effectLst>
          <a:uFillTx/>
          <a:latin typeface="DIN Condensed"/>
          <a:ea typeface="DIN Condensed"/>
          <a:cs typeface="DIN Condensed"/>
          <a:sym typeface="DIN Condensed"/>
        </a:defRPr>
      </a:lvl6pPr>
      <a:lvl7pPr marL="0" marR="0" indent="0" algn="ctr" defTabSz="571500" rtl="1" latinLnBrk="0">
        <a:lnSpc>
          <a:spcPct val="90000"/>
        </a:lnSpc>
        <a:spcBef>
          <a:spcPts val="0"/>
        </a:spcBef>
        <a:spcAft>
          <a:spcPts val="0"/>
        </a:spcAft>
        <a:buClrTx/>
        <a:buSzTx/>
        <a:buFontTx/>
        <a:buNone/>
        <a:tabLst/>
        <a:defRPr b="0" baseline="0" cap="all" i="0" spc="168" strike="noStrike" sz="8400" u="none">
          <a:ln>
            <a:noFill/>
          </a:ln>
          <a:solidFill>
            <a:srgbClr val="32404E"/>
          </a:solidFill>
          <a:effectLst>
            <a:outerShdw sx="100000" sy="100000" kx="0" ky="0" algn="b" rotWithShape="0" blurRad="25400" dist="25400" dir="13500000">
              <a:srgbClr val="555555">
                <a:alpha val="25000"/>
              </a:srgbClr>
            </a:outerShdw>
          </a:effectLst>
          <a:uFillTx/>
          <a:latin typeface="DIN Condensed"/>
          <a:ea typeface="DIN Condensed"/>
          <a:cs typeface="DIN Condensed"/>
          <a:sym typeface="DIN Condensed"/>
        </a:defRPr>
      </a:lvl7pPr>
      <a:lvl8pPr marL="0" marR="0" indent="0" algn="ctr" defTabSz="571500" rtl="1" latinLnBrk="0">
        <a:lnSpc>
          <a:spcPct val="90000"/>
        </a:lnSpc>
        <a:spcBef>
          <a:spcPts val="0"/>
        </a:spcBef>
        <a:spcAft>
          <a:spcPts val="0"/>
        </a:spcAft>
        <a:buClrTx/>
        <a:buSzTx/>
        <a:buFontTx/>
        <a:buNone/>
        <a:tabLst/>
        <a:defRPr b="0" baseline="0" cap="all" i="0" spc="168" strike="noStrike" sz="8400" u="none">
          <a:ln>
            <a:noFill/>
          </a:ln>
          <a:solidFill>
            <a:srgbClr val="32404E"/>
          </a:solidFill>
          <a:effectLst>
            <a:outerShdw sx="100000" sy="100000" kx="0" ky="0" algn="b" rotWithShape="0" blurRad="25400" dist="25400" dir="13500000">
              <a:srgbClr val="555555">
                <a:alpha val="25000"/>
              </a:srgbClr>
            </a:outerShdw>
          </a:effectLst>
          <a:uFillTx/>
          <a:latin typeface="DIN Condensed"/>
          <a:ea typeface="DIN Condensed"/>
          <a:cs typeface="DIN Condensed"/>
          <a:sym typeface="DIN Condensed"/>
        </a:defRPr>
      </a:lvl8pPr>
      <a:lvl9pPr marL="0" marR="0" indent="0" algn="ctr" defTabSz="571500" rtl="1" latinLnBrk="0">
        <a:lnSpc>
          <a:spcPct val="90000"/>
        </a:lnSpc>
        <a:spcBef>
          <a:spcPts val="0"/>
        </a:spcBef>
        <a:spcAft>
          <a:spcPts val="0"/>
        </a:spcAft>
        <a:buClrTx/>
        <a:buSzTx/>
        <a:buFontTx/>
        <a:buNone/>
        <a:tabLst/>
        <a:defRPr b="0" baseline="0" cap="all" i="0" spc="168" strike="noStrike" sz="8400" u="none">
          <a:ln>
            <a:noFill/>
          </a:ln>
          <a:solidFill>
            <a:srgbClr val="32404E"/>
          </a:solidFill>
          <a:effectLst>
            <a:outerShdw sx="100000" sy="100000" kx="0" ky="0" algn="b" rotWithShape="0" blurRad="25400" dist="25400" dir="13500000">
              <a:srgbClr val="555555">
                <a:alpha val="25000"/>
              </a:srgbClr>
            </a:outerShdw>
          </a:effectLst>
          <a:uFillTx/>
          <a:latin typeface="DIN Condensed"/>
          <a:ea typeface="DIN Condensed"/>
          <a:cs typeface="DIN Condensed"/>
          <a:sym typeface="DIN Condensed"/>
        </a:defRPr>
      </a:lvl9pPr>
    </p:titleStyle>
    <p:bodyStyle>
      <a:lvl1pPr marL="274916" marR="0" indent="-274916" algn="ctr" defTabSz="571500" rtl="1" latinLnBrk="0">
        <a:lnSpc>
          <a:spcPct val="120000"/>
        </a:lnSpc>
        <a:spcBef>
          <a:spcPts val="0"/>
        </a:spcBef>
        <a:spcAft>
          <a:spcPts val="0"/>
        </a:spcAft>
        <a:buClrTx/>
        <a:buSzPct val="50000"/>
        <a:buFontTx/>
        <a:buChar char="•"/>
        <a:tabLst/>
        <a:defRPr b="0" baseline="0" cap="none" i="0" spc="32" strike="noStrike" sz="3200" u="none">
          <a:ln>
            <a:noFill/>
          </a:ln>
          <a:solidFill>
            <a:srgbClr val="FFFFFF"/>
          </a:solidFill>
          <a:uFillTx/>
          <a:latin typeface="Avenir Next Condensed"/>
          <a:ea typeface="Avenir Next Condensed"/>
          <a:cs typeface="Avenir Next Condensed"/>
          <a:sym typeface="Avenir Next Condensed"/>
        </a:defRPr>
      </a:lvl1pPr>
      <a:lvl2pPr marL="719416" marR="0" indent="-274916" algn="ctr" defTabSz="571500" rtl="1" latinLnBrk="0">
        <a:lnSpc>
          <a:spcPct val="120000"/>
        </a:lnSpc>
        <a:spcBef>
          <a:spcPts val="0"/>
        </a:spcBef>
        <a:spcAft>
          <a:spcPts val="0"/>
        </a:spcAft>
        <a:buClrTx/>
        <a:buSzPct val="50000"/>
        <a:buFontTx/>
        <a:buChar char="•"/>
        <a:tabLst/>
        <a:defRPr b="0" baseline="0" cap="none" i="0" spc="32" strike="noStrike" sz="3200" u="none">
          <a:ln>
            <a:noFill/>
          </a:ln>
          <a:solidFill>
            <a:srgbClr val="FFFFFF"/>
          </a:solidFill>
          <a:uFillTx/>
          <a:latin typeface="Avenir Next Condensed"/>
          <a:ea typeface="Avenir Next Condensed"/>
          <a:cs typeface="Avenir Next Condensed"/>
          <a:sym typeface="Avenir Next Condensed"/>
        </a:defRPr>
      </a:lvl2pPr>
      <a:lvl3pPr marL="1163917" marR="0" indent="-274917" algn="ctr" defTabSz="571500" rtl="1" latinLnBrk="0">
        <a:lnSpc>
          <a:spcPct val="120000"/>
        </a:lnSpc>
        <a:spcBef>
          <a:spcPts val="0"/>
        </a:spcBef>
        <a:spcAft>
          <a:spcPts val="0"/>
        </a:spcAft>
        <a:buClrTx/>
        <a:buSzPct val="50000"/>
        <a:buFontTx/>
        <a:buChar char="•"/>
        <a:tabLst/>
        <a:defRPr b="0" baseline="0" cap="none" i="0" spc="32" strike="noStrike" sz="3200" u="none">
          <a:ln>
            <a:noFill/>
          </a:ln>
          <a:solidFill>
            <a:srgbClr val="FFFFFF"/>
          </a:solidFill>
          <a:uFillTx/>
          <a:latin typeface="Avenir Next Condensed"/>
          <a:ea typeface="Avenir Next Condensed"/>
          <a:cs typeface="Avenir Next Condensed"/>
          <a:sym typeface="Avenir Next Condensed"/>
        </a:defRPr>
      </a:lvl3pPr>
      <a:lvl4pPr marL="1608417" marR="0" indent="-274917" algn="ctr" defTabSz="571500" rtl="1" latinLnBrk="0">
        <a:lnSpc>
          <a:spcPct val="120000"/>
        </a:lnSpc>
        <a:spcBef>
          <a:spcPts val="0"/>
        </a:spcBef>
        <a:spcAft>
          <a:spcPts val="0"/>
        </a:spcAft>
        <a:buClrTx/>
        <a:buSzPct val="50000"/>
        <a:buFontTx/>
        <a:buChar char="•"/>
        <a:tabLst/>
        <a:defRPr b="0" baseline="0" cap="none" i="0" spc="32" strike="noStrike" sz="3200" u="none">
          <a:ln>
            <a:noFill/>
          </a:ln>
          <a:solidFill>
            <a:srgbClr val="FFFFFF"/>
          </a:solidFill>
          <a:uFillTx/>
          <a:latin typeface="Avenir Next Condensed"/>
          <a:ea typeface="Avenir Next Condensed"/>
          <a:cs typeface="Avenir Next Condensed"/>
          <a:sym typeface="Avenir Next Condensed"/>
        </a:defRPr>
      </a:lvl4pPr>
      <a:lvl5pPr marL="2052916" marR="0" indent="-274916" algn="ctr" defTabSz="571500" rtl="1" latinLnBrk="0">
        <a:lnSpc>
          <a:spcPct val="120000"/>
        </a:lnSpc>
        <a:spcBef>
          <a:spcPts val="0"/>
        </a:spcBef>
        <a:spcAft>
          <a:spcPts val="0"/>
        </a:spcAft>
        <a:buClrTx/>
        <a:buSzPct val="50000"/>
        <a:buFontTx/>
        <a:buChar char="•"/>
        <a:tabLst/>
        <a:defRPr b="0" baseline="0" cap="none" i="0" spc="32" strike="noStrike" sz="3200" u="none">
          <a:ln>
            <a:noFill/>
          </a:ln>
          <a:solidFill>
            <a:srgbClr val="FFFFFF"/>
          </a:solidFill>
          <a:uFillTx/>
          <a:latin typeface="Avenir Next Condensed"/>
          <a:ea typeface="Avenir Next Condensed"/>
          <a:cs typeface="Avenir Next Condensed"/>
          <a:sym typeface="Avenir Next Condensed"/>
        </a:defRPr>
      </a:lvl5pPr>
      <a:lvl6pPr marL="2497416" marR="0" indent="-274916" algn="ctr" defTabSz="571500" rtl="1" latinLnBrk="0">
        <a:lnSpc>
          <a:spcPct val="120000"/>
        </a:lnSpc>
        <a:spcBef>
          <a:spcPts val="0"/>
        </a:spcBef>
        <a:spcAft>
          <a:spcPts val="0"/>
        </a:spcAft>
        <a:buClrTx/>
        <a:buSzPct val="50000"/>
        <a:buFontTx/>
        <a:buChar char="•"/>
        <a:tabLst/>
        <a:defRPr b="0" baseline="0" cap="none" i="0" spc="32" strike="noStrike" sz="3200" u="none">
          <a:ln>
            <a:noFill/>
          </a:ln>
          <a:solidFill>
            <a:srgbClr val="FFFFFF"/>
          </a:solidFill>
          <a:uFillTx/>
          <a:latin typeface="Avenir Next Condensed"/>
          <a:ea typeface="Avenir Next Condensed"/>
          <a:cs typeface="Avenir Next Condensed"/>
          <a:sym typeface="Avenir Next Condensed"/>
        </a:defRPr>
      </a:lvl6pPr>
      <a:lvl7pPr marL="2941916" marR="0" indent="-274916" algn="ctr" defTabSz="571500" rtl="1" latinLnBrk="0">
        <a:lnSpc>
          <a:spcPct val="120000"/>
        </a:lnSpc>
        <a:spcBef>
          <a:spcPts val="0"/>
        </a:spcBef>
        <a:spcAft>
          <a:spcPts val="0"/>
        </a:spcAft>
        <a:buClrTx/>
        <a:buSzPct val="50000"/>
        <a:buFontTx/>
        <a:buChar char="•"/>
        <a:tabLst/>
        <a:defRPr b="0" baseline="0" cap="none" i="0" spc="32" strike="noStrike" sz="3200" u="none">
          <a:ln>
            <a:noFill/>
          </a:ln>
          <a:solidFill>
            <a:srgbClr val="FFFFFF"/>
          </a:solidFill>
          <a:uFillTx/>
          <a:latin typeface="Avenir Next Condensed"/>
          <a:ea typeface="Avenir Next Condensed"/>
          <a:cs typeface="Avenir Next Condensed"/>
          <a:sym typeface="Avenir Next Condensed"/>
        </a:defRPr>
      </a:lvl7pPr>
      <a:lvl8pPr marL="3386416" marR="0" indent="-274916" algn="ctr" defTabSz="571500" rtl="1" latinLnBrk="0">
        <a:lnSpc>
          <a:spcPct val="120000"/>
        </a:lnSpc>
        <a:spcBef>
          <a:spcPts val="0"/>
        </a:spcBef>
        <a:spcAft>
          <a:spcPts val="0"/>
        </a:spcAft>
        <a:buClrTx/>
        <a:buSzPct val="50000"/>
        <a:buFontTx/>
        <a:buChar char="•"/>
        <a:tabLst/>
        <a:defRPr b="0" baseline="0" cap="none" i="0" spc="32" strike="noStrike" sz="3200" u="none">
          <a:ln>
            <a:noFill/>
          </a:ln>
          <a:solidFill>
            <a:srgbClr val="FFFFFF"/>
          </a:solidFill>
          <a:uFillTx/>
          <a:latin typeface="Avenir Next Condensed"/>
          <a:ea typeface="Avenir Next Condensed"/>
          <a:cs typeface="Avenir Next Condensed"/>
          <a:sym typeface="Avenir Next Condensed"/>
        </a:defRPr>
      </a:lvl8pPr>
      <a:lvl9pPr marL="3830916" marR="0" indent="-274916" algn="ctr" defTabSz="571500" rtl="1" latinLnBrk="0">
        <a:lnSpc>
          <a:spcPct val="120000"/>
        </a:lnSpc>
        <a:spcBef>
          <a:spcPts val="0"/>
        </a:spcBef>
        <a:spcAft>
          <a:spcPts val="0"/>
        </a:spcAft>
        <a:buClrTx/>
        <a:buSzPct val="50000"/>
        <a:buFontTx/>
        <a:buChar char="•"/>
        <a:tabLst/>
        <a:defRPr b="0" baseline="0" cap="none" i="0" spc="32" strike="noStrike" sz="3200" u="none">
          <a:ln>
            <a:noFill/>
          </a:ln>
          <a:solidFill>
            <a:srgbClr val="FFFFFF"/>
          </a:solidFill>
          <a:uFillTx/>
          <a:latin typeface="Avenir Next Condensed"/>
          <a:ea typeface="Avenir Next Condensed"/>
          <a:cs typeface="Avenir Next Condensed"/>
          <a:sym typeface="Avenir Next Condensed"/>
        </a:defRPr>
      </a:lvl9pPr>
    </p:bodyStyle>
    <p:otherStyle>
      <a:lvl1pPr marL="0" marR="0" indent="0" algn="ctr" defTabSz="571500" rtl="1" latinLnBrk="0">
        <a:lnSpc>
          <a:spcPct val="90000"/>
        </a:lnSpc>
        <a:spcBef>
          <a:spcPts val="0"/>
        </a:spcBef>
        <a:spcAft>
          <a:spcPts val="0"/>
        </a:spcAft>
        <a:buClrTx/>
        <a:buSzTx/>
        <a:buFontTx/>
        <a:buNone/>
        <a:tabLst/>
        <a:defRPr b="0" baseline="0" cap="none" i="0" spc="22" strike="noStrike" sz="1100" u="none">
          <a:ln>
            <a:noFill/>
          </a:ln>
          <a:solidFill>
            <a:schemeClr val="tx1"/>
          </a:solidFill>
          <a:effectLst>
            <a:outerShdw sx="100000" sy="100000" kx="0" ky="0" algn="b" rotWithShape="0" blurRad="25400" dist="25400" dir="13500000">
              <a:srgbClr val="555555">
                <a:alpha val="25000"/>
              </a:srgbClr>
            </a:outerShdw>
          </a:effectLst>
          <a:uFillTx/>
          <a:latin typeface="+mn-lt"/>
          <a:ea typeface="+mn-ea"/>
          <a:cs typeface="+mn-cs"/>
          <a:sym typeface="American Typewriter"/>
        </a:defRPr>
      </a:lvl1pPr>
      <a:lvl2pPr marL="0" marR="0" indent="0" algn="ctr" defTabSz="571500" rtl="1" latinLnBrk="0">
        <a:lnSpc>
          <a:spcPct val="90000"/>
        </a:lnSpc>
        <a:spcBef>
          <a:spcPts val="0"/>
        </a:spcBef>
        <a:spcAft>
          <a:spcPts val="0"/>
        </a:spcAft>
        <a:buClrTx/>
        <a:buSzTx/>
        <a:buFontTx/>
        <a:buNone/>
        <a:tabLst/>
        <a:defRPr b="0" baseline="0" cap="none" i="0" spc="22" strike="noStrike" sz="1100" u="none">
          <a:ln>
            <a:noFill/>
          </a:ln>
          <a:solidFill>
            <a:schemeClr val="tx1"/>
          </a:solidFill>
          <a:effectLst>
            <a:outerShdw sx="100000" sy="100000" kx="0" ky="0" algn="b" rotWithShape="0" blurRad="25400" dist="25400" dir="13500000">
              <a:srgbClr val="555555">
                <a:alpha val="25000"/>
              </a:srgbClr>
            </a:outerShdw>
          </a:effectLst>
          <a:uFillTx/>
          <a:latin typeface="+mn-lt"/>
          <a:ea typeface="+mn-ea"/>
          <a:cs typeface="+mn-cs"/>
          <a:sym typeface="American Typewriter"/>
        </a:defRPr>
      </a:lvl2pPr>
      <a:lvl3pPr marL="0" marR="0" indent="0" algn="ctr" defTabSz="571500" rtl="1" latinLnBrk="0">
        <a:lnSpc>
          <a:spcPct val="90000"/>
        </a:lnSpc>
        <a:spcBef>
          <a:spcPts val="0"/>
        </a:spcBef>
        <a:spcAft>
          <a:spcPts val="0"/>
        </a:spcAft>
        <a:buClrTx/>
        <a:buSzTx/>
        <a:buFontTx/>
        <a:buNone/>
        <a:tabLst/>
        <a:defRPr b="0" baseline="0" cap="none" i="0" spc="22" strike="noStrike" sz="1100" u="none">
          <a:ln>
            <a:noFill/>
          </a:ln>
          <a:solidFill>
            <a:schemeClr val="tx1"/>
          </a:solidFill>
          <a:effectLst>
            <a:outerShdw sx="100000" sy="100000" kx="0" ky="0" algn="b" rotWithShape="0" blurRad="25400" dist="25400" dir="13500000">
              <a:srgbClr val="555555">
                <a:alpha val="25000"/>
              </a:srgbClr>
            </a:outerShdw>
          </a:effectLst>
          <a:uFillTx/>
          <a:latin typeface="+mn-lt"/>
          <a:ea typeface="+mn-ea"/>
          <a:cs typeface="+mn-cs"/>
          <a:sym typeface="American Typewriter"/>
        </a:defRPr>
      </a:lvl3pPr>
      <a:lvl4pPr marL="0" marR="0" indent="0" algn="ctr" defTabSz="571500" rtl="1" latinLnBrk="0">
        <a:lnSpc>
          <a:spcPct val="90000"/>
        </a:lnSpc>
        <a:spcBef>
          <a:spcPts val="0"/>
        </a:spcBef>
        <a:spcAft>
          <a:spcPts val="0"/>
        </a:spcAft>
        <a:buClrTx/>
        <a:buSzTx/>
        <a:buFontTx/>
        <a:buNone/>
        <a:tabLst/>
        <a:defRPr b="0" baseline="0" cap="none" i="0" spc="22" strike="noStrike" sz="1100" u="none">
          <a:ln>
            <a:noFill/>
          </a:ln>
          <a:solidFill>
            <a:schemeClr val="tx1"/>
          </a:solidFill>
          <a:effectLst>
            <a:outerShdw sx="100000" sy="100000" kx="0" ky="0" algn="b" rotWithShape="0" blurRad="25400" dist="25400" dir="13500000">
              <a:srgbClr val="555555">
                <a:alpha val="25000"/>
              </a:srgbClr>
            </a:outerShdw>
          </a:effectLst>
          <a:uFillTx/>
          <a:latin typeface="+mn-lt"/>
          <a:ea typeface="+mn-ea"/>
          <a:cs typeface="+mn-cs"/>
          <a:sym typeface="American Typewriter"/>
        </a:defRPr>
      </a:lvl4pPr>
      <a:lvl5pPr marL="0" marR="0" indent="0" algn="ctr" defTabSz="571500" rtl="1" latinLnBrk="0">
        <a:lnSpc>
          <a:spcPct val="90000"/>
        </a:lnSpc>
        <a:spcBef>
          <a:spcPts val="0"/>
        </a:spcBef>
        <a:spcAft>
          <a:spcPts val="0"/>
        </a:spcAft>
        <a:buClrTx/>
        <a:buSzTx/>
        <a:buFontTx/>
        <a:buNone/>
        <a:tabLst/>
        <a:defRPr b="0" baseline="0" cap="none" i="0" spc="22" strike="noStrike" sz="1100" u="none">
          <a:ln>
            <a:noFill/>
          </a:ln>
          <a:solidFill>
            <a:schemeClr val="tx1"/>
          </a:solidFill>
          <a:effectLst>
            <a:outerShdw sx="100000" sy="100000" kx="0" ky="0" algn="b" rotWithShape="0" blurRad="25400" dist="25400" dir="13500000">
              <a:srgbClr val="555555">
                <a:alpha val="25000"/>
              </a:srgbClr>
            </a:outerShdw>
          </a:effectLst>
          <a:uFillTx/>
          <a:latin typeface="+mn-lt"/>
          <a:ea typeface="+mn-ea"/>
          <a:cs typeface="+mn-cs"/>
          <a:sym typeface="American Typewriter"/>
        </a:defRPr>
      </a:lvl5pPr>
      <a:lvl6pPr marL="0" marR="0" indent="0" algn="ctr" defTabSz="571500" rtl="1" latinLnBrk="0">
        <a:lnSpc>
          <a:spcPct val="90000"/>
        </a:lnSpc>
        <a:spcBef>
          <a:spcPts val="0"/>
        </a:spcBef>
        <a:spcAft>
          <a:spcPts val="0"/>
        </a:spcAft>
        <a:buClrTx/>
        <a:buSzTx/>
        <a:buFontTx/>
        <a:buNone/>
        <a:tabLst/>
        <a:defRPr b="0" baseline="0" cap="none" i="0" spc="22" strike="noStrike" sz="1100" u="none">
          <a:ln>
            <a:noFill/>
          </a:ln>
          <a:solidFill>
            <a:schemeClr val="tx1"/>
          </a:solidFill>
          <a:effectLst>
            <a:outerShdw sx="100000" sy="100000" kx="0" ky="0" algn="b" rotWithShape="0" blurRad="25400" dist="25400" dir="13500000">
              <a:srgbClr val="555555">
                <a:alpha val="25000"/>
              </a:srgbClr>
            </a:outerShdw>
          </a:effectLst>
          <a:uFillTx/>
          <a:latin typeface="+mn-lt"/>
          <a:ea typeface="+mn-ea"/>
          <a:cs typeface="+mn-cs"/>
          <a:sym typeface="American Typewriter"/>
        </a:defRPr>
      </a:lvl6pPr>
      <a:lvl7pPr marL="0" marR="0" indent="0" algn="ctr" defTabSz="571500" rtl="1" latinLnBrk="0">
        <a:lnSpc>
          <a:spcPct val="90000"/>
        </a:lnSpc>
        <a:spcBef>
          <a:spcPts val="0"/>
        </a:spcBef>
        <a:spcAft>
          <a:spcPts val="0"/>
        </a:spcAft>
        <a:buClrTx/>
        <a:buSzTx/>
        <a:buFontTx/>
        <a:buNone/>
        <a:tabLst/>
        <a:defRPr b="0" baseline="0" cap="none" i="0" spc="22" strike="noStrike" sz="1100" u="none">
          <a:ln>
            <a:noFill/>
          </a:ln>
          <a:solidFill>
            <a:schemeClr val="tx1"/>
          </a:solidFill>
          <a:effectLst>
            <a:outerShdw sx="100000" sy="100000" kx="0" ky="0" algn="b" rotWithShape="0" blurRad="25400" dist="25400" dir="13500000">
              <a:srgbClr val="555555">
                <a:alpha val="25000"/>
              </a:srgbClr>
            </a:outerShdw>
          </a:effectLst>
          <a:uFillTx/>
          <a:latin typeface="+mn-lt"/>
          <a:ea typeface="+mn-ea"/>
          <a:cs typeface="+mn-cs"/>
          <a:sym typeface="American Typewriter"/>
        </a:defRPr>
      </a:lvl7pPr>
      <a:lvl8pPr marL="0" marR="0" indent="0" algn="ctr" defTabSz="571500" rtl="1" latinLnBrk="0">
        <a:lnSpc>
          <a:spcPct val="90000"/>
        </a:lnSpc>
        <a:spcBef>
          <a:spcPts val="0"/>
        </a:spcBef>
        <a:spcAft>
          <a:spcPts val="0"/>
        </a:spcAft>
        <a:buClrTx/>
        <a:buSzTx/>
        <a:buFontTx/>
        <a:buNone/>
        <a:tabLst/>
        <a:defRPr b="0" baseline="0" cap="none" i="0" spc="22" strike="noStrike" sz="1100" u="none">
          <a:ln>
            <a:noFill/>
          </a:ln>
          <a:solidFill>
            <a:schemeClr val="tx1"/>
          </a:solidFill>
          <a:effectLst>
            <a:outerShdw sx="100000" sy="100000" kx="0" ky="0" algn="b" rotWithShape="0" blurRad="25400" dist="25400" dir="13500000">
              <a:srgbClr val="555555">
                <a:alpha val="25000"/>
              </a:srgbClr>
            </a:outerShdw>
          </a:effectLst>
          <a:uFillTx/>
          <a:latin typeface="+mn-lt"/>
          <a:ea typeface="+mn-ea"/>
          <a:cs typeface="+mn-cs"/>
          <a:sym typeface="American Typewriter"/>
        </a:defRPr>
      </a:lvl8pPr>
      <a:lvl9pPr marL="0" marR="0" indent="0" algn="ctr" defTabSz="571500" rtl="1" latinLnBrk="0">
        <a:lnSpc>
          <a:spcPct val="90000"/>
        </a:lnSpc>
        <a:spcBef>
          <a:spcPts val="0"/>
        </a:spcBef>
        <a:spcAft>
          <a:spcPts val="0"/>
        </a:spcAft>
        <a:buClrTx/>
        <a:buSzTx/>
        <a:buFontTx/>
        <a:buNone/>
        <a:tabLst/>
        <a:defRPr b="0" baseline="0" cap="none" i="0" spc="22" strike="noStrike" sz="1100" u="none">
          <a:ln>
            <a:noFill/>
          </a:ln>
          <a:solidFill>
            <a:schemeClr val="tx1"/>
          </a:solidFill>
          <a:effectLst>
            <a:outerShdw sx="100000" sy="100000" kx="0" ky="0" algn="b" rotWithShape="0" blurRad="25400" dist="25400" dir="13500000">
              <a:srgbClr val="555555">
                <a:alpha val="25000"/>
              </a:srgbClr>
            </a:outerShdw>
          </a:effectLst>
          <a:uFillTx/>
          <a:latin typeface="+mn-lt"/>
          <a:ea typeface="+mn-ea"/>
          <a:cs typeface="+mn-cs"/>
          <a:sym typeface="American Typewriter"/>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477" name="Shape 477"/>
          <p:cNvSpPr/>
          <p:nvPr>
            <p:ph type="ctrTitle"/>
          </p:nvPr>
        </p:nvSpPr>
        <p:spPr>
          <a:xfrm>
            <a:off x="2851811" y="2244672"/>
            <a:ext cx="6948966" cy="1133000"/>
          </a:xfrm>
          <a:prstGeom prst="rect">
            <a:avLst/>
          </a:prstGeom>
        </p:spPr>
        <p:txBody>
          <a:bodyPr/>
          <a:lstStyle/>
          <a:p>
            <a:pPr defTabSz="371474" rtl="0">
              <a:defRPr spc="109" sz="5400">
                <a:effectLst>
                  <a:outerShdw sx="100000" sy="100000" kx="0" ky="0" algn="b" rotWithShape="0" blurRad="12700" dist="16510" dir="13500000">
                    <a:srgbClr val="555555">
                      <a:alpha val="25000"/>
                    </a:srgbClr>
                  </a:outerShdw>
                </a:effectLst>
              </a:defRPr>
            </a:pPr>
          </a:p>
        </p:txBody>
      </p:sp>
      <p:sp>
        <p:nvSpPr>
          <p:cNvPr id="478" name="Shape 478"/>
          <p:cNvSpPr/>
          <p:nvPr>
            <p:ph type="subTitle" sz="half" idx="1"/>
          </p:nvPr>
        </p:nvSpPr>
        <p:spPr>
          <a:xfrm>
            <a:off x="2851812" y="4448236"/>
            <a:ext cx="6948962" cy="4386143"/>
          </a:xfrm>
          <a:prstGeom prst="rect">
            <a:avLst/>
          </a:prstGeom>
        </p:spPr>
        <p:txBody>
          <a:bodyPr/>
          <a:lstStyle/>
          <a:p>
            <a:pPr/>
          </a:p>
          <a:p>
            <a:pPr rtl="0">
              <a:defRPr b="1" spc="0" sz="5600">
                <a:latin typeface="+mn-lt"/>
                <a:ea typeface="+mn-ea"/>
                <a:cs typeface="+mn-cs"/>
                <a:sym typeface="Helvetica"/>
              </a:defRPr>
            </a:pPr>
            <a:r>
              <a:t>الذكاء العاطفي</a:t>
            </a:r>
          </a:p>
        </p:txBody>
      </p:sp>
      <p:pic>
        <p:nvPicPr>
          <p:cNvPr id="479" name="image2.jpeg"/>
          <p:cNvPicPr>
            <a:picLocks noChangeAspect="1"/>
          </p:cNvPicPr>
          <p:nvPr/>
        </p:nvPicPr>
        <p:blipFill>
          <a:blip r:embed="rId3">
            <a:extLst/>
          </a:blip>
          <a:stretch>
            <a:fillRect/>
          </a:stretch>
        </p:blipFill>
        <p:spPr>
          <a:xfrm>
            <a:off x="4292598" y="3775257"/>
            <a:ext cx="4419602" cy="2804162"/>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5" name="Shape 505"/>
          <p:cNvSpPr/>
          <p:nvPr>
            <p:ph type="title"/>
          </p:nvPr>
        </p:nvSpPr>
        <p:spPr>
          <a:xfrm>
            <a:off x="1839171" y="2387787"/>
            <a:ext cx="9326458" cy="899951"/>
          </a:xfrm>
          <a:prstGeom prst="rect">
            <a:avLst/>
          </a:prstGeom>
        </p:spPr>
        <p:txBody>
          <a:bodyPr/>
          <a:lstStyle>
            <a:lvl1pPr defTabSz="388620">
              <a:defRPr spc="100" sz="5700">
                <a:effectLst>
                  <a:outerShdw sx="100000" sy="100000" kx="0" ky="0" algn="b" rotWithShape="0" blurRad="12700" dist="17272" dir="13500000">
                    <a:srgbClr val="555555">
                      <a:alpha val="25000"/>
                    </a:srgbClr>
                  </a:outerShdw>
                </a:effectLst>
                <a:latin typeface="+mn-lt"/>
                <a:ea typeface="+mn-ea"/>
                <a:cs typeface="+mn-cs"/>
                <a:sym typeface="Helvetica"/>
              </a:defRPr>
            </a:lvl1pPr>
          </a:lstStyle>
          <a:p>
            <a:pPr rtl="0">
              <a:defRPr/>
            </a:pPr>
            <a:r>
              <a:t>تابع</a:t>
            </a:r>
          </a:p>
        </p:txBody>
      </p:sp>
      <p:sp>
        <p:nvSpPr>
          <p:cNvPr id="506" name="Shape 506"/>
          <p:cNvSpPr/>
          <p:nvPr>
            <p:ph type="body" sz="half" idx="1"/>
          </p:nvPr>
        </p:nvSpPr>
        <p:spPr>
          <a:xfrm>
            <a:off x="1579587" y="4128369"/>
            <a:ext cx="10382747" cy="4642423"/>
          </a:xfrm>
          <a:prstGeom prst="rect">
            <a:avLst/>
          </a:prstGeom>
        </p:spPr>
        <p:txBody>
          <a:bodyPr/>
          <a:lstStyle/>
          <a:p>
            <a:pPr marL="184194" indent="-184194" algn="r" defTabSz="382904" rtl="0">
              <a:spcBef>
                <a:spcPts val="1600"/>
              </a:spcBef>
              <a:defRPr spc="0" sz="2100">
                <a:effectLst>
                  <a:outerShdw sx="100000" sy="100000" kx="0" ky="0" algn="b" rotWithShape="0" blurRad="12700" dist="17018" dir="13500000">
                    <a:srgbClr val="8C8E82">
                      <a:alpha val="44000"/>
                    </a:srgbClr>
                  </a:outerShdw>
                </a:effectLst>
                <a:latin typeface="+mn-lt"/>
                <a:ea typeface="+mn-ea"/>
                <a:cs typeface="+mn-cs"/>
                <a:sym typeface="Helvetica"/>
              </a:defRPr>
            </a:pPr>
            <a:r>
              <a:t>مرحلة الطفولة  من النوافذ الحيوية في تشكيل الميول العاطفية التي سوف تبقى مدى الحياة</a:t>
            </a:r>
          </a:p>
          <a:p>
            <a:pPr marL="184194" indent="-184194" algn="r" defTabSz="382904" rtl="0">
              <a:spcBef>
                <a:spcPts val="1600"/>
              </a:spcBef>
              <a:defRPr spc="0" sz="2100">
                <a:effectLst>
                  <a:outerShdw sx="100000" sy="100000" kx="0" ky="0" algn="b" rotWithShape="0" blurRad="12700" dist="17018" dir="13500000">
                    <a:srgbClr val="8C8E82">
                      <a:alpha val="44000"/>
                    </a:srgbClr>
                  </a:outerShdw>
                </a:effectLst>
                <a:latin typeface="+mn-lt"/>
                <a:ea typeface="+mn-ea"/>
                <a:cs typeface="+mn-cs"/>
                <a:sym typeface="Helvetica"/>
              </a:defRPr>
            </a:pPr>
            <a:r>
              <a:t>العادات المكتسبة في الطفولة تستقر في الدوائر المتشابكة في البناء العصبي، وتكون اكثر صعوبة في التغيير في الوقت اللاحق</a:t>
            </a:r>
          </a:p>
          <a:p>
            <a:pPr marL="184194" indent="-184194" algn="r" defTabSz="382904" rtl="0">
              <a:spcBef>
                <a:spcPts val="1600"/>
              </a:spcBef>
              <a:defRPr spc="0" sz="2100">
                <a:effectLst>
                  <a:outerShdw sx="100000" sy="100000" kx="0" ky="0" algn="b" rotWithShape="0" blurRad="12700" dist="17018" dir="13500000">
                    <a:srgbClr val="8C8E82">
                      <a:alpha val="44000"/>
                    </a:srgbClr>
                  </a:outerShdw>
                </a:effectLst>
                <a:latin typeface="+mn-lt"/>
                <a:ea typeface="+mn-ea"/>
                <a:cs typeface="+mn-cs"/>
                <a:sym typeface="Helvetica"/>
              </a:defRPr>
            </a:pPr>
            <a:r>
              <a:t>من بين الدروس العاطفية الأساسية التي يشرع الطفل في تعلمها في مرحلة الطفولة كيفية التحكم في الغضب وتهدئة نفسه من خلال القائم على رعايته مثل الام التي تذهب لالتقاط طفلها عند سماع بكائه فتحمله بين ذراعيها وتهدهده حتى يهدأ، مع التكرار يتعلم الطفل كيفية ان يهديء نفسه وذلك يحتاج الى سنوات</a:t>
            </a:r>
          </a:p>
          <a:p>
            <a:pPr marL="184194" indent="-184194" algn="r" defTabSz="382904" rtl="0">
              <a:spcBef>
                <a:spcPts val="1600"/>
              </a:spcBef>
              <a:defRPr spc="0" sz="2100">
                <a:effectLst>
                  <a:outerShdw sx="100000" sy="100000" kx="0" ky="0" algn="b" rotWithShape="0" blurRad="12700" dist="17018" dir="13500000">
                    <a:srgbClr val="8C8E82">
                      <a:alpha val="44000"/>
                    </a:srgbClr>
                  </a:outerShdw>
                </a:effectLst>
                <a:latin typeface="+mn-lt"/>
                <a:ea typeface="+mn-ea"/>
                <a:cs typeface="+mn-cs"/>
                <a:sym typeface="Helvetica"/>
              </a:defRPr>
            </a:pPr>
            <a:r>
              <a:t>كل مهارة من مهارات الذكاء العاطفي تحتاج الى سنوات لتكونها في مرحلة الطفولة ، وعلى العكس تمثل عند تفويتها عبئا يصعب تداركه في وقت لاحق في الحياة الا ببذل جهد كبير واحيانا تدخل علاجي</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8" name="Shape 508"/>
          <p:cNvSpPr/>
          <p:nvPr>
            <p:ph type="title"/>
          </p:nvPr>
        </p:nvSpPr>
        <p:spPr>
          <a:xfrm>
            <a:off x="1839171" y="2387787"/>
            <a:ext cx="9326458" cy="899951"/>
          </a:xfrm>
          <a:prstGeom prst="rect">
            <a:avLst/>
          </a:prstGeom>
        </p:spPr>
        <p:txBody>
          <a:bodyPr/>
          <a:lstStyle>
            <a:lvl1pPr defTabSz="342900">
              <a:defRPr spc="100" sz="5000">
                <a:effectLst>
                  <a:outerShdw sx="100000" sy="100000" kx="0" ky="0" algn="b" rotWithShape="0" blurRad="12700" dist="15240" dir="13500000">
                    <a:srgbClr val="555555">
                      <a:alpha val="25000"/>
                    </a:srgbClr>
                  </a:outerShdw>
                </a:effectLst>
                <a:latin typeface="+mn-lt"/>
                <a:ea typeface="+mn-ea"/>
                <a:cs typeface="+mn-cs"/>
                <a:sym typeface="Helvetica"/>
              </a:defRPr>
            </a:lvl1pPr>
          </a:lstStyle>
          <a:p>
            <a:pPr rtl="0">
              <a:defRPr/>
            </a:pPr>
            <a:r>
              <a:t>دور المدارس في تنشئة طفل ذكي عاطفيا</a:t>
            </a:r>
          </a:p>
        </p:txBody>
      </p:sp>
      <p:sp>
        <p:nvSpPr>
          <p:cNvPr id="509" name="Shape 509"/>
          <p:cNvSpPr/>
          <p:nvPr>
            <p:ph type="body" sz="half" idx="1"/>
          </p:nvPr>
        </p:nvSpPr>
        <p:spPr>
          <a:xfrm>
            <a:off x="1585857" y="4173368"/>
            <a:ext cx="9833086" cy="4642424"/>
          </a:xfrm>
          <a:prstGeom prst="rect">
            <a:avLst/>
          </a:prstGeom>
        </p:spPr>
        <p:txBody>
          <a:bodyPr/>
          <a:lstStyle/>
          <a:p>
            <a:pPr marL="184194" indent="-184194" algn="r" defTabSz="382904" rtl="0">
              <a:spcBef>
                <a:spcPts val="1600"/>
              </a:spcBef>
              <a:defRPr spc="0" sz="2100">
                <a:effectLst>
                  <a:outerShdw sx="100000" sy="100000" kx="0" ky="0" algn="b" rotWithShape="0" blurRad="12700" dist="17018" dir="13500000">
                    <a:srgbClr val="8C8E82">
                      <a:alpha val="44000"/>
                    </a:srgbClr>
                  </a:outerShdw>
                </a:effectLst>
                <a:latin typeface="+mn-lt"/>
                <a:ea typeface="+mn-ea"/>
                <a:cs typeface="+mn-cs"/>
                <a:sym typeface="Helvetica"/>
              </a:defRPr>
            </a:pPr>
            <a:r>
              <a:t>تعتبر المدارس  المكان الأمثل لتقديم الدروس الأساسية للعيش والتي قد يعجز الطفل عن تلقيها في أي مكان آخر</a:t>
            </a:r>
          </a:p>
          <a:p>
            <a:pPr marL="184194" indent="-184194" algn="r" defTabSz="382904" rtl="0">
              <a:spcBef>
                <a:spcPts val="1600"/>
              </a:spcBef>
              <a:defRPr spc="0" sz="2100">
                <a:effectLst>
                  <a:outerShdw sx="100000" sy="100000" kx="0" ky="0" algn="b" rotWithShape="0" blurRad="12700" dist="17018" dir="13500000">
                    <a:srgbClr val="8C8E82">
                      <a:alpha val="44000"/>
                    </a:srgbClr>
                  </a:outerShdw>
                </a:effectLst>
                <a:latin typeface="+mn-lt"/>
                <a:ea typeface="+mn-ea"/>
                <a:cs typeface="+mn-cs"/>
                <a:sym typeface="Helvetica"/>
              </a:defRPr>
            </a:pPr>
            <a:r>
              <a:t>ليس هناك مادة دراسية خاصة للذكاء العاطفي، بل طريقة التدريس والطريقة التي تتعامل بها المعلمة مع اطفالها وكونها نموذج جيد لهم</a:t>
            </a:r>
            <a:r>
              <a:rPr>
                <a:latin typeface="Avenir Next Condensed"/>
                <a:ea typeface="Avenir Next Condensed"/>
                <a:cs typeface="Avenir Next Condensed"/>
                <a:sym typeface="Avenir Next Condensed"/>
              </a:rPr>
              <a:t>.</a:t>
            </a:r>
          </a:p>
          <a:p>
            <a:pPr marL="184194" indent="-184194" algn="r" defTabSz="382904" rtl="0">
              <a:spcBef>
                <a:spcPts val="1600"/>
              </a:spcBef>
              <a:defRPr spc="0" sz="2100">
                <a:effectLst>
                  <a:outerShdw sx="100000" sy="100000" kx="0" ky="0" algn="b" rotWithShape="0" blurRad="12700" dist="17018" dir="13500000">
                    <a:srgbClr val="8C8E82">
                      <a:alpha val="44000"/>
                    </a:srgbClr>
                  </a:outerShdw>
                </a:effectLst>
                <a:latin typeface="+mn-lt"/>
                <a:ea typeface="+mn-ea"/>
                <a:cs typeface="+mn-cs"/>
                <a:sym typeface="Helvetica"/>
              </a:defRPr>
            </a:pPr>
            <a:r>
              <a:t>الروضة والمعلمة الجيدة توفرعلى سبيل المثال</a:t>
            </a:r>
            <a:r>
              <a:rPr>
                <a:latin typeface="Avenir Next Condensed"/>
                <a:ea typeface="Avenir Next Condensed"/>
                <a:cs typeface="Avenir Next Condensed"/>
                <a:sym typeface="Avenir Next Condensed"/>
              </a:rPr>
              <a:t>: </a:t>
            </a:r>
            <a:r>
              <a:t>تعويد الأطفال على التفكير بحلول للمشاكل بدلا من الشجار</a:t>
            </a:r>
            <a:r>
              <a:rPr>
                <a:latin typeface="Avenir Next Condensed"/>
                <a:ea typeface="Avenir Next Condensed"/>
                <a:cs typeface="Avenir Next Condensed"/>
                <a:sym typeface="Avenir Next Condensed"/>
              </a:rPr>
              <a:t>- </a:t>
            </a:r>
            <a:r>
              <a:t>النزول لمستوى الطفل والتحدث معها والاهتمام بمشاعره</a:t>
            </a:r>
            <a:r>
              <a:rPr>
                <a:latin typeface="Avenir Next Condensed"/>
                <a:ea typeface="Avenir Next Condensed"/>
                <a:cs typeface="Avenir Next Condensed"/>
                <a:sym typeface="Avenir Next Condensed"/>
              </a:rPr>
              <a:t>- </a:t>
            </a:r>
            <a:r>
              <a:t>تعويد الطفل على الاهتمام بمشاعر الاخرين</a:t>
            </a:r>
            <a:r>
              <a:rPr>
                <a:latin typeface="Avenir Next Condensed"/>
                <a:ea typeface="Avenir Next Condensed"/>
                <a:cs typeface="Avenir Next Condensed"/>
                <a:sym typeface="Avenir Next Condensed"/>
              </a:rPr>
              <a:t>- </a:t>
            </a:r>
            <a:r>
              <a:t>طرح الأسئلة على الطفل</a:t>
            </a:r>
            <a:r>
              <a:rPr>
                <a:latin typeface="Avenir Next Condensed"/>
                <a:ea typeface="Avenir Next Condensed"/>
                <a:cs typeface="Avenir Next Condensed"/>
                <a:sym typeface="Avenir Next Condensed"/>
              </a:rPr>
              <a:t>-</a:t>
            </a:r>
            <a:r>
              <a:t>تشجيع إنجازات الطفل المختلفة</a:t>
            </a:r>
            <a:r>
              <a:rPr>
                <a:latin typeface="Avenir Next Condensed"/>
                <a:ea typeface="Avenir Next Condensed"/>
                <a:cs typeface="Avenir Next Condensed"/>
                <a:sym typeface="Avenir Next Condensed"/>
              </a:rPr>
              <a:t>- </a:t>
            </a:r>
            <a:r>
              <a:t>تعويد الطفل على ضبط النفس والتفرقة بين السلوك المقبول والمرفوض</a:t>
            </a:r>
            <a:r>
              <a:rPr>
                <a:latin typeface="Avenir Next Condensed"/>
                <a:ea typeface="Avenir Next Condensed"/>
                <a:cs typeface="Avenir Next Condensed"/>
                <a:sym typeface="Avenir Next Condensed"/>
              </a:rPr>
              <a:t>- </a:t>
            </a:r>
            <a:r>
              <a:t>تشجيع الطفل على التعبير عن مشاعرهم المختلفة بحرية مثل الخوف </a:t>
            </a:r>
            <a:r>
              <a:rPr>
                <a:latin typeface="Avenir Next Condensed"/>
                <a:ea typeface="Avenir Next Condensed"/>
                <a:cs typeface="Avenir Next Condensed"/>
                <a:sym typeface="Avenir Next Condensed"/>
              </a:rPr>
              <a:t>– </a:t>
            </a:r>
            <a:r>
              <a:t>الحزن </a:t>
            </a:r>
            <a:r>
              <a:rPr>
                <a:latin typeface="Avenir Next Condensed"/>
                <a:ea typeface="Avenir Next Condensed"/>
                <a:cs typeface="Avenir Next Condensed"/>
                <a:sym typeface="Avenir Next Condensed"/>
              </a:rPr>
              <a:t>– </a:t>
            </a:r>
            <a:r>
              <a:t>القلق وغيرها</a:t>
            </a:r>
            <a:r>
              <a:rPr>
                <a:latin typeface="Avenir Next Condensed"/>
                <a:ea typeface="Avenir Next Condensed"/>
                <a:cs typeface="Avenir Next Condensed"/>
                <a:sym typeface="Avenir Next Condensed"/>
              </a:rPr>
              <a:t>-</a:t>
            </a:r>
            <a:r>
              <a:t>تعويد الطفل على اتباع القوانين</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1" name="Shape 511"/>
          <p:cNvSpPr/>
          <p:nvPr>
            <p:ph type="title"/>
          </p:nvPr>
        </p:nvSpPr>
        <p:spPr>
          <a:xfrm>
            <a:off x="1839171" y="2387787"/>
            <a:ext cx="9326458" cy="899951"/>
          </a:xfrm>
          <a:prstGeom prst="rect">
            <a:avLst/>
          </a:prstGeom>
        </p:spPr>
        <p:txBody>
          <a:bodyPr/>
          <a:lstStyle/>
          <a:p>
            <a:pPr defTabSz="192023" rtl="0">
              <a:defRPr spc="0" sz="2772">
                <a:effectLst>
                  <a:outerShdw sx="100000" sy="100000" kx="0" ky="0" algn="b" rotWithShape="0" blurRad="10668" dist="8534" dir="13500000">
                    <a:srgbClr val="555555">
                      <a:alpha val="25000"/>
                    </a:srgbClr>
                  </a:outerShdw>
                </a:effectLst>
                <a:latin typeface="+mn-lt"/>
                <a:ea typeface="+mn-ea"/>
                <a:cs typeface="+mn-cs"/>
                <a:sym typeface="Helvetica"/>
              </a:defRPr>
            </a:pPr>
            <a:r>
              <a:t>العقل العاطفي</a:t>
            </a:r>
            <a:br/>
            <a:r>
              <a:t>الدور الذي تلعبه العواطف في اتخاذ القرارات</a:t>
            </a:r>
          </a:p>
        </p:txBody>
      </p:sp>
      <p:sp>
        <p:nvSpPr>
          <p:cNvPr id="512" name="Shape 512"/>
          <p:cNvSpPr/>
          <p:nvPr>
            <p:ph type="body" idx="1"/>
          </p:nvPr>
        </p:nvSpPr>
        <p:spPr>
          <a:xfrm>
            <a:off x="1693197" y="3767554"/>
            <a:ext cx="10084042" cy="5048237"/>
          </a:xfrm>
          <a:prstGeom prst="rect">
            <a:avLst/>
          </a:prstGeom>
        </p:spPr>
        <p:txBody>
          <a:bodyPr/>
          <a:lstStyle/>
          <a:p>
            <a:pPr marL="217184" indent="-217184" algn="r" defTabSz="451484" rtl="0">
              <a:lnSpc>
                <a:spcPct val="81000"/>
              </a:lnSpc>
              <a:spcBef>
                <a:spcPts val="1800"/>
              </a:spcBef>
              <a:defRPr spc="0" sz="2500">
                <a:solidFill>
                  <a:srgbClr val="FF0000"/>
                </a:solidFill>
                <a:effectLst>
                  <a:outerShdw sx="100000" sy="100000" kx="0" ky="0" algn="b" rotWithShape="0" blurRad="25400" dist="20066" dir="13500000">
                    <a:srgbClr val="8C8E82">
                      <a:alpha val="44000"/>
                    </a:srgbClr>
                  </a:outerShdw>
                </a:effectLst>
                <a:latin typeface="+mn-lt"/>
                <a:ea typeface="+mn-ea"/>
                <a:cs typeface="+mn-cs"/>
                <a:sym typeface="Helvetica"/>
              </a:defRPr>
            </a:pPr>
            <a:r>
              <a:t>تأملي القصص التالية</a:t>
            </a:r>
            <a:r>
              <a:rPr>
                <a:latin typeface="Avenir Next Condensed"/>
                <a:ea typeface="Avenir Next Condensed"/>
                <a:cs typeface="Avenir Next Condensed"/>
                <a:sym typeface="Avenir Next Condensed"/>
              </a:rPr>
              <a:t>:</a:t>
            </a:r>
          </a:p>
          <a:p>
            <a:pPr marL="217184" indent="-217184" algn="r" defTabSz="451484" rtl="0">
              <a:lnSpc>
                <a:spcPct val="81000"/>
              </a:lnSpc>
              <a:spcBef>
                <a:spcPts val="1800"/>
              </a:spcBef>
              <a:buChar char="-"/>
              <a:defRPr spc="0" sz="2500">
                <a:effectLst>
                  <a:outerShdw sx="100000" sy="100000" kx="0" ky="0" algn="b" rotWithShape="0" blurRad="25400" dist="20066" dir="13500000">
                    <a:srgbClr val="8C8E82">
                      <a:alpha val="44000"/>
                    </a:srgbClr>
                  </a:outerShdw>
                </a:effectLst>
                <a:latin typeface="+mn-lt"/>
                <a:ea typeface="+mn-ea"/>
                <a:cs typeface="+mn-cs"/>
                <a:sym typeface="Helvetica"/>
              </a:defRPr>
            </a:pPr>
            <a:r>
              <a:t>زوج وزوجته مع ابنتهما المقعدة في رحلة قطار، وقد ارتطمت سفينة بالجسر الذي يحمل سكة القطار مما أدى الى سقوط القطار في النهر، ركز الزوجان جل تركيزهما على انقاذ ابنتهما  ونجحا في دفعها خارج القطار الى رجال الإنقاذ بينما المياه تتدفق الى الداخل، وبعدها اندفع الماء داخل العربة ومات الزوجان</a:t>
            </a:r>
          </a:p>
          <a:p>
            <a:pPr marL="217184" indent="-217184" algn="r" defTabSz="451484" rtl="0">
              <a:lnSpc>
                <a:spcPct val="81000"/>
              </a:lnSpc>
              <a:spcBef>
                <a:spcPts val="1800"/>
              </a:spcBef>
              <a:buChar char="-"/>
              <a:defRPr spc="0" sz="2500">
                <a:effectLst>
                  <a:outerShdw sx="100000" sy="100000" kx="0" ky="0" algn="b" rotWithShape="0" blurRad="25400" dist="20066" dir="13500000">
                    <a:srgbClr val="8C8E82">
                      <a:alpha val="44000"/>
                    </a:srgbClr>
                  </a:outerShdw>
                </a:effectLst>
                <a:latin typeface="+mn-lt"/>
                <a:ea typeface="+mn-ea"/>
                <a:cs typeface="+mn-cs"/>
                <a:sym typeface="Helvetica"/>
              </a:defRPr>
            </a:pPr>
            <a:r>
              <a:t>قرابة الثالثة صباحاً ارتطم شيء ضخم بأرض غرفة النوم، وقفز الرجل النائم من سريره وركض بسرعه خارج الغرفة ظناً منه ان جزءا من السقف قد انهار، وبعد ان اصبح في مأمن تبين له ان هناك مجموعة كبيرة من الصناديق وضعتها زوجته فوق بعضها في زاوية الغرفة وقد سقطت واحدثت هذا الصوت المزعج</a:t>
            </a:r>
          </a:p>
          <a:p>
            <a:pPr marL="0" indent="0" algn="r" defTabSz="451484" rtl="0">
              <a:lnSpc>
                <a:spcPct val="81000"/>
              </a:lnSpc>
              <a:spcBef>
                <a:spcPts val="1800"/>
              </a:spcBef>
              <a:buSzTx/>
              <a:buNone/>
              <a:defRPr spc="0" sz="2500">
                <a:solidFill>
                  <a:srgbClr val="FF0000"/>
                </a:solidFill>
                <a:effectLst>
                  <a:outerShdw sx="100000" sy="100000" kx="0" ky="0" algn="b" rotWithShape="0" blurRad="25400" dist="20066" dir="13500000">
                    <a:srgbClr val="8C8E82">
                      <a:alpha val="44000"/>
                    </a:srgbClr>
                  </a:outerShdw>
                </a:effectLst>
                <a:latin typeface="+mn-lt"/>
                <a:ea typeface="+mn-ea"/>
                <a:cs typeface="+mn-cs"/>
                <a:sym typeface="Helvetica"/>
              </a:defRPr>
            </a:pPr>
            <a:r>
              <a:t>جميع التصرفات السابقة تمثل </a:t>
            </a:r>
            <a:r>
              <a:rPr>
                <a:latin typeface="Avenir Next Condensed"/>
                <a:ea typeface="Avenir Next Condensed"/>
                <a:cs typeface="Avenir Next Condensed"/>
                <a:sym typeface="Avenir Next Condensed"/>
              </a:rPr>
              <a:t>(</a:t>
            </a:r>
            <a:r>
              <a:t>حالة طواريء</a:t>
            </a:r>
            <a:r>
              <a:rPr>
                <a:latin typeface="Avenir Next Condensed"/>
                <a:ea typeface="Avenir Next Condensed"/>
                <a:cs typeface="Avenir Next Condensed"/>
                <a:sym typeface="Avenir Next Condensed"/>
              </a:rPr>
              <a:t>) </a:t>
            </a:r>
            <a:r>
              <a:t>، وغالباً ما يتعرض الانسان لمواقف مشابهة ويقوم بالاستجابة والتصرف دون تفكير</a:t>
            </a:r>
            <a:r>
              <a:rPr>
                <a:latin typeface="Avenir Next Condensed"/>
                <a:ea typeface="Avenir Next Condensed"/>
                <a:cs typeface="Avenir Next Condensed"/>
                <a:sym typeface="Avenir Next Condensed"/>
              </a:rPr>
              <a:t>..</a:t>
            </a:r>
            <a:r>
              <a:t>اذن كيف قمنا بهذه الاستجابة وما الدافع وراءها؟</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4" name="Shape 514"/>
          <p:cNvSpPr/>
          <p:nvPr>
            <p:ph type="title"/>
          </p:nvPr>
        </p:nvSpPr>
        <p:spPr>
          <a:xfrm>
            <a:off x="1839171" y="2387787"/>
            <a:ext cx="9326458" cy="899951"/>
          </a:xfrm>
          <a:prstGeom prst="rect">
            <a:avLst/>
          </a:prstGeom>
        </p:spPr>
        <p:txBody>
          <a:bodyPr/>
          <a:lstStyle/>
          <a:p>
            <a:pPr defTabSz="388620" rtl="0">
              <a:defRPr spc="114" sz="5700">
                <a:effectLst>
                  <a:outerShdw sx="100000" sy="100000" kx="0" ky="0" algn="b" rotWithShape="0" blurRad="12700" dist="17272" dir="13500000">
                    <a:srgbClr val="555555">
                      <a:alpha val="25000"/>
                    </a:srgbClr>
                  </a:outerShdw>
                </a:effectLst>
              </a:defRPr>
            </a:pPr>
          </a:p>
        </p:txBody>
      </p:sp>
      <p:sp>
        <p:nvSpPr>
          <p:cNvPr id="515" name="Shape 515"/>
          <p:cNvSpPr/>
          <p:nvPr>
            <p:ph type="body" sz="half" idx="1"/>
          </p:nvPr>
        </p:nvSpPr>
        <p:spPr>
          <a:xfrm>
            <a:off x="1299279" y="4173368"/>
            <a:ext cx="10291634" cy="4642424"/>
          </a:xfrm>
          <a:prstGeom prst="rect">
            <a:avLst/>
          </a:prstGeom>
        </p:spPr>
        <p:txBody>
          <a:bodyPr/>
          <a:lstStyle/>
          <a:p>
            <a:pPr marL="181445" indent="-181445" algn="r" defTabSz="377190" rtl="0">
              <a:lnSpc>
                <a:spcPct val="81000"/>
              </a:lnSpc>
              <a:spcBef>
                <a:spcPts val="1500"/>
              </a:spcBef>
              <a:defRPr spc="0" sz="2100">
                <a:effectLst>
                  <a:outerShdw sx="100000" sy="100000" kx="0" ky="0" algn="b" rotWithShape="0" blurRad="12700" dist="16764" dir="13500000">
                    <a:srgbClr val="8C8E82">
                      <a:alpha val="44000"/>
                    </a:srgbClr>
                  </a:outerShdw>
                </a:effectLst>
                <a:latin typeface="+mn-lt"/>
                <a:ea typeface="+mn-ea"/>
                <a:cs typeface="+mn-cs"/>
                <a:sym typeface="Helvetica"/>
              </a:defRPr>
            </a:pPr>
            <a:r>
              <a:t>ان كل المشاعر هي في جوهرها حوافز للفعل</a:t>
            </a:r>
          </a:p>
          <a:p>
            <a:pPr marL="181445" indent="-181445" algn="r" defTabSz="377190" rtl="0">
              <a:lnSpc>
                <a:spcPct val="81000"/>
              </a:lnSpc>
              <a:spcBef>
                <a:spcPts val="1500"/>
              </a:spcBef>
              <a:defRPr spc="0" sz="2100">
                <a:effectLst>
                  <a:outerShdw sx="100000" sy="100000" kx="0" ky="0" algn="b" rotWithShape="0" blurRad="12700" dist="16764" dir="13500000">
                    <a:srgbClr val="8C8E82">
                      <a:alpha val="44000"/>
                    </a:srgbClr>
                  </a:outerShdw>
                </a:effectLst>
                <a:latin typeface="+mn-lt"/>
                <a:ea typeface="+mn-ea"/>
                <a:cs typeface="+mn-cs"/>
                <a:sym typeface="Helvetica"/>
              </a:defRPr>
            </a:pPr>
            <a:r>
              <a:t>تعتبر </a:t>
            </a:r>
            <a:r>
              <a:rPr>
                <a:solidFill>
                  <a:srgbClr val="FF0000"/>
                </a:solidFill>
              </a:rPr>
              <a:t>اللوزة</a:t>
            </a:r>
            <a:r>
              <a:t> في المخ   </a:t>
            </a:r>
            <a:r>
              <a:rPr>
                <a:latin typeface="Avenir Next Condensed"/>
                <a:ea typeface="Avenir Next Condensed"/>
                <a:cs typeface="Avenir Next Condensed"/>
                <a:sym typeface="Avenir Next Condensed"/>
              </a:rPr>
              <a:t>  amygdala (</a:t>
            </a:r>
            <a:r>
              <a:t>اماجدلا</a:t>
            </a:r>
            <a:r>
              <a:rPr>
                <a:latin typeface="Avenir Next Condensed"/>
                <a:ea typeface="Avenir Next Condensed"/>
                <a:cs typeface="Avenir Next Condensed"/>
                <a:sym typeface="Avenir Next Condensed"/>
              </a:rPr>
              <a:t>) </a:t>
            </a:r>
            <a:r>
              <a:t>هي الجزء المسؤول عن الأمور العاطفية</a:t>
            </a:r>
          </a:p>
          <a:p>
            <a:pPr marL="181445" indent="-181445" algn="r" defTabSz="377190" rtl="0">
              <a:lnSpc>
                <a:spcPct val="81000"/>
              </a:lnSpc>
              <a:spcBef>
                <a:spcPts val="1500"/>
              </a:spcBef>
              <a:defRPr spc="0" sz="2100">
                <a:effectLst>
                  <a:outerShdw sx="100000" sy="100000" kx="0" ky="0" algn="b" rotWithShape="0" blurRad="12700" dist="16764" dir="13500000">
                    <a:srgbClr val="8C8E82">
                      <a:alpha val="44000"/>
                    </a:srgbClr>
                  </a:outerShdw>
                </a:effectLst>
                <a:latin typeface="+mn-lt"/>
                <a:ea typeface="+mn-ea"/>
                <a:cs typeface="+mn-cs"/>
                <a:sym typeface="Helvetica"/>
              </a:defRPr>
            </a:pPr>
            <a:r>
              <a:t>تلعب </a:t>
            </a:r>
            <a:r>
              <a:rPr>
                <a:solidFill>
                  <a:srgbClr val="FF0000"/>
                </a:solidFill>
              </a:rPr>
              <a:t>اللوزة</a:t>
            </a:r>
            <a:r>
              <a:t> دوراً هاما في التحكم في بعض افعالنا حتى عندما لا يكون العقل المفكر قد توصل بعد الى قرار </a:t>
            </a:r>
            <a:r>
              <a:rPr>
                <a:solidFill>
                  <a:srgbClr val="FF0000"/>
                </a:solidFill>
                <a:latin typeface="Avenir Next Condensed"/>
                <a:ea typeface="Avenir Next Condensed"/>
                <a:cs typeface="Avenir Next Condensed"/>
                <a:sym typeface="Avenir Next Condensed"/>
              </a:rPr>
              <a:t>(</a:t>
            </a:r>
            <a:r>
              <a:rPr>
                <a:solidFill>
                  <a:srgbClr val="FF0000"/>
                </a:solidFill>
              </a:rPr>
              <a:t>حالات الطوارئ مثلا</a:t>
            </a:r>
            <a:r>
              <a:rPr>
                <a:solidFill>
                  <a:srgbClr val="FF0000"/>
                </a:solidFill>
                <a:latin typeface="Avenir Next Condensed"/>
                <a:ea typeface="Avenir Next Condensed"/>
                <a:cs typeface="Avenir Next Condensed"/>
                <a:sym typeface="Avenir Next Condensed"/>
              </a:rPr>
              <a:t>)</a:t>
            </a:r>
          </a:p>
          <a:p>
            <a:pPr marL="181445" indent="-181445" algn="r" defTabSz="377190" rtl="0">
              <a:lnSpc>
                <a:spcPct val="81000"/>
              </a:lnSpc>
              <a:spcBef>
                <a:spcPts val="1500"/>
              </a:spcBef>
              <a:defRPr spc="0" sz="2100">
                <a:effectLst>
                  <a:outerShdw sx="100000" sy="100000" kx="0" ky="0" algn="b" rotWithShape="0" blurRad="12700" dist="16764" dir="13500000">
                    <a:srgbClr val="8C8E82">
                      <a:alpha val="44000"/>
                    </a:srgbClr>
                  </a:outerShdw>
                </a:effectLst>
                <a:latin typeface="+mn-lt"/>
                <a:ea typeface="+mn-ea"/>
                <a:cs typeface="+mn-cs"/>
                <a:sym typeface="Helvetica"/>
              </a:defRPr>
            </a:pPr>
            <a:r>
              <a:t>تعتبر اللوزة بمثابة جهاز انذار معد ومهيأ ، ففي بعض المواقف مثل الخوف  ترسل اللوزة رسالة طواريء  الى كل جزء أساسي في العقل مما يفرز هرمونات استجابة للهروب او الهدوء، وتفرز هرمونات تعمل على رفع سرعة الاستجابة وتزيد من يقظة الحواس</a:t>
            </a:r>
            <a:r>
              <a:rPr>
                <a:latin typeface="Avenir Next Condensed"/>
                <a:ea typeface="Avenir Next Condensed"/>
                <a:cs typeface="Avenir Next Condensed"/>
                <a:sym typeface="Avenir Next Condensed"/>
              </a:rPr>
              <a:t>.</a:t>
            </a:r>
          </a:p>
          <a:p>
            <a:pPr marL="181445" indent="-181445" algn="r" defTabSz="377190" rtl="0">
              <a:lnSpc>
                <a:spcPct val="81000"/>
              </a:lnSpc>
              <a:spcBef>
                <a:spcPts val="1500"/>
              </a:spcBef>
              <a:defRPr spc="0" sz="2100">
                <a:effectLst>
                  <a:outerShdw sx="100000" sy="100000" kx="0" ky="0" algn="b" rotWithShape="0" blurRad="12700" dist="16764" dir="13500000">
                    <a:srgbClr val="8C8E82">
                      <a:alpha val="44000"/>
                    </a:srgbClr>
                  </a:outerShdw>
                </a:effectLst>
                <a:latin typeface="+mn-lt"/>
                <a:ea typeface="+mn-ea"/>
                <a:cs typeface="+mn-cs"/>
                <a:sym typeface="Helvetica"/>
              </a:defRPr>
            </a:pPr>
            <a:r>
              <a:t>كانت النظرة التقليدية للعلوم العصبية ان  العين والاذن وغيرها تنقل الإشارات الى الأجزاء الحسية الخاصة في المخ، وبعدها تنبع الاستجابة المناسبة</a:t>
            </a:r>
            <a:r>
              <a:rPr>
                <a:latin typeface="Avenir Next Condensed"/>
                <a:ea typeface="Avenir Next Condensed"/>
                <a:cs typeface="Avenir Next Condensed"/>
                <a:sym typeface="Avenir Next Condensed"/>
              </a:rPr>
              <a:t>.</a:t>
            </a:r>
          </a:p>
          <a:p>
            <a:pPr marL="181445" indent="-181445" algn="r" defTabSz="377190" rtl="0">
              <a:lnSpc>
                <a:spcPct val="81000"/>
              </a:lnSpc>
              <a:spcBef>
                <a:spcPts val="1500"/>
              </a:spcBef>
              <a:defRPr spc="0" sz="2100">
                <a:effectLst>
                  <a:outerShdw sx="100000" sy="100000" kx="0" ky="0" algn="b" rotWithShape="0" blurRad="12700" dist="16764" dir="13500000">
                    <a:srgbClr val="8C8E82">
                      <a:alpha val="44000"/>
                    </a:srgbClr>
                  </a:outerShdw>
                </a:effectLst>
                <a:latin typeface="+mn-lt"/>
                <a:ea typeface="+mn-ea"/>
                <a:cs typeface="+mn-cs"/>
                <a:sym typeface="Helvetica"/>
              </a:defRPr>
            </a:pPr>
            <a:r>
              <a:t>مؤخرا تم اكتشاف ان اللوزة يمكن ان تملك القدرة على اصدار استجابة عبر طريق الطوارئ </a:t>
            </a:r>
            <a:r>
              <a:rPr>
                <a:solidFill>
                  <a:srgbClr val="FF0000"/>
                </a:solidFill>
              </a:rPr>
              <a:t>المختصر</a:t>
            </a:r>
            <a:r>
              <a:t>، في الوقت الذي لم تصدر فيه الأجزاء الحسية الخاصة في المخ استجابتها</a:t>
            </a:r>
            <a:r>
              <a:rPr>
                <a:latin typeface="Avenir Next Condensed"/>
                <a:ea typeface="Avenir Next Condensed"/>
                <a:cs typeface="Avenir Next Condensed"/>
                <a:sym typeface="Avenir Next Condensed"/>
              </a:rPr>
              <a:t>. </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7" name="Shape 517"/>
          <p:cNvSpPr/>
          <p:nvPr>
            <p:ph type="title"/>
          </p:nvPr>
        </p:nvSpPr>
        <p:spPr>
          <a:xfrm>
            <a:off x="1839171" y="2387787"/>
            <a:ext cx="9326458" cy="899951"/>
          </a:xfrm>
          <a:prstGeom prst="rect">
            <a:avLst/>
          </a:prstGeom>
        </p:spPr>
        <p:txBody>
          <a:bodyPr/>
          <a:lstStyle/>
          <a:p>
            <a:pPr defTabSz="388620" rtl="0">
              <a:defRPr spc="114" sz="5700">
                <a:effectLst>
                  <a:outerShdw sx="100000" sy="100000" kx="0" ky="0" algn="b" rotWithShape="0" blurRad="12700" dist="17272" dir="13500000">
                    <a:srgbClr val="555555">
                      <a:alpha val="25000"/>
                    </a:srgbClr>
                  </a:outerShdw>
                </a:effectLst>
              </a:defRPr>
            </a:pPr>
          </a:p>
        </p:txBody>
      </p:sp>
      <p:sp>
        <p:nvSpPr>
          <p:cNvPr id="518" name="Shape 518"/>
          <p:cNvSpPr/>
          <p:nvPr>
            <p:ph type="body" sz="half" idx="1"/>
          </p:nvPr>
        </p:nvSpPr>
        <p:spPr>
          <a:xfrm>
            <a:off x="1731109" y="4173368"/>
            <a:ext cx="10683094" cy="4642424"/>
          </a:xfrm>
          <a:prstGeom prst="rect">
            <a:avLst/>
          </a:prstGeom>
        </p:spPr>
        <p:txBody>
          <a:bodyPr/>
          <a:lstStyle/>
          <a:p>
            <a:pPr marL="211685" indent="-211685" algn="r" defTabSz="440054" rtl="0">
              <a:lnSpc>
                <a:spcPct val="81000"/>
              </a:lnSpc>
              <a:spcBef>
                <a:spcPts val="1800"/>
              </a:spcBef>
              <a:defRPr spc="0" sz="2400">
                <a:effectLst>
                  <a:outerShdw sx="100000" sy="100000" kx="0" ky="0" algn="b" rotWithShape="0" blurRad="25400" dist="19558" dir="13500000">
                    <a:srgbClr val="8C8E82">
                      <a:alpha val="44000"/>
                    </a:srgbClr>
                  </a:outerShdw>
                </a:effectLst>
                <a:latin typeface="+mn-lt"/>
                <a:ea typeface="+mn-ea"/>
                <a:cs typeface="+mn-cs"/>
                <a:sym typeface="Helvetica"/>
              </a:defRPr>
            </a:pPr>
            <a:r>
              <a:t>فيما يخص الذاكرة فإن اللوزة وقرن امون يعملان معا في تخزين واسترجاع المعلومات، واللوزة  تحدد اذا كانت هذه المعلومات تحمل أي قيمة عاطفية</a:t>
            </a:r>
          </a:p>
          <a:p>
            <a:pPr marL="211685" indent="-211685" algn="r" defTabSz="440054" rtl="0">
              <a:lnSpc>
                <a:spcPct val="81000"/>
              </a:lnSpc>
              <a:spcBef>
                <a:spcPts val="1800"/>
              </a:spcBef>
              <a:defRPr spc="0" sz="2400">
                <a:effectLst>
                  <a:outerShdw sx="100000" sy="100000" kx="0" ky="0" algn="b" rotWithShape="0" blurRad="25400" dist="19558" dir="13500000">
                    <a:srgbClr val="8C8E82">
                      <a:alpha val="44000"/>
                    </a:srgbClr>
                  </a:outerShdw>
                </a:effectLst>
                <a:latin typeface="+mn-lt"/>
                <a:ea typeface="+mn-ea"/>
                <a:cs typeface="+mn-cs"/>
                <a:sym typeface="Helvetica"/>
              </a:defRPr>
            </a:pPr>
            <a:r>
              <a:t>اللوزة تنضج بسرعة في مخ الطفل وتكون الأقرب الى الاكتمال عند الولادة</a:t>
            </a:r>
          </a:p>
          <a:p>
            <a:pPr marL="211685" indent="-211685" algn="r" defTabSz="440054" rtl="0">
              <a:lnSpc>
                <a:spcPct val="81000"/>
              </a:lnSpc>
              <a:spcBef>
                <a:spcPts val="1800"/>
              </a:spcBef>
              <a:defRPr spc="0" sz="2400">
                <a:effectLst>
                  <a:outerShdw sx="100000" sy="100000" kx="0" ky="0" algn="b" rotWithShape="0" blurRad="25400" dist="19558" dir="13500000">
                    <a:srgbClr val="8C8E82">
                      <a:alpha val="44000"/>
                    </a:srgbClr>
                  </a:outerShdw>
                </a:effectLst>
                <a:latin typeface="+mn-lt"/>
                <a:ea typeface="+mn-ea"/>
                <a:cs typeface="+mn-cs"/>
                <a:sym typeface="Helvetica"/>
              </a:defRPr>
            </a:pPr>
            <a:r>
              <a:t>اللوزة لها دور هام في الطفولة حيث ان تفاعلات السنوات الأولى تنشيء مجموعة من الدروس العاطفية التي تخزّن في اللوزة  وتكون بالغة القوة</a:t>
            </a:r>
            <a:r>
              <a:rPr>
                <a:latin typeface="Avenir Next Condensed"/>
                <a:ea typeface="Avenir Next Condensed"/>
                <a:cs typeface="Avenir Next Condensed"/>
                <a:sym typeface="Avenir Next Condensed"/>
              </a:rPr>
              <a:t>.</a:t>
            </a:r>
          </a:p>
          <a:p>
            <a:pPr marL="211685" indent="-211685" algn="r" defTabSz="440054" rtl="0">
              <a:lnSpc>
                <a:spcPct val="81000"/>
              </a:lnSpc>
              <a:spcBef>
                <a:spcPts val="1800"/>
              </a:spcBef>
              <a:defRPr spc="0" sz="2400">
                <a:effectLst>
                  <a:outerShdw sx="100000" sy="100000" kx="0" ky="0" algn="b" rotWithShape="0" blurRad="25400" dist="19558" dir="13500000">
                    <a:srgbClr val="8C8E82">
                      <a:alpha val="44000"/>
                    </a:srgbClr>
                  </a:outerShdw>
                </a:effectLst>
                <a:latin typeface="+mn-lt"/>
                <a:ea typeface="+mn-ea"/>
                <a:cs typeface="+mn-cs"/>
                <a:sym typeface="Helvetica"/>
              </a:defRPr>
            </a:pPr>
            <a:r>
              <a:t>عندما تستثار هذه العواطف في قت لاحق في حياة الشخص لايجد احيانا سبب يستطيع ان يفسر به استجاباته </a:t>
            </a:r>
            <a:r>
              <a:rPr>
                <a:latin typeface="Avenir Next Condensed"/>
                <a:ea typeface="Avenir Next Condensed"/>
                <a:cs typeface="Avenir Next Condensed"/>
                <a:sym typeface="Avenir Next Condensed"/>
              </a:rPr>
              <a:t>( </a:t>
            </a:r>
            <a:r>
              <a:t>مثل كرهنا لصوت معين ، او مكان معين لانه يرتبط بخبرة مبكرة عميقة قد لا ندركها او نتذكرها</a:t>
            </a:r>
            <a:r>
              <a:rPr>
                <a:latin typeface="Avenir Next Condensed"/>
                <a:ea typeface="Avenir Next Condensed"/>
                <a:cs typeface="Avenir Next Condensed"/>
                <a:sym typeface="Avenir Next Condensed"/>
              </a:rPr>
              <a:t>)</a:t>
            </a:r>
          </a:p>
          <a:p>
            <a:pPr marL="211685" indent="-211685" algn="r" defTabSz="440054" rtl="0">
              <a:lnSpc>
                <a:spcPct val="81000"/>
              </a:lnSpc>
              <a:spcBef>
                <a:spcPts val="1800"/>
              </a:spcBef>
              <a:defRPr spc="0" sz="2400">
                <a:effectLst>
                  <a:outerShdw sx="100000" sy="100000" kx="0" ky="0" algn="b" rotWithShape="0" blurRad="25400" dist="19558" dir="13500000">
                    <a:srgbClr val="8C8E82">
                      <a:alpha val="44000"/>
                    </a:srgbClr>
                  </a:outerShdw>
                </a:effectLst>
                <a:latin typeface="+mn-lt"/>
                <a:ea typeface="+mn-ea"/>
                <a:cs typeface="+mn-cs"/>
                <a:sym typeface="Helvetica"/>
              </a:defRPr>
            </a:pPr>
            <a:r>
              <a:t>كثير من الأسباب التي يمكن ان تثير حيرتنا امام ثوراتنا العاطفية ترجع الى وقت مبكر في حياتنا</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1" name="Shape 481"/>
          <p:cNvSpPr/>
          <p:nvPr>
            <p:ph type="title"/>
          </p:nvPr>
        </p:nvSpPr>
        <p:spPr>
          <a:xfrm>
            <a:off x="1839171" y="2387787"/>
            <a:ext cx="9326458" cy="899951"/>
          </a:xfrm>
          <a:prstGeom prst="rect">
            <a:avLst/>
          </a:prstGeom>
        </p:spPr>
        <p:txBody>
          <a:bodyPr/>
          <a:lstStyle/>
          <a:p>
            <a:pPr defTabSz="365758" rtl="0">
              <a:defRPr spc="100" sz="5300">
                <a:solidFill>
                  <a:srgbClr val="FF0000"/>
                </a:solidFill>
                <a:effectLst>
                  <a:outerShdw sx="100000" sy="100000" kx="0" ky="0" algn="b" rotWithShape="0" blurRad="12700" dist="16256" dir="13500000">
                    <a:srgbClr val="555555">
                      <a:alpha val="25000"/>
                    </a:srgbClr>
                  </a:outerShdw>
                </a:effectLst>
                <a:latin typeface="+mn-lt"/>
                <a:ea typeface="+mn-ea"/>
                <a:cs typeface="+mn-cs"/>
                <a:sym typeface="Helvetica"/>
              </a:defRPr>
            </a:pPr>
            <a:r>
              <a:t>تأملي القصص التالية</a:t>
            </a:r>
            <a:r>
              <a:rPr>
                <a:latin typeface="DIN Condensed"/>
                <a:ea typeface="DIN Condensed"/>
                <a:cs typeface="DIN Condensed"/>
                <a:sym typeface="DIN Condensed"/>
              </a:rPr>
              <a:t>:</a:t>
            </a:r>
          </a:p>
        </p:txBody>
      </p:sp>
      <p:sp>
        <p:nvSpPr>
          <p:cNvPr id="482" name="Shape 482"/>
          <p:cNvSpPr/>
          <p:nvPr>
            <p:ph type="body" sz="half" idx="1"/>
          </p:nvPr>
        </p:nvSpPr>
        <p:spPr>
          <a:xfrm>
            <a:off x="1367011" y="4173368"/>
            <a:ext cx="8745313" cy="4642424"/>
          </a:xfrm>
          <a:prstGeom prst="rect">
            <a:avLst/>
          </a:prstGeom>
        </p:spPr>
        <p:txBody>
          <a:bodyPr/>
          <a:lstStyle/>
          <a:p>
            <a:pPr marL="214434" indent="-214434" algn="r" defTabSz="445769" rtl="0">
              <a:lnSpc>
                <a:spcPct val="81000"/>
              </a:lnSpc>
              <a:spcBef>
                <a:spcPts val="1800"/>
              </a:spcBef>
              <a:defRPr spc="0" sz="2300">
                <a:solidFill>
                  <a:srgbClr val="5B9BD5"/>
                </a:solidFill>
                <a:effectLst>
                  <a:outerShdw sx="100000" sy="100000" kx="0" ky="0" algn="b" rotWithShape="0" blurRad="25400" dist="19812" dir="13500000">
                    <a:srgbClr val="8C8E82">
                      <a:alpha val="44000"/>
                    </a:srgbClr>
                  </a:outerShdw>
                </a:effectLst>
                <a:latin typeface="+mn-lt"/>
                <a:ea typeface="+mn-ea"/>
                <a:cs typeface="+mn-cs"/>
                <a:sym typeface="Helvetica"/>
              </a:defRPr>
            </a:pPr>
            <a:r>
              <a:t>كان جيسون اتش طالباً متميزاً دائم التفوق في المدرسة وكان يحلم بالالتحاق بكلية الطب في هارفرد، ولكن مدرس الفيزياء منحه درجة  </a:t>
            </a:r>
            <a:r>
              <a:rPr>
                <a:latin typeface="Avenir Next Condensed"/>
                <a:ea typeface="Avenir Next Condensed"/>
                <a:cs typeface="Avenir Next Condensed"/>
                <a:sym typeface="Avenir Next Condensed"/>
              </a:rPr>
              <a:t>80  </a:t>
            </a:r>
            <a:r>
              <a:t>مما يمنعه من تحقيق حلمه، استل جيسون سكيناً وذهب الى المدرسة وطعن المدرس في عموده الفقري</a:t>
            </a:r>
            <a:r>
              <a:rPr>
                <a:latin typeface="Avenir Next Condensed"/>
                <a:ea typeface="Avenir Next Condensed"/>
                <a:cs typeface="Avenir Next Condensed"/>
                <a:sym typeface="Avenir Next Condensed"/>
              </a:rPr>
              <a:t>.</a:t>
            </a:r>
          </a:p>
          <a:p>
            <a:pPr marL="214434" indent="-214434" algn="r" defTabSz="445769" rtl="0">
              <a:lnSpc>
                <a:spcPct val="81000"/>
              </a:lnSpc>
              <a:spcBef>
                <a:spcPts val="1800"/>
              </a:spcBef>
              <a:defRPr spc="0" sz="2300">
                <a:solidFill>
                  <a:srgbClr val="5B9BD5"/>
                </a:solidFill>
                <a:effectLst>
                  <a:outerShdw sx="100000" sy="100000" kx="0" ky="0" algn="b" rotWithShape="0" blurRad="25400" dist="19812" dir="13500000">
                    <a:srgbClr val="8C8E82">
                      <a:alpha val="44000"/>
                    </a:srgbClr>
                  </a:outerShdw>
                </a:effectLst>
                <a:latin typeface="+mn-lt"/>
                <a:ea typeface="+mn-ea"/>
                <a:cs typeface="+mn-cs"/>
                <a:sym typeface="Helvetica"/>
              </a:defRPr>
            </a:pPr>
            <a:r>
              <a:t>طالب حصل على درجات مرتفعة في اختبارات قبول الجامعة، وعلى الرغم من قدراتها الذهنية الرائعة، فقد كان يمضي معظم وقته في السهر والتسكع والغياب عن المحاضرات ولم يتخرج من الجامعة الا بعد عشر سنوات</a:t>
            </a:r>
            <a:r>
              <a:rPr>
                <a:latin typeface="Avenir Next Condensed"/>
                <a:ea typeface="Avenir Next Condensed"/>
                <a:cs typeface="Avenir Next Condensed"/>
                <a:sym typeface="Avenir Next Condensed"/>
              </a:rPr>
              <a:t>.</a:t>
            </a:r>
          </a:p>
          <a:p>
            <a:pPr marL="0" indent="0" algn="r" defTabSz="445769" rtl="0">
              <a:lnSpc>
                <a:spcPct val="81000"/>
              </a:lnSpc>
              <a:spcBef>
                <a:spcPts val="1800"/>
              </a:spcBef>
              <a:buSzTx/>
              <a:buNone/>
              <a:defRPr spc="0" sz="2300">
                <a:solidFill>
                  <a:schemeClr val="accent5"/>
                </a:solidFill>
                <a:effectLst>
                  <a:outerShdw sx="100000" sy="100000" kx="0" ky="0" algn="b" rotWithShape="0" blurRad="25400" dist="19812" dir="13500000">
                    <a:srgbClr val="8C8E82">
                      <a:alpha val="44000"/>
                    </a:srgbClr>
                  </a:outerShdw>
                </a:effectLst>
                <a:latin typeface="+mn-lt"/>
                <a:ea typeface="+mn-ea"/>
                <a:cs typeface="+mn-cs"/>
                <a:sym typeface="Helvetica"/>
              </a:defRPr>
            </a:pPr>
            <a:r>
              <a:t>س</a:t>
            </a:r>
            <a:r>
              <a:rPr>
                <a:latin typeface="Avenir Next Condensed"/>
                <a:ea typeface="Avenir Next Condensed"/>
                <a:cs typeface="Avenir Next Condensed"/>
                <a:sym typeface="Avenir Next Condensed"/>
              </a:rPr>
              <a:t>: </a:t>
            </a:r>
            <a:r>
              <a:t>كيف يمكن لاشخاص بمثل هذا الذكاء ان يقدموا على أفعال غير عقلانية؟</a:t>
            </a:r>
          </a:p>
          <a:p>
            <a:pPr marL="0" indent="0" algn="r" defTabSz="445769" rtl="0">
              <a:lnSpc>
                <a:spcPct val="81000"/>
              </a:lnSpc>
              <a:spcBef>
                <a:spcPts val="1800"/>
              </a:spcBef>
              <a:buSzTx/>
              <a:buNone/>
              <a:defRPr spc="0" sz="2300">
                <a:solidFill>
                  <a:schemeClr val="accent5"/>
                </a:solidFill>
                <a:effectLst>
                  <a:outerShdw sx="100000" sy="100000" kx="0" ky="0" algn="b" rotWithShape="0" blurRad="25400" dist="19812" dir="13500000">
                    <a:srgbClr val="8C8E82">
                      <a:alpha val="44000"/>
                    </a:srgbClr>
                  </a:outerShdw>
                </a:effectLst>
                <a:latin typeface="+mn-lt"/>
                <a:ea typeface="+mn-ea"/>
                <a:cs typeface="+mn-cs"/>
                <a:sym typeface="Helvetica"/>
              </a:defRPr>
            </a:pPr>
            <a:r>
              <a:t>ج</a:t>
            </a:r>
            <a:r>
              <a:rPr>
                <a:latin typeface="Avenir Next Condensed"/>
                <a:ea typeface="Avenir Next Condensed"/>
                <a:cs typeface="Avenir Next Condensed"/>
                <a:sym typeface="Avenir Next Condensed"/>
              </a:rPr>
              <a:t>: </a:t>
            </a:r>
            <a:r>
              <a:t>التفوق الاكاديمي ليس له علاقة بالحياة العاطفية</a:t>
            </a:r>
            <a:r>
              <a:rPr>
                <a:latin typeface="Avenir Next Condensed"/>
                <a:ea typeface="Avenir Next Condensed"/>
                <a:cs typeface="Avenir Next Condensed"/>
                <a:sym typeface="Avenir Next Condensed"/>
              </a:rPr>
              <a:t>.</a:t>
            </a:r>
            <a:endParaRPr>
              <a:solidFill>
                <a:srgbClr val="000000"/>
              </a:solidFill>
            </a:endParaRPr>
          </a:p>
          <a:p>
            <a:pPr marL="0" indent="0" algn="r" defTabSz="445769" rtl="0">
              <a:lnSpc>
                <a:spcPct val="81000"/>
              </a:lnSpc>
              <a:spcBef>
                <a:spcPts val="1800"/>
              </a:spcBef>
              <a:buSzTx/>
              <a:buNone/>
              <a:defRPr spc="0" sz="2300">
                <a:effectLst>
                  <a:outerShdw sx="100000" sy="100000" kx="0" ky="0" algn="b" rotWithShape="0" blurRad="25400" dist="19812" dir="13500000">
                    <a:srgbClr val="8C8E82">
                      <a:alpha val="44000"/>
                    </a:srgbClr>
                  </a:outerShdw>
                </a:effectLst>
                <a:latin typeface="+mn-lt"/>
                <a:ea typeface="+mn-ea"/>
                <a:cs typeface="+mn-cs"/>
                <a:sym typeface="Helvetica"/>
              </a:defRPr>
            </a:pPr>
            <a:r>
              <a:t>صحيح انه هناك علاقة تربط بين حاصل ومستوى النجاح بالحياة بالنسبة لكثير من الأشخاص بشكل عام ، ولكن ذلك لا يصلح ان يعمم كقاعدة عامة</a:t>
            </a:r>
            <a:r>
              <a:rPr>
                <a:latin typeface="Avenir Next Condensed"/>
                <a:ea typeface="Avenir Next Condensed"/>
                <a:cs typeface="Avenir Next Condensed"/>
                <a:sym typeface="Avenir Next Condensed"/>
              </a:rPr>
              <a:t>.</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4" name="Shape 484"/>
          <p:cNvSpPr/>
          <p:nvPr>
            <p:ph type="title"/>
          </p:nvPr>
        </p:nvSpPr>
        <p:spPr>
          <a:xfrm>
            <a:off x="1839171" y="2387787"/>
            <a:ext cx="9326458" cy="899951"/>
          </a:xfrm>
          <a:prstGeom prst="rect">
            <a:avLst/>
          </a:prstGeom>
        </p:spPr>
        <p:txBody>
          <a:bodyPr/>
          <a:lstStyle>
            <a:lvl1pPr defTabSz="274320">
              <a:defRPr spc="0" sz="4000">
                <a:solidFill>
                  <a:srgbClr val="FF0000"/>
                </a:solidFill>
                <a:effectLst>
                  <a:outerShdw sx="100000" sy="100000" kx="0" ky="0" algn="b" rotWithShape="0" blurRad="12700" dist="12192" dir="13500000">
                    <a:srgbClr val="555555">
                      <a:alpha val="25000"/>
                    </a:srgbClr>
                  </a:outerShdw>
                </a:effectLst>
                <a:latin typeface="+mn-lt"/>
                <a:ea typeface="+mn-ea"/>
                <a:cs typeface="+mn-cs"/>
                <a:sym typeface="Helvetica"/>
              </a:defRPr>
            </a:lvl1pPr>
          </a:lstStyle>
          <a:p>
            <a:pPr rtl="0">
              <a:defRPr/>
            </a:pPr>
            <a:r>
              <a:t>هل الشخص الذكى بالضرورة يمتلك ذكاء عاطفي ؟ </a:t>
            </a:r>
          </a:p>
        </p:txBody>
      </p:sp>
      <p:sp>
        <p:nvSpPr>
          <p:cNvPr id="485" name="Shape 485"/>
          <p:cNvSpPr/>
          <p:nvPr>
            <p:ph type="body" idx="1"/>
          </p:nvPr>
        </p:nvSpPr>
        <p:spPr>
          <a:xfrm>
            <a:off x="490473" y="3778427"/>
            <a:ext cx="12118541" cy="5037364"/>
          </a:xfrm>
          <a:prstGeom prst="rect">
            <a:avLst/>
          </a:prstGeom>
        </p:spPr>
        <p:txBody>
          <a:bodyPr/>
          <a:lstStyle/>
          <a:p>
            <a:pPr marL="113934" indent="-113934" algn="r" defTabSz="203454" rtl="0">
              <a:lnSpc>
                <a:spcPct val="72000"/>
              </a:lnSpc>
              <a:spcBef>
                <a:spcPts val="800"/>
              </a:spcBef>
              <a:defRPr spc="0" sz="1335">
                <a:effectLst>
                  <a:outerShdw sx="100000" sy="100000" kx="0" ky="0" algn="b" rotWithShape="0" blurRad="11303" dist="9042" dir="13500000">
                    <a:srgbClr val="8C8E82">
                      <a:alpha val="44000"/>
                    </a:srgbClr>
                  </a:outerShdw>
                </a:effectLst>
                <a:latin typeface="Arial Black"/>
                <a:ea typeface="Arial Black"/>
                <a:cs typeface="Arial Black"/>
                <a:sym typeface="Arial Black"/>
              </a:defRPr>
            </a:pPr>
            <a:r>
              <a:t>التفوق الاكاديمى ليس له اية علاقة بالحياة العاطفية </a:t>
            </a:r>
            <a:endParaRPr spc="13"/>
          </a:p>
          <a:p>
            <a:pPr marL="113934" indent="-113934" algn="r" defTabSz="203454" rtl="0">
              <a:lnSpc>
                <a:spcPct val="72000"/>
              </a:lnSpc>
              <a:spcBef>
                <a:spcPts val="800"/>
              </a:spcBef>
              <a:defRPr spc="0" sz="1335">
                <a:effectLst>
                  <a:outerShdw sx="100000" sy="100000" kx="0" ky="0" algn="b" rotWithShape="0" blurRad="11303" dist="9042" dir="13500000">
                    <a:srgbClr val="8C8E82">
                      <a:alpha val="44000"/>
                    </a:srgbClr>
                  </a:outerShdw>
                </a:effectLst>
                <a:latin typeface="Arial Black"/>
                <a:ea typeface="Arial Black"/>
                <a:cs typeface="Arial Black"/>
                <a:sym typeface="Arial Black"/>
              </a:defRPr>
            </a:pPr>
            <a:r>
              <a:t>الشخص الذى يتمتع بذكاء مرتفع يمكن ان يكون عاجزا عن ادارة حياته الخاصة </a:t>
            </a:r>
            <a:endParaRPr spc="13"/>
          </a:p>
          <a:p>
            <a:pPr marL="0" indent="0" algn="r" defTabSz="203454" rtl="0">
              <a:lnSpc>
                <a:spcPct val="72000"/>
              </a:lnSpc>
              <a:spcBef>
                <a:spcPts val="800"/>
              </a:spcBef>
              <a:buSzTx/>
              <a:buNone/>
              <a:defRPr spc="13" sz="1335">
                <a:effectLst>
                  <a:outerShdw sx="100000" sy="100000" kx="0" ky="0" algn="b" rotWithShape="0" blurRad="11303" dist="9042" dir="13500000">
                    <a:srgbClr val="8C8E82">
                      <a:alpha val="44000"/>
                    </a:srgbClr>
                  </a:outerShdw>
                </a:effectLst>
                <a:latin typeface="Arial Black"/>
                <a:ea typeface="Arial Black"/>
                <a:cs typeface="Arial Black"/>
                <a:sym typeface="Arial Black"/>
              </a:defRPr>
            </a:pPr>
          </a:p>
          <a:p>
            <a:pPr marL="113934" indent="-113934" algn="r" defTabSz="203454" rtl="0">
              <a:lnSpc>
                <a:spcPct val="72000"/>
              </a:lnSpc>
              <a:spcBef>
                <a:spcPts val="800"/>
              </a:spcBef>
              <a:defRPr spc="0" sz="1335">
                <a:effectLst>
                  <a:outerShdw sx="100000" sy="100000" kx="0" ky="0" algn="b" rotWithShape="0" blurRad="11303" dist="9042" dir="13500000">
                    <a:srgbClr val="8C8E82">
                      <a:alpha val="44000"/>
                    </a:srgbClr>
                  </a:outerShdw>
                </a:effectLst>
                <a:latin typeface="Arial Black"/>
                <a:ea typeface="Arial Black"/>
                <a:cs typeface="Arial Black"/>
                <a:sym typeface="Arial Black"/>
              </a:defRPr>
            </a:pPr>
            <a:r>
              <a:t>درجات الذكاء تعجز عن التنبؤ بنجاح الفرد فى الحياة </a:t>
            </a:r>
            <a:endParaRPr spc="13"/>
          </a:p>
          <a:p>
            <a:pPr marL="0" indent="0" algn="r" defTabSz="203454" rtl="0">
              <a:lnSpc>
                <a:spcPct val="72000"/>
              </a:lnSpc>
              <a:spcBef>
                <a:spcPts val="800"/>
              </a:spcBef>
              <a:buSzTx/>
              <a:buNone/>
              <a:defRPr spc="13" sz="1335">
                <a:effectLst>
                  <a:outerShdw sx="100000" sy="100000" kx="0" ky="0" algn="b" rotWithShape="0" blurRad="11303" dist="9042" dir="13500000">
                    <a:srgbClr val="8C8E82">
                      <a:alpha val="44000"/>
                    </a:srgbClr>
                  </a:outerShdw>
                </a:effectLst>
                <a:latin typeface="Arial Black"/>
                <a:ea typeface="Arial Black"/>
                <a:cs typeface="Arial Black"/>
                <a:sym typeface="Arial Black"/>
              </a:defRPr>
            </a:pPr>
          </a:p>
          <a:p>
            <a:pPr marL="113934" indent="-113934" algn="r" defTabSz="203454" rtl="0">
              <a:lnSpc>
                <a:spcPct val="72000"/>
              </a:lnSpc>
              <a:spcBef>
                <a:spcPts val="800"/>
              </a:spcBef>
              <a:defRPr spc="0" sz="1335">
                <a:effectLst>
                  <a:outerShdw sx="100000" sy="100000" kx="0" ky="0" algn="b" rotWithShape="0" blurRad="11303" dist="9042" dir="13500000">
                    <a:srgbClr val="8C8E82">
                      <a:alpha val="44000"/>
                    </a:srgbClr>
                  </a:outerShdw>
                </a:effectLst>
                <a:latin typeface="Arial Black"/>
                <a:ea typeface="Arial Black"/>
                <a:cs typeface="Arial Black"/>
                <a:sym typeface="Arial Black"/>
              </a:defRPr>
            </a:pPr>
            <a:r>
              <a:t> ان التقديرات تشير الى أن معامل الذكاء يسهم في 20 % فقط من العوامل التي تحدد النجاح في الحياة، تاركا 80 % من العوامل الأخرى  </a:t>
            </a:r>
            <a:endParaRPr spc="13"/>
          </a:p>
          <a:p>
            <a:pPr marL="113934" indent="-113934" algn="r" defTabSz="203454" rtl="0">
              <a:lnSpc>
                <a:spcPct val="176000"/>
              </a:lnSpc>
              <a:spcBef>
                <a:spcPts val="800"/>
              </a:spcBef>
              <a:defRPr spc="0" sz="1335">
                <a:solidFill>
                  <a:schemeClr val="accent5"/>
                </a:solidFill>
                <a:effectLst>
                  <a:outerShdw sx="100000" sy="100000" kx="0" ky="0" algn="b" rotWithShape="0" blurRad="11303" dist="9042" dir="13500000">
                    <a:srgbClr val="8C8E82">
                      <a:alpha val="44000"/>
                    </a:srgbClr>
                  </a:outerShdw>
                </a:effectLst>
                <a:latin typeface="Arial Black"/>
                <a:ea typeface="Arial Black"/>
                <a:cs typeface="Arial Black"/>
                <a:sym typeface="Arial Black"/>
              </a:defRPr>
            </a:pPr>
            <a:r>
              <a:t> الغالبية العظمى من الحاصلين على مراكز متميزة في المجتمع، لم يحدد معامل الذكاء تميزهم هذا، بل عوامل أخرى كثيرة، وذلك يؤكد على أهمية قدرات الذكاء الانفعالي أو العاطفي، مثل القدرة على حث النفس على الاستمرار في مواجهة الاحباطات، و تأجيل الإحساس بإشباع النفس و إرضائها، و القدرة على تنظيم الحالة النفسية، و منع الأسى أو الألم من شل القدرة على التفكير، و أن تكون قادرا على التعاطف و الشعور بالأمل. إن تنمية هذه القدرات في مرحلة الطفولة هي التي تشكل الاختلاف الكبير بين شخص و آخر.</a:t>
            </a:r>
            <a:br/>
            <a:br/>
            <a:r>
              <a:rPr>
                <a:solidFill>
                  <a:srgbClr val="FFFFFF"/>
                </a:solidFill>
              </a:rPr>
              <a:t> </a:t>
            </a:r>
            <a:br>
              <a:rPr>
                <a:solidFill>
                  <a:srgbClr val="FFFFFF"/>
                </a:solidFill>
              </a:rPr>
            </a:br>
            <a:br>
              <a:rPr>
                <a:solidFill>
                  <a:srgbClr val="FFFFFF"/>
                </a:solidFill>
              </a:rPr>
            </a:br>
            <a:r>
              <a:rPr>
                <a:solidFill>
                  <a:srgbClr val="FFFFFF"/>
                </a:solidFill>
              </a:rPr>
              <a:t> </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7" name="Shape 487"/>
          <p:cNvSpPr/>
          <p:nvPr>
            <p:ph type="title"/>
          </p:nvPr>
        </p:nvSpPr>
        <p:spPr>
          <a:xfrm>
            <a:off x="1839171" y="2387787"/>
            <a:ext cx="9326458" cy="899951"/>
          </a:xfrm>
          <a:prstGeom prst="rect">
            <a:avLst/>
          </a:prstGeom>
        </p:spPr>
        <p:txBody>
          <a:bodyPr/>
          <a:lstStyle/>
          <a:p>
            <a:pPr defTabSz="285634" rtl="0">
              <a:defRPr spc="0" sz="2646">
                <a:solidFill>
                  <a:srgbClr val="FF0000"/>
                </a:solidFill>
                <a:effectLst>
                  <a:outerShdw sx="100000" sy="100000" kx="0" ky="0" algn="b" rotWithShape="0" blurRad="12446" dist="12694" dir="13500000">
                    <a:srgbClr val="555555">
                      <a:alpha val="25000"/>
                    </a:srgbClr>
                  </a:outerShdw>
                </a:effectLst>
                <a:latin typeface="+mn-lt"/>
                <a:ea typeface="+mn-ea"/>
                <a:cs typeface="+mn-cs"/>
                <a:sym typeface="Helvetica"/>
              </a:defRPr>
            </a:pPr>
            <a:r>
              <a:t>هل حصول الشخص على حاصل ذكاء مرتفع يعنى انه سوف ينجح بالضرورة </a:t>
            </a:r>
            <a:r>
              <a:rPr>
                <a:latin typeface="DIN Condensed"/>
                <a:ea typeface="DIN Condensed"/>
                <a:cs typeface="DIN Condensed"/>
                <a:sym typeface="DIN Condensed"/>
              </a:rPr>
              <a:t>– </a:t>
            </a:r>
            <a:r>
              <a:t>هل يعنى انه سوف يؤدى فى حدود قدراته القصوى ؟ </a:t>
            </a:r>
          </a:p>
        </p:txBody>
      </p:sp>
      <p:sp>
        <p:nvSpPr>
          <p:cNvPr id="488" name="Shape 488"/>
          <p:cNvSpPr/>
          <p:nvPr>
            <p:ph type="body" sz="half" idx="1"/>
          </p:nvPr>
        </p:nvSpPr>
        <p:spPr>
          <a:xfrm>
            <a:off x="1539626" y="4173368"/>
            <a:ext cx="9925547" cy="4642424"/>
          </a:xfrm>
          <a:prstGeom prst="rect">
            <a:avLst/>
          </a:prstGeom>
        </p:spPr>
        <p:txBody>
          <a:bodyPr/>
          <a:lstStyle/>
          <a:p>
            <a:pPr marL="184194" indent="-184194" algn="r" defTabSz="382904" rtl="0">
              <a:spcBef>
                <a:spcPts val="1600"/>
              </a:spcBef>
              <a:defRPr spc="0" sz="2100">
                <a:effectLst>
                  <a:outerShdw sx="100000" sy="100000" kx="0" ky="0" algn="b" rotWithShape="0" blurRad="12700" dist="17018" dir="13500000">
                    <a:srgbClr val="8C8E82">
                      <a:alpha val="44000"/>
                    </a:srgbClr>
                  </a:outerShdw>
                </a:effectLst>
                <a:latin typeface="+mn-lt"/>
                <a:ea typeface="+mn-ea"/>
                <a:cs typeface="+mn-cs"/>
                <a:sym typeface="Helvetica"/>
              </a:defRPr>
            </a:pPr>
            <a:r>
              <a:t>لا زالت المدرسة تركز على الذكاء الاكاديمى</a:t>
            </a:r>
            <a:r>
              <a:rPr>
                <a:latin typeface="Avenir Next Condensed"/>
                <a:ea typeface="Avenir Next Condensed"/>
                <a:cs typeface="Avenir Next Condensed"/>
                <a:sym typeface="Avenir Next Condensed"/>
              </a:rPr>
              <a:t> , </a:t>
            </a:r>
            <a:r>
              <a:t>مهملة الذكاء العاطفى الذى يلعب دورا هاما فى تقرير المصير الشخصى</a:t>
            </a:r>
            <a:r>
              <a:rPr>
                <a:latin typeface="Avenir Next Condensed"/>
                <a:ea typeface="Avenir Next Condensed"/>
                <a:cs typeface="Avenir Next Condensed"/>
                <a:sym typeface="Avenir Next Condensed"/>
              </a:rPr>
              <a:t> </a:t>
            </a:r>
          </a:p>
          <a:p>
            <a:pPr marL="184194" indent="-184194" algn="r" defTabSz="382904" rtl="0">
              <a:spcBef>
                <a:spcPts val="1600"/>
              </a:spcBef>
              <a:defRPr spc="0" sz="2100">
                <a:effectLst>
                  <a:outerShdw sx="100000" sy="100000" kx="0" ky="0" algn="b" rotWithShape="0" blurRad="12700" dist="17018" dir="13500000">
                    <a:srgbClr val="8C8E82">
                      <a:alpha val="44000"/>
                    </a:srgbClr>
                  </a:outerShdw>
                </a:effectLst>
                <a:latin typeface="+mn-lt"/>
                <a:ea typeface="+mn-ea"/>
                <a:cs typeface="+mn-cs"/>
                <a:sym typeface="Helvetica"/>
              </a:defRPr>
            </a:pPr>
            <a:r>
              <a:t>ان كفاءة الشخص العاطفية تعتبر عنصرا بالغ الاهمية لفهم سبب تفوق الشخص فى الحياة </a:t>
            </a:r>
            <a:r>
              <a:rPr>
                <a:latin typeface="Avenir Next Condensed"/>
                <a:ea typeface="Avenir Next Condensed"/>
                <a:cs typeface="Avenir Next Condensed"/>
                <a:sym typeface="Avenir Next Condensed"/>
              </a:rPr>
              <a:t>, </a:t>
            </a:r>
            <a:r>
              <a:t>فى الوقت الذى يخفق فيه شخص آخر يملك نفس القدرات الذهنية </a:t>
            </a:r>
            <a:r>
              <a:rPr>
                <a:latin typeface="Avenir Next Condensed"/>
                <a:ea typeface="Avenir Next Condensed"/>
                <a:cs typeface="Avenir Next Condensed"/>
                <a:sym typeface="Avenir Next Condensed"/>
              </a:rPr>
              <a:t>. </a:t>
            </a:r>
            <a:r>
              <a:t>فهى تحدد مقدار ما سوف نحققه من نجاح من خلال توظيف مهاراتنا </a:t>
            </a:r>
            <a:r>
              <a:rPr>
                <a:latin typeface="Avenir Next Condensed"/>
                <a:ea typeface="Avenir Next Condensed"/>
                <a:cs typeface="Avenir Next Condensed"/>
                <a:sym typeface="Avenir Next Condensed"/>
              </a:rPr>
              <a:t>, </a:t>
            </a:r>
            <a:r>
              <a:t>بما فى ذلك القدرات الذهنية البحتة </a:t>
            </a:r>
          </a:p>
          <a:p>
            <a:pPr marL="184194" indent="-184194" algn="r" defTabSz="382904" rtl="0">
              <a:spcBef>
                <a:spcPts val="1600"/>
              </a:spcBef>
              <a:defRPr spc="0" sz="2100">
                <a:effectLst>
                  <a:outerShdw sx="100000" sy="100000" kx="0" ky="0" algn="b" rotWithShape="0" blurRad="12700" dist="17018" dir="13500000">
                    <a:srgbClr val="8C8E82">
                      <a:alpha val="44000"/>
                    </a:srgbClr>
                  </a:outerShdw>
                </a:effectLst>
                <a:latin typeface="+mn-lt"/>
                <a:ea typeface="+mn-ea"/>
                <a:cs typeface="+mn-cs"/>
                <a:sym typeface="Helvetica"/>
              </a:defRPr>
            </a:pPr>
            <a:r>
              <a:t>تشير معظم الادلة الى ان الشخص الذى يتمتع بالمهارة العاطفية </a:t>
            </a:r>
            <a:r>
              <a:rPr>
                <a:latin typeface="Avenir Next Condensed"/>
                <a:ea typeface="Avenir Next Condensed"/>
                <a:cs typeface="Avenir Next Condensed"/>
                <a:sym typeface="Avenir Next Condensed"/>
              </a:rPr>
              <a:t>– </a:t>
            </a:r>
            <a:r>
              <a:t>و الذى يعرف و يدير مشاعره بشكل جيد </a:t>
            </a:r>
            <a:r>
              <a:rPr>
                <a:latin typeface="Avenir Next Condensed"/>
                <a:ea typeface="Avenir Next Condensed"/>
                <a:cs typeface="Avenir Next Condensed"/>
                <a:sym typeface="Avenir Next Condensed"/>
              </a:rPr>
              <a:t>, </a:t>
            </a:r>
            <a:r>
              <a:t>و الذى يقرأ مشاعر الغير و يتعامل معها بكفاءة </a:t>
            </a:r>
            <a:r>
              <a:rPr>
                <a:latin typeface="Avenir Next Condensed"/>
                <a:ea typeface="Avenir Next Condensed"/>
                <a:cs typeface="Avenir Next Condensed"/>
                <a:sym typeface="Avenir Next Condensed"/>
              </a:rPr>
              <a:t>– </a:t>
            </a:r>
            <a:r>
              <a:t>يكون قد اكتسب ميزة فى</a:t>
            </a:r>
            <a:r>
              <a:rPr>
                <a:latin typeface="Avenir Next Condensed"/>
                <a:ea typeface="Avenir Next Condensed"/>
                <a:cs typeface="Avenir Next Condensed"/>
                <a:sym typeface="Avenir Next Condensed"/>
              </a:rPr>
              <a:t> </a:t>
            </a:r>
            <a:r>
              <a:t>اى مجال من مجالات الحياة سواء على مستوى العلاقات العاطفية الاجتماعية </a:t>
            </a:r>
            <a:r>
              <a:rPr>
                <a:latin typeface="Avenir Next Condensed"/>
                <a:ea typeface="Avenir Next Condensed"/>
                <a:cs typeface="Avenir Next Condensed"/>
                <a:sym typeface="Avenir Next Condensed"/>
              </a:rPr>
              <a:t>, </a:t>
            </a:r>
            <a:r>
              <a:t>او من خلال انتقاء القواعد غير المعلنة التى تضمن النجاح فى اطار الحياة السياسية </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0" name="Shape 490"/>
          <p:cNvSpPr/>
          <p:nvPr>
            <p:ph type="title"/>
          </p:nvPr>
        </p:nvSpPr>
        <p:spPr>
          <a:xfrm>
            <a:off x="1839171" y="2387787"/>
            <a:ext cx="9326458" cy="899951"/>
          </a:xfrm>
          <a:prstGeom prst="rect">
            <a:avLst/>
          </a:prstGeom>
        </p:spPr>
        <p:txBody>
          <a:bodyPr/>
          <a:lstStyle>
            <a:lvl1pPr defTabSz="365758">
              <a:defRPr spc="100" sz="5300">
                <a:solidFill>
                  <a:srgbClr val="FF0000"/>
                </a:solidFill>
                <a:effectLst>
                  <a:outerShdw sx="100000" sy="100000" kx="0" ky="0" algn="b" rotWithShape="0" blurRad="12700" dist="16256" dir="13500000">
                    <a:srgbClr val="555555">
                      <a:alpha val="25000"/>
                    </a:srgbClr>
                  </a:outerShdw>
                </a:effectLst>
                <a:latin typeface="+mn-lt"/>
                <a:ea typeface="+mn-ea"/>
                <a:cs typeface="+mn-cs"/>
                <a:sym typeface="Helvetica"/>
              </a:defRPr>
            </a:lvl1pPr>
          </a:lstStyle>
          <a:p>
            <a:pPr rtl="0">
              <a:defRPr/>
            </a:pPr>
            <a:r>
              <a:t>ما هو الذكاء العاطفى ؟ </a:t>
            </a:r>
          </a:p>
        </p:txBody>
      </p:sp>
      <p:sp>
        <p:nvSpPr>
          <p:cNvPr id="491" name="Shape 491"/>
          <p:cNvSpPr/>
          <p:nvPr>
            <p:ph type="body" sz="half" idx="1"/>
          </p:nvPr>
        </p:nvSpPr>
        <p:spPr>
          <a:xfrm>
            <a:off x="1693842" y="4173368"/>
            <a:ext cx="10387776" cy="4642424"/>
          </a:xfrm>
          <a:prstGeom prst="rect">
            <a:avLst/>
          </a:prstGeom>
        </p:spPr>
        <p:txBody>
          <a:bodyPr/>
          <a:lstStyle/>
          <a:p>
            <a:pPr algn="r" rtl="0">
              <a:defRPr spc="0"/>
            </a:pPr>
            <a:r>
              <a:t>” </a:t>
            </a:r>
            <a:r>
              <a:rPr>
                <a:latin typeface="+mn-lt"/>
                <a:ea typeface="+mn-ea"/>
                <a:cs typeface="+mn-cs"/>
                <a:sym typeface="Helvetica"/>
              </a:rPr>
              <a:t>هو مجموعة من القدرات مثل القدرة على تحفيز الذات و المثابرة و المواصلة فى وجه الاحباط </a:t>
            </a:r>
            <a:r>
              <a:t>, </a:t>
            </a:r>
            <a:r>
              <a:rPr>
                <a:latin typeface="+mn-lt"/>
                <a:ea typeface="+mn-ea"/>
                <a:cs typeface="+mn-cs"/>
                <a:sym typeface="Helvetica"/>
              </a:rPr>
              <a:t>و السيطرة على ردود الافعال التلقائية و الاتزان و التحكم فى الحالة المزاجية </a:t>
            </a:r>
            <a:r>
              <a:t>, </a:t>
            </a:r>
            <a:r>
              <a:rPr>
                <a:latin typeface="+mn-lt"/>
                <a:ea typeface="+mn-ea"/>
                <a:cs typeface="+mn-cs"/>
                <a:sym typeface="Helvetica"/>
              </a:rPr>
              <a:t>و التصدى لكل الضغوط التى يمكن ان تسلب الشخص قدرته على التفكير و التعاطف و التمسك بالامل</a:t>
            </a:r>
            <a:r>
              <a:t> ” </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3" name="Shape 493"/>
          <p:cNvSpPr/>
          <p:nvPr>
            <p:ph type="title"/>
          </p:nvPr>
        </p:nvSpPr>
        <p:spPr>
          <a:xfrm>
            <a:off x="1839171" y="2387787"/>
            <a:ext cx="9326458" cy="899951"/>
          </a:xfrm>
          <a:prstGeom prst="rect">
            <a:avLst/>
          </a:prstGeom>
        </p:spPr>
        <p:txBody>
          <a:bodyPr/>
          <a:lstStyle/>
          <a:p>
            <a:pPr defTabSz="192023" rtl="0">
              <a:defRPr spc="0" sz="2772">
                <a:solidFill>
                  <a:srgbClr val="FF0000"/>
                </a:solidFill>
                <a:effectLst>
                  <a:outerShdw sx="100000" sy="100000" kx="0" ky="0" algn="b" rotWithShape="0" blurRad="10668" dist="8534" dir="13500000">
                    <a:srgbClr val="555555">
                      <a:alpha val="25000"/>
                    </a:srgbClr>
                  </a:outerShdw>
                </a:effectLst>
                <a:latin typeface="+mn-lt"/>
                <a:ea typeface="+mn-ea"/>
                <a:cs typeface="+mn-cs"/>
                <a:sym typeface="Helvetica"/>
              </a:defRPr>
            </a:pPr>
            <a:r>
              <a:t>اذا هل هو نوع مختلف من الذكاء ؟ </a:t>
            </a:r>
            <a:br/>
            <a:r>
              <a:t>ما هى اسهامات </a:t>
            </a:r>
            <a:r>
              <a:rPr>
                <a:latin typeface="DIN Condensed"/>
                <a:ea typeface="DIN Condensed"/>
                <a:cs typeface="DIN Condensed"/>
                <a:sym typeface="DIN Condensed"/>
              </a:rPr>
              <a:t>”</a:t>
            </a:r>
            <a:r>
              <a:t>هاورد جاردنر</a:t>
            </a:r>
            <a:r>
              <a:rPr>
                <a:latin typeface="DIN Condensed"/>
                <a:ea typeface="DIN Condensed"/>
                <a:cs typeface="DIN Condensed"/>
                <a:sym typeface="DIN Condensed"/>
              </a:rPr>
              <a:t> ” </a:t>
            </a:r>
            <a:r>
              <a:t>فى هذا المجال ؟</a:t>
            </a:r>
          </a:p>
        </p:txBody>
      </p:sp>
      <p:sp>
        <p:nvSpPr>
          <p:cNvPr id="494" name="Shape 494"/>
          <p:cNvSpPr/>
          <p:nvPr>
            <p:ph type="body" sz="half" idx="1"/>
          </p:nvPr>
        </p:nvSpPr>
        <p:spPr>
          <a:xfrm>
            <a:off x="1689448" y="4173368"/>
            <a:ext cx="10541077" cy="4642424"/>
          </a:xfrm>
          <a:prstGeom prst="rect">
            <a:avLst/>
          </a:prstGeom>
        </p:spPr>
        <p:txBody>
          <a:bodyPr/>
          <a:lstStyle/>
          <a:p>
            <a:pPr marL="214434" indent="-214434" algn="r" defTabSz="445769" rtl="0">
              <a:lnSpc>
                <a:spcPct val="80000"/>
              </a:lnSpc>
              <a:spcBef>
                <a:spcPts val="1800"/>
              </a:spcBef>
              <a:defRPr spc="0" sz="2400">
                <a:effectLst>
                  <a:outerShdw sx="100000" sy="100000" kx="0" ky="0" algn="b" rotWithShape="0" blurRad="25400" dist="19812" dir="13500000">
                    <a:srgbClr val="8C8E82">
                      <a:alpha val="44000"/>
                    </a:srgbClr>
                  </a:outerShdw>
                </a:effectLst>
                <a:latin typeface="+mn-lt"/>
                <a:ea typeface="+mn-ea"/>
                <a:cs typeface="+mn-cs"/>
                <a:sym typeface="Helvetica"/>
              </a:defRPr>
            </a:pPr>
            <a:r>
              <a:t>اكد </a:t>
            </a:r>
            <a:r>
              <a:rPr>
                <a:latin typeface="Avenir Next Condensed"/>
                <a:ea typeface="Avenir Next Condensed"/>
                <a:cs typeface="Avenir Next Condensed"/>
                <a:sym typeface="Avenir Next Condensed"/>
              </a:rPr>
              <a:t>”</a:t>
            </a:r>
            <a:r>
              <a:t>جاردنر</a:t>
            </a:r>
            <a:r>
              <a:rPr>
                <a:latin typeface="Avenir Next Condensed"/>
                <a:ea typeface="Avenir Next Condensed"/>
                <a:cs typeface="Avenir Next Condensed"/>
                <a:sym typeface="Avenir Next Condensed"/>
              </a:rPr>
              <a:t> ” </a:t>
            </a:r>
            <a:r>
              <a:t>على ان النجاح لا يقتصر على نوع واحد فقط من الذكاء و انما على مجموعة واسعة النطاق من انواع الذكاء </a:t>
            </a:r>
            <a:r>
              <a:rPr>
                <a:latin typeface="Avenir Next Condensed"/>
                <a:ea typeface="Avenir Next Condensed"/>
                <a:cs typeface="Avenir Next Condensed"/>
                <a:sym typeface="Avenir Next Condensed"/>
              </a:rPr>
              <a:t>, </a:t>
            </a:r>
            <a:r>
              <a:t>كالذكاء الموسيقى </a:t>
            </a:r>
            <a:r>
              <a:rPr>
                <a:latin typeface="Avenir Next Condensed"/>
                <a:ea typeface="Avenir Next Condensed"/>
                <a:cs typeface="Avenir Next Condensed"/>
                <a:sym typeface="Avenir Next Condensed"/>
              </a:rPr>
              <a:t>, </a:t>
            </a:r>
            <a:r>
              <a:t>و الحركى</a:t>
            </a:r>
            <a:r>
              <a:rPr>
                <a:latin typeface="Avenir Next Condensed"/>
                <a:ea typeface="Avenir Next Condensed"/>
                <a:cs typeface="Avenir Next Condensed"/>
                <a:sym typeface="Avenir Next Condensed"/>
              </a:rPr>
              <a:t> , </a:t>
            </a:r>
            <a:r>
              <a:t>و غيرها من المهارات </a:t>
            </a:r>
            <a:r>
              <a:rPr>
                <a:latin typeface="Avenir Next Condensed"/>
                <a:ea typeface="Avenir Next Condensed"/>
                <a:cs typeface="Avenir Next Condensed"/>
                <a:sym typeface="Avenir Next Condensed"/>
              </a:rPr>
              <a:t>. </a:t>
            </a:r>
            <a:r>
              <a:t>و نحن يعنينا هنا كل من الذكاء الشخصى و الذكاء الاجتماعى</a:t>
            </a:r>
            <a:r>
              <a:rPr>
                <a:latin typeface="Avenir Next Condensed"/>
                <a:ea typeface="Avenir Next Condensed"/>
                <a:cs typeface="Avenir Next Condensed"/>
                <a:sym typeface="Avenir Next Condensed"/>
              </a:rPr>
              <a:t> .</a:t>
            </a:r>
          </a:p>
          <a:p>
            <a:pPr marL="214434" indent="-214434" algn="r" defTabSz="445769" rtl="0">
              <a:lnSpc>
                <a:spcPct val="80000"/>
              </a:lnSpc>
              <a:spcBef>
                <a:spcPts val="1800"/>
              </a:spcBef>
              <a:defRPr spc="0" sz="2400">
                <a:effectLst>
                  <a:outerShdw sx="100000" sy="100000" kx="0" ky="0" algn="b" rotWithShape="0" blurRad="25400" dist="19812" dir="13500000">
                    <a:srgbClr val="8C8E82">
                      <a:alpha val="44000"/>
                    </a:srgbClr>
                  </a:outerShdw>
                </a:effectLst>
                <a:latin typeface="+mn-lt"/>
                <a:ea typeface="+mn-ea"/>
                <a:cs typeface="+mn-cs"/>
                <a:sym typeface="Helvetica"/>
              </a:defRPr>
            </a:pPr>
            <a:r>
              <a:t>الذكاء الاجتماعى</a:t>
            </a:r>
            <a:r>
              <a:rPr>
                <a:latin typeface="Avenir Next Condensed"/>
                <a:ea typeface="Avenir Next Condensed"/>
                <a:cs typeface="Avenir Next Condensed"/>
                <a:sym typeface="Avenir Next Condensed"/>
              </a:rPr>
              <a:t> : </a:t>
            </a:r>
            <a:r>
              <a:t>يعنى الذكاء فى التعامل مع الغير و القدرة على فهم الآخرين </a:t>
            </a:r>
            <a:r>
              <a:rPr>
                <a:latin typeface="Avenir Next Condensed"/>
                <a:ea typeface="Avenir Next Condensed"/>
                <a:cs typeface="Avenir Next Condensed"/>
                <a:sym typeface="Avenir Next Condensed"/>
              </a:rPr>
              <a:t>, </a:t>
            </a:r>
            <a:r>
              <a:t>ما الذى يحفزهم و كبف يعملون </a:t>
            </a:r>
            <a:r>
              <a:rPr>
                <a:latin typeface="Avenir Next Condensed"/>
                <a:ea typeface="Avenir Next Condensed"/>
                <a:cs typeface="Avenir Next Condensed"/>
                <a:sym typeface="Avenir Next Condensed"/>
              </a:rPr>
              <a:t>, </a:t>
            </a:r>
            <a:r>
              <a:t>و كيفية العمل بنجاح معهم </a:t>
            </a:r>
            <a:r>
              <a:rPr>
                <a:latin typeface="Avenir Next Condensed"/>
                <a:ea typeface="Avenir Next Condensed"/>
                <a:cs typeface="Avenir Next Condensed"/>
                <a:sym typeface="Avenir Next Condensed"/>
              </a:rPr>
              <a:t>. ( </a:t>
            </a:r>
            <a:r>
              <a:t>يحتاجه السياسى الناجح و المدرس والخطيب الديني</a:t>
            </a:r>
            <a:r>
              <a:rPr>
                <a:latin typeface="Avenir Next Condensed"/>
                <a:ea typeface="Avenir Next Condensed"/>
                <a:cs typeface="Avenir Next Condensed"/>
                <a:sym typeface="Avenir Next Condensed"/>
              </a:rPr>
              <a:t>....</a:t>
            </a:r>
            <a:r>
              <a:t>الخ</a:t>
            </a:r>
            <a:r>
              <a:rPr>
                <a:latin typeface="Avenir Next Condensed"/>
                <a:ea typeface="Avenir Next Condensed"/>
                <a:cs typeface="Avenir Next Condensed"/>
                <a:sym typeface="Avenir Next Condensed"/>
              </a:rPr>
              <a:t>)  </a:t>
            </a:r>
          </a:p>
          <a:p>
            <a:pPr marL="214434" indent="-214434" algn="r" defTabSz="445769" rtl="0">
              <a:lnSpc>
                <a:spcPct val="80000"/>
              </a:lnSpc>
              <a:spcBef>
                <a:spcPts val="1800"/>
              </a:spcBef>
              <a:defRPr spc="0" sz="2400">
                <a:effectLst>
                  <a:outerShdw sx="100000" sy="100000" kx="0" ky="0" algn="b" rotWithShape="0" blurRad="25400" dist="19812" dir="13500000">
                    <a:srgbClr val="8C8E82">
                      <a:alpha val="44000"/>
                    </a:srgbClr>
                  </a:outerShdw>
                </a:effectLst>
                <a:latin typeface="+mn-lt"/>
                <a:ea typeface="+mn-ea"/>
                <a:cs typeface="+mn-cs"/>
                <a:sym typeface="Helvetica"/>
              </a:defRPr>
            </a:pPr>
            <a:r>
              <a:t>اما الذكاء الشخصى</a:t>
            </a:r>
            <a:r>
              <a:rPr>
                <a:latin typeface="Avenir Next Condensed"/>
                <a:ea typeface="Avenir Next Condensed"/>
                <a:cs typeface="Avenir Next Condensed"/>
                <a:sym typeface="Avenir Next Condensed"/>
              </a:rPr>
              <a:t> : </a:t>
            </a:r>
            <a:r>
              <a:t>فهو مفتاح فهم النفس و هو القدرة على استشعار الاحاسيس الذاتية </a:t>
            </a:r>
            <a:r>
              <a:rPr>
                <a:latin typeface="Avenir Next Condensed"/>
                <a:ea typeface="Avenir Next Condensed"/>
                <a:cs typeface="Avenir Next Condensed"/>
                <a:sym typeface="Avenir Next Condensed"/>
              </a:rPr>
              <a:t>, </a:t>
            </a:r>
            <a:r>
              <a:t>و القدرة على تمييزها </a:t>
            </a:r>
            <a:r>
              <a:rPr>
                <a:latin typeface="Avenir Next Condensed"/>
                <a:ea typeface="Avenir Next Condensed"/>
                <a:cs typeface="Avenir Next Condensed"/>
                <a:sym typeface="Avenir Next Condensed"/>
              </a:rPr>
              <a:t>, </a:t>
            </a:r>
            <a:r>
              <a:t>و استغلالها لتوجيه السلوك </a:t>
            </a:r>
            <a:r>
              <a:rPr>
                <a:latin typeface="Avenir Next Condensed"/>
                <a:ea typeface="Avenir Next Condensed"/>
                <a:cs typeface="Avenir Next Condensed"/>
                <a:sym typeface="Avenir Next Condensed"/>
              </a:rPr>
              <a:t>.</a:t>
            </a:r>
          </a:p>
          <a:p>
            <a:pPr marL="214434" indent="-214434" algn="r" defTabSz="445769" rtl="0">
              <a:lnSpc>
                <a:spcPct val="80000"/>
              </a:lnSpc>
              <a:spcBef>
                <a:spcPts val="1800"/>
              </a:spcBef>
              <a:defRPr spc="0" sz="2400">
                <a:effectLst>
                  <a:outerShdw sx="100000" sy="100000" kx="0" ky="0" algn="b" rotWithShape="0" blurRad="25400" dist="19812" dir="13500000">
                    <a:srgbClr val="8C8E82">
                      <a:alpha val="44000"/>
                    </a:srgbClr>
                  </a:outerShdw>
                </a:effectLst>
                <a:latin typeface="+mn-lt"/>
                <a:ea typeface="+mn-ea"/>
                <a:cs typeface="+mn-cs"/>
                <a:sym typeface="Helvetica"/>
              </a:defRPr>
            </a:pPr>
            <a:r>
              <a:t>ان الذكاء الشخصى و الاجتماعى</a:t>
            </a:r>
            <a:r>
              <a:rPr>
                <a:latin typeface="Avenir Next Condensed"/>
                <a:ea typeface="Avenir Next Condensed"/>
                <a:cs typeface="Avenir Next Condensed"/>
                <a:sym typeface="Avenir Next Condensed"/>
              </a:rPr>
              <a:t> </a:t>
            </a:r>
            <a:r>
              <a:t>فى مجمله   يعنى فهم الذات و الغير من حيث الدوافع و عادات العمل و توظيف هذه الرؤية فى الحياة </a:t>
            </a:r>
            <a:r>
              <a:rPr>
                <a:latin typeface="Avenir Next Condensed"/>
                <a:ea typeface="Avenir Next Condensed"/>
                <a:cs typeface="Avenir Next Condensed"/>
                <a:sym typeface="Avenir Next Condensed"/>
              </a:rPr>
              <a:t>, </a:t>
            </a:r>
            <a:r>
              <a:t>و التوافق مع الغير </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6" name="Shape 496"/>
          <p:cNvSpPr/>
          <p:nvPr>
            <p:ph type="title"/>
          </p:nvPr>
        </p:nvSpPr>
        <p:spPr>
          <a:xfrm>
            <a:off x="1839171" y="2387787"/>
            <a:ext cx="9326458" cy="899951"/>
          </a:xfrm>
          <a:prstGeom prst="rect">
            <a:avLst/>
          </a:prstGeom>
        </p:spPr>
        <p:txBody>
          <a:bodyPr/>
          <a:lstStyle/>
          <a:p>
            <a:pPr defTabSz="348615" rtl="0">
              <a:defRPr spc="100" sz="5100">
                <a:solidFill>
                  <a:srgbClr val="FF0000"/>
                </a:solidFill>
                <a:effectLst>
                  <a:outerShdw sx="100000" sy="100000" kx="0" ky="0" algn="b" rotWithShape="0" blurRad="12700" dist="15494" dir="13500000">
                    <a:srgbClr val="555555">
                      <a:alpha val="25000"/>
                    </a:srgbClr>
                  </a:outerShdw>
                </a:effectLst>
                <a:latin typeface="+mn-lt"/>
                <a:ea typeface="+mn-ea"/>
                <a:cs typeface="+mn-cs"/>
                <a:sym typeface="Helvetica"/>
              </a:defRPr>
            </a:pPr>
            <a:r>
              <a:t>يشمل الذكاء العاطفي </a:t>
            </a:r>
            <a:r>
              <a:rPr>
                <a:latin typeface="DIN Condensed"/>
                <a:ea typeface="DIN Condensed"/>
                <a:cs typeface="DIN Condensed"/>
                <a:sym typeface="DIN Condensed"/>
              </a:rPr>
              <a:t>5 </a:t>
            </a:r>
            <a:r>
              <a:t>مجالات رئيسية</a:t>
            </a:r>
            <a:r>
              <a:rPr>
                <a:latin typeface="DIN Condensed"/>
                <a:ea typeface="DIN Condensed"/>
                <a:cs typeface="DIN Condensed"/>
                <a:sym typeface="DIN Condensed"/>
              </a:rPr>
              <a:t>:</a:t>
            </a:r>
          </a:p>
        </p:txBody>
      </p:sp>
      <p:sp>
        <p:nvSpPr>
          <p:cNvPr id="497" name="Shape 497"/>
          <p:cNvSpPr/>
          <p:nvPr>
            <p:ph type="body" idx="1"/>
          </p:nvPr>
        </p:nvSpPr>
        <p:spPr>
          <a:xfrm>
            <a:off x="850341" y="4173368"/>
            <a:ext cx="11649114" cy="4642424"/>
          </a:xfrm>
          <a:prstGeom prst="rect">
            <a:avLst/>
          </a:prstGeom>
        </p:spPr>
        <p:txBody>
          <a:bodyPr/>
          <a:lstStyle/>
          <a:p>
            <a:pPr marL="0" indent="0" algn="r" defTabSz="365758" rtl="0">
              <a:spcBef>
                <a:spcPts val="1500"/>
              </a:spcBef>
              <a:buSzTx/>
              <a:buNone/>
              <a:defRPr spc="0" sz="2100">
                <a:effectLst>
                  <a:outerShdw sx="100000" sy="100000" kx="0" ky="0" algn="b" rotWithShape="0" blurRad="12700" dist="16256" dir="13500000">
                    <a:srgbClr val="8C8E82">
                      <a:alpha val="44000"/>
                    </a:srgbClr>
                  </a:outerShdw>
                </a:effectLst>
              </a:defRPr>
            </a:pPr>
            <a:r>
              <a:t>1- </a:t>
            </a:r>
            <a:r>
              <a:rPr>
                <a:solidFill>
                  <a:srgbClr val="FF0000"/>
                </a:solidFill>
                <a:latin typeface="+mn-lt"/>
                <a:ea typeface="+mn-ea"/>
                <a:cs typeface="+mn-cs"/>
                <a:sym typeface="Helvetica"/>
              </a:rPr>
              <a:t>تعرف الشخص على مشاعره الخاصة</a:t>
            </a:r>
            <a:r>
              <a:rPr>
                <a:solidFill>
                  <a:srgbClr val="FF0000"/>
                </a:solidFill>
              </a:rPr>
              <a:t>: </a:t>
            </a:r>
            <a:r>
              <a:rPr>
                <a:latin typeface="+mn-lt"/>
                <a:ea typeface="+mn-ea"/>
                <a:cs typeface="+mn-cs"/>
                <a:sym typeface="Helvetica"/>
              </a:rPr>
              <a:t>الوعي والادراك الذاتي، التعرف على المشاعر فور حدوثها، وهذا هو المفتاح الأساسي للذكاء العاطفي، ان افتقاد الشخص القدرة على ملاحظة مشاعره الشخصية يجعله يسقط تحت رحمة تلك المشاعر، اما الشخص الذي يملك فهماً جيداً لمشاعره فسوف يكون قائدا افضل لحياته وسوف يكون اكثر تمكننا وثقة في معرفة مشاعرة الحقيقية تجاه القرارات الشخصية التي يجب ان يتخذها مثل </a:t>
            </a:r>
            <a:r>
              <a:t>: </a:t>
            </a:r>
            <a:r>
              <a:rPr>
                <a:latin typeface="+mn-lt"/>
                <a:ea typeface="+mn-ea"/>
                <a:cs typeface="+mn-cs"/>
                <a:sym typeface="Helvetica"/>
              </a:rPr>
              <a:t>الشخص الذي يجب ان يتزوج</a:t>
            </a:r>
            <a:r>
              <a:t>- </a:t>
            </a:r>
            <a:r>
              <a:rPr>
                <a:latin typeface="+mn-lt"/>
                <a:ea typeface="+mn-ea"/>
                <a:cs typeface="+mn-cs"/>
                <a:sym typeface="Helvetica"/>
              </a:rPr>
              <a:t>العمل الذي يجب ان يمارسه</a:t>
            </a:r>
          </a:p>
          <a:p>
            <a:pPr marL="0" indent="0" algn="r" defTabSz="365758" rtl="0">
              <a:spcBef>
                <a:spcPts val="1500"/>
              </a:spcBef>
              <a:buSzTx/>
              <a:buNone/>
              <a:defRPr spc="0" sz="2100">
                <a:effectLst>
                  <a:outerShdw sx="100000" sy="100000" kx="0" ky="0" algn="b" rotWithShape="0" blurRad="12700" dist="16256" dir="13500000">
                    <a:srgbClr val="8C8E82">
                      <a:alpha val="44000"/>
                    </a:srgbClr>
                  </a:outerShdw>
                </a:effectLst>
              </a:defRPr>
            </a:pPr>
            <a:r>
              <a:t>2- </a:t>
            </a:r>
            <a:r>
              <a:rPr>
                <a:solidFill>
                  <a:srgbClr val="FF0000"/>
                </a:solidFill>
                <a:latin typeface="+mn-lt"/>
                <a:ea typeface="+mn-ea"/>
                <a:cs typeface="+mn-cs"/>
                <a:sym typeface="Helvetica"/>
              </a:rPr>
              <a:t>التحكم في المشاعر بحيث تصبح مناسبة</a:t>
            </a:r>
            <a:r>
              <a:rPr>
                <a:solidFill>
                  <a:srgbClr val="FF0000"/>
                </a:solidFill>
              </a:rPr>
              <a:t>: </a:t>
            </a:r>
            <a:r>
              <a:rPr>
                <a:latin typeface="+mn-lt"/>
                <a:ea typeface="+mn-ea"/>
                <a:cs typeface="+mn-cs"/>
                <a:sym typeface="Helvetica"/>
              </a:rPr>
              <a:t>مثل</a:t>
            </a:r>
            <a:r>
              <a:t>: </a:t>
            </a:r>
            <a:r>
              <a:rPr>
                <a:latin typeface="+mn-lt"/>
                <a:ea typeface="+mn-ea"/>
                <a:cs typeface="+mn-cs"/>
                <a:sym typeface="Helvetica"/>
              </a:rPr>
              <a:t>القدرة على تهدئة الشخص لنفسه، والتخلص من القلق والكآبة أو الغضب والثورة ، ان الشخص الذي يفتقد هذه القدرة سوف يجد نفسه  على سبيل المثال دائما في حالة صراع مع مشاعر الحزن بينما الشخص الذي يملك هذه القدرة سوف يجد نفسه قادراً على التعافي السريع والامساك بزمام نفسه امام إخفاقات الحياة واحباطها</a:t>
            </a:r>
            <a:r>
              <a:t>. </a:t>
            </a:r>
            <a:r>
              <a:rPr>
                <a:latin typeface="+mn-lt"/>
                <a:ea typeface="+mn-ea"/>
                <a:cs typeface="+mn-cs"/>
                <a:sym typeface="Helvetica"/>
              </a:rPr>
              <a:t>او انه سيكون ضحية لثورة غضب تصرف على اثرها بتصرف أدى الى عواقب وخيمة ندم عليها فيما بعد</a:t>
            </a:r>
            <a:r>
              <a:t>.</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9" name="Shape 499"/>
          <p:cNvSpPr/>
          <p:nvPr>
            <p:ph type="title"/>
          </p:nvPr>
        </p:nvSpPr>
        <p:spPr>
          <a:xfrm>
            <a:off x="1839171" y="2387787"/>
            <a:ext cx="9326458" cy="899951"/>
          </a:xfrm>
          <a:prstGeom prst="rect">
            <a:avLst/>
          </a:prstGeom>
        </p:spPr>
        <p:txBody>
          <a:bodyPr/>
          <a:lstStyle/>
          <a:p>
            <a:pPr rtl="0">
              <a:defRPr spc="107" sz="5400"/>
            </a:pPr>
          </a:p>
        </p:txBody>
      </p:sp>
      <p:sp>
        <p:nvSpPr>
          <p:cNvPr id="500" name="Shape 500"/>
          <p:cNvSpPr/>
          <p:nvPr>
            <p:ph type="body" sz="half" idx="1"/>
          </p:nvPr>
        </p:nvSpPr>
        <p:spPr>
          <a:xfrm>
            <a:off x="1263419" y="4173368"/>
            <a:ext cx="10818198" cy="4642424"/>
          </a:xfrm>
          <a:prstGeom prst="rect">
            <a:avLst/>
          </a:prstGeom>
        </p:spPr>
        <p:txBody>
          <a:bodyPr/>
          <a:lstStyle/>
          <a:p>
            <a:pPr marL="0" indent="0" algn="r" defTabSz="382904" rtl="0">
              <a:spcBef>
                <a:spcPts val="1600"/>
              </a:spcBef>
              <a:buSzTx/>
              <a:buNone/>
              <a:defRPr spc="0" sz="2100">
                <a:effectLst>
                  <a:outerShdw sx="100000" sy="100000" kx="0" ky="0" algn="b" rotWithShape="0" blurRad="12700" dist="17018" dir="13500000">
                    <a:srgbClr val="8C8E82">
                      <a:alpha val="44000"/>
                    </a:srgbClr>
                  </a:outerShdw>
                </a:effectLst>
              </a:defRPr>
            </a:pPr>
            <a:r>
              <a:t>3- </a:t>
            </a:r>
            <a:r>
              <a:rPr>
                <a:solidFill>
                  <a:srgbClr val="FF0000"/>
                </a:solidFill>
                <a:latin typeface="+mn-lt"/>
                <a:ea typeface="+mn-ea"/>
                <a:cs typeface="+mn-cs"/>
                <a:sym typeface="Helvetica"/>
              </a:rPr>
              <a:t>تحفيز الذات</a:t>
            </a:r>
            <a:r>
              <a:t>: </a:t>
            </a:r>
            <a:r>
              <a:rPr>
                <a:latin typeface="+mn-lt"/>
                <a:ea typeface="+mn-ea"/>
                <a:cs typeface="+mn-cs"/>
                <a:sym typeface="Helvetica"/>
              </a:rPr>
              <a:t>ان توجيه العواطف لخدمة </a:t>
            </a:r>
            <a:r>
              <a:rPr>
                <a:solidFill>
                  <a:srgbClr val="FF0000"/>
                </a:solidFill>
                <a:latin typeface="+mn-lt"/>
                <a:ea typeface="+mn-ea"/>
                <a:cs typeface="+mn-cs"/>
                <a:sym typeface="Helvetica"/>
              </a:rPr>
              <a:t>هدف ما </a:t>
            </a:r>
            <a:r>
              <a:rPr>
                <a:latin typeface="+mn-lt"/>
                <a:ea typeface="+mn-ea"/>
                <a:cs typeface="+mn-cs"/>
                <a:sym typeface="Helvetica"/>
              </a:rPr>
              <a:t>يعتبر عاملاً اساسياً لتركيز الانتباه وتحفيز الذات والاتقان والاجادة والابداع، ان السيطرة العاطفية على النفس وارجاء اشباع الرغبات والاستجابات اللاشعورية التلقائية تقف وراء القدرة على الوصول الى أي نوع من الإنجاز</a:t>
            </a:r>
            <a:r>
              <a:t>.</a:t>
            </a:r>
          </a:p>
          <a:p>
            <a:pPr marL="0" indent="0" algn="r" defTabSz="382904" rtl="0">
              <a:spcBef>
                <a:spcPts val="1600"/>
              </a:spcBef>
              <a:buSzTx/>
              <a:buNone/>
              <a:defRPr spc="0" sz="2100">
                <a:effectLst>
                  <a:outerShdw sx="100000" sy="100000" kx="0" ky="0" algn="b" rotWithShape="0" blurRad="12700" dist="17018" dir="13500000">
                    <a:srgbClr val="8C8E82">
                      <a:alpha val="44000"/>
                    </a:srgbClr>
                  </a:outerShdw>
                </a:effectLst>
              </a:defRPr>
            </a:pPr>
            <a:r>
              <a:t>4- </a:t>
            </a:r>
            <a:r>
              <a:rPr>
                <a:solidFill>
                  <a:srgbClr val="FF0000"/>
                </a:solidFill>
                <a:latin typeface="+mn-lt"/>
                <a:ea typeface="+mn-ea"/>
                <a:cs typeface="+mn-cs"/>
                <a:sym typeface="Helvetica"/>
              </a:rPr>
              <a:t>التعرف على مشاعر الغير</a:t>
            </a:r>
            <a:r>
              <a:rPr>
                <a:solidFill>
                  <a:srgbClr val="FF0000"/>
                </a:solidFill>
              </a:rPr>
              <a:t>: </a:t>
            </a:r>
            <a:r>
              <a:rPr>
                <a:latin typeface="+mn-lt"/>
                <a:ea typeface="+mn-ea"/>
                <a:cs typeface="+mn-cs"/>
                <a:sym typeface="Helvetica"/>
              </a:rPr>
              <a:t>ان التعاطف هو أساس مهارة الشخص، ان الشخص المتعاطف يكون اكثر اصغاء وانتباه الى كل الإشارات الاجتماعية التي تنم عن رغبات الغير واحتياجاتهم مما يجعل هذا الشخص افضل في شغل وظائف معينة مثل </a:t>
            </a:r>
            <a:r>
              <a:t>: </a:t>
            </a:r>
            <a:r>
              <a:rPr>
                <a:latin typeface="+mn-lt"/>
                <a:ea typeface="+mn-ea"/>
                <a:cs typeface="+mn-cs"/>
                <a:sym typeface="Helvetica"/>
              </a:rPr>
              <a:t>القائمين على الرعاية والمدرسين ورجال المبيعات والمديرين</a:t>
            </a:r>
            <a:r>
              <a:t>.</a:t>
            </a:r>
          </a:p>
          <a:p>
            <a:pPr marL="0" indent="0" algn="r" defTabSz="382904" rtl="0">
              <a:spcBef>
                <a:spcPts val="1600"/>
              </a:spcBef>
              <a:buSzTx/>
              <a:buNone/>
              <a:defRPr spc="0" sz="2100">
                <a:effectLst>
                  <a:outerShdw sx="100000" sy="100000" kx="0" ky="0" algn="b" rotWithShape="0" blurRad="12700" dist="17018" dir="13500000">
                    <a:srgbClr val="8C8E82">
                      <a:alpha val="44000"/>
                    </a:srgbClr>
                  </a:outerShdw>
                </a:effectLst>
              </a:defRPr>
            </a:pPr>
            <a:r>
              <a:t>5- </a:t>
            </a:r>
            <a:r>
              <a:rPr>
                <a:solidFill>
                  <a:srgbClr val="FF0000"/>
                </a:solidFill>
                <a:latin typeface="+mn-lt"/>
                <a:ea typeface="+mn-ea"/>
                <a:cs typeface="+mn-cs"/>
                <a:sym typeface="Helvetica"/>
              </a:rPr>
              <a:t>إدارة العلاقات</a:t>
            </a:r>
            <a:r>
              <a:rPr>
                <a:solidFill>
                  <a:srgbClr val="FF0000"/>
                </a:solidFill>
              </a:rPr>
              <a:t>: </a:t>
            </a:r>
            <a:r>
              <a:rPr>
                <a:latin typeface="+mn-lt"/>
                <a:ea typeface="+mn-ea"/>
                <a:cs typeface="+mn-cs"/>
                <a:sym typeface="Helvetica"/>
              </a:rPr>
              <a:t>يعتمد فن العلاقات في الجزء الأكبر منه على مهارة إدارة مشاعر الغير، وهذه القدرة تمنح الشخص الشعبية والقيادة والفاعلية في التعامل مع الغير، والشخص الذي يجيد هذه المهارات سوف يجيد أي شيء  يعتمد على التفاعل السلس مع الغير</a:t>
            </a:r>
            <a:r>
              <a:t>. </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2" name="Shape 502"/>
          <p:cNvSpPr/>
          <p:nvPr>
            <p:ph type="title"/>
          </p:nvPr>
        </p:nvSpPr>
        <p:spPr>
          <a:xfrm>
            <a:off x="1839171" y="2387787"/>
            <a:ext cx="9326458" cy="899951"/>
          </a:xfrm>
          <a:prstGeom prst="rect">
            <a:avLst/>
          </a:prstGeom>
        </p:spPr>
        <p:txBody>
          <a:bodyPr/>
          <a:lstStyle>
            <a:lvl1pPr defTabSz="291463">
              <a:defRPr spc="0" sz="4200">
                <a:effectLst>
                  <a:outerShdw sx="100000" sy="100000" kx="0" ky="0" algn="b" rotWithShape="0" blurRad="12700" dist="12954" dir="13500000">
                    <a:srgbClr val="555555">
                      <a:alpha val="25000"/>
                    </a:srgbClr>
                  </a:outerShdw>
                </a:effectLst>
                <a:latin typeface="+mn-lt"/>
                <a:ea typeface="+mn-ea"/>
                <a:cs typeface="+mn-cs"/>
                <a:sym typeface="Helvetica"/>
              </a:defRPr>
            </a:lvl1pPr>
          </a:lstStyle>
          <a:p>
            <a:pPr rtl="0">
              <a:defRPr/>
            </a:pPr>
            <a:r>
              <a:t>دور الاسرة في تنمية الذكاء العاطفي عند الطفل</a:t>
            </a:r>
          </a:p>
        </p:txBody>
      </p:sp>
      <p:sp>
        <p:nvSpPr>
          <p:cNvPr id="503" name="Shape 503"/>
          <p:cNvSpPr/>
          <p:nvPr>
            <p:ph type="body" sz="half" idx="1"/>
          </p:nvPr>
        </p:nvSpPr>
        <p:spPr>
          <a:xfrm>
            <a:off x="1168558" y="4173368"/>
            <a:ext cx="10908384" cy="4642424"/>
          </a:xfrm>
          <a:prstGeom prst="rect">
            <a:avLst/>
          </a:prstGeom>
        </p:spPr>
        <p:txBody>
          <a:bodyPr/>
          <a:lstStyle/>
          <a:p>
            <a:pPr marL="205190" indent="-205190" algn="r" defTabSz="377190" rtl="0">
              <a:lnSpc>
                <a:spcPct val="81000"/>
              </a:lnSpc>
              <a:spcBef>
                <a:spcPts val="1500"/>
              </a:spcBef>
              <a:defRPr spc="0" sz="2200">
                <a:effectLst>
                  <a:outerShdw sx="100000" sy="100000" kx="0" ky="0" algn="b" rotWithShape="0" blurRad="12700" dist="16764" dir="13500000">
                    <a:srgbClr val="8C8E82">
                      <a:alpha val="44000"/>
                    </a:srgbClr>
                  </a:outerShdw>
                </a:effectLst>
                <a:latin typeface="+mn-lt"/>
                <a:ea typeface="+mn-ea"/>
                <a:cs typeface="+mn-cs"/>
                <a:sym typeface="Helvetica"/>
              </a:defRPr>
            </a:pPr>
            <a:r>
              <a:t>ان حياة الاسرة هي المدرسة الأولى في التعلم العاطفي،  ففيها نكتسب كيف نشعر بأنفسنا، وكيف سيتفاعل الاخرون مع مشاعرنا، وكيف نستجيب لما حولنا،  وكيف نعبر عن خوفنا وامالنا</a:t>
            </a:r>
            <a:r>
              <a:rPr>
                <a:latin typeface="Avenir Next Condensed"/>
                <a:ea typeface="Avenir Next Condensed"/>
                <a:cs typeface="Avenir Next Condensed"/>
                <a:sym typeface="Avenir Next Condensed"/>
              </a:rPr>
              <a:t>.</a:t>
            </a:r>
          </a:p>
          <a:p>
            <a:pPr marL="205190" indent="-205190" algn="r" defTabSz="377190" rtl="0">
              <a:lnSpc>
                <a:spcPct val="81000"/>
              </a:lnSpc>
              <a:spcBef>
                <a:spcPts val="1500"/>
              </a:spcBef>
              <a:defRPr spc="0" sz="2200">
                <a:effectLst>
                  <a:outerShdw sx="100000" sy="100000" kx="0" ky="0" algn="b" rotWithShape="0" blurRad="12700" dist="16764" dir="13500000">
                    <a:srgbClr val="8C8E82">
                      <a:alpha val="44000"/>
                    </a:srgbClr>
                  </a:outerShdw>
                </a:effectLst>
                <a:latin typeface="+mn-lt"/>
                <a:ea typeface="+mn-ea"/>
                <a:cs typeface="+mn-cs"/>
                <a:sym typeface="Helvetica"/>
              </a:defRPr>
            </a:pPr>
            <a:r>
              <a:t>يتأثر الأطفال </a:t>
            </a:r>
            <a:r>
              <a:rPr>
                <a:latin typeface="Avenir Next Condensed"/>
                <a:ea typeface="Avenir Next Condensed"/>
                <a:cs typeface="Avenir Next Condensed"/>
                <a:sym typeface="Avenir Next Condensed"/>
              </a:rPr>
              <a:t> </a:t>
            </a:r>
            <a:r>
              <a:t>ليس فقط بالاشياء التي يقولها الاهل لهم ويفعلونها معهم، بل أيضا يتأثر الأطفال بالنماذج التي يقدمها الاهل للابناء في كيفية التعامل مع مشاعرهم وكذلك عن طريقة تعامل الأب مع الأم</a:t>
            </a:r>
            <a:r>
              <a:rPr>
                <a:latin typeface="Avenir Next Condensed"/>
                <a:ea typeface="Avenir Next Condensed"/>
                <a:cs typeface="Avenir Next Condensed"/>
                <a:sym typeface="Avenir Next Condensed"/>
              </a:rPr>
              <a:t>..</a:t>
            </a:r>
            <a:r>
              <a:t>الخ</a:t>
            </a:r>
            <a:r>
              <a:rPr>
                <a:latin typeface="Avenir Next Condensed"/>
                <a:ea typeface="Avenir Next Condensed"/>
                <a:cs typeface="Avenir Next Condensed"/>
                <a:sym typeface="Avenir Next Condensed"/>
              </a:rPr>
              <a:t>. </a:t>
            </a:r>
            <a:r>
              <a:rPr>
                <a:solidFill>
                  <a:srgbClr val="FF0000"/>
                </a:solidFill>
                <a:latin typeface="Avenir Next Condensed"/>
                <a:ea typeface="Avenir Next Condensed"/>
                <a:cs typeface="Avenir Next Condensed"/>
                <a:sym typeface="Avenir Next Condensed"/>
              </a:rPr>
              <a:t>(</a:t>
            </a:r>
            <a:r>
              <a:rPr>
                <a:solidFill>
                  <a:srgbClr val="FF0000"/>
                </a:solidFill>
              </a:rPr>
              <a:t>العدوانية والعنف تنتقل من الابآء الى الأبناء على سبيل المثال</a:t>
            </a:r>
            <a:r>
              <a:rPr>
                <a:solidFill>
                  <a:srgbClr val="FF0000"/>
                </a:solidFill>
                <a:latin typeface="Avenir Next Condensed"/>
                <a:ea typeface="Avenir Next Condensed"/>
                <a:cs typeface="Avenir Next Condensed"/>
                <a:sym typeface="Avenir Next Condensed"/>
              </a:rPr>
              <a:t>)</a:t>
            </a:r>
          </a:p>
          <a:p>
            <a:pPr marL="205190" indent="-205190" algn="r" defTabSz="377190" rtl="0">
              <a:lnSpc>
                <a:spcPct val="81000"/>
              </a:lnSpc>
              <a:spcBef>
                <a:spcPts val="1500"/>
              </a:spcBef>
              <a:defRPr spc="0" sz="2200">
                <a:effectLst>
                  <a:outerShdw sx="100000" sy="100000" kx="0" ky="0" algn="b" rotWithShape="0" blurRad="12700" dist="16764" dir="13500000">
                    <a:srgbClr val="8C8E82">
                      <a:alpha val="44000"/>
                    </a:srgbClr>
                  </a:outerShdw>
                </a:effectLst>
                <a:latin typeface="+mn-lt"/>
                <a:ea typeface="+mn-ea"/>
                <a:cs typeface="+mn-cs"/>
                <a:sym typeface="Helvetica"/>
              </a:defRPr>
            </a:pPr>
            <a:r>
              <a:t>اثبتت الدراسات ان الطريقة التي يعامل بها الاهل ابناءهم من خلال التحكم القاسي او العطف او التفاهم او التجاهل اوالاحتواء وهكذا تؤثر تاثيرا عميقا على حياة الطفل العاطفية</a:t>
            </a:r>
          </a:p>
          <a:p>
            <a:pPr marL="205190" indent="-205190" algn="r" defTabSz="377190" rtl="0">
              <a:lnSpc>
                <a:spcPct val="81000"/>
              </a:lnSpc>
              <a:spcBef>
                <a:spcPts val="1500"/>
              </a:spcBef>
              <a:defRPr spc="0" sz="2200">
                <a:effectLst>
                  <a:outerShdw sx="100000" sy="100000" kx="0" ky="0" algn="b" rotWithShape="0" blurRad="12700" dist="16764" dir="13500000">
                    <a:srgbClr val="8C8E82">
                      <a:alpha val="44000"/>
                    </a:srgbClr>
                  </a:outerShdw>
                </a:effectLst>
                <a:latin typeface="+mn-lt"/>
                <a:ea typeface="+mn-ea"/>
                <a:cs typeface="+mn-cs"/>
                <a:sym typeface="Helvetica"/>
              </a:defRPr>
            </a:pPr>
            <a:r>
              <a:t>كما اثبتت مؤخرا دراسات أخرى ان امتلاك الاهل للذكاء العاطفي يؤثر لان الطفل اشبه بالاسفنجة التي تمتص كل المعلومات حولها حتى ادق المشاعر والتفاصيل</a:t>
            </a:r>
          </a:p>
          <a:p>
            <a:pPr marL="205190" indent="-205190" algn="r" defTabSz="377190" rtl="0">
              <a:lnSpc>
                <a:spcPct val="81000"/>
              </a:lnSpc>
              <a:spcBef>
                <a:spcPts val="1500"/>
              </a:spcBef>
              <a:defRPr spc="0" sz="2200">
                <a:solidFill>
                  <a:srgbClr val="FF0000"/>
                </a:solidFill>
                <a:effectLst>
                  <a:outerShdw sx="100000" sy="100000" kx="0" ky="0" algn="b" rotWithShape="0" blurRad="12700" dist="16764" dir="13500000">
                    <a:srgbClr val="8C8E82">
                      <a:alpha val="44000"/>
                    </a:srgbClr>
                  </a:outerShdw>
                </a:effectLst>
              </a:defRPr>
            </a:pPr>
            <a:r>
              <a:t>- </a:t>
            </a:r>
            <a:r>
              <a:rPr>
                <a:latin typeface="+mn-lt"/>
                <a:ea typeface="+mn-ea"/>
                <a:cs typeface="+mn-cs"/>
                <a:sym typeface="Helvetica"/>
              </a:rPr>
              <a:t>مثال</a:t>
            </a:r>
            <a:r>
              <a:t>: </a:t>
            </a:r>
            <a:r>
              <a:rPr>
                <a:latin typeface="+mn-lt"/>
                <a:ea typeface="+mn-ea"/>
                <a:cs typeface="+mn-cs"/>
                <a:sym typeface="Helvetica"/>
              </a:rPr>
              <a:t>استيقاظ الطفل لطلب الرضاعة منتصف الليل وكيفية تصرف الام مع الموقف </a:t>
            </a:r>
            <a:r>
              <a:t>(</a:t>
            </a:r>
            <a:r>
              <a:rPr>
                <a:latin typeface="+mn-lt"/>
                <a:ea typeface="+mn-ea"/>
                <a:cs typeface="+mn-cs"/>
                <a:sym typeface="Helvetica"/>
              </a:rPr>
              <a:t>احتواء وحب ومناغاة</a:t>
            </a:r>
            <a:r>
              <a:t>) </a:t>
            </a:r>
            <a:r>
              <a:rPr>
                <a:latin typeface="+mn-lt"/>
                <a:ea typeface="+mn-ea"/>
                <a:cs typeface="+mn-cs"/>
                <a:sym typeface="Helvetica"/>
              </a:rPr>
              <a:t>ام </a:t>
            </a:r>
            <a:r>
              <a:t>( </a:t>
            </a:r>
            <a:r>
              <a:rPr>
                <a:latin typeface="+mn-lt"/>
                <a:ea typeface="+mn-ea"/>
                <a:cs typeface="+mn-cs"/>
                <a:sym typeface="Helvetica"/>
              </a:rPr>
              <a:t>تذمر وعصبية</a:t>
            </a:r>
            <a:r>
              <a:t>) </a:t>
            </a: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White">
  <a:themeElements>
    <a:clrScheme name="White">
      <a:dk1>
        <a:srgbClr val="71787F"/>
      </a:dk1>
      <a:lt1>
        <a:srgbClr val="313F4E"/>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Lucida Grande"/>
        <a:ea typeface="Lucida Grande"/>
        <a:cs typeface="Lucida Grand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13F4E"/>
        </a:solidFill>
        <a:ln w="25400" cap="flat">
          <a:solidFill>
            <a:schemeClr val="accent1"/>
          </a:solidFill>
          <a:prstDash val="solid"/>
          <a:round/>
        </a:ln>
        <a:effectLst/>
        <a:sp3d/>
      </a:spPr>
      <a:bodyPr rot="0" spcFirstLastPara="1" vertOverflow="overflow" horzOverflow="overflow" vert="horz" wrap="square" lIns="38100" tIns="38100" rIns="38100" bIns="38100" numCol="1" spcCol="38100" rtlCol="0" anchor="ctr" upright="0">
        <a:spAutoFit/>
      </a:bodyPr>
      <a:lstStyle>
        <a:defPPr marL="0" marR="0" indent="0" algn="ctr" defTabSz="571500" rtl="1" fontAlgn="auto" latinLnBrk="0" hangingPunct="0">
          <a:lnSpc>
            <a:spcPct val="100000"/>
          </a:lnSpc>
          <a:spcBef>
            <a:spcPts val="0"/>
          </a:spcBef>
          <a:spcAft>
            <a:spcPts val="0"/>
          </a:spcAft>
          <a:buClrTx/>
          <a:buSzTx/>
          <a:buFontTx/>
          <a:buNone/>
          <a:tabLst/>
          <a:defRPr b="0" baseline="0" cap="none" i="0" spc="26" strike="noStrike" sz="2600" u="none" kumimoji="0" normalizeH="0">
            <a:ln>
              <a:noFill/>
            </a:ln>
            <a:solidFill>
              <a:srgbClr val="71787F"/>
            </a:solidFill>
            <a:effectLst>
              <a:outerShdw sx="100000" sy="100000" kx="0" ky="0" algn="b" rotWithShape="0" blurRad="25400" dist="12700" dir="13500000">
                <a:srgbClr val="FFFFFF"/>
              </a:outerShdw>
            </a:effectLst>
            <a:uFillTx/>
            <a:latin typeface="Avenir Next Condensed"/>
            <a:ea typeface="Avenir Next Condensed"/>
            <a:cs typeface="Avenir Next Condensed"/>
            <a:sym typeface="Avenir Next Condense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71500" rtl="1" fontAlgn="auto" latinLnBrk="0" hangingPunct="0">
          <a:lnSpc>
            <a:spcPct val="100000"/>
          </a:lnSpc>
          <a:spcBef>
            <a:spcPts val="0"/>
          </a:spcBef>
          <a:spcAft>
            <a:spcPts val="0"/>
          </a:spcAft>
          <a:buClrTx/>
          <a:buSzTx/>
          <a:buFontTx/>
          <a:buNone/>
          <a:tabLst/>
          <a:defRPr b="0" baseline="0" cap="none" i="0" spc="26" strike="noStrike" sz="2600" u="none" kumimoji="0" normalizeH="0">
            <a:ln>
              <a:noFill/>
            </a:ln>
            <a:solidFill>
              <a:srgbClr val="71787F"/>
            </a:solidFill>
            <a:effectLst>
              <a:outerShdw sx="100000" sy="100000" kx="0" ky="0" algn="b" rotWithShape="0" blurRad="25400" dist="12700" dir="13500000">
                <a:srgbClr val="FFFFFF"/>
              </a:outerShdw>
            </a:effectLst>
            <a:uFillTx/>
            <a:latin typeface="Avenir Next Condensed"/>
            <a:ea typeface="Avenir Next Condensed"/>
            <a:cs typeface="Avenir Next Condensed"/>
            <a:sym typeface="Avenir Next Condense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Lucida Grande"/>
        <a:ea typeface="Lucida Grande"/>
        <a:cs typeface="Lucida Grand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13F4E"/>
        </a:solidFill>
        <a:ln w="25400" cap="flat">
          <a:solidFill>
            <a:schemeClr val="accent1"/>
          </a:solidFill>
          <a:prstDash val="solid"/>
          <a:round/>
        </a:ln>
        <a:effectLst/>
        <a:sp3d/>
      </a:spPr>
      <a:bodyPr rot="0" spcFirstLastPara="1" vertOverflow="overflow" horzOverflow="overflow" vert="horz" wrap="square" lIns="38100" tIns="38100" rIns="38100" bIns="38100" numCol="1" spcCol="38100" rtlCol="0" anchor="ctr" upright="0">
        <a:spAutoFit/>
      </a:bodyPr>
      <a:lstStyle>
        <a:defPPr marL="0" marR="0" indent="0" algn="ctr" defTabSz="571500" rtl="1" fontAlgn="auto" latinLnBrk="0" hangingPunct="0">
          <a:lnSpc>
            <a:spcPct val="100000"/>
          </a:lnSpc>
          <a:spcBef>
            <a:spcPts val="0"/>
          </a:spcBef>
          <a:spcAft>
            <a:spcPts val="0"/>
          </a:spcAft>
          <a:buClrTx/>
          <a:buSzTx/>
          <a:buFontTx/>
          <a:buNone/>
          <a:tabLst/>
          <a:defRPr b="0" baseline="0" cap="none" i="0" spc="26" strike="noStrike" sz="2600" u="none" kumimoji="0" normalizeH="0">
            <a:ln>
              <a:noFill/>
            </a:ln>
            <a:solidFill>
              <a:srgbClr val="71787F"/>
            </a:solidFill>
            <a:effectLst>
              <a:outerShdw sx="100000" sy="100000" kx="0" ky="0" algn="b" rotWithShape="0" blurRad="25400" dist="12700" dir="13500000">
                <a:srgbClr val="FFFFFF"/>
              </a:outerShdw>
            </a:effectLst>
            <a:uFillTx/>
            <a:latin typeface="Avenir Next Condensed"/>
            <a:ea typeface="Avenir Next Condensed"/>
            <a:cs typeface="Avenir Next Condensed"/>
            <a:sym typeface="Avenir Next Condense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71500" rtl="1" fontAlgn="auto" latinLnBrk="0" hangingPunct="0">
          <a:lnSpc>
            <a:spcPct val="100000"/>
          </a:lnSpc>
          <a:spcBef>
            <a:spcPts val="0"/>
          </a:spcBef>
          <a:spcAft>
            <a:spcPts val="0"/>
          </a:spcAft>
          <a:buClrTx/>
          <a:buSzTx/>
          <a:buFontTx/>
          <a:buNone/>
          <a:tabLst/>
          <a:defRPr b="0" baseline="0" cap="none" i="0" spc="26" strike="noStrike" sz="2600" u="none" kumimoji="0" normalizeH="0">
            <a:ln>
              <a:noFill/>
            </a:ln>
            <a:solidFill>
              <a:srgbClr val="71787F"/>
            </a:solidFill>
            <a:effectLst>
              <a:outerShdw sx="100000" sy="100000" kx="0" ky="0" algn="b" rotWithShape="0" blurRad="25400" dist="12700" dir="13500000">
                <a:srgbClr val="FFFFFF"/>
              </a:outerShdw>
            </a:effectLst>
            <a:uFillTx/>
            <a:latin typeface="Avenir Next Condensed"/>
            <a:ea typeface="Avenir Next Condensed"/>
            <a:cs typeface="Avenir Next Condensed"/>
            <a:sym typeface="Avenir Next Condense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