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6" r:id="rId8"/>
    <p:sldId id="262" r:id="rId9"/>
    <p:sldId id="263" r:id="rId10"/>
    <p:sldId id="273" r:id="rId11"/>
    <p:sldId id="264" r:id="rId12"/>
    <p:sldId id="265" r:id="rId13"/>
    <p:sldId id="267" r:id="rId14"/>
    <p:sldId id="269" r:id="rId15"/>
    <p:sldId id="270" r:id="rId16"/>
    <p:sldId id="274" r:id="rId17"/>
    <p:sldId id="275" r:id="rId18"/>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00"/>
    <a:srgbClr val="F9EE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03" autoAdjust="0"/>
    <p:restoredTop sz="89520" autoAdjust="0"/>
  </p:normalViewPr>
  <p:slideViewPr>
    <p:cSldViewPr>
      <p:cViewPr>
        <p:scale>
          <a:sx n="72" d="100"/>
          <a:sy n="72" d="100"/>
        </p:scale>
        <p:origin x="-1092" y="54"/>
      </p:cViewPr>
      <p:guideLst>
        <p:guide orient="horz" pos="2160"/>
        <p:guide pos="2880"/>
      </p:guideLst>
    </p:cSldViewPr>
  </p:slideViewPr>
  <p:outlineViewPr>
    <p:cViewPr>
      <p:scale>
        <a:sx n="33" d="100"/>
        <a:sy n="33" d="100"/>
      </p:scale>
      <p:origin x="0" y="4232"/>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4A535-27EA-461B-A57E-647E1E2AE697}" type="doc">
      <dgm:prSet loTypeId="urn:microsoft.com/office/officeart/2008/layout/NameandTitleOrganizationalChart" loCatId="hierarchy" qsTypeId="urn:microsoft.com/office/officeart/2005/8/quickstyle/3d1" qsCatId="3D" csTypeId="urn:microsoft.com/office/officeart/2005/8/colors/colorful4" csCatId="colorful" phldr="1"/>
      <dgm:spPr/>
      <dgm:t>
        <a:bodyPr/>
        <a:lstStyle/>
        <a:p>
          <a:pPr rtl="1"/>
          <a:endParaRPr lang="x-none"/>
        </a:p>
      </dgm:t>
    </dgm:pt>
    <dgm:pt modelId="{2A311ED4-04A3-4AC2-BA36-F2063F6C37C4}">
      <dgm:prSet phldrT="[Text]"/>
      <dgm:spPr/>
      <dgm:t>
        <a:bodyPr/>
        <a:lstStyle/>
        <a:p>
          <a:pPr rtl="1"/>
          <a:r>
            <a:rPr lang="ar-SA" dirty="0" smtClean="0"/>
            <a:t>أنواع الدوافع</a:t>
          </a:r>
          <a:endParaRPr lang="x-none"/>
        </a:p>
      </dgm:t>
    </dgm:pt>
    <dgm:pt modelId="{9BBE656A-59B0-456A-AC93-9811709342A8}" type="parTrans" cxnId="{CDC77459-438F-4206-84A2-24457276AB06}">
      <dgm:prSet/>
      <dgm:spPr/>
      <dgm:t>
        <a:bodyPr/>
        <a:lstStyle/>
        <a:p>
          <a:pPr rtl="1"/>
          <a:endParaRPr lang="x-none"/>
        </a:p>
      </dgm:t>
    </dgm:pt>
    <dgm:pt modelId="{784186A3-3C1C-4AA6-9ED4-67E907A557C8}" type="sibTrans" cxnId="{CDC77459-438F-4206-84A2-24457276AB06}">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1800" b="1" dirty="0" smtClean="0">
              <a:solidFill>
                <a:schemeClr val="bg1">
                  <a:lumMod val="50000"/>
                </a:schemeClr>
              </a:solidFill>
            </a:rPr>
            <a:t>تصنف إلى طائفتين حسب المصادر التي تثيرها على النحو التالي:</a:t>
          </a:r>
          <a:endParaRPr lang="x-none" sz="1800" b="1">
            <a:solidFill>
              <a:schemeClr val="bg1">
                <a:lumMod val="50000"/>
              </a:schemeClr>
            </a:solidFill>
          </a:endParaRPr>
        </a:p>
      </dgm:t>
    </dgm:pt>
    <dgm:pt modelId="{3630E774-5357-4FEA-BD20-B69C04B13DB3}">
      <dgm:prSet phldrT="[Text]"/>
      <dgm:spPr/>
      <dgm:t>
        <a:bodyPr/>
        <a:lstStyle/>
        <a:p>
          <a:pPr rtl="1"/>
          <a:r>
            <a:rPr lang="ar-SA" dirty="0" smtClean="0"/>
            <a:t>الدوافع الداخلية</a:t>
          </a:r>
          <a:endParaRPr lang="x-none"/>
        </a:p>
      </dgm:t>
    </dgm:pt>
    <dgm:pt modelId="{1E95483E-A094-44A0-B01C-8D32E4F792ED}" type="parTrans" cxnId="{95A88EF5-FE65-4461-A280-8172694781C4}">
      <dgm:prSet/>
      <dgm:spPr/>
      <dgm:t>
        <a:bodyPr/>
        <a:lstStyle/>
        <a:p>
          <a:pPr rtl="1"/>
          <a:endParaRPr lang="x-none"/>
        </a:p>
      </dgm:t>
    </dgm:pt>
    <dgm:pt modelId="{6FDF9F24-C8E0-45AB-AB95-E37A6EF7AB9D}" type="sibTrans" cxnId="{95A88EF5-FE65-4461-A280-8172694781C4}">
      <dgm:prSet/>
      <dgm:spPr/>
      <dgm:t>
        <a:bodyPr/>
        <a:lstStyle/>
        <a:p>
          <a:pPr rtl="1"/>
          <a:endParaRPr lang="x-none"/>
        </a:p>
      </dgm:t>
    </dgm:pt>
    <dgm:pt modelId="{33BE5F63-399E-4BAE-99AE-CCA961AA7E8B}">
      <dgm:prSet phldrT="[Text]"/>
      <dgm:spPr/>
      <dgm:t>
        <a:bodyPr/>
        <a:lstStyle/>
        <a:p>
          <a:pPr rtl="1"/>
          <a:r>
            <a:rPr lang="ar-SA" dirty="0" smtClean="0"/>
            <a:t>دوافع داخليه آخرى</a:t>
          </a:r>
          <a:endParaRPr lang="x-none"/>
        </a:p>
      </dgm:t>
    </dgm:pt>
    <dgm:pt modelId="{CFCF0F12-74F5-46C1-B646-7F59F4A59DB1}" type="parTrans" cxnId="{65967F54-D343-4A94-B664-9007569F00F4}">
      <dgm:prSet/>
      <dgm:spPr/>
      <dgm:t>
        <a:bodyPr/>
        <a:lstStyle/>
        <a:p>
          <a:pPr rtl="1"/>
          <a:endParaRPr lang="x-none"/>
        </a:p>
      </dgm:t>
    </dgm:pt>
    <dgm:pt modelId="{0E47FD64-675B-4819-880C-25956AA0E191}" type="sibTrans" cxnId="{65967F54-D343-4A94-B664-9007569F00F4}">
      <dgm:prSet/>
      <dgm:spPr/>
      <dgm:t>
        <a:bodyPr/>
        <a:lstStyle/>
        <a:p>
          <a:pPr rtl="1"/>
          <a:endParaRPr lang="x-none"/>
        </a:p>
      </dgm:t>
    </dgm:pt>
    <dgm:pt modelId="{BEEEFF9F-4BC7-4A52-97DD-80A276146CC1}">
      <dgm:prSet phldrT="[Text]"/>
      <dgm:spPr/>
      <dgm:t>
        <a:bodyPr/>
        <a:lstStyle/>
        <a:p>
          <a:pPr rtl="1"/>
          <a:r>
            <a:rPr lang="ar-SA" dirty="0" smtClean="0"/>
            <a:t>الدوافع الفطرية</a:t>
          </a:r>
          <a:endParaRPr lang="x-none"/>
        </a:p>
      </dgm:t>
    </dgm:pt>
    <dgm:pt modelId="{DD54EA05-0540-4D67-8B0C-437561B524A1}" type="parTrans" cxnId="{5A7EBC68-9A17-48A3-8032-9BC92041D8E9}">
      <dgm:prSet/>
      <dgm:spPr/>
      <dgm:t>
        <a:bodyPr/>
        <a:lstStyle/>
        <a:p>
          <a:pPr rtl="1"/>
          <a:endParaRPr lang="x-none"/>
        </a:p>
      </dgm:t>
    </dgm:pt>
    <dgm:pt modelId="{F610172B-3E3B-4FB4-B338-06F69EDB4BD1}" type="sibTrans" cxnId="{5A7EBC68-9A17-48A3-8032-9BC92041D8E9}">
      <dgm:prSet/>
      <dgm:spPr/>
      <dgm:t>
        <a:bodyPr/>
        <a:lstStyle/>
        <a:p>
          <a:pPr rtl="1"/>
          <a:endParaRPr lang="x-none"/>
        </a:p>
      </dgm:t>
    </dgm:pt>
    <dgm:pt modelId="{197C0920-288F-419C-9F1D-601D9EB332FE}">
      <dgm:prSet phldrT="[Text]"/>
      <dgm:spPr/>
      <dgm:t>
        <a:bodyPr/>
        <a:lstStyle/>
        <a:p>
          <a:pPr rtl="1"/>
          <a:r>
            <a:rPr lang="ar-SA" dirty="0" smtClean="0"/>
            <a:t>الدوافع الخارجية</a:t>
          </a:r>
          <a:endParaRPr lang="x-none"/>
        </a:p>
      </dgm:t>
    </dgm:pt>
    <dgm:pt modelId="{BCF1D88F-CA90-4E6F-834D-5DFC7C9A09A9}" type="parTrans" cxnId="{3D21189C-5B79-49E6-82E2-0C01FE9CCCE3}">
      <dgm:prSet/>
      <dgm:spPr/>
      <dgm:t>
        <a:bodyPr/>
        <a:lstStyle/>
        <a:p>
          <a:pPr rtl="1"/>
          <a:endParaRPr lang="x-none"/>
        </a:p>
      </dgm:t>
    </dgm:pt>
    <dgm:pt modelId="{0945C82D-792A-416A-AE44-D43F1160B87F}" type="sibTrans" cxnId="{3D21189C-5B79-49E6-82E2-0C01FE9CCCE3}">
      <dgm:prSet/>
      <dgm:spPr/>
      <dgm:t>
        <a:bodyPr/>
        <a:lstStyle/>
        <a:p>
          <a:pPr rtl="1"/>
          <a:endParaRPr lang="x-none"/>
        </a:p>
      </dgm:t>
    </dgm:pt>
    <dgm:pt modelId="{18A2FD4E-B9AB-46C7-86B2-FB3023D60A27}" type="pres">
      <dgm:prSet presAssocID="{9A74A535-27EA-461B-A57E-647E1E2AE697}" presName="hierChild1" presStyleCnt="0">
        <dgm:presLayoutVars>
          <dgm:orgChart val="1"/>
          <dgm:chPref val="1"/>
          <dgm:dir/>
          <dgm:animOne val="branch"/>
          <dgm:animLvl val="lvl"/>
          <dgm:resizeHandles/>
        </dgm:presLayoutVars>
      </dgm:prSet>
      <dgm:spPr/>
      <dgm:t>
        <a:bodyPr/>
        <a:lstStyle/>
        <a:p>
          <a:endParaRPr lang="en-US"/>
        </a:p>
      </dgm:t>
    </dgm:pt>
    <dgm:pt modelId="{F7E88AFD-8CC0-4E7E-8A3C-5369841ED64A}" type="pres">
      <dgm:prSet presAssocID="{2A311ED4-04A3-4AC2-BA36-F2063F6C37C4}" presName="hierRoot1" presStyleCnt="0">
        <dgm:presLayoutVars>
          <dgm:hierBranch val="init"/>
        </dgm:presLayoutVars>
      </dgm:prSet>
      <dgm:spPr/>
      <dgm:t>
        <a:bodyPr/>
        <a:lstStyle/>
        <a:p>
          <a:endParaRPr lang="en-US"/>
        </a:p>
      </dgm:t>
    </dgm:pt>
    <dgm:pt modelId="{1E26E575-36F6-48A1-8CF2-D33D65E55042}" type="pres">
      <dgm:prSet presAssocID="{2A311ED4-04A3-4AC2-BA36-F2063F6C37C4}" presName="rootComposite1" presStyleCnt="0"/>
      <dgm:spPr/>
      <dgm:t>
        <a:bodyPr/>
        <a:lstStyle/>
        <a:p>
          <a:endParaRPr lang="en-US"/>
        </a:p>
      </dgm:t>
    </dgm:pt>
    <dgm:pt modelId="{121E36B9-6EDA-47A0-B69A-C8F2DCFDDE01}" type="pres">
      <dgm:prSet presAssocID="{2A311ED4-04A3-4AC2-BA36-F2063F6C37C4}" presName="rootText1" presStyleLbl="node0" presStyleIdx="0" presStyleCnt="1">
        <dgm:presLayoutVars>
          <dgm:chMax/>
          <dgm:chPref val="3"/>
        </dgm:presLayoutVars>
      </dgm:prSet>
      <dgm:spPr/>
      <dgm:t>
        <a:bodyPr/>
        <a:lstStyle/>
        <a:p>
          <a:endParaRPr lang="en-US"/>
        </a:p>
      </dgm:t>
    </dgm:pt>
    <dgm:pt modelId="{46493E3F-CC2D-45C4-8EE3-F534ED11D5C8}" type="pres">
      <dgm:prSet presAssocID="{2A311ED4-04A3-4AC2-BA36-F2063F6C37C4}" presName="titleText1" presStyleLbl="fgAcc0" presStyleIdx="0" presStyleCnt="1" custScaleX="200394">
        <dgm:presLayoutVars>
          <dgm:chMax val="0"/>
          <dgm:chPref val="0"/>
        </dgm:presLayoutVars>
      </dgm:prSet>
      <dgm:spPr/>
      <dgm:t>
        <a:bodyPr/>
        <a:lstStyle/>
        <a:p>
          <a:endParaRPr lang="en-US"/>
        </a:p>
      </dgm:t>
    </dgm:pt>
    <dgm:pt modelId="{E8333BDC-B932-4BB0-8707-F583BEDFB421}" type="pres">
      <dgm:prSet presAssocID="{2A311ED4-04A3-4AC2-BA36-F2063F6C37C4}" presName="rootConnector1" presStyleLbl="node1" presStyleIdx="0" presStyleCnt="4"/>
      <dgm:spPr/>
      <dgm:t>
        <a:bodyPr/>
        <a:lstStyle/>
        <a:p>
          <a:endParaRPr lang="en-US"/>
        </a:p>
      </dgm:t>
    </dgm:pt>
    <dgm:pt modelId="{9AA8C435-E1BE-4F37-B330-A2BBA409C2BF}" type="pres">
      <dgm:prSet presAssocID="{2A311ED4-04A3-4AC2-BA36-F2063F6C37C4}" presName="hierChild2" presStyleCnt="0"/>
      <dgm:spPr/>
      <dgm:t>
        <a:bodyPr/>
        <a:lstStyle/>
        <a:p>
          <a:endParaRPr lang="en-US"/>
        </a:p>
      </dgm:t>
    </dgm:pt>
    <dgm:pt modelId="{14E39458-13AF-471A-91B6-A19414242CE8}" type="pres">
      <dgm:prSet presAssocID="{1E95483E-A094-44A0-B01C-8D32E4F792ED}" presName="Name37" presStyleLbl="parChTrans1D2" presStyleIdx="0" presStyleCnt="2"/>
      <dgm:spPr/>
      <dgm:t>
        <a:bodyPr/>
        <a:lstStyle/>
        <a:p>
          <a:endParaRPr lang="en-US"/>
        </a:p>
      </dgm:t>
    </dgm:pt>
    <dgm:pt modelId="{8668F2EA-0B1A-481A-ABE1-142B0BF7E528}" type="pres">
      <dgm:prSet presAssocID="{3630E774-5357-4FEA-BD20-B69C04B13DB3}" presName="hierRoot2" presStyleCnt="0">
        <dgm:presLayoutVars>
          <dgm:hierBranch val="init"/>
        </dgm:presLayoutVars>
      </dgm:prSet>
      <dgm:spPr/>
      <dgm:t>
        <a:bodyPr/>
        <a:lstStyle/>
        <a:p>
          <a:endParaRPr lang="en-US"/>
        </a:p>
      </dgm:t>
    </dgm:pt>
    <dgm:pt modelId="{B4140110-E3BB-465F-A53C-979680DB2569}" type="pres">
      <dgm:prSet presAssocID="{3630E774-5357-4FEA-BD20-B69C04B13DB3}" presName="rootComposite" presStyleCnt="0"/>
      <dgm:spPr/>
      <dgm:t>
        <a:bodyPr/>
        <a:lstStyle/>
        <a:p>
          <a:endParaRPr lang="en-US"/>
        </a:p>
      </dgm:t>
    </dgm:pt>
    <dgm:pt modelId="{EA04CDCB-7EA1-4711-B5E0-8CD9C8C9BBC5}" type="pres">
      <dgm:prSet presAssocID="{3630E774-5357-4FEA-BD20-B69C04B13DB3}" presName="rootText" presStyleLbl="node1" presStyleIdx="0" presStyleCnt="4">
        <dgm:presLayoutVars>
          <dgm:chMax/>
          <dgm:chPref val="3"/>
        </dgm:presLayoutVars>
      </dgm:prSet>
      <dgm:spPr/>
      <dgm:t>
        <a:bodyPr/>
        <a:lstStyle/>
        <a:p>
          <a:endParaRPr lang="en-US"/>
        </a:p>
      </dgm:t>
    </dgm:pt>
    <dgm:pt modelId="{201D0A0B-EA81-4D66-BB46-1AA387D6442A}" type="pres">
      <dgm:prSet presAssocID="{3630E774-5357-4FEA-BD20-B69C04B13DB3}" presName="titleText2" presStyleLbl="fgAcc1" presStyleIdx="0" presStyleCnt="4" custFlipVert="1" custFlipHor="1" custScaleX="138" custScaleY="759" custLinFactX="49275" custLinFactY="16359" custLinFactNeighborX="100000" custLinFactNeighborY="100000">
        <dgm:presLayoutVars>
          <dgm:chMax val="0"/>
          <dgm:chPref val="0"/>
        </dgm:presLayoutVars>
      </dgm:prSet>
      <dgm:spPr/>
      <dgm:t>
        <a:bodyPr/>
        <a:lstStyle/>
        <a:p>
          <a:endParaRPr lang="en-US"/>
        </a:p>
      </dgm:t>
    </dgm:pt>
    <dgm:pt modelId="{6AF0028C-D69A-47C3-ABF0-E293EE063878}" type="pres">
      <dgm:prSet presAssocID="{3630E774-5357-4FEA-BD20-B69C04B13DB3}" presName="rootConnector" presStyleLbl="node2" presStyleIdx="0" presStyleCnt="0"/>
      <dgm:spPr/>
      <dgm:t>
        <a:bodyPr/>
        <a:lstStyle/>
        <a:p>
          <a:endParaRPr lang="en-US"/>
        </a:p>
      </dgm:t>
    </dgm:pt>
    <dgm:pt modelId="{15EA4193-E014-4087-AE53-D40937D32812}" type="pres">
      <dgm:prSet presAssocID="{3630E774-5357-4FEA-BD20-B69C04B13DB3}" presName="hierChild4" presStyleCnt="0"/>
      <dgm:spPr/>
      <dgm:t>
        <a:bodyPr/>
        <a:lstStyle/>
        <a:p>
          <a:endParaRPr lang="en-US"/>
        </a:p>
      </dgm:t>
    </dgm:pt>
    <dgm:pt modelId="{645E9EBF-B7BA-4338-8F31-5F2AEE6D0EFA}" type="pres">
      <dgm:prSet presAssocID="{CFCF0F12-74F5-46C1-B646-7F59F4A59DB1}" presName="Name37" presStyleLbl="parChTrans1D3" presStyleIdx="0" presStyleCnt="2"/>
      <dgm:spPr/>
      <dgm:t>
        <a:bodyPr/>
        <a:lstStyle/>
        <a:p>
          <a:endParaRPr lang="en-US"/>
        </a:p>
      </dgm:t>
    </dgm:pt>
    <dgm:pt modelId="{F1DDCAF0-0A39-4F8F-91C2-7851095014A9}" type="pres">
      <dgm:prSet presAssocID="{33BE5F63-399E-4BAE-99AE-CCA961AA7E8B}" presName="hierRoot2" presStyleCnt="0">
        <dgm:presLayoutVars>
          <dgm:hierBranch val="init"/>
        </dgm:presLayoutVars>
      </dgm:prSet>
      <dgm:spPr/>
      <dgm:t>
        <a:bodyPr/>
        <a:lstStyle/>
        <a:p>
          <a:endParaRPr lang="en-US"/>
        </a:p>
      </dgm:t>
    </dgm:pt>
    <dgm:pt modelId="{6BEAA1E4-40B4-45FE-916A-FFCA5EF5E63E}" type="pres">
      <dgm:prSet presAssocID="{33BE5F63-399E-4BAE-99AE-CCA961AA7E8B}" presName="rootComposite" presStyleCnt="0"/>
      <dgm:spPr/>
      <dgm:t>
        <a:bodyPr/>
        <a:lstStyle/>
        <a:p>
          <a:endParaRPr lang="en-US"/>
        </a:p>
      </dgm:t>
    </dgm:pt>
    <dgm:pt modelId="{111690F5-A843-48D1-BB43-598D262FB193}" type="pres">
      <dgm:prSet presAssocID="{33BE5F63-399E-4BAE-99AE-CCA961AA7E8B}" presName="rootText" presStyleLbl="node1" presStyleIdx="1" presStyleCnt="4">
        <dgm:presLayoutVars>
          <dgm:chMax/>
          <dgm:chPref val="3"/>
        </dgm:presLayoutVars>
      </dgm:prSet>
      <dgm:spPr/>
      <dgm:t>
        <a:bodyPr/>
        <a:lstStyle/>
        <a:p>
          <a:endParaRPr lang="en-US"/>
        </a:p>
      </dgm:t>
    </dgm:pt>
    <dgm:pt modelId="{CC5A265E-262E-4107-9847-45EBB0EF7086}" type="pres">
      <dgm:prSet presAssocID="{33BE5F63-399E-4BAE-99AE-CCA961AA7E8B}" presName="titleText2" presStyleLbl="fgAcc1" presStyleIdx="1" presStyleCnt="4" custFlipVert="1" custFlipHor="0" custScaleX="394" custScaleY="1445" custLinFactX="100000" custLinFactY="-156974" custLinFactNeighborX="117960" custLinFactNeighborY="-200000">
        <dgm:presLayoutVars>
          <dgm:chMax val="0"/>
          <dgm:chPref val="0"/>
        </dgm:presLayoutVars>
      </dgm:prSet>
      <dgm:spPr/>
      <dgm:t>
        <a:bodyPr/>
        <a:lstStyle/>
        <a:p>
          <a:endParaRPr lang="en-US"/>
        </a:p>
      </dgm:t>
    </dgm:pt>
    <dgm:pt modelId="{5CF68853-B071-4AE2-BA32-19B7ED1F46BB}" type="pres">
      <dgm:prSet presAssocID="{33BE5F63-399E-4BAE-99AE-CCA961AA7E8B}" presName="rootConnector" presStyleLbl="node3" presStyleIdx="0" presStyleCnt="0"/>
      <dgm:spPr/>
      <dgm:t>
        <a:bodyPr/>
        <a:lstStyle/>
        <a:p>
          <a:endParaRPr lang="en-US"/>
        </a:p>
      </dgm:t>
    </dgm:pt>
    <dgm:pt modelId="{2BE8B419-4B34-4521-8C18-C294617F841A}" type="pres">
      <dgm:prSet presAssocID="{33BE5F63-399E-4BAE-99AE-CCA961AA7E8B}" presName="hierChild4" presStyleCnt="0"/>
      <dgm:spPr/>
      <dgm:t>
        <a:bodyPr/>
        <a:lstStyle/>
        <a:p>
          <a:endParaRPr lang="en-US"/>
        </a:p>
      </dgm:t>
    </dgm:pt>
    <dgm:pt modelId="{80478BE4-4F7D-4D92-B446-B01746C05EE0}" type="pres">
      <dgm:prSet presAssocID="{33BE5F63-399E-4BAE-99AE-CCA961AA7E8B}" presName="hierChild5" presStyleCnt="0"/>
      <dgm:spPr/>
      <dgm:t>
        <a:bodyPr/>
        <a:lstStyle/>
        <a:p>
          <a:endParaRPr lang="en-US"/>
        </a:p>
      </dgm:t>
    </dgm:pt>
    <dgm:pt modelId="{7DA8E45F-7A91-493A-92FC-F1DA7F8D6F97}" type="pres">
      <dgm:prSet presAssocID="{DD54EA05-0540-4D67-8B0C-437561B524A1}" presName="Name37" presStyleLbl="parChTrans1D3" presStyleIdx="1" presStyleCnt="2"/>
      <dgm:spPr/>
      <dgm:t>
        <a:bodyPr/>
        <a:lstStyle/>
        <a:p>
          <a:endParaRPr lang="en-US"/>
        </a:p>
      </dgm:t>
    </dgm:pt>
    <dgm:pt modelId="{D20C831C-645D-4998-A2C5-CD3DDE587EE5}" type="pres">
      <dgm:prSet presAssocID="{BEEEFF9F-4BC7-4A52-97DD-80A276146CC1}" presName="hierRoot2" presStyleCnt="0">
        <dgm:presLayoutVars>
          <dgm:hierBranch val="init"/>
        </dgm:presLayoutVars>
      </dgm:prSet>
      <dgm:spPr/>
      <dgm:t>
        <a:bodyPr/>
        <a:lstStyle/>
        <a:p>
          <a:endParaRPr lang="en-US"/>
        </a:p>
      </dgm:t>
    </dgm:pt>
    <dgm:pt modelId="{3807678B-E573-4586-9345-7B772615360A}" type="pres">
      <dgm:prSet presAssocID="{BEEEFF9F-4BC7-4A52-97DD-80A276146CC1}" presName="rootComposite" presStyleCnt="0"/>
      <dgm:spPr/>
      <dgm:t>
        <a:bodyPr/>
        <a:lstStyle/>
        <a:p>
          <a:endParaRPr lang="en-US"/>
        </a:p>
      </dgm:t>
    </dgm:pt>
    <dgm:pt modelId="{BFAEE5D5-82C4-42F3-810D-4C463123D815}" type="pres">
      <dgm:prSet presAssocID="{BEEEFF9F-4BC7-4A52-97DD-80A276146CC1}" presName="rootText" presStyleLbl="node1" presStyleIdx="2" presStyleCnt="4">
        <dgm:presLayoutVars>
          <dgm:chMax/>
          <dgm:chPref val="3"/>
        </dgm:presLayoutVars>
      </dgm:prSet>
      <dgm:spPr/>
      <dgm:t>
        <a:bodyPr/>
        <a:lstStyle/>
        <a:p>
          <a:endParaRPr lang="en-US"/>
        </a:p>
      </dgm:t>
    </dgm:pt>
    <dgm:pt modelId="{F8DA4725-464B-4989-9CDF-78E609E87DCA}" type="pres">
      <dgm:prSet presAssocID="{BEEEFF9F-4BC7-4A52-97DD-80A276146CC1}" presName="titleText2" presStyleLbl="fgAcc1" presStyleIdx="2" presStyleCnt="4" custScaleX="583" custScaleY="583" custLinFactY="-187478" custLinFactNeighborX="87072" custLinFactNeighborY="-200000">
        <dgm:presLayoutVars>
          <dgm:chMax val="0"/>
          <dgm:chPref val="0"/>
        </dgm:presLayoutVars>
      </dgm:prSet>
      <dgm:spPr/>
      <dgm:t>
        <a:bodyPr/>
        <a:lstStyle/>
        <a:p>
          <a:endParaRPr lang="en-US"/>
        </a:p>
      </dgm:t>
    </dgm:pt>
    <dgm:pt modelId="{6C365B8C-924D-46E2-8D7F-58FE29797241}" type="pres">
      <dgm:prSet presAssocID="{BEEEFF9F-4BC7-4A52-97DD-80A276146CC1}" presName="rootConnector" presStyleLbl="node3" presStyleIdx="0" presStyleCnt="0"/>
      <dgm:spPr/>
      <dgm:t>
        <a:bodyPr/>
        <a:lstStyle/>
        <a:p>
          <a:endParaRPr lang="en-US"/>
        </a:p>
      </dgm:t>
    </dgm:pt>
    <dgm:pt modelId="{25A996C6-AD65-4BB0-ABAE-9783AB84F07C}" type="pres">
      <dgm:prSet presAssocID="{BEEEFF9F-4BC7-4A52-97DD-80A276146CC1}" presName="hierChild4" presStyleCnt="0"/>
      <dgm:spPr/>
      <dgm:t>
        <a:bodyPr/>
        <a:lstStyle/>
        <a:p>
          <a:endParaRPr lang="en-US"/>
        </a:p>
      </dgm:t>
    </dgm:pt>
    <dgm:pt modelId="{2548FE8C-5B35-425C-82CA-D5E3D7FD0FBE}" type="pres">
      <dgm:prSet presAssocID="{BEEEFF9F-4BC7-4A52-97DD-80A276146CC1}" presName="hierChild5" presStyleCnt="0"/>
      <dgm:spPr/>
      <dgm:t>
        <a:bodyPr/>
        <a:lstStyle/>
        <a:p>
          <a:endParaRPr lang="en-US"/>
        </a:p>
      </dgm:t>
    </dgm:pt>
    <dgm:pt modelId="{1075B0C0-5BAC-4DC9-B2AF-CBCE762AC452}" type="pres">
      <dgm:prSet presAssocID="{3630E774-5357-4FEA-BD20-B69C04B13DB3}" presName="hierChild5" presStyleCnt="0"/>
      <dgm:spPr/>
      <dgm:t>
        <a:bodyPr/>
        <a:lstStyle/>
        <a:p>
          <a:endParaRPr lang="en-US"/>
        </a:p>
      </dgm:t>
    </dgm:pt>
    <dgm:pt modelId="{A0F7C364-B902-4AA8-B3B1-6BCD6CFEFB94}" type="pres">
      <dgm:prSet presAssocID="{BCF1D88F-CA90-4E6F-834D-5DFC7C9A09A9}" presName="Name37" presStyleLbl="parChTrans1D2" presStyleIdx="1" presStyleCnt="2"/>
      <dgm:spPr/>
      <dgm:t>
        <a:bodyPr/>
        <a:lstStyle/>
        <a:p>
          <a:endParaRPr lang="en-US"/>
        </a:p>
      </dgm:t>
    </dgm:pt>
    <dgm:pt modelId="{9E65C6D3-B3F1-4E42-A47D-B837E457BA95}" type="pres">
      <dgm:prSet presAssocID="{197C0920-288F-419C-9F1D-601D9EB332FE}" presName="hierRoot2" presStyleCnt="0">
        <dgm:presLayoutVars>
          <dgm:hierBranch val="r"/>
        </dgm:presLayoutVars>
      </dgm:prSet>
      <dgm:spPr/>
      <dgm:t>
        <a:bodyPr/>
        <a:lstStyle/>
        <a:p>
          <a:endParaRPr lang="en-US"/>
        </a:p>
      </dgm:t>
    </dgm:pt>
    <dgm:pt modelId="{CA97C7A0-BB28-490A-869B-92F2BC42C0C9}" type="pres">
      <dgm:prSet presAssocID="{197C0920-288F-419C-9F1D-601D9EB332FE}" presName="rootComposite" presStyleCnt="0"/>
      <dgm:spPr/>
      <dgm:t>
        <a:bodyPr/>
        <a:lstStyle/>
        <a:p>
          <a:endParaRPr lang="en-US"/>
        </a:p>
      </dgm:t>
    </dgm:pt>
    <dgm:pt modelId="{601486DA-C261-4AEC-80FA-094FE00C9555}" type="pres">
      <dgm:prSet presAssocID="{197C0920-288F-419C-9F1D-601D9EB332FE}" presName="rootText" presStyleLbl="node1" presStyleIdx="3" presStyleCnt="4">
        <dgm:presLayoutVars>
          <dgm:chMax/>
          <dgm:chPref val="3"/>
        </dgm:presLayoutVars>
      </dgm:prSet>
      <dgm:spPr/>
      <dgm:t>
        <a:bodyPr/>
        <a:lstStyle/>
        <a:p>
          <a:endParaRPr lang="en-US"/>
        </a:p>
      </dgm:t>
    </dgm:pt>
    <dgm:pt modelId="{809C1921-162F-4E25-A2AE-C47B488D652E}" type="pres">
      <dgm:prSet presAssocID="{197C0920-288F-419C-9F1D-601D9EB332FE}" presName="titleText2" presStyleLbl="fgAcc1" presStyleIdx="3" presStyleCnt="4" custScaleX="225" custScaleY="225" custLinFactY="1107" custLinFactNeighborX="6056" custLinFactNeighborY="100000">
        <dgm:presLayoutVars>
          <dgm:chMax val="0"/>
          <dgm:chPref val="0"/>
        </dgm:presLayoutVars>
      </dgm:prSet>
      <dgm:spPr/>
      <dgm:t>
        <a:bodyPr/>
        <a:lstStyle/>
        <a:p>
          <a:endParaRPr lang="en-US"/>
        </a:p>
      </dgm:t>
    </dgm:pt>
    <dgm:pt modelId="{E7F6E288-CCA0-4D8F-8DE9-37E56601EC43}" type="pres">
      <dgm:prSet presAssocID="{197C0920-288F-419C-9F1D-601D9EB332FE}" presName="rootConnector" presStyleLbl="node2" presStyleIdx="0" presStyleCnt="0"/>
      <dgm:spPr/>
      <dgm:t>
        <a:bodyPr/>
        <a:lstStyle/>
        <a:p>
          <a:endParaRPr lang="en-US"/>
        </a:p>
      </dgm:t>
    </dgm:pt>
    <dgm:pt modelId="{A8708093-C2C1-4268-B4DA-8DDE0B641F4E}" type="pres">
      <dgm:prSet presAssocID="{197C0920-288F-419C-9F1D-601D9EB332FE}" presName="hierChild4" presStyleCnt="0"/>
      <dgm:spPr/>
      <dgm:t>
        <a:bodyPr/>
        <a:lstStyle/>
        <a:p>
          <a:endParaRPr lang="en-US"/>
        </a:p>
      </dgm:t>
    </dgm:pt>
    <dgm:pt modelId="{1FBA116B-7903-4BE5-8FEE-2D17B15BFAEE}" type="pres">
      <dgm:prSet presAssocID="{197C0920-288F-419C-9F1D-601D9EB332FE}" presName="hierChild5" presStyleCnt="0"/>
      <dgm:spPr/>
      <dgm:t>
        <a:bodyPr/>
        <a:lstStyle/>
        <a:p>
          <a:endParaRPr lang="en-US"/>
        </a:p>
      </dgm:t>
    </dgm:pt>
    <dgm:pt modelId="{B558D347-7EBF-42C5-A1CE-6C0745878963}" type="pres">
      <dgm:prSet presAssocID="{2A311ED4-04A3-4AC2-BA36-F2063F6C37C4}" presName="hierChild3" presStyleCnt="0"/>
      <dgm:spPr/>
      <dgm:t>
        <a:bodyPr/>
        <a:lstStyle/>
        <a:p>
          <a:endParaRPr lang="en-US"/>
        </a:p>
      </dgm:t>
    </dgm:pt>
  </dgm:ptLst>
  <dgm:cxnLst>
    <dgm:cxn modelId="{A9790829-7DFB-4F0B-9B1C-0AF46F3864D2}" type="presOf" srcId="{2A311ED4-04A3-4AC2-BA36-F2063F6C37C4}" destId="{E8333BDC-B932-4BB0-8707-F583BEDFB421}" srcOrd="1" destOrd="0" presId="urn:microsoft.com/office/officeart/2008/layout/NameandTitleOrganizationalChart"/>
    <dgm:cxn modelId="{960A1545-E5A6-40E4-89A0-176EEE794BEC}" type="presOf" srcId="{197C0920-288F-419C-9F1D-601D9EB332FE}" destId="{E7F6E288-CCA0-4D8F-8DE9-37E56601EC43}" srcOrd="1" destOrd="0" presId="urn:microsoft.com/office/officeart/2008/layout/NameandTitleOrganizationalChart"/>
    <dgm:cxn modelId="{5A7EBC68-9A17-48A3-8032-9BC92041D8E9}" srcId="{3630E774-5357-4FEA-BD20-B69C04B13DB3}" destId="{BEEEFF9F-4BC7-4A52-97DD-80A276146CC1}" srcOrd="1" destOrd="0" parTransId="{DD54EA05-0540-4D67-8B0C-437561B524A1}" sibTransId="{F610172B-3E3B-4FB4-B338-06F69EDB4BD1}"/>
    <dgm:cxn modelId="{82833698-0E41-4036-A63F-ED95E3A3BE78}" type="presOf" srcId="{DD54EA05-0540-4D67-8B0C-437561B524A1}" destId="{7DA8E45F-7A91-493A-92FC-F1DA7F8D6F97}" srcOrd="0" destOrd="0" presId="urn:microsoft.com/office/officeart/2008/layout/NameandTitleOrganizationalChart"/>
    <dgm:cxn modelId="{7211E474-AEEF-4478-B663-795E9BB221A5}" type="presOf" srcId="{BCF1D88F-CA90-4E6F-834D-5DFC7C9A09A9}" destId="{A0F7C364-B902-4AA8-B3B1-6BCD6CFEFB94}" srcOrd="0" destOrd="0" presId="urn:microsoft.com/office/officeart/2008/layout/NameandTitleOrganizationalChart"/>
    <dgm:cxn modelId="{83089F4C-5A03-4F5F-AE3E-D8BEC1004E68}" type="presOf" srcId="{3630E774-5357-4FEA-BD20-B69C04B13DB3}" destId="{EA04CDCB-7EA1-4711-B5E0-8CD9C8C9BBC5}" srcOrd="0" destOrd="0" presId="urn:microsoft.com/office/officeart/2008/layout/NameandTitleOrganizationalChart"/>
    <dgm:cxn modelId="{14537239-EC6F-4CA8-BBE7-FF8A75813C88}" type="presOf" srcId="{0E47FD64-675B-4819-880C-25956AA0E191}" destId="{CC5A265E-262E-4107-9847-45EBB0EF7086}" srcOrd="0" destOrd="0" presId="urn:microsoft.com/office/officeart/2008/layout/NameandTitleOrganizationalChart"/>
    <dgm:cxn modelId="{2300C4EC-53ED-4648-9810-7680E631E5B3}" type="presOf" srcId="{BEEEFF9F-4BC7-4A52-97DD-80A276146CC1}" destId="{BFAEE5D5-82C4-42F3-810D-4C463123D815}" srcOrd="0" destOrd="0" presId="urn:microsoft.com/office/officeart/2008/layout/NameandTitleOrganizationalChart"/>
    <dgm:cxn modelId="{A60E3DF4-B2CE-4327-93F3-95820B745135}" type="presOf" srcId="{1E95483E-A094-44A0-B01C-8D32E4F792ED}" destId="{14E39458-13AF-471A-91B6-A19414242CE8}" srcOrd="0" destOrd="0" presId="urn:microsoft.com/office/officeart/2008/layout/NameandTitleOrganizationalChart"/>
    <dgm:cxn modelId="{16E5C7F7-712C-493E-8BD5-E988B4CB043A}" type="presOf" srcId="{784186A3-3C1C-4AA6-9ED4-67E907A557C8}" destId="{46493E3F-CC2D-45C4-8EE3-F534ED11D5C8}" srcOrd="0" destOrd="0" presId="urn:microsoft.com/office/officeart/2008/layout/NameandTitleOrganizationalChart"/>
    <dgm:cxn modelId="{6A64EBDE-0814-423B-9AA1-C6263471C9F4}" type="presOf" srcId="{33BE5F63-399E-4BAE-99AE-CCA961AA7E8B}" destId="{111690F5-A843-48D1-BB43-598D262FB193}" srcOrd="0" destOrd="0" presId="urn:microsoft.com/office/officeart/2008/layout/NameandTitleOrganizationalChart"/>
    <dgm:cxn modelId="{D855A539-FDC6-418F-9BAD-239F514A591D}" type="presOf" srcId="{3630E774-5357-4FEA-BD20-B69C04B13DB3}" destId="{6AF0028C-D69A-47C3-ABF0-E293EE063878}" srcOrd="1" destOrd="0" presId="urn:microsoft.com/office/officeart/2008/layout/NameandTitleOrganizationalChart"/>
    <dgm:cxn modelId="{209A5B1A-F783-45EA-94C1-4EA9AA8FFC75}" type="presOf" srcId="{33BE5F63-399E-4BAE-99AE-CCA961AA7E8B}" destId="{5CF68853-B071-4AE2-BA32-19B7ED1F46BB}" srcOrd="1" destOrd="0" presId="urn:microsoft.com/office/officeart/2008/layout/NameandTitleOrganizationalChart"/>
    <dgm:cxn modelId="{65967F54-D343-4A94-B664-9007569F00F4}" srcId="{3630E774-5357-4FEA-BD20-B69C04B13DB3}" destId="{33BE5F63-399E-4BAE-99AE-CCA961AA7E8B}" srcOrd="0" destOrd="0" parTransId="{CFCF0F12-74F5-46C1-B646-7F59F4A59DB1}" sibTransId="{0E47FD64-675B-4819-880C-25956AA0E191}"/>
    <dgm:cxn modelId="{A7561807-BBC6-42E8-9912-FC8458416DB1}" type="presOf" srcId="{9A74A535-27EA-461B-A57E-647E1E2AE697}" destId="{18A2FD4E-B9AB-46C7-86B2-FB3023D60A27}" srcOrd="0" destOrd="0" presId="urn:microsoft.com/office/officeart/2008/layout/NameandTitleOrganizationalChart"/>
    <dgm:cxn modelId="{2380281A-ECDF-421A-8BF6-28305DFB9FAC}" type="presOf" srcId="{0945C82D-792A-416A-AE44-D43F1160B87F}" destId="{809C1921-162F-4E25-A2AE-C47B488D652E}" srcOrd="0" destOrd="0" presId="urn:microsoft.com/office/officeart/2008/layout/NameandTitleOrganizationalChart"/>
    <dgm:cxn modelId="{CDC77459-438F-4206-84A2-24457276AB06}" srcId="{9A74A535-27EA-461B-A57E-647E1E2AE697}" destId="{2A311ED4-04A3-4AC2-BA36-F2063F6C37C4}" srcOrd="0" destOrd="0" parTransId="{9BBE656A-59B0-456A-AC93-9811709342A8}" sibTransId="{784186A3-3C1C-4AA6-9ED4-67E907A557C8}"/>
    <dgm:cxn modelId="{52E3F625-B355-42CB-AF66-CC764F4AF85E}" type="presOf" srcId="{F610172B-3E3B-4FB4-B338-06F69EDB4BD1}" destId="{F8DA4725-464B-4989-9CDF-78E609E87DCA}" srcOrd="0" destOrd="0" presId="urn:microsoft.com/office/officeart/2008/layout/NameandTitleOrganizationalChart"/>
    <dgm:cxn modelId="{B742B339-D460-46CF-A80E-12EE5EA21203}" type="presOf" srcId="{6FDF9F24-C8E0-45AB-AB95-E37A6EF7AB9D}" destId="{201D0A0B-EA81-4D66-BB46-1AA387D6442A}" srcOrd="0" destOrd="0" presId="urn:microsoft.com/office/officeart/2008/layout/NameandTitleOrganizationalChart"/>
    <dgm:cxn modelId="{95A88EF5-FE65-4461-A280-8172694781C4}" srcId="{2A311ED4-04A3-4AC2-BA36-F2063F6C37C4}" destId="{3630E774-5357-4FEA-BD20-B69C04B13DB3}" srcOrd="0" destOrd="0" parTransId="{1E95483E-A094-44A0-B01C-8D32E4F792ED}" sibTransId="{6FDF9F24-C8E0-45AB-AB95-E37A6EF7AB9D}"/>
    <dgm:cxn modelId="{90775229-8AFD-401C-80D9-991388892DD0}" type="presOf" srcId="{CFCF0F12-74F5-46C1-B646-7F59F4A59DB1}" destId="{645E9EBF-B7BA-4338-8F31-5F2AEE6D0EFA}" srcOrd="0" destOrd="0" presId="urn:microsoft.com/office/officeart/2008/layout/NameandTitleOrganizationalChart"/>
    <dgm:cxn modelId="{3D21189C-5B79-49E6-82E2-0C01FE9CCCE3}" srcId="{2A311ED4-04A3-4AC2-BA36-F2063F6C37C4}" destId="{197C0920-288F-419C-9F1D-601D9EB332FE}" srcOrd="1" destOrd="0" parTransId="{BCF1D88F-CA90-4E6F-834D-5DFC7C9A09A9}" sibTransId="{0945C82D-792A-416A-AE44-D43F1160B87F}"/>
    <dgm:cxn modelId="{DFCBCB50-BDE7-4CB7-A130-92136B300079}" type="presOf" srcId="{BEEEFF9F-4BC7-4A52-97DD-80A276146CC1}" destId="{6C365B8C-924D-46E2-8D7F-58FE29797241}" srcOrd="1" destOrd="0" presId="urn:microsoft.com/office/officeart/2008/layout/NameandTitleOrganizationalChart"/>
    <dgm:cxn modelId="{EE8BFD5C-39E9-4110-8F78-1171FD9488B1}" type="presOf" srcId="{2A311ED4-04A3-4AC2-BA36-F2063F6C37C4}" destId="{121E36B9-6EDA-47A0-B69A-C8F2DCFDDE01}" srcOrd="0" destOrd="0" presId="urn:microsoft.com/office/officeart/2008/layout/NameandTitleOrganizationalChart"/>
    <dgm:cxn modelId="{424A1200-81B3-4CAA-8F5E-CB9FD1FA1882}" type="presOf" srcId="{197C0920-288F-419C-9F1D-601D9EB332FE}" destId="{601486DA-C261-4AEC-80FA-094FE00C9555}" srcOrd="0" destOrd="0" presId="urn:microsoft.com/office/officeart/2008/layout/NameandTitleOrganizationalChart"/>
    <dgm:cxn modelId="{00533FE2-70FD-44DE-BE0B-55C3C564617C}" type="presParOf" srcId="{18A2FD4E-B9AB-46C7-86B2-FB3023D60A27}" destId="{F7E88AFD-8CC0-4E7E-8A3C-5369841ED64A}" srcOrd="0" destOrd="0" presId="urn:microsoft.com/office/officeart/2008/layout/NameandTitleOrganizationalChart"/>
    <dgm:cxn modelId="{EF213083-7B0A-4C06-A25C-85969162252B}" type="presParOf" srcId="{F7E88AFD-8CC0-4E7E-8A3C-5369841ED64A}" destId="{1E26E575-36F6-48A1-8CF2-D33D65E55042}" srcOrd="0" destOrd="0" presId="urn:microsoft.com/office/officeart/2008/layout/NameandTitleOrganizationalChart"/>
    <dgm:cxn modelId="{27D4B924-360E-4D1A-B077-56E555246873}" type="presParOf" srcId="{1E26E575-36F6-48A1-8CF2-D33D65E55042}" destId="{121E36B9-6EDA-47A0-B69A-C8F2DCFDDE01}" srcOrd="0" destOrd="0" presId="urn:microsoft.com/office/officeart/2008/layout/NameandTitleOrganizationalChart"/>
    <dgm:cxn modelId="{BCB3228F-7400-4869-A7B7-C10306BE70B1}" type="presParOf" srcId="{1E26E575-36F6-48A1-8CF2-D33D65E55042}" destId="{46493E3F-CC2D-45C4-8EE3-F534ED11D5C8}" srcOrd="1" destOrd="0" presId="urn:microsoft.com/office/officeart/2008/layout/NameandTitleOrganizationalChart"/>
    <dgm:cxn modelId="{C1CDACEF-DAF6-4937-ADB4-1E0F1854262B}" type="presParOf" srcId="{1E26E575-36F6-48A1-8CF2-D33D65E55042}" destId="{E8333BDC-B932-4BB0-8707-F583BEDFB421}" srcOrd="2" destOrd="0" presId="urn:microsoft.com/office/officeart/2008/layout/NameandTitleOrganizationalChart"/>
    <dgm:cxn modelId="{57D30DE1-3D03-4CBB-9BEC-5397289918A8}" type="presParOf" srcId="{F7E88AFD-8CC0-4E7E-8A3C-5369841ED64A}" destId="{9AA8C435-E1BE-4F37-B330-A2BBA409C2BF}" srcOrd="1" destOrd="0" presId="urn:microsoft.com/office/officeart/2008/layout/NameandTitleOrganizationalChart"/>
    <dgm:cxn modelId="{299DBA74-CED4-4532-95E7-56A5709C460A}" type="presParOf" srcId="{9AA8C435-E1BE-4F37-B330-A2BBA409C2BF}" destId="{14E39458-13AF-471A-91B6-A19414242CE8}" srcOrd="0" destOrd="0" presId="urn:microsoft.com/office/officeart/2008/layout/NameandTitleOrganizationalChart"/>
    <dgm:cxn modelId="{CA2920BD-7FBC-4092-B2A6-D0D654FEA477}" type="presParOf" srcId="{9AA8C435-E1BE-4F37-B330-A2BBA409C2BF}" destId="{8668F2EA-0B1A-481A-ABE1-142B0BF7E528}" srcOrd="1" destOrd="0" presId="urn:microsoft.com/office/officeart/2008/layout/NameandTitleOrganizationalChart"/>
    <dgm:cxn modelId="{A7862D63-E733-4A92-903C-577916AE760A}" type="presParOf" srcId="{8668F2EA-0B1A-481A-ABE1-142B0BF7E528}" destId="{B4140110-E3BB-465F-A53C-979680DB2569}" srcOrd="0" destOrd="0" presId="urn:microsoft.com/office/officeart/2008/layout/NameandTitleOrganizationalChart"/>
    <dgm:cxn modelId="{E1BAA1CD-5625-4E31-9E25-09262FBD3B55}" type="presParOf" srcId="{B4140110-E3BB-465F-A53C-979680DB2569}" destId="{EA04CDCB-7EA1-4711-B5E0-8CD9C8C9BBC5}" srcOrd="0" destOrd="0" presId="urn:microsoft.com/office/officeart/2008/layout/NameandTitleOrganizationalChart"/>
    <dgm:cxn modelId="{B2F8D97D-503A-4C3D-8B6A-F17B122BC0C6}" type="presParOf" srcId="{B4140110-E3BB-465F-A53C-979680DB2569}" destId="{201D0A0B-EA81-4D66-BB46-1AA387D6442A}" srcOrd="1" destOrd="0" presId="urn:microsoft.com/office/officeart/2008/layout/NameandTitleOrganizationalChart"/>
    <dgm:cxn modelId="{5FA0945A-E84E-4F3E-88B4-21A60CB827D8}" type="presParOf" srcId="{B4140110-E3BB-465F-A53C-979680DB2569}" destId="{6AF0028C-D69A-47C3-ABF0-E293EE063878}" srcOrd="2" destOrd="0" presId="urn:microsoft.com/office/officeart/2008/layout/NameandTitleOrganizationalChart"/>
    <dgm:cxn modelId="{786DCCC3-76C1-4B59-B5A3-0AAB46EE4B93}" type="presParOf" srcId="{8668F2EA-0B1A-481A-ABE1-142B0BF7E528}" destId="{15EA4193-E014-4087-AE53-D40937D32812}" srcOrd="1" destOrd="0" presId="urn:microsoft.com/office/officeart/2008/layout/NameandTitleOrganizationalChart"/>
    <dgm:cxn modelId="{26F407F6-8844-4B91-B62A-4217F87B75BC}" type="presParOf" srcId="{15EA4193-E014-4087-AE53-D40937D32812}" destId="{645E9EBF-B7BA-4338-8F31-5F2AEE6D0EFA}" srcOrd="0" destOrd="0" presId="urn:microsoft.com/office/officeart/2008/layout/NameandTitleOrganizationalChart"/>
    <dgm:cxn modelId="{FF9D7B7D-F245-40DC-B59F-47B976462478}" type="presParOf" srcId="{15EA4193-E014-4087-AE53-D40937D32812}" destId="{F1DDCAF0-0A39-4F8F-91C2-7851095014A9}" srcOrd="1" destOrd="0" presId="urn:microsoft.com/office/officeart/2008/layout/NameandTitleOrganizationalChart"/>
    <dgm:cxn modelId="{12CB11A5-D53F-4C84-AAAE-DBB0EE3591D6}" type="presParOf" srcId="{F1DDCAF0-0A39-4F8F-91C2-7851095014A9}" destId="{6BEAA1E4-40B4-45FE-916A-FFCA5EF5E63E}" srcOrd="0" destOrd="0" presId="urn:microsoft.com/office/officeart/2008/layout/NameandTitleOrganizationalChart"/>
    <dgm:cxn modelId="{CF178E88-23E3-49E4-9A01-00945BD28226}" type="presParOf" srcId="{6BEAA1E4-40B4-45FE-916A-FFCA5EF5E63E}" destId="{111690F5-A843-48D1-BB43-598D262FB193}" srcOrd="0" destOrd="0" presId="urn:microsoft.com/office/officeart/2008/layout/NameandTitleOrganizationalChart"/>
    <dgm:cxn modelId="{61F8A49C-53EF-468E-A692-F281C281FFFA}" type="presParOf" srcId="{6BEAA1E4-40B4-45FE-916A-FFCA5EF5E63E}" destId="{CC5A265E-262E-4107-9847-45EBB0EF7086}" srcOrd="1" destOrd="0" presId="urn:microsoft.com/office/officeart/2008/layout/NameandTitleOrganizationalChart"/>
    <dgm:cxn modelId="{7A4BE79A-03A0-4B27-AE4B-FA5E5362E492}" type="presParOf" srcId="{6BEAA1E4-40B4-45FE-916A-FFCA5EF5E63E}" destId="{5CF68853-B071-4AE2-BA32-19B7ED1F46BB}" srcOrd="2" destOrd="0" presId="urn:microsoft.com/office/officeart/2008/layout/NameandTitleOrganizationalChart"/>
    <dgm:cxn modelId="{DD18E872-BF88-48B4-A559-97D8A78C8DB7}" type="presParOf" srcId="{F1DDCAF0-0A39-4F8F-91C2-7851095014A9}" destId="{2BE8B419-4B34-4521-8C18-C294617F841A}" srcOrd="1" destOrd="0" presId="urn:microsoft.com/office/officeart/2008/layout/NameandTitleOrganizationalChart"/>
    <dgm:cxn modelId="{F4E07F04-1E99-46B4-A342-4132777EEF1F}" type="presParOf" srcId="{F1DDCAF0-0A39-4F8F-91C2-7851095014A9}" destId="{80478BE4-4F7D-4D92-B446-B01746C05EE0}" srcOrd="2" destOrd="0" presId="urn:microsoft.com/office/officeart/2008/layout/NameandTitleOrganizationalChart"/>
    <dgm:cxn modelId="{ECFB7DAB-EBB5-46A3-897F-A526492BB98A}" type="presParOf" srcId="{15EA4193-E014-4087-AE53-D40937D32812}" destId="{7DA8E45F-7A91-493A-92FC-F1DA7F8D6F97}" srcOrd="2" destOrd="0" presId="urn:microsoft.com/office/officeart/2008/layout/NameandTitleOrganizationalChart"/>
    <dgm:cxn modelId="{06084B2B-918E-4A6A-A413-A3B82AA05922}" type="presParOf" srcId="{15EA4193-E014-4087-AE53-D40937D32812}" destId="{D20C831C-645D-4998-A2C5-CD3DDE587EE5}" srcOrd="3" destOrd="0" presId="urn:microsoft.com/office/officeart/2008/layout/NameandTitleOrganizationalChart"/>
    <dgm:cxn modelId="{95229390-7D80-47F3-A6D8-ABF9E3FBE132}" type="presParOf" srcId="{D20C831C-645D-4998-A2C5-CD3DDE587EE5}" destId="{3807678B-E573-4586-9345-7B772615360A}" srcOrd="0" destOrd="0" presId="urn:microsoft.com/office/officeart/2008/layout/NameandTitleOrganizationalChart"/>
    <dgm:cxn modelId="{AB16BDF2-6F04-42F6-89E6-20744D481BF5}" type="presParOf" srcId="{3807678B-E573-4586-9345-7B772615360A}" destId="{BFAEE5D5-82C4-42F3-810D-4C463123D815}" srcOrd="0" destOrd="0" presId="urn:microsoft.com/office/officeart/2008/layout/NameandTitleOrganizationalChart"/>
    <dgm:cxn modelId="{5F3AE3D2-5356-46FB-B3F2-D0799187ECC9}" type="presParOf" srcId="{3807678B-E573-4586-9345-7B772615360A}" destId="{F8DA4725-464B-4989-9CDF-78E609E87DCA}" srcOrd="1" destOrd="0" presId="urn:microsoft.com/office/officeart/2008/layout/NameandTitleOrganizationalChart"/>
    <dgm:cxn modelId="{AD592916-AF54-4A09-AFE5-DB501E8EF39D}" type="presParOf" srcId="{3807678B-E573-4586-9345-7B772615360A}" destId="{6C365B8C-924D-46E2-8D7F-58FE29797241}" srcOrd="2" destOrd="0" presId="urn:microsoft.com/office/officeart/2008/layout/NameandTitleOrganizationalChart"/>
    <dgm:cxn modelId="{7F833C75-F7A4-4BDE-8E5E-778670BF610C}" type="presParOf" srcId="{D20C831C-645D-4998-A2C5-CD3DDE587EE5}" destId="{25A996C6-AD65-4BB0-ABAE-9783AB84F07C}" srcOrd="1" destOrd="0" presId="urn:microsoft.com/office/officeart/2008/layout/NameandTitleOrganizationalChart"/>
    <dgm:cxn modelId="{B2C084ED-ABF9-43BC-BB69-343C693B3367}" type="presParOf" srcId="{D20C831C-645D-4998-A2C5-CD3DDE587EE5}" destId="{2548FE8C-5B35-425C-82CA-D5E3D7FD0FBE}" srcOrd="2" destOrd="0" presId="urn:microsoft.com/office/officeart/2008/layout/NameandTitleOrganizationalChart"/>
    <dgm:cxn modelId="{25E16BC6-3AEF-4E6B-9660-1998439678E8}" type="presParOf" srcId="{8668F2EA-0B1A-481A-ABE1-142B0BF7E528}" destId="{1075B0C0-5BAC-4DC9-B2AF-CBCE762AC452}" srcOrd="2" destOrd="0" presId="urn:microsoft.com/office/officeart/2008/layout/NameandTitleOrganizationalChart"/>
    <dgm:cxn modelId="{409D7860-BCD7-4E39-A5DD-3121F5E9F6BB}" type="presParOf" srcId="{9AA8C435-E1BE-4F37-B330-A2BBA409C2BF}" destId="{A0F7C364-B902-4AA8-B3B1-6BCD6CFEFB94}" srcOrd="2" destOrd="0" presId="urn:microsoft.com/office/officeart/2008/layout/NameandTitleOrganizationalChart"/>
    <dgm:cxn modelId="{EC8D5A1D-EA62-449A-84FF-B1EFEDE95327}" type="presParOf" srcId="{9AA8C435-E1BE-4F37-B330-A2BBA409C2BF}" destId="{9E65C6D3-B3F1-4E42-A47D-B837E457BA95}" srcOrd="3" destOrd="0" presId="urn:microsoft.com/office/officeart/2008/layout/NameandTitleOrganizationalChart"/>
    <dgm:cxn modelId="{4445474A-CF99-4FA5-9EB2-1EE8E2CBAFE6}" type="presParOf" srcId="{9E65C6D3-B3F1-4E42-A47D-B837E457BA95}" destId="{CA97C7A0-BB28-490A-869B-92F2BC42C0C9}" srcOrd="0" destOrd="0" presId="urn:microsoft.com/office/officeart/2008/layout/NameandTitleOrganizationalChart"/>
    <dgm:cxn modelId="{AB385518-4AA3-4743-AFAC-AE0A4444C592}" type="presParOf" srcId="{CA97C7A0-BB28-490A-869B-92F2BC42C0C9}" destId="{601486DA-C261-4AEC-80FA-094FE00C9555}" srcOrd="0" destOrd="0" presId="urn:microsoft.com/office/officeart/2008/layout/NameandTitleOrganizationalChart"/>
    <dgm:cxn modelId="{4C7012B5-E23D-41A0-8754-FE738A67B363}" type="presParOf" srcId="{CA97C7A0-BB28-490A-869B-92F2BC42C0C9}" destId="{809C1921-162F-4E25-A2AE-C47B488D652E}" srcOrd="1" destOrd="0" presId="urn:microsoft.com/office/officeart/2008/layout/NameandTitleOrganizationalChart"/>
    <dgm:cxn modelId="{AAB0DD10-82B7-4ADD-A84B-419FD79CFB4B}" type="presParOf" srcId="{CA97C7A0-BB28-490A-869B-92F2BC42C0C9}" destId="{E7F6E288-CCA0-4D8F-8DE9-37E56601EC43}" srcOrd="2" destOrd="0" presId="urn:microsoft.com/office/officeart/2008/layout/NameandTitleOrganizationalChart"/>
    <dgm:cxn modelId="{476686F0-DF9D-4FBC-B64D-28E5ECD9B572}" type="presParOf" srcId="{9E65C6D3-B3F1-4E42-A47D-B837E457BA95}" destId="{A8708093-C2C1-4268-B4DA-8DDE0B641F4E}" srcOrd="1" destOrd="0" presId="urn:microsoft.com/office/officeart/2008/layout/NameandTitleOrganizationalChart"/>
    <dgm:cxn modelId="{7CDD8161-DEB9-4BAA-87D0-C652593DBB7C}" type="presParOf" srcId="{9E65C6D3-B3F1-4E42-A47D-B837E457BA95}" destId="{1FBA116B-7903-4BE5-8FEE-2D17B15BFAEE}" srcOrd="2" destOrd="0" presId="urn:microsoft.com/office/officeart/2008/layout/NameandTitleOrganizationalChart"/>
    <dgm:cxn modelId="{57A86CA1-E874-4C4B-89BF-E616211A77E6}" type="presParOf" srcId="{F7E88AFD-8CC0-4E7E-8A3C-5369841ED64A}" destId="{B558D347-7EBF-42C5-A1CE-6C0745878963}" srcOrd="2" destOrd="0" presId="urn:microsoft.com/office/officeart/2008/layout/NameandTitleOrganizationalChar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B4BD58-04CC-47E4-A40F-5BAA9F79BB62}" type="doc">
      <dgm:prSet loTypeId="urn:microsoft.com/office/officeart/2005/8/layout/radial3" loCatId="cycle" qsTypeId="urn:microsoft.com/office/officeart/2005/8/quickstyle/simple5" qsCatId="simple" csTypeId="urn:microsoft.com/office/officeart/2005/8/colors/colorful5" csCatId="colorful" phldr="1"/>
      <dgm:spPr/>
      <dgm:t>
        <a:bodyPr/>
        <a:lstStyle/>
        <a:p>
          <a:pPr rtl="1"/>
          <a:endParaRPr lang="x-none"/>
        </a:p>
      </dgm:t>
    </dgm:pt>
    <dgm:pt modelId="{0531A388-996C-40FF-BC9F-138B834B0C88}">
      <dgm:prSet phldrT="[Text]"/>
      <dgm:spPr/>
      <dgm:t>
        <a:bodyPr/>
        <a:lstStyle/>
        <a:p>
          <a:pPr rtl="1"/>
          <a:r>
            <a:rPr lang="ar-SA" dirty="0" smtClean="0"/>
            <a:t>الإتجاهات النظرية في تفسير الدافعية</a:t>
          </a:r>
          <a:endParaRPr lang="x-none"/>
        </a:p>
      </dgm:t>
    </dgm:pt>
    <dgm:pt modelId="{34E79CF3-FCF8-4BF2-92B5-B15A654ADAB4}" type="parTrans" cxnId="{E26AAB56-32E1-4C25-80D6-65B1E0F7BA37}">
      <dgm:prSet/>
      <dgm:spPr/>
      <dgm:t>
        <a:bodyPr/>
        <a:lstStyle/>
        <a:p>
          <a:pPr rtl="1"/>
          <a:endParaRPr lang="x-none"/>
        </a:p>
      </dgm:t>
    </dgm:pt>
    <dgm:pt modelId="{07F6192C-3CD1-4E8B-B639-1F9F0A2D51E1}" type="sibTrans" cxnId="{E26AAB56-32E1-4C25-80D6-65B1E0F7BA37}">
      <dgm:prSet/>
      <dgm:spPr/>
      <dgm:t>
        <a:bodyPr/>
        <a:lstStyle/>
        <a:p>
          <a:pPr rtl="1"/>
          <a:endParaRPr lang="x-none"/>
        </a:p>
      </dgm:t>
    </dgm:pt>
    <dgm:pt modelId="{A2BE1BC6-D32C-43C8-8476-54E32B84EA63}">
      <dgm:prSet phldrT="[Text]"/>
      <dgm:spPr/>
      <dgm:t>
        <a:bodyPr/>
        <a:lstStyle/>
        <a:p>
          <a:pPr rtl="1"/>
          <a:r>
            <a:rPr lang="ar-SA" dirty="0" smtClean="0"/>
            <a:t>النظرية البيولوجية</a:t>
          </a:r>
          <a:endParaRPr lang="x-none"/>
        </a:p>
      </dgm:t>
    </dgm:pt>
    <dgm:pt modelId="{02D3E87E-080E-4CA4-980D-359EE5416170}" type="parTrans" cxnId="{3A645AD0-E4F2-4DFF-9131-D0ADD86C0CB6}">
      <dgm:prSet/>
      <dgm:spPr/>
      <dgm:t>
        <a:bodyPr/>
        <a:lstStyle/>
        <a:p>
          <a:pPr rtl="1"/>
          <a:endParaRPr lang="x-none"/>
        </a:p>
      </dgm:t>
    </dgm:pt>
    <dgm:pt modelId="{DEBD0E2A-C958-4380-94D1-51C7E3EFB4E0}" type="sibTrans" cxnId="{3A645AD0-E4F2-4DFF-9131-D0ADD86C0CB6}">
      <dgm:prSet/>
      <dgm:spPr/>
      <dgm:t>
        <a:bodyPr/>
        <a:lstStyle/>
        <a:p>
          <a:pPr rtl="1"/>
          <a:endParaRPr lang="x-none"/>
        </a:p>
      </dgm:t>
    </dgm:pt>
    <dgm:pt modelId="{206E820A-E697-4413-801C-895676014A40}">
      <dgm:prSet phldrT="[Text]"/>
      <dgm:spPr/>
      <dgm:t>
        <a:bodyPr/>
        <a:lstStyle/>
        <a:p>
          <a:pPr rtl="1"/>
          <a:r>
            <a:rPr lang="ar-SA" dirty="0" smtClean="0"/>
            <a:t>النظرية السلوكية</a:t>
          </a:r>
          <a:endParaRPr lang="x-none"/>
        </a:p>
      </dgm:t>
    </dgm:pt>
    <dgm:pt modelId="{B6A33D91-0F03-4721-815E-4CB27EF89488}" type="parTrans" cxnId="{EA6B3614-683C-4969-96BF-3B7E552A7C30}">
      <dgm:prSet/>
      <dgm:spPr/>
      <dgm:t>
        <a:bodyPr/>
        <a:lstStyle/>
        <a:p>
          <a:pPr rtl="1"/>
          <a:endParaRPr lang="x-none"/>
        </a:p>
      </dgm:t>
    </dgm:pt>
    <dgm:pt modelId="{4D25E085-E37B-47CE-960B-E12084E47BF3}" type="sibTrans" cxnId="{EA6B3614-683C-4969-96BF-3B7E552A7C30}">
      <dgm:prSet/>
      <dgm:spPr/>
      <dgm:t>
        <a:bodyPr/>
        <a:lstStyle/>
        <a:p>
          <a:pPr rtl="1"/>
          <a:endParaRPr lang="x-none"/>
        </a:p>
      </dgm:t>
    </dgm:pt>
    <dgm:pt modelId="{F9157DF1-7831-46BE-99F0-3CFEF8FC855E}">
      <dgm:prSet phldrT="[Text]"/>
      <dgm:spPr/>
      <dgm:t>
        <a:bodyPr/>
        <a:lstStyle/>
        <a:p>
          <a:pPr rtl="1"/>
          <a:r>
            <a:rPr lang="ar-SA" dirty="0" smtClean="0"/>
            <a:t>نظرية التعلم الإجتماعي</a:t>
          </a:r>
          <a:endParaRPr lang="x-none"/>
        </a:p>
      </dgm:t>
    </dgm:pt>
    <dgm:pt modelId="{0ED6F601-3336-45D0-AABE-E75B7A6DC075}" type="parTrans" cxnId="{1C3A7224-8D61-4D9C-BAE4-AE9D1124B1C8}">
      <dgm:prSet/>
      <dgm:spPr/>
      <dgm:t>
        <a:bodyPr/>
        <a:lstStyle/>
        <a:p>
          <a:pPr rtl="1"/>
          <a:endParaRPr lang="x-none"/>
        </a:p>
      </dgm:t>
    </dgm:pt>
    <dgm:pt modelId="{6487EFAA-C946-4D83-8E15-61811507AE38}" type="sibTrans" cxnId="{1C3A7224-8D61-4D9C-BAE4-AE9D1124B1C8}">
      <dgm:prSet/>
      <dgm:spPr/>
      <dgm:t>
        <a:bodyPr/>
        <a:lstStyle/>
        <a:p>
          <a:pPr rtl="1"/>
          <a:endParaRPr lang="x-none"/>
        </a:p>
      </dgm:t>
    </dgm:pt>
    <dgm:pt modelId="{98F51D98-AB2C-4F88-BEE3-480CB96F7F40}">
      <dgm:prSet phldrT="[Text]"/>
      <dgm:spPr/>
      <dgm:t>
        <a:bodyPr/>
        <a:lstStyle/>
        <a:p>
          <a:pPr rtl="1"/>
          <a:r>
            <a:rPr lang="ar-SA" dirty="0" smtClean="0"/>
            <a:t>النظرية الإنسانية</a:t>
          </a:r>
          <a:endParaRPr lang="x-none" dirty="0" smtClean="0"/>
        </a:p>
      </dgm:t>
    </dgm:pt>
    <dgm:pt modelId="{1857A70A-FEAB-40BA-AB44-5AD037568527}" type="parTrans" cxnId="{50D269DA-CB96-405A-9B9A-64A6E8CC324F}">
      <dgm:prSet/>
      <dgm:spPr/>
      <dgm:t>
        <a:bodyPr/>
        <a:lstStyle/>
        <a:p>
          <a:pPr rtl="1"/>
          <a:endParaRPr lang="x-none"/>
        </a:p>
      </dgm:t>
    </dgm:pt>
    <dgm:pt modelId="{7D7A7C71-06D2-40CF-9A9D-C1C5042E8390}" type="sibTrans" cxnId="{50D269DA-CB96-405A-9B9A-64A6E8CC324F}">
      <dgm:prSet/>
      <dgm:spPr/>
      <dgm:t>
        <a:bodyPr/>
        <a:lstStyle/>
        <a:p>
          <a:pPr rtl="1"/>
          <a:endParaRPr lang="x-none"/>
        </a:p>
      </dgm:t>
    </dgm:pt>
    <dgm:pt modelId="{47C553DB-0A41-43CB-A616-DDF3EF70E731}">
      <dgm:prSet phldrT="[Text]"/>
      <dgm:spPr/>
      <dgm:t>
        <a:bodyPr/>
        <a:lstStyle/>
        <a:p>
          <a:pPr rtl="1"/>
          <a:r>
            <a:rPr lang="ar-SA" dirty="0" smtClean="0"/>
            <a:t>النظرية المعرفية</a:t>
          </a:r>
          <a:endParaRPr lang="x-none" dirty="0" smtClean="0"/>
        </a:p>
      </dgm:t>
    </dgm:pt>
    <dgm:pt modelId="{331E680B-5357-418D-8946-4E5C928508CD}" type="parTrans" cxnId="{5F0B73DF-6C40-4199-BB27-A04247D539B9}">
      <dgm:prSet/>
      <dgm:spPr/>
      <dgm:t>
        <a:bodyPr/>
        <a:lstStyle/>
        <a:p>
          <a:pPr rtl="1"/>
          <a:endParaRPr lang="x-none"/>
        </a:p>
      </dgm:t>
    </dgm:pt>
    <dgm:pt modelId="{0B4C3C03-1DF1-4609-88FB-81B545D790DD}" type="sibTrans" cxnId="{5F0B73DF-6C40-4199-BB27-A04247D539B9}">
      <dgm:prSet/>
      <dgm:spPr/>
      <dgm:t>
        <a:bodyPr/>
        <a:lstStyle/>
        <a:p>
          <a:pPr rtl="1"/>
          <a:endParaRPr lang="x-none"/>
        </a:p>
      </dgm:t>
    </dgm:pt>
    <dgm:pt modelId="{2F335A36-CFA4-48E7-8987-EEBCBC50EF44}">
      <dgm:prSet phldrT="[Text]"/>
      <dgm:spPr/>
      <dgm:t>
        <a:bodyPr/>
        <a:lstStyle/>
        <a:p>
          <a:pPr rtl="1"/>
          <a:r>
            <a:rPr lang="ar-SA" dirty="0" smtClean="0"/>
            <a:t>نظرية العزو</a:t>
          </a:r>
          <a:endParaRPr lang="x-none" dirty="0" smtClean="0"/>
        </a:p>
      </dgm:t>
    </dgm:pt>
    <dgm:pt modelId="{BAA1A175-60D9-452A-A5C9-E33E8B00A801}" type="parTrans" cxnId="{417C0F40-24E0-4972-B415-D3F650E04A69}">
      <dgm:prSet/>
      <dgm:spPr/>
      <dgm:t>
        <a:bodyPr/>
        <a:lstStyle/>
        <a:p>
          <a:pPr rtl="1"/>
          <a:endParaRPr lang="x-none"/>
        </a:p>
      </dgm:t>
    </dgm:pt>
    <dgm:pt modelId="{2D938D88-42A5-405A-B51A-1B6F6BE198CD}" type="sibTrans" cxnId="{417C0F40-24E0-4972-B415-D3F650E04A69}">
      <dgm:prSet/>
      <dgm:spPr/>
      <dgm:t>
        <a:bodyPr/>
        <a:lstStyle/>
        <a:p>
          <a:pPr rtl="1"/>
          <a:endParaRPr lang="x-none"/>
        </a:p>
      </dgm:t>
    </dgm:pt>
    <dgm:pt modelId="{C8CFE117-AC28-42CA-95B1-9CC5CA1970E7}">
      <dgm:prSet phldrT="[Text]"/>
      <dgm:spPr/>
      <dgm:t>
        <a:bodyPr/>
        <a:lstStyle/>
        <a:p>
          <a:pPr rtl="1"/>
          <a:r>
            <a:rPr lang="ar-SA" dirty="0" smtClean="0"/>
            <a:t>نظرية التنافر المعرفي</a:t>
          </a:r>
          <a:endParaRPr lang="x-none" dirty="0" smtClean="0"/>
        </a:p>
      </dgm:t>
    </dgm:pt>
    <dgm:pt modelId="{F6ED842A-514F-4CC4-A57A-E4280D5A2FDF}" type="parTrans" cxnId="{A050468E-879F-4EAE-BB34-4BD075C0A8ED}">
      <dgm:prSet/>
      <dgm:spPr/>
      <dgm:t>
        <a:bodyPr/>
        <a:lstStyle/>
        <a:p>
          <a:pPr rtl="1"/>
          <a:endParaRPr lang="x-none"/>
        </a:p>
      </dgm:t>
    </dgm:pt>
    <dgm:pt modelId="{1E55DA65-2ABE-44DF-87DA-F0A6157F8B45}" type="sibTrans" cxnId="{A050468E-879F-4EAE-BB34-4BD075C0A8ED}">
      <dgm:prSet/>
      <dgm:spPr/>
      <dgm:t>
        <a:bodyPr/>
        <a:lstStyle/>
        <a:p>
          <a:pPr rtl="1"/>
          <a:endParaRPr lang="x-none"/>
        </a:p>
      </dgm:t>
    </dgm:pt>
    <dgm:pt modelId="{7027FC69-C049-48F4-A364-6EA0AEB83DFB}" type="pres">
      <dgm:prSet presAssocID="{22B4BD58-04CC-47E4-A40F-5BAA9F79BB62}" presName="composite" presStyleCnt="0">
        <dgm:presLayoutVars>
          <dgm:chMax val="1"/>
          <dgm:dir/>
          <dgm:resizeHandles val="exact"/>
        </dgm:presLayoutVars>
      </dgm:prSet>
      <dgm:spPr/>
      <dgm:t>
        <a:bodyPr/>
        <a:lstStyle/>
        <a:p>
          <a:endParaRPr lang="en-US"/>
        </a:p>
      </dgm:t>
    </dgm:pt>
    <dgm:pt modelId="{F408794F-5ED6-463E-B2FB-1B39A7F3EF43}" type="pres">
      <dgm:prSet presAssocID="{22B4BD58-04CC-47E4-A40F-5BAA9F79BB62}" presName="radial" presStyleCnt="0">
        <dgm:presLayoutVars>
          <dgm:animLvl val="ctr"/>
        </dgm:presLayoutVars>
      </dgm:prSet>
      <dgm:spPr/>
      <dgm:t>
        <a:bodyPr/>
        <a:lstStyle/>
        <a:p>
          <a:endParaRPr lang="en-US"/>
        </a:p>
      </dgm:t>
    </dgm:pt>
    <dgm:pt modelId="{82C35A76-A30F-4AD2-91CB-C70D2D2A29D7}" type="pres">
      <dgm:prSet presAssocID="{0531A388-996C-40FF-BC9F-138B834B0C88}" presName="centerShape" presStyleLbl="vennNode1" presStyleIdx="0" presStyleCnt="8"/>
      <dgm:spPr/>
      <dgm:t>
        <a:bodyPr/>
        <a:lstStyle/>
        <a:p>
          <a:endParaRPr lang="en-US"/>
        </a:p>
      </dgm:t>
    </dgm:pt>
    <dgm:pt modelId="{A837ABC2-B32D-415A-87D3-2EE20D44CF0D}" type="pres">
      <dgm:prSet presAssocID="{A2BE1BC6-D32C-43C8-8476-54E32B84EA63}" presName="node" presStyleLbl="vennNode1" presStyleIdx="1" presStyleCnt="8">
        <dgm:presLayoutVars>
          <dgm:bulletEnabled val="1"/>
        </dgm:presLayoutVars>
      </dgm:prSet>
      <dgm:spPr/>
      <dgm:t>
        <a:bodyPr/>
        <a:lstStyle/>
        <a:p>
          <a:endParaRPr lang="en-US"/>
        </a:p>
      </dgm:t>
    </dgm:pt>
    <dgm:pt modelId="{9C8C55EA-95EC-474A-8AE6-08151A1AFEC9}" type="pres">
      <dgm:prSet presAssocID="{206E820A-E697-4413-801C-895676014A40}" presName="node" presStyleLbl="vennNode1" presStyleIdx="2" presStyleCnt="8">
        <dgm:presLayoutVars>
          <dgm:bulletEnabled val="1"/>
        </dgm:presLayoutVars>
      </dgm:prSet>
      <dgm:spPr/>
      <dgm:t>
        <a:bodyPr/>
        <a:lstStyle/>
        <a:p>
          <a:endParaRPr lang="en-US"/>
        </a:p>
      </dgm:t>
    </dgm:pt>
    <dgm:pt modelId="{BE962301-38BA-410C-8B23-754E38368144}" type="pres">
      <dgm:prSet presAssocID="{F9157DF1-7831-46BE-99F0-3CFEF8FC855E}" presName="node" presStyleLbl="vennNode1" presStyleIdx="3" presStyleCnt="8">
        <dgm:presLayoutVars>
          <dgm:bulletEnabled val="1"/>
        </dgm:presLayoutVars>
      </dgm:prSet>
      <dgm:spPr/>
      <dgm:t>
        <a:bodyPr/>
        <a:lstStyle/>
        <a:p>
          <a:endParaRPr lang="en-US"/>
        </a:p>
      </dgm:t>
    </dgm:pt>
    <dgm:pt modelId="{EFE0FE7B-20D4-46BE-A134-5A7F09D9DB3D}" type="pres">
      <dgm:prSet presAssocID="{47C553DB-0A41-43CB-A616-DDF3EF70E731}" presName="node" presStyleLbl="vennNode1" presStyleIdx="4" presStyleCnt="8">
        <dgm:presLayoutVars>
          <dgm:bulletEnabled val="1"/>
        </dgm:presLayoutVars>
      </dgm:prSet>
      <dgm:spPr/>
      <dgm:t>
        <a:bodyPr/>
        <a:lstStyle/>
        <a:p>
          <a:endParaRPr lang="en-US"/>
        </a:p>
      </dgm:t>
    </dgm:pt>
    <dgm:pt modelId="{3751F5F2-17C9-467F-8E8E-1F57B5D12839}" type="pres">
      <dgm:prSet presAssocID="{2F335A36-CFA4-48E7-8987-EEBCBC50EF44}" presName="node" presStyleLbl="vennNode1" presStyleIdx="5" presStyleCnt="8">
        <dgm:presLayoutVars>
          <dgm:bulletEnabled val="1"/>
        </dgm:presLayoutVars>
      </dgm:prSet>
      <dgm:spPr/>
      <dgm:t>
        <a:bodyPr/>
        <a:lstStyle/>
        <a:p>
          <a:endParaRPr lang="en-US"/>
        </a:p>
      </dgm:t>
    </dgm:pt>
    <dgm:pt modelId="{F4DBE467-F9A6-403F-A275-50AEAB36674B}" type="pres">
      <dgm:prSet presAssocID="{C8CFE117-AC28-42CA-95B1-9CC5CA1970E7}" presName="node" presStyleLbl="vennNode1" presStyleIdx="6" presStyleCnt="8">
        <dgm:presLayoutVars>
          <dgm:bulletEnabled val="1"/>
        </dgm:presLayoutVars>
      </dgm:prSet>
      <dgm:spPr/>
      <dgm:t>
        <a:bodyPr/>
        <a:lstStyle/>
        <a:p>
          <a:endParaRPr lang="en-US"/>
        </a:p>
      </dgm:t>
    </dgm:pt>
    <dgm:pt modelId="{2E4BDF64-F1D1-4FB9-BC3F-997D0838FAF7}" type="pres">
      <dgm:prSet presAssocID="{98F51D98-AB2C-4F88-BEE3-480CB96F7F40}" presName="node" presStyleLbl="vennNode1" presStyleIdx="7" presStyleCnt="8">
        <dgm:presLayoutVars>
          <dgm:bulletEnabled val="1"/>
        </dgm:presLayoutVars>
      </dgm:prSet>
      <dgm:spPr/>
      <dgm:t>
        <a:bodyPr/>
        <a:lstStyle/>
        <a:p>
          <a:pPr rtl="1"/>
          <a:endParaRPr lang="x-none"/>
        </a:p>
      </dgm:t>
    </dgm:pt>
  </dgm:ptLst>
  <dgm:cxnLst>
    <dgm:cxn modelId="{3A645AD0-E4F2-4DFF-9131-D0ADD86C0CB6}" srcId="{0531A388-996C-40FF-BC9F-138B834B0C88}" destId="{A2BE1BC6-D32C-43C8-8476-54E32B84EA63}" srcOrd="0" destOrd="0" parTransId="{02D3E87E-080E-4CA4-980D-359EE5416170}" sibTransId="{DEBD0E2A-C958-4380-94D1-51C7E3EFB4E0}"/>
    <dgm:cxn modelId="{1C3A7224-8D61-4D9C-BAE4-AE9D1124B1C8}" srcId="{0531A388-996C-40FF-BC9F-138B834B0C88}" destId="{F9157DF1-7831-46BE-99F0-3CFEF8FC855E}" srcOrd="2" destOrd="0" parTransId="{0ED6F601-3336-45D0-AABE-E75B7A6DC075}" sibTransId="{6487EFAA-C946-4D83-8E15-61811507AE38}"/>
    <dgm:cxn modelId="{2FFD1057-D5D1-4FEE-AD57-8639D70F6EB0}" type="presOf" srcId="{206E820A-E697-4413-801C-895676014A40}" destId="{9C8C55EA-95EC-474A-8AE6-08151A1AFEC9}" srcOrd="0" destOrd="0" presId="urn:microsoft.com/office/officeart/2005/8/layout/radial3"/>
    <dgm:cxn modelId="{DB38D78D-CEC6-4E9A-AF97-AD5BF4B1057A}" type="presOf" srcId="{0531A388-996C-40FF-BC9F-138B834B0C88}" destId="{82C35A76-A30F-4AD2-91CB-C70D2D2A29D7}" srcOrd="0" destOrd="0" presId="urn:microsoft.com/office/officeart/2005/8/layout/radial3"/>
    <dgm:cxn modelId="{4AF9E5E6-7BAE-4D1A-B0EA-C93DA86249E8}" type="presOf" srcId="{C8CFE117-AC28-42CA-95B1-9CC5CA1970E7}" destId="{F4DBE467-F9A6-403F-A275-50AEAB36674B}" srcOrd="0" destOrd="0" presId="urn:microsoft.com/office/officeart/2005/8/layout/radial3"/>
    <dgm:cxn modelId="{50D269DA-CB96-405A-9B9A-64A6E8CC324F}" srcId="{0531A388-996C-40FF-BC9F-138B834B0C88}" destId="{98F51D98-AB2C-4F88-BEE3-480CB96F7F40}" srcOrd="6" destOrd="0" parTransId="{1857A70A-FEAB-40BA-AB44-5AD037568527}" sibTransId="{7D7A7C71-06D2-40CF-9A9D-C1C5042E8390}"/>
    <dgm:cxn modelId="{420EE4B1-EFB3-4326-9A34-C34A9E4429B9}" type="presOf" srcId="{22B4BD58-04CC-47E4-A40F-5BAA9F79BB62}" destId="{7027FC69-C049-48F4-A364-6EA0AEB83DFB}" srcOrd="0" destOrd="0" presId="urn:microsoft.com/office/officeart/2005/8/layout/radial3"/>
    <dgm:cxn modelId="{640008A1-57F8-4DEE-B4E3-9A96CEAC5B56}" type="presOf" srcId="{98F51D98-AB2C-4F88-BEE3-480CB96F7F40}" destId="{2E4BDF64-F1D1-4FB9-BC3F-997D0838FAF7}" srcOrd="0" destOrd="0" presId="urn:microsoft.com/office/officeart/2005/8/layout/radial3"/>
    <dgm:cxn modelId="{A050468E-879F-4EAE-BB34-4BD075C0A8ED}" srcId="{0531A388-996C-40FF-BC9F-138B834B0C88}" destId="{C8CFE117-AC28-42CA-95B1-9CC5CA1970E7}" srcOrd="5" destOrd="0" parTransId="{F6ED842A-514F-4CC4-A57A-E4280D5A2FDF}" sibTransId="{1E55DA65-2ABE-44DF-87DA-F0A6157F8B45}"/>
    <dgm:cxn modelId="{EA6B3614-683C-4969-96BF-3B7E552A7C30}" srcId="{0531A388-996C-40FF-BC9F-138B834B0C88}" destId="{206E820A-E697-4413-801C-895676014A40}" srcOrd="1" destOrd="0" parTransId="{B6A33D91-0F03-4721-815E-4CB27EF89488}" sibTransId="{4D25E085-E37B-47CE-960B-E12084E47BF3}"/>
    <dgm:cxn modelId="{2ECD74EA-F960-468F-A36A-9C7F248FEB3F}" type="presOf" srcId="{2F335A36-CFA4-48E7-8987-EEBCBC50EF44}" destId="{3751F5F2-17C9-467F-8E8E-1F57B5D12839}" srcOrd="0" destOrd="0" presId="urn:microsoft.com/office/officeart/2005/8/layout/radial3"/>
    <dgm:cxn modelId="{5F0B73DF-6C40-4199-BB27-A04247D539B9}" srcId="{0531A388-996C-40FF-BC9F-138B834B0C88}" destId="{47C553DB-0A41-43CB-A616-DDF3EF70E731}" srcOrd="3" destOrd="0" parTransId="{331E680B-5357-418D-8946-4E5C928508CD}" sibTransId="{0B4C3C03-1DF1-4609-88FB-81B545D790DD}"/>
    <dgm:cxn modelId="{417C0F40-24E0-4972-B415-D3F650E04A69}" srcId="{0531A388-996C-40FF-BC9F-138B834B0C88}" destId="{2F335A36-CFA4-48E7-8987-EEBCBC50EF44}" srcOrd="4" destOrd="0" parTransId="{BAA1A175-60D9-452A-A5C9-E33E8B00A801}" sibTransId="{2D938D88-42A5-405A-B51A-1B6F6BE198CD}"/>
    <dgm:cxn modelId="{176DE31F-E6A4-473E-B591-4483AFA13292}" type="presOf" srcId="{47C553DB-0A41-43CB-A616-DDF3EF70E731}" destId="{EFE0FE7B-20D4-46BE-A134-5A7F09D9DB3D}" srcOrd="0" destOrd="0" presId="urn:microsoft.com/office/officeart/2005/8/layout/radial3"/>
    <dgm:cxn modelId="{E26AAB56-32E1-4C25-80D6-65B1E0F7BA37}" srcId="{22B4BD58-04CC-47E4-A40F-5BAA9F79BB62}" destId="{0531A388-996C-40FF-BC9F-138B834B0C88}" srcOrd="0" destOrd="0" parTransId="{34E79CF3-FCF8-4BF2-92B5-B15A654ADAB4}" sibTransId="{07F6192C-3CD1-4E8B-B639-1F9F0A2D51E1}"/>
    <dgm:cxn modelId="{29C83F90-D3B7-408A-BB04-52BE0FB36846}" type="presOf" srcId="{A2BE1BC6-D32C-43C8-8476-54E32B84EA63}" destId="{A837ABC2-B32D-415A-87D3-2EE20D44CF0D}" srcOrd="0" destOrd="0" presId="urn:microsoft.com/office/officeart/2005/8/layout/radial3"/>
    <dgm:cxn modelId="{2566422D-7D2A-426B-9F2A-EDF606A0B7F4}" type="presOf" srcId="{F9157DF1-7831-46BE-99F0-3CFEF8FC855E}" destId="{BE962301-38BA-410C-8B23-754E38368144}" srcOrd="0" destOrd="0" presId="urn:microsoft.com/office/officeart/2005/8/layout/radial3"/>
    <dgm:cxn modelId="{85D8F8BF-9B85-443F-800F-541C9E85EE74}" type="presParOf" srcId="{7027FC69-C049-48F4-A364-6EA0AEB83DFB}" destId="{F408794F-5ED6-463E-B2FB-1B39A7F3EF43}" srcOrd="0" destOrd="0" presId="urn:microsoft.com/office/officeart/2005/8/layout/radial3"/>
    <dgm:cxn modelId="{AB3C4EF4-019D-4145-AD0C-A2DD6074A00C}" type="presParOf" srcId="{F408794F-5ED6-463E-B2FB-1B39A7F3EF43}" destId="{82C35A76-A30F-4AD2-91CB-C70D2D2A29D7}" srcOrd="0" destOrd="0" presId="urn:microsoft.com/office/officeart/2005/8/layout/radial3"/>
    <dgm:cxn modelId="{4E9F81CC-5EFE-4CDD-AAB7-4771AA2C7A98}" type="presParOf" srcId="{F408794F-5ED6-463E-B2FB-1B39A7F3EF43}" destId="{A837ABC2-B32D-415A-87D3-2EE20D44CF0D}" srcOrd="1" destOrd="0" presId="urn:microsoft.com/office/officeart/2005/8/layout/radial3"/>
    <dgm:cxn modelId="{4E2B91F1-7011-42E2-B482-E0A45C2D2AED}" type="presParOf" srcId="{F408794F-5ED6-463E-B2FB-1B39A7F3EF43}" destId="{9C8C55EA-95EC-474A-8AE6-08151A1AFEC9}" srcOrd="2" destOrd="0" presId="urn:microsoft.com/office/officeart/2005/8/layout/radial3"/>
    <dgm:cxn modelId="{89D97EB5-8F0C-4304-97AC-44EA9574CE8B}" type="presParOf" srcId="{F408794F-5ED6-463E-B2FB-1B39A7F3EF43}" destId="{BE962301-38BA-410C-8B23-754E38368144}" srcOrd="3" destOrd="0" presId="urn:microsoft.com/office/officeart/2005/8/layout/radial3"/>
    <dgm:cxn modelId="{0B8634ED-5BA0-417D-BB94-66FF09C0A02B}" type="presParOf" srcId="{F408794F-5ED6-463E-B2FB-1B39A7F3EF43}" destId="{EFE0FE7B-20D4-46BE-A134-5A7F09D9DB3D}" srcOrd="4" destOrd="0" presId="urn:microsoft.com/office/officeart/2005/8/layout/radial3"/>
    <dgm:cxn modelId="{E8ACAAEF-A5A0-4973-B331-22146E6DDBA7}" type="presParOf" srcId="{F408794F-5ED6-463E-B2FB-1B39A7F3EF43}" destId="{3751F5F2-17C9-467F-8E8E-1F57B5D12839}" srcOrd="5" destOrd="0" presId="urn:microsoft.com/office/officeart/2005/8/layout/radial3"/>
    <dgm:cxn modelId="{F911DB74-1391-4A93-A25B-76A51C57A8A8}" type="presParOf" srcId="{F408794F-5ED6-463E-B2FB-1B39A7F3EF43}" destId="{F4DBE467-F9A6-403F-A275-50AEAB36674B}" srcOrd="6" destOrd="0" presId="urn:microsoft.com/office/officeart/2005/8/layout/radial3"/>
    <dgm:cxn modelId="{6D6C66A0-7506-452C-A08A-AB8534190435}" type="presParOf" srcId="{F408794F-5ED6-463E-B2FB-1B39A7F3EF43}" destId="{2E4BDF64-F1D1-4FB9-BC3F-997D0838FAF7}" srcOrd="7" destOrd="0" presId="urn:microsoft.com/office/officeart/2005/8/layout/radial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BCF02-AC65-40EF-A374-9E00BCE155C5}" type="doc">
      <dgm:prSet loTypeId="urn:microsoft.com/office/officeart/2005/8/layout/pyramid1" loCatId="pyramid" qsTypeId="urn:microsoft.com/office/officeart/2005/8/quickstyle/simple1" qsCatId="simple" csTypeId="urn:microsoft.com/office/officeart/2005/8/colors/colorful3" csCatId="colorful" phldr="1"/>
      <dgm:spPr/>
    </dgm:pt>
    <dgm:pt modelId="{F512CF6B-A5AC-4637-9537-7999E1F889C2}">
      <dgm:prSet phldrT="[Text]" custT="1"/>
      <dgm:spPr/>
      <dgm:t>
        <a:bodyPr/>
        <a:lstStyle/>
        <a:p>
          <a:pPr rtl="1"/>
          <a:r>
            <a:rPr lang="ar-SA" sz="2400" dirty="0" smtClean="0">
              <a:cs typeface="Akhbar MT" pitchFamily="2" charset="-78"/>
            </a:rPr>
            <a:t>تحقيق الذات </a:t>
          </a:r>
          <a:endParaRPr lang="x-none" sz="2400">
            <a:cs typeface="Akhbar MT" pitchFamily="2" charset="-78"/>
          </a:endParaRPr>
        </a:p>
      </dgm:t>
    </dgm:pt>
    <dgm:pt modelId="{1F2750CE-61C7-4B5A-8D62-569F6C588937}" type="parTrans" cxnId="{106082A7-EF8A-4F06-9FFC-98DAC6099D1F}">
      <dgm:prSet/>
      <dgm:spPr/>
      <dgm:t>
        <a:bodyPr/>
        <a:lstStyle/>
        <a:p>
          <a:pPr rtl="1"/>
          <a:endParaRPr lang="ar-SA"/>
        </a:p>
      </dgm:t>
    </dgm:pt>
    <dgm:pt modelId="{711D848A-8244-422F-BA9F-3CAFA2938BA2}" type="sibTrans" cxnId="{106082A7-EF8A-4F06-9FFC-98DAC6099D1F}">
      <dgm:prSet/>
      <dgm:spPr/>
      <dgm:t>
        <a:bodyPr/>
        <a:lstStyle/>
        <a:p>
          <a:pPr rtl="1"/>
          <a:endParaRPr lang="ar-SA"/>
        </a:p>
      </dgm:t>
    </dgm:pt>
    <dgm:pt modelId="{DF5D8353-01E3-49D3-BC15-C522F286F5A9}">
      <dgm:prSet phldrT="[Text]"/>
      <dgm:spPr/>
      <dgm:t>
        <a:bodyPr/>
        <a:lstStyle/>
        <a:p>
          <a:pPr rtl="1"/>
          <a:r>
            <a:rPr lang="ar-SA" dirty="0" smtClean="0">
              <a:cs typeface="Akhbar MT" pitchFamily="2" charset="-78"/>
            </a:rPr>
            <a:t>الحاجات الامنيه </a:t>
          </a:r>
          <a:endParaRPr lang="x-none">
            <a:cs typeface="Akhbar MT" pitchFamily="2" charset="-78"/>
          </a:endParaRPr>
        </a:p>
      </dgm:t>
    </dgm:pt>
    <dgm:pt modelId="{8ECB918F-9189-499B-B91C-3FED0565F35A}" type="parTrans" cxnId="{272C187A-B7BE-40F0-9570-2B92CE26729E}">
      <dgm:prSet/>
      <dgm:spPr/>
      <dgm:t>
        <a:bodyPr/>
        <a:lstStyle/>
        <a:p>
          <a:pPr rtl="1"/>
          <a:endParaRPr lang="ar-SA"/>
        </a:p>
      </dgm:t>
    </dgm:pt>
    <dgm:pt modelId="{5D16C878-F80F-438D-83A4-767E01C758FA}" type="sibTrans" cxnId="{272C187A-B7BE-40F0-9570-2B92CE26729E}">
      <dgm:prSet/>
      <dgm:spPr/>
      <dgm:t>
        <a:bodyPr/>
        <a:lstStyle/>
        <a:p>
          <a:pPr rtl="1"/>
          <a:endParaRPr lang="ar-SA"/>
        </a:p>
      </dgm:t>
    </dgm:pt>
    <dgm:pt modelId="{1C440031-68B6-4AC0-8146-E1DC4A391278}">
      <dgm:prSet phldrT="[Text]"/>
      <dgm:spPr/>
      <dgm:t>
        <a:bodyPr/>
        <a:lstStyle/>
        <a:p>
          <a:pPr rtl="1"/>
          <a:r>
            <a:rPr lang="ar-SA" dirty="0" smtClean="0">
              <a:cs typeface="Akhbar MT" pitchFamily="2" charset="-78"/>
            </a:rPr>
            <a:t>الحاجات الفسيولوجيه </a:t>
          </a:r>
          <a:endParaRPr lang="x-none">
            <a:cs typeface="Akhbar MT" pitchFamily="2" charset="-78"/>
          </a:endParaRPr>
        </a:p>
      </dgm:t>
    </dgm:pt>
    <dgm:pt modelId="{BAA4649D-AC10-43A2-822D-5E8DCC44E4E3}" type="parTrans" cxnId="{346C5189-8CC8-43B9-B57D-92624D04B5D6}">
      <dgm:prSet/>
      <dgm:spPr/>
      <dgm:t>
        <a:bodyPr/>
        <a:lstStyle/>
        <a:p>
          <a:pPr rtl="1"/>
          <a:endParaRPr lang="ar-SA"/>
        </a:p>
      </dgm:t>
    </dgm:pt>
    <dgm:pt modelId="{D68AE93A-4FD8-4091-8203-B79B4E2EC1EB}" type="sibTrans" cxnId="{346C5189-8CC8-43B9-B57D-92624D04B5D6}">
      <dgm:prSet/>
      <dgm:spPr/>
      <dgm:t>
        <a:bodyPr/>
        <a:lstStyle/>
        <a:p>
          <a:pPr rtl="1"/>
          <a:endParaRPr lang="ar-SA"/>
        </a:p>
      </dgm:t>
    </dgm:pt>
    <dgm:pt modelId="{B9139677-0EE8-40F9-837A-4FF8D99E7298}">
      <dgm:prSet phldrT="[Text]"/>
      <dgm:spPr/>
      <dgm:t>
        <a:bodyPr/>
        <a:lstStyle/>
        <a:p>
          <a:pPr rtl="1"/>
          <a:r>
            <a:rPr lang="ar-SA" dirty="0" smtClean="0">
              <a:cs typeface="Akhbar MT" pitchFamily="2" charset="-78"/>
            </a:rPr>
            <a:t>حاجات الانتماء</a:t>
          </a:r>
          <a:endParaRPr lang="x-none">
            <a:cs typeface="Akhbar MT" pitchFamily="2" charset="-78"/>
          </a:endParaRPr>
        </a:p>
      </dgm:t>
    </dgm:pt>
    <dgm:pt modelId="{391AB67E-6AAF-4A2D-844E-E6D4F5E18168}" type="parTrans" cxnId="{DC8D19C9-3C1E-4D24-A2D6-FCAAF9D5DB75}">
      <dgm:prSet/>
      <dgm:spPr/>
      <dgm:t>
        <a:bodyPr/>
        <a:lstStyle/>
        <a:p>
          <a:pPr rtl="1"/>
          <a:endParaRPr lang="ar-SA"/>
        </a:p>
      </dgm:t>
    </dgm:pt>
    <dgm:pt modelId="{5D76D59D-4FD5-4452-B9D2-181937314221}" type="sibTrans" cxnId="{DC8D19C9-3C1E-4D24-A2D6-FCAAF9D5DB75}">
      <dgm:prSet/>
      <dgm:spPr/>
      <dgm:t>
        <a:bodyPr/>
        <a:lstStyle/>
        <a:p>
          <a:pPr rtl="1"/>
          <a:endParaRPr lang="ar-SA"/>
        </a:p>
      </dgm:t>
    </dgm:pt>
    <dgm:pt modelId="{8A45F12B-1BE6-4D05-A58E-301C894D180F}">
      <dgm:prSet phldrT="[Text]"/>
      <dgm:spPr/>
      <dgm:t>
        <a:bodyPr/>
        <a:lstStyle/>
        <a:p>
          <a:pPr rtl="1"/>
          <a:r>
            <a:rPr lang="ar-SA" dirty="0" smtClean="0">
              <a:cs typeface="Akhbar MT" pitchFamily="2" charset="-78"/>
            </a:rPr>
            <a:t>الحاجات الجماليه</a:t>
          </a:r>
          <a:endParaRPr lang="x-none">
            <a:cs typeface="Akhbar MT" pitchFamily="2" charset="-78"/>
          </a:endParaRPr>
        </a:p>
      </dgm:t>
    </dgm:pt>
    <dgm:pt modelId="{6FF4DA3E-9DF3-41D4-A41A-38E83BE801BD}" type="parTrans" cxnId="{FAB3EAF7-E01E-4EE7-AE2F-6D3733DF9ACF}">
      <dgm:prSet/>
      <dgm:spPr/>
      <dgm:t>
        <a:bodyPr/>
        <a:lstStyle/>
        <a:p>
          <a:pPr rtl="1"/>
          <a:endParaRPr lang="ar-SA"/>
        </a:p>
      </dgm:t>
    </dgm:pt>
    <dgm:pt modelId="{1F9E75F3-04B6-46D3-B532-A8F82C40AE7F}" type="sibTrans" cxnId="{FAB3EAF7-E01E-4EE7-AE2F-6D3733DF9ACF}">
      <dgm:prSet/>
      <dgm:spPr/>
      <dgm:t>
        <a:bodyPr/>
        <a:lstStyle/>
        <a:p>
          <a:pPr rtl="1"/>
          <a:endParaRPr lang="ar-SA"/>
        </a:p>
      </dgm:t>
    </dgm:pt>
    <dgm:pt modelId="{5D6044DF-92D2-4B4E-807A-917B36BBA127}">
      <dgm:prSet phldrT="[Text]"/>
      <dgm:spPr/>
      <dgm:t>
        <a:bodyPr/>
        <a:lstStyle/>
        <a:p>
          <a:pPr rtl="1"/>
          <a:r>
            <a:rPr lang="ar-SA" dirty="0" smtClean="0">
              <a:cs typeface="Akhbar MT" pitchFamily="2" charset="-78"/>
            </a:rPr>
            <a:t>حاجات التقدير </a:t>
          </a:r>
          <a:endParaRPr lang="x-none">
            <a:cs typeface="Akhbar MT" pitchFamily="2" charset="-78"/>
          </a:endParaRPr>
        </a:p>
      </dgm:t>
    </dgm:pt>
    <dgm:pt modelId="{4D8A796F-B415-4BC8-A891-35BF2689B175}" type="parTrans" cxnId="{37597899-4199-4A0A-87FA-01781BF597F9}">
      <dgm:prSet/>
      <dgm:spPr/>
      <dgm:t>
        <a:bodyPr/>
        <a:lstStyle/>
        <a:p>
          <a:pPr rtl="1"/>
          <a:endParaRPr lang="ar-SA"/>
        </a:p>
      </dgm:t>
    </dgm:pt>
    <dgm:pt modelId="{1588DDCE-682F-4B58-BAF9-C1F5A7305AD5}" type="sibTrans" cxnId="{37597899-4199-4A0A-87FA-01781BF597F9}">
      <dgm:prSet/>
      <dgm:spPr/>
      <dgm:t>
        <a:bodyPr/>
        <a:lstStyle/>
        <a:p>
          <a:pPr rtl="1"/>
          <a:endParaRPr lang="ar-SA"/>
        </a:p>
      </dgm:t>
    </dgm:pt>
    <dgm:pt modelId="{1BA91DB4-67A6-4D2D-98DD-F11B9430050B}" type="pres">
      <dgm:prSet presAssocID="{97ABCF02-AC65-40EF-A374-9E00BCE155C5}" presName="Name0" presStyleCnt="0">
        <dgm:presLayoutVars>
          <dgm:dir/>
          <dgm:animLvl val="lvl"/>
          <dgm:resizeHandles val="exact"/>
        </dgm:presLayoutVars>
      </dgm:prSet>
      <dgm:spPr/>
    </dgm:pt>
    <dgm:pt modelId="{DC74A5E7-099B-4EFB-A06A-2FCC23AFCBC0}" type="pres">
      <dgm:prSet presAssocID="{F512CF6B-A5AC-4637-9537-7999E1F889C2}" presName="Name8" presStyleCnt="0"/>
      <dgm:spPr/>
    </dgm:pt>
    <dgm:pt modelId="{3B79813A-D197-4C9D-B725-4732853214A0}" type="pres">
      <dgm:prSet presAssocID="{F512CF6B-A5AC-4637-9537-7999E1F889C2}" presName="level" presStyleLbl="node1" presStyleIdx="0" presStyleCnt="6">
        <dgm:presLayoutVars>
          <dgm:chMax val="1"/>
          <dgm:bulletEnabled val="1"/>
        </dgm:presLayoutVars>
      </dgm:prSet>
      <dgm:spPr/>
      <dgm:t>
        <a:bodyPr/>
        <a:lstStyle/>
        <a:p>
          <a:endParaRPr lang="en-US"/>
        </a:p>
      </dgm:t>
    </dgm:pt>
    <dgm:pt modelId="{36021A8F-5589-4DA2-A228-144B3E3CC0CC}" type="pres">
      <dgm:prSet presAssocID="{F512CF6B-A5AC-4637-9537-7999E1F889C2}" presName="levelTx" presStyleLbl="revTx" presStyleIdx="0" presStyleCnt="0">
        <dgm:presLayoutVars>
          <dgm:chMax val="1"/>
          <dgm:bulletEnabled val="1"/>
        </dgm:presLayoutVars>
      </dgm:prSet>
      <dgm:spPr/>
      <dgm:t>
        <a:bodyPr/>
        <a:lstStyle/>
        <a:p>
          <a:endParaRPr lang="en-US"/>
        </a:p>
      </dgm:t>
    </dgm:pt>
    <dgm:pt modelId="{9603FFCE-55D6-4FF7-989D-71C6B08E5765}" type="pres">
      <dgm:prSet presAssocID="{8A45F12B-1BE6-4D05-A58E-301C894D180F}" presName="Name8" presStyleCnt="0"/>
      <dgm:spPr/>
    </dgm:pt>
    <dgm:pt modelId="{16AA51FF-4FEC-47B1-B0B1-4C75278F5569}" type="pres">
      <dgm:prSet presAssocID="{8A45F12B-1BE6-4D05-A58E-301C894D180F}" presName="level" presStyleLbl="node1" presStyleIdx="1" presStyleCnt="6">
        <dgm:presLayoutVars>
          <dgm:chMax val="1"/>
          <dgm:bulletEnabled val="1"/>
        </dgm:presLayoutVars>
      </dgm:prSet>
      <dgm:spPr/>
      <dgm:t>
        <a:bodyPr/>
        <a:lstStyle/>
        <a:p>
          <a:endParaRPr lang="en-US"/>
        </a:p>
      </dgm:t>
    </dgm:pt>
    <dgm:pt modelId="{883B0C85-B051-465D-BD3E-8C8AF3D99A70}" type="pres">
      <dgm:prSet presAssocID="{8A45F12B-1BE6-4D05-A58E-301C894D180F}" presName="levelTx" presStyleLbl="revTx" presStyleIdx="0" presStyleCnt="0">
        <dgm:presLayoutVars>
          <dgm:chMax val="1"/>
          <dgm:bulletEnabled val="1"/>
        </dgm:presLayoutVars>
      </dgm:prSet>
      <dgm:spPr/>
      <dgm:t>
        <a:bodyPr/>
        <a:lstStyle/>
        <a:p>
          <a:endParaRPr lang="en-US"/>
        </a:p>
      </dgm:t>
    </dgm:pt>
    <dgm:pt modelId="{A5641E24-EF59-46F5-B129-484833BCEBB6}" type="pres">
      <dgm:prSet presAssocID="{5D6044DF-92D2-4B4E-807A-917B36BBA127}" presName="Name8" presStyleCnt="0"/>
      <dgm:spPr/>
    </dgm:pt>
    <dgm:pt modelId="{9A59D2DF-5872-4C41-B10A-E7B379CD9F41}" type="pres">
      <dgm:prSet presAssocID="{5D6044DF-92D2-4B4E-807A-917B36BBA127}" presName="level" presStyleLbl="node1" presStyleIdx="2" presStyleCnt="6">
        <dgm:presLayoutVars>
          <dgm:chMax val="1"/>
          <dgm:bulletEnabled val="1"/>
        </dgm:presLayoutVars>
      </dgm:prSet>
      <dgm:spPr/>
      <dgm:t>
        <a:bodyPr/>
        <a:lstStyle/>
        <a:p>
          <a:endParaRPr lang="en-US"/>
        </a:p>
      </dgm:t>
    </dgm:pt>
    <dgm:pt modelId="{9FBFD86D-856E-4134-B668-EDFBE3BA89B0}" type="pres">
      <dgm:prSet presAssocID="{5D6044DF-92D2-4B4E-807A-917B36BBA127}" presName="levelTx" presStyleLbl="revTx" presStyleIdx="0" presStyleCnt="0">
        <dgm:presLayoutVars>
          <dgm:chMax val="1"/>
          <dgm:bulletEnabled val="1"/>
        </dgm:presLayoutVars>
      </dgm:prSet>
      <dgm:spPr/>
      <dgm:t>
        <a:bodyPr/>
        <a:lstStyle/>
        <a:p>
          <a:endParaRPr lang="en-US"/>
        </a:p>
      </dgm:t>
    </dgm:pt>
    <dgm:pt modelId="{BAB2F3B7-C468-4E61-886B-89BC75FEE45E}" type="pres">
      <dgm:prSet presAssocID="{B9139677-0EE8-40F9-837A-4FF8D99E7298}" presName="Name8" presStyleCnt="0"/>
      <dgm:spPr/>
    </dgm:pt>
    <dgm:pt modelId="{F2BF8877-6556-4E2F-9ADE-7DE6AA22EF51}" type="pres">
      <dgm:prSet presAssocID="{B9139677-0EE8-40F9-837A-4FF8D99E7298}" presName="level" presStyleLbl="node1" presStyleIdx="3" presStyleCnt="6">
        <dgm:presLayoutVars>
          <dgm:chMax val="1"/>
          <dgm:bulletEnabled val="1"/>
        </dgm:presLayoutVars>
      </dgm:prSet>
      <dgm:spPr/>
      <dgm:t>
        <a:bodyPr/>
        <a:lstStyle/>
        <a:p>
          <a:endParaRPr lang="en-US"/>
        </a:p>
      </dgm:t>
    </dgm:pt>
    <dgm:pt modelId="{28AF87CA-4B00-4219-AEDC-5E9397A180C9}" type="pres">
      <dgm:prSet presAssocID="{B9139677-0EE8-40F9-837A-4FF8D99E7298}" presName="levelTx" presStyleLbl="revTx" presStyleIdx="0" presStyleCnt="0">
        <dgm:presLayoutVars>
          <dgm:chMax val="1"/>
          <dgm:bulletEnabled val="1"/>
        </dgm:presLayoutVars>
      </dgm:prSet>
      <dgm:spPr/>
      <dgm:t>
        <a:bodyPr/>
        <a:lstStyle/>
        <a:p>
          <a:endParaRPr lang="en-US"/>
        </a:p>
      </dgm:t>
    </dgm:pt>
    <dgm:pt modelId="{7BB47676-0812-45E7-A45D-BF72F3F48AE9}" type="pres">
      <dgm:prSet presAssocID="{DF5D8353-01E3-49D3-BC15-C522F286F5A9}" presName="Name8" presStyleCnt="0"/>
      <dgm:spPr/>
    </dgm:pt>
    <dgm:pt modelId="{ACE9589F-1D05-4D75-A858-2C7AFA6C7539}" type="pres">
      <dgm:prSet presAssocID="{DF5D8353-01E3-49D3-BC15-C522F286F5A9}" presName="level" presStyleLbl="node1" presStyleIdx="4" presStyleCnt="6">
        <dgm:presLayoutVars>
          <dgm:chMax val="1"/>
          <dgm:bulletEnabled val="1"/>
        </dgm:presLayoutVars>
      </dgm:prSet>
      <dgm:spPr/>
      <dgm:t>
        <a:bodyPr/>
        <a:lstStyle/>
        <a:p>
          <a:endParaRPr lang="en-US"/>
        </a:p>
      </dgm:t>
    </dgm:pt>
    <dgm:pt modelId="{97DAD39D-230D-4761-B5C0-62E7F2B30682}" type="pres">
      <dgm:prSet presAssocID="{DF5D8353-01E3-49D3-BC15-C522F286F5A9}" presName="levelTx" presStyleLbl="revTx" presStyleIdx="0" presStyleCnt="0">
        <dgm:presLayoutVars>
          <dgm:chMax val="1"/>
          <dgm:bulletEnabled val="1"/>
        </dgm:presLayoutVars>
      </dgm:prSet>
      <dgm:spPr/>
      <dgm:t>
        <a:bodyPr/>
        <a:lstStyle/>
        <a:p>
          <a:endParaRPr lang="en-US"/>
        </a:p>
      </dgm:t>
    </dgm:pt>
    <dgm:pt modelId="{6F41BA07-280D-4216-880A-D7BD9F9F3181}" type="pres">
      <dgm:prSet presAssocID="{1C440031-68B6-4AC0-8146-E1DC4A391278}" presName="Name8" presStyleCnt="0"/>
      <dgm:spPr/>
    </dgm:pt>
    <dgm:pt modelId="{432F7273-C0A2-4D5D-8BA0-5283C0480F09}" type="pres">
      <dgm:prSet presAssocID="{1C440031-68B6-4AC0-8146-E1DC4A391278}" presName="level" presStyleLbl="node1" presStyleIdx="5" presStyleCnt="6">
        <dgm:presLayoutVars>
          <dgm:chMax val="1"/>
          <dgm:bulletEnabled val="1"/>
        </dgm:presLayoutVars>
      </dgm:prSet>
      <dgm:spPr/>
      <dgm:t>
        <a:bodyPr/>
        <a:lstStyle/>
        <a:p>
          <a:endParaRPr lang="en-US"/>
        </a:p>
      </dgm:t>
    </dgm:pt>
    <dgm:pt modelId="{15A17E1D-2330-48CA-AD1D-57C9341F4BBE}" type="pres">
      <dgm:prSet presAssocID="{1C440031-68B6-4AC0-8146-E1DC4A391278}" presName="levelTx" presStyleLbl="revTx" presStyleIdx="0" presStyleCnt="0">
        <dgm:presLayoutVars>
          <dgm:chMax val="1"/>
          <dgm:bulletEnabled val="1"/>
        </dgm:presLayoutVars>
      </dgm:prSet>
      <dgm:spPr/>
      <dgm:t>
        <a:bodyPr/>
        <a:lstStyle/>
        <a:p>
          <a:endParaRPr lang="en-US"/>
        </a:p>
      </dgm:t>
    </dgm:pt>
  </dgm:ptLst>
  <dgm:cxnLst>
    <dgm:cxn modelId="{D0842764-B41D-4E82-849A-876164252952}" type="presOf" srcId="{5D6044DF-92D2-4B4E-807A-917B36BBA127}" destId="{9A59D2DF-5872-4C41-B10A-E7B379CD9F41}" srcOrd="0" destOrd="0" presId="urn:microsoft.com/office/officeart/2005/8/layout/pyramid1"/>
    <dgm:cxn modelId="{497DB193-8168-407B-9DC0-D985C4B1EC8C}" type="presOf" srcId="{DF5D8353-01E3-49D3-BC15-C522F286F5A9}" destId="{ACE9589F-1D05-4D75-A858-2C7AFA6C7539}" srcOrd="0" destOrd="0" presId="urn:microsoft.com/office/officeart/2005/8/layout/pyramid1"/>
    <dgm:cxn modelId="{106082A7-EF8A-4F06-9FFC-98DAC6099D1F}" srcId="{97ABCF02-AC65-40EF-A374-9E00BCE155C5}" destId="{F512CF6B-A5AC-4637-9537-7999E1F889C2}" srcOrd="0" destOrd="0" parTransId="{1F2750CE-61C7-4B5A-8D62-569F6C588937}" sibTransId="{711D848A-8244-422F-BA9F-3CAFA2938BA2}"/>
    <dgm:cxn modelId="{FAB3EAF7-E01E-4EE7-AE2F-6D3733DF9ACF}" srcId="{97ABCF02-AC65-40EF-A374-9E00BCE155C5}" destId="{8A45F12B-1BE6-4D05-A58E-301C894D180F}" srcOrd="1" destOrd="0" parTransId="{6FF4DA3E-9DF3-41D4-A41A-38E83BE801BD}" sibTransId="{1F9E75F3-04B6-46D3-B532-A8F82C40AE7F}"/>
    <dgm:cxn modelId="{E06CF731-2D6D-4473-9911-4462385FB7BD}" type="presOf" srcId="{F512CF6B-A5AC-4637-9537-7999E1F889C2}" destId="{36021A8F-5589-4DA2-A228-144B3E3CC0CC}" srcOrd="1" destOrd="0" presId="urn:microsoft.com/office/officeart/2005/8/layout/pyramid1"/>
    <dgm:cxn modelId="{272C187A-B7BE-40F0-9570-2B92CE26729E}" srcId="{97ABCF02-AC65-40EF-A374-9E00BCE155C5}" destId="{DF5D8353-01E3-49D3-BC15-C522F286F5A9}" srcOrd="4" destOrd="0" parTransId="{8ECB918F-9189-499B-B91C-3FED0565F35A}" sibTransId="{5D16C878-F80F-438D-83A4-767E01C758FA}"/>
    <dgm:cxn modelId="{F0CD0FA7-C012-4F65-BCE2-0BF8D890FFEE}" type="presOf" srcId="{F512CF6B-A5AC-4637-9537-7999E1F889C2}" destId="{3B79813A-D197-4C9D-B725-4732853214A0}" srcOrd="0" destOrd="0" presId="urn:microsoft.com/office/officeart/2005/8/layout/pyramid1"/>
    <dgm:cxn modelId="{34C30DDB-DFAB-4DCD-BE23-2F08945FBED8}" type="presOf" srcId="{DF5D8353-01E3-49D3-BC15-C522F286F5A9}" destId="{97DAD39D-230D-4761-B5C0-62E7F2B30682}" srcOrd="1" destOrd="0" presId="urn:microsoft.com/office/officeart/2005/8/layout/pyramid1"/>
    <dgm:cxn modelId="{37597899-4199-4A0A-87FA-01781BF597F9}" srcId="{97ABCF02-AC65-40EF-A374-9E00BCE155C5}" destId="{5D6044DF-92D2-4B4E-807A-917B36BBA127}" srcOrd="2" destOrd="0" parTransId="{4D8A796F-B415-4BC8-A891-35BF2689B175}" sibTransId="{1588DDCE-682F-4B58-BAF9-C1F5A7305AD5}"/>
    <dgm:cxn modelId="{AB41787C-2832-47CC-AF0B-57A0A54A358C}" type="presOf" srcId="{1C440031-68B6-4AC0-8146-E1DC4A391278}" destId="{15A17E1D-2330-48CA-AD1D-57C9341F4BBE}" srcOrd="1" destOrd="0" presId="urn:microsoft.com/office/officeart/2005/8/layout/pyramid1"/>
    <dgm:cxn modelId="{5C8D8AA8-D44D-40EF-9935-10CDA54FD165}" type="presOf" srcId="{97ABCF02-AC65-40EF-A374-9E00BCE155C5}" destId="{1BA91DB4-67A6-4D2D-98DD-F11B9430050B}" srcOrd="0" destOrd="0" presId="urn:microsoft.com/office/officeart/2005/8/layout/pyramid1"/>
    <dgm:cxn modelId="{B060BADF-1D1C-496D-BDED-83A8F49D0A15}" type="presOf" srcId="{8A45F12B-1BE6-4D05-A58E-301C894D180F}" destId="{883B0C85-B051-465D-BD3E-8C8AF3D99A70}" srcOrd="1" destOrd="0" presId="urn:microsoft.com/office/officeart/2005/8/layout/pyramid1"/>
    <dgm:cxn modelId="{7D7EE8F7-67C1-4980-8963-649D087F906B}" type="presOf" srcId="{5D6044DF-92D2-4B4E-807A-917B36BBA127}" destId="{9FBFD86D-856E-4134-B668-EDFBE3BA89B0}" srcOrd="1" destOrd="0" presId="urn:microsoft.com/office/officeart/2005/8/layout/pyramid1"/>
    <dgm:cxn modelId="{AC18EAF5-5FD4-4525-A707-F7A0C7BE8FCD}" type="presOf" srcId="{B9139677-0EE8-40F9-837A-4FF8D99E7298}" destId="{28AF87CA-4B00-4219-AEDC-5E9397A180C9}" srcOrd="1" destOrd="0" presId="urn:microsoft.com/office/officeart/2005/8/layout/pyramid1"/>
    <dgm:cxn modelId="{DC8D19C9-3C1E-4D24-A2D6-FCAAF9D5DB75}" srcId="{97ABCF02-AC65-40EF-A374-9E00BCE155C5}" destId="{B9139677-0EE8-40F9-837A-4FF8D99E7298}" srcOrd="3" destOrd="0" parTransId="{391AB67E-6AAF-4A2D-844E-E6D4F5E18168}" sibTransId="{5D76D59D-4FD5-4452-B9D2-181937314221}"/>
    <dgm:cxn modelId="{4D9A4B9E-27EC-47C8-9EDB-82CEB9451CB7}" type="presOf" srcId="{B9139677-0EE8-40F9-837A-4FF8D99E7298}" destId="{F2BF8877-6556-4E2F-9ADE-7DE6AA22EF51}" srcOrd="0" destOrd="0" presId="urn:microsoft.com/office/officeart/2005/8/layout/pyramid1"/>
    <dgm:cxn modelId="{346C5189-8CC8-43B9-B57D-92624D04B5D6}" srcId="{97ABCF02-AC65-40EF-A374-9E00BCE155C5}" destId="{1C440031-68B6-4AC0-8146-E1DC4A391278}" srcOrd="5" destOrd="0" parTransId="{BAA4649D-AC10-43A2-822D-5E8DCC44E4E3}" sibTransId="{D68AE93A-4FD8-4091-8203-B79B4E2EC1EB}"/>
    <dgm:cxn modelId="{29CB710A-FECD-44CF-A4F9-A1D8EACC7EF1}" type="presOf" srcId="{1C440031-68B6-4AC0-8146-E1DC4A391278}" destId="{432F7273-C0A2-4D5D-8BA0-5283C0480F09}" srcOrd="0" destOrd="0" presId="urn:microsoft.com/office/officeart/2005/8/layout/pyramid1"/>
    <dgm:cxn modelId="{A38A8202-FA2C-479B-9492-A50E44DE45C9}" type="presOf" srcId="{8A45F12B-1BE6-4D05-A58E-301C894D180F}" destId="{16AA51FF-4FEC-47B1-B0B1-4C75278F5569}" srcOrd="0" destOrd="0" presId="urn:microsoft.com/office/officeart/2005/8/layout/pyramid1"/>
    <dgm:cxn modelId="{C1D2B0E2-B569-4E64-A14F-85528B97A622}" type="presParOf" srcId="{1BA91DB4-67A6-4D2D-98DD-F11B9430050B}" destId="{DC74A5E7-099B-4EFB-A06A-2FCC23AFCBC0}" srcOrd="0" destOrd="0" presId="urn:microsoft.com/office/officeart/2005/8/layout/pyramid1"/>
    <dgm:cxn modelId="{7C9275C4-FB19-4B2D-A026-7EBD4F960FB6}" type="presParOf" srcId="{DC74A5E7-099B-4EFB-A06A-2FCC23AFCBC0}" destId="{3B79813A-D197-4C9D-B725-4732853214A0}" srcOrd="0" destOrd="0" presId="urn:microsoft.com/office/officeart/2005/8/layout/pyramid1"/>
    <dgm:cxn modelId="{7D6F1CD1-C522-4992-AA44-28A176760949}" type="presParOf" srcId="{DC74A5E7-099B-4EFB-A06A-2FCC23AFCBC0}" destId="{36021A8F-5589-4DA2-A228-144B3E3CC0CC}" srcOrd="1" destOrd="0" presId="urn:microsoft.com/office/officeart/2005/8/layout/pyramid1"/>
    <dgm:cxn modelId="{69BA0AF2-EFA9-41C5-B19E-C6841910CA3B}" type="presParOf" srcId="{1BA91DB4-67A6-4D2D-98DD-F11B9430050B}" destId="{9603FFCE-55D6-4FF7-989D-71C6B08E5765}" srcOrd="1" destOrd="0" presId="urn:microsoft.com/office/officeart/2005/8/layout/pyramid1"/>
    <dgm:cxn modelId="{4D3C9E6E-E36C-4374-9D02-032AEC8E343B}" type="presParOf" srcId="{9603FFCE-55D6-4FF7-989D-71C6B08E5765}" destId="{16AA51FF-4FEC-47B1-B0B1-4C75278F5569}" srcOrd="0" destOrd="0" presId="urn:microsoft.com/office/officeart/2005/8/layout/pyramid1"/>
    <dgm:cxn modelId="{E4D656A6-514B-4A27-A858-F519B5DE21E2}" type="presParOf" srcId="{9603FFCE-55D6-4FF7-989D-71C6B08E5765}" destId="{883B0C85-B051-465D-BD3E-8C8AF3D99A70}" srcOrd="1" destOrd="0" presId="urn:microsoft.com/office/officeart/2005/8/layout/pyramid1"/>
    <dgm:cxn modelId="{EA91BE08-7B1B-4D38-876F-6A2351C569D8}" type="presParOf" srcId="{1BA91DB4-67A6-4D2D-98DD-F11B9430050B}" destId="{A5641E24-EF59-46F5-B129-484833BCEBB6}" srcOrd="2" destOrd="0" presId="urn:microsoft.com/office/officeart/2005/8/layout/pyramid1"/>
    <dgm:cxn modelId="{D565FB5B-330F-491B-AAA6-8FFE63EAE562}" type="presParOf" srcId="{A5641E24-EF59-46F5-B129-484833BCEBB6}" destId="{9A59D2DF-5872-4C41-B10A-E7B379CD9F41}" srcOrd="0" destOrd="0" presId="urn:microsoft.com/office/officeart/2005/8/layout/pyramid1"/>
    <dgm:cxn modelId="{CEC06102-629F-45E8-82FB-D7048EED7AE6}" type="presParOf" srcId="{A5641E24-EF59-46F5-B129-484833BCEBB6}" destId="{9FBFD86D-856E-4134-B668-EDFBE3BA89B0}" srcOrd="1" destOrd="0" presId="urn:microsoft.com/office/officeart/2005/8/layout/pyramid1"/>
    <dgm:cxn modelId="{21BC966C-0A08-4385-9755-6C64D6E41E65}" type="presParOf" srcId="{1BA91DB4-67A6-4D2D-98DD-F11B9430050B}" destId="{BAB2F3B7-C468-4E61-886B-89BC75FEE45E}" srcOrd="3" destOrd="0" presId="urn:microsoft.com/office/officeart/2005/8/layout/pyramid1"/>
    <dgm:cxn modelId="{8A2787FE-C68A-4596-A2E4-71D473F8E8F7}" type="presParOf" srcId="{BAB2F3B7-C468-4E61-886B-89BC75FEE45E}" destId="{F2BF8877-6556-4E2F-9ADE-7DE6AA22EF51}" srcOrd="0" destOrd="0" presId="urn:microsoft.com/office/officeart/2005/8/layout/pyramid1"/>
    <dgm:cxn modelId="{F1E0E91A-6DAC-49E2-8610-7D7B7BAC6CC1}" type="presParOf" srcId="{BAB2F3B7-C468-4E61-886B-89BC75FEE45E}" destId="{28AF87CA-4B00-4219-AEDC-5E9397A180C9}" srcOrd="1" destOrd="0" presId="urn:microsoft.com/office/officeart/2005/8/layout/pyramid1"/>
    <dgm:cxn modelId="{35D6B8FE-8ACF-463B-8C57-8FDA6348A668}" type="presParOf" srcId="{1BA91DB4-67A6-4D2D-98DD-F11B9430050B}" destId="{7BB47676-0812-45E7-A45D-BF72F3F48AE9}" srcOrd="4" destOrd="0" presId="urn:microsoft.com/office/officeart/2005/8/layout/pyramid1"/>
    <dgm:cxn modelId="{A8FCE970-1B31-4521-AF6C-E27714B8022C}" type="presParOf" srcId="{7BB47676-0812-45E7-A45D-BF72F3F48AE9}" destId="{ACE9589F-1D05-4D75-A858-2C7AFA6C7539}" srcOrd="0" destOrd="0" presId="urn:microsoft.com/office/officeart/2005/8/layout/pyramid1"/>
    <dgm:cxn modelId="{A22753A8-F209-4F28-8A9C-0FB436FC6C5D}" type="presParOf" srcId="{7BB47676-0812-45E7-A45D-BF72F3F48AE9}" destId="{97DAD39D-230D-4761-B5C0-62E7F2B30682}" srcOrd="1" destOrd="0" presId="urn:microsoft.com/office/officeart/2005/8/layout/pyramid1"/>
    <dgm:cxn modelId="{4D6FAB72-51FF-48B0-9CDC-3B02FC1F54A9}" type="presParOf" srcId="{1BA91DB4-67A6-4D2D-98DD-F11B9430050B}" destId="{6F41BA07-280D-4216-880A-D7BD9F9F3181}" srcOrd="5" destOrd="0" presId="urn:microsoft.com/office/officeart/2005/8/layout/pyramid1"/>
    <dgm:cxn modelId="{726AE5B3-B09E-424F-BFA9-8477B4E64960}" type="presParOf" srcId="{6F41BA07-280D-4216-880A-D7BD9F9F3181}" destId="{432F7273-C0A2-4D5D-8BA0-5283C0480F09}" srcOrd="0" destOrd="0" presId="urn:microsoft.com/office/officeart/2005/8/layout/pyramid1"/>
    <dgm:cxn modelId="{8315F5EA-82CF-4F54-ADDE-74FD48F2A4CE}" type="presParOf" srcId="{6F41BA07-280D-4216-880A-D7BD9F9F3181}" destId="{15A17E1D-2330-48CA-AD1D-57C9341F4BBE}" srcOrd="1" destOrd="0" presId="urn:microsoft.com/office/officeart/2005/8/layout/pyramid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F7C364-B902-4AA8-B3B1-6BCD6CFEFB94}">
      <dsp:nvSpPr>
        <dsp:cNvPr id="0" name=""/>
        <dsp:cNvSpPr/>
      </dsp:nvSpPr>
      <dsp:spPr>
        <a:xfrm>
          <a:off x="4855205" y="1497581"/>
          <a:ext cx="2223545" cy="862948"/>
        </a:xfrm>
        <a:custGeom>
          <a:avLst/>
          <a:gdLst/>
          <a:ahLst/>
          <a:cxnLst/>
          <a:rect l="0" t="0" r="0" b="0"/>
          <a:pathLst>
            <a:path>
              <a:moveTo>
                <a:pt x="0" y="0"/>
              </a:moveTo>
              <a:lnTo>
                <a:pt x="0" y="514449"/>
              </a:lnTo>
              <a:lnTo>
                <a:pt x="2223545" y="514449"/>
              </a:lnTo>
              <a:lnTo>
                <a:pt x="2223545" y="862948"/>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DA8E45F-7A91-493A-92FC-F1DA7F8D6F97}">
      <dsp:nvSpPr>
        <dsp:cNvPr id="0" name=""/>
        <dsp:cNvSpPr/>
      </dsp:nvSpPr>
      <dsp:spPr>
        <a:xfrm>
          <a:off x="3497066" y="3854093"/>
          <a:ext cx="1790842" cy="696996"/>
        </a:xfrm>
        <a:custGeom>
          <a:avLst/>
          <a:gdLst/>
          <a:ahLst/>
          <a:cxnLst/>
          <a:rect l="0" t="0" r="0" b="0"/>
          <a:pathLst>
            <a:path>
              <a:moveTo>
                <a:pt x="0" y="0"/>
              </a:moveTo>
              <a:lnTo>
                <a:pt x="0" y="348498"/>
              </a:lnTo>
              <a:lnTo>
                <a:pt x="1790842" y="348498"/>
              </a:lnTo>
              <a:lnTo>
                <a:pt x="1790842" y="696996"/>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45E9EBF-B7BA-4338-8F31-5F2AEE6D0EFA}">
      <dsp:nvSpPr>
        <dsp:cNvPr id="0" name=""/>
        <dsp:cNvSpPr/>
      </dsp:nvSpPr>
      <dsp:spPr>
        <a:xfrm>
          <a:off x="1706224" y="3854093"/>
          <a:ext cx="1790842" cy="696996"/>
        </a:xfrm>
        <a:custGeom>
          <a:avLst/>
          <a:gdLst/>
          <a:ahLst/>
          <a:cxnLst/>
          <a:rect l="0" t="0" r="0" b="0"/>
          <a:pathLst>
            <a:path>
              <a:moveTo>
                <a:pt x="1790842" y="0"/>
              </a:moveTo>
              <a:lnTo>
                <a:pt x="1790842" y="348498"/>
              </a:lnTo>
              <a:lnTo>
                <a:pt x="0" y="348498"/>
              </a:lnTo>
              <a:lnTo>
                <a:pt x="0" y="696996"/>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4E39458-13AF-471A-91B6-A19414242CE8}">
      <dsp:nvSpPr>
        <dsp:cNvPr id="0" name=""/>
        <dsp:cNvSpPr/>
      </dsp:nvSpPr>
      <dsp:spPr>
        <a:xfrm>
          <a:off x="3497066" y="1497581"/>
          <a:ext cx="1358139" cy="862948"/>
        </a:xfrm>
        <a:custGeom>
          <a:avLst/>
          <a:gdLst/>
          <a:ahLst/>
          <a:cxnLst/>
          <a:rect l="0" t="0" r="0" b="0"/>
          <a:pathLst>
            <a:path>
              <a:moveTo>
                <a:pt x="1358139" y="0"/>
              </a:moveTo>
              <a:lnTo>
                <a:pt x="1358139" y="514449"/>
              </a:lnTo>
              <a:lnTo>
                <a:pt x="0" y="514449"/>
              </a:lnTo>
              <a:lnTo>
                <a:pt x="0" y="862948"/>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21E36B9-6EDA-47A0-B69A-C8F2DCFDDE01}">
      <dsp:nvSpPr>
        <dsp:cNvPr id="0" name=""/>
        <dsp:cNvSpPr/>
      </dsp:nvSpPr>
      <dsp:spPr>
        <a:xfrm>
          <a:off x="3412861" y="4017"/>
          <a:ext cx="2884688" cy="149356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10758" numCol="1" spcCol="1270" anchor="ctr" anchorCtr="0">
          <a:noAutofit/>
        </a:bodyPr>
        <a:lstStyle/>
        <a:p>
          <a:pPr lvl="0" algn="ctr" defTabSz="2044700" rtl="1">
            <a:lnSpc>
              <a:spcPct val="90000"/>
            </a:lnSpc>
            <a:spcBef>
              <a:spcPct val="0"/>
            </a:spcBef>
            <a:spcAft>
              <a:spcPct val="35000"/>
            </a:spcAft>
          </a:pPr>
          <a:r>
            <a:rPr lang="ar-SA" sz="4600" kern="1200" dirty="0" smtClean="0"/>
            <a:t>أنواع الدوافع</a:t>
          </a:r>
          <a:endParaRPr lang="x-none" sz="4600" kern="1200"/>
        </a:p>
      </dsp:txBody>
      <dsp:txXfrm>
        <a:off x="3412861" y="4017"/>
        <a:ext cx="2884688" cy="1493563"/>
      </dsp:txXfrm>
    </dsp:sp>
    <dsp:sp modelId="{46493E3F-CC2D-45C4-8EE3-F534ED11D5C8}">
      <dsp:nvSpPr>
        <dsp:cNvPr id="0" name=""/>
        <dsp:cNvSpPr/>
      </dsp:nvSpPr>
      <dsp:spPr>
        <a:xfrm>
          <a:off x="2686575" y="1165678"/>
          <a:ext cx="5202668" cy="497854"/>
        </a:xfrm>
        <a:prstGeom prst="rect">
          <a:avLst/>
        </a:prstGeom>
        <a:solidFill>
          <a:schemeClr val="lt1"/>
        </a:solidFill>
        <a:ln w="25400" cap="flat" cmpd="sng" algn="ctr">
          <a:solidFill>
            <a:schemeClr val="accent3"/>
          </a:solidFill>
          <a:prstDash val="solid"/>
        </a:ln>
        <a:effectLst/>
        <a:scene3d>
          <a:camera prst="orthographicFront"/>
          <a:lightRig rig="flat" dir="t"/>
        </a:scene3d>
        <a:sp3d z="190500" extrusionH="12700"/>
      </dsp:spPr>
      <dsp:style>
        <a:lnRef idx="2">
          <a:schemeClr val="accent3"/>
        </a:lnRef>
        <a:fillRef idx="1">
          <a:schemeClr val="lt1"/>
        </a:fillRef>
        <a:effectRef idx="0">
          <a:schemeClr val="accent3"/>
        </a:effectRef>
        <a:fontRef idx="minor">
          <a:schemeClr val="dk1"/>
        </a:fontRef>
      </dsp:style>
      <dsp:txBody>
        <a:bodyPr spcFirstLastPara="0" vert="horz" wrap="square" lIns="45720" tIns="11430" rIns="4572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chemeClr val="bg1">
                  <a:lumMod val="50000"/>
                </a:schemeClr>
              </a:solidFill>
            </a:rPr>
            <a:t>تصنف إلى طائفتين حسب المصادر التي تثيرها على النحو التالي:</a:t>
          </a:r>
          <a:endParaRPr lang="x-none" sz="1800" b="1" kern="1200">
            <a:solidFill>
              <a:schemeClr val="bg1">
                <a:lumMod val="50000"/>
              </a:schemeClr>
            </a:solidFill>
          </a:endParaRPr>
        </a:p>
      </dsp:txBody>
      <dsp:txXfrm>
        <a:off x="2686575" y="1165678"/>
        <a:ext cx="5202668" cy="497854"/>
      </dsp:txXfrm>
    </dsp:sp>
    <dsp:sp modelId="{EA04CDCB-7EA1-4711-B5E0-8CD9C8C9BBC5}">
      <dsp:nvSpPr>
        <dsp:cNvPr id="0" name=""/>
        <dsp:cNvSpPr/>
      </dsp:nvSpPr>
      <dsp:spPr>
        <a:xfrm>
          <a:off x="2054722" y="2360529"/>
          <a:ext cx="2884688" cy="14935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10758" numCol="1" spcCol="1270" anchor="ctr" anchorCtr="0">
          <a:noAutofit/>
        </a:bodyPr>
        <a:lstStyle/>
        <a:p>
          <a:pPr lvl="0" algn="ctr" defTabSz="2044700" rtl="1">
            <a:lnSpc>
              <a:spcPct val="90000"/>
            </a:lnSpc>
            <a:spcBef>
              <a:spcPct val="0"/>
            </a:spcBef>
            <a:spcAft>
              <a:spcPct val="35000"/>
            </a:spcAft>
          </a:pPr>
          <a:r>
            <a:rPr lang="ar-SA" sz="4600" kern="1200" dirty="0" smtClean="0"/>
            <a:t>الدوافع الداخلية</a:t>
          </a:r>
          <a:endParaRPr lang="x-none" sz="4600" kern="1200"/>
        </a:p>
      </dsp:txBody>
      <dsp:txXfrm>
        <a:off x="2054722" y="2360529"/>
        <a:ext cx="2884688" cy="1493563"/>
      </dsp:txXfrm>
    </dsp:sp>
    <dsp:sp modelId="{201D0A0B-EA81-4D66-BB46-1AA387D6442A}">
      <dsp:nvSpPr>
        <dsp:cNvPr id="0" name=""/>
        <dsp:cNvSpPr/>
      </dsp:nvSpPr>
      <dsp:spPr>
        <a:xfrm flipH="1" flipV="1">
          <a:off x="7803485" y="4348527"/>
          <a:ext cx="3582" cy="3778"/>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3175" rIns="12700" bIns="3175" numCol="1" spcCol="1270" anchor="ctr" anchorCtr="0">
          <a:noAutofit/>
        </a:bodyPr>
        <a:lstStyle/>
        <a:p>
          <a:pPr lvl="0" algn="ctr" defTabSz="222250" rtl="1">
            <a:lnSpc>
              <a:spcPct val="90000"/>
            </a:lnSpc>
            <a:spcBef>
              <a:spcPct val="0"/>
            </a:spcBef>
            <a:spcAft>
              <a:spcPct val="35000"/>
            </a:spcAft>
          </a:pPr>
          <a:endParaRPr lang="x-none" sz="500" kern="1200"/>
        </a:p>
      </dsp:txBody>
      <dsp:txXfrm flipH="1" flipV="1">
        <a:off x="7803485" y="4348527"/>
        <a:ext cx="3582" cy="3778"/>
      </dsp:txXfrm>
    </dsp:sp>
    <dsp:sp modelId="{111690F5-A843-48D1-BB43-598D262FB193}">
      <dsp:nvSpPr>
        <dsp:cNvPr id="0" name=""/>
        <dsp:cNvSpPr/>
      </dsp:nvSpPr>
      <dsp:spPr>
        <a:xfrm>
          <a:off x="263879" y="4551090"/>
          <a:ext cx="2884688" cy="1493563"/>
        </a:xfrm>
        <a:prstGeom prst="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10758" numCol="1" spcCol="1270" anchor="ctr" anchorCtr="0">
          <a:noAutofit/>
        </a:bodyPr>
        <a:lstStyle/>
        <a:p>
          <a:pPr lvl="0" algn="ctr" defTabSz="2044700" rtl="1">
            <a:lnSpc>
              <a:spcPct val="90000"/>
            </a:lnSpc>
            <a:spcBef>
              <a:spcPct val="0"/>
            </a:spcBef>
            <a:spcAft>
              <a:spcPct val="35000"/>
            </a:spcAft>
          </a:pPr>
          <a:r>
            <a:rPr lang="ar-SA" sz="4600" kern="1200" dirty="0" smtClean="0"/>
            <a:t>دوافع داخليه آخرى</a:t>
          </a:r>
          <a:endParaRPr lang="x-none" sz="4600" kern="1200"/>
        </a:p>
      </dsp:txBody>
      <dsp:txXfrm>
        <a:off x="263879" y="4551090"/>
        <a:ext cx="2884688" cy="1493563"/>
      </dsp:txXfrm>
    </dsp:sp>
    <dsp:sp modelId="{CC5A265E-262E-4107-9847-45EBB0EF7086}">
      <dsp:nvSpPr>
        <dsp:cNvPr id="0" name=""/>
        <dsp:cNvSpPr/>
      </dsp:nvSpPr>
      <dsp:spPr>
        <a:xfrm flipV="1">
          <a:off x="7792533" y="4180869"/>
          <a:ext cx="10229" cy="7193"/>
        </a:xfrm>
        <a:prstGeom prst="rect">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3175" rIns="12700" bIns="3175" numCol="1" spcCol="1270" anchor="ctr" anchorCtr="0">
          <a:noAutofit/>
        </a:bodyPr>
        <a:lstStyle/>
        <a:p>
          <a:pPr lvl="0" algn="ctr" defTabSz="222250" rtl="1">
            <a:lnSpc>
              <a:spcPct val="90000"/>
            </a:lnSpc>
            <a:spcBef>
              <a:spcPct val="0"/>
            </a:spcBef>
            <a:spcAft>
              <a:spcPct val="35000"/>
            </a:spcAft>
          </a:pPr>
          <a:endParaRPr lang="x-none" sz="500" kern="1200"/>
        </a:p>
      </dsp:txBody>
      <dsp:txXfrm flipV="1">
        <a:off x="7792533" y="4180869"/>
        <a:ext cx="10229" cy="7193"/>
      </dsp:txXfrm>
    </dsp:sp>
    <dsp:sp modelId="{BFAEE5D5-82C4-42F3-810D-4C463123D815}">
      <dsp:nvSpPr>
        <dsp:cNvPr id="0" name=""/>
        <dsp:cNvSpPr/>
      </dsp:nvSpPr>
      <dsp:spPr>
        <a:xfrm>
          <a:off x="3845564" y="4551090"/>
          <a:ext cx="2884688" cy="1493563"/>
        </a:xfrm>
        <a:prstGeom prst="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10758" numCol="1" spcCol="1270" anchor="ctr" anchorCtr="0">
          <a:noAutofit/>
        </a:bodyPr>
        <a:lstStyle/>
        <a:p>
          <a:pPr lvl="0" algn="ctr" defTabSz="2044700" rtl="1">
            <a:lnSpc>
              <a:spcPct val="90000"/>
            </a:lnSpc>
            <a:spcBef>
              <a:spcPct val="0"/>
            </a:spcBef>
            <a:spcAft>
              <a:spcPct val="35000"/>
            </a:spcAft>
          </a:pPr>
          <a:r>
            <a:rPr lang="ar-SA" sz="4600" kern="1200" dirty="0" smtClean="0"/>
            <a:t>الدوافع الفطرية</a:t>
          </a:r>
          <a:endParaRPr lang="x-none" sz="4600" kern="1200"/>
        </a:p>
      </dsp:txBody>
      <dsp:txXfrm>
        <a:off x="3845564" y="4551090"/>
        <a:ext cx="2884688" cy="1493563"/>
      </dsp:txXfrm>
    </dsp:sp>
    <dsp:sp modelId="{F8DA4725-464B-4989-9CDF-78E609E87DCA}">
      <dsp:nvSpPr>
        <dsp:cNvPr id="0" name=""/>
        <dsp:cNvSpPr/>
      </dsp:nvSpPr>
      <dsp:spPr>
        <a:xfrm>
          <a:off x="7973624" y="4031149"/>
          <a:ext cx="15135" cy="2902"/>
        </a:xfrm>
        <a:prstGeom prst="rect">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3175" rIns="12700" bIns="3175" numCol="1" spcCol="1270" anchor="ctr" anchorCtr="0">
          <a:noAutofit/>
        </a:bodyPr>
        <a:lstStyle/>
        <a:p>
          <a:pPr lvl="0" algn="ctr" defTabSz="222250" rtl="1">
            <a:lnSpc>
              <a:spcPct val="90000"/>
            </a:lnSpc>
            <a:spcBef>
              <a:spcPct val="0"/>
            </a:spcBef>
            <a:spcAft>
              <a:spcPct val="35000"/>
            </a:spcAft>
          </a:pPr>
          <a:endParaRPr lang="x-none" sz="500" kern="1200"/>
        </a:p>
      </dsp:txBody>
      <dsp:txXfrm>
        <a:off x="7973624" y="4031149"/>
        <a:ext cx="15135" cy="2902"/>
      </dsp:txXfrm>
    </dsp:sp>
    <dsp:sp modelId="{601486DA-C261-4AEC-80FA-094FE00C9555}">
      <dsp:nvSpPr>
        <dsp:cNvPr id="0" name=""/>
        <dsp:cNvSpPr/>
      </dsp:nvSpPr>
      <dsp:spPr>
        <a:xfrm>
          <a:off x="5636407" y="2360529"/>
          <a:ext cx="2884688" cy="1493563"/>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10758" numCol="1" spcCol="1270" anchor="ctr" anchorCtr="0">
          <a:noAutofit/>
        </a:bodyPr>
        <a:lstStyle/>
        <a:p>
          <a:pPr lvl="0" algn="ctr" defTabSz="2044700" rtl="1">
            <a:lnSpc>
              <a:spcPct val="90000"/>
            </a:lnSpc>
            <a:spcBef>
              <a:spcPct val="0"/>
            </a:spcBef>
            <a:spcAft>
              <a:spcPct val="35000"/>
            </a:spcAft>
          </a:pPr>
          <a:r>
            <a:rPr lang="ar-SA" sz="4600" kern="1200" dirty="0" smtClean="0"/>
            <a:t>الدوافع الخارجية</a:t>
          </a:r>
          <a:endParaRPr lang="x-none" sz="4600" kern="1200"/>
        </a:p>
      </dsp:txBody>
      <dsp:txXfrm>
        <a:off x="5636407" y="2360529"/>
        <a:ext cx="2884688" cy="1493563"/>
      </dsp:txXfrm>
    </dsp:sp>
    <dsp:sp modelId="{809C1921-162F-4E25-A2AE-C47B488D652E}">
      <dsp:nvSpPr>
        <dsp:cNvPr id="0" name=""/>
        <dsp:cNvSpPr/>
      </dsp:nvSpPr>
      <dsp:spPr>
        <a:xfrm>
          <a:off x="7665761" y="4273923"/>
          <a:ext cx="5841" cy="112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3175" rIns="12700" bIns="3175" numCol="1" spcCol="1270" anchor="ctr" anchorCtr="0">
          <a:noAutofit/>
        </a:bodyPr>
        <a:lstStyle/>
        <a:p>
          <a:pPr lvl="0" algn="ctr" defTabSz="222250" rtl="1">
            <a:lnSpc>
              <a:spcPct val="90000"/>
            </a:lnSpc>
            <a:spcBef>
              <a:spcPct val="0"/>
            </a:spcBef>
            <a:spcAft>
              <a:spcPct val="35000"/>
            </a:spcAft>
          </a:pPr>
          <a:endParaRPr lang="x-none" sz="500" kern="1200"/>
        </a:p>
      </dsp:txBody>
      <dsp:txXfrm>
        <a:off x="7665761" y="4273923"/>
        <a:ext cx="5841" cy="11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C35A76-A30F-4AD2-91CB-C70D2D2A29D7}">
      <dsp:nvSpPr>
        <dsp:cNvPr id="0" name=""/>
        <dsp:cNvSpPr/>
      </dsp:nvSpPr>
      <dsp:spPr>
        <a:xfrm>
          <a:off x="2624424" y="1478374"/>
          <a:ext cx="3536127" cy="3536127"/>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55880" tIns="55880" rIns="55880" bIns="55880" numCol="1" spcCol="1270" anchor="ctr" anchorCtr="0">
          <a:noAutofit/>
        </a:bodyPr>
        <a:lstStyle/>
        <a:p>
          <a:pPr lvl="0" algn="ctr" defTabSz="1955800" rtl="1">
            <a:lnSpc>
              <a:spcPct val="90000"/>
            </a:lnSpc>
            <a:spcBef>
              <a:spcPct val="0"/>
            </a:spcBef>
            <a:spcAft>
              <a:spcPct val="35000"/>
            </a:spcAft>
          </a:pPr>
          <a:r>
            <a:rPr lang="ar-SA" sz="4400" kern="1200" dirty="0" smtClean="0"/>
            <a:t>الإتجاهات النظرية في تفسير الدافعية</a:t>
          </a:r>
          <a:endParaRPr lang="x-none" sz="4400" kern="1200"/>
        </a:p>
      </dsp:txBody>
      <dsp:txXfrm>
        <a:off x="2624424" y="1478374"/>
        <a:ext cx="3536127" cy="3536127"/>
      </dsp:txXfrm>
    </dsp:sp>
    <dsp:sp modelId="{A837ABC2-B32D-415A-87D3-2EE20D44CF0D}">
      <dsp:nvSpPr>
        <dsp:cNvPr id="0" name=""/>
        <dsp:cNvSpPr/>
      </dsp:nvSpPr>
      <dsp:spPr>
        <a:xfrm>
          <a:off x="3508456" y="58275"/>
          <a:ext cx="1768063" cy="1768063"/>
        </a:xfrm>
        <a:prstGeom prst="ellipse">
          <a:avLst/>
        </a:prstGeom>
        <a:gradFill rotWithShape="0">
          <a:gsLst>
            <a:gs pos="0">
              <a:schemeClr val="accent5">
                <a:alpha val="50000"/>
                <a:hueOff val="-1419125"/>
                <a:satOff val="5687"/>
                <a:lumOff val="1233"/>
                <a:alphaOff val="0"/>
                <a:shade val="51000"/>
                <a:satMod val="130000"/>
              </a:schemeClr>
            </a:gs>
            <a:gs pos="80000">
              <a:schemeClr val="accent5">
                <a:alpha val="50000"/>
                <a:hueOff val="-1419125"/>
                <a:satOff val="5687"/>
                <a:lumOff val="1233"/>
                <a:alphaOff val="0"/>
                <a:shade val="93000"/>
                <a:satMod val="130000"/>
              </a:schemeClr>
            </a:gs>
            <a:gs pos="100000">
              <a:schemeClr val="accent5">
                <a:alpha val="50000"/>
                <a:hueOff val="-1419125"/>
                <a:satOff val="5687"/>
                <a:lumOff val="12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النظرية البيولوجية</a:t>
          </a:r>
          <a:endParaRPr lang="x-none" sz="2800" kern="1200"/>
        </a:p>
      </dsp:txBody>
      <dsp:txXfrm>
        <a:off x="3508456" y="58275"/>
        <a:ext cx="1768063" cy="1768063"/>
      </dsp:txXfrm>
    </dsp:sp>
    <dsp:sp modelId="{9C8C55EA-95EC-474A-8AE6-08151A1AFEC9}">
      <dsp:nvSpPr>
        <dsp:cNvPr id="0" name=""/>
        <dsp:cNvSpPr/>
      </dsp:nvSpPr>
      <dsp:spPr>
        <a:xfrm>
          <a:off x="5309898" y="925804"/>
          <a:ext cx="1768063" cy="1768063"/>
        </a:xfrm>
        <a:prstGeom prst="ellipse">
          <a:avLst/>
        </a:prstGeom>
        <a:gradFill rotWithShape="0">
          <a:gsLst>
            <a:gs pos="0">
              <a:schemeClr val="accent5">
                <a:alpha val="50000"/>
                <a:hueOff val="-2838251"/>
                <a:satOff val="11375"/>
                <a:lumOff val="2465"/>
                <a:alphaOff val="0"/>
                <a:shade val="51000"/>
                <a:satMod val="130000"/>
              </a:schemeClr>
            </a:gs>
            <a:gs pos="80000">
              <a:schemeClr val="accent5">
                <a:alpha val="50000"/>
                <a:hueOff val="-2838251"/>
                <a:satOff val="11375"/>
                <a:lumOff val="2465"/>
                <a:alphaOff val="0"/>
                <a:shade val="93000"/>
                <a:satMod val="130000"/>
              </a:schemeClr>
            </a:gs>
            <a:gs pos="100000">
              <a:schemeClr val="accent5">
                <a:alpha val="50000"/>
                <a:hueOff val="-2838251"/>
                <a:satOff val="11375"/>
                <a:lumOff val="24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النظرية السلوكية</a:t>
          </a:r>
          <a:endParaRPr lang="x-none" sz="2800" kern="1200"/>
        </a:p>
      </dsp:txBody>
      <dsp:txXfrm>
        <a:off x="5309898" y="925804"/>
        <a:ext cx="1768063" cy="1768063"/>
      </dsp:txXfrm>
    </dsp:sp>
    <dsp:sp modelId="{BE962301-38BA-410C-8B23-754E38368144}">
      <dsp:nvSpPr>
        <dsp:cNvPr id="0" name=""/>
        <dsp:cNvSpPr/>
      </dsp:nvSpPr>
      <dsp:spPr>
        <a:xfrm>
          <a:off x="5754818" y="2875124"/>
          <a:ext cx="1768063" cy="1768063"/>
        </a:xfrm>
        <a:prstGeom prst="ellipse">
          <a:avLst/>
        </a:prstGeom>
        <a:gradFill rotWithShape="0">
          <a:gsLst>
            <a:gs pos="0">
              <a:schemeClr val="accent5">
                <a:alpha val="50000"/>
                <a:hueOff val="-4257376"/>
                <a:satOff val="17062"/>
                <a:lumOff val="3698"/>
                <a:alphaOff val="0"/>
                <a:shade val="51000"/>
                <a:satMod val="130000"/>
              </a:schemeClr>
            </a:gs>
            <a:gs pos="80000">
              <a:schemeClr val="accent5">
                <a:alpha val="50000"/>
                <a:hueOff val="-4257376"/>
                <a:satOff val="17062"/>
                <a:lumOff val="3698"/>
                <a:alphaOff val="0"/>
                <a:shade val="93000"/>
                <a:satMod val="130000"/>
              </a:schemeClr>
            </a:gs>
            <a:gs pos="100000">
              <a:schemeClr val="accent5">
                <a:alpha val="50000"/>
                <a:hueOff val="-4257376"/>
                <a:satOff val="17062"/>
                <a:lumOff val="36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نظرية التعلم الإجتماعي</a:t>
          </a:r>
          <a:endParaRPr lang="x-none" sz="2800" kern="1200"/>
        </a:p>
      </dsp:txBody>
      <dsp:txXfrm>
        <a:off x="5754818" y="2875124"/>
        <a:ext cx="1768063" cy="1768063"/>
      </dsp:txXfrm>
    </dsp:sp>
    <dsp:sp modelId="{EFE0FE7B-20D4-46BE-A134-5A7F09D9DB3D}">
      <dsp:nvSpPr>
        <dsp:cNvPr id="0" name=""/>
        <dsp:cNvSpPr/>
      </dsp:nvSpPr>
      <dsp:spPr>
        <a:xfrm>
          <a:off x="4508181" y="4438357"/>
          <a:ext cx="1768063" cy="1768063"/>
        </a:xfrm>
        <a:prstGeom prst="ellipse">
          <a:avLst/>
        </a:prstGeom>
        <a:gradFill rotWithShape="0">
          <a:gsLst>
            <a:gs pos="0">
              <a:schemeClr val="accent5">
                <a:alpha val="50000"/>
                <a:hueOff val="-5676501"/>
                <a:satOff val="22749"/>
                <a:lumOff val="4930"/>
                <a:alphaOff val="0"/>
                <a:shade val="51000"/>
                <a:satMod val="130000"/>
              </a:schemeClr>
            </a:gs>
            <a:gs pos="80000">
              <a:schemeClr val="accent5">
                <a:alpha val="50000"/>
                <a:hueOff val="-5676501"/>
                <a:satOff val="22749"/>
                <a:lumOff val="4930"/>
                <a:alphaOff val="0"/>
                <a:shade val="93000"/>
                <a:satMod val="130000"/>
              </a:schemeClr>
            </a:gs>
            <a:gs pos="100000">
              <a:schemeClr val="accent5">
                <a:alpha val="50000"/>
                <a:hueOff val="-5676501"/>
                <a:satOff val="22749"/>
                <a:lumOff val="49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النظرية المعرفية</a:t>
          </a:r>
          <a:endParaRPr lang="x-none" sz="2800" kern="1200" dirty="0" smtClean="0"/>
        </a:p>
      </dsp:txBody>
      <dsp:txXfrm>
        <a:off x="4508181" y="4438357"/>
        <a:ext cx="1768063" cy="1768063"/>
      </dsp:txXfrm>
    </dsp:sp>
    <dsp:sp modelId="{3751F5F2-17C9-467F-8E8E-1F57B5D12839}">
      <dsp:nvSpPr>
        <dsp:cNvPr id="0" name=""/>
        <dsp:cNvSpPr/>
      </dsp:nvSpPr>
      <dsp:spPr>
        <a:xfrm>
          <a:off x="2508731" y="4438357"/>
          <a:ext cx="1768063" cy="1768063"/>
        </a:xfrm>
        <a:prstGeom prst="ellipse">
          <a:avLst/>
        </a:prstGeom>
        <a:gradFill rotWithShape="0">
          <a:gsLst>
            <a:gs pos="0">
              <a:schemeClr val="accent5">
                <a:alpha val="50000"/>
                <a:hueOff val="-7095626"/>
                <a:satOff val="28436"/>
                <a:lumOff val="6163"/>
                <a:alphaOff val="0"/>
                <a:shade val="51000"/>
                <a:satMod val="130000"/>
              </a:schemeClr>
            </a:gs>
            <a:gs pos="80000">
              <a:schemeClr val="accent5">
                <a:alpha val="50000"/>
                <a:hueOff val="-7095626"/>
                <a:satOff val="28436"/>
                <a:lumOff val="6163"/>
                <a:alphaOff val="0"/>
                <a:shade val="93000"/>
                <a:satMod val="130000"/>
              </a:schemeClr>
            </a:gs>
            <a:gs pos="100000">
              <a:schemeClr val="accent5">
                <a:alpha val="50000"/>
                <a:hueOff val="-7095626"/>
                <a:satOff val="28436"/>
                <a:lumOff val="61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نظرية العزو</a:t>
          </a:r>
          <a:endParaRPr lang="x-none" sz="2800" kern="1200" dirty="0" smtClean="0"/>
        </a:p>
      </dsp:txBody>
      <dsp:txXfrm>
        <a:off x="2508731" y="4438357"/>
        <a:ext cx="1768063" cy="1768063"/>
      </dsp:txXfrm>
    </dsp:sp>
    <dsp:sp modelId="{F4DBE467-F9A6-403F-A275-50AEAB36674B}">
      <dsp:nvSpPr>
        <dsp:cNvPr id="0" name=""/>
        <dsp:cNvSpPr/>
      </dsp:nvSpPr>
      <dsp:spPr>
        <a:xfrm>
          <a:off x="1262094" y="2875124"/>
          <a:ext cx="1768063" cy="1768063"/>
        </a:xfrm>
        <a:prstGeom prst="ellipse">
          <a:avLst/>
        </a:prstGeom>
        <a:gradFill rotWithShape="0">
          <a:gsLst>
            <a:gs pos="0">
              <a:schemeClr val="accent5">
                <a:alpha val="50000"/>
                <a:hueOff val="-8514751"/>
                <a:satOff val="34124"/>
                <a:lumOff val="7395"/>
                <a:alphaOff val="0"/>
                <a:shade val="51000"/>
                <a:satMod val="130000"/>
              </a:schemeClr>
            </a:gs>
            <a:gs pos="80000">
              <a:schemeClr val="accent5">
                <a:alpha val="50000"/>
                <a:hueOff val="-8514751"/>
                <a:satOff val="34124"/>
                <a:lumOff val="7395"/>
                <a:alphaOff val="0"/>
                <a:shade val="93000"/>
                <a:satMod val="130000"/>
              </a:schemeClr>
            </a:gs>
            <a:gs pos="100000">
              <a:schemeClr val="accent5">
                <a:alpha val="50000"/>
                <a:hueOff val="-8514751"/>
                <a:satOff val="34124"/>
                <a:lumOff val="73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نظرية التنافر المعرفي</a:t>
          </a:r>
          <a:endParaRPr lang="x-none" sz="2800" kern="1200" dirty="0" smtClean="0"/>
        </a:p>
      </dsp:txBody>
      <dsp:txXfrm>
        <a:off x="1262094" y="2875124"/>
        <a:ext cx="1768063" cy="1768063"/>
      </dsp:txXfrm>
    </dsp:sp>
    <dsp:sp modelId="{2E4BDF64-F1D1-4FB9-BC3F-997D0838FAF7}">
      <dsp:nvSpPr>
        <dsp:cNvPr id="0" name=""/>
        <dsp:cNvSpPr/>
      </dsp:nvSpPr>
      <dsp:spPr>
        <a:xfrm>
          <a:off x="1707013" y="925804"/>
          <a:ext cx="1768063" cy="1768063"/>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النظرية الإنسانية</a:t>
          </a:r>
          <a:endParaRPr lang="x-none" sz="2800" kern="1200" dirty="0" smtClean="0"/>
        </a:p>
      </dsp:txBody>
      <dsp:txXfrm>
        <a:off x="1707013" y="925804"/>
        <a:ext cx="1768063" cy="17680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79813A-D197-4C9D-B725-4732853214A0}">
      <dsp:nvSpPr>
        <dsp:cNvPr id="0" name=""/>
        <dsp:cNvSpPr/>
      </dsp:nvSpPr>
      <dsp:spPr>
        <a:xfrm>
          <a:off x="3429000" y="0"/>
          <a:ext cx="1371599" cy="754327"/>
        </a:xfrm>
        <a:prstGeom prst="trapezoid">
          <a:avLst>
            <a:gd name="adj" fmla="val 9091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cs typeface="Akhbar MT" pitchFamily="2" charset="-78"/>
            </a:rPr>
            <a:t>تحقيق الذات </a:t>
          </a:r>
          <a:endParaRPr lang="x-none" sz="2400" kern="1200">
            <a:cs typeface="Akhbar MT" pitchFamily="2" charset="-78"/>
          </a:endParaRPr>
        </a:p>
      </dsp:txBody>
      <dsp:txXfrm>
        <a:off x="3429000" y="0"/>
        <a:ext cx="1371599" cy="754327"/>
      </dsp:txXfrm>
    </dsp:sp>
    <dsp:sp modelId="{16AA51FF-4FEC-47B1-B0B1-4C75278F5569}">
      <dsp:nvSpPr>
        <dsp:cNvPr id="0" name=""/>
        <dsp:cNvSpPr/>
      </dsp:nvSpPr>
      <dsp:spPr>
        <a:xfrm>
          <a:off x="2743200" y="754327"/>
          <a:ext cx="2743199" cy="754327"/>
        </a:xfrm>
        <a:prstGeom prst="trapezoid">
          <a:avLst>
            <a:gd name="adj" fmla="val 90915"/>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cs typeface="Akhbar MT" pitchFamily="2" charset="-78"/>
            </a:rPr>
            <a:t>الحاجات الجماليه</a:t>
          </a:r>
          <a:endParaRPr lang="x-none" sz="2800" kern="1200">
            <a:cs typeface="Akhbar MT" pitchFamily="2" charset="-78"/>
          </a:endParaRPr>
        </a:p>
      </dsp:txBody>
      <dsp:txXfrm>
        <a:off x="3223260" y="754327"/>
        <a:ext cx="1783080" cy="754327"/>
      </dsp:txXfrm>
    </dsp:sp>
    <dsp:sp modelId="{9A59D2DF-5872-4C41-B10A-E7B379CD9F41}">
      <dsp:nvSpPr>
        <dsp:cNvPr id="0" name=""/>
        <dsp:cNvSpPr/>
      </dsp:nvSpPr>
      <dsp:spPr>
        <a:xfrm>
          <a:off x="2057400" y="1508654"/>
          <a:ext cx="4114800" cy="754327"/>
        </a:xfrm>
        <a:prstGeom prst="trapezoid">
          <a:avLst>
            <a:gd name="adj" fmla="val 90915"/>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cs typeface="Akhbar MT" pitchFamily="2" charset="-78"/>
            </a:rPr>
            <a:t>حاجات التقدير </a:t>
          </a:r>
          <a:endParaRPr lang="x-none" sz="2800" kern="1200">
            <a:cs typeface="Akhbar MT" pitchFamily="2" charset="-78"/>
          </a:endParaRPr>
        </a:p>
      </dsp:txBody>
      <dsp:txXfrm>
        <a:off x="2777489" y="1508654"/>
        <a:ext cx="2674620" cy="754327"/>
      </dsp:txXfrm>
    </dsp:sp>
    <dsp:sp modelId="{F2BF8877-6556-4E2F-9ADE-7DE6AA22EF51}">
      <dsp:nvSpPr>
        <dsp:cNvPr id="0" name=""/>
        <dsp:cNvSpPr/>
      </dsp:nvSpPr>
      <dsp:spPr>
        <a:xfrm>
          <a:off x="1371600" y="2262981"/>
          <a:ext cx="5486399" cy="754327"/>
        </a:xfrm>
        <a:prstGeom prst="trapezoid">
          <a:avLst>
            <a:gd name="adj" fmla="val 90915"/>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cs typeface="Akhbar MT" pitchFamily="2" charset="-78"/>
            </a:rPr>
            <a:t>حاجات الانتماء</a:t>
          </a:r>
          <a:endParaRPr lang="x-none" sz="2800" kern="1200">
            <a:cs typeface="Akhbar MT" pitchFamily="2" charset="-78"/>
          </a:endParaRPr>
        </a:p>
      </dsp:txBody>
      <dsp:txXfrm>
        <a:off x="2331720" y="2262981"/>
        <a:ext cx="3566160" cy="754327"/>
      </dsp:txXfrm>
    </dsp:sp>
    <dsp:sp modelId="{ACE9589F-1D05-4D75-A858-2C7AFA6C7539}">
      <dsp:nvSpPr>
        <dsp:cNvPr id="0" name=""/>
        <dsp:cNvSpPr/>
      </dsp:nvSpPr>
      <dsp:spPr>
        <a:xfrm>
          <a:off x="685799" y="3017308"/>
          <a:ext cx="6858000" cy="754327"/>
        </a:xfrm>
        <a:prstGeom prst="trapezoid">
          <a:avLst>
            <a:gd name="adj" fmla="val 90915"/>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cs typeface="Akhbar MT" pitchFamily="2" charset="-78"/>
            </a:rPr>
            <a:t>الحاجات الامنيه </a:t>
          </a:r>
          <a:endParaRPr lang="x-none" sz="2800" kern="1200">
            <a:cs typeface="Akhbar MT" pitchFamily="2" charset="-78"/>
          </a:endParaRPr>
        </a:p>
      </dsp:txBody>
      <dsp:txXfrm>
        <a:off x="1885949" y="3017308"/>
        <a:ext cx="4457700" cy="754327"/>
      </dsp:txXfrm>
    </dsp:sp>
    <dsp:sp modelId="{432F7273-C0A2-4D5D-8BA0-5283C0480F09}">
      <dsp:nvSpPr>
        <dsp:cNvPr id="0" name=""/>
        <dsp:cNvSpPr/>
      </dsp:nvSpPr>
      <dsp:spPr>
        <a:xfrm>
          <a:off x="0" y="3771635"/>
          <a:ext cx="8229600" cy="754327"/>
        </a:xfrm>
        <a:prstGeom prst="trapezoid">
          <a:avLst>
            <a:gd name="adj" fmla="val 90915"/>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cs typeface="Akhbar MT" pitchFamily="2" charset="-78"/>
            </a:rPr>
            <a:t>الحاجات الفسيولوجيه </a:t>
          </a:r>
          <a:endParaRPr lang="x-none" sz="2800" kern="1200">
            <a:cs typeface="Akhbar MT" pitchFamily="2" charset="-78"/>
          </a:endParaRPr>
        </a:p>
      </dsp:txBody>
      <dsp:txXfrm>
        <a:off x="1440179" y="3771635"/>
        <a:ext cx="5349240" cy="754327"/>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9EADEF0-006A-4637-A79B-DD4AC167B339}" type="datetimeFigureOut">
              <a:rPr lang="x-none" smtClean="0"/>
              <a:pPr/>
              <a:t>31/03/14</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3863978-F45E-4188-B944-29C031399251}" type="slidenum">
              <a:rPr lang="x-none" smtClean="0"/>
              <a:pPr/>
              <a:t>‹#›</a:t>
            </a:fld>
            <a:endParaRPr lang="x-none"/>
          </a:p>
        </p:txBody>
      </p:sp>
    </p:spTree>
    <p:extLst>
      <p:ext uri="{BB962C8B-B14F-4D97-AF65-F5344CB8AC3E}">
        <p14:creationId xmlns="" xmlns:p14="http://schemas.microsoft.com/office/powerpoint/2010/main" val="25098969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دورة الدوافع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6</a:t>
            </a:fld>
            <a:endParaRPr lang="x-none"/>
          </a:p>
        </p:txBody>
      </p:sp>
    </p:spTree>
    <p:extLst>
      <p:ext uri="{BB962C8B-B14F-4D97-AF65-F5344CB8AC3E}">
        <p14:creationId xmlns="" xmlns:p14="http://schemas.microsoft.com/office/powerpoint/2010/main" val="375976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النظرية الانسانية</a:t>
            </a:r>
            <a:r>
              <a:rPr lang="x-none" baseline="0" dirty="0" smtClean="0"/>
              <a:t>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15</a:t>
            </a:fld>
            <a:endParaRPr lang="x-none"/>
          </a:p>
        </p:txBody>
      </p:sp>
    </p:spTree>
    <p:extLst>
      <p:ext uri="{BB962C8B-B14F-4D97-AF65-F5344CB8AC3E}">
        <p14:creationId xmlns="" xmlns:p14="http://schemas.microsoft.com/office/powerpoint/2010/main" val="344043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النظرية الانسانية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16</a:t>
            </a:fld>
            <a:endParaRPr lang="x-none"/>
          </a:p>
        </p:txBody>
      </p:sp>
    </p:spTree>
    <p:extLst>
      <p:ext uri="{BB962C8B-B14F-4D97-AF65-F5344CB8AC3E}">
        <p14:creationId xmlns="" xmlns:p14="http://schemas.microsoft.com/office/powerpoint/2010/main" val="201837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رسمه انواع الدوافع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7</a:t>
            </a:fld>
            <a:endParaRPr lang="x-none"/>
          </a:p>
        </p:txBody>
      </p:sp>
    </p:spTree>
    <p:extLst>
      <p:ext uri="{BB962C8B-B14F-4D97-AF65-F5344CB8AC3E}">
        <p14:creationId xmlns="" xmlns:p14="http://schemas.microsoft.com/office/powerpoint/2010/main" val="170506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أنواع الدوافع  تقسيمها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8</a:t>
            </a:fld>
            <a:endParaRPr lang="x-none"/>
          </a:p>
        </p:txBody>
      </p:sp>
    </p:spTree>
    <p:extLst>
      <p:ext uri="{BB962C8B-B14F-4D97-AF65-F5344CB8AC3E}">
        <p14:creationId xmlns="" xmlns:p14="http://schemas.microsoft.com/office/powerpoint/2010/main" val="404536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الدوافع الداخلية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9</a:t>
            </a:fld>
            <a:endParaRPr lang="x-none"/>
          </a:p>
        </p:txBody>
      </p:sp>
    </p:spTree>
    <p:extLst>
      <p:ext uri="{BB962C8B-B14F-4D97-AF65-F5344CB8AC3E}">
        <p14:creationId xmlns="" xmlns:p14="http://schemas.microsoft.com/office/powerpoint/2010/main" val="1956372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الدوافع الداخلية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10</a:t>
            </a:fld>
            <a:endParaRPr lang="x-none"/>
          </a:p>
        </p:txBody>
      </p:sp>
    </p:spTree>
    <p:extLst>
      <p:ext uri="{BB962C8B-B14F-4D97-AF65-F5344CB8AC3E}">
        <p14:creationId xmlns="" xmlns:p14="http://schemas.microsoft.com/office/powerpoint/2010/main" val="195637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دوافع خارجية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11</a:t>
            </a:fld>
            <a:endParaRPr lang="x-none"/>
          </a:p>
        </p:txBody>
      </p:sp>
    </p:spTree>
    <p:extLst>
      <p:ext uri="{BB962C8B-B14F-4D97-AF65-F5344CB8AC3E}">
        <p14:creationId xmlns="" xmlns:p14="http://schemas.microsoft.com/office/powerpoint/2010/main" val="283881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الاتجاهات النظرية في تفسير الدافعية ( انواعها)</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12</a:t>
            </a:fld>
            <a:endParaRPr lang="x-none"/>
          </a:p>
        </p:txBody>
      </p:sp>
    </p:spTree>
    <p:extLst>
      <p:ext uri="{BB962C8B-B14F-4D97-AF65-F5344CB8AC3E}">
        <p14:creationId xmlns="" xmlns:p14="http://schemas.microsoft.com/office/powerpoint/2010/main" val="189726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نظرية العزو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13</a:t>
            </a:fld>
            <a:endParaRPr lang="x-none"/>
          </a:p>
        </p:txBody>
      </p:sp>
    </p:spTree>
    <p:extLst>
      <p:ext uri="{BB962C8B-B14F-4D97-AF65-F5344CB8AC3E}">
        <p14:creationId xmlns="" xmlns:p14="http://schemas.microsoft.com/office/powerpoint/2010/main" val="720832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تابع نظرية العزو </a:t>
            </a:r>
            <a:endParaRPr lang="x-none" dirty="0"/>
          </a:p>
        </p:txBody>
      </p:sp>
      <p:sp>
        <p:nvSpPr>
          <p:cNvPr id="4" name="Slide Number Placeholder 3"/>
          <p:cNvSpPr>
            <a:spLocks noGrp="1"/>
          </p:cNvSpPr>
          <p:nvPr>
            <p:ph type="sldNum" sz="quarter" idx="10"/>
          </p:nvPr>
        </p:nvSpPr>
        <p:spPr/>
        <p:txBody>
          <a:bodyPr/>
          <a:lstStyle/>
          <a:p>
            <a:fld id="{A3863978-F45E-4188-B944-29C031399251}" type="slidenum">
              <a:rPr lang="x-none" smtClean="0"/>
              <a:pPr/>
              <a:t>14</a:t>
            </a:fld>
            <a:endParaRPr lang="x-none"/>
          </a:p>
        </p:txBody>
      </p:sp>
    </p:spTree>
    <p:extLst>
      <p:ext uri="{BB962C8B-B14F-4D97-AF65-F5344CB8AC3E}">
        <p14:creationId xmlns="" xmlns:p14="http://schemas.microsoft.com/office/powerpoint/2010/main" val="72083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9064928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6664203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16198438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22599515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6592923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4"/>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38109635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6"/>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378652893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2"/>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40857115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196300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2957928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4263A-8093-41A2-B423-5417C59FE63B}" type="datetimeFigureOut">
              <a:rPr lang="x-none" smtClean="0"/>
              <a:pPr/>
              <a:t>31/03/14</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37155646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x-non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84263A-8093-41A2-B423-5417C59FE63B}" type="datetimeFigureOut">
              <a:rPr lang="x-none" smtClean="0"/>
              <a:pPr/>
              <a:t>31/03/14</a:t>
            </a:fld>
            <a:endParaRPr 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F50BFE-68B4-4FCA-A2D6-8769074B134A}" type="slidenum">
              <a:rPr lang="x-none" smtClean="0"/>
              <a:pPr/>
              <a:t>‹#›</a:t>
            </a:fld>
            <a:endParaRPr lang="x-none"/>
          </a:p>
        </p:txBody>
      </p:sp>
    </p:spTree>
    <p:extLst>
      <p:ext uri="{BB962C8B-B14F-4D97-AF65-F5344CB8AC3E}">
        <p14:creationId xmlns="" xmlns:p14="http://schemas.microsoft.com/office/powerpoint/2010/main" val="1982584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dirty="0" smtClean="0">
                <a:solidFill>
                  <a:srgbClr val="FF0000"/>
                </a:solidFill>
                <a:effectLst>
                  <a:outerShdw blurRad="38100" dist="38100" dir="2700000" algn="tl">
                    <a:srgbClr val="000000">
                      <a:alpha val="43137"/>
                    </a:srgbClr>
                  </a:outerShdw>
                </a:effectLst>
              </a:rPr>
              <a:t>الدافعية الإنسانية </a:t>
            </a:r>
            <a:endParaRPr lang="x-none"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23628" y="3861048"/>
            <a:ext cx="6400800" cy="1752600"/>
          </a:xfrm>
        </p:spPr>
        <p:txBody>
          <a:bodyPr/>
          <a:lstStyle/>
          <a:p>
            <a:r>
              <a:rPr lang="en-US" dirty="0" smtClean="0">
                <a:solidFill>
                  <a:schemeClr val="tx1"/>
                </a:solidFill>
                <a:effectLst>
                  <a:outerShdw blurRad="38100" dist="38100" dir="2700000" algn="tl">
                    <a:srgbClr val="000000">
                      <a:alpha val="43137"/>
                    </a:srgbClr>
                  </a:outerShdw>
                </a:effectLst>
              </a:rPr>
              <a:t>Motivation</a:t>
            </a:r>
            <a:endParaRPr lang="x-none" dirty="0">
              <a:solidFill>
                <a:schemeClr val="tx1"/>
              </a:solidFill>
              <a:effectLst>
                <a:outerShdw blurRad="38100" dist="38100" dir="2700000" algn="tl">
                  <a:srgbClr val="000000">
                    <a:alpha val="43137"/>
                  </a:srgbClr>
                </a:outerShdw>
              </a:effectLst>
            </a:endParaRPr>
          </a:p>
        </p:txBody>
      </p:sp>
      <p:cxnSp>
        <p:nvCxnSpPr>
          <p:cNvPr id="5" name="Straight Connector 4"/>
          <p:cNvCxnSpPr/>
          <p:nvPr/>
        </p:nvCxnSpPr>
        <p:spPr>
          <a:xfrm flipH="1">
            <a:off x="2699792" y="3717032"/>
            <a:ext cx="3704456" cy="0"/>
          </a:xfrm>
          <a:prstGeom prst="line">
            <a:avLst/>
          </a:prstGeom>
          <a:ln w="28575"/>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1520" y="3573016"/>
            <a:ext cx="2828925" cy="2867025"/>
          </a:xfrm>
          <a:prstGeom prst="rect">
            <a:avLst/>
          </a:prstGeom>
        </p:spPr>
      </p:pic>
    </p:spTree>
    <p:extLst>
      <p:ext uri="{BB962C8B-B14F-4D97-AF65-F5344CB8AC3E}">
        <p14:creationId xmlns="" xmlns:p14="http://schemas.microsoft.com/office/powerpoint/2010/main" val="2478462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07594">
            <a:off x="2457117" y="559402"/>
            <a:ext cx="6336704" cy="1143000"/>
          </a:xfrm>
          <a:ln>
            <a:prstDash val="lgDash"/>
          </a:ln>
        </p:spPr>
        <p:style>
          <a:lnRef idx="2">
            <a:schemeClr val="accent3"/>
          </a:lnRef>
          <a:fillRef idx="1">
            <a:schemeClr val="lt1"/>
          </a:fillRef>
          <a:effectRef idx="0">
            <a:schemeClr val="accent3"/>
          </a:effectRef>
          <a:fontRef idx="minor">
            <a:schemeClr val="dk1"/>
          </a:fontRef>
        </p:style>
        <p:txBody>
          <a:bodyPr/>
          <a:lstStyle/>
          <a:p>
            <a:r>
              <a:rPr lang="ar-SA" dirty="0" smtClean="0"/>
              <a:t>الدوافع الداخلية</a:t>
            </a:r>
            <a:endParaRPr lang="x-none" dirty="0"/>
          </a:p>
        </p:txBody>
      </p:sp>
      <p:sp>
        <p:nvSpPr>
          <p:cNvPr id="8" name="Rounded Rectangle 7"/>
          <p:cNvSpPr/>
          <p:nvPr/>
        </p:nvSpPr>
        <p:spPr>
          <a:xfrm>
            <a:off x="819088" y="1844824"/>
            <a:ext cx="7729254" cy="280831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solidFill>
                  <a:srgbClr val="FFCC00"/>
                </a:solidFill>
              </a:rPr>
              <a:t>.</a:t>
            </a:r>
          </a:p>
        </p:txBody>
      </p:sp>
      <p:pic>
        <p:nvPicPr>
          <p:cNvPr id="10" name="Picture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3136" y="-61502"/>
            <a:ext cx="1755030" cy="1749663"/>
          </a:xfrm>
          <a:prstGeom prst="rect">
            <a:avLst/>
          </a:prstGeom>
        </p:spPr>
      </p:pic>
      <p:sp>
        <p:nvSpPr>
          <p:cNvPr id="4" name="TextBox 3"/>
          <p:cNvSpPr txBox="1"/>
          <p:nvPr/>
        </p:nvSpPr>
        <p:spPr>
          <a:xfrm>
            <a:off x="819087" y="2562239"/>
            <a:ext cx="7460769" cy="1415772"/>
          </a:xfrm>
          <a:prstGeom prst="rect">
            <a:avLst/>
          </a:prstGeom>
          <a:noFill/>
        </p:spPr>
        <p:txBody>
          <a:bodyPr wrap="square" rtlCol="0">
            <a:spAutoFit/>
          </a:bodyPr>
          <a:lstStyle/>
          <a:p>
            <a:r>
              <a:rPr lang="ar-SA" sz="2800" b="1" dirty="0" smtClean="0">
                <a:solidFill>
                  <a:srgbClr val="FFC000"/>
                </a:solidFill>
              </a:rPr>
              <a:t>ب-  </a:t>
            </a:r>
            <a:r>
              <a:rPr lang="ar-SA" sz="2800" b="1" dirty="0">
                <a:solidFill>
                  <a:srgbClr val="FFC000"/>
                </a:solidFill>
              </a:rPr>
              <a:t>الدوافــــع داخليــــه أخرى:</a:t>
            </a:r>
          </a:p>
          <a:p>
            <a:endParaRPr lang="ar-SA" dirty="0" smtClean="0"/>
          </a:p>
          <a:p>
            <a:r>
              <a:rPr lang="ar-SA" sz="2000" b="1" dirty="0">
                <a:solidFill>
                  <a:schemeClr val="lt1"/>
                </a:solidFill>
              </a:rPr>
              <a:t>مثل حب المعرفه والإستطلاع والإهتمامات وحب التملك والميول و الإنجاز والتحصيل </a:t>
            </a:r>
            <a:r>
              <a:rPr lang="ar-SA" sz="2000" b="1" dirty="0" smtClean="0">
                <a:solidFill>
                  <a:schemeClr val="lt1"/>
                </a:solidFill>
              </a:rPr>
              <a:t>وغيرها.</a:t>
            </a:r>
            <a:endParaRPr lang="en-US" sz="2000" b="1" dirty="0">
              <a:solidFill>
                <a:schemeClr val="lt1"/>
              </a:solidFill>
            </a:endParaRPr>
          </a:p>
        </p:txBody>
      </p:sp>
    </p:spTree>
    <p:extLst>
      <p:ext uri="{BB962C8B-B14F-4D97-AF65-F5344CB8AC3E}">
        <p14:creationId xmlns="" xmlns:p14="http://schemas.microsoft.com/office/powerpoint/2010/main" val="35966232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508" y="404664"/>
            <a:ext cx="5987008" cy="868958"/>
          </a:xfrm>
          <a:ln>
            <a:noFill/>
          </a:ln>
        </p:spPr>
        <p:style>
          <a:lnRef idx="2">
            <a:schemeClr val="accent5">
              <a:shade val="50000"/>
            </a:schemeClr>
          </a:lnRef>
          <a:fillRef idx="1">
            <a:schemeClr val="accent5"/>
          </a:fillRef>
          <a:effectRef idx="0">
            <a:schemeClr val="accent5"/>
          </a:effectRef>
          <a:fontRef idx="minor">
            <a:schemeClr val="lt1"/>
          </a:fontRef>
        </p:style>
        <p:txBody>
          <a:bodyPr/>
          <a:lstStyle/>
          <a:p>
            <a:r>
              <a:rPr lang="ar-SA" dirty="0" smtClean="0"/>
              <a:t>الدوافـع الخارجـيــــة</a:t>
            </a:r>
            <a:endParaRPr lang="x-none" dirty="0"/>
          </a:p>
        </p:txBody>
      </p:sp>
      <p:sp>
        <p:nvSpPr>
          <p:cNvPr id="4" name="Rounded Rectangle 3"/>
          <p:cNvSpPr/>
          <p:nvPr/>
        </p:nvSpPr>
        <p:spPr>
          <a:xfrm>
            <a:off x="611560" y="1700808"/>
            <a:ext cx="8136904" cy="3428425"/>
          </a:xfrm>
          <a:prstGeom prst="roundRect">
            <a:avLst/>
          </a:prstGeom>
          <a:solidFill>
            <a:srgbClr val="F9E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cs typeface="Akhbar MT" pitchFamily="2" charset="-78"/>
              </a:rPr>
              <a:t>تسمى مثل هذه الدوافع بالدوافع الثانوية أو المكتسبة. إذ أنها متعلمه من خلال </a:t>
            </a:r>
            <a:r>
              <a:rPr lang="ar-SA" sz="2400" b="1" dirty="0">
                <a:solidFill>
                  <a:schemeClr val="tx1"/>
                </a:solidFill>
                <a:cs typeface="Akhbar MT" pitchFamily="2" charset="-78"/>
              </a:rPr>
              <a:t>ع</a:t>
            </a:r>
            <a:r>
              <a:rPr lang="ar-SA" sz="2400" b="1" dirty="0" smtClean="0">
                <a:solidFill>
                  <a:schemeClr val="tx1"/>
                </a:solidFill>
                <a:cs typeface="Akhbar MT" pitchFamily="2" charset="-78"/>
              </a:rPr>
              <a:t>مليه التفاعل مع البيئه المادية والإجتماعية مثل: الحاجه إلى الإنتماء والصداقة والسيطره والتفوق والتقدير والتقبل الإجتماعي وغيرها من الدوافع الأخرى. إن مثل هذه الحاجات تتطور لدى الأفراد من خلال عمليه التنشئة الإجتماعية التي يتعرض لها الأفراد في الأسرة أو المدرسة و الشارع و المؤسسات االتعليميه والإجتماعيه الأخرى, وتلعب النمذجة والمحاكاة دوراً بارزاً في اكتساب مثل هذه الحاجات وتتقوى وفقا لعمليه التغذيه الراجعة المتمثله في الثواب والعقاب التي يتلقاها الأفراد من المجتمع الذي يعيشون ويتفاعلـــون فيه.</a:t>
            </a:r>
            <a:endParaRPr lang="x-none" b="1">
              <a:solidFill>
                <a:schemeClr val="tx1"/>
              </a:solidFill>
              <a:cs typeface="Akhbar MT" pitchFamily="2" charset="-78"/>
            </a:endParaRPr>
          </a:p>
        </p:txBody>
      </p:sp>
      <p:pic>
        <p:nvPicPr>
          <p:cNvPr id="5" name="Picture 4"/>
          <p:cNvPicPr>
            <a:picLocks noChangeAspect="1"/>
          </p:cNvPicPr>
          <p:nvPr/>
        </p:nvPicPr>
        <p:blipFill rotWithShape="1">
          <a:blip r:embed="rId3" cstate="print">
            <a:extLst>
              <a:ext uri="{28A0092B-C50C-407E-A947-70E740481C1C}">
                <a14:useLocalDpi xmlns="" xmlns:a14="http://schemas.microsoft.com/office/drawing/2010/main" val="0"/>
              </a:ext>
            </a:extLst>
          </a:blip>
          <a:srcRect t="32982" b="34037"/>
          <a:stretch/>
        </p:blipFill>
        <p:spPr>
          <a:xfrm>
            <a:off x="1691680" y="5098774"/>
            <a:ext cx="5616624" cy="1759226"/>
          </a:xfrm>
          <a:prstGeom prst="rect">
            <a:avLst/>
          </a:prstGeom>
        </p:spPr>
      </p:pic>
    </p:spTree>
    <p:extLst>
      <p:ext uri="{BB962C8B-B14F-4D97-AF65-F5344CB8AC3E}">
        <p14:creationId xmlns="" xmlns:p14="http://schemas.microsoft.com/office/powerpoint/2010/main" val="28343544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993244679"/>
              </p:ext>
            </p:extLst>
          </p:nvPr>
        </p:nvGraphicFramePr>
        <p:xfrm>
          <a:off x="179512" y="260648"/>
          <a:ext cx="8784976" cy="626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2476263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5984" y="357166"/>
            <a:ext cx="6084676" cy="129614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نظرية العزو</a:t>
            </a:r>
            <a:endParaRPr lang="x-none" sz="4800"/>
          </a:p>
        </p:txBody>
      </p:sp>
      <p:sp>
        <p:nvSpPr>
          <p:cNvPr id="5" name="Rounded Rectangle 4"/>
          <p:cNvSpPr/>
          <p:nvPr/>
        </p:nvSpPr>
        <p:spPr>
          <a:xfrm>
            <a:off x="1643042" y="1785926"/>
            <a:ext cx="7178000" cy="4699681"/>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accent5">
                    <a:lumMod val="75000"/>
                  </a:schemeClr>
                </a:solidFill>
                <a:cs typeface="Akhbar MT" pitchFamily="2" charset="-78"/>
              </a:rPr>
              <a:t>تعد نظرية العزو من أكثر النظريات التي عالجت موضوع الدافعية نحو تحقيق النجاح وتجنب الفشل فهي تهتم بتفسير وفهم طبيعة العـزوات التي يقدمها الأفراد لأسباب نجاحهم أو فشلهم في المجالات الحياتية المختلفة الأكاديمية وغير الأكاديمية.</a:t>
            </a:r>
            <a:endParaRPr lang="x-none" sz="3200">
              <a:solidFill>
                <a:schemeClr val="accent5">
                  <a:lumMod val="75000"/>
                </a:schemeClr>
              </a:solidFill>
              <a:cs typeface="Akhbar MT" pitchFamily="2" charset="-78"/>
            </a:endParaRPr>
          </a:p>
        </p:txBody>
      </p:sp>
      <p:pic>
        <p:nvPicPr>
          <p:cNvPr id="7" name="Picture 6"/>
          <p:cNvPicPr>
            <a:picLocks noChangeAspect="1"/>
          </p:cNvPicPr>
          <p:nvPr/>
        </p:nvPicPr>
        <p:blipFill rotWithShape="1">
          <a:blip r:embed="rId3" cstate="print">
            <a:extLst>
              <a:ext uri="{28A0092B-C50C-407E-A947-70E740481C1C}">
                <a14:useLocalDpi xmlns="" xmlns:a14="http://schemas.microsoft.com/office/drawing/2010/main" val="0"/>
              </a:ext>
            </a:extLst>
          </a:blip>
          <a:srcRect l="26035" r="21996"/>
          <a:stretch/>
        </p:blipFill>
        <p:spPr>
          <a:xfrm>
            <a:off x="10530" y="2852936"/>
            <a:ext cx="1430998" cy="3820008"/>
          </a:xfrm>
          <a:prstGeom prst="rect">
            <a:avLst/>
          </a:prstGeom>
        </p:spPr>
      </p:pic>
    </p:spTree>
    <p:extLst>
      <p:ext uri="{BB962C8B-B14F-4D97-AF65-F5344CB8AC3E}">
        <p14:creationId xmlns="" xmlns:p14="http://schemas.microsoft.com/office/powerpoint/2010/main" val="2964159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785918" y="357166"/>
            <a:ext cx="7092788" cy="636726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accent2">
                    <a:lumMod val="75000"/>
                  </a:schemeClr>
                </a:solidFill>
                <a:cs typeface="Akhbar MT" pitchFamily="2" charset="-78"/>
              </a:rPr>
              <a:t>ولقد جاءت هذه النظرية كمحصلة لجهود العالم الأمريكي برنارد واينر الذي اهتم بتفسير سلوكات الأفراد الأسوياء وغير الأسوياء ويميز واينر بين الجهد والقدرة , حيث يرى أن الجهد عامل غير ثابت يمكن تعديله , في حين أن القدرة ثابتة لا يمكن تعديلها أو تغيرها , ويؤكد أن الأشخاص ذوي الدافعية العالية للإنجاز يصرون على العمل بالرغم من فشلهم المتكرر , أما الأفراد ذوي الدافعية المنخفضة للإنجاز عادة يرجعون فشلهم إلى عامل القدرة . </a:t>
            </a:r>
          </a:p>
          <a:p>
            <a:pPr algn="ctr"/>
            <a:r>
              <a:rPr lang="ar-SA" sz="2800" dirty="0" smtClean="0">
                <a:solidFill>
                  <a:schemeClr val="accent5">
                    <a:lumMod val="75000"/>
                  </a:schemeClr>
                </a:solidFill>
                <a:cs typeface="Akhbar MT" pitchFamily="2" charset="-78"/>
              </a:rPr>
              <a:t>ويصنف واينر هذه العوامل ضمن ثلاث مجموعات هي :</a:t>
            </a:r>
          </a:p>
          <a:p>
            <a:pPr algn="ctr"/>
            <a:r>
              <a:rPr lang="ar-SA" sz="2800" b="1" dirty="0" smtClean="0">
                <a:solidFill>
                  <a:srgbClr val="00B050"/>
                </a:solidFill>
                <a:cs typeface="Akhbar MT" pitchFamily="2" charset="-78"/>
              </a:rPr>
              <a:t>1- المجموعة الأولى : </a:t>
            </a:r>
            <a:r>
              <a:rPr lang="ar-SA" sz="2800" dirty="0" smtClean="0">
                <a:solidFill>
                  <a:schemeClr val="accent5">
                    <a:lumMod val="75000"/>
                  </a:schemeClr>
                </a:solidFill>
                <a:cs typeface="Akhbar MT" pitchFamily="2" charset="-78"/>
              </a:rPr>
              <a:t>وتتعلق بمصدر الضبط لدى الأفراد , وقد يكون داخلياً أو خارجياً </a:t>
            </a:r>
          </a:p>
          <a:p>
            <a:pPr algn="ctr"/>
            <a:r>
              <a:rPr lang="ar-SA" sz="2800" b="1" dirty="0" smtClean="0">
                <a:solidFill>
                  <a:srgbClr val="00B050"/>
                </a:solidFill>
                <a:cs typeface="Akhbar MT" pitchFamily="2" charset="-78"/>
              </a:rPr>
              <a:t>2- المجموعة الثانية : </a:t>
            </a:r>
            <a:r>
              <a:rPr lang="ar-SA" sz="2800" dirty="0" smtClean="0">
                <a:solidFill>
                  <a:schemeClr val="accent5">
                    <a:lumMod val="75000"/>
                  </a:schemeClr>
                </a:solidFill>
                <a:cs typeface="Akhbar MT" pitchFamily="2" charset="-78"/>
              </a:rPr>
              <a:t>وتتعلق بالعوامل الثابتة وغير الثابتة مثل القدرة وتقلب المزاج أو الحظ .</a:t>
            </a:r>
          </a:p>
          <a:p>
            <a:pPr algn="ctr"/>
            <a:r>
              <a:rPr lang="ar-SA" sz="2800" b="1" dirty="0" smtClean="0">
                <a:solidFill>
                  <a:srgbClr val="00B050"/>
                </a:solidFill>
                <a:cs typeface="Akhbar MT" pitchFamily="2" charset="-78"/>
              </a:rPr>
              <a:t>3- المجموعة الثالثة : </a:t>
            </a:r>
            <a:r>
              <a:rPr lang="ar-SA" sz="2800" dirty="0" smtClean="0">
                <a:solidFill>
                  <a:schemeClr val="accent5">
                    <a:lumMod val="75000"/>
                  </a:schemeClr>
                </a:solidFill>
                <a:cs typeface="Akhbar MT" pitchFamily="2" charset="-78"/>
              </a:rPr>
              <a:t>وتتعلق بالعوامل القابلة للضبط والسيطرة وتلك غير القابلة للضبط والسيطرة.</a:t>
            </a:r>
          </a:p>
        </p:txBody>
      </p:sp>
      <p:pic>
        <p:nvPicPr>
          <p:cNvPr id="7" name="Picture 6"/>
          <p:cNvPicPr>
            <a:picLocks noChangeAspect="1"/>
          </p:cNvPicPr>
          <p:nvPr/>
        </p:nvPicPr>
        <p:blipFill rotWithShape="1">
          <a:blip r:embed="rId3" cstate="print">
            <a:extLst>
              <a:ext uri="{28A0092B-C50C-407E-A947-70E740481C1C}">
                <a14:useLocalDpi xmlns="" xmlns:a14="http://schemas.microsoft.com/office/drawing/2010/main" val="0"/>
              </a:ext>
            </a:extLst>
          </a:blip>
          <a:srcRect l="26035" r="21996"/>
          <a:stretch/>
        </p:blipFill>
        <p:spPr>
          <a:xfrm>
            <a:off x="10530" y="2852936"/>
            <a:ext cx="1430998" cy="3820008"/>
          </a:xfrm>
          <a:prstGeom prst="rect">
            <a:avLst/>
          </a:prstGeom>
        </p:spPr>
      </p:pic>
    </p:spTree>
    <p:extLst>
      <p:ext uri="{BB962C8B-B14F-4D97-AF65-F5344CB8AC3E}">
        <p14:creationId xmlns="" xmlns:p14="http://schemas.microsoft.com/office/powerpoint/2010/main" val="12184862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492" y="404664"/>
            <a:ext cx="6635080" cy="1143000"/>
          </a:xfrm>
        </p:spPr>
        <p:style>
          <a:lnRef idx="2">
            <a:schemeClr val="accent4"/>
          </a:lnRef>
          <a:fillRef idx="1">
            <a:schemeClr val="lt1"/>
          </a:fillRef>
          <a:effectRef idx="0">
            <a:schemeClr val="accent4"/>
          </a:effectRef>
          <a:fontRef idx="minor">
            <a:schemeClr val="dk1"/>
          </a:fontRef>
        </p:style>
        <p:txBody>
          <a:bodyPr/>
          <a:lstStyle/>
          <a:p>
            <a:r>
              <a:rPr lang="ar-SA" dirty="0" smtClean="0"/>
              <a:t>النظرية الإنسانية</a:t>
            </a:r>
            <a:endParaRPr lang="x-none" dirty="0"/>
          </a:p>
        </p:txBody>
      </p:sp>
      <p:sp>
        <p:nvSpPr>
          <p:cNvPr id="5" name="TextBox 4"/>
          <p:cNvSpPr txBox="1"/>
          <p:nvPr/>
        </p:nvSpPr>
        <p:spPr>
          <a:xfrm>
            <a:off x="428595" y="1857364"/>
            <a:ext cx="8257226" cy="4524315"/>
          </a:xfrm>
          <a:prstGeom prst="rect">
            <a:avLst/>
          </a:prstGeom>
        </p:spPr>
        <p:style>
          <a:lnRef idx="2">
            <a:schemeClr val="accent6"/>
          </a:lnRef>
          <a:fillRef idx="1">
            <a:schemeClr val="lt1"/>
          </a:fillRef>
          <a:effectRef idx="0">
            <a:schemeClr val="accent6"/>
          </a:effectRef>
          <a:fontRef idx="minor">
            <a:schemeClr val="dk1"/>
          </a:fontRef>
        </p:style>
        <p:txBody>
          <a:bodyPr wrap="square" rtlCol="1">
            <a:spAutoFit/>
          </a:bodyPr>
          <a:lstStyle/>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p:txBody>
      </p:sp>
      <p:pic>
        <p:nvPicPr>
          <p:cNvPr id="7" name="Content Placeholder 6"/>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0" y="4204245"/>
            <a:ext cx="2653755" cy="2653755"/>
          </a:xfrm>
        </p:spPr>
      </p:pic>
      <p:sp>
        <p:nvSpPr>
          <p:cNvPr id="6" name="TextBox 5"/>
          <p:cNvSpPr txBox="1"/>
          <p:nvPr/>
        </p:nvSpPr>
        <p:spPr>
          <a:xfrm>
            <a:off x="2714612" y="1857364"/>
            <a:ext cx="5971209" cy="4832092"/>
          </a:xfrm>
          <a:prstGeom prst="rect">
            <a:avLst/>
          </a:prstGeom>
          <a:noFill/>
        </p:spPr>
        <p:txBody>
          <a:bodyPr wrap="square" rtlCol="1">
            <a:spAutoFit/>
          </a:bodyPr>
          <a:lstStyle/>
          <a:p>
            <a:r>
              <a:rPr lang="ar-SA" sz="2800" dirty="0" smtClean="0">
                <a:cs typeface="Akhbar MT" pitchFamily="2" charset="-78"/>
              </a:rPr>
              <a:t>لقد جاءت في نظرية ماسلو في الحاجات الإنسانية </a:t>
            </a:r>
            <a:r>
              <a:rPr lang="ar-SA" sz="2800" dirty="0" smtClean="0">
                <a:solidFill>
                  <a:srgbClr val="FF0000"/>
                </a:solidFill>
                <a:cs typeface="Akhbar MT" pitchFamily="2" charset="-78"/>
              </a:rPr>
              <a:t>ردا </a:t>
            </a:r>
            <a:r>
              <a:rPr lang="ar-SA" sz="2800" dirty="0" smtClean="0">
                <a:cs typeface="Akhbar MT" pitchFamily="2" charset="-78"/>
              </a:rPr>
              <a:t>على النظرية التحليلية لفرويد التي ترى أن أصول السلوك بيولوجية تتمثل في الغرائز و</a:t>
            </a:r>
            <a:r>
              <a:rPr lang="ar-SA" sz="2800" dirty="0" smtClean="0">
                <a:solidFill>
                  <a:srgbClr val="FF0000"/>
                </a:solidFill>
                <a:cs typeface="Akhbar MT" pitchFamily="2" charset="-78"/>
              </a:rPr>
              <a:t>اعتراضها </a:t>
            </a:r>
            <a:r>
              <a:rPr lang="ar-SA" sz="2800" dirty="0" smtClean="0">
                <a:cs typeface="Akhbar MT" pitchFamily="2" charset="-78"/>
              </a:rPr>
              <a:t>على المدرسة السلوكية التي ترى أن السلوك مدفوع بعوامل .ويرى ماسلو أن الدوافع والحاجات لدى الإنسان تنمو على نحو هرمي ، حيث تتوقف دفاعية الأفراد للسعي نحو تحقيق الحاجات في المستوى الأعلى على مدى إشباع الحاجات في المستوى الأدنى . وقد صنف ماسلو الحاجات في مجموعتين :</a:t>
            </a:r>
          </a:p>
          <a:p>
            <a:r>
              <a:rPr lang="ar-SA" sz="2400" dirty="0" smtClean="0">
                <a:solidFill>
                  <a:schemeClr val="accent4">
                    <a:lumMod val="50000"/>
                  </a:schemeClr>
                </a:solidFill>
                <a:cs typeface="Akhbar MT" pitchFamily="2" charset="-78"/>
              </a:rPr>
              <a:t>١)الحاجات الأساسية وتتمثل بالحاجات الفسيولوجية الضرورية لبقاء واستمرار الكائن الحي كالشراب والهواء .</a:t>
            </a:r>
          </a:p>
          <a:p>
            <a:r>
              <a:rPr lang="ar-SA" sz="2400" dirty="0" smtClean="0">
                <a:solidFill>
                  <a:schemeClr val="accent4">
                    <a:lumMod val="50000"/>
                  </a:schemeClr>
                </a:solidFill>
                <a:cs typeface="Akhbar MT" pitchFamily="2" charset="-78"/>
              </a:rPr>
              <a:t>2)الحاجات النفسية والاجتماعية مثل الأمن والسلامة والانتماء </a:t>
            </a:r>
            <a:r>
              <a:rPr lang="ar-SA" sz="2800" dirty="0" smtClean="0">
                <a:solidFill>
                  <a:schemeClr val="accent4">
                    <a:lumMod val="50000"/>
                  </a:schemeClr>
                </a:solidFill>
                <a:cs typeface="Akhbar MT" pitchFamily="2" charset="-78"/>
              </a:rPr>
              <a:t>. </a:t>
            </a:r>
            <a:endParaRPr lang="ar-SA" sz="2800" dirty="0">
              <a:solidFill>
                <a:schemeClr val="accent4">
                  <a:lumMod val="50000"/>
                </a:schemeClr>
              </a:solidFill>
              <a:cs typeface="Akhbar MT" pitchFamily="2" charset="-78"/>
            </a:endParaRPr>
          </a:p>
        </p:txBody>
      </p:sp>
    </p:spTree>
    <p:extLst>
      <p:ext uri="{BB962C8B-B14F-4D97-AF65-F5344CB8AC3E}">
        <p14:creationId xmlns="" xmlns:p14="http://schemas.microsoft.com/office/powerpoint/2010/main" val="28512877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هرميه الحاجات عند ماسلو </a:t>
            </a:r>
            <a:endParaRPr lang="x-none"/>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955049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246169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642919"/>
            <a:ext cx="8351788" cy="4524315"/>
          </a:xfrm>
          <a:prstGeom prst="rect">
            <a:avLst/>
          </a:prstGeom>
        </p:spPr>
        <p:style>
          <a:lnRef idx="2">
            <a:schemeClr val="accent6"/>
          </a:lnRef>
          <a:fillRef idx="1">
            <a:schemeClr val="lt1"/>
          </a:fillRef>
          <a:effectRef idx="0">
            <a:schemeClr val="accent6"/>
          </a:effectRef>
          <a:fontRef idx="minor">
            <a:schemeClr val="dk1"/>
          </a:fontRef>
        </p:style>
        <p:txBody>
          <a:bodyPr wrap="square" rtlCol="1">
            <a:spAutoFit/>
          </a:bodyPr>
          <a:lstStyle/>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a:p>
            <a:endParaRPr lang="x-none" dirty="0" smtClean="0"/>
          </a:p>
          <a:p>
            <a:endParaRPr lang="x-none" dirty="0"/>
          </a:p>
        </p:txBody>
      </p:sp>
      <p:sp>
        <p:nvSpPr>
          <p:cNvPr id="5" name="TextBox 4"/>
          <p:cNvSpPr txBox="1"/>
          <p:nvPr/>
        </p:nvSpPr>
        <p:spPr>
          <a:xfrm>
            <a:off x="1142976" y="714356"/>
            <a:ext cx="7500990" cy="4216539"/>
          </a:xfrm>
          <a:prstGeom prst="rect">
            <a:avLst/>
          </a:prstGeom>
          <a:noFill/>
        </p:spPr>
        <p:txBody>
          <a:bodyPr wrap="square" rtlCol="1">
            <a:spAutoFit/>
          </a:bodyPr>
          <a:lstStyle/>
          <a:p>
            <a:r>
              <a:rPr lang="ar-SA" sz="2400" dirty="0" smtClean="0">
                <a:cs typeface="Akhbar MT" pitchFamily="2" charset="-78"/>
              </a:rPr>
              <a:t>يرى ماسلو أن </a:t>
            </a:r>
            <a:r>
              <a:rPr lang="ar-SA" sz="2400" dirty="0" smtClean="0">
                <a:cs typeface="Akhbar MT" pitchFamily="2" charset="-78"/>
              </a:rPr>
              <a:t>دافعية </a:t>
            </a:r>
            <a:r>
              <a:rPr lang="ar-SA" sz="2400" dirty="0" smtClean="0">
                <a:cs typeface="Akhbar MT" pitchFamily="2" charset="-78"/>
              </a:rPr>
              <a:t>الفرد نحو تحقيق الحاجات الدنيا ولا سيما الفسيولوجية والأمنية منها تزداد في محاولة منه لإشباعها وحالما يتم إشباع الحاجات الدنيا </a:t>
            </a:r>
            <a:r>
              <a:rPr lang="ar-SA" sz="2400" smtClean="0">
                <a:cs typeface="Akhbar MT" pitchFamily="2" charset="-78"/>
              </a:rPr>
              <a:t>فان </a:t>
            </a:r>
            <a:r>
              <a:rPr lang="ar-SA" sz="2400" smtClean="0">
                <a:cs typeface="Akhbar MT" pitchFamily="2" charset="-78"/>
              </a:rPr>
              <a:t>دافعية </a:t>
            </a:r>
            <a:r>
              <a:rPr lang="ar-SA" sz="2400" dirty="0" smtClean="0">
                <a:cs typeface="Akhbar MT" pitchFamily="2" charset="-78"/>
              </a:rPr>
              <a:t>الأفراد نحوها تنخفض ، وتزداد دافعيته إلى تحقيق حاجات أخرى في الهرم . أما فيما يتعلق بالحاجات العليا كالحالة إلى الانتماء فيرى ماسلو أن دافعية الأفراد نحو تحقيقها لا يتوقف عند حد الإشباع الجزئي لها فحسب بل يسعى الفرد إلى تحقيق المزيد من الإشباع لمثل هذه الحاجات لانها دائمة الإلحاح ولاتشبع بصفة دائمة . بالرغم من أهمية تصنيف ماسلو للحاجات إلا انه يعاني من بعض العيوب التي تتمثل في : </a:t>
            </a:r>
          </a:p>
          <a:p>
            <a:r>
              <a:rPr lang="ar-SA" sz="2400" dirty="0" smtClean="0">
                <a:solidFill>
                  <a:schemeClr val="accent4">
                    <a:lumMod val="50000"/>
                  </a:schemeClr>
                </a:solidFill>
                <a:cs typeface="Akhbar MT" pitchFamily="2" charset="-78"/>
              </a:rPr>
              <a:t>اولا : ليس من الضروري أن يؤجل الفرد إشباع حاجات معينه حتى يتسنى لهم إشباع الحاجات الدنيا . </a:t>
            </a:r>
          </a:p>
          <a:p>
            <a:r>
              <a:rPr lang="ar-SA" sz="2400" dirty="0" smtClean="0">
                <a:solidFill>
                  <a:schemeClr val="accent4">
                    <a:lumMod val="50000"/>
                  </a:schemeClr>
                </a:solidFill>
                <a:cs typeface="Akhbar MT" pitchFamily="2" charset="-78"/>
              </a:rPr>
              <a:t>ثانيا : هناك كثير من الدوافع تم إغفالها في تصنيف ماسلو للحاجات مثل الامتناع عن الطعام احتجاجا على سياسة معينه أو إيذاء النفس </a:t>
            </a:r>
            <a:r>
              <a:rPr lang="ar-SA" sz="2800" dirty="0" smtClean="0">
                <a:solidFill>
                  <a:schemeClr val="accent4">
                    <a:lumMod val="50000"/>
                  </a:schemeClr>
                </a:solidFill>
                <a:cs typeface="Akhbar MT" pitchFamily="2" charset="-78"/>
              </a:rPr>
              <a:t>.</a:t>
            </a:r>
            <a:endParaRPr lang="ar-SA" sz="2800" dirty="0">
              <a:solidFill>
                <a:schemeClr val="accent4">
                  <a:lumMod val="50000"/>
                </a:schemeClr>
              </a:solidFill>
              <a:cs typeface="Akhbar MT" pitchFamily="2" charset="-78"/>
            </a:endParaRPr>
          </a:p>
        </p:txBody>
      </p:sp>
      <p:pic>
        <p:nvPicPr>
          <p:cNvPr id="6" name="Content Placeholder 6"/>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4786322"/>
            <a:ext cx="1928794" cy="2071678"/>
          </a:xfrm>
        </p:spPr>
      </p:pic>
    </p:spTree>
    <p:extLst>
      <p:ext uri="{BB962C8B-B14F-4D97-AF65-F5344CB8AC3E}">
        <p14:creationId xmlns="" xmlns:p14="http://schemas.microsoft.com/office/powerpoint/2010/main" val="30825745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229600" cy="3312368"/>
          </a:xfrm>
          <a:ln w="76200"/>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x-none" sz="2800" dirty="0" smtClean="0">
                <a:latin typeface="Sakkal Majalla" pitchFamily="2" charset="-78"/>
                <a:cs typeface="Sakkal Majalla" pitchFamily="2" charset="-78"/>
              </a:rPr>
              <a:t>يجمع أكثر المتخصصين في الدراسات النفسية على أن سبب النشاط الإنساني و تنوعه يعود بالدرجة الأولى إلى كثرة الدوافع و الاهتمامات لدى الإنسان.</a:t>
            </a:r>
          </a:p>
          <a:p>
            <a:pPr marL="0" indent="0">
              <a:buNone/>
            </a:pPr>
            <a:r>
              <a:rPr lang="x-none" sz="2800" dirty="0" smtClean="0">
                <a:latin typeface="Sakkal Majalla" pitchFamily="2" charset="-78"/>
                <a:cs typeface="Sakkal Majalla" pitchFamily="2" charset="-78"/>
              </a:rPr>
              <a:t>فقد نلاحظ أن الأفراد في بعض الأحيان يتصرفون بطرق معينة في بعض المواقف, ثم تتغير سلوكاتهم حيالها في أوقات أخرى , على سبيل المثال ، ربما يندفع الفرد بشدة لتناول الطعام في بعض الحالات إلا أنه في </a:t>
            </a:r>
            <a:r>
              <a:rPr lang="x-none" sz="2800" smtClean="0">
                <a:latin typeface="Sakkal Majalla" pitchFamily="2" charset="-78"/>
                <a:cs typeface="Sakkal Majalla" pitchFamily="2" charset="-78"/>
              </a:rPr>
              <a:t>حالات </a:t>
            </a:r>
            <a:r>
              <a:rPr lang="x-none" sz="2800" smtClean="0">
                <a:latin typeface="Sakkal Majalla" pitchFamily="2" charset="-78"/>
                <a:cs typeface="Sakkal Majalla" pitchFamily="2" charset="-78"/>
              </a:rPr>
              <a:t>أخر</a:t>
            </a:r>
            <a:r>
              <a:rPr lang="ar-SA" sz="2800" dirty="0" smtClean="0">
                <a:latin typeface="Sakkal Majalla" pitchFamily="2" charset="-78"/>
                <a:cs typeface="Sakkal Majalla" pitchFamily="2" charset="-78"/>
              </a:rPr>
              <a:t>ى</a:t>
            </a:r>
            <a:r>
              <a:rPr lang="x-none" sz="2800" smtClean="0">
                <a:latin typeface="Sakkal Majalla" pitchFamily="2" charset="-78"/>
                <a:cs typeface="Sakkal Majalla" pitchFamily="2" charset="-78"/>
              </a:rPr>
              <a:t> </a:t>
            </a:r>
            <a:r>
              <a:rPr lang="x-none" sz="2800" dirty="0" smtClean="0">
                <a:latin typeface="Sakkal Majalla" pitchFamily="2" charset="-78"/>
                <a:cs typeface="Sakkal Majalla" pitchFamily="2" charset="-78"/>
              </a:rPr>
              <a:t>لايستجيب لذلك , وتجده مهتما بمظهره الشخصي أحياناً , ومهملا في أحيان أخرى.</a:t>
            </a:r>
            <a:endParaRPr lang="x-none" sz="2800" dirty="0">
              <a:latin typeface="Sakkal Majalla" pitchFamily="2" charset="-78"/>
              <a:cs typeface="Sakkal Majalla" pitchFamily="2" charset="-78"/>
            </a:endParaRPr>
          </a:p>
        </p:txBody>
      </p:sp>
      <p:sp>
        <p:nvSpPr>
          <p:cNvPr id="5" name="Rounded Rectangle 4"/>
          <p:cNvSpPr/>
          <p:nvPr/>
        </p:nvSpPr>
        <p:spPr>
          <a:xfrm>
            <a:off x="251520" y="3140968"/>
            <a:ext cx="4464496" cy="3168352"/>
          </a:xfrm>
          <a:prstGeom prst="roundRect">
            <a:avLst/>
          </a:prstGeom>
          <a:solidFill>
            <a:schemeClr val="accent4">
              <a:tint val="50000"/>
              <a:satMod val="300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x-none" sz="2800" b="1" dirty="0" smtClean="0">
                <a:solidFill>
                  <a:schemeClr val="accent4">
                    <a:lumMod val="50000"/>
                  </a:schemeClr>
                </a:solidFill>
                <a:latin typeface="Sakkal Majalla" pitchFamily="2" charset="-78"/>
                <a:cs typeface="Sakkal Majalla" pitchFamily="2" charset="-78"/>
              </a:rPr>
              <a:t>تعريف الدافعية:</a:t>
            </a:r>
          </a:p>
          <a:p>
            <a:pPr algn="ctr"/>
            <a:r>
              <a:rPr lang="x-none" sz="2800" b="1" dirty="0" smtClean="0">
                <a:latin typeface="Sakkal Majalla" pitchFamily="2" charset="-78"/>
                <a:cs typeface="Sakkal Majalla" pitchFamily="2" charset="-78"/>
              </a:rPr>
              <a:t>حالة توتر أو عدم توازن تحدث عند الكائن البشري بفعل عوامل داخلية أو خارجية, و تثير لديه سلوكا معينا و توجه نحو تحقيق هدف معين. </a:t>
            </a:r>
            <a:endParaRPr lang="x-none" sz="2800" b="1" dirty="0">
              <a:latin typeface="Sakkal Majalla" pitchFamily="2" charset="-78"/>
              <a:cs typeface="Sakkal Majalla" pitchFamily="2" charset="-78"/>
            </a:endParaRPr>
          </a:p>
        </p:txBody>
      </p:sp>
      <p:pic>
        <p:nvPicPr>
          <p:cNvPr id="7" name="Picture 6"/>
          <p:cNvPicPr>
            <a:picLocks noChangeAspect="1"/>
          </p:cNvPicPr>
          <p:nvPr/>
        </p:nvPicPr>
        <p:blipFill rotWithShape="1">
          <a:blip r:embed="rId2" cstate="print">
            <a:extLst>
              <a:ext uri="{28A0092B-C50C-407E-A947-70E740481C1C}">
                <a14:useLocalDpi xmlns="" xmlns:a14="http://schemas.microsoft.com/office/drawing/2010/main" val="0"/>
              </a:ext>
            </a:extLst>
          </a:blip>
          <a:srcRect r="4507" b="18208"/>
          <a:stretch/>
        </p:blipFill>
        <p:spPr>
          <a:xfrm>
            <a:off x="5580112" y="3068960"/>
            <a:ext cx="2865162" cy="3535271"/>
          </a:xfrm>
          <a:prstGeom prst="rect">
            <a:avLst/>
          </a:prstGeom>
        </p:spPr>
      </p:pic>
    </p:spTree>
    <p:extLst>
      <p:ext uri="{BB962C8B-B14F-4D97-AF65-F5344CB8AC3E}">
        <p14:creationId xmlns="" xmlns:p14="http://schemas.microsoft.com/office/powerpoint/2010/main" val="35155485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4669979"/>
          </a:xfrm>
          <a:ln w="76200">
            <a:prstDash val="solid"/>
          </a:ln>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marL="0" indent="0">
              <a:buNone/>
            </a:pPr>
            <a:r>
              <a:rPr lang="x-none" sz="2400" b="1" dirty="0" smtClean="0">
                <a:effectLst>
                  <a:outerShdw blurRad="38100" dist="38100" dir="2700000" algn="tl">
                    <a:srgbClr val="000000">
                      <a:alpha val="43137"/>
                    </a:srgbClr>
                  </a:outerShdw>
                </a:effectLst>
                <a:latin typeface="Sakkal Majalla" pitchFamily="2" charset="-78"/>
                <a:cs typeface="Sakkal Majalla" pitchFamily="2" charset="-78"/>
              </a:rPr>
              <a:t>من خلال التعريف السابق يمكننا استنتاج الملاحظات التالية حول الدافعية :</a:t>
            </a:r>
          </a:p>
          <a:p>
            <a:pPr marL="0" indent="0">
              <a:buNone/>
            </a:pPr>
            <a:r>
              <a:rPr lang="en-GB" sz="2400" b="1" dirty="0" smtClean="0">
                <a:solidFill>
                  <a:srgbClr val="FF0000"/>
                </a:solidFill>
                <a:latin typeface="Sakkal Majalla" pitchFamily="2" charset="-78"/>
                <a:cs typeface="Sakkal Majalla" pitchFamily="2" charset="-78"/>
              </a:rPr>
              <a:t>1</a:t>
            </a:r>
            <a:r>
              <a:rPr lang="ar-SA" sz="2400" b="1" dirty="0" smtClean="0">
                <a:solidFill>
                  <a:srgbClr val="FF0000"/>
                </a:solidFill>
                <a:latin typeface="Sakkal Majalla" pitchFamily="2" charset="-78"/>
                <a:cs typeface="Sakkal Majalla" pitchFamily="2" charset="-78"/>
              </a:rPr>
              <a:t>-</a:t>
            </a:r>
            <a:r>
              <a:rPr lang="x-none" sz="2400" b="1" smtClean="0">
                <a:solidFill>
                  <a:schemeClr val="accent4">
                    <a:lumMod val="50000"/>
                  </a:schemeClr>
                </a:solidFill>
                <a:latin typeface="Sakkal Majalla" pitchFamily="2" charset="-78"/>
                <a:cs typeface="Sakkal Majalla" pitchFamily="2" charset="-78"/>
              </a:rPr>
              <a:t>حالة </a:t>
            </a:r>
            <a:r>
              <a:rPr lang="x-none" sz="2400" b="1" dirty="0" smtClean="0">
                <a:solidFill>
                  <a:schemeClr val="accent4">
                    <a:lumMod val="50000"/>
                  </a:schemeClr>
                </a:solidFill>
                <a:latin typeface="Sakkal Majalla" pitchFamily="2" charset="-78"/>
                <a:cs typeface="Sakkal Majalla" pitchFamily="2" charset="-78"/>
              </a:rPr>
              <a:t>داخلية تحدث لدى الأفراد و تتمثل في و جود نقص أو حاجة أو وجود هدف يسعى الفرد إلى تحقيقه.</a:t>
            </a:r>
          </a:p>
          <a:p>
            <a:pPr marL="0" indent="0">
              <a:buNone/>
            </a:pPr>
            <a:r>
              <a:rPr lang="x-none" sz="2400" b="1" smtClean="0">
                <a:solidFill>
                  <a:schemeClr val="accent2">
                    <a:lumMod val="75000"/>
                  </a:schemeClr>
                </a:solidFill>
                <a:latin typeface="Sakkal Majalla" pitchFamily="2" charset="-78"/>
                <a:cs typeface="Sakkal Majalla" pitchFamily="2" charset="-78"/>
              </a:rPr>
              <a:t>الحاجه </a:t>
            </a:r>
            <a:r>
              <a:rPr lang="x-none" sz="2400" b="1" smtClean="0">
                <a:solidFill>
                  <a:schemeClr val="accent4">
                    <a:lumMod val="50000"/>
                  </a:schemeClr>
                </a:solidFill>
                <a:latin typeface="Sakkal Majalla" pitchFamily="2" charset="-78"/>
                <a:cs typeface="Sakkal Majalla" pitchFamily="2" charset="-78"/>
              </a:rPr>
              <a:t>             </a:t>
            </a:r>
            <a:r>
              <a:rPr lang="en-US" sz="2400" b="1" dirty="0" smtClean="0">
                <a:solidFill>
                  <a:schemeClr val="accent4">
                    <a:lumMod val="50000"/>
                  </a:schemeClr>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تشير </a:t>
            </a:r>
            <a:r>
              <a:rPr lang="x-none" sz="2400" b="1" dirty="0" smtClean="0">
                <a:solidFill>
                  <a:schemeClr val="accent4">
                    <a:lumMod val="50000"/>
                  </a:schemeClr>
                </a:solidFill>
                <a:latin typeface="Sakkal Majalla" pitchFamily="2" charset="-78"/>
                <a:cs typeface="Sakkal Majalla" pitchFamily="2" charset="-78"/>
              </a:rPr>
              <a:t>إلى اختلال في التوازن البيلوجي أو السيكولوجي مثل الجوع.</a:t>
            </a:r>
          </a:p>
          <a:p>
            <a:pPr marL="0" indent="0">
              <a:buNone/>
            </a:pPr>
            <a:r>
              <a:rPr lang="x-none" sz="2400" b="1">
                <a:solidFill>
                  <a:schemeClr val="accent2">
                    <a:lumMod val="75000"/>
                  </a:schemeClr>
                </a:solidFill>
                <a:latin typeface="Sakkal Majalla" pitchFamily="2" charset="-78"/>
                <a:cs typeface="Sakkal Majalla" pitchFamily="2" charset="-78"/>
              </a:rPr>
              <a:t>الداف</a:t>
            </a:r>
            <a:r>
              <a:rPr lang="x-none" sz="2400" b="1" smtClean="0">
                <a:solidFill>
                  <a:schemeClr val="accent2">
                    <a:lumMod val="75000"/>
                  </a:schemeClr>
                </a:solidFill>
                <a:latin typeface="Sakkal Majalla" pitchFamily="2" charset="-78"/>
                <a:cs typeface="Sakkal Majalla" pitchFamily="2" charset="-78"/>
              </a:rPr>
              <a:t>ع</a:t>
            </a:r>
            <a:r>
              <a:rPr lang="x-none" sz="2400" b="1" smtClean="0">
                <a:solidFill>
                  <a:schemeClr val="accent4">
                    <a:lumMod val="50000"/>
                  </a:schemeClr>
                </a:solidFill>
                <a:latin typeface="Sakkal Majalla" pitchFamily="2" charset="-78"/>
                <a:cs typeface="Sakkal Majalla" pitchFamily="2" charset="-78"/>
              </a:rPr>
              <a:t>                </a:t>
            </a:r>
            <a:r>
              <a:rPr lang="en-US" sz="2400" b="1" dirty="0" smtClean="0">
                <a:solidFill>
                  <a:schemeClr val="accent4">
                    <a:lumMod val="50000"/>
                  </a:schemeClr>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تمثل </a:t>
            </a:r>
            <a:r>
              <a:rPr lang="x-none" sz="2400" b="1" dirty="0" smtClean="0">
                <a:solidFill>
                  <a:schemeClr val="accent4">
                    <a:lumMod val="50000"/>
                  </a:schemeClr>
                </a:solidFill>
                <a:latin typeface="Sakkal Majalla" pitchFamily="2" charset="-78"/>
                <a:cs typeface="Sakkal Majalla" pitchFamily="2" charset="-78"/>
              </a:rPr>
              <a:t>القوة التي تدفع الفرد إلى القيام بسلوك لإشباع الحاجة .</a:t>
            </a:r>
          </a:p>
          <a:p>
            <a:pPr marL="0" indent="0">
              <a:buNone/>
            </a:pPr>
            <a:r>
              <a:rPr lang="x-none" sz="2400" b="1">
                <a:solidFill>
                  <a:schemeClr val="accent2">
                    <a:lumMod val="75000"/>
                  </a:schemeClr>
                </a:solidFill>
                <a:latin typeface="Sakkal Majalla" pitchFamily="2" charset="-78"/>
                <a:cs typeface="Sakkal Majalla" pitchFamily="2" charset="-78"/>
              </a:rPr>
              <a:t>الهدف</a:t>
            </a:r>
            <a:r>
              <a:rPr lang="x-none" sz="2400" b="1" smtClean="0">
                <a:solidFill>
                  <a:schemeClr val="accent4">
                    <a:lumMod val="50000"/>
                  </a:schemeClr>
                </a:solidFill>
                <a:latin typeface="Sakkal Majalla" pitchFamily="2" charset="-78"/>
                <a:cs typeface="Sakkal Majalla" pitchFamily="2" charset="-78"/>
              </a:rPr>
              <a:t>               </a:t>
            </a:r>
            <a:r>
              <a:rPr lang="en-US" sz="2400" b="1" dirty="0" smtClean="0">
                <a:solidFill>
                  <a:schemeClr val="accent4">
                    <a:lumMod val="50000"/>
                  </a:schemeClr>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الرغبة </a:t>
            </a:r>
            <a:r>
              <a:rPr lang="x-none" sz="2400" b="1" dirty="0" smtClean="0">
                <a:solidFill>
                  <a:schemeClr val="accent4">
                    <a:lumMod val="50000"/>
                  </a:schemeClr>
                </a:solidFill>
                <a:latin typeface="Sakkal Majalla" pitchFamily="2" charset="-78"/>
                <a:cs typeface="Sakkal Majalla" pitchFamily="2" charset="-78"/>
              </a:rPr>
              <a:t>أو الغاية التي يسعى الفرد لتحقيقها.</a:t>
            </a:r>
          </a:p>
          <a:p>
            <a:pPr marL="0" indent="0">
              <a:buNone/>
            </a:pPr>
            <a:endParaRPr lang="x-none" sz="2400" b="1" dirty="0">
              <a:latin typeface="Sakkal Majalla" pitchFamily="2" charset="-78"/>
              <a:cs typeface="Sakkal Majalla" pitchFamily="2" charset="-78"/>
            </a:endParaRPr>
          </a:p>
          <a:p>
            <a:pPr marL="0" indent="0">
              <a:buNone/>
            </a:pPr>
            <a:r>
              <a:rPr lang="x-none" sz="2400" b="1" smtClean="0">
                <a:solidFill>
                  <a:srgbClr val="FF0000"/>
                </a:solidFill>
                <a:latin typeface="Sakkal Majalla" pitchFamily="2" charset="-78"/>
                <a:cs typeface="Sakkal Majalla" pitchFamily="2" charset="-78"/>
              </a:rPr>
              <a:t>2 </a:t>
            </a:r>
            <a:r>
              <a:rPr lang="ar-SA" sz="2400" b="1" dirty="0" smtClean="0">
                <a:solidFill>
                  <a:srgbClr val="FF0000"/>
                </a:solidFill>
                <a:latin typeface="Sakkal Majalla" pitchFamily="2" charset="-78"/>
                <a:cs typeface="Sakkal Majalla" pitchFamily="2" charset="-78"/>
              </a:rPr>
              <a:t>-</a:t>
            </a:r>
            <a:r>
              <a:rPr lang="x-none" sz="2400" b="1" smtClean="0">
                <a:solidFill>
                  <a:schemeClr val="accent4">
                    <a:lumMod val="50000"/>
                  </a:schemeClr>
                </a:solidFill>
                <a:latin typeface="Sakkal Majalla" pitchFamily="2" charset="-78"/>
                <a:cs typeface="Sakkal Majalla" pitchFamily="2" charset="-78"/>
              </a:rPr>
              <a:t>قد </a:t>
            </a:r>
            <a:r>
              <a:rPr lang="x-none" sz="2400" b="1" dirty="0" smtClean="0">
                <a:solidFill>
                  <a:schemeClr val="accent4">
                    <a:lumMod val="50000"/>
                  </a:schemeClr>
                </a:solidFill>
                <a:latin typeface="Sakkal Majalla" pitchFamily="2" charset="-78"/>
                <a:cs typeface="Sakkal Majalla" pitchFamily="2" charset="-78"/>
              </a:rPr>
              <a:t>تحدث الدافعية بفعل عوامل داخلية أو عوامل خارجية فعلى سبيل المثال الحاجة إلى الطعام ربما تستثار  بسبب النقص في كمية السكر في الدم .</a:t>
            </a:r>
          </a:p>
          <a:p>
            <a:pPr marL="0" indent="0">
              <a:buNone/>
            </a:pPr>
            <a:r>
              <a:rPr lang="x-none" sz="2400" b="1" smtClean="0">
                <a:solidFill>
                  <a:srgbClr val="FF0000"/>
                </a:solidFill>
                <a:latin typeface="Sakkal Majalla" pitchFamily="2" charset="-78"/>
                <a:cs typeface="Sakkal Majalla" pitchFamily="2" charset="-78"/>
              </a:rPr>
              <a:t>3</a:t>
            </a:r>
            <a:r>
              <a:rPr lang="ar-SA" sz="2400" b="1" dirty="0" smtClean="0">
                <a:solidFill>
                  <a:srgbClr val="FF0000"/>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 </a:t>
            </a:r>
            <a:r>
              <a:rPr lang="x-none" sz="2400" b="1" dirty="0" smtClean="0">
                <a:solidFill>
                  <a:schemeClr val="accent4">
                    <a:lumMod val="50000"/>
                  </a:schemeClr>
                </a:solidFill>
                <a:latin typeface="Sakkal Majalla" pitchFamily="2" charset="-78"/>
                <a:cs typeface="Sakkal Majalla" pitchFamily="2" charset="-78"/>
              </a:rPr>
              <a:t>الدافعية حالة مؤقتة تنتهي حال تحقيق الإشباع أو التخلص من التوتر الناجم عن وجود حاجة ,أو حال تحقق الهدف.</a:t>
            </a:r>
          </a:p>
          <a:p>
            <a:pPr marL="0" indent="0">
              <a:buNone/>
            </a:pPr>
            <a:r>
              <a:rPr lang="x-none" sz="2400" b="1" smtClean="0">
                <a:solidFill>
                  <a:srgbClr val="FF0000"/>
                </a:solidFill>
                <a:latin typeface="Sakkal Majalla" pitchFamily="2" charset="-78"/>
                <a:cs typeface="Sakkal Majalla" pitchFamily="2" charset="-78"/>
              </a:rPr>
              <a:t>4 </a:t>
            </a:r>
            <a:r>
              <a:rPr lang="ar-SA" sz="2400" b="1" dirty="0" smtClean="0">
                <a:solidFill>
                  <a:srgbClr val="FF0000"/>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يشير </a:t>
            </a:r>
            <a:r>
              <a:rPr lang="x-none" sz="2400" b="1" dirty="0">
                <a:solidFill>
                  <a:schemeClr val="accent4">
                    <a:lumMod val="50000"/>
                  </a:schemeClr>
                </a:solidFill>
                <a:latin typeface="Sakkal Majalla" pitchFamily="2" charset="-78"/>
                <a:cs typeface="Sakkal Majalla" pitchFamily="2" charset="-78"/>
              </a:rPr>
              <a:t>الهدف إلى الباعث أو </a:t>
            </a:r>
            <a:r>
              <a:rPr lang="x-none" sz="2400" b="1">
                <a:solidFill>
                  <a:schemeClr val="accent4">
                    <a:lumMod val="50000"/>
                  </a:schemeClr>
                </a:solidFill>
                <a:latin typeface="Sakkal Majalla" pitchFamily="2" charset="-78"/>
                <a:cs typeface="Sakkal Majalla" pitchFamily="2" charset="-78"/>
              </a:rPr>
              <a:t>الحافز                  </a:t>
            </a:r>
            <a:r>
              <a:rPr lang="ar-SA" sz="2400" b="1" dirty="0" smtClean="0">
                <a:solidFill>
                  <a:schemeClr val="accent4">
                    <a:lumMod val="50000"/>
                  </a:schemeClr>
                </a:solidFill>
                <a:latin typeface="Sakkal Majalla" pitchFamily="2" charset="-78"/>
                <a:cs typeface="Sakkal Majalla" pitchFamily="2" charset="-78"/>
              </a:rPr>
              <a:t>     </a:t>
            </a:r>
            <a:r>
              <a:rPr lang="x-none" sz="2400" b="1" smtClean="0">
                <a:solidFill>
                  <a:schemeClr val="accent4">
                    <a:lumMod val="50000"/>
                  </a:schemeClr>
                </a:solidFill>
                <a:latin typeface="Sakkal Majalla" pitchFamily="2" charset="-78"/>
                <a:cs typeface="Sakkal Majalla" pitchFamily="2" charset="-78"/>
              </a:rPr>
              <a:t>الذي </a:t>
            </a:r>
            <a:r>
              <a:rPr lang="x-none" sz="2400" b="1" dirty="0">
                <a:solidFill>
                  <a:schemeClr val="accent4">
                    <a:lumMod val="50000"/>
                  </a:schemeClr>
                </a:solidFill>
                <a:latin typeface="Sakkal Majalla" pitchFamily="2" charset="-78"/>
                <a:cs typeface="Sakkal Majalla" pitchFamily="2" charset="-78"/>
              </a:rPr>
              <a:t>يشبع الدافع أو الحاجة و في الغالب يكون هذا الباعث مرتبطا بالبيئة الخارجية</a:t>
            </a:r>
            <a:r>
              <a:rPr lang="x-none" sz="2400" b="1" dirty="0" smtClean="0">
                <a:latin typeface="Sakkal Majalla" pitchFamily="2" charset="-78"/>
                <a:cs typeface="Sakkal Majalla" pitchFamily="2" charset="-78"/>
              </a:rPr>
              <a:t>.</a:t>
            </a:r>
          </a:p>
          <a:p>
            <a:pPr marL="0" indent="0">
              <a:buNone/>
            </a:pPr>
            <a:endParaRPr lang="x-none" sz="2400" b="1" dirty="0">
              <a:latin typeface="Sakkal Majalla" pitchFamily="2" charset="-78"/>
              <a:cs typeface="Sakkal Majalla" pitchFamily="2" charset="-78"/>
            </a:endParaRPr>
          </a:p>
        </p:txBody>
      </p:sp>
      <p:cxnSp>
        <p:nvCxnSpPr>
          <p:cNvPr id="7" name="Straight Arrow Connector 6"/>
          <p:cNvCxnSpPr/>
          <p:nvPr/>
        </p:nvCxnSpPr>
        <p:spPr>
          <a:xfrm flipH="1">
            <a:off x="7308304" y="184482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308304" y="249289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308304" y="213285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16016" y="4349578"/>
            <a:ext cx="1080120" cy="369332"/>
          </a:xfrm>
          <a:prstGeom prst="rect">
            <a:avLst/>
          </a:prstGeom>
          <a:noFill/>
        </p:spPr>
        <p:txBody>
          <a:bodyPr wrap="square" rtlCol="1">
            <a:spAutoFit/>
          </a:bodyPr>
          <a:lstStyle/>
          <a:p>
            <a:r>
              <a:rPr lang="en-US" b="1" dirty="0" smtClean="0">
                <a:solidFill>
                  <a:schemeClr val="accent2">
                    <a:lumMod val="75000"/>
                  </a:schemeClr>
                </a:solidFill>
              </a:rPr>
              <a:t>Incentive </a:t>
            </a:r>
            <a:endParaRPr lang="x-none" b="1" dirty="0">
              <a:solidFill>
                <a:schemeClr val="accent2">
                  <a:lumMod val="75000"/>
                </a:schemeClr>
              </a:solidFill>
            </a:endParaRPr>
          </a:p>
        </p:txBody>
      </p:sp>
      <p:pic>
        <p:nvPicPr>
          <p:cNvPr id="14" name="Picture 13"/>
          <p:cNvPicPr>
            <a:picLocks noChangeAspect="1"/>
          </p:cNvPicPr>
          <p:nvPr/>
        </p:nvPicPr>
        <p:blipFill rotWithShape="1">
          <a:blip r:embed="rId2" cstate="print">
            <a:extLst>
              <a:ext uri="{28A0092B-C50C-407E-A947-70E740481C1C}">
                <a14:useLocalDpi xmlns="" xmlns:a14="http://schemas.microsoft.com/office/drawing/2010/main" val="0"/>
              </a:ext>
            </a:extLst>
          </a:blip>
          <a:srcRect t="25700" r="2782" b="25093"/>
          <a:stretch/>
        </p:blipFill>
        <p:spPr>
          <a:xfrm>
            <a:off x="2609145" y="5319358"/>
            <a:ext cx="4938643" cy="1538642"/>
          </a:xfrm>
          <a:prstGeom prst="rect">
            <a:avLst/>
          </a:prstGeom>
        </p:spPr>
      </p:pic>
    </p:spTree>
    <p:extLst>
      <p:ext uri="{BB962C8B-B14F-4D97-AF65-F5344CB8AC3E}">
        <p14:creationId xmlns="" xmlns:p14="http://schemas.microsoft.com/office/powerpoint/2010/main" val="178868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7"/>
            <a:ext cx="8229600" cy="3888431"/>
          </a:xfrm>
          <a:ln w="57150"/>
        </p:spPr>
        <p:style>
          <a:lnRef idx="2">
            <a:schemeClr val="accent2"/>
          </a:lnRef>
          <a:fillRef idx="1">
            <a:schemeClr val="lt1"/>
          </a:fillRef>
          <a:effectRef idx="0">
            <a:schemeClr val="accent2"/>
          </a:effectRef>
          <a:fontRef idx="minor">
            <a:schemeClr val="dk1"/>
          </a:fontRef>
        </p:style>
        <p:txBody>
          <a:bodyPr>
            <a:normAutofit/>
          </a:bodyPr>
          <a:lstStyle/>
          <a:p>
            <a:pPr marL="0" indent="0">
              <a:lnSpc>
                <a:spcPct val="90000"/>
              </a:lnSpc>
              <a:buNone/>
            </a:pPr>
            <a:r>
              <a:rPr lang="en-GB" sz="2200" b="1" dirty="0" smtClean="0">
                <a:solidFill>
                  <a:schemeClr val="accent1">
                    <a:lumMod val="75000"/>
                  </a:schemeClr>
                </a:solidFill>
                <a:latin typeface="Sakkal Majalla" pitchFamily="2" charset="-78"/>
                <a:cs typeface="Sakkal Majalla" pitchFamily="2" charset="-78"/>
              </a:rPr>
              <a:t>-</a:t>
            </a:r>
            <a:r>
              <a:rPr lang="en-GB" sz="2200" b="1" dirty="0" smtClean="0">
                <a:solidFill>
                  <a:srgbClr val="FF0000"/>
                </a:solidFill>
                <a:latin typeface="Sakkal Majalla" pitchFamily="2" charset="-78"/>
                <a:cs typeface="Sakkal Majalla" pitchFamily="2" charset="-78"/>
              </a:rPr>
              <a:t>5</a:t>
            </a:r>
            <a:r>
              <a:rPr lang="x-none" sz="2200" b="1" smtClean="0">
                <a:solidFill>
                  <a:schemeClr val="accent1">
                    <a:lumMod val="75000"/>
                  </a:schemeClr>
                </a:solidFill>
                <a:latin typeface="Sakkal Majalla" pitchFamily="2" charset="-78"/>
                <a:cs typeface="Sakkal Majalla" pitchFamily="2" charset="-78"/>
              </a:rPr>
              <a:t>هناك  </a:t>
            </a:r>
            <a:r>
              <a:rPr lang="x-none" sz="2200" b="1" dirty="0">
                <a:solidFill>
                  <a:schemeClr val="accent1">
                    <a:lumMod val="75000"/>
                  </a:schemeClr>
                </a:solidFill>
                <a:latin typeface="Sakkal Majalla" pitchFamily="2" charset="-78"/>
                <a:cs typeface="Sakkal Majalla" pitchFamily="2" charset="-78"/>
              </a:rPr>
              <a:t>بعض الدوافع </a:t>
            </a:r>
            <a:r>
              <a:rPr lang="x-none" sz="2200" b="1" dirty="0" smtClean="0">
                <a:solidFill>
                  <a:schemeClr val="accent1">
                    <a:lumMod val="75000"/>
                  </a:schemeClr>
                </a:solidFill>
                <a:latin typeface="Sakkal Majalla" pitchFamily="2" charset="-78"/>
                <a:cs typeface="Sakkal Majalla" pitchFamily="2" charset="-78"/>
              </a:rPr>
              <a:t>التي تتطلب </a:t>
            </a:r>
            <a:r>
              <a:rPr lang="x-none" sz="2200" b="1" dirty="0">
                <a:solidFill>
                  <a:schemeClr val="accent1">
                    <a:lumMod val="75000"/>
                  </a:schemeClr>
                </a:solidFill>
                <a:latin typeface="Sakkal Majalla" pitchFamily="2" charset="-78"/>
                <a:cs typeface="Sakkal Majalla" pitchFamily="2" charset="-78"/>
              </a:rPr>
              <a:t>إشباعا متكررا ولا سيما تلك المرتيطة بحاجات البقاء مثل الحاجة إلى الطعام و الماء و النوم و التخلص من الفضلات و غيرها , في حين أن هنالك دوافع يتم إشباعها مرة واحدة مثل كالحصول على درجة علمية معينة.</a:t>
            </a:r>
          </a:p>
          <a:p>
            <a:pPr marL="0" indent="0">
              <a:lnSpc>
                <a:spcPct val="90000"/>
              </a:lnSpc>
              <a:buNone/>
            </a:pPr>
            <a:endParaRPr lang="x-none" sz="2200" b="1" dirty="0">
              <a:solidFill>
                <a:schemeClr val="accent1">
                  <a:lumMod val="75000"/>
                </a:schemeClr>
              </a:solidFill>
              <a:latin typeface="Sakkal Majalla" pitchFamily="2" charset="-78"/>
              <a:cs typeface="Sakkal Majalla" pitchFamily="2" charset="-78"/>
            </a:endParaRPr>
          </a:p>
          <a:p>
            <a:pPr marL="0" indent="0">
              <a:lnSpc>
                <a:spcPct val="90000"/>
              </a:lnSpc>
              <a:buNone/>
            </a:pPr>
            <a:r>
              <a:rPr lang="en-GB" sz="2200" b="1" dirty="0">
                <a:solidFill>
                  <a:srgbClr val="FF0000"/>
                </a:solidFill>
                <a:latin typeface="Sakkal Majalla" pitchFamily="2" charset="-78"/>
                <a:cs typeface="Sakkal Majalla" pitchFamily="2" charset="-78"/>
              </a:rPr>
              <a:t>-6</a:t>
            </a:r>
            <a:r>
              <a:rPr lang="x-none" sz="2200" b="1">
                <a:solidFill>
                  <a:srgbClr val="FF0000"/>
                </a:solidFill>
                <a:latin typeface="Sakkal Majalla" pitchFamily="2" charset="-78"/>
                <a:cs typeface="Sakkal Majalla" pitchFamily="2" charset="-78"/>
              </a:rPr>
              <a:t> </a:t>
            </a:r>
            <a:r>
              <a:rPr lang="x-none" sz="2200" b="1" dirty="0">
                <a:solidFill>
                  <a:schemeClr val="accent1">
                    <a:lumMod val="75000"/>
                  </a:schemeClr>
                </a:solidFill>
                <a:latin typeface="Sakkal Majalla" pitchFamily="2" charset="-78"/>
                <a:cs typeface="Sakkal Majalla" pitchFamily="2" charset="-78"/>
              </a:rPr>
              <a:t>تشير الدافعية </a:t>
            </a:r>
            <a:r>
              <a:rPr lang="x-none" sz="2200" b="1">
                <a:solidFill>
                  <a:schemeClr val="accent1">
                    <a:lumMod val="75000"/>
                  </a:schemeClr>
                </a:solidFill>
                <a:latin typeface="Sakkal Majalla" pitchFamily="2" charset="-78"/>
                <a:cs typeface="Sakkal Majalla" pitchFamily="2" charset="-78"/>
              </a:rPr>
              <a:t>إلى </a:t>
            </a:r>
            <a:r>
              <a:rPr lang="x-none" sz="2200" b="1" smtClean="0">
                <a:solidFill>
                  <a:schemeClr val="accent1">
                    <a:lumMod val="75000"/>
                  </a:schemeClr>
                </a:solidFill>
                <a:latin typeface="Sakkal Majalla" pitchFamily="2" charset="-78"/>
                <a:cs typeface="Sakkal Majalla" pitchFamily="2" charset="-78"/>
              </a:rPr>
              <a:t>عمل</a:t>
            </a:r>
            <a:r>
              <a:rPr lang="ar-SA" sz="2200" b="1" dirty="0" smtClean="0">
                <a:solidFill>
                  <a:schemeClr val="accent1">
                    <a:lumMod val="75000"/>
                  </a:schemeClr>
                </a:solidFill>
                <a:latin typeface="Sakkal Majalla" pitchFamily="2" charset="-78"/>
                <a:cs typeface="Sakkal Majalla" pitchFamily="2" charset="-78"/>
              </a:rPr>
              <a:t>ي</a:t>
            </a:r>
            <a:r>
              <a:rPr lang="x-none" sz="2200" b="1" smtClean="0">
                <a:solidFill>
                  <a:schemeClr val="accent1">
                    <a:lumMod val="75000"/>
                  </a:schemeClr>
                </a:solidFill>
                <a:latin typeface="Sakkal Majalla" pitchFamily="2" charset="-78"/>
                <a:cs typeface="Sakkal Majalla" pitchFamily="2" charset="-78"/>
              </a:rPr>
              <a:t>ات </a:t>
            </a:r>
            <a:r>
              <a:rPr lang="x-none" sz="2200" b="1" dirty="0">
                <a:solidFill>
                  <a:schemeClr val="accent1">
                    <a:lumMod val="75000"/>
                  </a:schemeClr>
                </a:solidFill>
                <a:latin typeface="Sakkal Majalla" pitchFamily="2" charset="-78"/>
                <a:cs typeface="Sakkal Majalla" pitchFamily="2" charset="-78"/>
              </a:rPr>
              <a:t>داخلية إفتراضية لا يمكن ملاحظتها أو قياسها بصورة مباشرة و إنما يستدل عليها من خلال السلوك الخارجي.</a:t>
            </a:r>
          </a:p>
          <a:p>
            <a:pPr marL="0" indent="0">
              <a:lnSpc>
                <a:spcPct val="90000"/>
              </a:lnSpc>
              <a:buNone/>
            </a:pPr>
            <a:endParaRPr lang="x-none" sz="2200" b="1" dirty="0">
              <a:solidFill>
                <a:schemeClr val="accent1">
                  <a:lumMod val="75000"/>
                </a:schemeClr>
              </a:solidFill>
              <a:latin typeface="Sakkal Majalla" pitchFamily="2" charset="-78"/>
              <a:cs typeface="Sakkal Majalla" pitchFamily="2" charset="-78"/>
            </a:endParaRPr>
          </a:p>
          <a:p>
            <a:pPr marL="0" indent="0">
              <a:lnSpc>
                <a:spcPct val="90000"/>
              </a:lnSpc>
              <a:buNone/>
            </a:pPr>
            <a:r>
              <a:rPr lang="en-GB" sz="2200" b="1" dirty="0" smtClean="0">
                <a:solidFill>
                  <a:srgbClr val="FF0000"/>
                </a:solidFill>
                <a:latin typeface="Sakkal Majalla" pitchFamily="2" charset="-78"/>
                <a:cs typeface="Sakkal Majalla" pitchFamily="2" charset="-78"/>
              </a:rPr>
              <a:t>-</a:t>
            </a:r>
            <a:r>
              <a:rPr lang="x-none" sz="2200" b="1" smtClean="0">
                <a:solidFill>
                  <a:srgbClr val="FF0000"/>
                </a:solidFill>
                <a:latin typeface="Sakkal Majalla" pitchFamily="2" charset="-78"/>
                <a:cs typeface="Sakkal Majalla" pitchFamily="2" charset="-78"/>
              </a:rPr>
              <a:t>7</a:t>
            </a:r>
            <a:r>
              <a:rPr lang="x-none" sz="2200" b="1" smtClean="0">
                <a:solidFill>
                  <a:schemeClr val="accent1">
                    <a:lumMod val="75000"/>
                  </a:schemeClr>
                </a:solidFill>
                <a:latin typeface="Sakkal Majalla" pitchFamily="2" charset="-78"/>
                <a:cs typeface="Sakkal Majalla" pitchFamily="2" charset="-78"/>
              </a:rPr>
              <a:t>يمتاز </a:t>
            </a:r>
            <a:r>
              <a:rPr lang="x-none" sz="2200" b="1" dirty="0">
                <a:solidFill>
                  <a:schemeClr val="accent1">
                    <a:lumMod val="75000"/>
                  </a:schemeClr>
                </a:solidFill>
                <a:latin typeface="Sakkal Majalla" pitchFamily="2" charset="-78"/>
                <a:cs typeface="Sakkal Majalla" pitchFamily="2" charset="-78"/>
              </a:rPr>
              <a:t>السلوك الذي ينشأ عن وجود الدافع أنه غرضي هادف يسعى الفرد من خلاله إلى إشباع الدافع و يمتاز بالمثابرة و الاستمرار و التنوع طالما أن الدافع  بلا إشباع.</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347864" y="4635508"/>
            <a:ext cx="2628786" cy="2211336"/>
          </a:xfrm>
          <a:prstGeom prst="rect">
            <a:avLst/>
          </a:prstGeom>
        </p:spPr>
      </p:pic>
    </p:spTree>
    <p:extLst>
      <p:ext uri="{BB962C8B-B14F-4D97-AF65-F5344CB8AC3E}">
        <p14:creationId xmlns="" xmlns:p14="http://schemas.microsoft.com/office/powerpoint/2010/main" val="20166528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4525963"/>
          </a:xfrm>
          <a:ln w="38100">
            <a:solidFill>
              <a:schemeClr val="accent6">
                <a:lumMod val="60000"/>
                <a:lumOff val="40000"/>
              </a:schemeClr>
            </a:solidFill>
          </a:ln>
        </p:spPr>
        <p:txBody>
          <a:bodyPr>
            <a:normAutofit/>
          </a:bodyPr>
          <a:lstStyle/>
          <a:p>
            <a:pPr marL="0" indent="0">
              <a:buNone/>
            </a:pPr>
            <a:endParaRPr lang="x-none" sz="2400" b="1" dirty="0">
              <a:solidFill>
                <a:schemeClr val="tx1">
                  <a:lumMod val="65000"/>
                  <a:lumOff val="35000"/>
                </a:schemeClr>
              </a:solidFill>
              <a:latin typeface="Sakkal Majalla" pitchFamily="2" charset="-78"/>
              <a:cs typeface="Sakkal Majalla" pitchFamily="2" charset="-78"/>
            </a:endParaRPr>
          </a:p>
          <a:p>
            <a:r>
              <a:rPr lang="x-none" sz="2400" b="1" dirty="0" smtClean="0">
                <a:solidFill>
                  <a:schemeClr val="tx1">
                    <a:lumMod val="65000"/>
                    <a:lumOff val="35000"/>
                  </a:schemeClr>
                </a:solidFill>
                <a:latin typeface="Sakkal Majalla" pitchFamily="2" charset="-78"/>
                <a:cs typeface="Sakkal Majalla" pitchFamily="2" charset="-78"/>
              </a:rPr>
              <a:t>توليد السلوك, فهي تنشط و تحرك سلوكا لدى الأفراد من أجل اشباع حاجة أو استجابة لتحقيق هدف معين.</a:t>
            </a:r>
          </a:p>
          <a:p>
            <a:r>
              <a:rPr lang="x-none" sz="2400" b="1" dirty="0" smtClean="0">
                <a:solidFill>
                  <a:schemeClr val="tx1">
                    <a:lumMod val="65000"/>
                    <a:lumOff val="35000"/>
                  </a:schemeClr>
                </a:solidFill>
                <a:latin typeface="Sakkal Majalla" pitchFamily="2" charset="-78"/>
                <a:cs typeface="Sakkal Majalla" pitchFamily="2" charset="-78"/>
              </a:rPr>
              <a:t>توجيه السلوك نحو المصدر الذي يشبع الحاجة أو تحقيق الهدف .</a:t>
            </a:r>
          </a:p>
          <a:p>
            <a:r>
              <a:rPr lang="x-none" sz="2400" b="1" dirty="0" smtClean="0">
                <a:solidFill>
                  <a:schemeClr val="tx1">
                    <a:lumMod val="65000"/>
                    <a:lumOff val="35000"/>
                  </a:schemeClr>
                </a:solidFill>
                <a:latin typeface="Sakkal Majalla" pitchFamily="2" charset="-78"/>
                <a:cs typeface="Sakkal Majalla" pitchFamily="2" charset="-78"/>
              </a:rPr>
              <a:t>تحدد الدافعية شدة السلوك اعتمادا على مدى الحاجة أو الدافع للإشباع أو مدى صعوبة أو سهولة الوصول إلى الباعث الذي يشبع الدافع.</a:t>
            </a:r>
          </a:p>
          <a:p>
            <a:r>
              <a:rPr lang="x-none" sz="2400" b="1" dirty="0" smtClean="0">
                <a:solidFill>
                  <a:schemeClr val="tx1">
                    <a:lumMod val="65000"/>
                    <a:lumOff val="35000"/>
                  </a:schemeClr>
                </a:solidFill>
                <a:latin typeface="Sakkal Majalla" pitchFamily="2" charset="-78"/>
                <a:cs typeface="Sakkal Majalla" pitchFamily="2" charset="-78"/>
              </a:rPr>
              <a:t>المحافظة على ديمومة و إستمرارية السلوك .</a:t>
            </a:r>
            <a:endParaRPr lang="x-none" sz="2400" b="1" dirty="0">
              <a:solidFill>
                <a:schemeClr val="tx1">
                  <a:lumMod val="65000"/>
                  <a:lumOff val="35000"/>
                </a:schemeClr>
              </a:solidFill>
              <a:latin typeface="Sakkal Majalla" pitchFamily="2" charset="-78"/>
              <a:cs typeface="Sakkal Majalla" pitchFamily="2" charset="-78"/>
            </a:endParaRPr>
          </a:p>
        </p:txBody>
      </p:sp>
      <p:sp>
        <p:nvSpPr>
          <p:cNvPr id="4" name="Title 3"/>
          <p:cNvSpPr>
            <a:spLocks noGrp="1"/>
          </p:cNvSpPr>
          <p:nvPr>
            <p:ph type="title"/>
          </p:nvPr>
        </p:nvSpPr>
        <p:spPr>
          <a:xfrm rot="923880">
            <a:off x="2877373" y="999314"/>
            <a:ext cx="3492330" cy="724942"/>
          </a:xfrm>
          <a:ln>
            <a:prstDash val="lgDash"/>
          </a:ln>
        </p:spPr>
        <p:style>
          <a:lnRef idx="2">
            <a:schemeClr val="accent5"/>
          </a:lnRef>
          <a:fillRef idx="1">
            <a:schemeClr val="lt1"/>
          </a:fillRef>
          <a:effectRef idx="0">
            <a:schemeClr val="accent5"/>
          </a:effectRef>
          <a:fontRef idx="minor">
            <a:schemeClr val="dk1"/>
          </a:fontRef>
        </p:style>
        <p:txBody>
          <a:bodyPr>
            <a:normAutofit fontScale="90000"/>
          </a:bodyPr>
          <a:lstStyle/>
          <a:p>
            <a:r>
              <a:rPr lang="x-none" dirty="0" smtClean="0">
                <a:solidFill>
                  <a:schemeClr val="accent2">
                    <a:lumMod val="75000"/>
                  </a:schemeClr>
                </a:solidFill>
                <a:effectLst>
                  <a:outerShdw blurRad="38100" dist="38100" dir="2700000" algn="tl">
                    <a:srgbClr val="000000">
                      <a:alpha val="43137"/>
                    </a:srgbClr>
                  </a:outerShdw>
                </a:effectLst>
                <a:latin typeface="Sakkal Majalla" pitchFamily="2" charset="-78"/>
                <a:cs typeface="Sakkal Majalla" pitchFamily="2" charset="-78"/>
              </a:rPr>
              <a:t>وظائف الدافعية</a:t>
            </a:r>
            <a:endParaRPr lang="x-none" dirty="0">
              <a:solidFill>
                <a:schemeClr val="accent2">
                  <a:lumMod val="75000"/>
                </a:schemeClr>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114835">
            <a:off x="179512" y="4365104"/>
            <a:ext cx="2286198" cy="2286198"/>
          </a:xfrm>
          <a:prstGeom prst="rect">
            <a:avLst/>
          </a:prstGeom>
        </p:spPr>
      </p:pic>
    </p:spTree>
    <p:extLst>
      <p:ext uri="{BB962C8B-B14F-4D97-AF65-F5344CB8AC3E}">
        <p14:creationId xmlns="" xmlns:p14="http://schemas.microsoft.com/office/powerpoint/2010/main" val="14346811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79712" y="188641"/>
            <a:ext cx="4968552" cy="1296144"/>
          </a:xfrm>
          <a:prstGeom prst="roundRect">
            <a:avLst/>
          </a:prstGeom>
          <a:ln>
            <a:prstDash val="lg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4800" b="1" dirty="0" smtClean="0">
                <a:solidFill>
                  <a:srgbClr val="31859C"/>
                </a:solidFill>
              </a:rPr>
              <a:t>دورة الدوافع</a:t>
            </a:r>
            <a:endParaRPr lang="x-none" sz="4800" b="1" dirty="0">
              <a:solidFill>
                <a:srgbClr val="31859C"/>
              </a:solidFill>
            </a:endParaRPr>
          </a:p>
        </p:txBody>
      </p:sp>
      <p:sp>
        <p:nvSpPr>
          <p:cNvPr id="8" name="Content Placeholder 7"/>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endParaRPr lang="x-none" dirty="0" smtClean="0">
              <a:cs typeface="Akhbar MT" pitchFamily="2" charset="-78"/>
            </a:endParaRPr>
          </a:p>
          <a:p>
            <a:pPr marL="0" indent="0">
              <a:buNone/>
            </a:pPr>
            <a:r>
              <a:rPr lang="ar-SA" sz="2600" b="1" dirty="0" smtClean="0">
                <a:solidFill>
                  <a:schemeClr val="tx1">
                    <a:lumMod val="65000"/>
                    <a:lumOff val="35000"/>
                  </a:schemeClr>
                </a:solidFill>
                <a:cs typeface="Akhbar MT" pitchFamily="2" charset="-78"/>
              </a:rPr>
              <a:t>عندما تنش</a:t>
            </a:r>
            <a:r>
              <a:rPr lang="en-US" sz="2600" b="1" dirty="0" err="1" smtClean="0">
                <a:solidFill>
                  <a:schemeClr val="tx1">
                    <a:lumMod val="65000"/>
                    <a:lumOff val="35000"/>
                  </a:schemeClr>
                </a:solidFill>
                <a:cs typeface="Akhbar MT" pitchFamily="2" charset="-78"/>
              </a:rPr>
              <a:t>أ</a:t>
            </a:r>
            <a:r>
              <a:rPr lang="ar-SA" sz="2600" b="1" dirty="0">
                <a:solidFill>
                  <a:schemeClr val="tx1">
                    <a:lumMod val="65000"/>
                    <a:lumOff val="35000"/>
                  </a:schemeClr>
                </a:solidFill>
                <a:cs typeface="Akhbar MT" pitchFamily="2" charset="-78"/>
              </a:rPr>
              <a:t> </a:t>
            </a:r>
            <a:r>
              <a:rPr lang="ar-SA" sz="2600" b="1" dirty="0" smtClean="0">
                <a:solidFill>
                  <a:schemeClr val="tx1">
                    <a:lumMod val="65000"/>
                    <a:lumOff val="35000"/>
                  </a:schemeClr>
                </a:solidFill>
                <a:cs typeface="Akhbar MT" pitchFamily="2" charset="-78"/>
              </a:rPr>
              <a:t>الحاجة بسبب وجود دافع معين بحاجة ال</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الاشباع ينتج عنه حالة عدم توازن </a:t>
            </a:r>
            <a:r>
              <a:rPr lang="en-US" sz="2600" b="1" dirty="0" err="1" smtClean="0">
                <a:solidFill>
                  <a:schemeClr val="tx1">
                    <a:lumMod val="65000"/>
                    <a:lumOff val="35000"/>
                  </a:schemeClr>
                </a:solidFill>
                <a:cs typeface="Akhbar MT" pitchFamily="2" charset="-78"/>
              </a:rPr>
              <a:t>أ</a:t>
            </a:r>
            <a:r>
              <a:rPr lang="ar-SA" sz="2600" b="1" dirty="0" smtClean="0">
                <a:solidFill>
                  <a:schemeClr val="tx1">
                    <a:lumMod val="65000"/>
                    <a:lumOff val="35000"/>
                  </a:schemeClr>
                </a:solidFill>
                <a:cs typeface="Akhbar MT" pitchFamily="2" charset="-78"/>
              </a:rPr>
              <a:t>و توتر داخلي، ومثل هذه الحالة تولد سلوكا لد</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الفرد، ويمتاز هذا السلوك بالمثابرة والاستمرار والتوجه نحو المصدر </a:t>
            </a:r>
            <a:r>
              <a:rPr lang="en-US" sz="2600" b="1" dirty="0" err="1" smtClean="0">
                <a:solidFill>
                  <a:schemeClr val="tx1">
                    <a:lumMod val="65000"/>
                    <a:lumOff val="35000"/>
                  </a:schemeClr>
                </a:solidFill>
                <a:cs typeface="Akhbar MT" pitchFamily="2" charset="-78"/>
              </a:rPr>
              <a:t>أ</a:t>
            </a:r>
            <a:r>
              <a:rPr lang="ar-SA" sz="2600" b="1" dirty="0" smtClean="0">
                <a:solidFill>
                  <a:schemeClr val="tx1">
                    <a:lumMod val="65000"/>
                    <a:lumOff val="35000"/>
                  </a:schemeClr>
                </a:solidFill>
                <a:cs typeface="Akhbar MT" pitchFamily="2" charset="-78"/>
              </a:rPr>
              <a:t>و الباعث الذي يشبع هذا الدافع. ويستمر هذا السلوك حت</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يتم اشباع الدافع حيث يعود الفرد ال</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حالة التوازن والاستقرار. وتعود حالة عدم التوازن للظهور مرة اخر</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عندما يلح الدافع عل</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الفرد ولا سيما في حالة الدوافع المتكررة مثل الجوع والعطش والجنس وغيرها، والذي يتولد عنها سلوك مرة </a:t>
            </a:r>
            <a:r>
              <a:rPr lang="en-US" sz="2600" b="1" dirty="0" err="1" smtClean="0">
                <a:solidFill>
                  <a:schemeClr val="tx1">
                    <a:lumMod val="65000"/>
                    <a:lumOff val="35000"/>
                  </a:schemeClr>
                </a:solidFill>
                <a:cs typeface="Akhbar MT" pitchFamily="2" charset="-78"/>
              </a:rPr>
              <a:t>أ</a:t>
            </a:r>
            <a:r>
              <a:rPr lang="ar-SA" sz="2600" b="1" dirty="0" smtClean="0">
                <a:solidFill>
                  <a:schemeClr val="tx1">
                    <a:lumMod val="65000"/>
                    <a:lumOff val="35000"/>
                  </a:schemeClr>
                </a:solidFill>
                <a:cs typeface="Akhbar MT" pitchFamily="2" charset="-78"/>
              </a:rPr>
              <a:t>خر</a:t>
            </a:r>
            <a:r>
              <a:rPr lang="en-US" sz="2600" b="1" dirty="0" err="1" smtClean="0">
                <a:solidFill>
                  <a:schemeClr val="tx1">
                    <a:lumMod val="65000"/>
                    <a:lumOff val="35000"/>
                  </a:schemeClr>
                </a:solidFill>
                <a:cs typeface="Akhbar MT" pitchFamily="2" charset="-78"/>
              </a:rPr>
              <a:t>ى</a:t>
            </a:r>
            <a:r>
              <a:rPr lang="ar-SA" sz="2600" b="1" dirty="0" smtClean="0">
                <a:solidFill>
                  <a:schemeClr val="tx1">
                    <a:lumMod val="65000"/>
                    <a:lumOff val="35000"/>
                  </a:schemeClr>
                </a:solidFill>
                <a:cs typeface="Akhbar MT" pitchFamily="2" charset="-78"/>
              </a:rPr>
              <a:t>، حيث تتكرر هذه الحالة </a:t>
            </a:r>
            <a:r>
              <a:rPr lang="en-US" sz="2600" b="1" dirty="0" err="1" smtClean="0">
                <a:solidFill>
                  <a:schemeClr val="tx1">
                    <a:lumMod val="65000"/>
                    <a:lumOff val="35000"/>
                  </a:schemeClr>
                </a:solidFill>
                <a:cs typeface="Akhbar MT" pitchFamily="2" charset="-78"/>
              </a:rPr>
              <a:t>أ</a:t>
            </a:r>
            <a:r>
              <a:rPr lang="ar-SA" sz="2600" b="1" dirty="0" smtClean="0">
                <a:solidFill>
                  <a:schemeClr val="tx1">
                    <a:lumMod val="65000"/>
                    <a:lumOff val="35000"/>
                  </a:schemeClr>
                </a:solidFill>
                <a:cs typeface="Akhbar MT" pitchFamily="2" charset="-78"/>
              </a:rPr>
              <a:t>ثنا</a:t>
            </a:r>
            <a:r>
              <a:rPr lang="en-US" sz="2600" b="1" dirty="0" err="1" smtClean="0">
                <a:solidFill>
                  <a:schemeClr val="tx1">
                    <a:lumMod val="65000"/>
                    <a:lumOff val="35000"/>
                  </a:schemeClr>
                </a:solidFill>
                <a:cs typeface="Akhbar MT" pitchFamily="2" charset="-78"/>
              </a:rPr>
              <a:t>ء</a:t>
            </a:r>
            <a:r>
              <a:rPr lang="ar-SA" sz="2600" b="1" dirty="0" smtClean="0">
                <a:solidFill>
                  <a:schemeClr val="tx1">
                    <a:lumMod val="65000"/>
                    <a:lumOff val="35000"/>
                  </a:schemeClr>
                </a:solidFill>
                <a:cs typeface="Akhbar MT" pitchFamily="2" charset="-78"/>
              </a:rPr>
              <a:t> حياة الفرد. </a:t>
            </a:r>
            <a:endParaRPr lang="x-none" sz="2600" b="1" dirty="0" smtClean="0">
              <a:solidFill>
                <a:schemeClr val="tx1">
                  <a:lumMod val="65000"/>
                  <a:lumOff val="35000"/>
                </a:schemeClr>
              </a:solidFill>
              <a:cs typeface="Akhbar MT" pitchFamily="2" charset="-78"/>
            </a:endParaRPr>
          </a:p>
          <a:p>
            <a:endParaRPr lang="x-none" dirty="0"/>
          </a:p>
        </p:txBody>
      </p:sp>
      <p:pic>
        <p:nvPicPr>
          <p:cNvPr id="9" name="Picture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9512" y="4941168"/>
            <a:ext cx="1997050" cy="1997050"/>
          </a:xfrm>
          <a:prstGeom prst="rect">
            <a:avLst/>
          </a:prstGeom>
        </p:spPr>
      </p:pic>
    </p:spTree>
    <p:extLst>
      <p:ext uri="{BB962C8B-B14F-4D97-AF65-F5344CB8AC3E}">
        <p14:creationId xmlns="" xmlns:p14="http://schemas.microsoft.com/office/powerpoint/2010/main" val="3966208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tx2">
                    <a:lumMod val="60000"/>
                    <a:lumOff val="40000"/>
                  </a:schemeClr>
                </a:solidFill>
              </a:rPr>
              <a:t>شكل يبين دورة الدوافع</a:t>
            </a:r>
            <a:endParaRPr lang="x-none"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marL="0" indent="0">
              <a:buNone/>
            </a:pPr>
            <a:endParaRPr lang="ar-SA" sz="2000" dirty="0" smtClean="0"/>
          </a:p>
          <a:p>
            <a:pPr marL="0" indent="0">
              <a:buNone/>
            </a:pPr>
            <a:r>
              <a:rPr lang="ar-SA" sz="2000" dirty="0" smtClean="0"/>
              <a:t>                     عدم توازن (حاجة)                    </a:t>
            </a:r>
            <a:r>
              <a:rPr lang="en-US" sz="2000" dirty="0" err="1" smtClean="0"/>
              <a:t>إ</a:t>
            </a:r>
            <a:r>
              <a:rPr lang="ar-SA" sz="2000" dirty="0" smtClean="0"/>
              <a:t>ثارة سلوك البحث عن الطعام</a:t>
            </a:r>
          </a:p>
          <a:p>
            <a:pPr marL="0" indent="0">
              <a:buNone/>
            </a:pPr>
            <a:endParaRPr lang="ar-SA" sz="2000" dirty="0"/>
          </a:p>
          <a:p>
            <a:pPr marL="0" indent="0">
              <a:buNone/>
            </a:pPr>
            <a:endParaRPr lang="ar-SA" sz="2000" dirty="0" smtClean="0"/>
          </a:p>
          <a:p>
            <a:pPr marL="0" indent="0">
              <a:buNone/>
            </a:pPr>
            <a:endParaRPr lang="ar-SA" sz="2000" dirty="0" smtClean="0"/>
          </a:p>
          <a:p>
            <a:pPr marL="0" indent="0">
              <a:buNone/>
            </a:pPr>
            <a:r>
              <a:rPr lang="ar-SA" sz="2000" dirty="0"/>
              <a:t>	</a:t>
            </a:r>
            <a:endParaRPr lang="x-none" sz="2000" dirty="0"/>
          </a:p>
        </p:txBody>
      </p:sp>
      <p:cxnSp>
        <p:nvCxnSpPr>
          <p:cNvPr id="5" name="Straight Arrow Connector 4"/>
          <p:cNvCxnSpPr/>
          <p:nvPr/>
        </p:nvCxnSpPr>
        <p:spPr>
          <a:xfrm flipH="1">
            <a:off x="7255904" y="2204864"/>
            <a:ext cx="7200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H="1">
            <a:off x="4427984" y="2204864"/>
            <a:ext cx="7200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051720" y="2456892"/>
            <a:ext cx="0"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7975984" y="2749570"/>
            <a:ext cx="0" cy="15841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2987824" y="4398114"/>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7474633" y="4333746"/>
            <a:ext cx="504056"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331640" y="4149080"/>
            <a:ext cx="1440160" cy="369332"/>
          </a:xfrm>
          <a:prstGeom prst="rect">
            <a:avLst/>
          </a:prstGeom>
          <a:noFill/>
        </p:spPr>
        <p:txBody>
          <a:bodyPr wrap="square" rtlCol="1">
            <a:spAutoFit/>
          </a:bodyPr>
          <a:lstStyle/>
          <a:p>
            <a:r>
              <a:rPr lang="ar-SA" b="1" dirty="0"/>
              <a:t>الطعام (الباعث) </a:t>
            </a:r>
          </a:p>
        </p:txBody>
      </p:sp>
      <p:sp>
        <p:nvSpPr>
          <p:cNvPr id="9" name="TextBox 8"/>
          <p:cNvSpPr txBox="1"/>
          <p:nvPr/>
        </p:nvSpPr>
        <p:spPr>
          <a:xfrm>
            <a:off x="3563888" y="4149080"/>
            <a:ext cx="3580792" cy="646331"/>
          </a:xfrm>
          <a:prstGeom prst="rect">
            <a:avLst/>
          </a:prstGeom>
          <a:noFill/>
        </p:spPr>
        <p:txBody>
          <a:bodyPr wrap="square" rtlCol="1">
            <a:spAutoFit/>
          </a:bodyPr>
          <a:lstStyle/>
          <a:p>
            <a:r>
              <a:rPr lang="ar-SA" b="1" dirty="0"/>
              <a:t>الاشباع/اعادة التوازن </a:t>
            </a:r>
            <a:r>
              <a:rPr lang="en-US" b="1" dirty="0"/>
              <a:t>أ</a:t>
            </a:r>
            <a:r>
              <a:rPr lang="ar-SA" b="1" dirty="0"/>
              <a:t>و خفض الدافع   </a:t>
            </a:r>
            <a:endParaRPr lang="x-none" b="1"/>
          </a:p>
          <a:p>
            <a:endParaRPr lang="ar-SA" dirty="0"/>
          </a:p>
        </p:txBody>
      </p:sp>
      <p:sp>
        <p:nvSpPr>
          <p:cNvPr id="10" name="TextBox 9"/>
          <p:cNvSpPr txBox="1"/>
          <p:nvPr/>
        </p:nvSpPr>
        <p:spPr>
          <a:xfrm>
            <a:off x="7474633" y="2272226"/>
            <a:ext cx="900100" cy="369332"/>
          </a:xfrm>
          <a:prstGeom prst="rect">
            <a:avLst/>
          </a:prstGeom>
          <a:noFill/>
        </p:spPr>
        <p:txBody>
          <a:bodyPr wrap="square" rtlCol="1">
            <a:spAutoFit/>
          </a:bodyPr>
          <a:lstStyle/>
          <a:p>
            <a:r>
              <a:rPr lang="ar-SA" b="1" dirty="0">
                <a:solidFill>
                  <a:srgbClr val="FF0000"/>
                </a:solidFill>
              </a:rPr>
              <a:t>الجوع</a:t>
            </a:r>
          </a:p>
        </p:txBody>
      </p:sp>
    </p:spTree>
    <p:extLst>
      <p:ext uri="{BB962C8B-B14F-4D97-AF65-F5344CB8AC3E}">
        <p14:creationId xmlns="" xmlns:p14="http://schemas.microsoft.com/office/powerpoint/2010/main" val="15973789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619615751"/>
              </p:ext>
            </p:extLst>
          </p:nvPr>
        </p:nvGraphicFramePr>
        <p:xfrm>
          <a:off x="179512" y="404664"/>
          <a:ext cx="8784976"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4120677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07594">
            <a:off x="2457117" y="559402"/>
            <a:ext cx="6336704" cy="1143000"/>
          </a:xfrm>
          <a:ln>
            <a:prstDash val="lgDash"/>
          </a:ln>
        </p:spPr>
        <p:style>
          <a:lnRef idx="2">
            <a:schemeClr val="accent3"/>
          </a:lnRef>
          <a:fillRef idx="1">
            <a:schemeClr val="lt1"/>
          </a:fillRef>
          <a:effectRef idx="0">
            <a:schemeClr val="accent3"/>
          </a:effectRef>
          <a:fontRef idx="minor">
            <a:schemeClr val="dk1"/>
          </a:fontRef>
        </p:style>
        <p:txBody>
          <a:bodyPr/>
          <a:lstStyle/>
          <a:p>
            <a:r>
              <a:rPr lang="ar-SA" dirty="0" smtClean="0"/>
              <a:t>الدوافع الداخلية</a:t>
            </a:r>
            <a:endParaRPr lang="x-none" dirty="0"/>
          </a:p>
        </p:txBody>
      </p:sp>
      <p:sp>
        <p:nvSpPr>
          <p:cNvPr id="8" name="Rounded Rectangle 7"/>
          <p:cNvSpPr/>
          <p:nvPr/>
        </p:nvSpPr>
        <p:spPr>
          <a:xfrm>
            <a:off x="395536" y="1767261"/>
            <a:ext cx="7920880" cy="46805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smtClean="0">
                <a:solidFill>
                  <a:schemeClr val="accent5">
                    <a:lumMod val="40000"/>
                    <a:lumOff val="60000"/>
                  </a:schemeClr>
                </a:solidFill>
              </a:rPr>
              <a:t>وتشمل الدوافع التي تنشأ من داخل الفــرد. وتشمل:</a:t>
            </a:r>
          </a:p>
          <a:p>
            <a:pPr marL="342900" indent="-342900">
              <a:buAutoNum type="arabic1Minus"/>
            </a:pPr>
            <a:r>
              <a:rPr lang="ar-SA" sz="2800" b="1" dirty="0" smtClean="0">
                <a:solidFill>
                  <a:srgbClr val="FFC000"/>
                </a:solidFill>
              </a:rPr>
              <a:t>الدوافع الفطــريـــــة</a:t>
            </a:r>
            <a:r>
              <a:rPr lang="ar-SA" sz="3200" dirty="0" smtClean="0">
                <a:solidFill>
                  <a:srgbClr val="FFC000"/>
                </a:solidFill>
              </a:rPr>
              <a:t>:</a:t>
            </a:r>
          </a:p>
          <a:p>
            <a:pPr algn="ctr"/>
            <a:r>
              <a:rPr lang="ar-SA" b="1" dirty="0" smtClean="0"/>
              <a:t>وتشير إلى مجموعة الحاجات والغرائز البيولوجية التي تولد مع الكائن الحي ولا تحتاج إلى تعلم</a:t>
            </a:r>
            <a:r>
              <a:rPr lang="en-US" b="1" dirty="0"/>
              <a:t>;</a:t>
            </a:r>
            <a:r>
              <a:rPr lang="ar-SA" b="1" dirty="0" smtClean="0"/>
              <a:t> فهي تمثل جميع الحاجات العامة الموجودة عند جميع افراد الجنس الواحد. وتسمى مثل هذه الحاجات بالدوافع الأساسيه او دو</a:t>
            </a:r>
            <a:r>
              <a:rPr lang="ar-SA" b="1" dirty="0"/>
              <a:t>ا</a:t>
            </a:r>
            <a:r>
              <a:rPr lang="ar-SA" b="1" dirty="0" smtClean="0"/>
              <a:t>فع البقاء لأنها ضرورية في الحفاظ على بقاء واستمرار الكائنات الحية. إن بعض السلوكيات التي تنتج عن هذه الحاجات قد تكون فطريـة كرد فعل طبيعي لمثل هذه الحاجات. ولكن قد يطور الفرد أو يكتسب أنماطاً سلوكية معينه لإشباع مثل هذه الحاجات وتشمل على النوم والجوع و الإحتفاظ بدرجة حرارة الجسم. وتصنف إلى:</a:t>
            </a:r>
          </a:p>
          <a:p>
            <a:pPr marL="285750" indent="-285750" algn="ctr">
              <a:buFont typeface="Arial" pitchFamily="34" charset="0"/>
              <a:buChar char="•"/>
            </a:pPr>
            <a:r>
              <a:rPr lang="ar-SA" b="1" dirty="0" smtClean="0">
                <a:solidFill>
                  <a:srgbClr val="FFC000"/>
                </a:solidFill>
              </a:rPr>
              <a:t>دوافع الحفاظ على البقاء مثل دوافع الجوع (الحاجة إلى طعام)و دوافع العطش(الحاجة إلى الماء).</a:t>
            </a:r>
          </a:p>
          <a:p>
            <a:pPr marL="285750" indent="-285750" algn="ctr">
              <a:buFont typeface="Arial" pitchFamily="34" charset="0"/>
              <a:buChar char="•"/>
            </a:pPr>
            <a:r>
              <a:rPr lang="ar-SA" b="1" dirty="0" smtClean="0">
                <a:solidFill>
                  <a:srgbClr val="FFCC00"/>
                </a:solidFill>
              </a:rPr>
              <a:t>دوافع الحفاظ على النوع مثل دوافع الأمومة ودوافع الجنس.</a:t>
            </a:r>
          </a:p>
          <a:p>
            <a:pPr marL="285750" indent="-285750" algn="ctr">
              <a:buFont typeface="Arial" pitchFamily="34" charset="0"/>
              <a:buChar char="•"/>
            </a:pPr>
            <a:r>
              <a:rPr lang="ar-SA" b="1" dirty="0" smtClean="0">
                <a:solidFill>
                  <a:srgbClr val="FFCC00"/>
                </a:solidFill>
              </a:rPr>
              <a:t>دوافع الأمن والسلامة مثل دوافع الأمن وتجنب الخطر و الحاجة إلى المأوى والسكن والإستقرار.</a:t>
            </a:r>
          </a:p>
        </p:txBody>
      </p:sp>
      <p:pic>
        <p:nvPicPr>
          <p:cNvPr id="10" name="Picture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3136" y="-61502"/>
            <a:ext cx="1755030" cy="1749663"/>
          </a:xfrm>
          <a:prstGeom prst="rect">
            <a:avLst/>
          </a:prstGeom>
        </p:spPr>
      </p:pic>
    </p:spTree>
    <p:extLst>
      <p:ext uri="{BB962C8B-B14F-4D97-AF65-F5344CB8AC3E}">
        <p14:creationId xmlns="" xmlns:p14="http://schemas.microsoft.com/office/powerpoint/2010/main" val="29283611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1319</Words>
  <Application>Microsoft Office PowerPoint</Application>
  <PresentationFormat>عرض على الشاشة (3:4)‏</PresentationFormat>
  <Paragraphs>139</Paragraphs>
  <Slides>17</Slides>
  <Notes>11</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Office Theme</vt:lpstr>
      <vt:lpstr>الدافعية الإنسانية </vt:lpstr>
      <vt:lpstr>الشريحة 2</vt:lpstr>
      <vt:lpstr>الشريحة 3</vt:lpstr>
      <vt:lpstr>الشريحة 4</vt:lpstr>
      <vt:lpstr>وظائف الدافعية</vt:lpstr>
      <vt:lpstr>الشريحة 6</vt:lpstr>
      <vt:lpstr>شكل يبين دورة الدوافع</vt:lpstr>
      <vt:lpstr>الشريحة 8</vt:lpstr>
      <vt:lpstr>الدوافع الداخلية</vt:lpstr>
      <vt:lpstr>الدوافع الداخلية</vt:lpstr>
      <vt:lpstr>الدوافـع الخارجـيــــة</vt:lpstr>
      <vt:lpstr>الشريحة 12</vt:lpstr>
      <vt:lpstr>الشريحة 13</vt:lpstr>
      <vt:lpstr>الشريحة 14</vt:lpstr>
      <vt:lpstr>النظرية الإنسانية</vt:lpstr>
      <vt:lpstr>هرميه الحاجات عند ماسلو </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الدافعية الإنسانية</dc:title>
  <dc:creator>Rayana</dc:creator>
  <cp:lastModifiedBy>hp</cp:lastModifiedBy>
  <cp:revision>58</cp:revision>
  <dcterms:created xsi:type="dcterms:W3CDTF">2012-09-22T13:43:38Z</dcterms:created>
  <dcterms:modified xsi:type="dcterms:W3CDTF">2014-03-30T21:31:11Z</dcterms:modified>
</cp:coreProperties>
</file>