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>
        <p:scale>
          <a:sx n="66" d="100"/>
          <a:sy n="66" d="100"/>
        </p:scale>
        <p:origin x="-654" y="-8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FF1847-5DAD-4938-8110-FBC153C8569B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40EA131A-660E-4248-B8E7-D3F085B7083D}">
      <dgm:prSet custT="1"/>
      <dgm:spPr/>
      <dgm:t>
        <a:bodyPr/>
        <a:lstStyle/>
        <a:p>
          <a:pPr rtl="1"/>
          <a:r>
            <a:rPr lang="ar-SA" sz="1800" b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التنظيم الاجتماعي </a:t>
          </a:r>
          <a:r>
            <a:rPr lang="en-US" sz="1800" b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Social organization</a:t>
          </a:r>
          <a:r>
            <a:rPr lang="ar-SA" sz="1800" b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ar-SA" sz="180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EE6A28-F971-42A3-ADB7-D462DE7FF794}" type="parTrans" cxnId="{9BF7967F-7C54-4D0C-B060-3CFF460E2186}">
      <dgm:prSet/>
      <dgm:spPr/>
      <dgm:t>
        <a:bodyPr/>
        <a:lstStyle/>
        <a:p>
          <a:pPr rtl="1"/>
          <a:endParaRPr lang="ar-SA"/>
        </a:p>
      </dgm:t>
    </dgm:pt>
    <dgm:pt modelId="{31B8C6D7-F802-4C71-8D73-946024529223}" type="sibTrans" cxnId="{9BF7967F-7C54-4D0C-B060-3CFF460E2186}">
      <dgm:prSet/>
      <dgm:spPr/>
      <dgm:t>
        <a:bodyPr/>
        <a:lstStyle/>
        <a:p>
          <a:pPr rtl="1"/>
          <a:endParaRPr lang="ar-SA"/>
        </a:p>
      </dgm:t>
    </dgm:pt>
    <dgm:pt modelId="{6C22A596-AFF1-4E4A-86A5-A48155CD07B7}">
      <dgm:prSet custT="1"/>
      <dgm:spPr/>
      <dgm:t>
        <a:bodyPr/>
        <a:lstStyle/>
        <a:p>
          <a:pPr rtl="1"/>
          <a:r>
            <a:rPr lang="ar-SA" sz="1800" b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العلاقات الاجتماعية </a:t>
          </a:r>
          <a:r>
            <a:rPr lang="en-US" sz="1800" b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Social Relations</a:t>
          </a:r>
          <a:r>
            <a:rPr lang="ar-SA" sz="1800" b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ar-SA" sz="180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1B7B9CD-1151-4A56-868D-38D0E59CC274}" type="parTrans" cxnId="{96E3D0BA-CCE8-407A-89C7-35E8A8874093}">
      <dgm:prSet/>
      <dgm:spPr/>
      <dgm:t>
        <a:bodyPr/>
        <a:lstStyle/>
        <a:p>
          <a:pPr rtl="1"/>
          <a:endParaRPr lang="ar-SA"/>
        </a:p>
      </dgm:t>
    </dgm:pt>
    <dgm:pt modelId="{72C7BCD4-8141-486C-AC8E-FF624E5764D3}" type="sibTrans" cxnId="{96E3D0BA-CCE8-407A-89C7-35E8A8874093}">
      <dgm:prSet/>
      <dgm:spPr/>
      <dgm:t>
        <a:bodyPr/>
        <a:lstStyle/>
        <a:p>
          <a:pPr rtl="1"/>
          <a:endParaRPr lang="ar-SA"/>
        </a:p>
      </dgm:t>
    </dgm:pt>
    <dgm:pt modelId="{A2EDD0E1-4EB0-42EF-9671-A5C0AC4D100A}">
      <dgm:prSet custT="1"/>
      <dgm:spPr/>
      <dgm:t>
        <a:bodyPr/>
        <a:lstStyle/>
        <a:p>
          <a:pPr rtl="1"/>
          <a:r>
            <a:rPr lang="ar-SA" sz="1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التفاعل الاجتماعي </a:t>
          </a:r>
          <a:r>
            <a:rPr lang="en-US" sz="1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Social Interaction</a:t>
          </a:r>
          <a:r>
            <a:rPr lang="ar-SA" sz="1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ar-SA" sz="18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38D7728-2B1A-47FF-8D2C-BF558BF63296}" type="parTrans" cxnId="{16814FC1-1A25-4620-9CFE-93B30BCBD5A3}">
      <dgm:prSet/>
      <dgm:spPr/>
      <dgm:t>
        <a:bodyPr/>
        <a:lstStyle/>
        <a:p>
          <a:pPr rtl="1"/>
          <a:endParaRPr lang="ar-SA"/>
        </a:p>
      </dgm:t>
    </dgm:pt>
    <dgm:pt modelId="{7FC32E62-39F4-444C-8962-CE6501C105A7}" type="sibTrans" cxnId="{16814FC1-1A25-4620-9CFE-93B30BCBD5A3}">
      <dgm:prSet/>
      <dgm:spPr/>
      <dgm:t>
        <a:bodyPr/>
        <a:lstStyle/>
        <a:p>
          <a:pPr rtl="1"/>
          <a:endParaRPr lang="ar-SA"/>
        </a:p>
      </dgm:t>
    </dgm:pt>
    <dgm:pt modelId="{8F73C55C-C9FD-43C0-80EA-F9132813D4FD}">
      <dgm:prSet custT="1"/>
      <dgm:spPr/>
      <dgm:t>
        <a:bodyPr/>
        <a:lstStyle/>
        <a:p>
          <a:pPr rtl="1"/>
          <a:r>
            <a:rPr lang="ar-SA" sz="1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المكانة </a:t>
          </a:r>
          <a:r>
            <a:rPr lang="en-US" sz="1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Status</a:t>
          </a:r>
          <a:r>
            <a:rPr lang="ar-SA" sz="1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والدور</a:t>
          </a:r>
          <a:r>
            <a:rPr lang="en-US" sz="1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Role</a:t>
          </a:r>
          <a:r>
            <a:rPr lang="ar-SA" sz="1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ar-SA" sz="18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4166773-01B8-4537-8FC1-3D381DCBB28F}" type="parTrans" cxnId="{D9D8C43D-1795-4F2A-8147-C320EC4E0867}">
      <dgm:prSet/>
      <dgm:spPr/>
      <dgm:t>
        <a:bodyPr/>
        <a:lstStyle/>
        <a:p>
          <a:pPr rtl="1"/>
          <a:endParaRPr lang="ar-SA"/>
        </a:p>
      </dgm:t>
    </dgm:pt>
    <dgm:pt modelId="{83C0323F-04D8-47F1-98A9-78E0C1058F50}" type="sibTrans" cxnId="{D9D8C43D-1795-4F2A-8147-C320EC4E0867}">
      <dgm:prSet/>
      <dgm:spPr/>
      <dgm:t>
        <a:bodyPr/>
        <a:lstStyle/>
        <a:p>
          <a:pPr rtl="1"/>
          <a:endParaRPr lang="ar-SA"/>
        </a:p>
      </dgm:t>
    </dgm:pt>
    <dgm:pt modelId="{3F626780-674D-4B29-81A3-8F44D73A98FF}">
      <dgm:prSet custT="1"/>
      <dgm:spPr/>
      <dgm:t>
        <a:bodyPr/>
        <a:lstStyle/>
        <a:p>
          <a:pPr rtl="1"/>
          <a:r>
            <a:rPr lang="ar-SA" sz="1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الثقافة </a:t>
          </a:r>
          <a:r>
            <a:rPr lang="en-US" sz="1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Culture</a:t>
          </a:r>
          <a:r>
            <a:rPr lang="ar-SA" sz="1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</a:p>
        <a:p>
          <a:pPr rtl="1"/>
          <a:r>
            <a:rPr lang="ar-SA" sz="1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الضبط الاجتماعي</a:t>
          </a:r>
        </a:p>
      </dgm:t>
    </dgm:pt>
    <dgm:pt modelId="{BEC28CE0-3EEA-420D-9D1C-68FE8DFA3952}" type="parTrans" cxnId="{350312FF-2D72-46F7-AAB7-F08CCC67EF51}">
      <dgm:prSet/>
      <dgm:spPr/>
      <dgm:t>
        <a:bodyPr/>
        <a:lstStyle/>
        <a:p>
          <a:pPr rtl="1"/>
          <a:endParaRPr lang="ar-SA"/>
        </a:p>
      </dgm:t>
    </dgm:pt>
    <dgm:pt modelId="{D9437D8C-519D-4A1C-802C-5823B6ACE7C6}" type="sibTrans" cxnId="{350312FF-2D72-46F7-AAB7-F08CCC67EF51}">
      <dgm:prSet/>
      <dgm:spPr/>
      <dgm:t>
        <a:bodyPr/>
        <a:lstStyle/>
        <a:p>
          <a:pPr rtl="1"/>
          <a:endParaRPr lang="ar-SA"/>
        </a:p>
      </dgm:t>
    </dgm:pt>
    <dgm:pt modelId="{D33901F3-5FBE-49D6-A1AA-2B61212260F1}">
      <dgm:prSet/>
      <dgm:spPr/>
      <dgm:t>
        <a:bodyPr/>
        <a:lstStyle/>
        <a:p>
          <a:pPr rtl="1"/>
          <a:endParaRPr lang="ar-SA" sz="2800" dirty="0"/>
        </a:p>
      </dgm:t>
    </dgm:pt>
    <dgm:pt modelId="{08E8A8B6-A0FF-4445-B11A-E4C08B96C826}" type="parTrans" cxnId="{568394B4-5B30-4728-B169-ABB1B0E482B5}">
      <dgm:prSet/>
      <dgm:spPr/>
      <dgm:t>
        <a:bodyPr/>
        <a:lstStyle/>
        <a:p>
          <a:pPr rtl="1"/>
          <a:endParaRPr lang="ar-SA"/>
        </a:p>
      </dgm:t>
    </dgm:pt>
    <dgm:pt modelId="{381C619F-777A-47C2-8408-7DAA35927580}" type="sibTrans" cxnId="{568394B4-5B30-4728-B169-ABB1B0E482B5}">
      <dgm:prSet/>
      <dgm:spPr/>
      <dgm:t>
        <a:bodyPr/>
        <a:lstStyle/>
        <a:p>
          <a:pPr rtl="1"/>
          <a:endParaRPr lang="ar-SA"/>
        </a:p>
      </dgm:t>
    </dgm:pt>
    <dgm:pt modelId="{A7F18F4F-27C4-47BD-A89F-F669F41D93E6}" type="pres">
      <dgm:prSet presAssocID="{34FF1847-5DAD-4938-8110-FBC153C8569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ECDEB082-6AD7-49F4-B1B7-1B46C4E3F3B4}" type="pres">
      <dgm:prSet presAssocID="{34FF1847-5DAD-4938-8110-FBC153C8569B}" presName="dummyMaxCanvas" presStyleCnt="0">
        <dgm:presLayoutVars/>
      </dgm:prSet>
      <dgm:spPr/>
    </dgm:pt>
    <dgm:pt modelId="{5F647629-16CB-4F03-9110-D7F45873A9DE}" type="pres">
      <dgm:prSet presAssocID="{34FF1847-5DAD-4938-8110-FBC153C8569B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FC73835-370F-4536-9178-E678083B261A}" type="pres">
      <dgm:prSet presAssocID="{34FF1847-5DAD-4938-8110-FBC153C8569B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4E6E7B2-8419-4121-810F-55756913F917}" type="pres">
      <dgm:prSet presAssocID="{34FF1847-5DAD-4938-8110-FBC153C8569B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FAB2800-8065-4878-9944-0EE3411BEFDC}" type="pres">
      <dgm:prSet presAssocID="{34FF1847-5DAD-4938-8110-FBC153C8569B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A5718D6-02E9-4058-84B4-143E6DBD0BA8}" type="pres">
      <dgm:prSet presAssocID="{34FF1847-5DAD-4938-8110-FBC153C8569B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34D6F55-6C59-4594-AEBF-2970817E7525}" type="pres">
      <dgm:prSet presAssocID="{34FF1847-5DAD-4938-8110-FBC153C8569B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D5F9DF7-1FC1-4FFE-9097-38D7CAE9233C}" type="pres">
      <dgm:prSet presAssocID="{34FF1847-5DAD-4938-8110-FBC153C8569B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057243D-989B-4988-AB31-05D560949143}" type="pres">
      <dgm:prSet presAssocID="{34FF1847-5DAD-4938-8110-FBC153C8569B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D11A916-1A03-411D-BE11-6B54B596BC1B}" type="pres">
      <dgm:prSet presAssocID="{34FF1847-5DAD-4938-8110-FBC153C8569B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96A89D4-8AB4-43AC-821C-BE7014B97CAA}" type="pres">
      <dgm:prSet presAssocID="{34FF1847-5DAD-4938-8110-FBC153C8569B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C184EC2-3E99-4AF8-A2FE-B54B36C1304A}" type="pres">
      <dgm:prSet presAssocID="{34FF1847-5DAD-4938-8110-FBC153C8569B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83AD404-869E-40CB-9BEB-6953709A7261}" type="pres">
      <dgm:prSet presAssocID="{34FF1847-5DAD-4938-8110-FBC153C8569B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778EBAC-7246-4C43-81A7-29708483BBD0}" type="pres">
      <dgm:prSet presAssocID="{34FF1847-5DAD-4938-8110-FBC153C8569B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44D07E1-CA96-429E-A86C-08BCC300ABF9}" type="pres">
      <dgm:prSet presAssocID="{34FF1847-5DAD-4938-8110-FBC153C8569B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15B39BEB-27F0-490F-8EE4-2F4956ECD489}" type="presOf" srcId="{3F626780-674D-4B29-81A3-8F44D73A98FF}" destId="{044D07E1-CA96-429E-A86C-08BCC300ABF9}" srcOrd="1" destOrd="0" presId="urn:microsoft.com/office/officeart/2005/8/layout/vProcess5"/>
    <dgm:cxn modelId="{D9D8C43D-1795-4F2A-8147-C320EC4E0867}" srcId="{34FF1847-5DAD-4938-8110-FBC153C8569B}" destId="{8F73C55C-C9FD-43C0-80EA-F9132813D4FD}" srcOrd="3" destOrd="0" parTransId="{C4166773-01B8-4537-8FC1-3D381DCBB28F}" sibTransId="{83C0323F-04D8-47F1-98A9-78E0C1058F50}"/>
    <dgm:cxn modelId="{F64F4015-503A-403D-B43E-F9FC3DEAE663}" type="presOf" srcId="{40EA131A-660E-4248-B8E7-D3F085B7083D}" destId="{5F647629-16CB-4F03-9110-D7F45873A9DE}" srcOrd="0" destOrd="0" presId="urn:microsoft.com/office/officeart/2005/8/layout/vProcess5"/>
    <dgm:cxn modelId="{9BF7967F-7C54-4D0C-B060-3CFF460E2186}" srcId="{34FF1847-5DAD-4938-8110-FBC153C8569B}" destId="{40EA131A-660E-4248-B8E7-D3F085B7083D}" srcOrd="0" destOrd="0" parTransId="{8BEE6A28-F971-42A3-ADB7-D462DE7FF794}" sibTransId="{31B8C6D7-F802-4C71-8D73-946024529223}"/>
    <dgm:cxn modelId="{180ABBEC-1E40-411D-92CF-5AC2EA7C8EE0}" type="presOf" srcId="{31B8C6D7-F802-4C71-8D73-946024529223}" destId="{434D6F55-6C59-4594-AEBF-2970817E7525}" srcOrd="0" destOrd="0" presId="urn:microsoft.com/office/officeart/2005/8/layout/vProcess5"/>
    <dgm:cxn modelId="{29848D8D-2C1D-4A83-B253-5F9EB2AAB700}" type="presOf" srcId="{A2EDD0E1-4EB0-42EF-9671-A5C0AC4D100A}" destId="{54E6E7B2-8419-4121-810F-55756913F917}" srcOrd="0" destOrd="0" presId="urn:microsoft.com/office/officeart/2005/8/layout/vProcess5"/>
    <dgm:cxn modelId="{DFBAB482-DD10-4D11-8E05-EAD081E5E553}" type="presOf" srcId="{3F626780-674D-4B29-81A3-8F44D73A98FF}" destId="{CA5718D6-02E9-4058-84B4-143E6DBD0BA8}" srcOrd="0" destOrd="0" presId="urn:microsoft.com/office/officeart/2005/8/layout/vProcess5"/>
    <dgm:cxn modelId="{568394B4-5B30-4728-B169-ABB1B0E482B5}" srcId="{34FF1847-5DAD-4938-8110-FBC153C8569B}" destId="{D33901F3-5FBE-49D6-A1AA-2B61212260F1}" srcOrd="5" destOrd="0" parTransId="{08E8A8B6-A0FF-4445-B11A-E4C08B96C826}" sibTransId="{381C619F-777A-47C2-8408-7DAA35927580}"/>
    <dgm:cxn modelId="{350312FF-2D72-46F7-AAB7-F08CCC67EF51}" srcId="{34FF1847-5DAD-4938-8110-FBC153C8569B}" destId="{3F626780-674D-4B29-81A3-8F44D73A98FF}" srcOrd="4" destOrd="0" parTransId="{BEC28CE0-3EEA-420D-9D1C-68FE8DFA3952}" sibTransId="{D9437D8C-519D-4A1C-802C-5823B6ACE7C6}"/>
    <dgm:cxn modelId="{CA719F2B-54FC-4BEA-8051-5D13617D8AFA}" type="presOf" srcId="{40EA131A-660E-4248-B8E7-D3F085B7083D}" destId="{596A89D4-8AB4-43AC-821C-BE7014B97CAA}" srcOrd="1" destOrd="0" presId="urn:microsoft.com/office/officeart/2005/8/layout/vProcess5"/>
    <dgm:cxn modelId="{8BF659A1-217B-45FD-A0A9-B45DA3199ECB}" type="presOf" srcId="{7FC32E62-39F4-444C-8962-CE6501C105A7}" destId="{9057243D-989B-4988-AB31-05D560949143}" srcOrd="0" destOrd="0" presId="urn:microsoft.com/office/officeart/2005/8/layout/vProcess5"/>
    <dgm:cxn modelId="{E41A1AD3-819E-4676-95C6-BB4884520DD4}" type="presOf" srcId="{8F73C55C-C9FD-43C0-80EA-F9132813D4FD}" destId="{2FAB2800-8065-4878-9944-0EE3411BEFDC}" srcOrd="0" destOrd="0" presId="urn:microsoft.com/office/officeart/2005/8/layout/vProcess5"/>
    <dgm:cxn modelId="{16814FC1-1A25-4620-9CFE-93B30BCBD5A3}" srcId="{34FF1847-5DAD-4938-8110-FBC153C8569B}" destId="{A2EDD0E1-4EB0-42EF-9671-A5C0AC4D100A}" srcOrd="2" destOrd="0" parTransId="{138D7728-2B1A-47FF-8D2C-BF558BF63296}" sibTransId="{7FC32E62-39F4-444C-8962-CE6501C105A7}"/>
    <dgm:cxn modelId="{CDBEE77E-840D-4402-B000-4CC296AB020F}" type="presOf" srcId="{72C7BCD4-8141-486C-AC8E-FF624E5764D3}" destId="{4D5F9DF7-1FC1-4FFE-9097-38D7CAE9233C}" srcOrd="0" destOrd="0" presId="urn:microsoft.com/office/officeart/2005/8/layout/vProcess5"/>
    <dgm:cxn modelId="{65FD3190-8A87-4E16-928A-92DE1D322B12}" type="presOf" srcId="{8F73C55C-C9FD-43C0-80EA-F9132813D4FD}" destId="{C778EBAC-7246-4C43-81A7-29708483BBD0}" srcOrd="1" destOrd="0" presId="urn:microsoft.com/office/officeart/2005/8/layout/vProcess5"/>
    <dgm:cxn modelId="{96E3D0BA-CCE8-407A-89C7-35E8A8874093}" srcId="{34FF1847-5DAD-4938-8110-FBC153C8569B}" destId="{6C22A596-AFF1-4E4A-86A5-A48155CD07B7}" srcOrd="1" destOrd="0" parTransId="{F1B7B9CD-1151-4A56-868D-38D0E59CC274}" sibTransId="{72C7BCD4-8141-486C-AC8E-FF624E5764D3}"/>
    <dgm:cxn modelId="{07A1FE56-116F-4BE1-9CE1-A2169EACA0EA}" type="presOf" srcId="{6C22A596-AFF1-4E4A-86A5-A48155CD07B7}" destId="{0C184EC2-3E99-4AF8-A2FE-B54B36C1304A}" srcOrd="1" destOrd="0" presId="urn:microsoft.com/office/officeart/2005/8/layout/vProcess5"/>
    <dgm:cxn modelId="{7B9144BF-4906-4671-9D53-75F7D39478E9}" type="presOf" srcId="{A2EDD0E1-4EB0-42EF-9671-A5C0AC4D100A}" destId="{E83AD404-869E-40CB-9BEB-6953709A7261}" srcOrd="1" destOrd="0" presId="urn:microsoft.com/office/officeart/2005/8/layout/vProcess5"/>
    <dgm:cxn modelId="{5F6890C7-C636-45A8-92E8-46EE7511F9ED}" type="presOf" srcId="{34FF1847-5DAD-4938-8110-FBC153C8569B}" destId="{A7F18F4F-27C4-47BD-A89F-F669F41D93E6}" srcOrd="0" destOrd="0" presId="urn:microsoft.com/office/officeart/2005/8/layout/vProcess5"/>
    <dgm:cxn modelId="{EA70D0CC-F38C-4430-B588-D7F18DC344C0}" type="presOf" srcId="{6C22A596-AFF1-4E4A-86A5-A48155CD07B7}" destId="{DFC73835-370F-4536-9178-E678083B261A}" srcOrd="0" destOrd="0" presId="urn:microsoft.com/office/officeart/2005/8/layout/vProcess5"/>
    <dgm:cxn modelId="{D1607917-84C1-496B-9E4E-9FA849D2E93B}" type="presOf" srcId="{83C0323F-04D8-47F1-98A9-78E0C1058F50}" destId="{8D11A916-1A03-411D-BE11-6B54B596BC1B}" srcOrd="0" destOrd="0" presId="urn:microsoft.com/office/officeart/2005/8/layout/vProcess5"/>
    <dgm:cxn modelId="{8B037595-86E2-43EF-8D9C-1BFEE1612B3C}" type="presParOf" srcId="{A7F18F4F-27C4-47BD-A89F-F669F41D93E6}" destId="{ECDEB082-6AD7-49F4-B1B7-1B46C4E3F3B4}" srcOrd="0" destOrd="0" presId="urn:microsoft.com/office/officeart/2005/8/layout/vProcess5"/>
    <dgm:cxn modelId="{1477A263-81D2-46C7-A559-F699C8820346}" type="presParOf" srcId="{A7F18F4F-27C4-47BD-A89F-F669F41D93E6}" destId="{5F647629-16CB-4F03-9110-D7F45873A9DE}" srcOrd="1" destOrd="0" presId="urn:microsoft.com/office/officeart/2005/8/layout/vProcess5"/>
    <dgm:cxn modelId="{13B4D833-2417-4012-8ECC-E067E061112C}" type="presParOf" srcId="{A7F18F4F-27C4-47BD-A89F-F669F41D93E6}" destId="{DFC73835-370F-4536-9178-E678083B261A}" srcOrd="2" destOrd="0" presId="urn:microsoft.com/office/officeart/2005/8/layout/vProcess5"/>
    <dgm:cxn modelId="{C59804F5-B859-4D3C-AF8C-75AD90940429}" type="presParOf" srcId="{A7F18F4F-27C4-47BD-A89F-F669F41D93E6}" destId="{54E6E7B2-8419-4121-810F-55756913F917}" srcOrd="3" destOrd="0" presId="urn:microsoft.com/office/officeart/2005/8/layout/vProcess5"/>
    <dgm:cxn modelId="{EBC9B6F8-157B-46CC-AA8B-F5832653C164}" type="presParOf" srcId="{A7F18F4F-27C4-47BD-A89F-F669F41D93E6}" destId="{2FAB2800-8065-4878-9944-0EE3411BEFDC}" srcOrd="4" destOrd="0" presId="urn:microsoft.com/office/officeart/2005/8/layout/vProcess5"/>
    <dgm:cxn modelId="{F7BBAC02-9988-4F85-9545-A84BA2E5A5DA}" type="presParOf" srcId="{A7F18F4F-27C4-47BD-A89F-F669F41D93E6}" destId="{CA5718D6-02E9-4058-84B4-143E6DBD0BA8}" srcOrd="5" destOrd="0" presId="urn:microsoft.com/office/officeart/2005/8/layout/vProcess5"/>
    <dgm:cxn modelId="{DA16D067-7975-47B0-BF2B-FF9105E5510C}" type="presParOf" srcId="{A7F18F4F-27C4-47BD-A89F-F669F41D93E6}" destId="{434D6F55-6C59-4594-AEBF-2970817E7525}" srcOrd="6" destOrd="0" presId="urn:microsoft.com/office/officeart/2005/8/layout/vProcess5"/>
    <dgm:cxn modelId="{B5B8B474-5264-40A9-9CCC-ADE6B1FD0F9C}" type="presParOf" srcId="{A7F18F4F-27C4-47BD-A89F-F669F41D93E6}" destId="{4D5F9DF7-1FC1-4FFE-9097-38D7CAE9233C}" srcOrd="7" destOrd="0" presId="urn:microsoft.com/office/officeart/2005/8/layout/vProcess5"/>
    <dgm:cxn modelId="{D438FBEF-CD64-4AF7-83AF-2F0BC9ADE50B}" type="presParOf" srcId="{A7F18F4F-27C4-47BD-A89F-F669F41D93E6}" destId="{9057243D-989B-4988-AB31-05D560949143}" srcOrd="8" destOrd="0" presId="urn:microsoft.com/office/officeart/2005/8/layout/vProcess5"/>
    <dgm:cxn modelId="{42D83BE5-1A09-4440-BDF5-0F4C0217AC00}" type="presParOf" srcId="{A7F18F4F-27C4-47BD-A89F-F669F41D93E6}" destId="{8D11A916-1A03-411D-BE11-6B54B596BC1B}" srcOrd="9" destOrd="0" presId="urn:microsoft.com/office/officeart/2005/8/layout/vProcess5"/>
    <dgm:cxn modelId="{2B59C1CB-2D93-4CFA-A921-1006DEB059D0}" type="presParOf" srcId="{A7F18F4F-27C4-47BD-A89F-F669F41D93E6}" destId="{596A89D4-8AB4-43AC-821C-BE7014B97CAA}" srcOrd="10" destOrd="0" presId="urn:microsoft.com/office/officeart/2005/8/layout/vProcess5"/>
    <dgm:cxn modelId="{81CBCB9C-7360-41FB-A133-224DF2C7A139}" type="presParOf" srcId="{A7F18F4F-27C4-47BD-A89F-F669F41D93E6}" destId="{0C184EC2-3E99-4AF8-A2FE-B54B36C1304A}" srcOrd="11" destOrd="0" presId="urn:microsoft.com/office/officeart/2005/8/layout/vProcess5"/>
    <dgm:cxn modelId="{48017F2F-97AD-46FC-90C4-D9304BBC8DD2}" type="presParOf" srcId="{A7F18F4F-27C4-47BD-A89F-F669F41D93E6}" destId="{E83AD404-869E-40CB-9BEB-6953709A7261}" srcOrd="12" destOrd="0" presId="urn:microsoft.com/office/officeart/2005/8/layout/vProcess5"/>
    <dgm:cxn modelId="{684391F4-E6E0-4C86-901A-3E467558752A}" type="presParOf" srcId="{A7F18F4F-27C4-47BD-A89F-F669F41D93E6}" destId="{C778EBAC-7246-4C43-81A7-29708483BBD0}" srcOrd="13" destOrd="0" presId="urn:microsoft.com/office/officeart/2005/8/layout/vProcess5"/>
    <dgm:cxn modelId="{45BFBAA9-9969-477A-98E7-EC3DDA455394}" type="presParOf" srcId="{A7F18F4F-27C4-47BD-A89F-F669F41D93E6}" destId="{044D07E1-CA96-429E-A86C-08BCC300ABF9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647629-16CB-4F03-9110-D7F45873A9DE}">
      <dsp:nvSpPr>
        <dsp:cNvPr id="0" name=""/>
        <dsp:cNvSpPr/>
      </dsp:nvSpPr>
      <dsp:spPr>
        <a:xfrm>
          <a:off x="0" y="0"/>
          <a:ext cx="6431371" cy="67814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التنظيم الاجتماعي </a:t>
          </a:r>
          <a:r>
            <a:rPr lang="en-US" sz="1800" b="1" kern="120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Social organization</a:t>
          </a:r>
          <a:r>
            <a:rPr lang="ar-SA" sz="1800" b="1" kern="120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ar-SA" sz="1800" kern="120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9862" y="19862"/>
        <a:ext cx="5620254" cy="638423"/>
      </dsp:txXfrm>
    </dsp:sp>
    <dsp:sp modelId="{DFC73835-370F-4536-9178-E678083B261A}">
      <dsp:nvSpPr>
        <dsp:cNvPr id="0" name=""/>
        <dsp:cNvSpPr/>
      </dsp:nvSpPr>
      <dsp:spPr>
        <a:xfrm>
          <a:off x="480264" y="772334"/>
          <a:ext cx="6431371" cy="67814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العلاقات الاجتماعية </a:t>
          </a:r>
          <a:r>
            <a:rPr lang="en-US" sz="1800" b="1" kern="120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Social Relations</a:t>
          </a:r>
          <a:r>
            <a:rPr lang="ar-SA" sz="1800" b="1" kern="120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ar-SA" sz="1800" kern="120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0126" y="792196"/>
        <a:ext cx="5470586" cy="638423"/>
      </dsp:txXfrm>
    </dsp:sp>
    <dsp:sp modelId="{54E6E7B2-8419-4121-810F-55756913F917}">
      <dsp:nvSpPr>
        <dsp:cNvPr id="0" name=""/>
        <dsp:cNvSpPr/>
      </dsp:nvSpPr>
      <dsp:spPr>
        <a:xfrm>
          <a:off x="960529" y="1544668"/>
          <a:ext cx="6431371" cy="67814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التفاعل الاجتماعي </a:t>
          </a:r>
          <a:r>
            <a:rPr lang="en-US" sz="18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Social Interaction</a:t>
          </a:r>
          <a:r>
            <a:rPr lang="ar-SA" sz="18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ar-SA" sz="180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80391" y="1564530"/>
        <a:ext cx="5470586" cy="638423"/>
      </dsp:txXfrm>
    </dsp:sp>
    <dsp:sp modelId="{2FAB2800-8065-4878-9944-0EE3411BEFDC}">
      <dsp:nvSpPr>
        <dsp:cNvPr id="0" name=""/>
        <dsp:cNvSpPr/>
      </dsp:nvSpPr>
      <dsp:spPr>
        <a:xfrm>
          <a:off x="1440794" y="2317002"/>
          <a:ext cx="6431371" cy="67814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المكانة </a:t>
          </a:r>
          <a:r>
            <a:rPr lang="en-US" sz="18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Status</a:t>
          </a:r>
          <a:r>
            <a:rPr lang="ar-SA" sz="18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والدور</a:t>
          </a:r>
          <a:r>
            <a:rPr lang="en-US" sz="18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Role</a:t>
          </a:r>
          <a:r>
            <a:rPr lang="ar-SA" sz="18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ar-SA" sz="180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60656" y="2336864"/>
        <a:ext cx="5470586" cy="638423"/>
      </dsp:txXfrm>
    </dsp:sp>
    <dsp:sp modelId="{CA5718D6-02E9-4058-84B4-143E6DBD0BA8}">
      <dsp:nvSpPr>
        <dsp:cNvPr id="0" name=""/>
        <dsp:cNvSpPr/>
      </dsp:nvSpPr>
      <dsp:spPr>
        <a:xfrm>
          <a:off x="1921058" y="3089336"/>
          <a:ext cx="6431371" cy="67814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الثقافة </a:t>
          </a:r>
          <a:r>
            <a:rPr lang="en-US" sz="18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Culture</a:t>
          </a:r>
          <a:r>
            <a:rPr lang="ar-SA" sz="18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الضبط الاجتماعي</a:t>
          </a:r>
        </a:p>
      </dsp:txBody>
      <dsp:txXfrm>
        <a:off x="1940920" y="3109198"/>
        <a:ext cx="5470586" cy="638423"/>
      </dsp:txXfrm>
    </dsp:sp>
    <dsp:sp modelId="{434D6F55-6C59-4594-AEBF-2970817E7525}">
      <dsp:nvSpPr>
        <dsp:cNvPr id="0" name=""/>
        <dsp:cNvSpPr/>
      </dsp:nvSpPr>
      <dsp:spPr>
        <a:xfrm>
          <a:off x="5990575" y="495424"/>
          <a:ext cx="440795" cy="44079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000" kern="1200"/>
        </a:p>
      </dsp:txBody>
      <dsp:txXfrm>
        <a:off x="6089754" y="495424"/>
        <a:ext cx="242437" cy="331698"/>
      </dsp:txXfrm>
    </dsp:sp>
    <dsp:sp modelId="{4D5F9DF7-1FC1-4FFE-9097-38D7CAE9233C}">
      <dsp:nvSpPr>
        <dsp:cNvPr id="0" name=""/>
        <dsp:cNvSpPr/>
      </dsp:nvSpPr>
      <dsp:spPr>
        <a:xfrm>
          <a:off x="6470840" y="1267758"/>
          <a:ext cx="440795" cy="440795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000" kern="1200"/>
        </a:p>
      </dsp:txBody>
      <dsp:txXfrm>
        <a:off x="6570019" y="1267758"/>
        <a:ext cx="242437" cy="331698"/>
      </dsp:txXfrm>
    </dsp:sp>
    <dsp:sp modelId="{9057243D-989B-4988-AB31-05D560949143}">
      <dsp:nvSpPr>
        <dsp:cNvPr id="0" name=""/>
        <dsp:cNvSpPr/>
      </dsp:nvSpPr>
      <dsp:spPr>
        <a:xfrm>
          <a:off x="6951104" y="2028790"/>
          <a:ext cx="440795" cy="440795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000" kern="1200"/>
        </a:p>
      </dsp:txBody>
      <dsp:txXfrm>
        <a:off x="7050283" y="2028790"/>
        <a:ext cx="242437" cy="331698"/>
      </dsp:txXfrm>
    </dsp:sp>
    <dsp:sp modelId="{8D11A916-1A03-411D-BE11-6B54B596BC1B}">
      <dsp:nvSpPr>
        <dsp:cNvPr id="0" name=""/>
        <dsp:cNvSpPr/>
      </dsp:nvSpPr>
      <dsp:spPr>
        <a:xfrm>
          <a:off x="7431369" y="2808659"/>
          <a:ext cx="440795" cy="44079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000" kern="1200"/>
        </a:p>
      </dsp:txBody>
      <dsp:txXfrm>
        <a:off x="7530548" y="2808659"/>
        <a:ext cx="242437" cy="3316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F492-0366-4457-BD49-F4DAEC430DFD}" type="datetimeFigureOut">
              <a:rPr lang="ar-SA" smtClean="0"/>
              <a:t>16/01/37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4DD1-5B96-42B6-B417-4BC7F689C2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4659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F492-0366-4457-BD49-F4DAEC430DFD}" type="datetimeFigureOut">
              <a:rPr lang="ar-SA" smtClean="0"/>
              <a:t>16/01/37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4DD1-5B96-42B6-B417-4BC7F689C2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908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F492-0366-4457-BD49-F4DAEC430DFD}" type="datetimeFigureOut">
              <a:rPr lang="ar-SA" smtClean="0"/>
              <a:t>16/01/37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4DD1-5B96-42B6-B417-4BC7F689C2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0889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F492-0366-4457-BD49-F4DAEC430DFD}" type="datetimeFigureOut">
              <a:rPr lang="ar-SA" smtClean="0"/>
              <a:t>16/01/37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4DD1-5B96-42B6-B417-4BC7F689C2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99907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F492-0366-4457-BD49-F4DAEC430DFD}" type="datetimeFigureOut">
              <a:rPr lang="ar-SA" smtClean="0"/>
              <a:t>16/01/37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4DD1-5B96-42B6-B417-4BC7F689C2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239723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F492-0366-4457-BD49-F4DAEC430DFD}" type="datetimeFigureOut">
              <a:rPr lang="ar-SA" smtClean="0"/>
              <a:t>16/01/37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4DD1-5B96-42B6-B417-4BC7F689C2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88788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F492-0366-4457-BD49-F4DAEC430DFD}" type="datetimeFigureOut">
              <a:rPr lang="ar-SA" smtClean="0"/>
              <a:t>16/01/37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4DD1-5B96-42B6-B417-4BC7F689C2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64344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F492-0366-4457-BD49-F4DAEC430DFD}" type="datetimeFigureOut">
              <a:rPr lang="ar-SA" smtClean="0"/>
              <a:t>16/01/37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4DD1-5B96-42B6-B417-4BC7F689C2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50676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F492-0366-4457-BD49-F4DAEC430DFD}" type="datetimeFigureOut">
              <a:rPr lang="ar-SA" smtClean="0"/>
              <a:t>16/01/37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4DD1-5B96-42B6-B417-4BC7F689C2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2503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F492-0366-4457-BD49-F4DAEC430DFD}" type="datetimeFigureOut">
              <a:rPr lang="ar-SA" smtClean="0"/>
              <a:t>16/01/37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F6144DD1-5B96-42B6-B417-4BC7F689C2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50846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F492-0366-4457-BD49-F4DAEC430DFD}" type="datetimeFigureOut">
              <a:rPr lang="ar-SA" smtClean="0"/>
              <a:t>16/01/37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4DD1-5B96-42B6-B417-4BC7F689C2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38618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F492-0366-4457-BD49-F4DAEC430DFD}" type="datetimeFigureOut">
              <a:rPr lang="ar-SA" smtClean="0"/>
              <a:t>16/01/37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4DD1-5B96-42B6-B417-4BC7F689C2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68611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F492-0366-4457-BD49-F4DAEC430DFD}" type="datetimeFigureOut">
              <a:rPr lang="ar-SA" smtClean="0"/>
              <a:t>16/01/37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4DD1-5B96-42B6-B417-4BC7F689C2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09285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F492-0366-4457-BD49-F4DAEC430DFD}" type="datetimeFigureOut">
              <a:rPr lang="ar-SA" smtClean="0"/>
              <a:t>16/01/37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4DD1-5B96-42B6-B417-4BC7F689C2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92218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F492-0366-4457-BD49-F4DAEC430DFD}" type="datetimeFigureOut">
              <a:rPr lang="ar-SA" smtClean="0"/>
              <a:t>16/01/37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4DD1-5B96-42B6-B417-4BC7F689C2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0180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F492-0366-4457-BD49-F4DAEC430DFD}" type="datetimeFigureOut">
              <a:rPr lang="ar-SA" smtClean="0"/>
              <a:t>16/01/37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4DD1-5B96-42B6-B417-4BC7F689C2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6505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F492-0366-4457-BD49-F4DAEC430DFD}" type="datetimeFigureOut">
              <a:rPr lang="ar-SA" smtClean="0"/>
              <a:t>16/01/37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4DD1-5B96-42B6-B417-4BC7F689C2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4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ED5F492-0366-4457-BD49-F4DAEC430DFD}" type="datetimeFigureOut">
              <a:rPr lang="ar-SA" smtClean="0"/>
              <a:t>16/01/37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6144DD1-5B96-42B6-B417-4BC7F689C2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46026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1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812286" y="0"/>
            <a:ext cx="8574622" cy="2616199"/>
          </a:xfrm>
        </p:spPr>
        <p:txBody>
          <a:bodyPr/>
          <a:lstStyle/>
          <a:p>
            <a:r>
              <a:rPr lang="ar-S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البناء الاجتماعي</a:t>
            </a:r>
            <a:endParaRPr lang="ar-SA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225092" y="2616199"/>
            <a:ext cx="6987645" cy="1388534"/>
          </a:xfrm>
        </p:spPr>
        <p:txBody>
          <a:bodyPr/>
          <a:lstStyle/>
          <a:p>
            <a:r>
              <a:rPr lang="ar-SA" b="1" dirty="0" smtClean="0"/>
              <a:t>أهم المفاهيم المتصلة به، ومكوناته...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203556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أهداف المحاضرة:</a:t>
            </a:r>
            <a:endPara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538484" y="2183642"/>
            <a:ext cx="8775510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ar-SA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التعرف على مفهوم «البناء الاجتماعي».</a:t>
            </a:r>
          </a:p>
          <a:p>
            <a:pPr marL="457200" indent="-457200">
              <a:buFont typeface="+mj-lt"/>
              <a:buAutoNum type="arabicPeriod"/>
            </a:pPr>
            <a:endParaRPr lang="ar-SA" sz="32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457200" indent="-457200">
              <a:buFont typeface="+mj-lt"/>
              <a:buAutoNum type="arabicPeriod"/>
            </a:pPr>
            <a:r>
              <a:rPr lang="ar-SA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التعرف على أهم المفاهيم المتصلة بـــ «البناء الاجتماعي».</a:t>
            </a:r>
          </a:p>
          <a:p>
            <a:pPr marL="457200" indent="-457200">
              <a:buFont typeface="+mj-lt"/>
              <a:buAutoNum type="arabicPeriod"/>
            </a:pPr>
            <a:endParaRPr lang="ar-SA" sz="32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457200" indent="-457200">
              <a:buFont typeface="+mj-lt"/>
              <a:buAutoNum type="arabicPeriod"/>
            </a:pPr>
            <a:r>
              <a:rPr lang="ar-SA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التعرف على مكونات «البناء الاجتماعي».</a:t>
            </a:r>
            <a:endParaRPr lang="ar-SA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4046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30555" y="139890"/>
            <a:ext cx="7968254" cy="1752599"/>
          </a:xfrm>
        </p:spPr>
        <p:txBody>
          <a:bodyPr>
            <a:normAutofit/>
          </a:bodyPr>
          <a:lstStyle/>
          <a:p>
            <a:pPr marL="571500" indent="-571500" algn="r">
              <a:buFont typeface="Wingdings" panose="05000000000000000000" pitchFamily="2" charset="2"/>
              <a:buChar char="Ø"/>
            </a:pPr>
            <a:r>
              <a:rPr lang="ar-SA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ما هو «البناء 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الاجتماعي</a:t>
            </a:r>
            <a:r>
              <a:rPr lang="ar-SA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»؟</a:t>
            </a:r>
            <a:endParaRPr lang="ar-SA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961" y="4269149"/>
            <a:ext cx="3794078" cy="25888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مربع نص 3"/>
          <p:cNvSpPr txBox="1"/>
          <p:nvPr/>
        </p:nvSpPr>
        <p:spPr>
          <a:xfrm>
            <a:off x="2156346" y="1733266"/>
            <a:ext cx="9580729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حاول علماء الاجتماع تقديم تعريف للبناء الاجتماعي، واختلفت تعريفاتهم باختلاف خلفياتهم العلمية واتجاهاتهم.</a:t>
            </a:r>
          </a:p>
          <a:p>
            <a:endParaRPr lang="ar-SA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ويُقصد بالبناء الاجتماعي: 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«وجود تنظيم معين له حدود واضحة، وهو يتكون من عدة أجزاء أو نظم أهمها النظام الاقتصادي، والسياسي، والأسري، والتعليمي، والديني، وهناك اعتماد متبادل بين هذه الأجزاء».</a:t>
            </a:r>
            <a:endParaRPr lang="ar-S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3949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84310" y="-48309"/>
            <a:ext cx="10018713" cy="1752599"/>
          </a:xfrm>
        </p:spPr>
        <p:txBody>
          <a:bodyPr>
            <a:normAutofit/>
          </a:bodyPr>
          <a:lstStyle/>
          <a:p>
            <a:pPr marL="571500" indent="-571500" algn="r">
              <a:buFont typeface="Wingdings" panose="05000000000000000000" pitchFamily="2" charset="2"/>
              <a:buChar char="Ø"/>
            </a:pPr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أهم المفاهيم المتصلة بالبناء الاجتماعي..</a:t>
            </a:r>
            <a:endParaRPr lang="ar-S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رسم تخطيطي 7"/>
          <p:cNvGraphicFramePr/>
          <p:nvPr>
            <p:extLst>
              <p:ext uri="{D42A27DB-BD31-4B8C-83A1-F6EECF244321}">
                <p14:modId xmlns:p14="http://schemas.microsoft.com/office/powerpoint/2010/main" val="1747974870"/>
              </p:ext>
            </p:extLst>
          </p:nvPr>
        </p:nvGraphicFramePr>
        <p:xfrm>
          <a:off x="3723456" y="1936629"/>
          <a:ext cx="8352430" cy="3767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صورة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149" y="1327144"/>
            <a:ext cx="2162973" cy="185397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13" y="3153338"/>
            <a:ext cx="2522992" cy="25229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758" y="4983617"/>
            <a:ext cx="3292538" cy="187438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78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خداعي">
  <a:themeElements>
    <a:clrScheme name="خداعي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خداعي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خداعي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TM03457496[[fn=خداعي]]</Template>
  <TotalTime>55</TotalTime>
  <Words>126</Words>
  <Application>Microsoft Office PowerPoint</Application>
  <PresentationFormat>Custom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خداعي</vt:lpstr>
      <vt:lpstr>البناء الاجتماعي</vt:lpstr>
      <vt:lpstr>أهداف المحاضرة:</vt:lpstr>
      <vt:lpstr>ما هو «البناء الاجتماعي»؟</vt:lpstr>
      <vt:lpstr>أهم المفاهيم المتصلة بالبناء الاجتماعي..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البناء الاجتماعي</dc:title>
  <dc:creator>الاء عسيري</dc:creator>
  <cp:lastModifiedBy>د سحر</cp:lastModifiedBy>
  <cp:revision>11</cp:revision>
  <dcterms:created xsi:type="dcterms:W3CDTF">2015-10-03T21:57:17Z</dcterms:created>
  <dcterms:modified xsi:type="dcterms:W3CDTF">2015-10-29T04:50:19Z</dcterms:modified>
</cp:coreProperties>
</file>