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 snapToGrid="0">
      <p:cViewPr>
        <p:scale>
          <a:sx n="66" d="100"/>
          <a:sy n="66" d="100"/>
        </p:scale>
        <p:origin x="876" y="1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4FF1847-5DAD-4938-8110-FBC153C8569B}" type="doc">
      <dgm:prSet loTypeId="urn:microsoft.com/office/officeart/2005/8/layout/vProcess5" loCatId="process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pPr rtl="1"/>
          <a:endParaRPr lang="ar-SA"/>
        </a:p>
      </dgm:t>
    </dgm:pt>
    <dgm:pt modelId="{40EA131A-660E-4248-B8E7-D3F085B7083D}">
      <dgm:prSet/>
      <dgm:spPr/>
      <dgm:t>
        <a:bodyPr/>
        <a:lstStyle/>
        <a:p>
          <a:pPr rtl="1"/>
          <a:r>
            <a:rPr lang="ar-SA" b="1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التنظيم الاجتماعي </a:t>
          </a:r>
          <a:r>
            <a:rPr lang="en-US" b="1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Social organization</a:t>
          </a:r>
          <a:r>
            <a:rPr lang="ar-SA" b="1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.</a:t>
          </a:r>
          <a:endParaRPr lang="ar-SA">
            <a:solidFill>
              <a:srgbClr val="00206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BEE6A28-F971-42A3-ADB7-D462DE7FF794}" type="parTrans" cxnId="{9BF7967F-7C54-4D0C-B060-3CFF460E2186}">
      <dgm:prSet/>
      <dgm:spPr/>
      <dgm:t>
        <a:bodyPr/>
        <a:lstStyle/>
        <a:p>
          <a:pPr rtl="1"/>
          <a:endParaRPr lang="ar-SA"/>
        </a:p>
      </dgm:t>
    </dgm:pt>
    <dgm:pt modelId="{31B8C6D7-F802-4C71-8D73-946024529223}" type="sibTrans" cxnId="{9BF7967F-7C54-4D0C-B060-3CFF460E2186}">
      <dgm:prSet/>
      <dgm:spPr/>
      <dgm:t>
        <a:bodyPr/>
        <a:lstStyle/>
        <a:p>
          <a:pPr rtl="1"/>
          <a:endParaRPr lang="ar-SA"/>
        </a:p>
      </dgm:t>
    </dgm:pt>
    <dgm:pt modelId="{6C22A596-AFF1-4E4A-86A5-A48155CD07B7}">
      <dgm:prSet/>
      <dgm:spPr/>
      <dgm:t>
        <a:bodyPr/>
        <a:lstStyle/>
        <a:p>
          <a:pPr rtl="1"/>
          <a:r>
            <a:rPr lang="ar-SA" b="1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العلاقات الاجتماعية </a:t>
          </a:r>
          <a:r>
            <a:rPr lang="en-US" b="1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Social Relations</a:t>
          </a:r>
          <a:r>
            <a:rPr lang="ar-SA" b="1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.</a:t>
          </a:r>
          <a:endParaRPr lang="ar-SA">
            <a:solidFill>
              <a:srgbClr val="00206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1B7B9CD-1151-4A56-868D-38D0E59CC274}" type="parTrans" cxnId="{96E3D0BA-CCE8-407A-89C7-35E8A8874093}">
      <dgm:prSet/>
      <dgm:spPr/>
      <dgm:t>
        <a:bodyPr/>
        <a:lstStyle/>
        <a:p>
          <a:pPr rtl="1"/>
          <a:endParaRPr lang="ar-SA"/>
        </a:p>
      </dgm:t>
    </dgm:pt>
    <dgm:pt modelId="{72C7BCD4-8141-486C-AC8E-FF624E5764D3}" type="sibTrans" cxnId="{96E3D0BA-CCE8-407A-89C7-35E8A8874093}">
      <dgm:prSet/>
      <dgm:spPr/>
      <dgm:t>
        <a:bodyPr/>
        <a:lstStyle/>
        <a:p>
          <a:pPr rtl="1"/>
          <a:endParaRPr lang="ar-SA"/>
        </a:p>
      </dgm:t>
    </dgm:pt>
    <dgm:pt modelId="{A2EDD0E1-4EB0-42EF-9671-A5C0AC4D100A}">
      <dgm:prSet/>
      <dgm:spPr/>
      <dgm:t>
        <a:bodyPr/>
        <a:lstStyle/>
        <a:p>
          <a:pPr rtl="1"/>
          <a:r>
            <a:rPr lang="ar-SA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التفاعل الاجتماعي </a:t>
          </a:r>
          <a:r>
            <a:rPr lang="en-US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Social Interaction</a:t>
          </a:r>
          <a:r>
            <a:rPr lang="ar-SA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.</a:t>
          </a:r>
          <a:endParaRPr lang="ar-SA" dirty="0">
            <a:solidFill>
              <a:srgbClr val="00206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38D7728-2B1A-47FF-8D2C-BF558BF63296}" type="parTrans" cxnId="{16814FC1-1A25-4620-9CFE-93B30BCBD5A3}">
      <dgm:prSet/>
      <dgm:spPr/>
      <dgm:t>
        <a:bodyPr/>
        <a:lstStyle/>
        <a:p>
          <a:pPr rtl="1"/>
          <a:endParaRPr lang="ar-SA"/>
        </a:p>
      </dgm:t>
    </dgm:pt>
    <dgm:pt modelId="{7FC32E62-39F4-444C-8962-CE6501C105A7}" type="sibTrans" cxnId="{16814FC1-1A25-4620-9CFE-93B30BCBD5A3}">
      <dgm:prSet/>
      <dgm:spPr/>
      <dgm:t>
        <a:bodyPr/>
        <a:lstStyle/>
        <a:p>
          <a:pPr rtl="1"/>
          <a:endParaRPr lang="ar-SA"/>
        </a:p>
      </dgm:t>
    </dgm:pt>
    <dgm:pt modelId="{8F73C55C-C9FD-43C0-80EA-F9132813D4FD}">
      <dgm:prSet/>
      <dgm:spPr/>
      <dgm:t>
        <a:bodyPr/>
        <a:lstStyle/>
        <a:p>
          <a:pPr rtl="1"/>
          <a:r>
            <a:rPr lang="ar-SA" b="1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المكانة </a:t>
          </a:r>
          <a:r>
            <a:rPr lang="en-US" b="1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Status</a:t>
          </a:r>
          <a:r>
            <a:rPr lang="ar-SA" b="1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والدور</a:t>
          </a:r>
          <a:r>
            <a:rPr lang="en-US" b="1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Role</a:t>
          </a:r>
          <a:r>
            <a:rPr lang="ar-SA" b="1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.</a:t>
          </a:r>
          <a:endParaRPr lang="ar-SA">
            <a:solidFill>
              <a:srgbClr val="00206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4166773-01B8-4537-8FC1-3D381DCBB28F}" type="parTrans" cxnId="{D9D8C43D-1795-4F2A-8147-C320EC4E0867}">
      <dgm:prSet/>
      <dgm:spPr/>
      <dgm:t>
        <a:bodyPr/>
        <a:lstStyle/>
        <a:p>
          <a:pPr rtl="1"/>
          <a:endParaRPr lang="ar-SA"/>
        </a:p>
      </dgm:t>
    </dgm:pt>
    <dgm:pt modelId="{83C0323F-04D8-47F1-98A9-78E0C1058F50}" type="sibTrans" cxnId="{D9D8C43D-1795-4F2A-8147-C320EC4E0867}">
      <dgm:prSet/>
      <dgm:spPr/>
      <dgm:t>
        <a:bodyPr/>
        <a:lstStyle/>
        <a:p>
          <a:pPr rtl="1"/>
          <a:endParaRPr lang="ar-SA"/>
        </a:p>
      </dgm:t>
    </dgm:pt>
    <dgm:pt modelId="{3F626780-674D-4B29-81A3-8F44D73A98FF}">
      <dgm:prSet/>
      <dgm:spPr/>
      <dgm:t>
        <a:bodyPr/>
        <a:lstStyle/>
        <a:p>
          <a:pPr rtl="1"/>
          <a:r>
            <a:rPr lang="ar-SA" b="1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الثقافة </a:t>
          </a:r>
          <a:r>
            <a:rPr lang="en-US" b="1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Culture</a:t>
          </a:r>
          <a:r>
            <a:rPr lang="ar-SA" b="1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.</a:t>
          </a:r>
          <a:endParaRPr lang="ar-SA">
            <a:solidFill>
              <a:srgbClr val="00206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EC28CE0-3EEA-420D-9D1C-68FE8DFA3952}" type="parTrans" cxnId="{350312FF-2D72-46F7-AAB7-F08CCC67EF51}">
      <dgm:prSet/>
      <dgm:spPr/>
      <dgm:t>
        <a:bodyPr/>
        <a:lstStyle/>
        <a:p>
          <a:pPr rtl="1"/>
          <a:endParaRPr lang="ar-SA"/>
        </a:p>
      </dgm:t>
    </dgm:pt>
    <dgm:pt modelId="{D9437D8C-519D-4A1C-802C-5823B6ACE7C6}" type="sibTrans" cxnId="{350312FF-2D72-46F7-AAB7-F08CCC67EF51}">
      <dgm:prSet/>
      <dgm:spPr/>
      <dgm:t>
        <a:bodyPr/>
        <a:lstStyle/>
        <a:p>
          <a:pPr rtl="1"/>
          <a:endParaRPr lang="ar-SA"/>
        </a:p>
      </dgm:t>
    </dgm:pt>
    <dgm:pt modelId="{D33901F3-5FBE-49D6-A1AA-2B61212260F1}">
      <dgm:prSet/>
      <dgm:spPr/>
    </dgm:pt>
    <dgm:pt modelId="{08E8A8B6-A0FF-4445-B11A-E4C08B96C826}" type="parTrans" cxnId="{568394B4-5B30-4728-B169-ABB1B0E482B5}">
      <dgm:prSet/>
      <dgm:spPr/>
      <dgm:t>
        <a:bodyPr/>
        <a:lstStyle/>
        <a:p>
          <a:pPr rtl="1"/>
          <a:endParaRPr lang="ar-SA"/>
        </a:p>
      </dgm:t>
    </dgm:pt>
    <dgm:pt modelId="{381C619F-777A-47C2-8408-7DAA35927580}" type="sibTrans" cxnId="{568394B4-5B30-4728-B169-ABB1B0E482B5}">
      <dgm:prSet/>
      <dgm:spPr/>
      <dgm:t>
        <a:bodyPr/>
        <a:lstStyle/>
        <a:p>
          <a:pPr rtl="1"/>
          <a:endParaRPr lang="ar-SA"/>
        </a:p>
      </dgm:t>
    </dgm:pt>
    <dgm:pt modelId="{A7F18F4F-27C4-47BD-A89F-F669F41D93E6}" type="pres">
      <dgm:prSet presAssocID="{34FF1847-5DAD-4938-8110-FBC153C8569B}" presName="outerComposite" presStyleCnt="0">
        <dgm:presLayoutVars>
          <dgm:chMax val="5"/>
          <dgm:dir/>
          <dgm:resizeHandles val="exact"/>
        </dgm:presLayoutVars>
      </dgm:prSet>
      <dgm:spPr/>
    </dgm:pt>
    <dgm:pt modelId="{ECDEB082-6AD7-49F4-B1B7-1B46C4E3F3B4}" type="pres">
      <dgm:prSet presAssocID="{34FF1847-5DAD-4938-8110-FBC153C8569B}" presName="dummyMaxCanvas" presStyleCnt="0">
        <dgm:presLayoutVars/>
      </dgm:prSet>
      <dgm:spPr/>
    </dgm:pt>
    <dgm:pt modelId="{5F647629-16CB-4F03-9110-D7F45873A9DE}" type="pres">
      <dgm:prSet presAssocID="{34FF1847-5DAD-4938-8110-FBC153C8569B}" presName="FiveNodes_1" presStyleLbl="node1" presStyleIdx="0" presStyleCnt="5">
        <dgm:presLayoutVars>
          <dgm:bulletEnabled val="1"/>
        </dgm:presLayoutVars>
      </dgm:prSet>
      <dgm:spPr/>
    </dgm:pt>
    <dgm:pt modelId="{DFC73835-370F-4536-9178-E678083B261A}" type="pres">
      <dgm:prSet presAssocID="{34FF1847-5DAD-4938-8110-FBC153C8569B}" presName="FiveNodes_2" presStyleLbl="node1" presStyleIdx="1" presStyleCnt="5">
        <dgm:presLayoutVars>
          <dgm:bulletEnabled val="1"/>
        </dgm:presLayoutVars>
      </dgm:prSet>
      <dgm:spPr/>
    </dgm:pt>
    <dgm:pt modelId="{54E6E7B2-8419-4121-810F-55756913F917}" type="pres">
      <dgm:prSet presAssocID="{34FF1847-5DAD-4938-8110-FBC153C8569B}" presName="FiveNodes_3" presStyleLbl="node1" presStyleIdx="2" presStyleCnt="5">
        <dgm:presLayoutVars>
          <dgm:bulletEnabled val="1"/>
        </dgm:presLayoutVars>
      </dgm:prSet>
      <dgm:spPr/>
    </dgm:pt>
    <dgm:pt modelId="{2FAB2800-8065-4878-9944-0EE3411BEFDC}" type="pres">
      <dgm:prSet presAssocID="{34FF1847-5DAD-4938-8110-FBC153C8569B}" presName="FiveNodes_4" presStyleLbl="node1" presStyleIdx="3" presStyleCnt="5">
        <dgm:presLayoutVars>
          <dgm:bulletEnabled val="1"/>
        </dgm:presLayoutVars>
      </dgm:prSet>
      <dgm:spPr/>
    </dgm:pt>
    <dgm:pt modelId="{CA5718D6-02E9-4058-84B4-143E6DBD0BA8}" type="pres">
      <dgm:prSet presAssocID="{34FF1847-5DAD-4938-8110-FBC153C8569B}" presName="FiveNodes_5" presStyleLbl="node1" presStyleIdx="4" presStyleCnt="5">
        <dgm:presLayoutVars>
          <dgm:bulletEnabled val="1"/>
        </dgm:presLayoutVars>
      </dgm:prSet>
      <dgm:spPr/>
    </dgm:pt>
    <dgm:pt modelId="{434D6F55-6C59-4594-AEBF-2970817E7525}" type="pres">
      <dgm:prSet presAssocID="{34FF1847-5DAD-4938-8110-FBC153C8569B}" presName="FiveConn_1-2" presStyleLbl="fgAccFollowNode1" presStyleIdx="0" presStyleCnt="4">
        <dgm:presLayoutVars>
          <dgm:bulletEnabled val="1"/>
        </dgm:presLayoutVars>
      </dgm:prSet>
      <dgm:spPr/>
    </dgm:pt>
    <dgm:pt modelId="{4D5F9DF7-1FC1-4FFE-9097-38D7CAE9233C}" type="pres">
      <dgm:prSet presAssocID="{34FF1847-5DAD-4938-8110-FBC153C8569B}" presName="FiveConn_2-3" presStyleLbl="fgAccFollowNode1" presStyleIdx="1" presStyleCnt="4">
        <dgm:presLayoutVars>
          <dgm:bulletEnabled val="1"/>
        </dgm:presLayoutVars>
      </dgm:prSet>
      <dgm:spPr/>
    </dgm:pt>
    <dgm:pt modelId="{9057243D-989B-4988-AB31-05D560949143}" type="pres">
      <dgm:prSet presAssocID="{34FF1847-5DAD-4938-8110-FBC153C8569B}" presName="FiveConn_3-4" presStyleLbl="fgAccFollowNode1" presStyleIdx="2" presStyleCnt="4">
        <dgm:presLayoutVars>
          <dgm:bulletEnabled val="1"/>
        </dgm:presLayoutVars>
      </dgm:prSet>
      <dgm:spPr/>
    </dgm:pt>
    <dgm:pt modelId="{8D11A916-1A03-411D-BE11-6B54B596BC1B}" type="pres">
      <dgm:prSet presAssocID="{34FF1847-5DAD-4938-8110-FBC153C8569B}" presName="FiveConn_4-5" presStyleLbl="fgAccFollowNode1" presStyleIdx="3" presStyleCnt="4">
        <dgm:presLayoutVars>
          <dgm:bulletEnabled val="1"/>
        </dgm:presLayoutVars>
      </dgm:prSet>
      <dgm:spPr/>
    </dgm:pt>
    <dgm:pt modelId="{596A89D4-8AB4-43AC-821C-BE7014B97CAA}" type="pres">
      <dgm:prSet presAssocID="{34FF1847-5DAD-4938-8110-FBC153C8569B}" presName="FiveNodes_1_text" presStyleLbl="node1" presStyleIdx="4" presStyleCnt="5">
        <dgm:presLayoutVars>
          <dgm:bulletEnabled val="1"/>
        </dgm:presLayoutVars>
      </dgm:prSet>
      <dgm:spPr/>
    </dgm:pt>
    <dgm:pt modelId="{0C184EC2-3E99-4AF8-A2FE-B54B36C1304A}" type="pres">
      <dgm:prSet presAssocID="{34FF1847-5DAD-4938-8110-FBC153C8569B}" presName="FiveNodes_2_text" presStyleLbl="node1" presStyleIdx="4" presStyleCnt="5">
        <dgm:presLayoutVars>
          <dgm:bulletEnabled val="1"/>
        </dgm:presLayoutVars>
      </dgm:prSet>
      <dgm:spPr/>
    </dgm:pt>
    <dgm:pt modelId="{E83AD404-869E-40CB-9BEB-6953709A7261}" type="pres">
      <dgm:prSet presAssocID="{34FF1847-5DAD-4938-8110-FBC153C8569B}" presName="FiveNodes_3_text" presStyleLbl="node1" presStyleIdx="4" presStyleCnt="5">
        <dgm:presLayoutVars>
          <dgm:bulletEnabled val="1"/>
        </dgm:presLayoutVars>
      </dgm:prSet>
      <dgm:spPr/>
    </dgm:pt>
    <dgm:pt modelId="{C778EBAC-7246-4C43-81A7-29708483BBD0}" type="pres">
      <dgm:prSet presAssocID="{34FF1847-5DAD-4938-8110-FBC153C8569B}" presName="FiveNodes_4_text" presStyleLbl="node1" presStyleIdx="4" presStyleCnt="5">
        <dgm:presLayoutVars>
          <dgm:bulletEnabled val="1"/>
        </dgm:presLayoutVars>
      </dgm:prSet>
      <dgm:spPr/>
    </dgm:pt>
    <dgm:pt modelId="{044D07E1-CA96-429E-A86C-08BCC300ABF9}" type="pres">
      <dgm:prSet presAssocID="{34FF1847-5DAD-4938-8110-FBC153C8569B}" presName="FiveNodes_5_text" presStyleLbl="node1" presStyleIdx="4" presStyleCnt="5">
        <dgm:presLayoutVars>
          <dgm:bulletEnabled val="1"/>
        </dgm:presLayoutVars>
      </dgm:prSet>
      <dgm:spPr/>
    </dgm:pt>
  </dgm:ptLst>
  <dgm:cxnLst>
    <dgm:cxn modelId="{15B39BEB-27F0-490F-8EE4-2F4956ECD489}" type="presOf" srcId="{3F626780-674D-4B29-81A3-8F44D73A98FF}" destId="{044D07E1-CA96-429E-A86C-08BCC300ABF9}" srcOrd="1" destOrd="0" presId="urn:microsoft.com/office/officeart/2005/8/layout/vProcess5"/>
    <dgm:cxn modelId="{D9D8C43D-1795-4F2A-8147-C320EC4E0867}" srcId="{34FF1847-5DAD-4938-8110-FBC153C8569B}" destId="{8F73C55C-C9FD-43C0-80EA-F9132813D4FD}" srcOrd="3" destOrd="0" parTransId="{C4166773-01B8-4537-8FC1-3D381DCBB28F}" sibTransId="{83C0323F-04D8-47F1-98A9-78E0C1058F50}"/>
    <dgm:cxn modelId="{F64F4015-503A-403D-B43E-F9FC3DEAE663}" type="presOf" srcId="{40EA131A-660E-4248-B8E7-D3F085B7083D}" destId="{5F647629-16CB-4F03-9110-D7F45873A9DE}" srcOrd="0" destOrd="0" presId="urn:microsoft.com/office/officeart/2005/8/layout/vProcess5"/>
    <dgm:cxn modelId="{9BF7967F-7C54-4D0C-B060-3CFF460E2186}" srcId="{34FF1847-5DAD-4938-8110-FBC153C8569B}" destId="{40EA131A-660E-4248-B8E7-D3F085B7083D}" srcOrd="0" destOrd="0" parTransId="{8BEE6A28-F971-42A3-ADB7-D462DE7FF794}" sibTransId="{31B8C6D7-F802-4C71-8D73-946024529223}"/>
    <dgm:cxn modelId="{180ABBEC-1E40-411D-92CF-5AC2EA7C8EE0}" type="presOf" srcId="{31B8C6D7-F802-4C71-8D73-946024529223}" destId="{434D6F55-6C59-4594-AEBF-2970817E7525}" srcOrd="0" destOrd="0" presId="urn:microsoft.com/office/officeart/2005/8/layout/vProcess5"/>
    <dgm:cxn modelId="{29848D8D-2C1D-4A83-B253-5F9EB2AAB700}" type="presOf" srcId="{A2EDD0E1-4EB0-42EF-9671-A5C0AC4D100A}" destId="{54E6E7B2-8419-4121-810F-55756913F917}" srcOrd="0" destOrd="0" presId="urn:microsoft.com/office/officeart/2005/8/layout/vProcess5"/>
    <dgm:cxn modelId="{DFBAB482-DD10-4D11-8E05-EAD081E5E553}" type="presOf" srcId="{3F626780-674D-4B29-81A3-8F44D73A98FF}" destId="{CA5718D6-02E9-4058-84B4-143E6DBD0BA8}" srcOrd="0" destOrd="0" presId="urn:microsoft.com/office/officeart/2005/8/layout/vProcess5"/>
    <dgm:cxn modelId="{568394B4-5B30-4728-B169-ABB1B0E482B5}" srcId="{34FF1847-5DAD-4938-8110-FBC153C8569B}" destId="{D33901F3-5FBE-49D6-A1AA-2B61212260F1}" srcOrd="5" destOrd="0" parTransId="{08E8A8B6-A0FF-4445-B11A-E4C08B96C826}" sibTransId="{381C619F-777A-47C2-8408-7DAA35927580}"/>
    <dgm:cxn modelId="{350312FF-2D72-46F7-AAB7-F08CCC67EF51}" srcId="{34FF1847-5DAD-4938-8110-FBC153C8569B}" destId="{3F626780-674D-4B29-81A3-8F44D73A98FF}" srcOrd="4" destOrd="0" parTransId="{BEC28CE0-3EEA-420D-9D1C-68FE8DFA3952}" sibTransId="{D9437D8C-519D-4A1C-802C-5823B6ACE7C6}"/>
    <dgm:cxn modelId="{CA719F2B-54FC-4BEA-8051-5D13617D8AFA}" type="presOf" srcId="{40EA131A-660E-4248-B8E7-D3F085B7083D}" destId="{596A89D4-8AB4-43AC-821C-BE7014B97CAA}" srcOrd="1" destOrd="0" presId="urn:microsoft.com/office/officeart/2005/8/layout/vProcess5"/>
    <dgm:cxn modelId="{8BF659A1-217B-45FD-A0A9-B45DA3199ECB}" type="presOf" srcId="{7FC32E62-39F4-444C-8962-CE6501C105A7}" destId="{9057243D-989B-4988-AB31-05D560949143}" srcOrd="0" destOrd="0" presId="urn:microsoft.com/office/officeart/2005/8/layout/vProcess5"/>
    <dgm:cxn modelId="{E41A1AD3-819E-4676-95C6-BB4884520DD4}" type="presOf" srcId="{8F73C55C-C9FD-43C0-80EA-F9132813D4FD}" destId="{2FAB2800-8065-4878-9944-0EE3411BEFDC}" srcOrd="0" destOrd="0" presId="urn:microsoft.com/office/officeart/2005/8/layout/vProcess5"/>
    <dgm:cxn modelId="{16814FC1-1A25-4620-9CFE-93B30BCBD5A3}" srcId="{34FF1847-5DAD-4938-8110-FBC153C8569B}" destId="{A2EDD0E1-4EB0-42EF-9671-A5C0AC4D100A}" srcOrd="2" destOrd="0" parTransId="{138D7728-2B1A-47FF-8D2C-BF558BF63296}" sibTransId="{7FC32E62-39F4-444C-8962-CE6501C105A7}"/>
    <dgm:cxn modelId="{CDBEE77E-840D-4402-B000-4CC296AB020F}" type="presOf" srcId="{72C7BCD4-8141-486C-AC8E-FF624E5764D3}" destId="{4D5F9DF7-1FC1-4FFE-9097-38D7CAE9233C}" srcOrd="0" destOrd="0" presId="urn:microsoft.com/office/officeart/2005/8/layout/vProcess5"/>
    <dgm:cxn modelId="{65FD3190-8A87-4E16-928A-92DE1D322B12}" type="presOf" srcId="{8F73C55C-C9FD-43C0-80EA-F9132813D4FD}" destId="{C778EBAC-7246-4C43-81A7-29708483BBD0}" srcOrd="1" destOrd="0" presId="urn:microsoft.com/office/officeart/2005/8/layout/vProcess5"/>
    <dgm:cxn modelId="{96E3D0BA-CCE8-407A-89C7-35E8A8874093}" srcId="{34FF1847-5DAD-4938-8110-FBC153C8569B}" destId="{6C22A596-AFF1-4E4A-86A5-A48155CD07B7}" srcOrd="1" destOrd="0" parTransId="{F1B7B9CD-1151-4A56-868D-38D0E59CC274}" sibTransId="{72C7BCD4-8141-486C-AC8E-FF624E5764D3}"/>
    <dgm:cxn modelId="{07A1FE56-116F-4BE1-9CE1-A2169EACA0EA}" type="presOf" srcId="{6C22A596-AFF1-4E4A-86A5-A48155CD07B7}" destId="{0C184EC2-3E99-4AF8-A2FE-B54B36C1304A}" srcOrd="1" destOrd="0" presId="urn:microsoft.com/office/officeart/2005/8/layout/vProcess5"/>
    <dgm:cxn modelId="{7B9144BF-4906-4671-9D53-75F7D39478E9}" type="presOf" srcId="{A2EDD0E1-4EB0-42EF-9671-A5C0AC4D100A}" destId="{E83AD404-869E-40CB-9BEB-6953709A7261}" srcOrd="1" destOrd="0" presId="urn:microsoft.com/office/officeart/2005/8/layout/vProcess5"/>
    <dgm:cxn modelId="{5F6890C7-C636-45A8-92E8-46EE7511F9ED}" type="presOf" srcId="{34FF1847-5DAD-4938-8110-FBC153C8569B}" destId="{A7F18F4F-27C4-47BD-A89F-F669F41D93E6}" srcOrd="0" destOrd="0" presId="urn:microsoft.com/office/officeart/2005/8/layout/vProcess5"/>
    <dgm:cxn modelId="{EA70D0CC-F38C-4430-B588-D7F18DC344C0}" type="presOf" srcId="{6C22A596-AFF1-4E4A-86A5-A48155CD07B7}" destId="{DFC73835-370F-4536-9178-E678083B261A}" srcOrd="0" destOrd="0" presId="urn:microsoft.com/office/officeart/2005/8/layout/vProcess5"/>
    <dgm:cxn modelId="{D1607917-84C1-496B-9E4E-9FA849D2E93B}" type="presOf" srcId="{83C0323F-04D8-47F1-98A9-78E0C1058F50}" destId="{8D11A916-1A03-411D-BE11-6B54B596BC1B}" srcOrd="0" destOrd="0" presId="urn:microsoft.com/office/officeart/2005/8/layout/vProcess5"/>
    <dgm:cxn modelId="{8B037595-86E2-43EF-8D9C-1BFEE1612B3C}" type="presParOf" srcId="{A7F18F4F-27C4-47BD-A89F-F669F41D93E6}" destId="{ECDEB082-6AD7-49F4-B1B7-1B46C4E3F3B4}" srcOrd="0" destOrd="0" presId="urn:microsoft.com/office/officeart/2005/8/layout/vProcess5"/>
    <dgm:cxn modelId="{1477A263-81D2-46C7-A559-F699C8820346}" type="presParOf" srcId="{A7F18F4F-27C4-47BD-A89F-F669F41D93E6}" destId="{5F647629-16CB-4F03-9110-D7F45873A9DE}" srcOrd="1" destOrd="0" presId="urn:microsoft.com/office/officeart/2005/8/layout/vProcess5"/>
    <dgm:cxn modelId="{13B4D833-2417-4012-8ECC-E067E061112C}" type="presParOf" srcId="{A7F18F4F-27C4-47BD-A89F-F669F41D93E6}" destId="{DFC73835-370F-4536-9178-E678083B261A}" srcOrd="2" destOrd="0" presId="urn:microsoft.com/office/officeart/2005/8/layout/vProcess5"/>
    <dgm:cxn modelId="{C59804F5-B859-4D3C-AF8C-75AD90940429}" type="presParOf" srcId="{A7F18F4F-27C4-47BD-A89F-F669F41D93E6}" destId="{54E6E7B2-8419-4121-810F-55756913F917}" srcOrd="3" destOrd="0" presId="urn:microsoft.com/office/officeart/2005/8/layout/vProcess5"/>
    <dgm:cxn modelId="{EBC9B6F8-157B-46CC-AA8B-F5832653C164}" type="presParOf" srcId="{A7F18F4F-27C4-47BD-A89F-F669F41D93E6}" destId="{2FAB2800-8065-4878-9944-0EE3411BEFDC}" srcOrd="4" destOrd="0" presId="urn:microsoft.com/office/officeart/2005/8/layout/vProcess5"/>
    <dgm:cxn modelId="{F7BBAC02-9988-4F85-9545-A84BA2E5A5DA}" type="presParOf" srcId="{A7F18F4F-27C4-47BD-A89F-F669F41D93E6}" destId="{CA5718D6-02E9-4058-84B4-143E6DBD0BA8}" srcOrd="5" destOrd="0" presId="urn:microsoft.com/office/officeart/2005/8/layout/vProcess5"/>
    <dgm:cxn modelId="{DA16D067-7975-47B0-BF2B-FF9105E5510C}" type="presParOf" srcId="{A7F18F4F-27C4-47BD-A89F-F669F41D93E6}" destId="{434D6F55-6C59-4594-AEBF-2970817E7525}" srcOrd="6" destOrd="0" presId="urn:microsoft.com/office/officeart/2005/8/layout/vProcess5"/>
    <dgm:cxn modelId="{B5B8B474-5264-40A9-9CCC-ADE6B1FD0F9C}" type="presParOf" srcId="{A7F18F4F-27C4-47BD-A89F-F669F41D93E6}" destId="{4D5F9DF7-1FC1-4FFE-9097-38D7CAE9233C}" srcOrd="7" destOrd="0" presId="urn:microsoft.com/office/officeart/2005/8/layout/vProcess5"/>
    <dgm:cxn modelId="{D438FBEF-CD64-4AF7-83AF-2F0BC9ADE50B}" type="presParOf" srcId="{A7F18F4F-27C4-47BD-A89F-F669F41D93E6}" destId="{9057243D-989B-4988-AB31-05D560949143}" srcOrd="8" destOrd="0" presId="urn:microsoft.com/office/officeart/2005/8/layout/vProcess5"/>
    <dgm:cxn modelId="{42D83BE5-1A09-4440-BDF5-0F4C0217AC00}" type="presParOf" srcId="{A7F18F4F-27C4-47BD-A89F-F669F41D93E6}" destId="{8D11A916-1A03-411D-BE11-6B54B596BC1B}" srcOrd="9" destOrd="0" presId="urn:microsoft.com/office/officeart/2005/8/layout/vProcess5"/>
    <dgm:cxn modelId="{2B59C1CB-2D93-4CFA-A921-1006DEB059D0}" type="presParOf" srcId="{A7F18F4F-27C4-47BD-A89F-F669F41D93E6}" destId="{596A89D4-8AB4-43AC-821C-BE7014B97CAA}" srcOrd="10" destOrd="0" presId="urn:microsoft.com/office/officeart/2005/8/layout/vProcess5"/>
    <dgm:cxn modelId="{81CBCB9C-7360-41FB-A133-224DF2C7A139}" type="presParOf" srcId="{A7F18F4F-27C4-47BD-A89F-F669F41D93E6}" destId="{0C184EC2-3E99-4AF8-A2FE-B54B36C1304A}" srcOrd="11" destOrd="0" presId="urn:microsoft.com/office/officeart/2005/8/layout/vProcess5"/>
    <dgm:cxn modelId="{48017F2F-97AD-46FC-90C4-D9304BBC8DD2}" type="presParOf" srcId="{A7F18F4F-27C4-47BD-A89F-F669F41D93E6}" destId="{E83AD404-869E-40CB-9BEB-6953709A7261}" srcOrd="12" destOrd="0" presId="urn:microsoft.com/office/officeart/2005/8/layout/vProcess5"/>
    <dgm:cxn modelId="{684391F4-E6E0-4C86-901A-3E467558752A}" type="presParOf" srcId="{A7F18F4F-27C4-47BD-A89F-F669F41D93E6}" destId="{C778EBAC-7246-4C43-81A7-29708483BBD0}" srcOrd="13" destOrd="0" presId="urn:microsoft.com/office/officeart/2005/8/layout/vProcess5"/>
    <dgm:cxn modelId="{45BFBAA9-9969-477A-98E7-EC3DDA455394}" type="presParOf" srcId="{A7F18F4F-27C4-47BD-A89F-F669F41D93E6}" destId="{044D07E1-CA96-429E-A86C-08BCC300ABF9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333D44F-87BB-49D6-965A-9E6CB9FE9F0D}" type="doc">
      <dgm:prSet loTypeId="urn:microsoft.com/office/officeart/2005/8/layout/default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pPr rtl="1"/>
          <a:endParaRPr lang="ar-SA"/>
        </a:p>
      </dgm:t>
    </dgm:pt>
    <dgm:pt modelId="{DAEF23D2-FAE7-4912-94E5-2E79AC3BE635}">
      <dgm:prSet phldrT="[نص]" custT="1"/>
      <dgm:spPr/>
      <dgm:t>
        <a:bodyPr/>
        <a:lstStyle/>
        <a:p>
          <a:pPr rtl="1"/>
          <a:r>
            <a:rPr lang="ar-SA" sz="36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الحشد</a:t>
          </a:r>
          <a:endParaRPr lang="ar-SA" sz="3600" b="1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25E72F5-B8E2-43E2-B61D-3C1406C489EB}" type="parTrans" cxnId="{7DD8D454-8ED3-4F9C-93E9-555C64594F98}">
      <dgm:prSet/>
      <dgm:spPr/>
      <dgm:t>
        <a:bodyPr/>
        <a:lstStyle/>
        <a:p>
          <a:pPr rtl="1"/>
          <a:endParaRPr lang="ar-SA"/>
        </a:p>
      </dgm:t>
    </dgm:pt>
    <dgm:pt modelId="{47897061-3A0D-4514-94FC-AF61156EDC97}" type="sibTrans" cxnId="{7DD8D454-8ED3-4F9C-93E9-555C64594F98}">
      <dgm:prSet/>
      <dgm:spPr/>
      <dgm:t>
        <a:bodyPr/>
        <a:lstStyle/>
        <a:p>
          <a:pPr rtl="1"/>
          <a:endParaRPr lang="ar-SA"/>
        </a:p>
      </dgm:t>
    </dgm:pt>
    <dgm:pt modelId="{3BEA0005-18DA-4829-85A9-CABD4DB79CC7}">
      <dgm:prSet phldrT="[نص]" custT="1"/>
      <dgm:spPr/>
      <dgm:t>
        <a:bodyPr/>
        <a:lstStyle/>
        <a:p>
          <a:pPr rtl="1"/>
          <a:r>
            <a:rPr lang="ar-SA" sz="36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العوام</a:t>
          </a:r>
          <a:endParaRPr lang="ar-SA" sz="3600" b="1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E9A0C54-0469-4690-B2F0-58620C3C686D}" type="parTrans" cxnId="{458BDF03-2049-4023-A989-19236459E04F}">
      <dgm:prSet/>
      <dgm:spPr/>
      <dgm:t>
        <a:bodyPr/>
        <a:lstStyle/>
        <a:p>
          <a:pPr rtl="1"/>
          <a:endParaRPr lang="ar-SA"/>
        </a:p>
      </dgm:t>
    </dgm:pt>
    <dgm:pt modelId="{EF007B98-E695-4A2D-97FB-903F33DCBF74}" type="sibTrans" cxnId="{458BDF03-2049-4023-A989-19236459E04F}">
      <dgm:prSet/>
      <dgm:spPr/>
      <dgm:t>
        <a:bodyPr/>
        <a:lstStyle/>
        <a:p>
          <a:pPr rtl="1"/>
          <a:endParaRPr lang="ar-SA"/>
        </a:p>
      </dgm:t>
    </dgm:pt>
    <dgm:pt modelId="{5400D6EB-FACB-4D6F-BD29-9D4E9F487221}">
      <dgm:prSet phldrT="[نص]" custT="1"/>
      <dgm:spPr/>
      <dgm:t>
        <a:bodyPr/>
        <a:lstStyle/>
        <a:p>
          <a:pPr rtl="1"/>
          <a:r>
            <a:rPr lang="ar-SA" sz="36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الجماعة</a:t>
          </a:r>
          <a:endParaRPr lang="ar-SA" sz="3600" b="1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49B6ACE-7430-476B-BFE8-5A9A0C3EA04A}" type="parTrans" cxnId="{F32B977E-2C0A-440F-8DB2-5BC61CD3A58F}">
      <dgm:prSet/>
      <dgm:spPr/>
      <dgm:t>
        <a:bodyPr/>
        <a:lstStyle/>
        <a:p>
          <a:pPr rtl="1"/>
          <a:endParaRPr lang="ar-SA"/>
        </a:p>
      </dgm:t>
    </dgm:pt>
    <dgm:pt modelId="{74A7260F-9890-442A-8BC2-D0E3EDFA7C6C}" type="sibTrans" cxnId="{F32B977E-2C0A-440F-8DB2-5BC61CD3A58F}">
      <dgm:prSet/>
      <dgm:spPr/>
      <dgm:t>
        <a:bodyPr/>
        <a:lstStyle/>
        <a:p>
          <a:pPr rtl="1"/>
          <a:endParaRPr lang="ar-SA"/>
        </a:p>
      </dgm:t>
    </dgm:pt>
    <dgm:pt modelId="{25D7A989-40A4-4F33-A3E6-960EA733D9AE}">
      <dgm:prSet phldrT="[نص]" custT="1"/>
      <dgm:spPr/>
      <dgm:t>
        <a:bodyPr/>
        <a:lstStyle/>
        <a:p>
          <a:pPr rtl="1"/>
          <a:r>
            <a:rPr lang="ar-SA" sz="36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المنظمات</a:t>
          </a:r>
          <a:endParaRPr lang="ar-SA" sz="3600" b="1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C44455D-0C19-4FCE-982D-66A781092F9B}" type="parTrans" cxnId="{798A8E4A-DA46-4E2C-9F55-CDBE26C96E0A}">
      <dgm:prSet/>
      <dgm:spPr/>
      <dgm:t>
        <a:bodyPr/>
        <a:lstStyle/>
        <a:p>
          <a:pPr rtl="1"/>
          <a:endParaRPr lang="ar-SA"/>
        </a:p>
      </dgm:t>
    </dgm:pt>
    <dgm:pt modelId="{E959B2E4-9F56-4A04-9882-0635953CDB9F}" type="sibTrans" cxnId="{798A8E4A-DA46-4E2C-9F55-CDBE26C96E0A}">
      <dgm:prSet/>
      <dgm:spPr/>
      <dgm:t>
        <a:bodyPr/>
        <a:lstStyle/>
        <a:p>
          <a:pPr rtl="1"/>
          <a:endParaRPr lang="ar-SA"/>
        </a:p>
      </dgm:t>
    </dgm:pt>
    <dgm:pt modelId="{207F44A8-EBBD-4CB4-873B-378C46854C74}">
      <dgm:prSet phldrT="[نص]" custT="1"/>
      <dgm:spPr/>
      <dgm:t>
        <a:bodyPr/>
        <a:lstStyle/>
        <a:p>
          <a:pPr rtl="1"/>
          <a:r>
            <a:rPr lang="ar-SA" sz="36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النظم الاجتماعية</a:t>
          </a:r>
          <a:endParaRPr lang="ar-SA" sz="3600" b="1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CBF86DE-E2B9-4885-A830-4855A20C8C18}" type="parTrans" cxnId="{52076F66-8F82-46DF-961E-3BEF1C59F24B}">
      <dgm:prSet/>
      <dgm:spPr/>
      <dgm:t>
        <a:bodyPr/>
        <a:lstStyle/>
        <a:p>
          <a:pPr rtl="1"/>
          <a:endParaRPr lang="ar-SA"/>
        </a:p>
      </dgm:t>
    </dgm:pt>
    <dgm:pt modelId="{DAA6E7A9-2595-44FE-8866-3B04DF6EA489}" type="sibTrans" cxnId="{52076F66-8F82-46DF-961E-3BEF1C59F24B}">
      <dgm:prSet/>
      <dgm:spPr/>
      <dgm:t>
        <a:bodyPr/>
        <a:lstStyle/>
        <a:p>
          <a:pPr rtl="1"/>
          <a:endParaRPr lang="ar-SA"/>
        </a:p>
      </dgm:t>
    </dgm:pt>
    <dgm:pt modelId="{C2B6DF05-84CD-41C6-8076-C7AE95A4B39C}">
      <dgm:prSet phldrT="[نص]" custT="1"/>
      <dgm:spPr/>
      <dgm:t>
        <a:bodyPr/>
        <a:lstStyle/>
        <a:p>
          <a:pPr rtl="1"/>
          <a:r>
            <a:rPr lang="ar-SA" sz="36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البيروقراطية</a:t>
          </a:r>
          <a:endParaRPr lang="ar-SA" sz="3600" b="1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5AC5AF0-2AB8-473A-9783-A466F9F32BF4}" type="parTrans" cxnId="{6DCE0E51-F462-405C-8DBE-E53925B9B658}">
      <dgm:prSet/>
      <dgm:spPr/>
      <dgm:t>
        <a:bodyPr/>
        <a:lstStyle/>
        <a:p>
          <a:pPr rtl="1"/>
          <a:endParaRPr lang="ar-SA"/>
        </a:p>
      </dgm:t>
    </dgm:pt>
    <dgm:pt modelId="{9F74E420-C728-40B7-A6FE-95338778A56B}" type="sibTrans" cxnId="{6DCE0E51-F462-405C-8DBE-E53925B9B658}">
      <dgm:prSet/>
      <dgm:spPr/>
      <dgm:t>
        <a:bodyPr/>
        <a:lstStyle/>
        <a:p>
          <a:pPr rtl="1"/>
          <a:endParaRPr lang="ar-SA"/>
        </a:p>
      </dgm:t>
    </dgm:pt>
    <dgm:pt modelId="{6A6AECCE-6763-4B72-B824-15C79935776C}" type="pres">
      <dgm:prSet presAssocID="{8333D44F-87BB-49D6-965A-9E6CB9FE9F0D}" presName="diagram" presStyleCnt="0">
        <dgm:presLayoutVars>
          <dgm:dir val="rev"/>
          <dgm:resizeHandles val="exact"/>
        </dgm:presLayoutVars>
      </dgm:prSet>
      <dgm:spPr/>
    </dgm:pt>
    <dgm:pt modelId="{BCB748D7-6B03-4253-ADCD-64D0F4B973D9}" type="pres">
      <dgm:prSet presAssocID="{DAEF23D2-FAE7-4912-94E5-2E79AC3BE635}" presName="node" presStyleLbl="node1" presStyleIdx="0" presStyleCnt="6">
        <dgm:presLayoutVars>
          <dgm:bulletEnabled val="1"/>
        </dgm:presLayoutVars>
      </dgm:prSet>
      <dgm:spPr/>
    </dgm:pt>
    <dgm:pt modelId="{DC08A03B-E474-47C6-9350-39D6D93EFF33}" type="pres">
      <dgm:prSet presAssocID="{47897061-3A0D-4514-94FC-AF61156EDC97}" presName="sibTrans" presStyleCnt="0"/>
      <dgm:spPr/>
    </dgm:pt>
    <dgm:pt modelId="{4F3CE693-4597-4E54-B39B-79483D80570D}" type="pres">
      <dgm:prSet presAssocID="{3BEA0005-18DA-4829-85A9-CABD4DB79CC7}" presName="node" presStyleLbl="node1" presStyleIdx="1" presStyleCnt="6">
        <dgm:presLayoutVars>
          <dgm:bulletEnabled val="1"/>
        </dgm:presLayoutVars>
      </dgm:prSet>
      <dgm:spPr/>
    </dgm:pt>
    <dgm:pt modelId="{50DE5E6F-12A6-48E4-80C9-A4FE8B40126F}" type="pres">
      <dgm:prSet presAssocID="{EF007B98-E695-4A2D-97FB-903F33DCBF74}" presName="sibTrans" presStyleCnt="0"/>
      <dgm:spPr/>
    </dgm:pt>
    <dgm:pt modelId="{17BAC0A4-D6C5-4E24-94F8-194CD9B7DF19}" type="pres">
      <dgm:prSet presAssocID="{5400D6EB-FACB-4D6F-BD29-9D4E9F487221}" presName="node" presStyleLbl="node1" presStyleIdx="2" presStyleCnt="6">
        <dgm:presLayoutVars>
          <dgm:bulletEnabled val="1"/>
        </dgm:presLayoutVars>
      </dgm:prSet>
      <dgm:spPr/>
    </dgm:pt>
    <dgm:pt modelId="{8203A5E9-9877-4F59-A90F-1C8023292888}" type="pres">
      <dgm:prSet presAssocID="{74A7260F-9890-442A-8BC2-D0E3EDFA7C6C}" presName="sibTrans" presStyleCnt="0"/>
      <dgm:spPr/>
    </dgm:pt>
    <dgm:pt modelId="{73F999F1-8494-4BCE-948B-8EA883BD0990}" type="pres">
      <dgm:prSet presAssocID="{25D7A989-40A4-4F33-A3E6-960EA733D9AE}" presName="node" presStyleLbl="node1" presStyleIdx="3" presStyleCnt="6">
        <dgm:presLayoutVars>
          <dgm:bulletEnabled val="1"/>
        </dgm:presLayoutVars>
      </dgm:prSet>
      <dgm:spPr/>
    </dgm:pt>
    <dgm:pt modelId="{C06C8BC3-E326-4E3A-85E6-21C98CA5FA7D}" type="pres">
      <dgm:prSet presAssocID="{E959B2E4-9F56-4A04-9882-0635953CDB9F}" presName="sibTrans" presStyleCnt="0"/>
      <dgm:spPr/>
    </dgm:pt>
    <dgm:pt modelId="{6757D277-9E28-4DD5-B2FC-F5A172D7D27D}" type="pres">
      <dgm:prSet presAssocID="{207F44A8-EBBD-4CB4-873B-378C46854C74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1CF1A9DB-9BE0-4001-BE28-E348F76EC3D9}" type="pres">
      <dgm:prSet presAssocID="{DAA6E7A9-2595-44FE-8866-3B04DF6EA489}" presName="sibTrans" presStyleCnt="0"/>
      <dgm:spPr/>
    </dgm:pt>
    <dgm:pt modelId="{3F92BCC1-7CD4-4F2E-8086-346A27B961A2}" type="pres">
      <dgm:prSet presAssocID="{C2B6DF05-84CD-41C6-8076-C7AE95A4B39C}" presName="node" presStyleLbl="node1" presStyleIdx="5" presStyleCnt="6">
        <dgm:presLayoutVars>
          <dgm:bulletEnabled val="1"/>
        </dgm:presLayoutVars>
      </dgm:prSet>
      <dgm:spPr/>
    </dgm:pt>
  </dgm:ptLst>
  <dgm:cxnLst>
    <dgm:cxn modelId="{8CA06174-7BBD-4A22-B7F7-972BDD378340}" type="presOf" srcId="{207F44A8-EBBD-4CB4-873B-378C46854C74}" destId="{6757D277-9E28-4DD5-B2FC-F5A172D7D27D}" srcOrd="0" destOrd="0" presId="urn:microsoft.com/office/officeart/2005/8/layout/default"/>
    <dgm:cxn modelId="{1AB11717-15F2-4E2F-B312-2B4E998B9626}" type="presOf" srcId="{3BEA0005-18DA-4829-85A9-CABD4DB79CC7}" destId="{4F3CE693-4597-4E54-B39B-79483D80570D}" srcOrd="0" destOrd="0" presId="urn:microsoft.com/office/officeart/2005/8/layout/default"/>
    <dgm:cxn modelId="{6DCE0E51-F462-405C-8DBE-E53925B9B658}" srcId="{8333D44F-87BB-49D6-965A-9E6CB9FE9F0D}" destId="{C2B6DF05-84CD-41C6-8076-C7AE95A4B39C}" srcOrd="5" destOrd="0" parTransId="{55AC5AF0-2AB8-473A-9783-A466F9F32BF4}" sibTransId="{9F74E420-C728-40B7-A6FE-95338778A56B}"/>
    <dgm:cxn modelId="{5AB5C53C-DEC5-4A40-9442-F5F4ABF32235}" type="presOf" srcId="{5400D6EB-FACB-4D6F-BD29-9D4E9F487221}" destId="{17BAC0A4-D6C5-4E24-94F8-194CD9B7DF19}" srcOrd="0" destOrd="0" presId="urn:microsoft.com/office/officeart/2005/8/layout/default"/>
    <dgm:cxn modelId="{798A8E4A-DA46-4E2C-9F55-CDBE26C96E0A}" srcId="{8333D44F-87BB-49D6-965A-9E6CB9FE9F0D}" destId="{25D7A989-40A4-4F33-A3E6-960EA733D9AE}" srcOrd="3" destOrd="0" parTransId="{AC44455D-0C19-4FCE-982D-66A781092F9B}" sibTransId="{E959B2E4-9F56-4A04-9882-0635953CDB9F}"/>
    <dgm:cxn modelId="{371FA697-EB9E-45FD-816F-572E663577CA}" type="presOf" srcId="{C2B6DF05-84CD-41C6-8076-C7AE95A4B39C}" destId="{3F92BCC1-7CD4-4F2E-8086-346A27B961A2}" srcOrd="0" destOrd="0" presId="urn:microsoft.com/office/officeart/2005/8/layout/default"/>
    <dgm:cxn modelId="{52076F66-8F82-46DF-961E-3BEF1C59F24B}" srcId="{8333D44F-87BB-49D6-965A-9E6CB9FE9F0D}" destId="{207F44A8-EBBD-4CB4-873B-378C46854C74}" srcOrd="4" destOrd="0" parTransId="{ACBF86DE-E2B9-4885-A830-4855A20C8C18}" sibTransId="{DAA6E7A9-2595-44FE-8866-3B04DF6EA489}"/>
    <dgm:cxn modelId="{464F7349-4C35-4321-9A90-592F720EF602}" type="presOf" srcId="{8333D44F-87BB-49D6-965A-9E6CB9FE9F0D}" destId="{6A6AECCE-6763-4B72-B824-15C79935776C}" srcOrd="0" destOrd="0" presId="urn:microsoft.com/office/officeart/2005/8/layout/default"/>
    <dgm:cxn modelId="{F32B977E-2C0A-440F-8DB2-5BC61CD3A58F}" srcId="{8333D44F-87BB-49D6-965A-9E6CB9FE9F0D}" destId="{5400D6EB-FACB-4D6F-BD29-9D4E9F487221}" srcOrd="2" destOrd="0" parTransId="{D49B6ACE-7430-476B-BFE8-5A9A0C3EA04A}" sibTransId="{74A7260F-9890-442A-8BC2-D0E3EDFA7C6C}"/>
    <dgm:cxn modelId="{DF3D4C30-2FFF-40EF-80C5-DEC9AC50FF7C}" type="presOf" srcId="{DAEF23D2-FAE7-4912-94E5-2E79AC3BE635}" destId="{BCB748D7-6B03-4253-ADCD-64D0F4B973D9}" srcOrd="0" destOrd="0" presId="urn:microsoft.com/office/officeart/2005/8/layout/default"/>
    <dgm:cxn modelId="{458BDF03-2049-4023-A989-19236459E04F}" srcId="{8333D44F-87BB-49D6-965A-9E6CB9FE9F0D}" destId="{3BEA0005-18DA-4829-85A9-CABD4DB79CC7}" srcOrd="1" destOrd="0" parTransId="{1E9A0C54-0469-4690-B2F0-58620C3C686D}" sibTransId="{EF007B98-E695-4A2D-97FB-903F33DCBF74}"/>
    <dgm:cxn modelId="{4E07F0A5-C783-488E-8795-BF66CA54C005}" type="presOf" srcId="{25D7A989-40A4-4F33-A3E6-960EA733D9AE}" destId="{73F999F1-8494-4BCE-948B-8EA883BD0990}" srcOrd="0" destOrd="0" presId="urn:microsoft.com/office/officeart/2005/8/layout/default"/>
    <dgm:cxn modelId="{7DD8D454-8ED3-4F9C-93E9-555C64594F98}" srcId="{8333D44F-87BB-49D6-965A-9E6CB9FE9F0D}" destId="{DAEF23D2-FAE7-4912-94E5-2E79AC3BE635}" srcOrd="0" destOrd="0" parTransId="{225E72F5-B8E2-43E2-B61D-3C1406C489EB}" sibTransId="{47897061-3A0D-4514-94FC-AF61156EDC97}"/>
    <dgm:cxn modelId="{8060B136-804C-433B-995A-9DF7FBACFD77}" type="presParOf" srcId="{6A6AECCE-6763-4B72-B824-15C79935776C}" destId="{BCB748D7-6B03-4253-ADCD-64D0F4B973D9}" srcOrd="0" destOrd="0" presId="urn:microsoft.com/office/officeart/2005/8/layout/default"/>
    <dgm:cxn modelId="{3DD83D04-7681-4256-8A26-E417BB7918D1}" type="presParOf" srcId="{6A6AECCE-6763-4B72-B824-15C79935776C}" destId="{DC08A03B-E474-47C6-9350-39D6D93EFF33}" srcOrd="1" destOrd="0" presId="urn:microsoft.com/office/officeart/2005/8/layout/default"/>
    <dgm:cxn modelId="{2F401E83-F73C-4DB5-BFD0-71532FB3D63D}" type="presParOf" srcId="{6A6AECCE-6763-4B72-B824-15C79935776C}" destId="{4F3CE693-4597-4E54-B39B-79483D80570D}" srcOrd="2" destOrd="0" presId="urn:microsoft.com/office/officeart/2005/8/layout/default"/>
    <dgm:cxn modelId="{FAC08C3A-68B7-4A25-B4EB-CD76EB98D366}" type="presParOf" srcId="{6A6AECCE-6763-4B72-B824-15C79935776C}" destId="{50DE5E6F-12A6-48E4-80C9-A4FE8B40126F}" srcOrd="3" destOrd="0" presId="urn:microsoft.com/office/officeart/2005/8/layout/default"/>
    <dgm:cxn modelId="{8C3373FD-2238-41BD-A9A9-61719895291A}" type="presParOf" srcId="{6A6AECCE-6763-4B72-B824-15C79935776C}" destId="{17BAC0A4-D6C5-4E24-94F8-194CD9B7DF19}" srcOrd="4" destOrd="0" presId="urn:microsoft.com/office/officeart/2005/8/layout/default"/>
    <dgm:cxn modelId="{69C63DCA-6954-4CD9-8196-9FA4BA9239A1}" type="presParOf" srcId="{6A6AECCE-6763-4B72-B824-15C79935776C}" destId="{8203A5E9-9877-4F59-A90F-1C8023292888}" srcOrd="5" destOrd="0" presId="urn:microsoft.com/office/officeart/2005/8/layout/default"/>
    <dgm:cxn modelId="{B80D388C-8D28-4A4F-9EE7-4FC1141987DE}" type="presParOf" srcId="{6A6AECCE-6763-4B72-B824-15C79935776C}" destId="{73F999F1-8494-4BCE-948B-8EA883BD0990}" srcOrd="6" destOrd="0" presId="urn:microsoft.com/office/officeart/2005/8/layout/default"/>
    <dgm:cxn modelId="{482F070A-31CA-467B-B5AA-05923C0BDC0E}" type="presParOf" srcId="{6A6AECCE-6763-4B72-B824-15C79935776C}" destId="{C06C8BC3-E326-4E3A-85E6-21C98CA5FA7D}" srcOrd="7" destOrd="0" presId="urn:microsoft.com/office/officeart/2005/8/layout/default"/>
    <dgm:cxn modelId="{43190341-80EE-4F75-AC37-589E92EBCE48}" type="presParOf" srcId="{6A6AECCE-6763-4B72-B824-15C79935776C}" destId="{6757D277-9E28-4DD5-B2FC-F5A172D7D27D}" srcOrd="8" destOrd="0" presId="urn:microsoft.com/office/officeart/2005/8/layout/default"/>
    <dgm:cxn modelId="{1916BFC6-8F30-49D2-B3DA-8A0129D7BFFE}" type="presParOf" srcId="{6A6AECCE-6763-4B72-B824-15C79935776C}" destId="{1CF1A9DB-9BE0-4001-BE28-E348F76EC3D9}" srcOrd="9" destOrd="0" presId="urn:microsoft.com/office/officeart/2005/8/layout/default"/>
    <dgm:cxn modelId="{6E946CD7-991B-4760-B07A-95FFF6DF3B51}" type="presParOf" srcId="{6A6AECCE-6763-4B72-B824-15C79935776C}" destId="{3F92BCC1-7CD4-4F2E-8086-346A27B961A2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F647629-16CB-4F03-9110-D7F45873A9DE}">
      <dsp:nvSpPr>
        <dsp:cNvPr id="0" name=""/>
        <dsp:cNvSpPr/>
      </dsp:nvSpPr>
      <dsp:spPr>
        <a:xfrm>
          <a:off x="0" y="0"/>
          <a:ext cx="6431371" cy="548457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300" b="1" kern="120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التنظيم الاجتماعي </a:t>
          </a:r>
          <a:r>
            <a:rPr lang="en-US" sz="2300" b="1" kern="120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Social organization</a:t>
          </a:r>
          <a:r>
            <a:rPr lang="ar-SA" sz="2300" b="1" kern="120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.</a:t>
          </a:r>
          <a:endParaRPr lang="ar-SA" sz="2300" kern="1200">
            <a:solidFill>
              <a:srgbClr val="00206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6064" y="16064"/>
        <a:ext cx="5775372" cy="516329"/>
      </dsp:txXfrm>
    </dsp:sp>
    <dsp:sp modelId="{DFC73835-370F-4536-9178-E678083B261A}">
      <dsp:nvSpPr>
        <dsp:cNvPr id="0" name=""/>
        <dsp:cNvSpPr/>
      </dsp:nvSpPr>
      <dsp:spPr>
        <a:xfrm>
          <a:off x="480264" y="624632"/>
          <a:ext cx="6431371" cy="548457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300" b="1" kern="120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العلاقات الاجتماعية </a:t>
          </a:r>
          <a:r>
            <a:rPr lang="en-US" sz="2300" b="1" kern="120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Social Relations</a:t>
          </a:r>
          <a:r>
            <a:rPr lang="ar-SA" sz="2300" b="1" kern="120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.</a:t>
          </a:r>
          <a:endParaRPr lang="ar-SA" sz="2300" kern="1200">
            <a:solidFill>
              <a:srgbClr val="00206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96328" y="640696"/>
        <a:ext cx="5562480" cy="516329"/>
      </dsp:txXfrm>
    </dsp:sp>
    <dsp:sp modelId="{54E6E7B2-8419-4121-810F-55756913F917}">
      <dsp:nvSpPr>
        <dsp:cNvPr id="0" name=""/>
        <dsp:cNvSpPr/>
      </dsp:nvSpPr>
      <dsp:spPr>
        <a:xfrm>
          <a:off x="960529" y="1249265"/>
          <a:ext cx="6431371" cy="548457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300" b="1" kern="12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التفاعل الاجتماعي </a:t>
          </a:r>
          <a:r>
            <a:rPr lang="en-US" sz="2300" b="1" kern="12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Social Interaction</a:t>
          </a:r>
          <a:r>
            <a:rPr lang="ar-SA" sz="2300" b="1" kern="12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.</a:t>
          </a:r>
          <a:endParaRPr lang="ar-SA" sz="2300" kern="1200" dirty="0">
            <a:solidFill>
              <a:srgbClr val="00206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976593" y="1265329"/>
        <a:ext cx="5562480" cy="516329"/>
      </dsp:txXfrm>
    </dsp:sp>
    <dsp:sp modelId="{2FAB2800-8065-4878-9944-0EE3411BEFDC}">
      <dsp:nvSpPr>
        <dsp:cNvPr id="0" name=""/>
        <dsp:cNvSpPr/>
      </dsp:nvSpPr>
      <dsp:spPr>
        <a:xfrm>
          <a:off x="1440794" y="1873897"/>
          <a:ext cx="6431371" cy="548457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300" b="1" kern="120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المكانة </a:t>
          </a:r>
          <a:r>
            <a:rPr lang="en-US" sz="2300" b="1" kern="120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Status</a:t>
          </a:r>
          <a:r>
            <a:rPr lang="ar-SA" sz="2300" b="1" kern="120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والدور</a:t>
          </a:r>
          <a:r>
            <a:rPr lang="en-US" sz="2300" b="1" kern="120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Role</a:t>
          </a:r>
          <a:r>
            <a:rPr lang="ar-SA" sz="2300" b="1" kern="120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.</a:t>
          </a:r>
          <a:endParaRPr lang="ar-SA" sz="2300" kern="1200">
            <a:solidFill>
              <a:srgbClr val="00206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456858" y="1889961"/>
        <a:ext cx="5562480" cy="516329"/>
      </dsp:txXfrm>
    </dsp:sp>
    <dsp:sp modelId="{CA5718D6-02E9-4058-84B4-143E6DBD0BA8}">
      <dsp:nvSpPr>
        <dsp:cNvPr id="0" name=""/>
        <dsp:cNvSpPr/>
      </dsp:nvSpPr>
      <dsp:spPr>
        <a:xfrm>
          <a:off x="1921058" y="2498530"/>
          <a:ext cx="6431371" cy="548457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300" b="1" kern="120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الثقافة </a:t>
          </a:r>
          <a:r>
            <a:rPr lang="en-US" sz="2300" b="1" kern="120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Culture</a:t>
          </a:r>
          <a:r>
            <a:rPr lang="ar-SA" sz="2300" b="1" kern="120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.</a:t>
          </a:r>
          <a:endParaRPr lang="ar-SA" sz="2300" kern="1200">
            <a:solidFill>
              <a:srgbClr val="00206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937122" y="2514594"/>
        <a:ext cx="5562480" cy="516329"/>
      </dsp:txXfrm>
    </dsp:sp>
    <dsp:sp modelId="{434D6F55-6C59-4594-AEBF-2970817E7525}">
      <dsp:nvSpPr>
        <dsp:cNvPr id="0" name=""/>
        <dsp:cNvSpPr/>
      </dsp:nvSpPr>
      <dsp:spPr>
        <a:xfrm>
          <a:off x="6074873" y="400678"/>
          <a:ext cx="356497" cy="356497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1600" kern="1200"/>
        </a:p>
      </dsp:txBody>
      <dsp:txXfrm>
        <a:off x="6155085" y="400678"/>
        <a:ext cx="196073" cy="268264"/>
      </dsp:txXfrm>
    </dsp:sp>
    <dsp:sp modelId="{4D5F9DF7-1FC1-4FFE-9097-38D7CAE9233C}">
      <dsp:nvSpPr>
        <dsp:cNvPr id="0" name=""/>
        <dsp:cNvSpPr/>
      </dsp:nvSpPr>
      <dsp:spPr>
        <a:xfrm>
          <a:off x="6555138" y="1025311"/>
          <a:ext cx="356497" cy="356497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1600" kern="1200"/>
        </a:p>
      </dsp:txBody>
      <dsp:txXfrm>
        <a:off x="6635350" y="1025311"/>
        <a:ext cx="196073" cy="268264"/>
      </dsp:txXfrm>
    </dsp:sp>
    <dsp:sp modelId="{9057243D-989B-4988-AB31-05D560949143}">
      <dsp:nvSpPr>
        <dsp:cNvPr id="0" name=""/>
        <dsp:cNvSpPr/>
      </dsp:nvSpPr>
      <dsp:spPr>
        <a:xfrm>
          <a:off x="7035402" y="1640803"/>
          <a:ext cx="356497" cy="356497"/>
        </a:xfrm>
        <a:prstGeom prst="downArrow">
          <a:avLst>
            <a:gd name="adj1" fmla="val 55000"/>
            <a:gd name="adj2" fmla="val 45000"/>
          </a:avLst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1600" kern="1200"/>
        </a:p>
      </dsp:txBody>
      <dsp:txXfrm>
        <a:off x="7115614" y="1640803"/>
        <a:ext cx="196073" cy="268264"/>
      </dsp:txXfrm>
    </dsp:sp>
    <dsp:sp modelId="{8D11A916-1A03-411D-BE11-6B54B596BC1B}">
      <dsp:nvSpPr>
        <dsp:cNvPr id="0" name=""/>
        <dsp:cNvSpPr/>
      </dsp:nvSpPr>
      <dsp:spPr>
        <a:xfrm>
          <a:off x="7515667" y="2271529"/>
          <a:ext cx="356497" cy="356497"/>
        </a:xfrm>
        <a:prstGeom prst="downArrow">
          <a:avLst>
            <a:gd name="adj1" fmla="val 55000"/>
            <a:gd name="adj2" fmla="val 45000"/>
          </a:avLst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1600" kern="1200"/>
        </a:p>
      </dsp:txBody>
      <dsp:txXfrm>
        <a:off x="7595879" y="2271529"/>
        <a:ext cx="196073" cy="26826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B748D7-6B03-4253-ADCD-64D0F4B973D9}">
      <dsp:nvSpPr>
        <dsp:cNvPr id="0" name=""/>
        <dsp:cNvSpPr/>
      </dsp:nvSpPr>
      <dsp:spPr>
        <a:xfrm>
          <a:off x="6887823" y="1605"/>
          <a:ext cx="2889221" cy="1733532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6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الحشد</a:t>
          </a:r>
          <a:endParaRPr lang="ar-SA" sz="3600" b="1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6887823" y="1605"/>
        <a:ext cx="2889221" cy="1733532"/>
      </dsp:txXfrm>
    </dsp:sp>
    <dsp:sp modelId="{4F3CE693-4597-4E54-B39B-79483D80570D}">
      <dsp:nvSpPr>
        <dsp:cNvPr id="0" name=""/>
        <dsp:cNvSpPr/>
      </dsp:nvSpPr>
      <dsp:spPr>
        <a:xfrm>
          <a:off x="3709679" y="1605"/>
          <a:ext cx="2889221" cy="1733532"/>
        </a:xfrm>
        <a:prstGeom prst="rect">
          <a:avLst/>
        </a:prstGeom>
        <a:solidFill>
          <a:schemeClr val="accent4">
            <a:hueOff val="3928095"/>
            <a:satOff val="-369"/>
            <a:lumOff val="47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6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العوام</a:t>
          </a:r>
          <a:endParaRPr lang="ar-SA" sz="3600" b="1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709679" y="1605"/>
        <a:ext cx="2889221" cy="1733532"/>
      </dsp:txXfrm>
    </dsp:sp>
    <dsp:sp modelId="{17BAC0A4-D6C5-4E24-94F8-194CD9B7DF19}">
      <dsp:nvSpPr>
        <dsp:cNvPr id="0" name=""/>
        <dsp:cNvSpPr/>
      </dsp:nvSpPr>
      <dsp:spPr>
        <a:xfrm>
          <a:off x="531536" y="1605"/>
          <a:ext cx="2889221" cy="1733532"/>
        </a:xfrm>
        <a:prstGeom prst="rect">
          <a:avLst/>
        </a:prstGeom>
        <a:solidFill>
          <a:schemeClr val="accent4">
            <a:hueOff val="7856190"/>
            <a:satOff val="-738"/>
            <a:lumOff val="941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6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الجماعة</a:t>
          </a:r>
          <a:endParaRPr lang="ar-SA" sz="3600" b="1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31536" y="1605"/>
        <a:ext cx="2889221" cy="1733532"/>
      </dsp:txXfrm>
    </dsp:sp>
    <dsp:sp modelId="{73F999F1-8494-4BCE-948B-8EA883BD0990}">
      <dsp:nvSpPr>
        <dsp:cNvPr id="0" name=""/>
        <dsp:cNvSpPr/>
      </dsp:nvSpPr>
      <dsp:spPr>
        <a:xfrm>
          <a:off x="6887823" y="2024060"/>
          <a:ext cx="2889221" cy="1733532"/>
        </a:xfrm>
        <a:prstGeom prst="rect">
          <a:avLst/>
        </a:prstGeom>
        <a:solidFill>
          <a:schemeClr val="accent4">
            <a:hueOff val="11784285"/>
            <a:satOff val="-1107"/>
            <a:lumOff val="1411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6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المنظمات</a:t>
          </a:r>
          <a:endParaRPr lang="ar-SA" sz="3600" b="1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6887823" y="2024060"/>
        <a:ext cx="2889221" cy="1733532"/>
      </dsp:txXfrm>
    </dsp:sp>
    <dsp:sp modelId="{6757D277-9E28-4DD5-B2FC-F5A172D7D27D}">
      <dsp:nvSpPr>
        <dsp:cNvPr id="0" name=""/>
        <dsp:cNvSpPr/>
      </dsp:nvSpPr>
      <dsp:spPr>
        <a:xfrm>
          <a:off x="3709679" y="2024060"/>
          <a:ext cx="2889221" cy="1733532"/>
        </a:xfrm>
        <a:prstGeom prst="rect">
          <a:avLst/>
        </a:prstGeom>
        <a:solidFill>
          <a:schemeClr val="accent4">
            <a:hueOff val="15712381"/>
            <a:satOff val="-1476"/>
            <a:lumOff val="1882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6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النظم الاجتماعية</a:t>
          </a:r>
          <a:endParaRPr lang="ar-SA" sz="3600" b="1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709679" y="2024060"/>
        <a:ext cx="2889221" cy="1733532"/>
      </dsp:txXfrm>
    </dsp:sp>
    <dsp:sp modelId="{3F92BCC1-7CD4-4F2E-8086-346A27B961A2}">
      <dsp:nvSpPr>
        <dsp:cNvPr id="0" name=""/>
        <dsp:cNvSpPr/>
      </dsp:nvSpPr>
      <dsp:spPr>
        <a:xfrm>
          <a:off x="531536" y="2024060"/>
          <a:ext cx="2889221" cy="1733532"/>
        </a:xfrm>
        <a:prstGeom prst="rect">
          <a:avLst/>
        </a:prstGeom>
        <a:solidFill>
          <a:schemeClr val="accent4">
            <a:hueOff val="19640475"/>
            <a:satOff val="-1845"/>
            <a:lumOff val="2352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6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البيروقراطية</a:t>
          </a:r>
          <a:endParaRPr lang="ar-SA" sz="3600" b="1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31536" y="2024060"/>
        <a:ext cx="2889221" cy="173353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5F492-0366-4457-BD49-F4DAEC430DFD}" type="datetimeFigureOut">
              <a:rPr lang="ar-SA" smtClean="0"/>
              <a:t>21/12/36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44DD1-5B96-42B6-B417-4BC7F689C27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446596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صورة بانورامي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5F492-0366-4457-BD49-F4DAEC430DFD}" type="datetimeFigureOut">
              <a:rPr lang="ar-SA" smtClean="0"/>
              <a:t>21/12/36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44DD1-5B96-42B6-B417-4BC7F689C27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0090822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لعنوان والتسمية ال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5F492-0366-4457-BD49-F4DAEC430DFD}" type="datetimeFigureOut">
              <a:rPr lang="ar-SA" smtClean="0"/>
              <a:t>21/12/36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44DD1-5B96-42B6-B417-4BC7F689C27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4508891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قتباس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5F492-0366-4457-BD49-F4DAEC430DFD}" type="datetimeFigureOut">
              <a:rPr lang="ar-SA" smtClean="0"/>
              <a:t>21/12/36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44DD1-5B96-42B6-B417-4BC7F689C27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699907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بطاقة اس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5F492-0366-4457-BD49-F4DAEC430DFD}" type="datetimeFigureOut">
              <a:rPr lang="ar-SA" smtClean="0"/>
              <a:t>21/12/36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44DD1-5B96-42B6-B417-4BC7F689C27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239723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بطاقة اسم ذات اقتبا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ar-SA" smtClean="0"/>
              <a:t>انقر لتحرير أنماط النص الرئيسي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5F492-0366-4457-BD49-F4DAEC430DFD}" type="datetimeFigureOut">
              <a:rPr lang="ar-SA" smtClean="0"/>
              <a:t>21/12/36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44DD1-5B96-42B6-B417-4BC7F689C27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2887888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صواب أو خطأ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ar-SA" smtClean="0"/>
              <a:t>انقر لتحرير أنماط النص الرئيسي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5F492-0366-4457-BD49-F4DAEC430DFD}" type="datetimeFigureOut">
              <a:rPr lang="ar-SA" smtClean="0"/>
              <a:t>21/12/36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44DD1-5B96-42B6-B417-4BC7F689C27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8643448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5F492-0366-4457-BD49-F4DAEC430DFD}" type="datetimeFigureOut">
              <a:rPr lang="ar-SA" smtClean="0"/>
              <a:t>21/12/36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44DD1-5B96-42B6-B417-4BC7F689C27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00506766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5F492-0366-4457-BD49-F4DAEC430DFD}" type="datetimeFigureOut">
              <a:rPr lang="ar-SA" smtClean="0"/>
              <a:t>21/12/36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44DD1-5B96-42B6-B417-4BC7F689C27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625037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5F492-0366-4457-BD49-F4DAEC430DFD}" type="datetimeFigureOut">
              <a:rPr lang="ar-SA" smtClean="0"/>
              <a:t>21/12/36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F6144DD1-5B96-42B6-B417-4BC7F689C27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508466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5F492-0366-4457-BD49-F4DAEC430DFD}" type="datetimeFigureOut">
              <a:rPr lang="ar-SA" smtClean="0"/>
              <a:t>21/12/36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44DD1-5B96-42B6-B417-4BC7F689C27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9386188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5F492-0366-4457-BD49-F4DAEC430DFD}" type="datetimeFigureOut">
              <a:rPr lang="ar-SA" smtClean="0"/>
              <a:t>21/12/36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44DD1-5B96-42B6-B417-4BC7F689C27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8686112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5F492-0366-4457-BD49-F4DAEC430DFD}" type="datetimeFigureOut">
              <a:rPr lang="ar-SA" smtClean="0"/>
              <a:t>21/12/36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44DD1-5B96-42B6-B417-4BC7F689C27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1092859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5F492-0366-4457-BD49-F4DAEC430DFD}" type="datetimeFigureOut">
              <a:rPr lang="ar-SA" smtClean="0"/>
              <a:t>21/12/36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44DD1-5B96-42B6-B417-4BC7F689C27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922189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5F492-0366-4457-BD49-F4DAEC430DFD}" type="datetimeFigureOut">
              <a:rPr lang="ar-SA" smtClean="0"/>
              <a:t>21/12/36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44DD1-5B96-42B6-B417-4BC7F689C27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6701804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5F492-0366-4457-BD49-F4DAEC430DFD}" type="datetimeFigureOut">
              <a:rPr lang="ar-SA" smtClean="0"/>
              <a:t>21/12/36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44DD1-5B96-42B6-B417-4BC7F689C27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8365055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5F492-0366-4457-BD49-F4DAEC430DFD}" type="datetimeFigureOut">
              <a:rPr lang="ar-SA" smtClean="0"/>
              <a:t>21/12/36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44DD1-5B96-42B6-B417-4BC7F689C27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0043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9ED5F492-0366-4457-BD49-F4DAEC430DFD}" type="datetimeFigureOut">
              <a:rPr lang="ar-SA" smtClean="0"/>
              <a:t>21/12/36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F6144DD1-5B96-42B6-B417-4BC7F689C27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460261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457200" rtl="1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285750" indent="-28575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g"/><Relationship Id="rId3" Type="http://schemas.openxmlformats.org/officeDocument/2006/relationships/diagramLayout" Target="../diagrams/layout1.xml"/><Relationship Id="rId7" Type="http://schemas.openxmlformats.org/officeDocument/2006/relationships/image" Target="../media/image3.JP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5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2812286" y="0"/>
            <a:ext cx="8574622" cy="2616199"/>
          </a:xfrm>
        </p:spPr>
        <p:txBody>
          <a:bodyPr/>
          <a:lstStyle/>
          <a:p>
            <a:r>
              <a:rPr lang="ar-SA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البناء الاجتماعي</a:t>
            </a:r>
            <a:endParaRPr lang="ar-SA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4225092" y="2616199"/>
            <a:ext cx="6987645" cy="1388534"/>
          </a:xfrm>
        </p:spPr>
        <p:txBody>
          <a:bodyPr/>
          <a:lstStyle/>
          <a:p>
            <a:r>
              <a:rPr lang="ar-SA" b="1" dirty="0" smtClean="0"/>
              <a:t>أهم المفاهيم المتصلة به، ومكوناته...</a:t>
            </a:r>
            <a:endParaRPr lang="ar-SA" b="1" dirty="0"/>
          </a:p>
        </p:txBody>
      </p:sp>
    </p:spTree>
    <p:extLst>
      <p:ext uri="{BB962C8B-B14F-4D97-AF65-F5344CB8AC3E}">
        <p14:creationId xmlns:p14="http://schemas.microsoft.com/office/powerpoint/2010/main" val="2035566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أهداف المحاضرة:</a:t>
            </a:r>
            <a:endParaRPr lang="ar-S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مربع نص 2"/>
          <p:cNvSpPr txBox="1"/>
          <p:nvPr/>
        </p:nvSpPr>
        <p:spPr>
          <a:xfrm>
            <a:off x="2538484" y="2183642"/>
            <a:ext cx="8775510" cy="255454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ar-SA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التعرف على مفهوم «البناء الاجتماعي».</a:t>
            </a:r>
          </a:p>
          <a:p>
            <a:pPr marL="457200" indent="-457200">
              <a:buFont typeface="+mj-lt"/>
              <a:buAutoNum type="arabicPeriod"/>
            </a:pPr>
            <a:endParaRPr lang="ar-SA" sz="3200" b="1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marL="457200" indent="-457200">
              <a:buFont typeface="+mj-lt"/>
              <a:buAutoNum type="arabicPeriod"/>
            </a:pPr>
            <a:r>
              <a:rPr lang="ar-SA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التعرف على أهم المفاهيم المتصلة بـــ «البناء الاجتماعي».</a:t>
            </a:r>
          </a:p>
          <a:p>
            <a:pPr marL="457200" indent="-457200">
              <a:buFont typeface="+mj-lt"/>
              <a:buAutoNum type="arabicPeriod"/>
            </a:pPr>
            <a:endParaRPr lang="ar-SA" sz="3200" b="1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marL="457200" indent="-457200">
              <a:buFont typeface="+mj-lt"/>
              <a:buAutoNum type="arabicPeriod"/>
            </a:pPr>
            <a:r>
              <a:rPr lang="ar-SA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التعرف على مكونات «البناء </a:t>
            </a:r>
            <a:r>
              <a:rPr lang="ar-SA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الاجتماعي».</a:t>
            </a:r>
            <a:endParaRPr lang="ar-SA" sz="32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140461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930555" y="139890"/>
            <a:ext cx="7968254" cy="1752599"/>
          </a:xfrm>
        </p:spPr>
        <p:txBody>
          <a:bodyPr>
            <a:normAutofit/>
          </a:bodyPr>
          <a:lstStyle/>
          <a:p>
            <a:pPr marL="571500" indent="-571500" algn="r">
              <a:buFont typeface="Wingdings" panose="05000000000000000000" pitchFamily="2" charset="2"/>
              <a:buChar char="Ø"/>
            </a:pPr>
            <a:r>
              <a:rPr lang="ar-SA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ما هو «البناء </a:t>
            </a:r>
            <a:r>
              <a:rPr lang="ar-SA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الاجتماعي</a:t>
            </a:r>
            <a:r>
              <a:rPr lang="ar-SA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»؟</a:t>
            </a:r>
            <a:endParaRPr lang="ar-SA" sz="32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" name="صورة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4961" y="4269149"/>
            <a:ext cx="3794078" cy="258885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مربع نص 3"/>
          <p:cNvSpPr txBox="1"/>
          <p:nvPr/>
        </p:nvSpPr>
        <p:spPr>
          <a:xfrm>
            <a:off x="2156346" y="1733266"/>
            <a:ext cx="9580729" cy="304698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حاول علماء الاجتماع تقديم تعريف للبناء الاجتماعي، واختلفت تعريفاتهم باختلاف خلفياتهم العلمية واتجاهاتهم.</a:t>
            </a:r>
          </a:p>
          <a:p>
            <a:endParaRPr lang="ar-SA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r>
              <a:rPr lang="ar-SA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ويُقصد بالبناء الاجتماعي: </a:t>
            </a:r>
            <a:r>
              <a:rPr lang="ar-SA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«وجود تنظيم معين له حدود واضحة، وهو يتكون من عدة أجزاء أو نظم أهمها النظام الاقتصادي، والسياسي، والأسري، والتعليمي، والديني، وهناك اعتماد متبادل بين هذه الأجزاء».</a:t>
            </a:r>
            <a:endParaRPr lang="ar-SA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139498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84310" y="-48309"/>
            <a:ext cx="10018713" cy="1752599"/>
          </a:xfrm>
        </p:spPr>
        <p:txBody>
          <a:bodyPr>
            <a:normAutofit/>
          </a:bodyPr>
          <a:lstStyle/>
          <a:p>
            <a:pPr marL="571500" indent="-571500" algn="r">
              <a:buFont typeface="Wingdings" panose="05000000000000000000" pitchFamily="2" charset="2"/>
              <a:buChar char="Ø"/>
            </a:pPr>
            <a:r>
              <a:rPr lang="ar-SA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أهم المفاهيم المتصلة بالبناء الاجتماعي..</a:t>
            </a:r>
            <a:endParaRPr lang="ar-SA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8" name="رسم تخطيطي 7"/>
          <p:cNvGraphicFramePr/>
          <p:nvPr>
            <p:extLst>
              <p:ext uri="{D42A27DB-BD31-4B8C-83A1-F6EECF244321}">
                <p14:modId xmlns:p14="http://schemas.microsoft.com/office/powerpoint/2010/main" val="2061714179"/>
              </p:ext>
            </p:extLst>
          </p:nvPr>
        </p:nvGraphicFramePr>
        <p:xfrm>
          <a:off x="3723456" y="1936629"/>
          <a:ext cx="8352430" cy="30469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صورة 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3149" y="1327144"/>
            <a:ext cx="2162973" cy="185397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صورة 5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3130" y="3181121"/>
            <a:ext cx="2522992" cy="252299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صورة 6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1129" y="4983617"/>
            <a:ext cx="3292538" cy="187438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4781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74179" y="0"/>
            <a:ext cx="10018713" cy="1752599"/>
          </a:xfrm>
        </p:spPr>
        <p:txBody>
          <a:bodyPr/>
          <a:lstStyle/>
          <a:p>
            <a:pPr marL="571500" indent="-571500" algn="r">
              <a:buFont typeface="Wingdings" panose="05000000000000000000" pitchFamily="2" charset="2"/>
              <a:buChar char="Ø"/>
            </a:pPr>
            <a:r>
              <a:rPr lang="ar-SA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مكونات «البناء الاجتماعي</a:t>
            </a:r>
            <a:r>
              <a:rPr lang="ar-SA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</a:t>
            </a:r>
            <a:endParaRPr lang="ar-SA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رسم تخطيطي 3"/>
          <p:cNvGraphicFramePr/>
          <p:nvPr>
            <p:extLst>
              <p:ext uri="{D42A27DB-BD31-4B8C-83A1-F6EECF244321}">
                <p14:modId xmlns:p14="http://schemas.microsoft.com/office/powerpoint/2010/main" val="185516859"/>
              </p:ext>
            </p:extLst>
          </p:nvPr>
        </p:nvGraphicFramePr>
        <p:xfrm>
          <a:off x="1484311" y="2583543"/>
          <a:ext cx="10308581" cy="37591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مربع نص 4"/>
          <p:cNvSpPr txBox="1"/>
          <p:nvPr/>
        </p:nvSpPr>
        <p:spPr>
          <a:xfrm>
            <a:off x="2525486" y="1422400"/>
            <a:ext cx="883920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ميّز علماء الاجتماع بين عدة أنواع من التجمعات الإنسانية، وهي:</a:t>
            </a:r>
            <a:endParaRPr lang="ar-SA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67298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خداعي">
  <a:themeElements>
    <a:clrScheme name="خداعي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خداعي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خداعي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TM03457496[[fn=خداعي]]</Template>
  <TotalTime>54</TotalTime>
  <Words>148</Words>
  <Application>Microsoft Office PowerPoint</Application>
  <PresentationFormat>ملء الشاشة</PresentationFormat>
  <Paragraphs>26</Paragraphs>
  <Slides>5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5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11" baseType="lpstr">
      <vt:lpstr>Arial</vt:lpstr>
      <vt:lpstr>Corbel</vt:lpstr>
      <vt:lpstr>Tahoma</vt:lpstr>
      <vt:lpstr>Traditional Arabic</vt:lpstr>
      <vt:lpstr>Wingdings</vt:lpstr>
      <vt:lpstr>خداعي</vt:lpstr>
      <vt:lpstr>البناء الاجتماعي</vt:lpstr>
      <vt:lpstr>أهداف المحاضرة:</vt:lpstr>
      <vt:lpstr>ما هو «البناء الاجتماعي»؟</vt:lpstr>
      <vt:lpstr>أهم المفاهيم المتصلة بالبناء الاجتماعي..</vt:lpstr>
      <vt:lpstr>مكونات «البناء الاجتماعي»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البناء الاجتماعي</dc:title>
  <dc:creator>الاء عسيري</dc:creator>
  <cp:lastModifiedBy>الاء عسيري</cp:lastModifiedBy>
  <cp:revision>10</cp:revision>
  <dcterms:created xsi:type="dcterms:W3CDTF">2015-10-03T21:57:17Z</dcterms:created>
  <dcterms:modified xsi:type="dcterms:W3CDTF">2015-10-04T18:42:45Z</dcterms:modified>
</cp:coreProperties>
</file>