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75" r:id="rId2"/>
    <p:sldId id="257" r:id="rId3"/>
    <p:sldId id="280" r:id="rId4"/>
    <p:sldId id="281" r:id="rId5"/>
    <p:sldId id="296" r:id="rId6"/>
    <p:sldId id="298" r:id="rId7"/>
    <p:sldId id="282" r:id="rId8"/>
    <p:sldId id="295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7688" autoAdjust="0"/>
    <p:restoredTop sz="91244" autoAdjust="0"/>
  </p:normalViewPr>
  <p:slideViewPr>
    <p:cSldViewPr>
      <p:cViewPr>
        <p:scale>
          <a:sx n="75" d="100"/>
          <a:sy n="75" d="100"/>
        </p:scale>
        <p:origin x="-1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EE3FE-C3ED-4996-A4A2-6336A8860D6A}" type="datetimeFigureOut">
              <a:rPr lang="x-none" smtClean="0"/>
              <a:t>1/30/18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BF86E2-6C15-4B69-999C-372BB1B91B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83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%% Line coding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clear; close all;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clc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;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Len = input(' Please enter the length of the signal: ' );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X = zeros (1, Len);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for i = 1: Len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    X(i)= input(' Enter the value of the bit (0 or 1): ' );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j = (1: Len)';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Y = X';</a:t>
            </a:r>
          </a:p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86E2-6C15-4B69-999C-372BB1B91B39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098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x-none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x-none" smtClean="0"/>
              <a:t>المستوى الثاني</a:t>
            </a:r>
          </a:p>
          <a:p>
            <a:pPr lvl="2" eaLnBrk="1" latinLnBrk="0" hangingPunct="1"/>
            <a:r>
              <a:rPr kumimoji="0" lang="x-none" smtClean="0"/>
              <a:t>المستوى الثالث</a:t>
            </a:r>
          </a:p>
          <a:p>
            <a:pPr lvl="3" eaLnBrk="1" latinLnBrk="0" hangingPunct="1"/>
            <a:r>
              <a:rPr kumimoji="0" lang="x-none" smtClean="0"/>
              <a:t>المستوى الرابع</a:t>
            </a:r>
          </a:p>
          <a:p>
            <a:pPr lvl="4" eaLnBrk="1" latinLnBrk="0" hangingPunct="1"/>
            <a:r>
              <a:rPr kumimoji="0" lang="x-none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1/30/18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87237"/>
              </p:ext>
            </p:extLst>
          </p:nvPr>
        </p:nvGraphicFramePr>
        <p:xfrm>
          <a:off x="611560" y="692696"/>
          <a:ext cx="7920881" cy="2664295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76264"/>
                <a:gridCol w="3240361"/>
              </a:tblGrid>
              <a:tr h="924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KING </a:t>
                      </a: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SAUD UNIVERSITY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COLLEGE OF APPLIED STUDIES AND COMMUNITY SERVICE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924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CT 1402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Lab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sheet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#2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        </a:t>
                      </a: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nd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semester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1438-1439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339">
                <a:tc gridSpan="3">
                  <a:txBody>
                    <a:bodyPr/>
                    <a:lstStyle/>
                    <a:p>
                      <a:pPr indent="674370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2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 </a:t>
                      </a:r>
                      <a:endParaRPr lang="en-US" sz="14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indent="674370" algn="ctr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By:  </a:t>
                      </a:r>
                      <a:r>
                        <a:rPr lang="en-US" sz="2000" dirty="0" err="1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Adal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ALashban</a:t>
                      </a: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indent="674370" algn="ctr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263433" y="4149080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Line Encoding</a:t>
            </a:r>
          </a:p>
        </p:txBody>
      </p:sp>
    </p:spTree>
    <p:extLst>
      <p:ext uri="{BB962C8B-B14F-4D97-AF65-F5344CB8AC3E}">
        <p14:creationId xmlns:p14="http://schemas.microsoft.com/office/powerpoint/2010/main" val="25638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4" t="49890" r="12448" b="32573"/>
          <a:stretch/>
        </p:blipFill>
        <p:spPr bwMode="auto">
          <a:xfrm>
            <a:off x="1619672" y="1538386"/>
            <a:ext cx="6320303" cy="1818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 t="38274" r="20449" b="33254"/>
          <a:stretch/>
        </p:blipFill>
        <p:spPr bwMode="auto">
          <a:xfrm>
            <a:off x="1794768" y="3573016"/>
            <a:ext cx="57912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2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32430" r="17399" b="24558"/>
          <a:stretch/>
        </p:blipFill>
        <p:spPr bwMode="auto">
          <a:xfrm>
            <a:off x="625622" y="1713508"/>
            <a:ext cx="7785101" cy="31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67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Polar </a:t>
            </a:r>
            <a:r>
              <a:rPr lang="en-US" altLang="zh-TW" b="1" dirty="0" smtClean="0">
                <a:solidFill>
                  <a:srgbClr val="00B050"/>
                </a:solidFill>
              </a:rPr>
              <a:t>NRZ-L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1556792"/>
            <a:ext cx="382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With random number data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/>
          <a:srcRect l="13441" t="34446" r="26169" b="43638"/>
          <a:stretch/>
        </p:blipFill>
        <p:spPr>
          <a:xfrm>
            <a:off x="483746" y="2462913"/>
            <a:ext cx="8193973" cy="27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/>
          <a:srcRect l="11494" t="17522" r="43798" b="37795"/>
          <a:stretch/>
        </p:blipFill>
        <p:spPr>
          <a:xfrm>
            <a:off x="1691680" y="1523022"/>
            <a:ext cx="5450774" cy="46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l="33506" t="16061" r="16331" b="34020"/>
          <a:stretch/>
        </p:blipFill>
        <p:spPr>
          <a:xfrm>
            <a:off x="1835696" y="1664211"/>
            <a:ext cx="5173954" cy="42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18536" r="21815" b="16973"/>
          <a:stretch/>
        </p:blipFill>
        <p:spPr bwMode="auto">
          <a:xfrm>
            <a:off x="683568" y="1340768"/>
            <a:ext cx="7848872" cy="47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0" t="22160" r="15555"/>
          <a:stretch/>
        </p:blipFill>
        <p:spPr>
          <a:xfrm>
            <a:off x="755576" y="1556792"/>
            <a:ext cx="79208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0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>
                <a:solidFill>
                  <a:srgbClr val="00B050"/>
                </a:solidFill>
              </a:rPr>
              <a:t>Polar </a:t>
            </a:r>
            <a:r>
              <a:rPr lang="en-US" altLang="zh-TW" b="1" dirty="0" smtClean="0">
                <a:solidFill>
                  <a:srgbClr val="00B050"/>
                </a:solidFill>
              </a:rPr>
              <a:t>NRZ-L with Decoder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18375" t="28672" r="5407" b="45547"/>
          <a:stretch/>
        </p:blipFill>
        <p:spPr>
          <a:xfrm>
            <a:off x="107504" y="1988840"/>
            <a:ext cx="8928992" cy="352839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16016" y="2852936"/>
            <a:ext cx="4320480" cy="25922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64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Polar </a:t>
            </a:r>
            <a:r>
              <a:rPr lang="en-US" altLang="zh-TW" b="1" dirty="0">
                <a:solidFill>
                  <a:srgbClr val="00B050"/>
                </a:solidFill>
              </a:rPr>
              <a:t>NRZ-L with </a:t>
            </a:r>
            <a:r>
              <a:rPr lang="en-US" altLang="zh-TW" b="1" dirty="0" smtClean="0">
                <a:solidFill>
                  <a:srgbClr val="00B050"/>
                </a:solidFill>
              </a:rPr>
              <a:t>Decoder: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25018" r="5807" b="15527"/>
          <a:stretch/>
        </p:blipFill>
        <p:spPr bwMode="auto">
          <a:xfrm>
            <a:off x="467544" y="1628800"/>
            <a:ext cx="8208912" cy="43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3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Polar NRZ-L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2270" y="1363440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Data </a:t>
            </a:r>
            <a:r>
              <a:rPr lang="en-US" sz="2400" dirty="0" smtClean="0">
                <a:solidFill>
                  <a:prstClr val="black"/>
                </a:solidFill>
              </a:rPr>
              <a:t>input </a:t>
            </a:r>
            <a:r>
              <a:rPr lang="en-US" sz="2400" dirty="0">
                <a:solidFill>
                  <a:prstClr val="black"/>
                </a:solidFill>
              </a:rPr>
              <a:t>from the user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9" r="46587" b="60370"/>
          <a:stretch/>
        </p:blipFill>
        <p:spPr bwMode="auto">
          <a:xfrm>
            <a:off x="557720" y="1953691"/>
            <a:ext cx="8276791" cy="2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66296" r="55676" b="17156"/>
          <a:stretch/>
        </p:blipFill>
        <p:spPr bwMode="auto">
          <a:xfrm>
            <a:off x="2926079" y="4293096"/>
            <a:ext cx="3629465" cy="18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8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مخصص 18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878</TotalTime>
  <Words>172</Words>
  <Application>Microsoft Macintosh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أصل</vt:lpstr>
      <vt:lpstr>PowerPoint Presentation</vt:lpstr>
      <vt:lpstr>Polar NRZ-L</vt:lpstr>
      <vt:lpstr>:Polar NRZ-L</vt:lpstr>
      <vt:lpstr>:Polar NRZ-L</vt:lpstr>
      <vt:lpstr>:Polar NRZ-L</vt:lpstr>
      <vt:lpstr>Another way</vt:lpstr>
      <vt:lpstr>:Polar NRZ-L with Decoder</vt:lpstr>
      <vt:lpstr>Polar NRZ-L with Decoder:</vt:lpstr>
      <vt:lpstr>:Polar NRZ-L</vt:lpstr>
      <vt:lpstr>:Polar NRZ-L</vt:lpstr>
      <vt:lpstr>:Polar NRZ-L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ibda</dc:creator>
  <cp:lastModifiedBy>Nour Alhariqi</cp:lastModifiedBy>
  <cp:revision>79</cp:revision>
  <dcterms:created xsi:type="dcterms:W3CDTF">2013-09-10T18:56:31Z</dcterms:created>
  <dcterms:modified xsi:type="dcterms:W3CDTF">2018-01-30T16:51:12Z</dcterms:modified>
</cp:coreProperties>
</file>