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4A9"/>
    <a:srgbClr val="D7558A"/>
    <a:srgbClr val="27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7DD6A-7666-4F9A-85A7-0ACF1396D4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82D2F75-758C-4FC2-9A01-F1AC61CB98D2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تنقسم النباتات حسب احتياجها للماء إلى</a:t>
          </a:r>
          <a:endParaRPr kumimoji="0" lang="en-US" altLang="en-US" sz="2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gm:t>
    </dgm:pt>
    <dgm:pt modelId="{423EE49E-A007-4F13-8007-A5C9C2528678}" type="parTrans" cxnId="{7C76DC4C-95CD-4228-9737-CD44892A484C}">
      <dgm:prSet/>
      <dgm:spPr/>
      <dgm:t>
        <a:bodyPr/>
        <a:lstStyle/>
        <a:p>
          <a:endParaRPr lang="en-US"/>
        </a:p>
      </dgm:t>
    </dgm:pt>
    <dgm:pt modelId="{F1B2C566-4F60-4403-A2FA-B8B2F8AD3BBF}" type="sibTrans" cxnId="{7C76DC4C-95CD-4228-9737-CD44892A484C}">
      <dgm:prSet/>
      <dgm:spPr/>
      <dgm:t>
        <a:bodyPr/>
        <a:lstStyle/>
        <a:p>
          <a:endParaRPr lang="en-US"/>
        </a:p>
      </dgm:t>
    </dgm:pt>
    <dgm:pt modelId="{06FDB044-4B0C-4804-81BD-84DFB906F9B6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مائية</a:t>
          </a:r>
          <a:endParaRPr kumimoji="0" lang="en-US" altLang="en-US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gm:t>
    </dgm:pt>
    <dgm:pt modelId="{DD37005A-C86F-4CC7-8933-D3E1E67EEB28}" type="parTrans" cxnId="{B709A7C3-3098-4F47-824A-2E2796846C3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27D579C-FA9E-44CC-BDFE-E4D527CDE407}" type="sibTrans" cxnId="{B709A7C3-3098-4F47-824A-2E2796846C35}">
      <dgm:prSet/>
      <dgm:spPr/>
      <dgm:t>
        <a:bodyPr/>
        <a:lstStyle/>
        <a:p>
          <a:endParaRPr lang="en-US"/>
        </a:p>
      </dgm:t>
    </dgm:pt>
    <dgm:pt modelId="{648ED74F-D9E5-44B8-8E4A-D9BE45E1B7DB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جفافية</a:t>
          </a:r>
          <a:endParaRPr kumimoji="0" lang="ar-SA" altLang="en-US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وهي نباتات المناطق الجافة وشبه الجافة</a:t>
          </a:r>
          <a:endParaRPr kumimoji="0" lang="en-US" altLang="en-US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gm:t>
    </dgm:pt>
    <dgm:pt modelId="{71D35BEC-C9B3-4747-8D4C-9E11356D5D81}" type="parTrans" cxnId="{09EC8BE8-64E7-4346-9393-6E56EDD4C9EA}">
      <dgm:prSet/>
      <dgm:spPr/>
      <dgm:t>
        <a:bodyPr/>
        <a:lstStyle/>
        <a:p>
          <a:endParaRPr lang="en-US"/>
        </a:p>
      </dgm:t>
    </dgm:pt>
    <dgm:pt modelId="{31476642-AB46-413B-890F-009874D94C13}" type="sibTrans" cxnId="{09EC8BE8-64E7-4346-9393-6E56EDD4C9EA}">
      <dgm:prSet/>
      <dgm:spPr/>
      <dgm:t>
        <a:bodyPr/>
        <a:lstStyle/>
        <a:p>
          <a:endParaRPr lang="en-US"/>
        </a:p>
      </dgm:t>
    </dgm:pt>
    <dgm:pt modelId="{BA17EF67-E847-4FE1-91A9-CC2D26B96D38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متوسطة</a:t>
          </a:r>
          <a:endParaRPr kumimoji="0" lang="ar-SA" altLang="en-US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تعيش في بيئة ذات محتوى مائي متوسط</a:t>
          </a:r>
          <a:endParaRPr kumimoji="0" lang="en-US" altLang="en-US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gm:t>
    </dgm:pt>
    <dgm:pt modelId="{007F8D64-5B2A-41D3-8A81-0DEF920C1F4A}" type="parTrans" cxnId="{D7CE00AB-62C1-4EAF-8974-091614C03F2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1C90840-56BF-4B09-A31C-2F37192131C1}" type="sibTrans" cxnId="{D7CE00AB-62C1-4EAF-8974-091614C03F2C}">
      <dgm:prSet/>
      <dgm:spPr/>
      <dgm:t>
        <a:bodyPr/>
        <a:lstStyle/>
        <a:p>
          <a:endParaRPr lang="en-US"/>
        </a:p>
      </dgm:t>
    </dgm:pt>
    <dgm:pt modelId="{B70A3634-51E2-444D-9BA6-9BF0076D6BE6}">
      <dgm:prSet custT="1"/>
      <dgm:spPr>
        <a:solidFill>
          <a:srgbClr val="002060"/>
        </a:solidFill>
      </dgm:spPr>
      <dgm:t>
        <a:bodyPr/>
        <a:lstStyle/>
        <a:p>
          <a:r>
            <a:rPr lang="ar-SA" sz="2000" b="1" dirty="0" smtClean="0">
              <a:cs typeface="+mj-cs"/>
            </a:rPr>
            <a:t>مغمورة</a:t>
          </a:r>
          <a:endParaRPr lang="en-US" sz="2000" b="1" dirty="0">
            <a:cs typeface="+mj-cs"/>
          </a:endParaRPr>
        </a:p>
      </dgm:t>
    </dgm:pt>
    <dgm:pt modelId="{FC858901-BFEF-4543-A60E-FBA37ED9E2F1}" type="parTrans" cxnId="{99F27C00-ABF5-41DE-B3E7-803031AAFEF1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9314EAA-7AC8-4049-A2F5-59268CD5E54B}" type="sibTrans" cxnId="{99F27C00-ABF5-41DE-B3E7-803031AAFEF1}">
      <dgm:prSet/>
      <dgm:spPr/>
      <dgm:t>
        <a:bodyPr/>
        <a:lstStyle/>
        <a:p>
          <a:endParaRPr lang="en-US"/>
        </a:p>
      </dgm:t>
    </dgm:pt>
    <dgm:pt modelId="{2CF50816-B469-472F-B9BD-B340F75C0482}">
      <dgm:prSet custT="1"/>
      <dgm:spPr>
        <a:solidFill>
          <a:srgbClr val="002060"/>
        </a:solidFill>
      </dgm:spPr>
      <dgm:t>
        <a:bodyPr/>
        <a:lstStyle/>
        <a:p>
          <a:r>
            <a:rPr lang="ar-SA" sz="2000" b="1" dirty="0" smtClean="0">
              <a:cs typeface="+mj-cs"/>
            </a:rPr>
            <a:t>طافية</a:t>
          </a:r>
          <a:endParaRPr lang="en-US" sz="2000" b="1" dirty="0">
            <a:cs typeface="+mj-cs"/>
          </a:endParaRPr>
        </a:p>
      </dgm:t>
    </dgm:pt>
    <dgm:pt modelId="{D865E0B0-026F-4D78-B7D3-D930DF538025}" type="parTrans" cxnId="{CFD78E4F-25D2-4755-B80A-3EF20E31B236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17DE00A-0237-4FAD-ABB4-516CDAACCC1F}" type="sibTrans" cxnId="{CFD78E4F-25D2-4755-B80A-3EF20E31B236}">
      <dgm:prSet/>
      <dgm:spPr/>
      <dgm:t>
        <a:bodyPr/>
        <a:lstStyle/>
        <a:p>
          <a:endParaRPr lang="en-US"/>
        </a:p>
      </dgm:t>
    </dgm:pt>
    <dgm:pt modelId="{52F53F7C-B1FA-4BA1-9B6E-9556A2FB95F7}" type="pres">
      <dgm:prSet presAssocID="{62A7DD6A-7666-4F9A-85A7-0ACF1396D4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E6A488-F7E1-4917-B259-68796E0D1B39}" type="pres">
      <dgm:prSet presAssocID="{182D2F75-758C-4FC2-9A01-F1AC61CB98D2}" presName="hierRoot1" presStyleCnt="0">
        <dgm:presLayoutVars>
          <dgm:hierBranch/>
        </dgm:presLayoutVars>
      </dgm:prSet>
      <dgm:spPr/>
    </dgm:pt>
    <dgm:pt modelId="{EE0A721E-1A1C-4488-B022-6C350946447C}" type="pres">
      <dgm:prSet presAssocID="{182D2F75-758C-4FC2-9A01-F1AC61CB98D2}" presName="rootComposite1" presStyleCnt="0"/>
      <dgm:spPr/>
    </dgm:pt>
    <dgm:pt modelId="{E37E53D7-32EA-4B2B-A8A0-12A6C39EB7E4}" type="pres">
      <dgm:prSet presAssocID="{182D2F75-758C-4FC2-9A01-F1AC61CB98D2}" presName="rootText1" presStyleLbl="node0" presStyleIdx="0" presStyleCnt="1" custScaleX="2385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B4FF0-418D-4EF6-AEAB-FA2063540FD7}" type="pres">
      <dgm:prSet presAssocID="{182D2F75-758C-4FC2-9A01-F1AC61CB98D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1E8D010-3AD6-47D2-A43C-5C39610BC488}" type="pres">
      <dgm:prSet presAssocID="{182D2F75-758C-4FC2-9A01-F1AC61CB98D2}" presName="hierChild2" presStyleCnt="0"/>
      <dgm:spPr/>
    </dgm:pt>
    <dgm:pt modelId="{8704B8A8-6EE4-414B-9B23-E5D86EF9280C}" type="pres">
      <dgm:prSet presAssocID="{DD37005A-C86F-4CC7-8933-D3E1E67EEB28}" presName="Name35" presStyleLbl="parChTrans1D2" presStyleIdx="0" presStyleCnt="3"/>
      <dgm:spPr/>
      <dgm:t>
        <a:bodyPr/>
        <a:lstStyle/>
        <a:p>
          <a:endParaRPr lang="en-US"/>
        </a:p>
      </dgm:t>
    </dgm:pt>
    <dgm:pt modelId="{D1AE0C2D-3D92-41AB-9554-C3CEF938DD1F}" type="pres">
      <dgm:prSet presAssocID="{06FDB044-4B0C-4804-81BD-84DFB906F9B6}" presName="hierRoot2" presStyleCnt="0">
        <dgm:presLayoutVars>
          <dgm:hierBranch/>
        </dgm:presLayoutVars>
      </dgm:prSet>
      <dgm:spPr/>
    </dgm:pt>
    <dgm:pt modelId="{A8A445BD-7DAF-469B-B455-CA5A02670DBC}" type="pres">
      <dgm:prSet presAssocID="{06FDB044-4B0C-4804-81BD-84DFB906F9B6}" presName="rootComposite" presStyleCnt="0"/>
      <dgm:spPr/>
    </dgm:pt>
    <dgm:pt modelId="{BCAE4210-3C2D-475A-B112-E18F168E85F4}" type="pres">
      <dgm:prSet presAssocID="{06FDB044-4B0C-4804-81BD-84DFB906F9B6}" presName="rootText" presStyleLbl="node2" presStyleIdx="0" presStyleCnt="3" custScaleX="109566" custScaleY="110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C61482-D52E-403B-B167-18D207B64414}" type="pres">
      <dgm:prSet presAssocID="{06FDB044-4B0C-4804-81BD-84DFB906F9B6}" presName="rootConnector" presStyleLbl="node2" presStyleIdx="0" presStyleCnt="3"/>
      <dgm:spPr/>
      <dgm:t>
        <a:bodyPr/>
        <a:lstStyle/>
        <a:p>
          <a:endParaRPr lang="en-US"/>
        </a:p>
      </dgm:t>
    </dgm:pt>
    <dgm:pt modelId="{F6AE7794-0677-4A4F-8CC3-1BFE57F5D136}" type="pres">
      <dgm:prSet presAssocID="{06FDB044-4B0C-4804-81BD-84DFB906F9B6}" presName="hierChild4" presStyleCnt="0"/>
      <dgm:spPr/>
    </dgm:pt>
    <dgm:pt modelId="{E9AC62AF-11D9-4D04-9E76-8C4470838CD7}" type="pres">
      <dgm:prSet presAssocID="{FC858901-BFEF-4543-A60E-FBA37ED9E2F1}" presName="Name35" presStyleLbl="parChTrans1D3" presStyleIdx="0" presStyleCnt="2"/>
      <dgm:spPr/>
    </dgm:pt>
    <dgm:pt modelId="{100E4030-5654-4BF6-8831-022F0DA235EF}" type="pres">
      <dgm:prSet presAssocID="{B70A3634-51E2-444D-9BA6-9BF0076D6BE6}" presName="hierRoot2" presStyleCnt="0">
        <dgm:presLayoutVars>
          <dgm:hierBranch val="init"/>
        </dgm:presLayoutVars>
      </dgm:prSet>
      <dgm:spPr/>
    </dgm:pt>
    <dgm:pt modelId="{22160692-4BD2-42ED-BC57-7DB88783EB21}" type="pres">
      <dgm:prSet presAssocID="{B70A3634-51E2-444D-9BA6-9BF0076D6BE6}" presName="rootComposite" presStyleCnt="0"/>
      <dgm:spPr/>
    </dgm:pt>
    <dgm:pt modelId="{BEE0B2FF-E1DA-49FE-965A-369C82D8607B}" type="pres">
      <dgm:prSet presAssocID="{B70A3634-51E2-444D-9BA6-9BF0076D6BE6}" presName="rootText" presStyleLbl="node3" presStyleIdx="0" presStyleCnt="2">
        <dgm:presLayoutVars>
          <dgm:chPref val="3"/>
        </dgm:presLayoutVars>
      </dgm:prSet>
      <dgm:spPr/>
    </dgm:pt>
    <dgm:pt modelId="{D5209FBD-F0A8-47F5-80C5-E24746393E3D}" type="pres">
      <dgm:prSet presAssocID="{B70A3634-51E2-444D-9BA6-9BF0076D6BE6}" presName="rootConnector" presStyleLbl="node3" presStyleIdx="0" presStyleCnt="2"/>
      <dgm:spPr/>
    </dgm:pt>
    <dgm:pt modelId="{8E4B87FC-8E06-46FD-98D2-7833F9DC295F}" type="pres">
      <dgm:prSet presAssocID="{B70A3634-51E2-444D-9BA6-9BF0076D6BE6}" presName="hierChild4" presStyleCnt="0"/>
      <dgm:spPr/>
    </dgm:pt>
    <dgm:pt modelId="{AD587CDD-8766-4232-8503-AA9B733B2825}" type="pres">
      <dgm:prSet presAssocID="{B70A3634-51E2-444D-9BA6-9BF0076D6BE6}" presName="hierChild5" presStyleCnt="0"/>
      <dgm:spPr/>
    </dgm:pt>
    <dgm:pt modelId="{3AE12DD4-2CA6-4D8D-819F-E50C2B4E98A0}" type="pres">
      <dgm:prSet presAssocID="{D865E0B0-026F-4D78-B7D3-D930DF538025}" presName="Name35" presStyleLbl="parChTrans1D3" presStyleIdx="1" presStyleCnt="2"/>
      <dgm:spPr/>
    </dgm:pt>
    <dgm:pt modelId="{6A28EA37-6345-4319-98F5-6920A19416EB}" type="pres">
      <dgm:prSet presAssocID="{2CF50816-B469-472F-B9BD-B340F75C0482}" presName="hierRoot2" presStyleCnt="0">
        <dgm:presLayoutVars>
          <dgm:hierBranch val="init"/>
        </dgm:presLayoutVars>
      </dgm:prSet>
      <dgm:spPr/>
    </dgm:pt>
    <dgm:pt modelId="{73B1A57E-79B8-41BA-B72C-27778B3A361A}" type="pres">
      <dgm:prSet presAssocID="{2CF50816-B469-472F-B9BD-B340F75C0482}" presName="rootComposite" presStyleCnt="0"/>
      <dgm:spPr/>
    </dgm:pt>
    <dgm:pt modelId="{F43272C5-AD95-4D2A-BF5F-4BD1BFB30C37}" type="pres">
      <dgm:prSet presAssocID="{2CF50816-B469-472F-B9BD-B340F75C0482}" presName="rootText" presStyleLbl="node3" presStyleIdx="1" presStyleCnt="2">
        <dgm:presLayoutVars>
          <dgm:chPref val="3"/>
        </dgm:presLayoutVars>
      </dgm:prSet>
      <dgm:spPr/>
    </dgm:pt>
    <dgm:pt modelId="{B9DE2E6D-2D3E-4DFA-AF53-CB1EFC3271A7}" type="pres">
      <dgm:prSet presAssocID="{2CF50816-B469-472F-B9BD-B340F75C0482}" presName="rootConnector" presStyleLbl="node3" presStyleIdx="1" presStyleCnt="2"/>
      <dgm:spPr/>
    </dgm:pt>
    <dgm:pt modelId="{1972522D-1ECC-46A5-8681-C1A8642ACF1A}" type="pres">
      <dgm:prSet presAssocID="{2CF50816-B469-472F-B9BD-B340F75C0482}" presName="hierChild4" presStyleCnt="0"/>
      <dgm:spPr/>
    </dgm:pt>
    <dgm:pt modelId="{45B43EDE-D83D-4723-8B5B-260146D46603}" type="pres">
      <dgm:prSet presAssocID="{2CF50816-B469-472F-B9BD-B340F75C0482}" presName="hierChild5" presStyleCnt="0"/>
      <dgm:spPr/>
    </dgm:pt>
    <dgm:pt modelId="{402D5AE1-46AD-4F9C-82C2-C1C0143C7D05}" type="pres">
      <dgm:prSet presAssocID="{06FDB044-4B0C-4804-81BD-84DFB906F9B6}" presName="hierChild5" presStyleCnt="0"/>
      <dgm:spPr/>
    </dgm:pt>
    <dgm:pt modelId="{843B0440-5A07-4F81-A32F-EEC8838459C1}" type="pres">
      <dgm:prSet presAssocID="{71D35BEC-C9B3-4747-8D4C-9E11356D5D8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567DFAB5-42B9-47DE-839B-E5E773571737}" type="pres">
      <dgm:prSet presAssocID="{648ED74F-D9E5-44B8-8E4A-D9BE45E1B7DB}" presName="hierRoot2" presStyleCnt="0">
        <dgm:presLayoutVars>
          <dgm:hierBranch/>
        </dgm:presLayoutVars>
      </dgm:prSet>
      <dgm:spPr/>
    </dgm:pt>
    <dgm:pt modelId="{568AA424-0687-4EF0-AEBF-CD5B0AC56BF2}" type="pres">
      <dgm:prSet presAssocID="{648ED74F-D9E5-44B8-8E4A-D9BE45E1B7DB}" presName="rootComposite" presStyleCnt="0"/>
      <dgm:spPr/>
    </dgm:pt>
    <dgm:pt modelId="{333FB327-7AF0-4DCA-964E-B585E098C396}" type="pres">
      <dgm:prSet presAssocID="{648ED74F-D9E5-44B8-8E4A-D9BE45E1B7DB}" presName="rootText" presStyleLbl="node2" presStyleIdx="1" presStyleCnt="3" custScaleX="156215" custScaleY="110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BF95A-5B15-4D3F-86E0-AAB522D8DEEF}" type="pres">
      <dgm:prSet presAssocID="{648ED74F-D9E5-44B8-8E4A-D9BE45E1B7DB}" presName="rootConnector" presStyleLbl="node2" presStyleIdx="1" presStyleCnt="3"/>
      <dgm:spPr/>
      <dgm:t>
        <a:bodyPr/>
        <a:lstStyle/>
        <a:p>
          <a:endParaRPr lang="en-US"/>
        </a:p>
      </dgm:t>
    </dgm:pt>
    <dgm:pt modelId="{7D4999B3-BBD0-4725-90B1-CC7605A61978}" type="pres">
      <dgm:prSet presAssocID="{648ED74F-D9E5-44B8-8E4A-D9BE45E1B7DB}" presName="hierChild4" presStyleCnt="0"/>
      <dgm:spPr/>
    </dgm:pt>
    <dgm:pt modelId="{C5FB166D-3267-414F-BBF5-18B12AC850CC}" type="pres">
      <dgm:prSet presAssocID="{648ED74F-D9E5-44B8-8E4A-D9BE45E1B7DB}" presName="hierChild5" presStyleCnt="0"/>
      <dgm:spPr/>
    </dgm:pt>
    <dgm:pt modelId="{C739A35C-2BA9-4767-B77B-A030B61E0EA4}" type="pres">
      <dgm:prSet presAssocID="{007F8D64-5B2A-41D3-8A81-0DEF920C1F4A}" presName="Name35" presStyleLbl="parChTrans1D2" presStyleIdx="2" presStyleCnt="3"/>
      <dgm:spPr/>
      <dgm:t>
        <a:bodyPr/>
        <a:lstStyle/>
        <a:p>
          <a:endParaRPr lang="en-US"/>
        </a:p>
      </dgm:t>
    </dgm:pt>
    <dgm:pt modelId="{218755C3-E6C9-4461-A5A5-49FD2A5774D5}" type="pres">
      <dgm:prSet presAssocID="{BA17EF67-E847-4FE1-91A9-CC2D26B96D38}" presName="hierRoot2" presStyleCnt="0">
        <dgm:presLayoutVars>
          <dgm:hierBranch/>
        </dgm:presLayoutVars>
      </dgm:prSet>
      <dgm:spPr/>
    </dgm:pt>
    <dgm:pt modelId="{A60BB369-2BC2-49DB-AAF8-083E57DBC0F9}" type="pres">
      <dgm:prSet presAssocID="{BA17EF67-E847-4FE1-91A9-CC2D26B96D38}" presName="rootComposite" presStyleCnt="0"/>
      <dgm:spPr/>
    </dgm:pt>
    <dgm:pt modelId="{F269921D-443D-4C67-8C99-6227534C4084}" type="pres">
      <dgm:prSet presAssocID="{BA17EF67-E847-4FE1-91A9-CC2D26B96D38}" presName="rootText" presStyleLbl="node2" presStyleIdx="2" presStyleCnt="3" custScaleX="119904" custScaleY="108360" custLinFactNeighborX="-4572" custLinFactNeighborY="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81B4A-BDA0-4EB1-8922-1F4BA3C80A99}" type="pres">
      <dgm:prSet presAssocID="{BA17EF67-E847-4FE1-91A9-CC2D26B96D38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910697-8706-48A2-B909-BAE82E253184}" type="pres">
      <dgm:prSet presAssocID="{BA17EF67-E847-4FE1-91A9-CC2D26B96D38}" presName="hierChild4" presStyleCnt="0"/>
      <dgm:spPr/>
    </dgm:pt>
    <dgm:pt modelId="{9369737D-236F-4EC2-94C6-FC93C8A44666}" type="pres">
      <dgm:prSet presAssocID="{BA17EF67-E847-4FE1-91A9-CC2D26B96D38}" presName="hierChild5" presStyleCnt="0"/>
      <dgm:spPr/>
    </dgm:pt>
    <dgm:pt modelId="{E23ED39A-5F80-45B1-8371-0215B48BB81E}" type="pres">
      <dgm:prSet presAssocID="{182D2F75-758C-4FC2-9A01-F1AC61CB98D2}" presName="hierChild3" presStyleCnt="0"/>
      <dgm:spPr/>
    </dgm:pt>
  </dgm:ptLst>
  <dgm:cxnLst>
    <dgm:cxn modelId="{25039FEE-707E-4D67-B937-5E02CE247CD6}" type="presOf" srcId="{BA17EF67-E847-4FE1-91A9-CC2D26B96D38}" destId="{F269921D-443D-4C67-8C99-6227534C4084}" srcOrd="0" destOrd="0" presId="urn:microsoft.com/office/officeart/2005/8/layout/orgChart1"/>
    <dgm:cxn modelId="{8BBA1B5F-46B4-4DF4-81FC-8648E36C8650}" type="presOf" srcId="{BA17EF67-E847-4FE1-91A9-CC2D26B96D38}" destId="{28181B4A-BDA0-4EB1-8922-1F4BA3C80A99}" srcOrd="1" destOrd="0" presId="urn:microsoft.com/office/officeart/2005/8/layout/orgChart1"/>
    <dgm:cxn modelId="{E3153155-CECE-4DE5-9208-5103DBA90691}" type="presOf" srcId="{B70A3634-51E2-444D-9BA6-9BF0076D6BE6}" destId="{BEE0B2FF-E1DA-49FE-965A-369C82D8607B}" srcOrd="0" destOrd="0" presId="urn:microsoft.com/office/officeart/2005/8/layout/orgChart1"/>
    <dgm:cxn modelId="{29F7973C-43DB-4C1A-98C1-50A29BB0EBD1}" type="presOf" srcId="{2CF50816-B469-472F-B9BD-B340F75C0482}" destId="{B9DE2E6D-2D3E-4DFA-AF53-CB1EFC3271A7}" srcOrd="1" destOrd="0" presId="urn:microsoft.com/office/officeart/2005/8/layout/orgChart1"/>
    <dgm:cxn modelId="{7D08EB25-4400-4042-B2B0-A4E8E983A13E}" type="presOf" srcId="{B70A3634-51E2-444D-9BA6-9BF0076D6BE6}" destId="{D5209FBD-F0A8-47F5-80C5-E24746393E3D}" srcOrd="1" destOrd="0" presId="urn:microsoft.com/office/officeart/2005/8/layout/orgChart1"/>
    <dgm:cxn modelId="{CFD78E4F-25D2-4755-B80A-3EF20E31B236}" srcId="{06FDB044-4B0C-4804-81BD-84DFB906F9B6}" destId="{2CF50816-B469-472F-B9BD-B340F75C0482}" srcOrd="1" destOrd="0" parTransId="{D865E0B0-026F-4D78-B7D3-D930DF538025}" sibTransId="{417DE00A-0237-4FAD-ABB4-516CDAACCC1F}"/>
    <dgm:cxn modelId="{99F27C00-ABF5-41DE-B3E7-803031AAFEF1}" srcId="{06FDB044-4B0C-4804-81BD-84DFB906F9B6}" destId="{B70A3634-51E2-444D-9BA6-9BF0076D6BE6}" srcOrd="0" destOrd="0" parTransId="{FC858901-BFEF-4543-A60E-FBA37ED9E2F1}" sibTransId="{39314EAA-7AC8-4049-A2F5-59268CD5E54B}"/>
    <dgm:cxn modelId="{CD565EA5-CDD1-41B5-BA9E-095355E76682}" type="presOf" srcId="{62A7DD6A-7666-4F9A-85A7-0ACF1396D4D0}" destId="{52F53F7C-B1FA-4BA1-9B6E-9556A2FB95F7}" srcOrd="0" destOrd="0" presId="urn:microsoft.com/office/officeart/2005/8/layout/orgChart1"/>
    <dgm:cxn modelId="{11F7C45E-FE6E-4A29-A377-06C99A43F503}" type="presOf" srcId="{06FDB044-4B0C-4804-81BD-84DFB906F9B6}" destId="{EBC61482-D52E-403B-B167-18D207B64414}" srcOrd="1" destOrd="0" presId="urn:microsoft.com/office/officeart/2005/8/layout/orgChart1"/>
    <dgm:cxn modelId="{06ECA763-CFF3-4485-B3EC-7233B58614A4}" type="presOf" srcId="{DD37005A-C86F-4CC7-8933-D3E1E67EEB28}" destId="{8704B8A8-6EE4-414B-9B23-E5D86EF9280C}" srcOrd="0" destOrd="0" presId="urn:microsoft.com/office/officeart/2005/8/layout/orgChart1"/>
    <dgm:cxn modelId="{A10126CF-74C0-4DAA-9BF9-9CC9EB576ABC}" type="presOf" srcId="{007F8D64-5B2A-41D3-8A81-0DEF920C1F4A}" destId="{C739A35C-2BA9-4767-B77B-A030B61E0EA4}" srcOrd="0" destOrd="0" presId="urn:microsoft.com/office/officeart/2005/8/layout/orgChart1"/>
    <dgm:cxn modelId="{9D01260E-5C15-4DEF-805D-4B4F1B2FBE26}" type="presOf" srcId="{71D35BEC-C9B3-4747-8D4C-9E11356D5D81}" destId="{843B0440-5A07-4F81-A32F-EEC8838459C1}" srcOrd="0" destOrd="0" presId="urn:microsoft.com/office/officeart/2005/8/layout/orgChart1"/>
    <dgm:cxn modelId="{34663A2E-F4AA-4301-AAC8-381345CECF58}" type="presOf" srcId="{FC858901-BFEF-4543-A60E-FBA37ED9E2F1}" destId="{E9AC62AF-11D9-4D04-9E76-8C4470838CD7}" srcOrd="0" destOrd="0" presId="urn:microsoft.com/office/officeart/2005/8/layout/orgChart1"/>
    <dgm:cxn modelId="{7C76DC4C-95CD-4228-9737-CD44892A484C}" srcId="{62A7DD6A-7666-4F9A-85A7-0ACF1396D4D0}" destId="{182D2F75-758C-4FC2-9A01-F1AC61CB98D2}" srcOrd="0" destOrd="0" parTransId="{423EE49E-A007-4F13-8007-A5C9C2528678}" sibTransId="{F1B2C566-4F60-4403-A2FA-B8B2F8AD3BBF}"/>
    <dgm:cxn modelId="{AD0B3DD1-C471-4DB0-AA48-D5A0F61AAE3D}" type="presOf" srcId="{182D2F75-758C-4FC2-9A01-F1AC61CB98D2}" destId="{E37E53D7-32EA-4B2B-A8A0-12A6C39EB7E4}" srcOrd="0" destOrd="0" presId="urn:microsoft.com/office/officeart/2005/8/layout/orgChart1"/>
    <dgm:cxn modelId="{B1D0B150-EB91-4C3C-8711-7EF2BA9EE3B2}" type="presOf" srcId="{182D2F75-758C-4FC2-9A01-F1AC61CB98D2}" destId="{59FB4FF0-418D-4EF6-AEAB-FA2063540FD7}" srcOrd="1" destOrd="0" presId="urn:microsoft.com/office/officeart/2005/8/layout/orgChart1"/>
    <dgm:cxn modelId="{904DF404-0FA9-4590-BC40-8834D13E3DE1}" type="presOf" srcId="{2CF50816-B469-472F-B9BD-B340F75C0482}" destId="{F43272C5-AD95-4D2A-BF5F-4BD1BFB30C37}" srcOrd="0" destOrd="0" presId="urn:microsoft.com/office/officeart/2005/8/layout/orgChart1"/>
    <dgm:cxn modelId="{D7CE00AB-62C1-4EAF-8974-091614C03F2C}" srcId="{182D2F75-758C-4FC2-9A01-F1AC61CB98D2}" destId="{BA17EF67-E847-4FE1-91A9-CC2D26B96D38}" srcOrd="2" destOrd="0" parTransId="{007F8D64-5B2A-41D3-8A81-0DEF920C1F4A}" sibTransId="{B1C90840-56BF-4B09-A31C-2F37192131C1}"/>
    <dgm:cxn modelId="{B709A7C3-3098-4F47-824A-2E2796846C35}" srcId="{182D2F75-758C-4FC2-9A01-F1AC61CB98D2}" destId="{06FDB044-4B0C-4804-81BD-84DFB906F9B6}" srcOrd="0" destOrd="0" parTransId="{DD37005A-C86F-4CC7-8933-D3E1E67EEB28}" sibTransId="{427D579C-FA9E-44CC-BDFE-E4D527CDE407}"/>
    <dgm:cxn modelId="{09EC8BE8-64E7-4346-9393-6E56EDD4C9EA}" srcId="{182D2F75-758C-4FC2-9A01-F1AC61CB98D2}" destId="{648ED74F-D9E5-44B8-8E4A-D9BE45E1B7DB}" srcOrd="1" destOrd="0" parTransId="{71D35BEC-C9B3-4747-8D4C-9E11356D5D81}" sibTransId="{31476642-AB46-413B-890F-009874D94C13}"/>
    <dgm:cxn modelId="{D00AB396-C5FD-4134-A55C-84AB0B7F5C30}" type="presOf" srcId="{06FDB044-4B0C-4804-81BD-84DFB906F9B6}" destId="{BCAE4210-3C2D-475A-B112-E18F168E85F4}" srcOrd="0" destOrd="0" presId="urn:microsoft.com/office/officeart/2005/8/layout/orgChart1"/>
    <dgm:cxn modelId="{40B1AA0E-2CFC-4D8F-83B2-0C74E8F0FCBC}" type="presOf" srcId="{D865E0B0-026F-4D78-B7D3-D930DF538025}" destId="{3AE12DD4-2CA6-4D8D-819F-E50C2B4E98A0}" srcOrd="0" destOrd="0" presId="urn:microsoft.com/office/officeart/2005/8/layout/orgChart1"/>
    <dgm:cxn modelId="{478389AB-61AB-436B-97E6-6B5F1E397AFA}" type="presOf" srcId="{648ED74F-D9E5-44B8-8E4A-D9BE45E1B7DB}" destId="{F14BF95A-5B15-4D3F-86E0-AAB522D8DEEF}" srcOrd="1" destOrd="0" presId="urn:microsoft.com/office/officeart/2005/8/layout/orgChart1"/>
    <dgm:cxn modelId="{6C795A4F-36A7-4858-AB67-3F3C37F095B9}" type="presOf" srcId="{648ED74F-D9E5-44B8-8E4A-D9BE45E1B7DB}" destId="{333FB327-7AF0-4DCA-964E-B585E098C396}" srcOrd="0" destOrd="0" presId="urn:microsoft.com/office/officeart/2005/8/layout/orgChart1"/>
    <dgm:cxn modelId="{1749BA2D-B54A-4A30-AB14-58623B2D8979}" type="presParOf" srcId="{52F53F7C-B1FA-4BA1-9B6E-9556A2FB95F7}" destId="{CBE6A488-F7E1-4917-B259-68796E0D1B39}" srcOrd="0" destOrd="0" presId="urn:microsoft.com/office/officeart/2005/8/layout/orgChart1"/>
    <dgm:cxn modelId="{C4075A80-E1FC-4C34-B357-F08FCF40D754}" type="presParOf" srcId="{CBE6A488-F7E1-4917-B259-68796E0D1B39}" destId="{EE0A721E-1A1C-4488-B022-6C350946447C}" srcOrd="0" destOrd="0" presId="urn:microsoft.com/office/officeart/2005/8/layout/orgChart1"/>
    <dgm:cxn modelId="{EA9144F3-BBBC-407E-AA91-904A34AA1C96}" type="presParOf" srcId="{EE0A721E-1A1C-4488-B022-6C350946447C}" destId="{E37E53D7-32EA-4B2B-A8A0-12A6C39EB7E4}" srcOrd="0" destOrd="0" presId="urn:microsoft.com/office/officeart/2005/8/layout/orgChart1"/>
    <dgm:cxn modelId="{F71DBA3B-E3B9-4CD1-853E-A3954B4632C4}" type="presParOf" srcId="{EE0A721E-1A1C-4488-B022-6C350946447C}" destId="{59FB4FF0-418D-4EF6-AEAB-FA2063540FD7}" srcOrd="1" destOrd="0" presId="urn:microsoft.com/office/officeart/2005/8/layout/orgChart1"/>
    <dgm:cxn modelId="{7CC682A5-C6C7-40C8-A2C7-036FCF461829}" type="presParOf" srcId="{CBE6A488-F7E1-4917-B259-68796E0D1B39}" destId="{81E8D010-3AD6-47D2-A43C-5C39610BC488}" srcOrd="1" destOrd="0" presId="urn:microsoft.com/office/officeart/2005/8/layout/orgChart1"/>
    <dgm:cxn modelId="{407A90FD-BD68-41D8-BD4B-EEF7967BA766}" type="presParOf" srcId="{81E8D010-3AD6-47D2-A43C-5C39610BC488}" destId="{8704B8A8-6EE4-414B-9B23-E5D86EF9280C}" srcOrd="0" destOrd="0" presId="urn:microsoft.com/office/officeart/2005/8/layout/orgChart1"/>
    <dgm:cxn modelId="{FD60971A-AFC0-4771-A5C6-C3192704E837}" type="presParOf" srcId="{81E8D010-3AD6-47D2-A43C-5C39610BC488}" destId="{D1AE0C2D-3D92-41AB-9554-C3CEF938DD1F}" srcOrd="1" destOrd="0" presId="urn:microsoft.com/office/officeart/2005/8/layout/orgChart1"/>
    <dgm:cxn modelId="{E2C2385C-B201-44C6-B8BE-FB60F1D38766}" type="presParOf" srcId="{D1AE0C2D-3D92-41AB-9554-C3CEF938DD1F}" destId="{A8A445BD-7DAF-469B-B455-CA5A02670DBC}" srcOrd="0" destOrd="0" presId="urn:microsoft.com/office/officeart/2005/8/layout/orgChart1"/>
    <dgm:cxn modelId="{0BEC3F73-BEC3-4661-987D-5A4D32CAC6A5}" type="presParOf" srcId="{A8A445BD-7DAF-469B-B455-CA5A02670DBC}" destId="{BCAE4210-3C2D-475A-B112-E18F168E85F4}" srcOrd="0" destOrd="0" presId="urn:microsoft.com/office/officeart/2005/8/layout/orgChart1"/>
    <dgm:cxn modelId="{648E272D-CD87-420D-9426-00AA65720270}" type="presParOf" srcId="{A8A445BD-7DAF-469B-B455-CA5A02670DBC}" destId="{EBC61482-D52E-403B-B167-18D207B64414}" srcOrd="1" destOrd="0" presId="urn:microsoft.com/office/officeart/2005/8/layout/orgChart1"/>
    <dgm:cxn modelId="{84AAD5B5-A9E3-4700-91C7-FB8A8CEE9824}" type="presParOf" srcId="{D1AE0C2D-3D92-41AB-9554-C3CEF938DD1F}" destId="{F6AE7794-0677-4A4F-8CC3-1BFE57F5D136}" srcOrd="1" destOrd="0" presId="urn:microsoft.com/office/officeart/2005/8/layout/orgChart1"/>
    <dgm:cxn modelId="{95DE94B5-E910-4AFC-9B27-05214B3A5663}" type="presParOf" srcId="{F6AE7794-0677-4A4F-8CC3-1BFE57F5D136}" destId="{E9AC62AF-11D9-4D04-9E76-8C4470838CD7}" srcOrd="0" destOrd="0" presId="urn:microsoft.com/office/officeart/2005/8/layout/orgChart1"/>
    <dgm:cxn modelId="{B4572397-41FB-4BB6-AC3E-735EFE1B2FD4}" type="presParOf" srcId="{F6AE7794-0677-4A4F-8CC3-1BFE57F5D136}" destId="{100E4030-5654-4BF6-8831-022F0DA235EF}" srcOrd="1" destOrd="0" presId="urn:microsoft.com/office/officeart/2005/8/layout/orgChart1"/>
    <dgm:cxn modelId="{081A1B91-57A8-4DBA-991A-D5B67BBD91E5}" type="presParOf" srcId="{100E4030-5654-4BF6-8831-022F0DA235EF}" destId="{22160692-4BD2-42ED-BC57-7DB88783EB21}" srcOrd="0" destOrd="0" presId="urn:microsoft.com/office/officeart/2005/8/layout/orgChart1"/>
    <dgm:cxn modelId="{58266FD6-6053-4EEC-AE77-2B320ED25352}" type="presParOf" srcId="{22160692-4BD2-42ED-BC57-7DB88783EB21}" destId="{BEE0B2FF-E1DA-49FE-965A-369C82D8607B}" srcOrd="0" destOrd="0" presId="urn:microsoft.com/office/officeart/2005/8/layout/orgChart1"/>
    <dgm:cxn modelId="{A9AEB33B-DAA7-48AB-9AB9-4F0489AD134C}" type="presParOf" srcId="{22160692-4BD2-42ED-BC57-7DB88783EB21}" destId="{D5209FBD-F0A8-47F5-80C5-E24746393E3D}" srcOrd="1" destOrd="0" presId="urn:microsoft.com/office/officeart/2005/8/layout/orgChart1"/>
    <dgm:cxn modelId="{072F4C0D-0CB5-4FA5-8997-1675DD527852}" type="presParOf" srcId="{100E4030-5654-4BF6-8831-022F0DA235EF}" destId="{8E4B87FC-8E06-46FD-98D2-7833F9DC295F}" srcOrd="1" destOrd="0" presId="urn:microsoft.com/office/officeart/2005/8/layout/orgChart1"/>
    <dgm:cxn modelId="{3402854A-EFEC-4C6D-B53D-A8DFD2A988E1}" type="presParOf" srcId="{100E4030-5654-4BF6-8831-022F0DA235EF}" destId="{AD587CDD-8766-4232-8503-AA9B733B2825}" srcOrd="2" destOrd="0" presId="urn:microsoft.com/office/officeart/2005/8/layout/orgChart1"/>
    <dgm:cxn modelId="{511491BE-92A9-4F55-9877-5FE6BA408058}" type="presParOf" srcId="{F6AE7794-0677-4A4F-8CC3-1BFE57F5D136}" destId="{3AE12DD4-2CA6-4D8D-819F-E50C2B4E98A0}" srcOrd="2" destOrd="0" presId="urn:microsoft.com/office/officeart/2005/8/layout/orgChart1"/>
    <dgm:cxn modelId="{D46AF977-306F-47A1-8CD3-32839807B4FE}" type="presParOf" srcId="{F6AE7794-0677-4A4F-8CC3-1BFE57F5D136}" destId="{6A28EA37-6345-4319-98F5-6920A19416EB}" srcOrd="3" destOrd="0" presId="urn:microsoft.com/office/officeart/2005/8/layout/orgChart1"/>
    <dgm:cxn modelId="{E1412020-29C0-4E3F-BD76-3983397F315C}" type="presParOf" srcId="{6A28EA37-6345-4319-98F5-6920A19416EB}" destId="{73B1A57E-79B8-41BA-B72C-27778B3A361A}" srcOrd="0" destOrd="0" presId="urn:microsoft.com/office/officeart/2005/8/layout/orgChart1"/>
    <dgm:cxn modelId="{3395E432-A7AB-4EF1-8935-F865C9A3735E}" type="presParOf" srcId="{73B1A57E-79B8-41BA-B72C-27778B3A361A}" destId="{F43272C5-AD95-4D2A-BF5F-4BD1BFB30C37}" srcOrd="0" destOrd="0" presId="urn:microsoft.com/office/officeart/2005/8/layout/orgChart1"/>
    <dgm:cxn modelId="{093AB773-4C16-46E6-9F35-801D08B33B9E}" type="presParOf" srcId="{73B1A57E-79B8-41BA-B72C-27778B3A361A}" destId="{B9DE2E6D-2D3E-4DFA-AF53-CB1EFC3271A7}" srcOrd="1" destOrd="0" presId="urn:microsoft.com/office/officeart/2005/8/layout/orgChart1"/>
    <dgm:cxn modelId="{0856867C-4F5E-46EA-8846-72F13E4D791F}" type="presParOf" srcId="{6A28EA37-6345-4319-98F5-6920A19416EB}" destId="{1972522D-1ECC-46A5-8681-C1A8642ACF1A}" srcOrd="1" destOrd="0" presId="urn:microsoft.com/office/officeart/2005/8/layout/orgChart1"/>
    <dgm:cxn modelId="{D6CE25A8-F011-4DE6-B742-DE88D1B89F3B}" type="presParOf" srcId="{6A28EA37-6345-4319-98F5-6920A19416EB}" destId="{45B43EDE-D83D-4723-8B5B-260146D46603}" srcOrd="2" destOrd="0" presId="urn:microsoft.com/office/officeart/2005/8/layout/orgChart1"/>
    <dgm:cxn modelId="{8234686D-D506-4A61-A4B1-CF976A946431}" type="presParOf" srcId="{D1AE0C2D-3D92-41AB-9554-C3CEF938DD1F}" destId="{402D5AE1-46AD-4F9C-82C2-C1C0143C7D05}" srcOrd="2" destOrd="0" presId="urn:microsoft.com/office/officeart/2005/8/layout/orgChart1"/>
    <dgm:cxn modelId="{4DCACBE7-D51D-42C5-AE7F-45DB48BA4248}" type="presParOf" srcId="{81E8D010-3AD6-47D2-A43C-5C39610BC488}" destId="{843B0440-5A07-4F81-A32F-EEC8838459C1}" srcOrd="2" destOrd="0" presId="urn:microsoft.com/office/officeart/2005/8/layout/orgChart1"/>
    <dgm:cxn modelId="{6EB57B1A-9FEA-4AF1-B411-E9EB8BDF1EB8}" type="presParOf" srcId="{81E8D010-3AD6-47D2-A43C-5C39610BC488}" destId="{567DFAB5-42B9-47DE-839B-E5E773571737}" srcOrd="3" destOrd="0" presId="urn:microsoft.com/office/officeart/2005/8/layout/orgChart1"/>
    <dgm:cxn modelId="{D8DC7A89-D997-45B4-9114-2577A5844C0C}" type="presParOf" srcId="{567DFAB5-42B9-47DE-839B-E5E773571737}" destId="{568AA424-0687-4EF0-AEBF-CD5B0AC56BF2}" srcOrd="0" destOrd="0" presId="urn:microsoft.com/office/officeart/2005/8/layout/orgChart1"/>
    <dgm:cxn modelId="{A318BA44-0E9B-4DB5-B6A6-DC198DF31E54}" type="presParOf" srcId="{568AA424-0687-4EF0-AEBF-CD5B0AC56BF2}" destId="{333FB327-7AF0-4DCA-964E-B585E098C396}" srcOrd="0" destOrd="0" presId="urn:microsoft.com/office/officeart/2005/8/layout/orgChart1"/>
    <dgm:cxn modelId="{E3B5E065-94EC-4124-9D38-950376BFC4C4}" type="presParOf" srcId="{568AA424-0687-4EF0-AEBF-CD5B0AC56BF2}" destId="{F14BF95A-5B15-4D3F-86E0-AAB522D8DEEF}" srcOrd="1" destOrd="0" presId="urn:microsoft.com/office/officeart/2005/8/layout/orgChart1"/>
    <dgm:cxn modelId="{EAFFDB59-C950-422D-A24E-6BA689E70410}" type="presParOf" srcId="{567DFAB5-42B9-47DE-839B-E5E773571737}" destId="{7D4999B3-BBD0-4725-90B1-CC7605A61978}" srcOrd="1" destOrd="0" presId="urn:microsoft.com/office/officeart/2005/8/layout/orgChart1"/>
    <dgm:cxn modelId="{CCA383FF-58EE-4CE5-BA8D-183F75F7FD54}" type="presParOf" srcId="{567DFAB5-42B9-47DE-839B-E5E773571737}" destId="{C5FB166D-3267-414F-BBF5-18B12AC850CC}" srcOrd="2" destOrd="0" presId="urn:microsoft.com/office/officeart/2005/8/layout/orgChart1"/>
    <dgm:cxn modelId="{637AF9C8-9309-4F77-BDB4-C237AB046D26}" type="presParOf" srcId="{81E8D010-3AD6-47D2-A43C-5C39610BC488}" destId="{C739A35C-2BA9-4767-B77B-A030B61E0EA4}" srcOrd="4" destOrd="0" presId="urn:microsoft.com/office/officeart/2005/8/layout/orgChart1"/>
    <dgm:cxn modelId="{46B737DA-75E0-4E89-A762-924D76971F67}" type="presParOf" srcId="{81E8D010-3AD6-47D2-A43C-5C39610BC488}" destId="{218755C3-E6C9-4461-A5A5-49FD2A5774D5}" srcOrd="5" destOrd="0" presId="urn:microsoft.com/office/officeart/2005/8/layout/orgChart1"/>
    <dgm:cxn modelId="{E565761D-D0C9-4383-92B4-08D02F6DFA05}" type="presParOf" srcId="{218755C3-E6C9-4461-A5A5-49FD2A5774D5}" destId="{A60BB369-2BC2-49DB-AAF8-083E57DBC0F9}" srcOrd="0" destOrd="0" presId="urn:microsoft.com/office/officeart/2005/8/layout/orgChart1"/>
    <dgm:cxn modelId="{5F289505-63AD-405F-978A-2F4AB5DA1A2D}" type="presParOf" srcId="{A60BB369-2BC2-49DB-AAF8-083E57DBC0F9}" destId="{F269921D-443D-4C67-8C99-6227534C4084}" srcOrd="0" destOrd="0" presId="urn:microsoft.com/office/officeart/2005/8/layout/orgChart1"/>
    <dgm:cxn modelId="{822FEEAE-5AC3-477F-93E1-3B2DC3656A72}" type="presParOf" srcId="{A60BB369-2BC2-49DB-AAF8-083E57DBC0F9}" destId="{28181B4A-BDA0-4EB1-8922-1F4BA3C80A99}" srcOrd="1" destOrd="0" presId="urn:microsoft.com/office/officeart/2005/8/layout/orgChart1"/>
    <dgm:cxn modelId="{5B657172-1936-4506-AE51-4E1D66CF3A08}" type="presParOf" srcId="{218755C3-E6C9-4461-A5A5-49FD2A5774D5}" destId="{67910697-8706-48A2-B909-BAE82E253184}" srcOrd="1" destOrd="0" presId="urn:microsoft.com/office/officeart/2005/8/layout/orgChart1"/>
    <dgm:cxn modelId="{62C35E81-A801-4779-BFDE-B1B3E72E3D22}" type="presParOf" srcId="{218755C3-E6C9-4461-A5A5-49FD2A5774D5}" destId="{9369737D-236F-4EC2-94C6-FC93C8A44666}" srcOrd="2" destOrd="0" presId="urn:microsoft.com/office/officeart/2005/8/layout/orgChart1"/>
    <dgm:cxn modelId="{9235169B-2A8B-43BD-8099-F2F38032F14D}" type="presParOf" srcId="{CBE6A488-F7E1-4917-B259-68796E0D1B39}" destId="{E23ED39A-5F80-45B1-8371-0215B48BB8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A35C-2BA9-4767-B77B-A030B61E0EA4}">
      <dsp:nvSpPr>
        <dsp:cNvPr id="0" name=""/>
        <dsp:cNvSpPr/>
      </dsp:nvSpPr>
      <dsp:spPr>
        <a:xfrm>
          <a:off x="4521133" y="1022791"/>
          <a:ext cx="2501558" cy="358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91"/>
              </a:lnTo>
              <a:lnTo>
                <a:pt x="2501558" y="182291"/>
              </a:lnTo>
              <a:lnTo>
                <a:pt x="2501558" y="35819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B0440-5A07-4F81-A32F-EEC8838459C1}">
      <dsp:nvSpPr>
        <dsp:cNvPr id="0" name=""/>
        <dsp:cNvSpPr/>
      </dsp:nvSpPr>
      <dsp:spPr>
        <a:xfrm>
          <a:off x="4388816" y="1022791"/>
          <a:ext cx="91440" cy="351816"/>
        </a:xfrm>
        <a:custGeom>
          <a:avLst/>
          <a:gdLst/>
          <a:ahLst/>
          <a:cxnLst/>
          <a:rect l="0" t="0" r="0" b="0"/>
          <a:pathLst>
            <a:path>
              <a:moveTo>
                <a:pt x="132317" y="0"/>
              </a:moveTo>
              <a:lnTo>
                <a:pt x="132317" y="175908"/>
              </a:lnTo>
              <a:lnTo>
                <a:pt x="45720" y="175908"/>
              </a:lnTo>
              <a:lnTo>
                <a:pt x="45720" y="351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12DD4-2CA6-4D8D-819F-E50C2B4E98A0}">
      <dsp:nvSpPr>
        <dsp:cNvPr id="0" name=""/>
        <dsp:cNvSpPr/>
      </dsp:nvSpPr>
      <dsp:spPr>
        <a:xfrm>
          <a:off x="1856382" y="2299676"/>
          <a:ext cx="1013566" cy="351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8"/>
              </a:lnTo>
              <a:lnTo>
                <a:pt x="1013566" y="175908"/>
              </a:lnTo>
              <a:lnTo>
                <a:pt x="1013566" y="35181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C62AF-11D9-4D04-9E76-8C4470838CD7}">
      <dsp:nvSpPr>
        <dsp:cNvPr id="0" name=""/>
        <dsp:cNvSpPr/>
      </dsp:nvSpPr>
      <dsp:spPr>
        <a:xfrm>
          <a:off x="842816" y="2299676"/>
          <a:ext cx="1013566" cy="351816"/>
        </a:xfrm>
        <a:custGeom>
          <a:avLst/>
          <a:gdLst/>
          <a:ahLst/>
          <a:cxnLst/>
          <a:rect l="0" t="0" r="0" b="0"/>
          <a:pathLst>
            <a:path>
              <a:moveTo>
                <a:pt x="1013566" y="0"/>
              </a:moveTo>
              <a:lnTo>
                <a:pt x="1013566" y="175908"/>
              </a:lnTo>
              <a:lnTo>
                <a:pt x="0" y="175908"/>
              </a:lnTo>
              <a:lnTo>
                <a:pt x="0" y="35181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4B8A8-6EE4-414B-9B23-E5D86EF9280C}">
      <dsp:nvSpPr>
        <dsp:cNvPr id="0" name=""/>
        <dsp:cNvSpPr/>
      </dsp:nvSpPr>
      <dsp:spPr>
        <a:xfrm>
          <a:off x="1856382" y="1022791"/>
          <a:ext cx="2664750" cy="351816"/>
        </a:xfrm>
        <a:custGeom>
          <a:avLst/>
          <a:gdLst/>
          <a:ahLst/>
          <a:cxnLst/>
          <a:rect l="0" t="0" r="0" b="0"/>
          <a:pathLst>
            <a:path>
              <a:moveTo>
                <a:pt x="2664750" y="0"/>
              </a:moveTo>
              <a:lnTo>
                <a:pt x="2664750" y="175908"/>
              </a:lnTo>
              <a:lnTo>
                <a:pt x="0" y="175908"/>
              </a:lnTo>
              <a:lnTo>
                <a:pt x="0" y="35181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E53D7-32EA-4B2B-A8A0-12A6C39EB7E4}">
      <dsp:nvSpPr>
        <dsp:cNvPr id="0" name=""/>
        <dsp:cNvSpPr/>
      </dsp:nvSpPr>
      <dsp:spPr>
        <a:xfrm>
          <a:off x="2523226" y="185132"/>
          <a:ext cx="3995815" cy="83765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تنقسم النباتات حسب احتياجها للماء إلى</a:t>
          </a:r>
          <a:endParaRPr kumimoji="0" lang="en-US" altLang="en-US" sz="2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sp:txBody>
      <dsp:txXfrm>
        <a:off x="2523226" y="185132"/>
        <a:ext cx="3995815" cy="837658"/>
      </dsp:txXfrm>
    </dsp:sp>
    <dsp:sp modelId="{BCAE4210-3C2D-475A-B112-E18F168E85F4}">
      <dsp:nvSpPr>
        <dsp:cNvPr id="0" name=""/>
        <dsp:cNvSpPr/>
      </dsp:nvSpPr>
      <dsp:spPr>
        <a:xfrm>
          <a:off x="938594" y="1374607"/>
          <a:ext cx="1835577" cy="92506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مائية</a:t>
          </a:r>
          <a:endParaRPr kumimoji="0" lang="en-US" alt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sp:txBody>
      <dsp:txXfrm>
        <a:off x="938594" y="1374607"/>
        <a:ext cx="1835577" cy="925068"/>
      </dsp:txXfrm>
    </dsp:sp>
    <dsp:sp modelId="{BEE0B2FF-E1DA-49FE-965A-369C82D8607B}">
      <dsp:nvSpPr>
        <dsp:cNvPr id="0" name=""/>
        <dsp:cNvSpPr/>
      </dsp:nvSpPr>
      <dsp:spPr>
        <a:xfrm>
          <a:off x="5157" y="2651492"/>
          <a:ext cx="1675316" cy="83765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cs typeface="+mj-cs"/>
            </a:rPr>
            <a:t>مغمورة</a:t>
          </a:r>
          <a:endParaRPr lang="en-US" sz="2000" b="1" kern="1200" dirty="0">
            <a:cs typeface="+mj-cs"/>
          </a:endParaRPr>
        </a:p>
      </dsp:txBody>
      <dsp:txXfrm>
        <a:off x="5157" y="2651492"/>
        <a:ext cx="1675316" cy="837658"/>
      </dsp:txXfrm>
    </dsp:sp>
    <dsp:sp modelId="{F43272C5-AD95-4D2A-BF5F-4BD1BFB30C37}">
      <dsp:nvSpPr>
        <dsp:cNvPr id="0" name=""/>
        <dsp:cNvSpPr/>
      </dsp:nvSpPr>
      <dsp:spPr>
        <a:xfrm>
          <a:off x="2032291" y="2651492"/>
          <a:ext cx="1675316" cy="83765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cs typeface="+mj-cs"/>
            </a:rPr>
            <a:t>طافية</a:t>
          </a:r>
          <a:endParaRPr lang="en-US" sz="2000" b="1" kern="1200" dirty="0">
            <a:cs typeface="+mj-cs"/>
          </a:endParaRPr>
        </a:p>
      </dsp:txBody>
      <dsp:txXfrm>
        <a:off x="2032291" y="2651492"/>
        <a:ext cx="1675316" cy="837658"/>
      </dsp:txXfrm>
    </dsp:sp>
    <dsp:sp modelId="{333FB327-7AF0-4DCA-964E-B585E098C396}">
      <dsp:nvSpPr>
        <dsp:cNvPr id="0" name=""/>
        <dsp:cNvSpPr/>
      </dsp:nvSpPr>
      <dsp:spPr>
        <a:xfrm>
          <a:off x="3125988" y="1374607"/>
          <a:ext cx="2617096" cy="92542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جفافية</a:t>
          </a:r>
          <a:endParaRPr kumimoji="0" lang="ar-SA" alt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وهي نباتات المناطق الجافة وشبه الجافة</a:t>
          </a:r>
          <a:endParaRPr kumimoji="0" lang="en-US" alt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sp:txBody>
      <dsp:txXfrm>
        <a:off x="3125988" y="1374607"/>
        <a:ext cx="2617096" cy="925428"/>
      </dsp:txXfrm>
    </dsp:sp>
    <dsp:sp modelId="{F269921D-443D-4C67-8C99-6227534C4084}">
      <dsp:nvSpPr>
        <dsp:cNvPr id="0" name=""/>
        <dsp:cNvSpPr/>
      </dsp:nvSpPr>
      <dsp:spPr>
        <a:xfrm>
          <a:off x="6018305" y="1380990"/>
          <a:ext cx="2008772" cy="90768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متوسطة</a:t>
          </a:r>
          <a:endParaRPr kumimoji="0" lang="ar-SA" alt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تعيش في بيئة ذات محتوى مائي متوسط</a:t>
          </a:r>
          <a:endParaRPr kumimoji="0" lang="en-US" alt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sp:txBody>
      <dsp:txXfrm>
        <a:off x="6018305" y="1380990"/>
        <a:ext cx="2008772" cy="90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3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0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556F-4426-48FF-8591-915A6D58373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F1C5-245A-44D5-86C4-45FEC876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192180" cy="4128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36"/>
            <a:ext cx="2370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7688505"/>
              </p:ext>
            </p:extLst>
          </p:nvPr>
        </p:nvGraphicFramePr>
        <p:xfrm>
          <a:off x="521897" y="129397"/>
          <a:ext cx="8108831" cy="367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897" y="3968152"/>
            <a:ext cx="364466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مميزاتها:</a:t>
            </a: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وجود مسافات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بينية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جذرها لا تحتوي على شعيرات   </a:t>
            </a: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اختزال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الانسجة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*-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الدعامية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*-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الوعائية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*-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الواقية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6901" y="3968152"/>
            <a:ext cx="364466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مميزات النباتات الجفافية:</a:t>
            </a: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نسيج دعامي</a:t>
            </a: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التفاف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الأوراق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ثغور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غائرة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وتجاويف</a:t>
            </a: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اختزال سطح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الورقة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نسيج تخزيني كبير</a:t>
            </a: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شعيرات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كثيفة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ادمة سميكة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5"/>
          <p:cNvSpPr txBox="1"/>
          <p:nvPr/>
        </p:nvSpPr>
        <p:spPr>
          <a:xfrm>
            <a:off x="6286512" y="21429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+mj-cs"/>
              </a:rPr>
              <a:t>التفاف </a:t>
            </a:r>
            <a:r>
              <a:rPr lang="ar-SA" sz="2800" b="1" kern="0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الأوراق</a:t>
            </a:r>
            <a:endParaRPr kumimoji="0" lang="ar-SA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cs typeface="+mj-cs"/>
            </a:endParaRPr>
          </a:p>
        </p:txBody>
      </p:sp>
      <p:pic>
        <p:nvPicPr>
          <p:cNvPr id="5" name="Picture 4" descr="ورقة نبات قصب  الرما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111" y="1453432"/>
            <a:ext cx="3632867" cy="328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6" descr="ammoph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223" y="1444132"/>
            <a:ext cx="3632867" cy="329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80960" y="3046412"/>
            <a:ext cx="634436" cy="2577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105507" y="3588588"/>
            <a:ext cx="2724608" cy="20358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60143" y="5652785"/>
            <a:ext cx="24018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/>
              <a:t>شعيرات على البشرة</a:t>
            </a:r>
            <a:r>
              <a:rPr lang="ar-SA" b="1" dirty="0"/>
              <a:t> </a:t>
            </a:r>
            <a:r>
              <a:rPr lang="ar-SA" b="1" dirty="0" smtClean="0"/>
              <a:t>العليا</a:t>
            </a:r>
            <a:endParaRPr lang="en-US" b="1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81113" y="3357564"/>
            <a:ext cx="3102271" cy="2253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583384" y="3001991"/>
            <a:ext cx="1" cy="262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93345" y="5666896"/>
            <a:ext cx="1047750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/>
              <a:t>حزم </a:t>
            </a:r>
            <a:r>
              <a:rPr lang="ar-SA" b="1" dirty="0" smtClean="0"/>
              <a:t>وعائية</a:t>
            </a:r>
            <a:endParaRPr lang="en-US" b="1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061049" y="3217653"/>
            <a:ext cx="899094" cy="240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7555" y="5652216"/>
            <a:ext cx="946987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الياف</a:t>
            </a:r>
            <a:endParaRPr lang="en-US" b="1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554083" y="2734574"/>
            <a:ext cx="4248151" cy="2834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7661095" y="4113213"/>
            <a:ext cx="141139" cy="145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163414" y="5666897"/>
            <a:ext cx="1282700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ar-SA" b="1" dirty="0"/>
              <a:t>خلايا </a:t>
            </a:r>
            <a:r>
              <a:rPr lang="ar-SA" b="1" dirty="0" smtClean="0"/>
              <a:t>برنشيمية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33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ne_need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757286" y="810015"/>
            <a:ext cx="3335467" cy="40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E284A9"/>
            </a:glow>
          </a:effectLst>
        </p:spPr>
      </p:pic>
      <p:pic>
        <p:nvPicPr>
          <p:cNvPr id="5" name="Picture 7" descr="الثغر الغائر-  في ورقة الصنوبر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7197" y="810015"/>
            <a:ext cx="3335467" cy="40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E284A9"/>
            </a:glow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37247" y="4988405"/>
            <a:ext cx="2938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558A"/>
                </a:solidFill>
                <a:effectLst/>
                <a:uLnTx/>
                <a:uFillTx/>
              </a:rPr>
              <a:t>الثغر الغائر بالصنوبر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D7558A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377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ورقة نبات الهاكي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278" y="930784"/>
            <a:ext cx="5296737" cy="358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E284A9">
                <a:alpha val="40000"/>
              </a:srgbClr>
            </a:glo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01925" y="295357"/>
            <a:ext cx="363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D7558A"/>
                </a:solidFill>
              </a:rPr>
              <a:t>نسيج دعامي في ورقة نبات </a:t>
            </a:r>
            <a:r>
              <a:rPr lang="ar-SA" sz="2400" b="1" dirty="0" smtClean="0">
                <a:solidFill>
                  <a:srgbClr val="D7558A"/>
                </a:solidFill>
              </a:rPr>
              <a:t>الهاكية</a:t>
            </a:r>
            <a:endParaRPr lang="en-US" sz="2400" b="1" dirty="0">
              <a:solidFill>
                <a:srgbClr val="D7558A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261449" y="5325267"/>
            <a:ext cx="822757" cy="369332"/>
          </a:xfrm>
          <a:prstGeom prst="rect">
            <a:avLst/>
          </a:prstGeom>
          <a:solidFill>
            <a:srgbClr val="E284A9"/>
          </a:solidFill>
          <a:ln w="9525">
            <a:noFill/>
            <a:miter lim="800000"/>
            <a:headEnd/>
            <a:tailEnd/>
          </a:ln>
          <a:effectLst>
            <a:glow rad="101600">
              <a:srgbClr val="E284A9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/>
              <a:t>بشرة</a:t>
            </a:r>
            <a:endParaRPr lang="en-US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221546" y="5325268"/>
            <a:ext cx="1658938" cy="366713"/>
          </a:xfrm>
          <a:prstGeom prst="rect">
            <a:avLst/>
          </a:prstGeom>
          <a:solidFill>
            <a:srgbClr val="E284A9"/>
          </a:solidFill>
          <a:ln w="9525">
            <a:noFill/>
            <a:miter lim="800000"/>
            <a:headEnd/>
            <a:tailEnd/>
          </a:ln>
          <a:effectLst>
            <a:glow rad="101600">
              <a:srgbClr val="D7558A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algn="ctr" rtl="1"/>
            <a:r>
              <a:rPr lang="ar-SA" b="1" dirty="0"/>
              <a:t>خلايا </a:t>
            </a:r>
            <a:r>
              <a:rPr lang="ar-SA" b="1" dirty="0" smtClean="0"/>
              <a:t>حجرية عظمية</a:t>
            </a:r>
            <a:endParaRPr lang="en-US" b="1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461185" y="2389516"/>
            <a:ext cx="366338" cy="2935749"/>
          </a:xfrm>
          <a:prstGeom prst="line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778912" y="1915063"/>
            <a:ext cx="1555212" cy="3410203"/>
          </a:xfrm>
          <a:prstGeom prst="line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977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ساق مائيه - نبات الالوديا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210" y="1174331"/>
            <a:ext cx="4823157" cy="37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5210" y="403226"/>
            <a:ext cx="5040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ساق نبات الألوديا يوضح الغرف الهوائية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932316" y="3068637"/>
            <a:ext cx="1751161" cy="2428876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813540" y="3068637"/>
            <a:ext cx="1919048" cy="24479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449939" y="3068637"/>
            <a:ext cx="15067" cy="2428876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854679" y="2036763"/>
            <a:ext cx="1177356" cy="260769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81775" y="5534025"/>
            <a:ext cx="1035050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بشره داخلية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056825" y="5550694"/>
            <a:ext cx="1123950" cy="36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حزمه وعائية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02589" y="5546628"/>
            <a:ext cx="14379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برنشيمه</a:t>
            </a:r>
            <a:r>
              <a:rPr kumimoji="0" lang="ar-SA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ar-S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هوائية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62642" y="2114175"/>
            <a:ext cx="906611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بشرة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038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111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2021-03-21T17:40:53Z</dcterms:created>
  <dcterms:modified xsi:type="dcterms:W3CDTF">2021-03-21T18:58:47Z</dcterms:modified>
</cp:coreProperties>
</file>