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1"/>
  </p:notesMasterIdLst>
  <p:sldIdLst>
    <p:sldId id="275" r:id="rId2"/>
    <p:sldId id="299" r:id="rId3"/>
    <p:sldId id="311" r:id="rId4"/>
    <p:sldId id="317" r:id="rId5"/>
    <p:sldId id="312" r:id="rId6"/>
    <p:sldId id="313" r:id="rId7"/>
    <p:sldId id="314" r:id="rId8"/>
    <p:sldId id="316" r:id="rId9"/>
    <p:sldId id="300" r:id="rId10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441" autoAdjust="0"/>
    <p:restoredTop sz="91167" autoAdjust="0"/>
  </p:normalViewPr>
  <p:slideViewPr>
    <p:cSldViewPr>
      <p:cViewPr varScale="1">
        <p:scale>
          <a:sx n="75" d="100"/>
          <a:sy n="75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CEE3FE-C3ED-4996-A4A2-6336A8860D6A}" type="datetimeFigureOut">
              <a:rPr lang="x-none" smtClean="0"/>
              <a:t>28/10/18 </a:t>
            </a:fld>
            <a:endParaRPr lang="x-non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BF86E2-6C15-4B69-999C-372BB1B91B3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783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5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934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413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288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40194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401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1323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21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502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3054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13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15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221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93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97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962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28/10/18 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x-none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902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10605" y="3501008"/>
            <a:ext cx="72694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Frequency Shift Keying (FSK)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764704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KING SAUD UNIVERSITY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COLLEGE OF APPLIED STUDIES AND COMMUNITY SERVICE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4908" y="1292644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1232535" algn="l"/>
              </a:tabLs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CT 1402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5399" y="1528919"/>
            <a:ext cx="10823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Lab sheet </a:t>
            </a:r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#6</a:t>
            </a:r>
            <a:endParaRPr lang="en-US" sz="1200" b="1" dirty="0">
              <a:solidFill>
                <a:schemeClr val="bg1">
                  <a:lumMod val="95000"/>
                </a:schemeClr>
              </a:solidFill>
              <a:latin typeface="Cambria"/>
              <a:ea typeface="MS Mincho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50286" y="1723748"/>
            <a:ext cx="1412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342900" algn="l"/>
              </a:tabLst>
            </a:pP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1</a:t>
            </a:r>
            <a:r>
              <a:rPr lang="en-US" sz="900" baseline="300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st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 semester 1440-2018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40" y="6525344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BY: T. Elham Sunbu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383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764704"/>
            <a:ext cx="37321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>
                    <a:lumMod val="95000"/>
                  </a:schemeClr>
                </a:solidFill>
              </a:rPr>
              <a:t>OUTLINE:</a:t>
            </a:r>
            <a:endParaRPr lang="en-U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852936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 smtClean="0"/>
              <a:t>FSK model</a:t>
            </a:r>
            <a:endParaRPr lang="en-US" altLang="zh-TW" sz="3600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altLang="zh-TW" sz="36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7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344816" cy="326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-180528" y="908720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5400" b="1" spc="-50" dirty="0">
                <a:solidFill>
                  <a:schemeClr val="bg1"/>
                </a:solidFill>
                <a:latin typeface="Calibri"/>
                <a:ea typeface="+mn-ea"/>
                <a:cs typeface="Bold Italic Art" pitchFamily="2" charset="-78"/>
              </a:rPr>
              <a:t>FSK Modulator</a:t>
            </a:r>
          </a:p>
        </p:txBody>
      </p:sp>
    </p:spTree>
    <p:extLst>
      <p:ext uri="{BB962C8B-B14F-4D97-AF65-F5344CB8AC3E}">
        <p14:creationId xmlns:p14="http://schemas.microsoft.com/office/powerpoint/2010/main" val="100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24944"/>
            <a:ext cx="8430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u="sng" dirty="0"/>
              <a:t>Implement a BFSK modulation that use the following carriers</a:t>
            </a:r>
            <a:r>
              <a:rPr lang="en-US" sz="2400" b="1" u="sng" dirty="0" smtClean="0"/>
              <a:t>: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547664" y="4221088"/>
            <a:ext cx="592982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200" b="1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>
                <a:latin typeface="Times New Roman" charset="0"/>
                <a:cs typeface="Times New Roman" charset="0"/>
              </a:rPr>
              <a:t>f</a:t>
            </a:r>
            <a:r>
              <a:rPr lang="en-US" sz="3200" b="1" i="1" baseline="-25000" dirty="0">
                <a:latin typeface="Times New Roman" charset="0"/>
                <a:cs typeface="Times New Roman" charset="0"/>
              </a:rPr>
              <a:t>c1</a:t>
            </a:r>
            <a:r>
              <a:rPr lang="en-US" sz="3200" b="1" dirty="0">
                <a:latin typeface="Times New Roman" charset="0"/>
                <a:cs typeface="Times New Roman" charset="0"/>
              </a:rPr>
              <a:t> = 100 Hz    and     </a:t>
            </a:r>
            <a:r>
              <a:rPr lang="en-US" sz="3200" b="1" i="1" dirty="0">
                <a:latin typeface="Times New Roman" charset="0"/>
                <a:cs typeface="Times New Roman" charset="0"/>
              </a:rPr>
              <a:t>f</a:t>
            </a:r>
            <a:r>
              <a:rPr lang="en-US" sz="3200" b="1" i="1" baseline="-25000" dirty="0">
                <a:latin typeface="Times New Roman" charset="0"/>
                <a:cs typeface="Times New Roman" charset="0"/>
              </a:rPr>
              <a:t>c2</a:t>
            </a:r>
            <a:r>
              <a:rPr lang="en-US" sz="3200" b="1" dirty="0">
                <a:latin typeface="Times New Roman" charset="0"/>
                <a:cs typeface="Times New Roman" charset="0"/>
              </a:rPr>
              <a:t> = 20Hz</a:t>
            </a:r>
            <a:endParaRPr lang="en-US" sz="32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1052736"/>
            <a:ext cx="38983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chemeClr val="bg1"/>
                </a:solidFill>
                <a:latin typeface="Calibri"/>
                <a:cs typeface="Bold Italic Art" pitchFamily="2" charset="-78"/>
              </a:rPr>
              <a:t>FSK Modulator</a:t>
            </a:r>
            <a:endParaRPr lang="en-US" altLang="x-none" sz="4800" b="1" spc="-50" dirty="0">
              <a:solidFill>
                <a:schemeClr val="bg1"/>
              </a:solidFill>
              <a:latin typeface="Calibri"/>
              <a:cs typeface="Bold Italic Ar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745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" y="2132856"/>
            <a:ext cx="3810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40957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40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76" y="2204864"/>
            <a:ext cx="38862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04864"/>
            <a:ext cx="4191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72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" y="1962150"/>
            <a:ext cx="412273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8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62150"/>
            <a:ext cx="41148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94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1052736"/>
            <a:ext cx="30445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6" y="3429000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600" b="1" dirty="0" smtClean="0">
                <a:latin typeface="Times New Roman" charset="0"/>
                <a:cs typeface="Times New Roman" charset="0"/>
              </a:rPr>
              <a:t>  </a:t>
            </a:r>
            <a:r>
              <a:rPr lang="en-US" sz="3600" b="1" i="1" dirty="0">
                <a:latin typeface="Times New Roman" charset="0"/>
                <a:cs typeface="Times New Roman" charset="0"/>
              </a:rPr>
              <a:t>f</a:t>
            </a:r>
            <a:r>
              <a:rPr lang="en-US" sz="3600" b="1" i="1" baseline="-25000" dirty="0">
                <a:latin typeface="Times New Roman" charset="0"/>
                <a:cs typeface="Times New Roman" charset="0"/>
              </a:rPr>
              <a:t>c1</a:t>
            </a:r>
            <a:r>
              <a:rPr lang="en-US" sz="3600" b="1" dirty="0">
                <a:latin typeface="Times New Roman" charset="0"/>
                <a:cs typeface="Times New Roman" charset="0"/>
              </a:rPr>
              <a:t> = 180 Hz    and     </a:t>
            </a:r>
            <a:r>
              <a:rPr lang="en-US" sz="3600" b="1" i="1" dirty="0">
                <a:latin typeface="Times New Roman" charset="0"/>
                <a:cs typeface="Times New Roman" charset="0"/>
              </a:rPr>
              <a:t>f</a:t>
            </a:r>
            <a:r>
              <a:rPr lang="en-US" sz="3600" b="1" i="1" baseline="-25000" dirty="0">
                <a:latin typeface="Times New Roman" charset="0"/>
                <a:cs typeface="Times New Roman" charset="0"/>
              </a:rPr>
              <a:t>c2</a:t>
            </a:r>
            <a:r>
              <a:rPr lang="en-US" sz="3600" b="1" dirty="0">
                <a:latin typeface="Times New Roman" charset="0"/>
                <a:cs typeface="Times New Roman" charset="0"/>
              </a:rPr>
              <a:t> = 50Hz</a:t>
            </a:r>
          </a:p>
          <a:p>
            <a:pPr algn="l"/>
            <a:endParaRPr lang="en-US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2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3645024"/>
            <a:ext cx="56284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Any Question?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4612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1021</TotalTime>
  <Words>74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ibda</dc:creator>
  <cp:lastModifiedBy>Elham Sunbu</cp:lastModifiedBy>
  <cp:revision>92</cp:revision>
  <dcterms:created xsi:type="dcterms:W3CDTF">2013-09-10T18:56:31Z</dcterms:created>
  <dcterms:modified xsi:type="dcterms:W3CDTF">2018-10-28T13:48:58Z</dcterms:modified>
</cp:coreProperties>
</file>