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1" r:id="rId9"/>
    <p:sldId id="264" r:id="rId10"/>
    <p:sldId id="270" r:id="rId11"/>
    <p:sldId id="265" r:id="rId12"/>
    <p:sldId id="266" r:id="rId13"/>
    <p:sldId id="267" r:id="rId14"/>
    <p:sldId id="268" r:id="rId15"/>
    <p:sldId id="269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546" autoAdjust="0"/>
    <p:restoredTop sz="94660"/>
  </p:normalViewPr>
  <p:slideViewPr>
    <p:cSldViewPr snapToGrid="0">
      <p:cViewPr varScale="1">
        <p:scale>
          <a:sx n="78" d="100"/>
          <a:sy n="78" d="100"/>
        </p:scale>
        <p:origin x="4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B61BEF0D-F0BB-DE4B-95CE-6DB70DBA9567}" type="datetimeFigureOut">
              <a:rPr lang="en-US" smtClean="0"/>
              <a:pPr/>
              <a:t>3/9/2020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75177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97100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3954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47F38-B617-4D2F-AE0A-013F0C4D2C57}" type="datetimeFigureOut">
              <a:rPr lang="en-US" smtClean="0"/>
              <a:t>3/9/2020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799C9-84D9-46D2-A11E-BCF8A72052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9624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1819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A754-D5C3-4E66-96A6-867B257F58DC}" type="datetimeFigureOut">
              <a:rPr lang="en-US" smtClean="0"/>
              <a:t>3/9/2020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980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0429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4924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5202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787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4929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B61BEF0D-F0BB-DE4B-95CE-6DB70DBA9567}" type="datetimeFigureOut">
              <a:rPr lang="en-US" smtClean="0"/>
              <a:pPr/>
              <a:t>3/9/2020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033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emf"/><Relationship Id="rId4" Type="http://schemas.openxmlformats.org/officeDocument/2006/relationships/image" Target="../media/image6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e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Lab 6 – Defeating MALWARE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NET 332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09525" y="163449"/>
            <a:ext cx="2646538" cy="1541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80230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Where do malware store the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– Malware </a:t>
            </a:r>
            <a:r>
              <a:rPr lang="en-US" dirty="0"/>
              <a:t>come in different types such as scanners and spyware. </a:t>
            </a:r>
          </a:p>
          <a:p>
            <a:pPr lvl="1"/>
            <a:r>
              <a:rPr lang="en-US" dirty="0" smtClean="0"/>
              <a:t>Scan </a:t>
            </a:r>
            <a:r>
              <a:rPr lang="en-US" dirty="0"/>
              <a:t>the user profile and computer for data and communicate the same to the provocateur servers</a:t>
            </a:r>
          </a:p>
          <a:p>
            <a:pPr lvl="1"/>
            <a:r>
              <a:rPr lang="en-US" dirty="0" smtClean="0"/>
              <a:t>Before </a:t>
            </a:r>
            <a:r>
              <a:rPr lang="en-US" dirty="0"/>
              <a:t>the data is communicated, it is saved in a temporary location ‘cookies’</a:t>
            </a:r>
          </a:p>
          <a:p>
            <a:pPr lvl="1"/>
            <a:r>
              <a:rPr lang="en-US" dirty="0" smtClean="0"/>
              <a:t>It’s </a:t>
            </a:r>
            <a:r>
              <a:rPr lang="en-US" dirty="0"/>
              <a:t>a good practice to clean up/delete cookies often as possible</a:t>
            </a:r>
            <a:r>
              <a:rPr lang="en-US" dirty="0" smtClean="0"/>
              <a:t>.</a:t>
            </a:r>
          </a:p>
          <a:p>
            <a:pPr lvl="1"/>
            <a:endParaRPr lang="en-US" dirty="0"/>
          </a:p>
          <a:p>
            <a:r>
              <a:rPr lang="en-US" dirty="0" smtClean="0"/>
              <a:t>– Accessing </a:t>
            </a:r>
            <a:r>
              <a:rPr lang="en-US" dirty="0"/>
              <a:t>and reading cookies can be of great help in dealing with malware proactively.</a:t>
            </a:r>
          </a:p>
          <a:p>
            <a:pPr lvl="1"/>
            <a:r>
              <a:rPr lang="en-US" dirty="0" smtClean="0"/>
              <a:t>Requires </a:t>
            </a:r>
            <a:r>
              <a:rPr lang="en-US" dirty="0"/>
              <a:t>appropriate skill set and knowledge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09525" y="163449"/>
            <a:ext cx="2646538" cy="1541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81749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Accessing &amp; Reading Cookies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– In </a:t>
            </a:r>
            <a:r>
              <a:rPr lang="en-US" dirty="0"/>
              <a:t>Chrome –</a:t>
            </a:r>
            <a:r>
              <a:rPr lang="en-US" dirty="0" err="1" smtClean="0"/>
              <a:t>GotoSettings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– Select </a:t>
            </a:r>
            <a:r>
              <a:rPr lang="en-US" dirty="0"/>
              <a:t>Advance Settings</a:t>
            </a:r>
            <a:r>
              <a:rPr lang="en-US" dirty="0" smtClean="0"/>
              <a:t>: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09525" y="163449"/>
            <a:ext cx="2646538" cy="154178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59837" y="2286000"/>
            <a:ext cx="2543780" cy="132609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18443" y="4192860"/>
            <a:ext cx="7261538" cy="2471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02944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Accessing &amp; Reading Cookies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– Under </a:t>
            </a:r>
            <a:r>
              <a:rPr lang="en-US" dirty="0"/>
              <a:t>Privacy Settings –Select Content </a:t>
            </a:r>
            <a:r>
              <a:rPr lang="en-US" dirty="0" smtClean="0"/>
              <a:t>Settings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– Select </a:t>
            </a:r>
            <a:r>
              <a:rPr lang="en-US" dirty="0"/>
              <a:t>Cookies under content settings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09525" y="163449"/>
            <a:ext cx="2646538" cy="154178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87806" y="2730082"/>
            <a:ext cx="5016387" cy="261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5448" y="2966375"/>
            <a:ext cx="5016387" cy="97059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85527" y="5118411"/>
            <a:ext cx="4918666" cy="954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27357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Accessing &amp; Reading Cookies (3)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–</a:t>
            </a:r>
            <a:r>
              <a:rPr lang="en-US" dirty="0"/>
              <a:t> </a:t>
            </a:r>
            <a:r>
              <a:rPr lang="en-US" dirty="0" smtClean="0"/>
              <a:t>Select </a:t>
            </a:r>
            <a:r>
              <a:rPr lang="en-US" dirty="0"/>
              <a:t>‘See All Cookies in Site Data</a:t>
            </a:r>
            <a:r>
              <a:rPr lang="en-US" dirty="0" smtClean="0"/>
              <a:t>’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09525" y="163449"/>
            <a:ext cx="2646538" cy="154178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04342" y="3015440"/>
            <a:ext cx="6572751" cy="2818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76936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Accessing &amp; Reading Cookies (4)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2915" y="1927652"/>
            <a:ext cx="9720073" cy="4023360"/>
          </a:xfrm>
        </p:spPr>
        <p:txBody>
          <a:bodyPr/>
          <a:lstStyle/>
          <a:p>
            <a:r>
              <a:rPr lang="en-US" dirty="0" smtClean="0"/>
              <a:t>– Select </a:t>
            </a:r>
            <a:r>
              <a:rPr lang="en-US" dirty="0"/>
              <a:t>any cookie to see its </a:t>
            </a:r>
            <a:r>
              <a:rPr lang="en-US" dirty="0" smtClean="0"/>
              <a:t>details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r>
              <a:rPr lang="en-US" dirty="0" smtClean="0"/>
              <a:t>– Cookie </a:t>
            </a:r>
            <a:r>
              <a:rPr lang="en-US" dirty="0"/>
              <a:t>details are listed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09525" y="163449"/>
            <a:ext cx="2646538" cy="154178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91120" y="2363217"/>
            <a:ext cx="5762625" cy="12096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20713" y="3572892"/>
            <a:ext cx="3466915" cy="29829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36962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/>
              <a:t>Questions ?</a:t>
            </a:r>
            <a:endParaRPr lang="en-US" sz="4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09525" y="163449"/>
            <a:ext cx="2646538" cy="1541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50613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Coverage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r>
              <a:rPr lang="en-US" dirty="0" smtClean="0"/>
              <a:t>– Manual </a:t>
            </a:r>
            <a:r>
              <a:rPr lang="en-US" dirty="0"/>
              <a:t>Removal of Malware using MBAM</a:t>
            </a:r>
          </a:p>
          <a:p>
            <a:r>
              <a:rPr lang="en-US" dirty="0" smtClean="0"/>
              <a:t>– Overview </a:t>
            </a:r>
            <a:r>
              <a:rPr lang="en-US" dirty="0"/>
              <a:t>of how malware steals user information and location</a:t>
            </a:r>
          </a:p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09525" y="163449"/>
            <a:ext cx="2646538" cy="1541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51755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What is Malware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– Malware</a:t>
            </a:r>
            <a:r>
              <a:rPr lang="en-US" dirty="0"/>
              <a:t>, or malicious software, is any program or file that is harmful to a computer user. </a:t>
            </a:r>
          </a:p>
          <a:p>
            <a:r>
              <a:rPr lang="en-US" dirty="0" smtClean="0"/>
              <a:t>– These </a:t>
            </a:r>
            <a:r>
              <a:rPr lang="en-US" dirty="0"/>
              <a:t>malicious programs can perform functions such as:</a:t>
            </a:r>
          </a:p>
          <a:p>
            <a:pPr lvl="1"/>
            <a:r>
              <a:rPr lang="en-US" sz="2000" dirty="0" smtClean="0"/>
              <a:t>Data </a:t>
            </a:r>
            <a:r>
              <a:rPr lang="en-US" sz="2000" dirty="0"/>
              <a:t>stealing, </a:t>
            </a:r>
          </a:p>
          <a:p>
            <a:pPr lvl="1"/>
            <a:r>
              <a:rPr lang="en-US" sz="2000" dirty="0" smtClean="0"/>
              <a:t>Encrypting </a:t>
            </a:r>
            <a:r>
              <a:rPr lang="en-US" sz="2000" dirty="0"/>
              <a:t>or deleting sensitive data</a:t>
            </a:r>
          </a:p>
          <a:p>
            <a:pPr lvl="1"/>
            <a:r>
              <a:rPr lang="en-US" sz="2000" dirty="0" smtClean="0"/>
              <a:t>Altering </a:t>
            </a:r>
            <a:r>
              <a:rPr lang="en-US" sz="2000" dirty="0"/>
              <a:t>or hijacking core computing functions </a:t>
            </a:r>
          </a:p>
          <a:p>
            <a:pPr lvl="1"/>
            <a:r>
              <a:rPr lang="en-US" sz="2000" dirty="0" smtClean="0"/>
              <a:t>Monitoring </a:t>
            </a:r>
            <a:r>
              <a:rPr lang="en-US" sz="2000" dirty="0"/>
              <a:t>users' computer activity without their permission.</a:t>
            </a:r>
          </a:p>
          <a:p>
            <a:pPr lvl="1"/>
            <a:r>
              <a:rPr lang="en-US" sz="2000" dirty="0" smtClean="0"/>
              <a:t>Communicating </a:t>
            </a:r>
            <a:r>
              <a:rPr lang="en-US" sz="2000" dirty="0"/>
              <a:t>the same to their servers.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09525" y="163449"/>
            <a:ext cx="2646538" cy="1541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94714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Types of Malware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126999"/>
            <a:ext cx="9720073" cy="4182361"/>
          </a:xfrm>
        </p:spPr>
        <p:txBody>
          <a:bodyPr>
            <a:normAutofit/>
          </a:bodyPr>
          <a:lstStyle/>
          <a:p>
            <a:r>
              <a:rPr lang="en-US" dirty="0" smtClean="0"/>
              <a:t>– Malware </a:t>
            </a:r>
            <a:r>
              <a:rPr lang="en-US" dirty="0"/>
              <a:t>are designed for different purposes</a:t>
            </a:r>
          </a:p>
          <a:p>
            <a:pPr lvl="1"/>
            <a:r>
              <a:rPr lang="en-US" dirty="0" smtClean="0"/>
              <a:t>Adware</a:t>
            </a:r>
            <a:endParaRPr lang="en-US" dirty="0"/>
          </a:p>
          <a:p>
            <a:pPr lvl="1"/>
            <a:r>
              <a:rPr lang="en-US" dirty="0" smtClean="0"/>
              <a:t>Scanners</a:t>
            </a:r>
            <a:endParaRPr lang="en-US" dirty="0"/>
          </a:p>
          <a:p>
            <a:pPr lvl="1"/>
            <a:r>
              <a:rPr lang="en-US" dirty="0" smtClean="0"/>
              <a:t>Trojans</a:t>
            </a:r>
            <a:endParaRPr lang="en-US" dirty="0"/>
          </a:p>
          <a:p>
            <a:pPr lvl="1"/>
            <a:r>
              <a:rPr lang="en-US" dirty="0" smtClean="0"/>
              <a:t>Redirects</a:t>
            </a:r>
            <a:endParaRPr lang="en-US" dirty="0"/>
          </a:p>
          <a:p>
            <a:pPr lvl="1"/>
            <a:r>
              <a:rPr lang="en-US" dirty="0" err="1" smtClean="0"/>
              <a:t>Decryptors</a:t>
            </a:r>
            <a:endParaRPr lang="en-US" dirty="0"/>
          </a:p>
          <a:p>
            <a:pPr lvl="1"/>
            <a:r>
              <a:rPr lang="en-US" dirty="0" err="1" smtClean="0"/>
              <a:t>Encryptors</a:t>
            </a:r>
            <a:endParaRPr lang="en-US" dirty="0"/>
          </a:p>
          <a:p>
            <a:pPr lvl="1"/>
            <a:r>
              <a:rPr lang="en-US" dirty="0" smtClean="0"/>
              <a:t>Root </a:t>
            </a:r>
            <a:r>
              <a:rPr lang="en-US" dirty="0"/>
              <a:t>kits</a:t>
            </a:r>
          </a:p>
          <a:p>
            <a:pPr lvl="1"/>
            <a:r>
              <a:rPr lang="en-US" dirty="0" smtClean="0"/>
              <a:t>Spyware</a:t>
            </a:r>
            <a:endParaRPr lang="en-US" dirty="0"/>
          </a:p>
          <a:p>
            <a:pPr lvl="1"/>
            <a:r>
              <a:rPr lang="en-US" dirty="0" smtClean="0"/>
              <a:t>Backdoors</a:t>
            </a:r>
            <a:endParaRPr lang="en-US" dirty="0"/>
          </a:p>
          <a:p>
            <a:pPr lvl="1"/>
            <a:r>
              <a:rPr lang="en-US" dirty="0" smtClean="0"/>
              <a:t>Etc</a:t>
            </a:r>
            <a:r>
              <a:rPr lang="en-US" dirty="0"/>
              <a:t>.,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09525" y="163449"/>
            <a:ext cx="2646538" cy="1541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14117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How Malware 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– Get </a:t>
            </a:r>
            <a:r>
              <a:rPr lang="en-US" dirty="0"/>
              <a:t>installed through download or access of malicious sites or free downloads</a:t>
            </a:r>
          </a:p>
          <a:p>
            <a:r>
              <a:rPr lang="en-US" dirty="0" smtClean="0"/>
              <a:t>– Flash </a:t>
            </a:r>
            <a:r>
              <a:rPr lang="en-US" dirty="0"/>
              <a:t>update, Adobe Update, etc.,</a:t>
            </a:r>
          </a:p>
          <a:p>
            <a:r>
              <a:rPr lang="en-US" dirty="0" smtClean="0"/>
              <a:t>– Freeware </a:t>
            </a:r>
            <a:r>
              <a:rPr lang="en-US" dirty="0"/>
              <a:t>download</a:t>
            </a:r>
          </a:p>
          <a:p>
            <a:r>
              <a:rPr lang="en-US" dirty="0" smtClean="0"/>
              <a:t>– Free </a:t>
            </a:r>
            <a:r>
              <a:rPr lang="en-US" dirty="0"/>
              <a:t>online virus scanning</a:t>
            </a:r>
          </a:p>
          <a:p>
            <a:r>
              <a:rPr lang="en-US" dirty="0" smtClean="0"/>
              <a:t>– Once </a:t>
            </a:r>
            <a:r>
              <a:rPr lang="en-US" dirty="0"/>
              <a:t>installed, start propagating and infecting files.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09525" y="163449"/>
            <a:ext cx="2646538" cy="1541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79018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Where can I find malware for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 smtClean="0"/>
              <a:t>– Vxvalut.net</a:t>
            </a:r>
            <a:endParaRPr lang="en-US" dirty="0"/>
          </a:p>
          <a:p>
            <a:r>
              <a:rPr lang="en-US" dirty="0" smtClean="0"/>
              <a:t>– Malc0de.com</a:t>
            </a:r>
            <a:endParaRPr lang="en-US" dirty="0"/>
          </a:p>
          <a:p>
            <a:r>
              <a:rPr lang="en-US" dirty="0" smtClean="0"/>
              <a:t>– Clean-mx.de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09525" y="163449"/>
            <a:ext cx="2646538" cy="1541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10860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Hands on Malware (Scan &amp; Terminate)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– For </a:t>
            </a:r>
            <a:r>
              <a:rPr lang="en-US" dirty="0"/>
              <a:t>this lab, we will use the previously configured windows virtual machine in the oracle virtual box.</a:t>
            </a:r>
          </a:p>
          <a:p>
            <a:r>
              <a:rPr lang="en-US" dirty="0" smtClean="0"/>
              <a:t>– Download </a:t>
            </a:r>
            <a:r>
              <a:rPr lang="en-US" dirty="0"/>
              <a:t>the zipped folder ‘Malware’ from the </a:t>
            </a:r>
            <a:r>
              <a:rPr lang="en-US" dirty="0" err="1"/>
              <a:t>Vdrive</a:t>
            </a:r>
            <a:r>
              <a:rPr lang="en-US" dirty="0"/>
              <a:t> folder for Lab </a:t>
            </a:r>
            <a:r>
              <a:rPr lang="en-US" dirty="0" smtClean="0"/>
              <a:t>6.</a:t>
            </a:r>
            <a:endParaRPr lang="en-US" dirty="0"/>
          </a:p>
          <a:p>
            <a:r>
              <a:rPr lang="en-US" dirty="0" smtClean="0"/>
              <a:t>– Download </a:t>
            </a:r>
            <a:r>
              <a:rPr lang="en-US" dirty="0"/>
              <a:t>and install the MBAM from the </a:t>
            </a:r>
            <a:r>
              <a:rPr lang="en-US" dirty="0" err="1"/>
              <a:t>Vdrive</a:t>
            </a:r>
            <a:r>
              <a:rPr lang="en-US" dirty="0"/>
              <a:t> folder for Lab </a:t>
            </a:r>
            <a:r>
              <a:rPr lang="en-US" dirty="0" smtClean="0"/>
              <a:t>6.</a:t>
            </a:r>
            <a:endParaRPr lang="en-US" dirty="0"/>
          </a:p>
          <a:p>
            <a:r>
              <a:rPr lang="en-US" dirty="0" smtClean="0"/>
              <a:t>– Disable </a:t>
            </a:r>
            <a:r>
              <a:rPr lang="en-US" dirty="0"/>
              <a:t>the MBAM and windows defender and firewall.</a:t>
            </a:r>
          </a:p>
          <a:p>
            <a:r>
              <a:rPr lang="en-US" dirty="0" smtClean="0"/>
              <a:t>– Run </a:t>
            </a:r>
            <a:r>
              <a:rPr lang="en-US" dirty="0"/>
              <a:t>the task manager and notice the normal processes of the windows image</a:t>
            </a:r>
          </a:p>
          <a:p>
            <a:r>
              <a:rPr lang="en-US" dirty="0" smtClean="0"/>
              <a:t>– Unzip </a:t>
            </a:r>
            <a:r>
              <a:rPr lang="en-US" dirty="0"/>
              <a:t>the malware folder and double click on the malware files inside, to install them on the virtual machine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09525" y="163449"/>
            <a:ext cx="2646538" cy="1541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92940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Hands on Malware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– Once </a:t>
            </a:r>
            <a:r>
              <a:rPr lang="en-US" dirty="0"/>
              <a:t>the malware files are run, open the task manager:</a:t>
            </a:r>
          </a:p>
          <a:p>
            <a:pPr lvl="1"/>
            <a:r>
              <a:rPr lang="en-US" dirty="0" smtClean="0"/>
              <a:t>Ctrl </a:t>
            </a:r>
            <a:r>
              <a:rPr lang="en-US" dirty="0"/>
              <a:t>+ Alt + Delete and select task manager</a:t>
            </a:r>
          </a:p>
          <a:p>
            <a:pPr lvl="1"/>
            <a:r>
              <a:rPr lang="en-US" dirty="0" smtClean="0"/>
              <a:t>Right </a:t>
            </a:r>
            <a:r>
              <a:rPr lang="en-US" dirty="0"/>
              <a:t>click the task bar and click on the task manager</a:t>
            </a:r>
            <a:r>
              <a:rPr lang="en-US" dirty="0" smtClean="0"/>
              <a:t>.</a:t>
            </a:r>
          </a:p>
          <a:p>
            <a:pPr lvl="1"/>
            <a:endParaRPr lang="en-US" dirty="0"/>
          </a:p>
          <a:p>
            <a:r>
              <a:rPr lang="en-US" dirty="0" smtClean="0"/>
              <a:t>– Notice </a:t>
            </a:r>
            <a:r>
              <a:rPr lang="en-US" dirty="0"/>
              <a:t>and note down the additional processes you see in the task manager. </a:t>
            </a:r>
          </a:p>
          <a:p>
            <a:pPr lvl="1"/>
            <a:r>
              <a:rPr lang="en-US" dirty="0" smtClean="0"/>
              <a:t>Also </a:t>
            </a:r>
            <a:r>
              <a:rPr lang="en-US" dirty="0"/>
              <a:t>notice the resources they consume</a:t>
            </a:r>
          </a:p>
          <a:p>
            <a:pPr lvl="1"/>
            <a:r>
              <a:rPr lang="en-US" dirty="0" smtClean="0"/>
              <a:t>The </a:t>
            </a:r>
            <a:r>
              <a:rPr lang="en-US" dirty="0"/>
              <a:t>resources are not used for processing</a:t>
            </a:r>
          </a:p>
          <a:p>
            <a:pPr lvl="1"/>
            <a:r>
              <a:rPr lang="en-US" dirty="0" smtClean="0"/>
              <a:t>Hijacking </a:t>
            </a:r>
            <a:r>
              <a:rPr lang="en-US" dirty="0"/>
              <a:t>to slow down the infected computer.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09525" y="163449"/>
            <a:ext cx="2646538" cy="1541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42876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Hands on Malware (3)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– Getting </a:t>
            </a:r>
            <a:r>
              <a:rPr lang="en-US" dirty="0"/>
              <a:t>rid of the malware</a:t>
            </a:r>
          </a:p>
          <a:p>
            <a:pPr lvl="1"/>
            <a:r>
              <a:rPr lang="en-US" dirty="0" smtClean="0"/>
              <a:t>Enable </a:t>
            </a:r>
            <a:r>
              <a:rPr lang="en-US" dirty="0"/>
              <a:t>the MBAM from the task manager and run a full scan of the computer.</a:t>
            </a:r>
          </a:p>
          <a:p>
            <a:pPr lvl="1"/>
            <a:r>
              <a:rPr lang="en-US" dirty="0" smtClean="0"/>
              <a:t>The </a:t>
            </a:r>
            <a:r>
              <a:rPr lang="en-US" dirty="0"/>
              <a:t>MBAM should return with infections found message</a:t>
            </a:r>
          </a:p>
          <a:p>
            <a:pPr lvl="1"/>
            <a:r>
              <a:rPr lang="en-US" dirty="0" smtClean="0"/>
              <a:t>Delete </a:t>
            </a:r>
            <a:r>
              <a:rPr lang="en-US" dirty="0"/>
              <a:t>the infections by clicking on ‘Remove Files’</a:t>
            </a:r>
          </a:p>
          <a:p>
            <a:pPr lvl="1"/>
            <a:r>
              <a:rPr lang="en-US" dirty="0" smtClean="0"/>
              <a:t>Restart </a:t>
            </a:r>
            <a:r>
              <a:rPr lang="en-US" dirty="0"/>
              <a:t>the virtual image</a:t>
            </a:r>
          </a:p>
          <a:p>
            <a:pPr lvl="1"/>
            <a:r>
              <a:rPr lang="en-US" dirty="0" smtClean="0"/>
              <a:t>Access </a:t>
            </a:r>
            <a:r>
              <a:rPr lang="en-US" dirty="0"/>
              <a:t>the task manger again and check for processes previously noted (malware processes)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09525" y="163449"/>
            <a:ext cx="2646538" cy="1541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0537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89</TotalTime>
  <Words>568</Words>
  <Application>Microsoft Office PowerPoint</Application>
  <PresentationFormat>Widescreen</PresentationFormat>
  <Paragraphs>88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Tw Cen MT</vt:lpstr>
      <vt:lpstr>Tw Cen MT Condensed</vt:lpstr>
      <vt:lpstr>Wingdings 3</vt:lpstr>
      <vt:lpstr>Integral</vt:lpstr>
      <vt:lpstr>Lab 6 – Defeating MALWARE</vt:lpstr>
      <vt:lpstr>Coverage</vt:lpstr>
      <vt:lpstr>What is Malware</vt:lpstr>
      <vt:lpstr>Types of Malware</vt:lpstr>
      <vt:lpstr>How Malware works</vt:lpstr>
      <vt:lpstr>Where can I find malware for testing</vt:lpstr>
      <vt:lpstr>Hands on Malware (Scan &amp; Terminate) </vt:lpstr>
      <vt:lpstr>Hands on Malware (2)</vt:lpstr>
      <vt:lpstr>Hands on Malware (3) </vt:lpstr>
      <vt:lpstr>Where do malware store the data</vt:lpstr>
      <vt:lpstr>Accessing &amp; Reading Cookies</vt:lpstr>
      <vt:lpstr>Accessing &amp; Reading Cookies (2)</vt:lpstr>
      <vt:lpstr>Accessing &amp; Reading Cookies (3)</vt:lpstr>
      <vt:lpstr>Accessing &amp; Reading Cookies (4)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7 – Defeating Malware</dc:title>
  <dc:creator>Aman Quadri</dc:creator>
  <cp:lastModifiedBy>Rehab Al-Fallaj</cp:lastModifiedBy>
  <cp:revision>8</cp:revision>
  <dcterms:created xsi:type="dcterms:W3CDTF">2017-04-11T13:52:28Z</dcterms:created>
  <dcterms:modified xsi:type="dcterms:W3CDTF">2020-03-09T17:59:11Z</dcterms:modified>
</cp:coreProperties>
</file>