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9"/>
  </p:notesMasterIdLst>
  <p:sldIdLst>
    <p:sldId id="275" r:id="rId2"/>
    <p:sldId id="304" r:id="rId3"/>
    <p:sldId id="301" r:id="rId4"/>
    <p:sldId id="302" r:id="rId5"/>
    <p:sldId id="303" r:id="rId6"/>
    <p:sldId id="305" r:id="rId7"/>
    <p:sldId id="300" r:id="rId8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441" autoAdjust="0"/>
    <p:restoredTop sz="91107" autoAdjust="0"/>
  </p:normalViewPr>
  <p:slideViewPr>
    <p:cSldViewPr>
      <p:cViewPr varScale="1">
        <p:scale>
          <a:sx n="85" d="100"/>
          <a:sy n="85" d="100"/>
        </p:scale>
        <p:origin x="6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6CEE3FE-C3ED-4996-A4A2-6336A8860D6A}" type="datetimeFigureOut">
              <a:rPr lang="x-none" smtClean="0"/>
              <a:t>11/3/18</a:t>
            </a:fld>
            <a:endParaRPr lang="x-non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x-none"/>
              <a:t>انقر لتحرير أنماط النص الرئيسي</a:t>
            </a:r>
          </a:p>
          <a:p>
            <a:pPr lvl="1"/>
            <a:r>
              <a:rPr lang="x-none"/>
              <a:t>المستوى الثاني</a:t>
            </a:r>
          </a:p>
          <a:p>
            <a:pPr lvl="2"/>
            <a:r>
              <a:rPr lang="x-none"/>
              <a:t>المستوى الثالث</a:t>
            </a:r>
          </a:p>
          <a:p>
            <a:pPr lvl="3"/>
            <a:r>
              <a:rPr lang="x-none"/>
              <a:t>المستوى الرابع</a:t>
            </a:r>
          </a:p>
          <a:p>
            <a:pPr lvl="4"/>
            <a:r>
              <a:rPr lang="x-none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BF86E2-6C15-4B69-999C-372BB1B91B3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2783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5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5934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7413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42880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40194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401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4132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921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502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3054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138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2156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21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939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697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96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B8ABB09-4A1D-463E-8065-109CC2B7EFAA}" type="datetimeFigureOut">
              <a:rPr lang="x-none" smtClean="0"/>
              <a:pPr/>
              <a:t>11/3/18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x-none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4902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950793" y="3501008"/>
            <a:ext cx="73890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Amplitude Shift Keying (ASK)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9672" y="764704"/>
            <a:ext cx="64807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KING SAUD UNIVERSITY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solidFill>
                  <a:schemeClr val="bg1">
                    <a:lumMod val="85000"/>
                  </a:schemeClr>
                </a:solidFill>
                <a:latin typeface="Cambria"/>
                <a:ea typeface="MS Mincho"/>
                <a:cs typeface="Arial"/>
              </a:rPr>
              <a:t>COLLEGE OF APPLIED STUDIES AND COMMUNITY SERVICE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Cambria"/>
              <a:ea typeface="MS Mincho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04908" y="1292644"/>
            <a:ext cx="1061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232535" algn="l"/>
              </a:tabLst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CT 1402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5539" y="1528919"/>
            <a:ext cx="10823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Lab sheet #5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0286" y="1723748"/>
            <a:ext cx="1412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342900" algn="l"/>
              </a:tabLst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1</a:t>
            </a:r>
            <a:r>
              <a:rPr lang="en-US" sz="900" baseline="300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st</a:t>
            </a: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Cambria"/>
                <a:ea typeface="MS Mincho"/>
                <a:cs typeface="Arial"/>
              </a:rPr>
              <a:t>  semester 1440-2018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40" y="6525344"/>
            <a:ext cx="1564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BY: T. Elham Sunbu</a:t>
            </a:r>
          </a:p>
        </p:txBody>
      </p:sp>
    </p:spTree>
    <p:extLst>
      <p:ext uri="{BB962C8B-B14F-4D97-AF65-F5344CB8AC3E}">
        <p14:creationId xmlns:p14="http://schemas.microsoft.com/office/powerpoint/2010/main" val="256383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05064"/>
            <a:ext cx="6604248" cy="269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832648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836712"/>
            <a:ext cx="52130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OOK</a:t>
            </a:r>
            <a:r>
              <a:rPr lang="en-US" sz="2400" dirty="0"/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Modulator</a:t>
            </a:r>
          </a:p>
        </p:txBody>
      </p:sp>
    </p:spTree>
    <p:extLst>
      <p:ext uri="{BB962C8B-B14F-4D97-AF65-F5344CB8AC3E}">
        <p14:creationId xmlns:p14="http://schemas.microsoft.com/office/powerpoint/2010/main" val="347625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7242048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OOK Modulator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EF731-A230-664E-B73E-DC7AA86A08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4479925" y="32448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2967335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/>
              <a:t>Apply a OOK for a random digital signal using the following carrier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7078" y="4365104"/>
            <a:ext cx="32287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0">
              <a:buFont typeface="Arial"/>
              <a:buChar char="•"/>
              <a:defRPr/>
            </a:pPr>
            <a:r>
              <a:rPr lang="en-US" sz="4000" dirty="0">
                <a:latin typeface="Times New Roman"/>
                <a:cs typeface="Times New Roman"/>
              </a:rPr>
              <a:t>2 sin (2π20t) </a:t>
            </a:r>
          </a:p>
        </p:txBody>
      </p:sp>
    </p:spTree>
    <p:extLst>
      <p:ext uri="{BB962C8B-B14F-4D97-AF65-F5344CB8AC3E}">
        <p14:creationId xmlns:p14="http://schemas.microsoft.com/office/powerpoint/2010/main" val="351772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718B9-F8FE-A142-8D4C-5846CAFCC5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2770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816424" cy="424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4176464" cy="424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07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F4FDBB-0AB8-E24A-A767-B031006D47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3794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010400" cy="231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7086600" cy="23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414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933056"/>
            <a:ext cx="79948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 typeface="Arial"/>
              <a:buChar char="•"/>
              <a:defRPr/>
            </a:pPr>
            <a:r>
              <a:rPr lang="en-US" sz="4000" dirty="0">
                <a:latin typeface="Times New Roman"/>
                <a:cs typeface="Times New Roman"/>
              </a:rPr>
              <a:t>4 sin (50πt)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1052736"/>
            <a:ext cx="30445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45061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3645024"/>
            <a:ext cx="56284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Any Question?</a:t>
            </a:r>
          </a:p>
        </p:txBody>
      </p:sp>
    </p:spTree>
    <p:extLst>
      <p:ext uri="{BB962C8B-B14F-4D97-AF65-F5344CB8AC3E}">
        <p14:creationId xmlns:p14="http://schemas.microsoft.com/office/powerpoint/2010/main" val="2046122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2210</TotalTime>
  <Words>66</Words>
  <Application>Microsoft Macintosh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Mincho</vt:lpstr>
      <vt:lpstr>Arial</vt:lpstr>
      <vt:lpstr>Bold Italic Art</vt:lpstr>
      <vt:lpstr>Calibri</vt:lpstr>
      <vt:lpstr>Cambria</vt:lpstr>
      <vt:lpstr>Century Gothic</vt:lpstr>
      <vt:lpstr>Times New Roman</vt:lpstr>
      <vt:lpstr>Wingdings 3</vt:lpstr>
      <vt:lpstr>Ion Boardroom</vt:lpstr>
      <vt:lpstr>PowerPoint Presentation</vt:lpstr>
      <vt:lpstr>PowerPoint Presentation</vt:lpstr>
      <vt:lpstr>OOK Modulator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ibda</dc:creator>
  <cp:lastModifiedBy>Elham Sunbu</cp:lastModifiedBy>
  <cp:revision>95</cp:revision>
  <dcterms:created xsi:type="dcterms:W3CDTF">2013-09-10T18:56:31Z</dcterms:created>
  <dcterms:modified xsi:type="dcterms:W3CDTF">2018-11-03T12:05:01Z</dcterms:modified>
</cp:coreProperties>
</file>