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4"/>
  </p:notesMasterIdLst>
  <p:sldIdLst>
    <p:sldId id="275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47688" autoAdjust="0"/>
    <p:restoredTop sz="91244" autoAdjust="0"/>
  </p:normalViewPr>
  <p:slideViewPr>
    <p:cSldViewPr>
      <p:cViewPr>
        <p:scale>
          <a:sx n="75" d="100"/>
          <a:sy n="75" d="100"/>
        </p:scale>
        <p:origin x="-1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CEE3FE-C3ED-4996-A4A2-6336A8860D6A}" type="datetimeFigureOut">
              <a:rPr lang="x-none" smtClean="0"/>
              <a:t>2/6/18</a:t>
            </a:fld>
            <a:endParaRPr lang="x-non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BF86E2-6C15-4B69-999C-372BB1B91B3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83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x-none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x-none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x-none" smtClean="0"/>
              <a:t>المستوى الثاني</a:t>
            </a:r>
          </a:p>
          <a:p>
            <a:pPr lvl="2" eaLnBrk="1" latinLnBrk="0" hangingPunct="1"/>
            <a:r>
              <a:rPr kumimoji="0" lang="x-none" smtClean="0"/>
              <a:t>المستوى الثالث</a:t>
            </a:r>
          </a:p>
          <a:p>
            <a:pPr lvl="3" eaLnBrk="1" latinLnBrk="0" hangingPunct="1"/>
            <a:r>
              <a:rPr kumimoji="0" lang="x-none" smtClean="0"/>
              <a:t>المستوى الرابع</a:t>
            </a:r>
          </a:p>
          <a:p>
            <a:pPr lvl="4" eaLnBrk="1" latinLnBrk="0" hangingPunct="1"/>
            <a:r>
              <a:rPr kumimoji="0" lang="x-none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x-none" smtClean="0"/>
              <a:pPr/>
              <a:t>2/6/18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50452"/>
              </p:ext>
            </p:extLst>
          </p:nvPr>
        </p:nvGraphicFramePr>
        <p:xfrm>
          <a:off x="611560" y="692696"/>
          <a:ext cx="7920881" cy="1848956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376264"/>
                <a:gridCol w="3240361"/>
              </a:tblGrid>
              <a:tr h="92447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KING </a:t>
                      </a:r>
                      <a:r>
                        <a:rPr lang="en-US" sz="1600" b="1" dirty="0">
                          <a:effectLst/>
                          <a:latin typeface="Cambria"/>
                          <a:ea typeface="MS Mincho"/>
                          <a:cs typeface="Arial"/>
                        </a:rPr>
                        <a:t>SAUD UNIVERSITY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/>
                          <a:ea typeface="MS Mincho"/>
                          <a:cs typeface="Arial"/>
                        </a:rPr>
                        <a:t>COLLEGE OF APPLIED STUDIES AND COMMUNITY SERVICE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924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32535" algn="l"/>
                        </a:tabLst>
                      </a:pPr>
                      <a:endParaRPr lang="en-US" sz="20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32535" algn="l"/>
                        </a:tabLs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CT 1402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Lab </a:t>
                      </a:r>
                      <a:r>
                        <a:rPr lang="en-US" sz="2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sheet </a:t>
                      </a: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2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          </a:t>
                      </a:r>
                      <a:endParaRPr lang="en-US" sz="20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 2</a:t>
                      </a:r>
                      <a:r>
                        <a:rPr lang="en-US" sz="2000" baseline="30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nd</a:t>
                      </a: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  </a:t>
                      </a:r>
                      <a:r>
                        <a:rPr lang="en-US" sz="2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semester </a:t>
                      </a: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1438-1439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3263433" y="4149080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Line Encoding</a:t>
            </a:r>
          </a:p>
        </p:txBody>
      </p:sp>
    </p:spTree>
    <p:extLst>
      <p:ext uri="{BB962C8B-B14F-4D97-AF65-F5344CB8AC3E}">
        <p14:creationId xmlns:p14="http://schemas.microsoft.com/office/powerpoint/2010/main" val="256383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B050"/>
                </a:solidFill>
              </a:rPr>
              <a:t>Polar </a:t>
            </a:r>
            <a:r>
              <a:rPr lang="en-US" altLang="zh-TW" b="1" dirty="0" smtClean="0">
                <a:solidFill>
                  <a:srgbClr val="00B050"/>
                </a:solidFill>
              </a:rPr>
              <a:t>MAN with Decoder</a:t>
            </a:r>
            <a:r>
              <a:rPr lang="en-US" altLang="zh-TW" b="1" dirty="0">
                <a:solidFill>
                  <a:srgbClr val="00B050"/>
                </a:solidFill>
              </a:rPr>
              <a:t>: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5" name="Pictur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529" t="23226" r="4265" b="39384"/>
          <a:stretch/>
        </p:blipFill>
        <p:spPr>
          <a:xfrm>
            <a:off x="251520" y="1916832"/>
            <a:ext cx="8640960" cy="352839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796136" y="3140968"/>
            <a:ext cx="3096344" cy="230425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630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B050"/>
                </a:solidFill>
              </a:rPr>
              <a:t>Polar </a:t>
            </a:r>
            <a:r>
              <a:rPr lang="en-US" altLang="zh-TW" b="1" dirty="0" smtClean="0">
                <a:solidFill>
                  <a:srgbClr val="00B050"/>
                </a:solidFill>
              </a:rPr>
              <a:t>MAN: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21111" b="15186"/>
          <a:stretch>
            <a:fillRect/>
          </a:stretch>
        </p:blipFill>
        <p:spPr bwMode="auto">
          <a:xfrm>
            <a:off x="179512" y="1988841"/>
            <a:ext cx="8712968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82270" y="1363440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just" rtl="0">
              <a:spcBef>
                <a:spcPts val="600"/>
              </a:spcBef>
              <a:buClr>
                <a:srgbClr val="00B050"/>
              </a:buClr>
              <a:buSzPct val="76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Data </a:t>
            </a:r>
            <a:r>
              <a:rPr lang="en-US" sz="2400" dirty="0" smtClean="0">
                <a:solidFill>
                  <a:prstClr val="black"/>
                </a:solidFill>
              </a:rPr>
              <a:t>input </a:t>
            </a:r>
            <a:r>
              <a:rPr lang="en-US" sz="2400" dirty="0">
                <a:solidFill>
                  <a:prstClr val="black"/>
                </a:solidFill>
              </a:rPr>
              <a:t>from the user</a:t>
            </a:r>
          </a:p>
        </p:txBody>
      </p:sp>
    </p:spTree>
    <p:extLst>
      <p:ext uri="{BB962C8B-B14F-4D97-AF65-F5344CB8AC3E}">
        <p14:creationId xmlns:p14="http://schemas.microsoft.com/office/powerpoint/2010/main" val="3086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B050"/>
                </a:solidFill>
              </a:rPr>
              <a:t>Polar </a:t>
            </a:r>
            <a:r>
              <a:rPr lang="en-US" altLang="zh-TW" b="1" dirty="0" smtClean="0">
                <a:solidFill>
                  <a:srgbClr val="00B050"/>
                </a:solidFill>
              </a:rPr>
              <a:t>MAN: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1" b="27605"/>
          <a:stretch>
            <a:fillRect/>
          </a:stretch>
        </p:blipFill>
        <p:spPr bwMode="auto">
          <a:xfrm>
            <a:off x="457200" y="1383817"/>
            <a:ext cx="8229600" cy="46078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94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b="1" dirty="0" smtClean="0">
                <a:solidFill>
                  <a:srgbClr val="00B050"/>
                </a:solidFill>
              </a:rPr>
              <a:t>:</a:t>
            </a:r>
            <a:r>
              <a:rPr lang="en-US" altLang="zh-TW" b="1" dirty="0" smtClean="0">
                <a:solidFill>
                  <a:srgbClr val="00B050"/>
                </a:solidFill>
              </a:rPr>
              <a:t>2- Polar </a:t>
            </a:r>
            <a:r>
              <a:rPr lang="en-US" altLang="zh-TW" b="1" dirty="0">
                <a:solidFill>
                  <a:srgbClr val="00B050"/>
                </a:solidFill>
              </a:rPr>
              <a:t>RZ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6941" t="25983" r="31000" b="40377"/>
          <a:stretch/>
        </p:blipFill>
        <p:spPr>
          <a:xfrm>
            <a:off x="971600" y="2249762"/>
            <a:ext cx="7295700" cy="377152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67544" y="1556792"/>
            <a:ext cx="3820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just" rtl="0">
              <a:spcBef>
                <a:spcPts val="600"/>
              </a:spcBef>
              <a:buClr>
                <a:srgbClr val="00B050"/>
              </a:buClr>
              <a:buSzPct val="76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With random number data</a:t>
            </a:r>
          </a:p>
        </p:txBody>
      </p:sp>
    </p:spTree>
    <p:extLst>
      <p:ext uri="{BB962C8B-B14F-4D97-AF65-F5344CB8AC3E}">
        <p14:creationId xmlns:p14="http://schemas.microsoft.com/office/powerpoint/2010/main" val="355033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b="1" dirty="0" smtClean="0">
                <a:solidFill>
                  <a:srgbClr val="00B050"/>
                </a:solidFill>
              </a:rPr>
              <a:t>:</a:t>
            </a:r>
            <a:r>
              <a:rPr lang="en-US" altLang="zh-TW" b="1" dirty="0">
                <a:solidFill>
                  <a:srgbClr val="00B050"/>
                </a:solidFill>
              </a:rPr>
              <a:t>Polar RZ</a:t>
            </a:r>
            <a:endParaRPr lang="x-none" b="1" dirty="0">
              <a:solidFill>
                <a:srgbClr val="00B05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5442" y="1363440"/>
            <a:ext cx="7924990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just" rtl="0">
              <a:spcBef>
                <a:spcPts val="600"/>
              </a:spcBef>
              <a:buClr>
                <a:srgbClr val="00B050"/>
              </a:buClr>
              <a:buSzPct val="76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Change the Binary number generator parameter as in </a:t>
            </a:r>
            <a:r>
              <a:rPr lang="en-US" sz="2400" dirty="0" smtClean="0">
                <a:solidFill>
                  <a:prstClr val="black"/>
                </a:solidFill>
              </a:rPr>
              <a:t>NRZ</a:t>
            </a:r>
            <a:endParaRPr lang="en-US" sz="2400" dirty="0">
              <a:solidFill>
                <a:prstClr val="black"/>
              </a:solidFill>
            </a:endParaRPr>
          </a:p>
          <a:p>
            <a:pPr marL="274320" indent="-274320" algn="just" rtl="0">
              <a:spcBef>
                <a:spcPts val="600"/>
              </a:spcBef>
              <a:buClr>
                <a:srgbClr val="00B050"/>
              </a:buClr>
              <a:buSzPct val="76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Change the Pulse Generators as following: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5" t="2814" r="32027" b="21402"/>
          <a:stretch/>
        </p:blipFill>
        <p:spPr bwMode="auto">
          <a:xfrm>
            <a:off x="2616592" y="2348880"/>
            <a:ext cx="3755608" cy="39395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98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Polar RZ: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29475" r="28039" b="27914"/>
          <a:stretch/>
        </p:blipFill>
        <p:spPr bwMode="auto">
          <a:xfrm>
            <a:off x="628723" y="1840880"/>
            <a:ext cx="7759701" cy="311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6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Polar </a:t>
            </a:r>
            <a:r>
              <a:rPr lang="en-US" altLang="zh-TW" b="1" dirty="0" smtClean="0">
                <a:solidFill>
                  <a:srgbClr val="FF0000"/>
                </a:solidFill>
              </a:rPr>
              <a:t>RZ with </a:t>
            </a:r>
            <a:r>
              <a:rPr lang="en-US" altLang="zh-TW" b="1" dirty="0">
                <a:solidFill>
                  <a:srgbClr val="FF0000"/>
                </a:solidFill>
              </a:rPr>
              <a:t>D</a:t>
            </a:r>
            <a:r>
              <a:rPr lang="en-US" altLang="zh-TW" b="1" dirty="0" smtClean="0">
                <a:solidFill>
                  <a:srgbClr val="FF0000"/>
                </a:solidFill>
              </a:rPr>
              <a:t>ecoder:</a:t>
            </a:r>
            <a:endParaRPr lang="x-none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/>
          <a:srcRect l="3469" t="17656" r="12156" b="50821"/>
          <a:stretch/>
        </p:blipFill>
        <p:spPr>
          <a:xfrm>
            <a:off x="179512" y="2082522"/>
            <a:ext cx="8856984" cy="307467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292080" y="3140968"/>
            <a:ext cx="3744416" cy="194421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80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Polar RZ: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t="29128" r="40256" b="35852"/>
          <a:stretch/>
        </p:blipFill>
        <p:spPr bwMode="auto">
          <a:xfrm>
            <a:off x="1547664" y="2102072"/>
            <a:ext cx="6052941" cy="38472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82270" y="1363440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just" rtl="0">
              <a:spcBef>
                <a:spcPts val="600"/>
              </a:spcBef>
              <a:buClr>
                <a:srgbClr val="00B050"/>
              </a:buClr>
              <a:buSzPct val="76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Data </a:t>
            </a:r>
            <a:r>
              <a:rPr lang="en-US" sz="2400" dirty="0" smtClean="0">
                <a:solidFill>
                  <a:prstClr val="black"/>
                </a:solidFill>
              </a:rPr>
              <a:t>input </a:t>
            </a:r>
            <a:r>
              <a:rPr lang="en-US" sz="2400" dirty="0">
                <a:solidFill>
                  <a:prstClr val="black"/>
                </a:solidFill>
              </a:rPr>
              <a:t>from the user</a:t>
            </a:r>
          </a:p>
        </p:txBody>
      </p:sp>
    </p:spTree>
    <p:extLst>
      <p:ext uri="{BB962C8B-B14F-4D97-AF65-F5344CB8AC3E}">
        <p14:creationId xmlns:p14="http://schemas.microsoft.com/office/powerpoint/2010/main" val="85778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Polar RZ: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57" b="30090"/>
          <a:stretch/>
        </p:blipFill>
        <p:spPr bwMode="auto">
          <a:xfrm>
            <a:off x="611560" y="1484784"/>
            <a:ext cx="8013700" cy="439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3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3- Polar MAN: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t="23133" r="33234" b="36963"/>
          <a:stretch/>
        </p:blipFill>
        <p:spPr bwMode="auto">
          <a:xfrm>
            <a:off x="395536" y="1988840"/>
            <a:ext cx="8438707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67544" y="1556792"/>
            <a:ext cx="3820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just" rtl="0">
              <a:spcBef>
                <a:spcPts val="600"/>
              </a:spcBef>
              <a:buClr>
                <a:srgbClr val="00B050"/>
              </a:buClr>
              <a:buSzPct val="76000"/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With random number data</a:t>
            </a:r>
          </a:p>
        </p:txBody>
      </p:sp>
    </p:spTree>
    <p:extLst>
      <p:ext uri="{BB962C8B-B14F-4D97-AF65-F5344CB8AC3E}">
        <p14:creationId xmlns:p14="http://schemas.microsoft.com/office/powerpoint/2010/main" val="21049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3- Polar MAN:</a:t>
            </a: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t="7602" r="13031" b="11409"/>
          <a:stretch/>
        </p:blipFill>
        <p:spPr bwMode="auto">
          <a:xfrm>
            <a:off x="827584" y="1556792"/>
            <a:ext cx="7560840" cy="42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6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صل">
  <a:themeElements>
    <a:clrScheme name="مخصص 18">
      <a:dk1>
        <a:sysClr val="windowText" lastClr="000000"/>
      </a:dk1>
      <a:lt1>
        <a:sysClr val="window" lastClr="FFFFFF"/>
      </a:lt1>
      <a:dk2>
        <a:srgbClr val="00B050"/>
      </a:dk2>
      <a:lt2>
        <a:srgbClr val="F4E7ED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00B050"/>
      </a:hlink>
      <a:folHlink>
        <a:srgbClr val="00B05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1030</TotalTime>
  <Words>101</Words>
  <Application>Microsoft Macintosh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أصل</vt:lpstr>
      <vt:lpstr>PowerPoint Presentation</vt:lpstr>
      <vt:lpstr>:2- Polar RZ</vt:lpstr>
      <vt:lpstr>:Polar RZ</vt:lpstr>
      <vt:lpstr>Polar RZ:</vt:lpstr>
      <vt:lpstr>Polar RZ with Decoder:</vt:lpstr>
      <vt:lpstr>Polar RZ:</vt:lpstr>
      <vt:lpstr>Polar RZ:</vt:lpstr>
      <vt:lpstr>3- Polar MAN:</vt:lpstr>
      <vt:lpstr>3- Polar MAN:</vt:lpstr>
      <vt:lpstr>Polar MAN with Decoder:</vt:lpstr>
      <vt:lpstr>Polar MAN:</vt:lpstr>
      <vt:lpstr>Polar MAN: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ibda</dc:creator>
  <cp:lastModifiedBy>Nour Alhariqi</cp:lastModifiedBy>
  <cp:revision>87</cp:revision>
  <dcterms:created xsi:type="dcterms:W3CDTF">2013-09-10T18:56:31Z</dcterms:created>
  <dcterms:modified xsi:type="dcterms:W3CDTF">2018-02-06T15:39:32Z</dcterms:modified>
</cp:coreProperties>
</file>