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56" r:id="rId5"/>
    <p:sldId id="262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2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1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0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2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6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0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1BF4-9A70-4034-B476-D055A28186E9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589F-E6E5-499A-A040-378A933D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0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610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23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1"/>
          <a:stretch/>
        </p:blipFill>
        <p:spPr>
          <a:xfrm>
            <a:off x="228600" y="228600"/>
            <a:ext cx="8458200" cy="6248400"/>
          </a:xfrm>
        </p:spPr>
      </p:pic>
    </p:spTree>
    <p:extLst>
      <p:ext uri="{BB962C8B-B14F-4D97-AF65-F5344CB8AC3E}">
        <p14:creationId xmlns:p14="http://schemas.microsoft.com/office/powerpoint/2010/main" val="17230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37457"/>
            <a:ext cx="6324600" cy="6553200"/>
          </a:xfrm>
        </p:spPr>
      </p:pic>
    </p:spTree>
    <p:extLst>
      <p:ext uri="{BB962C8B-B14F-4D97-AF65-F5344CB8AC3E}">
        <p14:creationId xmlns:p14="http://schemas.microsoft.com/office/powerpoint/2010/main" val="35338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36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6"/>
          <a:stretch/>
        </p:blipFill>
        <p:spPr bwMode="auto">
          <a:xfrm>
            <a:off x="10886" y="152400"/>
            <a:ext cx="8991600" cy="63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39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83" b="6493"/>
          <a:stretch/>
        </p:blipFill>
        <p:spPr bwMode="auto">
          <a:xfrm>
            <a:off x="126999" y="152400"/>
            <a:ext cx="8744857" cy="612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4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" t="-6076" r="123" b="6076"/>
          <a:stretch/>
        </p:blipFill>
        <p:spPr bwMode="auto">
          <a:xfrm>
            <a:off x="152400" y="0"/>
            <a:ext cx="8839200" cy="66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31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227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 Alshehri</dc:creator>
  <cp:lastModifiedBy>Eman Alshehri</cp:lastModifiedBy>
  <cp:revision>4</cp:revision>
  <dcterms:created xsi:type="dcterms:W3CDTF">2019-09-24T07:29:10Z</dcterms:created>
  <dcterms:modified xsi:type="dcterms:W3CDTF">2019-09-24T08:07:13Z</dcterms:modified>
</cp:coreProperties>
</file>