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0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es.online-domain-tools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aes.online-domain-tools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PL@YERSAG3!$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es.online-domain-tools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aes.online-domain-tools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/>
          <p:nvPr/>
        </p:nvSpPr>
        <p:spPr>
          <a:xfrm>
            <a:off x="214884" y="246887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848868"/>
                </a:moveTo>
                <a:lnTo>
                  <a:pt x="4637532" y="848868"/>
                </a:lnTo>
                <a:lnTo>
                  <a:pt x="4637532" y="0"/>
                </a:lnTo>
                <a:lnTo>
                  <a:pt x="0" y="0"/>
                </a:lnTo>
                <a:lnTo>
                  <a:pt x="0" y="848868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14884" y="1272539"/>
            <a:ext cx="11730228" cy="5244084"/>
          </a:xfrm>
          <a:custGeom>
            <a:avLst/>
            <a:gdLst/>
            <a:ahLst/>
            <a:cxnLst/>
            <a:rect l="l" t="t" r="r" b="b"/>
            <a:pathLst>
              <a:path w="11730228" h="5244084">
                <a:moveTo>
                  <a:pt x="0" y="5244084"/>
                </a:moveTo>
                <a:lnTo>
                  <a:pt x="11730228" y="5244084"/>
                </a:lnTo>
                <a:lnTo>
                  <a:pt x="11730228" y="0"/>
                </a:lnTo>
                <a:lnTo>
                  <a:pt x="0" y="0"/>
                </a:lnTo>
                <a:lnTo>
                  <a:pt x="0" y="5244084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45463" y="1872996"/>
            <a:ext cx="7059168" cy="34107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40891" y="1868424"/>
            <a:ext cx="7068311" cy="3419855"/>
          </a:xfrm>
          <a:custGeom>
            <a:avLst/>
            <a:gdLst/>
            <a:ahLst/>
            <a:cxnLst/>
            <a:rect l="l" t="t" r="r" b="b"/>
            <a:pathLst>
              <a:path w="7068311" h="3419855">
                <a:moveTo>
                  <a:pt x="0" y="3419855"/>
                </a:moveTo>
                <a:lnTo>
                  <a:pt x="7068311" y="3419855"/>
                </a:lnTo>
                <a:lnTo>
                  <a:pt x="7068311" y="0"/>
                </a:lnTo>
                <a:lnTo>
                  <a:pt x="0" y="0"/>
                </a:lnTo>
                <a:lnTo>
                  <a:pt x="0" y="3419855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876806" y="1892046"/>
            <a:ext cx="6199632" cy="283463"/>
          </a:xfrm>
          <a:custGeom>
            <a:avLst/>
            <a:gdLst/>
            <a:ahLst/>
            <a:cxnLst/>
            <a:rect l="l" t="t" r="r" b="b"/>
            <a:pathLst>
              <a:path w="6199632" h="283463">
                <a:moveTo>
                  <a:pt x="0" y="283463"/>
                </a:moveTo>
                <a:lnTo>
                  <a:pt x="6199632" y="283463"/>
                </a:lnTo>
                <a:lnTo>
                  <a:pt x="6199632" y="0"/>
                </a:lnTo>
                <a:lnTo>
                  <a:pt x="0" y="0"/>
                </a:lnTo>
                <a:lnTo>
                  <a:pt x="0" y="283463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435340" y="1889760"/>
            <a:ext cx="3435096" cy="307848"/>
          </a:xfrm>
          <a:custGeom>
            <a:avLst/>
            <a:gdLst/>
            <a:ahLst/>
            <a:cxnLst/>
            <a:rect l="l" t="t" r="r" b="b"/>
            <a:pathLst>
              <a:path w="3435096" h="307848">
                <a:moveTo>
                  <a:pt x="0" y="307848"/>
                </a:moveTo>
                <a:lnTo>
                  <a:pt x="3435096" y="307848"/>
                </a:lnTo>
                <a:lnTo>
                  <a:pt x="3435096" y="0"/>
                </a:lnTo>
                <a:lnTo>
                  <a:pt x="0" y="0"/>
                </a:lnTo>
                <a:lnTo>
                  <a:pt x="0" y="307848"/>
                </a:lnTo>
                <a:close/>
              </a:path>
            </a:pathLst>
          </a:custGeom>
          <a:ln w="9143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104632" y="2036064"/>
            <a:ext cx="330708" cy="45974"/>
          </a:xfrm>
          <a:custGeom>
            <a:avLst/>
            <a:gdLst/>
            <a:ahLst/>
            <a:cxnLst/>
            <a:rect l="l" t="t" r="r" b="b"/>
            <a:pathLst>
              <a:path w="330708" h="45974">
                <a:moveTo>
                  <a:pt x="76200" y="15258"/>
                </a:moveTo>
                <a:lnTo>
                  <a:pt x="330708" y="15621"/>
                </a:lnTo>
                <a:lnTo>
                  <a:pt x="330708" y="381"/>
                </a:lnTo>
                <a:lnTo>
                  <a:pt x="76199" y="18"/>
                </a:lnTo>
                <a:lnTo>
                  <a:pt x="63500" y="0"/>
                </a:lnTo>
                <a:lnTo>
                  <a:pt x="63500" y="15239"/>
                </a:lnTo>
                <a:lnTo>
                  <a:pt x="76200" y="15258"/>
                </a:lnTo>
                <a:close/>
              </a:path>
              <a:path w="330708" h="45974">
                <a:moveTo>
                  <a:pt x="76199" y="18"/>
                </a:moveTo>
                <a:lnTo>
                  <a:pt x="76200" y="-30352"/>
                </a:lnTo>
                <a:lnTo>
                  <a:pt x="0" y="7620"/>
                </a:lnTo>
                <a:lnTo>
                  <a:pt x="76200" y="45847"/>
                </a:lnTo>
                <a:lnTo>
                  <a:pt x="76200" y="15258"/>
                </a:lnTo>
                <a:lnTo>
                  <a:pt x="63500" y="15239"/>
                </a:lnTo>
                <a:lnTo>
                  <a:pt x="63500" y="0"/>
                </a:lnTo>
                <a:lnTo>
                  <a:pt x="76199" y="18"/>
                </a:lnTo>
                <a:close/>
              </a:path>
            </a:pathLst>
          </a:custGeom>
          <a:solidFill>
            <a:srgbClr val="99220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664696" y="6556246"/>
            <a:ext cx="280416" cy="274320"/>
          </a:xfrm>
          <a:custGeom>
            <a:avLst/>
            <a:gdLst/>
            <a:ahLst/>
            <a:cxnLst/>
            <a:rect l="l" t="t" r="r" b="b"/>
            <a:pathLst>
              <a:path w="280416" h="274320">
                <a:moveTo>
                  <a:pt x="0" y="274319"/>
                </a:moveTo>
                <a:lnTo>
                  <a:pt x="280416" y="274319"/>
                </a:lnTo>
                <a:lnTo>
                  <a:pt x="280416" y="0"/>
                </a:lnTo>
                <a:lnTo>
                  <a:pt x="0" y="0"/>
                </a:lnTo>
                <a:lnTo>
                  <a:pt x="0" y="274319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307580" y="246887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848868"/>
                </a:moveTo>
                <a:lnTo>
                  <a:pt x="4637532" y="848868"/>
                </a:lnTo>
                <a:lnTo>
                  <a:pt x="4637532" y="0"/>
                </a:lnTo>
                <a:lnTo>
                  <a:pt x="0" y="0"/>
                </a:lnTo>
                <a:lnTo>
                  <a:pt x="0" y="848868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1664696" y="6556246"/>
            <a:ext cx="280416" cy="2743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95825"/>
              </a:lnSpc>
              <a:spcBef>
                <a:spcPts val="70"/>
              </a:spcBef>
            </a:pP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435340" y="1889760"/>
            <a:ext cx="3435096" cy="307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1040891" y="1883664"/>
            <a:ext cx="835914" cy="29184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1876806" y="1883664"/>
            <a:ext cx="6232398" cy="29184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1040891" y="2175510"/>
            <a:ext cx="7068311" cy="31127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14884" y="1272539"/>
            <a:ext cx="11730228" cy="52440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5778">
              <a:lnSpc>
                <a:spcPct val="95825"/>
              </a:lnSpc>
              <a:spcBef>
                <a:spcPts val="65"/>
              </a:spcBef>
            </a:pP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9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1 :</a:t>
            </a:r>
            <a:r>
              <a:rPr sz="1800" spc="-3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V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IS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I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</a:t>
            </a:r>
            <a:r>
              <a:rPr sz="1400" spc="8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THE</a:t>
            </a:r>
            <a:r>
              <a:rPr sz="1400" spc="14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SITE</a:t>
            </a:r>
            <a:r>
              <a:rPr sz="1400" spc="48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-258" dirty="0" smtClean="0">
                <a:solidFill>
                  <a:srgbClr val="0462C1"/>
                </a:solidFill>
                <a:latin typeface="Times New Roman"/>
                <a:cs typeface="Times New Roman"/>
              </a:rPr>
              <a:t> 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HTTP</a:t>
            </a:r>
            <a:r>
              <a:rPr sz="1800" u="sng" spc="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://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AE</a:t>
            </a:r>
            <a:r>
              <a:rPr sz="1400" u="sng" spc="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S</a:t>
            </a:r>
            <a:r>
              <a:rPr sz="1800" u="sng" spc="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.</a:t>
            </a:r>
            <a:r>
              <a:rPr sz="1400" u="sng" spc="-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O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NL</a:t>
            </a:r>
            <a:r>
              <a:rPr sz="1400" u="sng" spc="-9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I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NE</a:t>
            </a:r>
            <a:r>
              <a:rPr sz="18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-</a:t>
            </a:r>
            <a:r>
              <a:rPr sz="1400" u="sng" spc="-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D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OM</a:t>
            </a:r>
            <a:r>
              <a:rPr sz="1400" u="sng" spc="-9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A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I</a:t>
            </a:r>
            <a:r>
              <a:rPr sz="1400" u="sng" spc="-9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N</a:t>
            </a:r>
            <a:r>
              <a:rPr sz="18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-</a:t>
            </a:r>
            <a:r>
              <a:rPr sz="1400" u="sng" spc="-25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T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OO</a:t>
            </a:r>
            <a:r>
              <a:rPr sz="1400" u="sng" spc="-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L</a:t>
            </a:r>
            <a:r>
              <a:rPr sz="1400" u="sng" spc="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S</a:t>
            </a:r>
            <a:r>
              <a:rPr sz="1800" u="sng" spc="-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.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CO</a:t>
            </a:r>
            <a:r>
              <a:rPr sz="1400" u="sng" spc="-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M</a:t>
            </a:r>
            <a:r>
              <a:rPr sz="18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/</a:t>
            </a:r>
            <a:endParaRPr sz="1800">
              <a:latin typeface="Times New Roman"/>
              <a:cs typeface="Times New Roman"/>
            </a:endParaRPr>
          </a:p>
          <a:p>
            <a:pPr marL="55778">
              <a:lnSpc>
                <a:spcPts val="2465"/>
              </a:lnSpc>
              <a:spcBef>
                <a:spcPts val="2266"/>
              </a:spcBef>
            </a:pPr>
            <a:r>
              <a:rPr sz="2700" spc="-4" baseline="16104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2100" spc="-4" baseline="20705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</a:t>
            </a:r>
            <a:r>
              <a:rPr sz="2100" spc="0" baseline="20705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2100" spc="99" baseline="2070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700" spc="0" baseline="16104" dirty="0" smtClean="0">
                <a:solidFill>
                  <a:srgbClr val="001F5F"/>
                </a:solidFill>
                <a:latin typeface="Times New Roman"/>
                <a:cs typeface="Times New Roman"/>
              </a:rPr>
              <a:t>2:                                                                                                                                   </a:t>
            </a:r>
            <a:r>
              <a:rPr sz="2700" spc="265" baseline="16104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1</a:t>
            </a:r>
            <a:r>
              <a:rPr sz="14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.</a:t>
            </a:r>
            <a:r>
              <a:rPr sz="140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10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L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ECT</a:t>
            </a:r>
            <a:r>
              <a:rPr sz="1100" spc="109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40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‘</a:t>
            </a:r>
            <a:r>
              <a:rPr sz="140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10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XT</a:t>
            </a:r>
            <a:r>
              <a:rPr sz="14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’</a:t>
            </a:r>
            <a:r>
              <a:rPr sz="1400" spc="-63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FROM</a:t>
            </a:r>
            <a:r>
              <a:rPr sz="1100" spc="106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THE</a:t>
            </a:r>
            <a:r>
              <a:rPr sz="1100" spc="106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40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D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ROP</a:t>
            </a:r>
            <a:r>
              <a:rPr sz="1100" spc="81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D</a:t>
            </a:r>
            <a:r>
              <a:rPr sz="110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O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WN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7580" y="246887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2075">
              <a:lnSpc>
                <a:spcPct val="95825"/>
              </a:lnSpc>
              <a:spcBef>
                <a:spcPts val="1322"/>
              </a:spcBef>
            </a:pP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F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U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N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CTIO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N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:</a:t>
            </a:r>
            <a:r>
              <a:rPr sz="1800" spc="1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NC</a:t>
            </a:r>
            <a:r>
              <a:rPr sz="1400" spc="-79" dirty="0" smtClean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Y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TING</a:t>
            </a:r>
            <a:r>
              <a:rPr sz="1400" spc="24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LAIN</a:t>
            </a:r>
            <a:r>
              <a:rPr sz="1400" spc="13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T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EXT</a:t>
            </a:r>
            <a:r>
              <a:rPr sz="1400" spc="10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[1/3]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14884" y="246887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2"/>
              </a:spcBef>
            </a:pPr>
            <a:endParaRPr sz="1200" dirty="0"/>
          </a:p>
          <a:p>
            <a:pPr marL="90830">
              <a:lnSpc>
                <a:spcPct val="95825"/>
              </a:lnSpc>
            </a:pPr>
            <a:r>
              <a:rPr sz="18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L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B</a:t>
            </a:r>
            <a:r>
              <a:rPr sz="1400" spc="133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#</a:t>
            </a: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8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800" spc="-1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AES </a:t>
            </a:r>
            <a:r>
              <a:rPr sz="1800" spc="9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NC</a:t>
            </a:r>
            <a:r>
              <a:rPr sz="1400" spc="-79" dirty="0" smtClean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Y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TION</a:t>
            </a:r>
            <a:endParaRPr sz="1400" dirty="0">
              <a:latin typeface="Times New Roman"/>
              <a:cs typeface="Times New Roman"/>
            </a:endParaRPr>
          </a:p>
          <a:p>
            <a:pPr marL="90830">
              <a:lnSpc>
                <a:spcPct val="95825"/>
              </a:lnSpc>
              <a:spcBef>
                <a:spcPts val="90"/>
              </a:spcBef>
            </a:pP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TU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D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ENTS</a:t>
            </a:r>
            <a:r>
              <a:rPr sz="1400" spc="212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ANUAL</a:t>
            </a:r>
            <a:endParaRPr sz="1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object 55"/>
          <p:cNvSpPr/>
          <p:nvPr/>
        </p:nvSpPr>
        <p:spPr>
          <a:xfrm>
            <a:off x="214884" y="246887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848868"/>
                </a:moveTo>
                <a:lnTo>
                  <a:pt x="4637532" y="848868"/>
                </a:lnTo>
                <a:lnTo>
                  <a:pt x="4637532" y="0"/>
                </a:lnTo>
                <a:lnTo>
                  <a:pt x="0" y="0"/>
                </a:lnTo>
                <a:lnTo>
                  <a:pt x="0" y="848868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14884" y="1272539"/>
            <a:ext cx="11730228" cy="5244084"/>
          </a:xfrm>
          <a:custGeom>
            <a:avLst/>
            <a:gdLst/>
            <a:ahLst/>
            <a:cxnLst/>
            <a:rect l="l" t="t" r="r" b="b"/>
            <a:pathLst>
              <a:path w="11730228" h="5244084">
                <a:moveTo>
                  <a:pt x="0" y="5244084"/>
                </a:moveTo>
                <a:lnTo>
                  <a:pt x="11730228" y="5244084"/>
                </a:lnTo>
                <a:lnTo>
                  <a:pt x="11730228" y="0"/>
                </a:lnTo>
                <a:lnTo>
                  <a:pt x="0" y="0"/>
                </a:lnTo>
                <a:lnTo>
                  <a:pt x="0" y="5244084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043940" y="1872996"/>
            <a:ext cx="7057644" cy="34107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039368" y="1868424"/>
            <a:ext cx="7066788" cy="3419855"/>
          </a:xfrm>
          <a:custGeom>
            <a:avLst/>
            <a:gdLst/>
            <a:ahLst/>
            <a:cxnLst/>
            <a:rect l="l" t="t" r="r" b="b"/>
            <a:pathLst>
              <a:path w="7066788" h="3419855">
                <a:moveTo>
                  <a:pt x="0" y="3419855"/>
                </a:moveTo>
                <a:lnTo>
                  <a:pt x="7066788" y="3419855"/>
                </a:lnTo>
                <a:lnTo>
                  <a:pt x="7066788" y="0"/>
                </a:lnTo>
                <a:lnTo>
                  <a:pt x="0" y="0"/>
                </a:lnTo>
                <a:lnTo>
                  <a:pt x="0" y="3419855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885950" y="2202942"/>
            <a:ext cx="6199632" cy="941831"/>
          </a:xfrm>
          <a:custGeom>
            <a:avLst/>
            <a:gdLst/>
            <a:ahLst/>
            <a:cxnLst/>
            <a:rect l="l" t="t" r="r" b="b"/>
            <a:pathLst>
              <a:path w="6199632" h="941831">
                <a:moveTo>
                  <a:pt x="0" y="941831"/>
                </a:moveTo>
                <a:lnTo>
                  <a:pt x="6199632" y="941831"/>
                </a:lnTo>
                <a:lnTo>
                  <a:pt x="6199632" y="0"/>
                </a:lnTo>
                <a:lnTo>
                  <a:pt x="0" y="0"/>
                </a:lnTo>
                <a:lnTo>
                  <a:pt x="0" y="941831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455152" y="2377440"/>
            <a:ext cx="3069336" cy="583691"/>
          </a:xfrm>
          <a:custGeom>
            <a:avLst/>
            <a:gdLst/>
            <a:ahLst/>
            <a:cxnLst/>
            <a:rect l="l" t="t" r="r" b="b"/>
            <a:pathLst>
              <a:path w="3069336" h="583691">
                <a:moveTo>
                  <a:pt x="0" y="583691"/>
                </a:moveTo>
                <a:lnTo>
                  <a:pt x="3069336" y="583691"/>
                </a:lnTo>
                <a:lnTo>
                  <a:pt x="3069336" y="0"/>
                </a:lnTo>
                <a:lnTo>
                  <a:pt x="0" y="0"/>
                </a:lnTo>
                <a:lnTo>
                  <a:pt x="0" y="583691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095488" y="2661030"/>
            <a:ext cx="358775" cy="46354"/>
          </a:xfrm>
          <a:custGeom>
            <a:avLst/>
            <a:gdLst/>
            <a:ahLst/>
            <a:cxnLst/>
            <a:rect l="l" t="t" r="r" b="b"/>
            <a:pathLst>
              <a:path w="358775" h="46354">
                <a:moveTo>
                  <a:pt x="76174" y="15267"/>
                </a:moveTo>
                <a:lnTo>
                  <a:pt x="358775" y="15875"/>
                </a:lnTo>
                <a:lnTo>
                  <a:pt x="358775" y="635"/>
                </a:lnTo>
                <a:lnTo>
                  <a:pt x="76225" y="27"/>
                </a:lnTo>
                <a:lnTo>
                  <a:pt x="63500" y="0"/>
                </a:lnTo>
                <a:lnTo>
                  <a:pt x="63500" y="15240"/>
                </a:lnTo>
                <a:lnTo>
                  <a:pt x="76174" y="15267"/>
                </a:lnTo>
                <a:close/>
              </a:path>
              <a:path w="358775" h="46354">
                <a:moveTo>
                  <a:pt x="76225" y="27"/>
                </a:moveTo>
                <a:lnTo>
                  <a:pt x="76326" y="-30479"/>
                </a:lnTo>
                <a:lnTo>
                  <a:pt x="0" y="7493"/>
                </a:lnTo>
                <a:lnTo>
                  <a:pt x="76072" y="45720"/>
                </a:lnTo>
                <a:lnTo>
                  <a:pt x="76174" y="15267"/>
                </a:lnTo>
                <a:lnTo>
                  <a:pt x="63500" y="15240"/>
                </a:lnTo>
                <a:lnTo>
                  <a:pt x="63500" y="0"/>
                </a:lnTo>
                <a:lnTo>
                  <a:pt x="76225" y="27"/>
                </a:lnTo>
                <a:close/>
              </a:path>
            </a:pathLst>
          </a:custGeom>
          <a:solidFill>
            <a:srgbClr val="99220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197096" y="2499360"/>
            <a:ext cx="1575815" cy="338327"/>
          </a:xfrm>
          <a:custGeom>
            <a:avLst/>
            <a:gdLst/>
            <a:ahLst/>
            <a:cxnLst/>
            <a:rect l="l" t="t" r="r" b="b"/>
            <a:pathLst>
              <a:path w="1575815" h="338327">
                <a:moveTo>
                  <a:pt x="0" y="338327"/>
                </a:moveTo>
                <a:lnTo>
                  <a:pt x="1575815" y="338327"/>
                </a:lnTo>
                <a:lnTo>
                  <a:pt x="1575815" y="0"/>
                </a:lnTo>
                <a:lnTo>
                  <a:pt x="0" y="0"/>
                </a:lnTo>
                <a:lnTo>
                  <a:pt x="0" y="338327"/>
                </a:lnTo>
                <a:close/>
              </a:path>
            </a:pathLst>
          </a:custGeom>
          <a:ln w="9143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916430" y="3185922"/>
            <a:ext cx="155448" cy="144779"/>
          </a:xfrm>
          <a:custGeom>
            <a:avLst/>
            <a:gdLst/>
            <a:ahLst/>
            <a:cxnLst/>
            <a:rect l="l" t="t" r="r" b="b"/>
            <a:pathLst>
              <a:path w="155448" h="144779">
                <a:moveTo>
                  <a:pt x="0" y="144779"/>
                </a:moveTo>
                <a:lnTo>
                  <a:pt x="155448" y="144779"/>
                </a:lnTo>
                <a:lnTo>
                  <a:pt x="155448" y="0"/>
                </a:lnTo>
                <a:lnTo>
                  <a:pt x="0" y="0"/>
                </a:lnTo>
                <a:lnTo>
                  <a:pt x="0" y="144779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989582" y="3449574"/>
            <a:ext cx="6375908" cy="0"/>
          </a:xfrm>
          <a:custGeom>
            <a:avLst/>
            <a:gdLst/>
            <a:ahLst/>
            <a:cxnLst/>
            <a:rect l="l" t="t" r="r" b="b"/>
            <a:pathLst>
              <a:path w="6375908">
                <a:moveTo>
                  <a:pt x="0" y="0"/>
                </a:moveTo>
                <a:lnTo>
                  <a:pt x="6375908" y="0"/>
                </a:lnTo>
              </a:path>
            </a:pathLst>
          </a:custGeom>
          <a:ln w="19812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956054" y="3330702"/>
            <a:ext cx="76200" cy="118618"/>
          </a:xfrm>
          <a:custGeom>
            <a:avLst/>
            <a:gdLst/>
            <a:ahLst/>
            <a:cxnLst/>
            <a:rect l="l" t="t" r="r" b="b"/>
            <a:pathLst>
              <a:path w="76200" h="118618">
                <a:moveTo>
                  <a:pt x="28193" y="118618"/>
                </a:moveTo>
                <a:lnTo>
                  <a:pt x="48006" y="118618"/>
                </a:lnTo>
                <a:lnTo>
                  <a:pt x="48006" y="63500"/>
                </a:lnTo>
                <a:lnTo>
                  <a:pt x="76200" y="76200"/>
                </a:lnTo>
                <a:lnTo>
                  <a:pt x="38100" y="0"/>
                </a:lnTo>
                <a:lnTo>
                  <a:pt x="28193" y="63500"/>
                </a:lnTo>
                <a:lnTo>
                  <a:pt x="28193" y="118618"/>
                </a:lnTo>
                <a:close/>
              </a:path>
              <a:path w="76200" h="118618">
                <a:moveTo>
                  <a:pt x="28193" y="63500"/>
                </a:moveTo>
                <a:lnTo>
                  <a:pt x="38100" y="0"/>
                </a:lnTo>
                <a:lnTo>
                  <a:pt x="0" y="76200"/>
                </a:lnTo>
                <a:lnTo>
                  <a:pt x="28194" y="76200"/>
                </a:lnTo>
                <a:lnTo>
                  <a:pt x="28193" y="63500"/>
                </a:lnTo>
                <a:close/>
              </a:path>
              <a:path w="76200" h="118618">
                <a:moveTo>
                  <a:pt x="76200" y="76200"/>
                </a:moveTo>
                <a:lnTo>
                  <a:pt x="48006" y="63500"/>
                </a:lnTo>
                <a:lnTo>
                  <a:pt x="48006" y="76199"/>
                </a:lnTo>
                <a:lnTo>
                  <a:pt x="76200" y="7620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333232" y="3282696"/>
            <a:ext cx="2947416" cy="307848"/>
          </a:xfrm>
          <a:custGeom>
            <a:avLst/>
            <a:gdLst/>
            <a:ahLst/>
            <a:cxnLst/>
            <a:rect l="l" t="t" r="r" b="b"/>
            <a:pathLst>
              <a:path w="2947416" h="307848">
                <a:moveTo>
                  <a:pt x="0" y="307848"/>
                </a:moveTo>
                <a:lnTo>
                  <a:pt x="2947416" y="307848"/>
                </a:lnTo>
                <a:lnTo>
                  <a:pt x="2947416" y="0"/>
                </a:lnTo>
                <a:lnTo>
                  <a:pt x="0" y="0"/>
                </a:lnTo>
                <a:lnTo>
                  <a:pt x="0" y="307848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916430" y="3801618"/>
            <a:ext cx="6117336" cy="248412"/>
          </a:xfrm>
          <a:custGeom>
            <a:avLst/>
            <a:gdLst/>
            <a:ahLst/>
            <a:cxnLst/>
            <a:rect l="l" t="t" r="r" b="b"/>
            <a:pathLst>
              <a:path w="6117336" h="248412">
                <a:moveTo>
                  <a:pt x="0" y="248411"/>
                </a:moveTo>
                <a:lnTo>
                  <a:pt x="6117336" y="248411"/>
                </a:lnTo>
                <a:lnTo>
                  <a:pt x="6117336" y="0"/>
                </a:lnTo>
                <a:lnTo>
                  <a:pt x="0" y="0"/>
                </a:lnTo>
                <a:lnTo>
                  <a:pt x="0" y="248411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8333232" y="3779520"/>
            <a:ext cx="2947416" cy="583692"/>
          </a:xfrm>
          <a:custGeom>
            <a:avLst/>
            <a:gdLst/>
            <a:ahLst/>
            <a:cxnLst/>
            <a:rect l="l" t="t" r="r" b="b"/>
            <a:pathLst>
              <a:path w="2947416" h="583692">
                <a:moveTo>
                  <a:pt x="0" y="583691"/>
                </a:moveTo>
                <a:lnTo>
                  <a:pt x="2947416" y="583691"/>
                </a:lnTo>
                <a:lnTo>
                  <a:pt x="2947416" y="0"/>
                </a:lnTo>
                <a:lnTo>
                  <a:pt x="0" y="0"/>
                </a:lnTo>
                <a:lnTo>
                  <a:pt x="0" y="583691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034528" y="3933698"/>
            <a:ext cx="291973" cy="51815"/>
          </a:xfrm>
          <a:custGeom>
            <a:avLst/>
            <a:gdLst/>
            <a:ahLst/>
            <a:cxnLst/>
            <a:rect l="l" t="t" r="r" b="b"/>
            <a:pathLst>
              <a:path w="291973" h="51815">
                <a:moveTo>
                  <a:pt x="75921" y="15599"/>
                </a:moveTo>
                <a:lnTo>
                  <a:pt x="291465" y="21716"/>
                </a:lnTo>
                <a:lnTo>
                  <a:pt x="291973" y="6476"/>
                </a:lnTo>
                <a:lnTo>
                  <a:pt x="76353" y="360"/>
                </a:lnTo>
                <a:lnTo>
                  <a:pt x="63626" y="0"/>
                </a:lnTo>
                <a:lnTo>
                  <a:pt x="63246" y="15239"/>
                </a:lnTo>
                <a:lnTo>
                  <a:pt x="75921" y="15599"/>
                </a:lnTo>
                <a:close/>
              </a:path>
              <a:path w="291973" h="51815">
                <a:moveTo>
                  <a:pt x="76353" y="360"/>
                </a:moveTo>
                <a:lnTo>
                  <a:pt x="77216" y="-30099"/>
                </a:lnTo>
                <a:lnTo>
                  <a:pt x="0" y="5841"/>
                </a:lnTo>
                <a:lnTo>
                  <a:pt x="75056" y="46100"/>
                </a:lnTo>
                <a:lnTo>
                  <a:pt x="75921" y="15599"/>
                </a:lnTo>
                <a:lnTo>
                  <a:pt x="63246" y="15239"/>
                </a:lnTo>
                <a:lnTo>
                  <a:pt x="63626" y="0"/>
                </a:lnTo>
                <a:lnTo>
                  <a:pt x="76353" y="360"/>
                </a:lnTo>
                <a:close/>
              </a:path>
            </a:pathLst>
          </a:custGeom>
          <a:solidFill>
            <a:srgbClr val="99220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916430" y="4833366"/>
            <a:ext cx="885444" cy="336804"/>
          </a:xfrm>
          <a:custGeom>
            <a:avLst/>
            <a:gdLst/>
            <a:ahLst/>
            <a:cxnLst/>
            <a:rect l="l" t="t" r="r" b="b"/>
            <a:pathLst>
              <a:path w="885444" h="336804">
                <a:moveTo>
                  <a:pt x="0" y="336804"/>
                </a:moveTo>
                <a:lnTo>
                  <a:pt x="885444" y="336804"/>
                </a:lnTo>
                <a:lnTo>
                  <a:pt x="885444" y="0"/>
                </a:lnTo>
                <a:lnTo>
                  <a:pt x="0" y="0"/>
                </a:lnTo>
                <a:lnTo>
                  <a:pt x="0" y="336804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377696" y="5466588"/>
            <a:ext cx="1959864" cy="339852"/>
          </a:xfrm>
          <a:custGeom>
            <a:avLst/>
            <a:gdLst/>
            <a:ahLst/>
            <a:cxnLst/>
            <a:rect l="l" t="t" r="r" b="b"/>
            <a:pathLst>
              <a:path w="1959864" h="339851">
                <a:moveTo>
                  <a:pt x="0" y="339852"/>
                </a:moveTo>
                <a:lnTo>
                  <a:pt x="1959864" y="339852"/>
                </a:lnTo>
                <a:lnTo>
                  <a:pt x="1959864" y="0"/>
                </a:lnTo>
                <a:lnTo>
                  <a:pt x="0" y="0"/>
                </a:lnTo>
                <a:lnTo>
                  <a:pt x="0" y="339852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319528" y="5169408"/>
            <a:ext cx="76200" cy="298323"/>
          </a:xfrm>
          <a:custGeom>
            <a:avLst/>
            <a:gdLst/>
            <a:ahLst/>
            <a:cxnLst/>
            <a:rect l="l" t="t" r="r" b="b"/>
            <a:pathLst>
              <a:path w="76200" h="298323">
                <a:moveTo>
                  <a:pt x="30480" y="298323"/>
                </a:moveTo>
                <a:lnTo>
                  <a:pt x="45720" y="298323"/>
                </a:lnTo>
                <a:lnTo>
                  <a:pt x="45720" y="63500"/>
                </a:lnTo>
                <a:lnTo>
                  <a:pt x="76200" y="76200"/>
                </a:lnTo>
                <a:lnTo>
                  <a:pt x="38100" y="0"/>
                </a:lnTo>
                <a:lnTo>
                  <a:pt x="30480" y="63500"/>
                </a:lnTo>
                <a:lnTo>
                  <a:pt x="30480" y="298323"/>
                </a:lnTo>
                <a:close/>
              </a:path>
              <a:path w="76200" h="298323">
                <a:moveTo>
                  <a:pt x="30480" y="63500"/>
                </a:moveTo>
                <a:lnTo>
                  <a:pt x="38100" y="0"/>
                </a:lnTo>
                <a:lnTo>
                  <a:pt x="0" y="76200"/>
                </a:lnTo>
                <a:lnTo>
                  <a:pt x="30480" y="76199"/>
                </a:lnTo>
                <a:lnTo>
                  <a:pt x="30480" y="63500"/>
                </a:lnTo>
                <a:close/>
              </a:path>
              <a:path w="76200" h="298323">
                <a:moveTo>
                  <a:pt x="76200" y="76200"/>
                </a:moveTo>
                <a:lnTo>
                  <a:pt x="45720" y="63500"/>
                </a:lnTo>
                <a:lnTo>
                  <a:pt x="45720" y="76199"/>
                </a:lnTo>
                <a:lnTo>
                  <a:pt x="76200" y="76200"/>
                </a:lnTo>
                <a:close/>
              </a:path>
            </a:pathLst>
          </a:custGeom>
          <a:solidFill>
            <a:srgbClr val="99220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365235" y="4451604"/>
            <a:ext cx="2915412" cy="832104"/>
          </a:xfrm>
          <a:custGeom>
            <a:avLst/>
            <a:gdLst/>
            <a:ahLst/>
            <a:cxnLst/>
            <a:rect l="l" t="t" r="r" b="b"/>
            <a:pathLst>
              <a:path w="2915412" h="832103">
                <a:moveTo>
                  <a:pt x="0" y="832104"/>
                </a:moveTo>
                <a:lnTo>
                  <a:pt x="2915412" y="832104"/>
                </a:lnTo>
                <a:lnTo>
                  <a:pt x="2915412" y="0"/>
                </a:lnTo>
                <a:lnTo>
                  <a:pt x="0" y="0"/>
                </a:lnTo>
                <a:lnTo>
                  <a:pt x="0" y="832104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658106" y="4717542"/>
            <a:ext cx="3707129" cy="0"/>
          </a:xfrm>
          <a:custGeom>
            <a:avLst/>
            <a:gdLst/>
            <a:ahLst/>
            <a:cxnLst/>
            <a:rect l="l" t="t" r="r" b="b"/>
            <a:pathLst>
              <a:path w="3707129">
                <a:moveTo>
                  <a:pt x="0" y="0"/>
                </a:moveTo>
                <a:lnTo>
                  <a:pt x="3707129" y="0"/>
                </a:lnTo>
              </a:path>
            </a:pathLst>
          </a:custGeom>
          <a:ln w="19812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623054" y="4473702"/>
            <a:ext cx="76200" cy="244729"/>
          </a:xfrm>
          <a:custGeom>
            <a:avLst/>
            <a:gdLst/>
            <a:ahLst/>
            <a:cxnLst/>
            <a:rect l="l" t="t" r="r" b="b"/>
            <a:pathLst>
              <a:path w="76200" h="244728">
                <a:moveTo>
                  <a:pt x="28194" y="244729"/>
                </a:moveTo>
                <a:lnTo>
                  <a:pt x="48006" y="244729"/>
                </a:lnTo>
                <a:lnTo>
                  <a:pt x="48006" y="63500"/>
                </a:lnTo>
                <a:lnTo>
                  <a:pt x="76200" y="76200"/>
                </a:lnTo>
                <a:lnTo>
                  <a:pt x="38100" y="0"/>
                </a:lnTo>
                <a:lnTo>
                  <a:pt x="28194" y="63500"/>
                </a:lnTo>
                <a:lnTo>
                  <a:pt x="28194" y="244729"/>
                </a:lnTo>
                <a:close/>
              </a:path>
              <a:path w="76200" h="244728">
                <a:moveTo>
                  <a:pt x="28194" y="63500"/>
                </a:moveTo>
                <a:lnTo>
                  <a:pt x="38100" y="0"/>
                </a:lnTo>
                <a:lnTo>
                  <a:pt x="0" y="76200"/>
                </a:lnTo>
                <a:lnTo>
                  <a:pt x="28194" y="76199"/>
                </a:lnTo>
                <a:lnTo>
                  <a:pt x="28194" y="63500"/>
                </a:lnTo>
                <a:close/>
              </a:path>
              <a:path w="76200" h="244728">
                <a:moveTo>
                  <a:pt x="76200" y="76200"/>
                </a:moveTo>
                <a:lnTo>
                  <a:pt x="48006" y="63500"/>
                </a:lnTo>
                <a:lnTo>
                  <a:pt x="48006" y="76199"/>
                </a:lnTo>
                <a:lnTo>
                  <a:pt x="76200" y="7620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869436" y="4143755"/>
            <a:ext cx="1575815" cy="339851"/>
          </a:xfrm>
          <a:custGeom>
            <a:avLst/>
            <a:gdLst/>
            <a:ahLst/>
            <a:cxnLst/>
            <a:rect l="l" t="t" r="r" b="b"/>
            <a:pathLst>
              <a:path w="1575815" h="339851">
                <a:moveTo>
                  <a:pt x="0" y="339852"/>
                </a:moveTo>
                <a:lnTo>
                  <a:pt x="1575815" y="339852"/>
                </a:lnTo>
                <a:lnTo>
                  <a:pt x="1575815" y="0"/>
                </a:lnTo>
                <a:lnTo>
                  <a:pt x="0" y="0"/>
                </a:lnTo>
                <a:lnTo>
                  <a:pt x="0" y="339852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1664696" y="6556246"/>
            <a:ext cx="280416" cy="274320"/>
          </a:xfrm>
          <a:custGeom>
            <a:avLst/>
            <a:gdLst/>
            <a:ahLst/>
            <a:cxnLst/>
            <a:rect l="l" t="t" r="r" b="b"/>
            <a:pathLst>
              <a:path w="280416" h="274320">
                <a:moveTo>
                  <a:pt x="0" y="274319"/>
                </a:moveTo>
                <a:lnTo>
                  <a:pt x="280416" y="274319"/>
                </a:lnTo>
                <a:lnTo>
                  <a:pt x="280416" y="0"/>
                </a:lnTo>
                <a:lnTo>
                  <a:pt x="0" y="0"/>
                </a:lnTo>
                <a:lnTo>
                  <a:pt x="0" y="274319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307580" y="246887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848868"/>
                </a:moveTo>
                <a:lnTo>
                  <a:pt x="4637532" y="848868"/>
                </a:lnTo>
                <a:lnTo>
                  <a:pt x="4637532" y="0"/>
                </a:lnTo>
                <a:lnTo>
                  <a:pt x="0" y="0"/>
                </a:lnTo>
                <a:lnTo>
                  <a:pt x="0" y="848868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11664696" y="6556246"/>
            <a:ext cx="280416" cy="2743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95825"/>
              </a:lnSpc>
              <a:spcBef>
                <a:spcPts val="70"/>
              </a:spcBef>
            </a:pP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377696" y="5466588"/>
            <a:ext cx="1959864" cy="3398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1916430" y="4833366"/>
            <a:ext cx="885444" cy="3368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3869436" y="4143755"/>
            <a:ext cx="1575815" cy="3398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8333232" y="3779520"/>
            <a:ext cx="2947416" cy="5836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1916430" y="3801618"/>
            <a:ext cx="6117336" cy="2484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4197096" y="2499360"/>
            <a:ext cx="1575815" cy="3383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8455152" y="2377440"/>
            <a:ext cx="3069336" cy="5836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1039368" y="1868424"/>
            <a:ext cx="7066788" cy="3345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8106156" y="1868424"/>
            <a:ext cx="3174491" cy="14142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19"/>
              </a:spcBef>
            </a:pPr>
            <a:endParaRPr sz="650"/>
          </a:p>
          <a:p>
            <a:pPr marL="441324">
              <a:lnSpc>
                <a:spcPct val="95825"/>
              </a:lnSpc>
              <a:spcBef>
                <a:spcPts val="6000"/>
              </a:spcBef>
            </a:pP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TE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XT</a:t>
            </a:r>
            <a:r>
              <a:rPr sz="1250" spc="118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H</a:t>
            </a:r>
            <a:r>
              <a:rPr sz="1250" spc="-150" dirty="0" smtClean="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250" spc="146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1250" spc="77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-29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O</a:t>
            </a:r>
            <a:r>
              <a:rPr sz="1250" spc="123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B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121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125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1250" spc="-75" dirty="0" smtClean="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YPT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D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039368" y="2202942"/>
            <a:ext cx="846582" cy="11277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1885950" y="2202942"/>
            <a:ext cx="6220206" cy="941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1885950" y="3144774"/>
            <a:ext cx="6220206" cy="411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885950" y="3185922"/>
            <a:ext cx="185928" cy="1447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2071878" y="3185922"/>
            <a:ext cx="6034278" cy="1447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8106156" y="3282696"/>
            <a:ext cx="227075" cy="1668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8333232" y="3282696"/>
            <a:ext cx="2947416" cy="307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1039368" y="3330702"/>
            <a:ext cx="950213" cy="19575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1989582" y="3330702"/>
            <a:ext cx="6116574" cy="1188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900"/>
              </a:lnSpc>
              <a:spcBef>
                <a:spcPts val="36"/>
              </a:spcBef>
            </a:pPr>
            <a:endParaRPr sz="900"/>
          </a:p>
        </p:txBody>
      </p:sp>
      <p:sp>
        <p:nvSpPr>
          <p:cNvPr id="12" name="object 12"/>
          <p:cNvSpPr txBox="1"/>
          <p:nvPr/>
        </p:nvSpPr>
        <p:spPr>
          <a:xfrm>
            <a:off x="1989582" y="3449574"/>
            <a:ext cx="2668523" cy="18387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4658106" y="3449574"/>
            <a:ext cx="3448050" cy="12679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8106156" y="3449574"/>
            <a:ext cx="227075" cy="1409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8106156" y="3590544"/>
            <a:ext cx="3174491" cy="8610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8106156" y="4451604"/>
            <a:ext cx="259079" cy="2659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8365235" y="4451604"/>
            <a:ext cx="2915412" cy="8321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4658106" y="4717542"/>
            <a:ext cx="3448050" cy="5707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8106156" y="4717542"/>
            <a:ext cx="259079" cy="5707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14884" y="1272539"/>
            <a:ext cx="11730228" cy="52440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5778" marR="5691267">
              <a:lnSpc>
                <a:spcPts val="2069"/>
              </a:lnSpc>
              <a:spcBef>
                <a:spcPts val="65"/>
              </a:spcBef>
            </a:pP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9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1 :</a:t>
            </a:r>
            <a:r>
              <a:rPr sz="1800" spc="-3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V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IS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I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</a:t>
            </a:r>
            <a:r>
              <a:rPr sz="1400" spc="8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THE</a:t>
            </a:r>
            <a:r>
              <a:rPr sz="1400" spc="14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SITE</a:t>
            </a:r>
            <a:r>
              <a:rPr sz="1400" spc="48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-258" dirty="0" smtClean="0">
                <a:solidFill>
                  <a:srgbClr val="0462C1"/>
                </a:solidFill>
                <a:latin typeface="Times New Roman"/>
                <a:cs typeface="Times New Roman"/>
              </a:rPr>
              <a:t> 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HTTP</a:t>
            </a:r>
            <a:r>
              <a:rPr sz="1800" u="sng" spc="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://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AE</a:t>
            </a:r>
            <a:r>
              <a:rPr sz="1400" u="sng" spc="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S</a:t>
            </a:r>
            <a:r>
              <a:rPr sz="1800" u="sng" spc="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.</a:t>
            </a:r>
            <a:r>
              <a:rPr sz="1400" u="sng" spc="-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O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NL</a:t>
            </a:r>
            <a:r>
              <a:rPr sz="1400" u="sng" spc="-9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I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NE</a:t>
            </a:r>
            <a:r>
              <a:rPr sz="18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-</a:t>
            </a:r>
            <a:r>
              <a:rPr sz="1400" u="sng" spc="-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D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OM</a:t>
            </a:r>
            <a:r>
              <a:rPr sz="1400" u="sng" spc="-9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A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I</a:t>
            </a:r>
            <a:r>
              <a:rPr sz="1400" u="sng" spc="-9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N</a:t>
            </a:r>
            <a:r>
              <a:rPr sz="18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-</a:t>
            </a:r>
            <a:r>
              <a:rPr sz="1400" u="sng" spc="-25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T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OO</a:t>
            </a:r>
            <a:r>
              <a:rPr sz="1400" u="sng" spc="-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L</a:t>
            </a:r>
            <a:r>
              <a:rPr sz="1400" u="sng" spc="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S</a:t>
            </a:r>
            <a:r>
              <a:rPr sz="1800" u="sng" spc="-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.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CO</a:t>
            </a:r>
            <a:r>
              <a:rPr sz="1400" u="sng" spc="-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M</a:t>
            </a:r>
            <a:r>
              <a:rPr sz="18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/</a:t>
            </a:r>
            <a:r>
              <a:rPr sz="1800" spc="0" dirty="0" smtClean="0">
                <a:solidFill>
                  <a:srgbClr val="0462C1"/>
                </a:solidFill>
                <a:latin typeface="Times New Roman"/>
                <a:cs typeface="Times New Roman"/>
              </a:rPr>
              <a:t> </a:t>
            </a:r>
            <a:endParaRPr sz="1800">
              <a:latin typeface="Times New Roman"/>
              <a:cs typeface="Times New Roman"/>
            </a:endParaRPr>
          </a:p>
          <a:p>
            <a:pPr marL="55778" marR="5691267">
              <a:lnSpc>
                <a:spcPts val="2069"/>
              </a:lnSpc>
              <a:spcBef>
                <a:spcPts val="2249"/>
              </a:spcBef>
            </a:pP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9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2:</a:t>
            </a:r>
            <a:endParaRPr sz="1800">
              <a:latin typeface="Times New Roman"/>
              <a:cs typeface="Times New Roman"/>
            </a:endParaRPr>
          </a:p>
          <a:p>
            <a:pPr marL="4074287">
              <a:lnSpc>
                <a:spcPts val="1839"/>
              </a:lnSpc>
              <a:spcBef>
                <a:spcPts val="2739"/>
              </a:spcBef>
            </a:pPr>
            <a:r>
              <a:rPr sz="2400" spc="0" baseline="-34423" dirty="0" smtClean="0">
                <a:solidFill>
                  <a:srgbClr val="C00000"/>
                </a:solidFill>
                <a:latin typeface="Times New Roman"/>
                <a:cs typeface="Times New Roman"/>
              </a:rPr>
              <a:t>H</a:t>
            </a:r>
            <a:r>
              <a:rPr sz="1875" spc="-4" baseline="-44061" dirty="0" smtClean="0">
                <a:solidFill>
                  <a:srgbClr val="C00000"/>
                </a:solidFill>
                <a:latin typeface="Times New Roman"/>
                <a:cs typeface="Times New Roman"/>
              </a:rPr>
              <a:t>ELLO</a:t>
            </a:r>
            <a:r>
              <a:rPr sz="2400" spc="0" baseline="-34423" dirty="0" smtClean="0">
                <a:solidFill>
                  <a:srgbClr val="C00000"/>
                </a:solidFill>
                <a:latin typeface="Times New Roman"/>
                <a:cs typeface="Times New Roman"/>
              </a:rPr>
              <a:t>,</a:t>
            </a:r>
            <a:r>
              <a:rPr sz="2400" spc="43" baseline="-34423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spc="-4" baseline="-34423" dirty="0" smtClean="0">
                <a:solidFill>
                  <a:srgbClr val="C00000"/>
                </a:solidFill>
                <a:latin typeface="Times New Roman"/>
                <a:cs typeface="Times New Roman"/>
              </a:rPr>
              <a:t>W</a:t>
            </a:r>
            <a:r>
              <a:rPr sz="1875" spc="0" baseline="-44061" dirty="0" smtClean="0">
                <a:solidFill>
                  <a:srgbClr val="C00000"/>
                </a:solidFill>
                <a:latin typeface="Times New Roman"/>
                <a:cs typeface="Times New Roman"/>
              </a:rPr>
              <a:t>O</a:t>
            </a:r>
            <a:r>
              <a:rPr sz="1875" spc="-9" baseline="-44061" dirty="0" smtClean="0">
                <a:solidFill>
                  <a:srgbClr val="C00000"/>
                </a:solidFill>
                <a:latin typeface="Times New Roman"/>
                <a:cs typeface="Times New Roman"/>
              </a:rPr>
              <a:t>R</a:t>
            </a:r>
            <a:r>
              <a:rPr sz="1875" spc="-4" baseline="-44061" dirty="0" smtClean="0">
                <a:solidFill>
                  <a:srgbClr val="C00000"/>
                </a:solidFill>
                <a:latin typeface="Times New Roman"/>
                <a:cs typeface="Times New Roman"/>
              </a:rPr>
              <a:t>L</a:t>
            </a:r>
            <a:r>
              <a:rPr sz="1875" spc="0" baseline="-44061" dirty="0" smtClean="0">
                <a:solidFill>
                  <a:srgbClr val="C00000"/>
                </a:solidFill>
                <a:latin typeface="Times New Roman"/>
                <a:cs typeface="Times New Roman"/>
              </a:rPr>
              <a:t>D</a:t>
            </a:r>
            <a:r>
              <a:rPr sz="2400" spc="0" baseline="-34423" dirty="0" smtClean="0">
                <a:solidFill>
                  <a:srgbClr val="C00000"/>
                </a:solidFill>
                <a:latin typeface="Times New Roman"/>
                <a:cs typeface="Times New Roman"/>
              </a:rPr>
              <a:t>!                                                        </a:t>
            </a:r>
            <a:r>
              <a:rPr sz="2400" spc="57" baseline="-34423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60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2</a:t>
            </a:r>
            <a:r>
              <a:rPr sz="16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.</a:t>
            </a:r>
            <a:r>
              <a:rPr sz="1600" spc="-16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6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125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sz="1250" spc="135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HE</a:t>
            </a:r>
            <a:r>
              <a:rPr sz="1250" spc="138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M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SS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G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211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1250" spc="96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5" dirty="0" smtClean="0">
                <a:solidFill>
                  <a:srgbClr val="006FC0"/>
                </a:solidFill>
                <a:latin typeface="Times New Roman"/>
                <a:cs typeface="Times New Roman"/>
              </a:rPr>
              <a:t>P</a:t>
            </a:r>
            <a:r>
              <a:rPr sz="1250" spc="-5" dirty="0" smtClean="0">
                <a:solidFill>
                  <a:srgbClr val="006FC0"/>
                </a:solidFill>
                <a:latin typeface="Times New Roman"/>
                <a:cs typeface="Times New Roman"/>
              </a:rPr>
              <a:t>L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AIN</a:t>
            </a:r>
            <a:endParaRPr sz="1250">
              <a:latin typeface="Times New Roman"/>
              <a:cs typeface="Times New Roman"/>
            </a:endParaRPr>
          </a:p>
          <a:p>
            <a:pPr marR="805189" algn="r">
              <a:lnSpc>
                <a:spcPct val="95825"/>
              </a:lnSpc>
              <a:spcBef>
                <a:spcPts val="5292"/>
              </a:spcBef>
            </a:pPr>
            <a:r>
              <a:rPr sz="140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3</a:t>
            </a:r>
            <a:r>
              <a:rPr sz="14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.</a:t>
            </a:r>
            <a:r>
              <a:rPr sz="140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 E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NSURE</a:t>
            </a:r>
            <a:r>
              <a:rPr sz="1100" spc="136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40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‘</a:t>
            </a:r>
            <a:r>
              <a:rPr sz="14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P</a:t>
            </a:r>
            <a:r>
              <a:rPr sz="110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L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sz="1100" spc="-25" dirty="0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1100" spc="136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40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EXT</a:t>
            </a:r>
            <a:r>
              <a:rPr sz="14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’</a:t>
            </a:r>
            <a:r>
              <a:rPr sz="1400" spc="-78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100" spc="-25" dirty="0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1100" spc="119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10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L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ECTED</a:t>
            </a:r>
            <a:endParaRPr sz="1100">
              <a:latin typeface="Times New Roman"/>
              <a:cs typeface="Times New Roman"/>
            </a:endParaRPr>
          </a:p>
          <a:p>
            <a:pPr marR="926599" algn="r">
              <a:lnSpc>
                <a:spcPct val="95825"/>
              </a:lnSpc>
              <a:spcBef>
                <a:spcPts val="2299"/>
              </a:spcBef>
            </a:pPr>
            <a:r>
              <a:rPr sz="160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4</a:t>
            </a:r>
            <a:r>
              <a:rPr sz="16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.</a:t>
            </a:r>
            <a:r>
              <a:rPr sz="1600" spc="-41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6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250" spc="-79" dirty="0" smtClean="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Y</a:t>
            </a:r>
            <a:r>
              <a:rPr sz="1250" spc="79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DI</a:t>
            </a:r>
            <a:r>
              <a:rPr sz="1250" spc="9" dirty="0" smtClean="0">
                <a:solidFill>
                  <a:srgbClr val="006FC0"/>
                </a:solidFill>
                <a:latin typeface="Times New Roman"/>
                <a:cs typeface="Times New Roman"/>
              </a:rPr>
              <a:t>F</a:t>
            </a:r>
            <a:r>
              <a:rPr sz="125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F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250" spc="198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M</a:t>
            </a:r>
            <a:r>
              <a:rPr sz="125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O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DE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1250" spc="184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F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RO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M</a:t>
            </a:r>
            <a:endParaRPr sz="1250">
              <a:latin typeface="Times New Roman"/>
              <a:cs typeface="Times New Roman"/>
            </a:endParaRPr>
          </a:p>
          <a:p>
            <a:pPr marL="3746627">
              <a:lnSpc>
                <a:spcPts val="2478"/>
              </a:lnSpc>
              <a:spcBef>
                <a:spcPts val="414"/>
              </a:spcBef>
            </a:pPr>
            <a:r>
              <a:rPr sz="1600" spc="4" dirty="0" smtClean="0">
                <a:solidFill>
                  <a:srgbClr val="C00000"/>
                </a:solidFill>
                <a:latin typeface="Times New Roman"/>
                <a:cs typeface="Times New Roman"/>
                <a:hlinkClick r:id="rId4"/>
              </a:rPr>
              <a:t>P</a:t>
            </a:r>
            <a:r>
              <a:rPr sz="1250" spc="-4" dirty="0" smtClean="0">
                <a:solidFill>
                  <a:srgbClr val="C00000"/>
                </a:solidFill>
                <a:latin typeface="Times New Roman"/>
                <a:cs typeface="Times New Roman"/>
                <a:hlinkClick r:id="rId4"/>
              </a:rPr>
              <a:t>L</a:t>
            </a:r>
            <a:r>
              <a:rPr sz="1600" spc="-4" dirty="0" smtClean="0">
                <a:solidFill>
                  <a:srgbClr val="C00000"/>
                </a:solidFill>
                <a:latin typeface="Times New Roman"/>
                <a:cs typeface="Times New Roman"/>
                <a:hlinkClick r:id="rId4"/>
              </a:rPr>
              <a:t>@</a:t>
            </a:r>
            <a:r>
              <a:rPr sz="1250" spc="0" dirty="0" smtClean="0">
                <a:solidFill>
                  <a:srgbClr val="C00000"/>
                </a:solidFill>
                <a:latin typeface="Times New Roman"/>
                <a:cs typeface="Times New Roman"/>
                <a:hlinkClick r:id="rId4"/>
              </a:rPr>
              <a:t>Y</a:t>
            </a:r>
            <a:r>
              <a:rPr sz="1250" spc="-9" dirty="0" smtClean="0">
                <a:solidFill>
                  <a:srgbClr val="C00000"/>
                </a:solidFill>
                <a:latin typeface="Times New Roman"/>
                <a:cs typeface="Times New Roman"/>
                <a:hlinkClick r:id="rId4"/>
              </a:rPr>
              <a:t>E</a:t>
            </a:r>
            <a:r>
              <a:rPr sz="1250" spc="-4" dirty="0" smtClean="0">
                <a:solidFill>
                  <a:srgbClr val="C00000"/>
                </a:solidFill>
                <a:latin typeface="Times New Roman"/>
                <a:cs typeface="Times New Roman"/>
                <a:hlinkClick r:id="rId4"/>
              </a:rPr>
              <a:t>R</a:t>
            </a:r>
            <a:r>
              <a:rPr sz="1250" spc="4" dirty="0" smtClean="0">
                <a:solidFill>
                  <a:srgbClr val="C00000"/>
                </a:solidFill>
                <a:latin typeface="Times New Roman"/>
                <a:cs typeface="Times New Roman"/>
                <a:hlinkClick r:id="rId4"/>
              </a:rPr>
              <a:t>S</a:t>
            </a:r>
            <a:r>
              <a:rPr sz="1250" spc="-4" dirty="0" smtClean="0">
                <a:solidFill>
                  <a:srgbClr val="C00000"/>
                </a:solidFill>
                <a:latin typeface="Times New Roman"/>
                <a:cs typeface="Times New Roman"/>
                <a:hlinkClick r:id="rId4"/>
              </a:rPr>
              <a:t>A</a:t>
            </a:r>
            <a:r>
              <a:rPr sz="1600" spc="0" dirty="0" smtClean="0">
                <a:solidFill>
                  <a:srgbClr val="C00000"/>
                </a:solidFill>
                <a:latin typeface="Times New Roman"/>
                <a:cs typeface="Times New Roman"/>
                <a:hlinkClick r:id="rId4"/>
              </a:rPr>
              <a:t>G</a:t>
            </a:r>
            <a:r>
              <a:rPr sz="1600" spc="4" dirty="0" smtClean="0">
                <a:solidFill>
                  <a:srgbClr val="C00000"/>
                </a:solidFill>
                <a:latin typeface="Times New Roman"/>
                <a:cs typeface="Times New Roman"/>
                <a:hlinkClick r:id="rId4"/>
              </a:rPr>
              <a:t>3</a:t>
            </a:r>
            <a:r>
              <a:rPr sz="1600" spc="0" dirty="0" smtClean="0">
                <a:solidFill>
                  <a:srgbClr val="C00000"/>
                </a:solidFill>
                <a:latin typeface="Times New Roman"/>
                <a:cs typeface="Times New Roman"/>
                <a:hlinkClick r:id="rId4"/>
              </a:rPr>
              <a:t>!$</a:t>
            </a:r>
            <a:r>
              <a:rPr sz="1600" spc="0" dirty="0" smtClean="0">
                <a:solidFill>
                  <a:srgbClr val="C00000"/>
                </a:solidFill>
                <a:latin typeface="Times New Roman"/>
                <a:cs typeface="Times New Roman"/>
              </a:rPr>
              <a:t>                                                            </a:t>
            </a:r>
            <a:r>
              <a:rPr sz="1600" spc="170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875" spc="0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H</a:t>
            </a:r>
            <a:r>
              <a:rPr sz="1875" spc="-10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875" spc="-5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sz="1875" spc="0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endParaRPr sz="1250">
              <a:latin typeface="Times New Roman"/>
              <a:cs typeface="Times New Roman"/>
            </a:endParaRPr>
          </a:p>
          <a:p>
            <a:pPr marL="8242427" marR="721032">
              <a:lnSpc>
                <a:spcPct val="100041"/>
              </a:lnSpc>
              <a:spcBef>
                <a:spcPts val="584"/>
              </a:spcBef>
            </a:pPr>
            <a:r>
              <a:rPr sz="160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6</a:t>
            </a:r>
            <a:r>
              <a:rPr sz="16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.</a:t>
            </a:r>
            <a:r>
              <a:rPr sz="1600" spc="-16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60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125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sz="1250" spc="75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sz="1250" spc="27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TR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O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G</a:t>
            </a:r>
            <a:r>
              <a:rPr sz="1250" spc="194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K</a:t>
            </a:r>
            <a:r>
              <a:rPr sz="125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Y</a:t>
            </a:r>
            <a:r>
              <a:rPr sz="1250" spc="96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H</a:t>
            </a:r>
            <a:r>
              <a:rPr sz="1250" spc="-1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-5" dirty="0" smtClean="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 </a:t>
            </a:r>
            <a:r>
              <a:rPr sz="16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O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M</a:t>
            </a:r>
            <a:r>
              <a:rPr sz="125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B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IN</a:t>
            </a:r>
            <a:r>
              <a:rPr sz="1250" spc="-150" dirty="0" smtClean="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ION       </a:t>
            </a:r>
            <a:r>
              <a:rPr sz="1250" spc="53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O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F      </a:t>
            </a:r>
            <a:r>
              <a:rPr sz="1250" spc="249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LE</a:t>
            </a:r>
            <a:r>
              <a:rPr sz="125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TT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ER</a:t>
            </a:r>
            <a:r>
              <a:rPr sz="1250" spc="9" dirty="0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16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, 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U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M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BER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1250" spc="130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AN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D</a:t>
            </a:r>
            <a:r>
              <a:rPr sz="1250" spc="134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SP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L</a:t>
            </a:r>
            <a:r>
              <a:rPr sz="16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.</a:t>
            </a:r>
            <a:r>
              <a:rPr sz="1600" spc="33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-5" dirty="0" smtClean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H</a:t>
            </a:r>
            <a:r>
              <a:rPr sz="1250" spc="-5" dirty="0" smtClean="0">
                <a:solidFill>
                  <a:srgbClr val="006FC0"/>
                </a:solidFill>
                <a:latin typeface="Times New Roman"/>
                <a:cs typeface="Times New Roman"/>
              </a:rPr>
              <a:t>AR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sz="1250" spc="-10" dirty="0" smtClean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1250" spc="-5" dirty="0" smtClean="0">
                <a:solidFill>
                  <a:srgbClr val="006FC0"/>
                </a:solidFill>
                <a:latin typeface="Times New Roman"/>
                <a:cs typeface="Times New Roman"/>
              </a:rPr>
              <a:t>TER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endParaRPr sz="1250">
              <a:latin typeface="Times New Roman"/>
              <a:cs typeface="Times New Roman"/>
            </a:endParaRPr>
          </a:p>
          <a:p>
            <a:pPr marL="1255141">
              <a:lnSpc>
                <a:spcPct val="95825"/>
              </a:lnSpc>
              <a:spcBef>
                <a:spcPts val="2234"/>
              </a:spcBef>
            </a:pPr>
            <a:r>
              <a:rPr sz="160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7</a:t>
            </a:r>
            <a:r>
              <a:rPr sz="16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.</a:t>
            </a:r>
            <a:r>
              <a:rPr sz="1600" spc="-16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60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L</a:t>
            </a:r>
            <a:r>
              <a:rPr sz="125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K</a:t>
            </a:r>
            <a:r>
              <a:rPr sz="1250" spc="127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60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‘E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125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1250" spc="-75" dirty="0" smtClean="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YPT</a:t>
            </a:r>
            <a:r>
              <a:rPr sz="16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’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7580" y="246887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2075">
              <a:lnSpc>
                <a:spcPct val="95825"/>
              </a:lnSpc>
              <a:spcBef>
                <a:spcPts val="1322"/>
              </a:spcBef>
            </a:pP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F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U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N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CTIO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N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:</a:t>
            </a:r>
            <a:r>
              <a:rPr sz="1800" spc="1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NC</a:t>
            </a:r>
            <a:r>
              <a:rPr sz="1400" spc="-79" dirty="0" smtClean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Y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TING</a:t>
            </a:r>
            <a:r>
              <a:rPr sz="1400" spc="24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LAIN</a:t>
            </a:r>
            <a:r>
              <a:rPr sz="1400" spc="13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T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EXT</a:t>
            </a:r>
            <a:r>
              <a:rPr sz="1400" spc="10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[2/3]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14884" y="246887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2"/>
              </a:spcBef>
            </a:pPr>
            <a:endParaRPr sz="1200" dirty="0"/>
          </a:p>
          <a:p>
            <a:pPr marL="90830">
              <a:lnSpc>
                <a:spcPct val="95825"/>
              </a:lnSpc>
            </a:pPr>
            <a:r>
              <a:rPr sz="18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L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B</a:t>
            </a:r>
            <a:r>
              <a:rPr sz="1400" spc="133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#</a:t>
            </a: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8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800" spc="-1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AES </a:t>
            </a:r>
            <a:r>
              <a:rPr sz="1800" spc="9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NC</a:t>
            </a:r>
            <a:r>
              <a:rPr sz="1400" spc="-79" dirty="0" smtClean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Y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TION</a:t>
            </a:r>
            <a:endParaRPr sz="1400" dirty="0">
              <a:latin typeface="Times New Roman"/>
              <a:cs typeface="Times New Roman"/>
            </a:endParaRPr>
          </a:p>
          <a:p>
            <a:pPr marL="90830">
              <a:lnSpc>
                <a:spcPct val="95825"/>
              </a:lnSpc>
              <a:spcBef>
                <a:spcPts val="90"/>
              </a:spcBef>
            </a:pP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TU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D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ENTS</a:t>
            </a:r>
            <a:r>
              <a:rPr sz="1400" spc="212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ANUAL</a:t>
            </a:r>
            <a:endParaRPr sz="1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object 45"/>
          <p:cNvSpPr/>
          <p:nvPr/>
        </p:nvSpPr>
        <p:spPr>
          <a:xfrm>
            <a:off x="214884" y="246887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848868"/>
                </a:moveTo>
                <a:lnTo>
                  <a:pt x="4637532" y="848868"/>
                </a:lnTo>
                <a:lnTo>
                  <a:pt x="4637532" y="0"/>
                </a:lnTo>
                <a:lnTo>
                  <a:pt x="0" y="0"/>
                </a:lnTo>
                <a:lnTo>
                  <a:pt x="0" y="848868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14884" y="1272539"/>
            <a:ext cx="11730228" cy="5244084"/>
          </a:xfrm>
          <a:custGeom>
            <a:avLst/>
            <a:gdLst/>
            <a:ahLst/>
            <a:cxnLst/>
            <a:rect l="l" t="t" r="r" b="b"/>
            <a:pathLst>
              <a:path w="11730228" h="5244084">
                <a:moveTo>
                  <a:pt x="0" y="5244084"/>
                </a:moveTo>
                <a:lnTo>
                  <a:pt x="11730228" y="5244084"/>
                </a:lnTo>
                <a:lnTo>
                  <a:pt x="11730228" y="0"/>
                </a:lnTo>
                <a:lnTo>
                  <a:pt x="0" y="0"/>
                </a:lnTo>
                <a:lnTo>
                  <a:pt x="0" y="5244084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043940" y="1872996"/>
            <a:ext cx="7057644" cy="34107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039368" y="1868424"/>
            <a:ext cx="7066788" cy="3419855"/>
          </a:xfrm>
          <a:custGeom>
            <a:avLst/>
            <a:gdLst/>
            <a:ahLst/>
            <a:cxnLst/>
            <a:rect l="l" t="t" r="r" b="b"/>
            <a:pathLst>
              <a:path w="7066788" h="3419855">
                <a:moveTo>
                  <a:pt x="0" y="3419855"/>
                </a:moveTo>
                <a:lnTo>
                  <a:pt x="7066788" y="3419855"/>
                </a:lnTo>
                <a:lnTo>
                  <a:pt x="7066788" y="0"/>
                </a:lnTo>
                <a:lnTo>
                  <a:pt x="0" y="0"/>
                </a:lnTo>
                <a:lnTo>
                  <a:pt x="0" y="3419855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885950" y="2202942"/>
            <a:ext cx="6199632" cy="941831"/>
          </a:xfrm>
          <a:custGeom>
            <a:avLst/>
            <a:gdLst/>
            <a:ahLst/>
            <a:cxnLst/>
            <a:rect l="l" t="t" r="r" b="b"/>
            <a:pathLst>
              <a:path w="6199632" h="941831">
                <a:moveTo>
                  <a:pt x="0" y="941831"/>
                </a:moveTo>
                <a:lnTo>
                  <a:pt x="6199632" y="941831"/>
                </a:lnTo>
                <a:lnTo>
                  <a:pt x="6199632" y="0"/>
                </a:lnTo>
                <a:lnTo>
                  <a:pt x="0" y="0"/>
                </a:lnTo>
                <a:lnTo>
                  <a:pt x="0" y="941831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455152" y="2377440"/>
            <a:ext cx="3069336" cy="583691"/>
          </a:xfrm>
          <a:custGeom>
            <a:avLst/>
            <a:gdLst/>
            <a:ahLst/>
            <a:cxnLst/>
            <a:rect l="l" t="t" r="r" b="b"/>
            <a:pathLst>
              <a:path w="3069336" h="583691">
                <a:moveTo>
                  <a:pt x="0" y="583691"/>
                </a:moveTo>
                <a:lnTo>
                  <a:pt x="3069336" y="583691"/>
                </a:lnTo>
                <a:lnTo>
                  <a:pt x="3069336" y="0"/>
                </a:lnTo>
                <a:lnTo>
                  <a:pt x="0" y="0"/>
                </a:lnTo>
                <a:lnTo>
                  <a:pt x="0" y="583691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095488" y="2661030"/>
            <a:ext cx="358775" cy="46354"/>
          </a:xfrm>
          <a:custGeom>
            <a:avLst/>
            <a:gdLst/>
            <a:ahLst/>
            <a:cxnLst/>
            <a:rect l="l" t="t" r="r" b="b"/>
            <a:pathLst>
              <a:path w="358775" h="46354">
                <a:moveTo>
                  <a:pt x="76174" y="15267"/>
                </a:moveTo>
                <a:lnTo>
                  <a:pt x="358775" y="15875"/>
                </a:lnTo>
                <a:lnTo>
                  <a:pt x="358775" y="635"/>
                </a:lnTo>
                <a:lnTo>
                  <a:pt x="76225" y="27"/>
                </a:lnTo>
                <a:lnTo>
                  <a:pt x="63500" y="0"/>
                </a:lnTo>
                <a:lnTo>
                  <a:pt x="63500" y="15240"/>
                </a:lnTo>
                <a:lnTo>
                  <a:pt x="76174" y="15267"/>
                </a:lnTo>
                <a:close/>
              </a:path>
              <a:path w="358775" h="46354">
                <a:moveTo>
                  <a:pt x="76225" y="27"/>
                </a:moveTo>
                <a:lnTo>
                  <a:pt x="76326" y="-30479"/>
                </a:lnTo>
                <a:lnTo>
                  <a:pt x="0" y="7493"/>
                </a:lnTo>
                <a:lnTo>
                  <a:pt x="76072" y="45720"/>
                </a:lnTo>
                <a:lnTo>
                  <a:pt x="76174" y="15267"/>
                </a:lnTo>
                <a:lnTo>
                  <a:pt x="63500" y="15240"/>
                </a:lnTo>
                <a:lnTo>
                  <a:pt x="63500" y="0"/>
                </a:lnTo>
                <a:lnTo>
                  <a:pt x="76225" y="27"/>
                </a:lnTo>
                <a:close/>
              </a:path>
            </a:pathLst>
          </a:custGeom>
          <a:solidFill>
            <a:srgbClr val="99220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197096" y="2499360"/>
            <a:ext cx="1575815" cy="338327"/>
          </a:xfrm>
          <a:custGeom>
            <a:avLst/>
            <a:gdLst/>
            <a:ahLst/>
            <a:cxnLst/>
            <a:rect l="l" t="t" r="r" b="b"/>
            <a:pathLst>
              <a:path w="1575815" h="338327">
                <a:moveTo>
                  <a:pt x="0" y="338327"/>
                </a:moveTo>
                <a:lnTo>
                  <a:pt x="1575815" y="338327"/>
                </a:lnTo>
                <a:lnTo>
                  <a:pt x="1575815" y="0"/>
                </a:lnTo>
                <a:lnTo>
                  <a:pt x="0" y="0"/>
                </a:lnTo>
                <a:lnTo>
                  <a:pt x="0" y="338327"/>
                </a:lnTo>
                <a:close/>
              </a:path>
            </a:pathLst>
          </a:custGeom>
          <a:ln w="9143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916430" y="3185922"/>
            <a:ext cx="155448" cy="144779"/>
          </a:xfrm>
          <a:custGeom>
            <a:avLst/>
            <a:gdLst/>
            <a:ahLst/>
            <a:cxnLst/>
            <a:rect l="l" t="t" r="r" b="b"/>
            <a:pathLst>
              <a:path w="155448" h="144779">
                <a:moveTo>
                  <a:pt x="0" y="144779"/>
                </a:moveTo>
                <a:lnTo>
                  <a:pt x="155448" y="144779"/>
                </a:lnTo>
                <a:lnTo>
                  <a:pt x="155448" y="0"/>
                </a:lnTo>
                <a:lnTo>
                  <a:pt x="0" y="0"/>
                </a:lnTo>
                <a:lnTo>
                  <a:pt x="0" y="144779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989582" y="3449574"/>
            <a:ext cx="6375908" cy="0"/>
          </a:xfrm>
          <a:custGeom>
            <a:avLst/>
            <a:gdLst/>
            <a:ahLst/>
            <a:cxnLst/>
            <a:rect l="l" t="t" r="r" b="b"/>
            <a:pathLst>
              <a:path w="6375908">
                <a:moveTo>
                  <a:pt x="0" y="0"/>
                </a:moveTo>
                <a:lnTo>
                  <a:pt x="6375908" y="0"/>
                </a:lnTo>
              </a:path>
            </a:pathLst>
          </a:custGeom>
          <a:ln w="19812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956054" y="3330702"/>
            <a:ext cx="76200" cy="118618"/>
          </a:xfrm>
          <a:custGeom>
            <a:avLst/>
            <a:gdLst/>
            <a:ahLst/>
            <a:cxnLst/>
            <a:rect l="l" t="t" r="r" b="b"/>
            <a:pathLst>
              <a:path w="76200" h="118618">
                <a:moveTo>
                  <a:pt x="28193" y="118618"/>
                </a:moveTo>
                <a:lnTo>
                  <a:pt x="48006" y="118618"/>
                </a:lnTo>
                <a:lnTo>
                  <a:pt x="48006" y="63500"/>
                </a:lnTo>
                <a:lnTo>
                  <a:pt x="76200" y="76200"/>
                </a:lnTo>
                <a:lnTo>
                  <a:pt x="38100" y="0"/>
                </a:lnTo>
                <a:lnTo>
                  <a:pt x="28193" y="63500"/>
                </a:lnTo>
                <a:lnTo>
                  <a:pt x="28193" y="118618"/>
                </a:lnTo>
                <a:close/>
              </a:path>
              <a:path w="76200" h="118618">
                <a:moveTo>
                  <a:pt x="28193" y="63500"/>
                </a:moveTo>
                <a:lnTo>
                  <a:pt x="38100" y="0"/>
                </a:lnTo>
                <a:lnTo>
                  <a:pt x="0" y="76200"/>
                </a:lnTo>
                <a:lnTo>
                  <a:pt x="28194" y="76200"/>
                </a:lnTo>
                <a:lnTo>
                  <a:pt x="28193" y="63500"/>
                </a:lnTo>
                <a:close/>
              </a:path>
              <a:path w="76200" h="118618">
                <a:moveTo>
                  <a:pt x="76200" y="76200"/>
                </a:moveTo>
                <a:lnTo>
                  <a:pt x="48006" y="63500"/>
                </a:lnTo>
                <a:lnTo>
                  <a:pt x="48006" y="76199"/>
                </a:lnTo>
                <a:lnTo>
                  <a:pt x="76200" y="7620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365235" y="3294888"/>
            <a:ext cx="3069335" cy="307848"/>
          </a:xfrm>
          <a:custGeom>
            <a:avLst/>
            <a:gdLst/>
            <a:ahLst/>
            <a:cxnLst/>
            <a:rect l="l" t="t" r="r" b="b"/>
            <a:pathLst>
              <a:path w="3069335" h="307848">
                <a:moveTo>
                  <a:pt x="0" y="307848"/>
                </a:moveTo>
                <a:lnTo>
                  <a:pt x="3069335" y="307848"/>
                </a:lnTo>
                <a:lnTo>
                  <a:pt x="3069335" y="0"/>
                </a:lnTo>
                <a:lnTo>
                  <a:pt x="0" y="0"/>
                </a:lnTo>
                <a:lnTo>
                  <a:pt x="0" y="307848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916430" y="3801618"/>
            <a:ext cx="6117336" cy="248412"/>
          </a:xfrm>
          <a:custGeom>
            <a:avLst/>
            <a:gdLst/>
            <a:ahLst/>
            <a:cxnLst/>
            <a:rect l="l" t="t" r="r" b="b"/>
            <a:pathLst>
              <a:path w="6117336" h="248412">
                <a:moveTo>
                  <a:pt x="0" y="248411"/>
                </a:moveTo>
                <a:lnTo>
                  <a:pt x="6117336" y="248411"/>
                </a:lnTo>
                <a:lnTo>
                  <a:pt x="6117336" y="0"/>
                </a:lnTo>
                <a:lnTo>
                  <a:pt x="0" y="0"/>
                </a:lnTo>
                <a:lnTo>
                  <a:pt x="0" y="248411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333232" y="3779520"/>
            <a:ext cx="3133344" cy="583692"/>
          </a:xfrm>
          <a:custGeom>
            <a:avLst/>
            <a:gdLst/>
            <a:ahLst/>
            <a:cxnLst/>
            <a:rect l="l" t="t" r="r" b="b"/>
            <a:pathLst>
              <a:path w="3133344" h="583692">
                <a:moveTo>
                  <a:pt x="0" y="583691"/>
                </a:moveTo>
                <a:lnTo>
                  <a:pt x="3133344" y="583691"/>
                </a:lnTo>
                <a:lnTo>
                  <a:pt x="3133344" y="0"/>
                </a:lnTo>
                <a:lnTo>
                  <a:pt x="0" y="0"/>
                </a:lnTo>
                <a:lnTo>
                  <a:pt x="0" y="583691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034528" y="3933698"/>
            <a:ext cx="291973" cy="51815"/>
          </a:xfrm>
          <a:custGeom>
            <a:avLst/>
            <a:gdLst/>
            <a:ahLst/>
            <a:cxnLst/>
            <a:rect l="l" t="t" r="r" b="b"/>
            <a:pathLst>
              <a:path w="291973" h="51815">
                <a:moveTo>
                  <a:pt x="75921" y="15599"/>
                </a:moveTo>
                <a:lnTo>
                  <a:pt x="291465" y="21716"/>
                </a:lnTo>
                <a:lnTo>
                  <a:pt x="291973" y="6476"/>
                </a:lnTo>
                <a:lnTo>
                  <a:pt x="76353" y="360"/>
                </a:lnTo>
                <a:lnTo>
                  <a:pt x="63626" y="0"/>
                </a:lnTo>
                <a:lnTo>
                  <a:pt x="63246" y="15239"/>
                </a:lnTo>
                <a:lnTo>
                  <a:pt x="75921" y="15599"/>
                </a:lnTo>
                <a:close/>
              </a:path>
              <a:path w="291973" h="51815">
                <a:moveTo>
                  <a:pt x="76353" y="360"/>
                </a:moveTo>
                <a:lnTo>
                  <a:pt x="77216" y="-30099"/>
                </a:lnTo>
                <a:lnTo>
                  <a:pt x="0" y="5841"/>
                </a:lnTo>
                <a:lnTo>
                  <a:pt x="75056" y="46100"/>
                </a:lnTo>
                <a:lnTo>
                  <a:pt x="75921" y="15599"/>
                </a:lnTo>
                <a:lnTo>
                  <a:pt x="63246" y="15239"/>
                </a:lnTo>
                <a:lnTo>
                  <a:pt x="63626" y="0"/>
                </a:lnTo>
                <a:lnTo>
                  <a:pt x="76353" y="360"/>
                </a:lnTo>
                <a:close/>
              </a:path>
            </a:pathLst>
          </a:custGeom>
          <a:solidFill>
            <a:srgbClr val="99220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916430" y="4833366"/>
            <a:ext cx="885444" cy="336804"/>
          </a:xfrm>
          <a:custGeom>
            <a:avLst/>
            <a:gdLst/>
            <a:ahLst/>
            <a:cxnLst/>
            <a:rect l="l" t="t" r="r" b="b"/>
            <a:pathLst>
              <a:path w="885444" h="336804">
                <a:moveTo>
                  <a:pt x="0" y="336804"/>
                </a:moveTo>
                <a:lnTo>
                  <a:pt x="885444" y="336804"/>
                </a:lnTo>
                <a:lnTo>
                  <a:pt x="885444" y="0"/>
                </a:lnTo>
                <a:lnTo>
                  <a:pt x="0" y="0"/>
                </a:lnTo>
                <a:lnTo>
                  <a:pt x="0" y="336804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377696" y="5466588"/>
            <a:ext cx="1959864" cy="339852"/>
          </a:xfrm>
          <a:custGeom>
            <a:avLst/>
            <a:gdLst/>
            <a:ahLst/>
            <a:cxnLst/>
            <a:rect l="l" t="t" r="r" b="b"/>
            <a:pathLst>
              <a:path w="1959864" h="339851">
                <a:moveTo>
                  <a:pt x="0" y="339852"/>
                </a:moveTo>
                <a:lnTo>
                  <a:pt x="1959864" y="339852"/>
                </a:lnTo>
                <a:lnTo>
                  <a:pt x="1959864" y="0"/>
                </a:lnTo>
                <a:lnTo>
                  <a:pt x="0" y="0"/>
                </a:lnTo>
                <a:lnTo>
                  <a:pt x="0" y="339852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319528" y="5169408"/>
            <a:ext cx="76200" cy="298323"/>
          </a:xfrm>
          <a:custGeom>
            <a:avLst/>
            <a:gdLst/>
            <a:ahLst/>
            <a:cxnLst/>
            <a:rect l="l" t="t" r="r" b="b"/>
            <a:pathLst>
              <a:path w="76200" h="298323">
                <a:moveTo>
                  <a:pt x="30480" y="298323"/>
                </a:moveTo>
                <a:lnTo>
                  <a:pt x="45720" y="298323"/>
                </a:lnTo>
                <a:lnTo>
                  <a:pt x="45720" y="63500"/>
                </a:lnTo>
                <a:lnTo>
                  <a:pt x="76200" y="76200"/>
                </a:lnTo>
                <a:lnTo>
                  <a:pt x="38100" y="0"/>
                </a:lnTo>
                <a:lnTo>
                  <a:pt x="30480" y="63500"/>
                </a:lnTo>
                <a:lnTo>
                  <a:pt x="30480" y="298323"/>
                </a:lnTo>
                <a:close/>
              </a:path>
              <a:path w="76200" h="298323">
                <a:moveTo>
                  <a:pt x="30480" y="63500"/>
                </a:moveTo>
                <a:lnTo>
                  <a:pt x="38100" y="0"/>
                </a:lnTo>
                <a:lnTo>
                  <a:pt x="0" y="76200"/>
                </a:lnTo>
                <a:lnTo>
                  <a:pt x="30480" y="76199"/>
                </a:lnTo>
                <a:lnTo>
                  <a:pt x="30480" y="63500"/>
                </a:lnTo>
                <a:close/>
              </a:path>
              <a:path w="76200" h="298323">
                <a:moveTo>
                  <a:pt x="76200" y="76200"/>
                </a:moveTo>
                <a:lnTo>
                  <a:pt x="45720" y="63500"/>
                </a:lnTo>
                <a:lnTo>
                  <a:pt x="45720" y="76199"/>
                </a:lnTo>
                <a:lnTo>
                  <a:pt x="76200" y="76200"/>
                </a:lnTo>
                <a:close/>
              </a:path>
            </a:pathLst>
          </a:custGeom>
          <a:solidFill>
            <a:srgbClr val="99220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1664696" y="6556246"/>
            <a:ext cx="280416" cy="274320"/>
          </a:xfrm>
          <a:custGeom>
            <a:avLst/>
            <a:gdLst/>
            <a:ahLst/>
            <a:cxnLst/>
            <a:rect l="l" t="t" r="r" b="b"/>
            <a:pathLst>
              <a:path w="280416" h="274320">
                <a:moveTo>
                  <a:pt x="0" y="274319"/>
                </a:moveTo>
                <a:lnTo>
                  <a:pt x="280416" y="274319"/>
                </a:lnTo>
                <a:lnTo>
                  <a:pt x="280416" y="0"/>
                </a:lnTo>
                <a:lnTo>
                  <a:pt x="0" y="0"/>
                </a:lnTo>
                <a:lnTo>
                  <a:pt x="0" y="274319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307580" y="246887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848868"/>
                </a:moveTo>
                <a:lnTo>
                  <a:pt x="4637532" y="848868"/>
                </a:lnTo>
                <a:lnTo>
                  <a:pt x="4637532" y="0"/>
                </a:lnTo>
                <a:lnTo>
                  <a:pt x="0" y="0"/>
                </a:lnTo>
                <a:lnTo>
                  <a:pt x="0" y="848868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11664696" y="6556246"/>
            <a:ext cx="280416" cy="2743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95825"/>
              </a:lnSpc>
              <a:spcBef>
                <a:spcPts val="70"/>
              </a:spcBef>
            </a:pP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377696" y="5466588"/>
            <a:ext cx="1959864" cy="3398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1916430" y="4833366"/>
            <a:ext cx="885444" cy="3368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8333232" y="3779520"/>
            <a:ext cx="3133344" cy="5836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1916430" y="3801618"/>
            <a:ext cx="6117336" cy="2484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4197096" y="2499360"/>
            <a:ext cx="1575815" cy="3383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8455152" y="2377440"/>
            <a:ext cx="3069336" cy="5836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11"/>
              </a:spcBef>
            </a:pPr>
            <a:endParaRPr sz="650"/>
          </a:p>
          <a:p>
            <a:pPr marL="92328">
              <a:lnSpc>
                <a:spcPct val="95825"/>
              </a:lnSpc>
              <a:spcBef>
                <a:spcPts val="2000"/>
              </a:spcBef>
            </a:pP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TE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XT</a:t>
            </a:r>
            <a:r>
              <a:rPr sz="1250" spc="118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H</a:t>
            </a:r>
            <a:r>
              <a:rPr sz="1250" spc="-150" dirty="0" smtClean="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250" spc="146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1250" spc="77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-29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O</a:t>
            </a:r>
            <a:r>
              <a:rPr sz="1250" spc="123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B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121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125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1250" spc="-75" dirty="0" smtClean="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YPT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D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39368" y="1868424"/>
            <a:ext cx="7066788" cy="3345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8106156" y="1868424"/>
            <a:ext cx="259079" cy="14622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1039368" y="2202942"/>
            <a:ext cx="846582" cy="11277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1885950" y="2202942"/>
            <a:ext cx="6220206" cy="941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1885950" y="3144774"/>
            <a:ext cx="6220206" cy="411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885950" y="3185922"/>
            <a:ext cx="185928" cy="1447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2071878" y="3185922"/>
            <a:ext cx="6034278" cy="1447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1039368" y="3330702"/>
            <a:ext cx="950213" cy="19575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1989582" y="3330702"/>
            <a:ext cx="6116574" cy="1188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900"/>
              </a:lnSpc>
              <a:spcBef>
                <a:spcPts val="36"/>
              </a:spcBef>
            </a:pPr>
            <a:endParaRPr sz="900"/>
          </a:p>
        </p:txBody>
      </p:sp>
      <p:sp>
        <p:nvSpPr>
          <p:cNvPr id="9" name="object 9"/>
          <p:cNvSpPr txBox="1"/>
          <p:nvPr/>
        </p:nvSpPr>
        <p:spPr>
          <a:xfrm>
            <a:off x="8106156" y="3330702"/>
            <a:ext cx="259079" cy="1188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900"/>
              </a:lnSpc>
              <a:spcBef>
                <a:spcPts val="36"/>
              </a:spcBef>
            </a:pPr>
            <a:endParaRPr sz="900"/>
          </a:p>
        </p:txBody>
      </p:sp>
      <p:sp>
        <p:nvSpPr>
          <p:cNvPr id="8" name="object 8"/>
          <p:cNvSpPr txBox="1"/>
          <p:nvPr/>
        </p:nvSpPr>
        <p:spPr>
          <a:xfrm>
            <a:off x="8365235" y="3330702"/>
            <a:ext cx="3069335" cy="2720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1989582" y="3449574"/>
            <a:ext cx="6116574" cy="18387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8106156" y="3449574"/>
            <a:ext cx="259079" cy="153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8106156" y="3602736"/>
            <a:ext cx="3328415" cy="16855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14884" y="1272539"/>
            <a:ext cx="11730228" cy="52440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5778" marR="5691267">
              <a:lnSpc>
                <a:spcPts val="2069"/>
              </a:lnSpc>
              <a:spcBef>
                <a:spcPts val="65"/>
              </a:spcBef>
            </a:pP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9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1 :</a:t>
            </a:r>
            <a:r>
              <a:rPr sz="1800" spc="-3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V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IS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I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</a:t>
            </a:r>
            <a:r>
              <a:rPr sz="1400" spc="8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THE</a:t>
            </a:r>
            <a:r>
              <a:rPr sz="1400" spc="14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SITE</a:t>
            </a:r>
            <a:r>
              <a:rPr sz="1400" spc="48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-258" dirty="0" smtClean="0">
                <a:solidFill>
                  <a:srgbClr val="0462C1"/>
                </a:solidFill>
                <a:latin typeface="Times New Roman"/>
                <a:cs typeface="Times New Roman"/>
              </a:rPr>
              <a:t> 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HTTP</a:t>
            </a:r>
            <a:r>
              <a:rPr sz="1800" u="sng" spc="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://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AE</a:t>
            </a:r>
            <a:r>
              <a:rPr sz="1400" u="sng" spc="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S</a:t>
            </a:r>
            <a:r>
              <a:rPr sz="1800" u="sng" spc="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.</a:t>
            </a:r>
            <a:r>
              <a:rPr sz="1400" u="sng" spc="-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O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NL</a:t>
            </a:r>
            <a:r>
              <a:rPr sz="1400" u="sng" spc="-9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I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NE</a:t>
            </a:r>
            <a:r>
              <a:rPr sz="18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-</a:t>
            </a:r>
            <a:r>
              <a:rPr sz="1400" u="sng" spc="-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D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OM</a:t>
            </a:r>
            <a:r>
              <a:rPr sz="1400" u="sng" spc="-9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A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I</a:t>
            </a:r>
            <a:r>
              <a:rPr sz="1400" u="sng" spc="-9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N</a:t>
            </a:r>
            <a:r>
              <a:rPr sz="18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-</a:t>
            </a:r>
            <a:r>
              <a:rPr sz="1400" u="sng" spc="-25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T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OO</a:t>
            </a:r>
            <a:r>
              <a:rPr sz="1400" u="sng" spc="-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L</a:t>
            </a:r>
            <a:r>
              <a:rPr sz="1400" u="sng" spc="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S</a:t>
            </a:r>
            <a:r>
              <a:rPr sz="1800" u="sng" spc="-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.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CO</a:t>
            </a:r>
            <a:r>
              <a:rPr sz="1400" u="sng" spc="-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M</a:t>
            </a:r>
            <a:r>
              <a:rPr sz="18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/</a:t>
            </a:r>
            <a:r>
              <a:rPr sz="1800" spc="0" dirty="0" smtClean="0">
                <a:solidFill>
                  <a:srgbClr val="0462C1"/>
                </a:solidFill>
                <a:latin typeface="Times New Roman"/>
                <a:cs typeface="Times New Roman"/>
              </a:rPr>
              <a:t> </a:t>
            </a:r>
            <a:endParaRPr sz="1800">
              <a:latin typeface="Times New Roman"/>
              <a:cs typeface="Times New Roman"/>
            </a:endParaRPr>
          </a:p>
          <a:p>
            <a:pPr marL="55778" marR="5691267">
              <a:lnSpc>
                <a:spcPts val="2069"/>
              </a:lnSpc>
              <a:spcBef>
                <a:spcPts val="2249"/>
              </a:spcBef>
            </a:pP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9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2:</a:t>
            </a:r>
            <a:endParaRPr sz="1800">
              <a:latin typeface="Times New Roman"/>
              <a:cs typeface="Times New Roman"/>
            </a:endParaRPr>
          </a:p>
          <a:p>
            <a:pPr marR="716521" algn="r">
              <a:lnSpc>
                <a:spcPts val="1839"/>
              </a:lnSpc>
              <a:spcBef>
                <a:spcPts val="2739"/>
              </a:spcBef>
            </a:pPr>
            <a:r>
              <a:rPr sz="2400" spc="0" baseline="-34423" dirty="0" smtClean="0">
                <a:solidFill>
                  <a:srgbClr val="C00000"/>
                </a:solidFill>
                <a:latin typeface="Times New Roman"/>
                <a:cs typeface="Times New Roman"/>
              </a:rPr>
              <a:t>H</a:t>
            </a:r>
            <a:r>
              <a:rPr sz="1875" spc="-4" baseline="-44061" dirty="0" smtClean="0">
                <a:solidFill>
                  <a:srgbClr val="C00000"/>
                </a:solidFill>
                <a:latin typeface="Times New Roman"/>
                <a:cs typeface="Times New Roman"/>
              </a:rPr>
              <a:t>ELLO</a:t>
            </a:r>
            <a:r>
              <a:rPr sz="2400" spc="0" baseline="-34423" dirty="0" smtClean="0">
                <a:solidFill>
                  <a:srgbClr val="C00000"/>
                </a:solidFill>
                <a:latin typeface="Times New Roman"/>
                <a:cs typeface="Times New Roman"/>
              </a:rPr>
              <a:t>,</a:t>
            </a:r>
            <a:r>
              <a:rPr sz="2400" spc="43" baseline="-34423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spc="-4" baseline="-34423" dirty="0" smtClean="0">
                <a:solidFill>
                  <a:srgbClr val="C00000"/>
                </a:solidFill>
                <a:latin typeface="Times New Roman"/>
                <a:cs typeface="Times New Roman"/>
              </a:rPr>
              <a:t>W</a:t>
            </a:r>
            <a:r>
              <a:rPr sz="1875" spc="0" baseline="-44061" dirty="0" smtClean="0">
                <a:solidFill>
                  <a:srgbClr val="C00000"/>
                </a:solidFill>
                <a:latin typeface="Times New Roman"/>
                <a:cs typeface="Times New Roman"/>
              </a:rPr>
              <a:t>O</a:t>
            </a:r>
            <a:r>
              <a:rPr sz="1875" spc="-9" baseline="-44061" dirty="0" smtClean="0">
                <a:solidFill>
                  <a:srgbClr val="C00000"/>
                </a:solidFill>
                <a:latin typeface="Times New Roman"/>
                <a:cs typeface="Times New Roman"/>
              </a:rPr>
              <a:t>R</a:t>
            </a:r>
            <a:r>
              <a:rPr sz="1875" spc="-4" baseline="-44061" dirty="0" smtClean="0">
                <a:solidFill>
                  <a:srgbClr val="C00000"/>
                </a:solidFill>
                <a:latin typeface="Times New Roman"/>
                <a:cs typeface="Times New Roman"/>
              </a:rPr>
              <a:t>L</a:t>
            </a:r>
            <a:r>
              <a:rPr sz="1875" spc="0" baseline="-44061" dirty="0" smtClean="0">
                <a:solidFill>
                  <a:srgbClr val="C00000"/>
                </a:solidFill>
                <a:latin typeface="Times New Roman"/>
                <a:cs typeface="Times New Roman"/>
              </a:rPr>
              <a:t>D</a:t>
            </a:r>
            <a:r>
              <a:rPr sz="2400" spc="0" baseline="-34423" dirty="0" smtClean="0">
                <a:solidFill>
                  <a:srgbClr val="C00000"/>
                </a:solidFill>
                <a:latin typeface="Times New Roman"/>
                <a:cs typeface="Times New Roman"/>
              </a:rPr>
              <a:t>!                                                        </a:t>
            </a:r>
            <a:r>
              <a:rPr sz="2400" spc="57" baseline="-34423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60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2</a:t>
            </a:r>
            <a:r>
              <a:rPr sz="16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.</a:t>
            </a:r>
            <a:r>
              <a:rPr sz="1600" spc="-16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6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125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sz="1250" spc="135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HE</a:t>
            </a:r>
            <a:r>
              <a:rPr sz="1250" spc="138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M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SS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G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211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1250" spc="96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5" dirty="0" smtClean="0">
                <a:solidFill>
                  <a:srgbClr val="006FC0"/>
                </a:solidFill>
                <a:latin typeface="Times New Roman"/>
                <a:cs typeface="Times New Roman"/>
              </a:rPr>
              <a:t>P</a:t>
            </a:r>
            <a:r>
              <a:rPr sz="1250" spc="-5" dirty="0" smtClean="0">
                <a:solidFill>
                  <a:srgbClr val="006FC0"/>
                </a:solidFill>
                <a:latin typeface="Times New Roman"/>
                <a:cs typeface="Times New Roman"/>
              </a:rPr>
              <a:t>L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AIN</a:t>
            </a:r>
            <a:endParaRPr sz="1250">
              <a:latin typeface="Times New Roman"/>
              <a:cs typeface="Times New Roman"/>
            </a:endParaRPr>
          </a:p>
          <a:p>
            <a:pPr marR="773566" algn="r">
              <a:lnSpc>
                <a:spcPct val="95825"/>
              </a:lnSpc>
              <a:spcBef>
                <a:spcPts val="5378"/>
              </a:spcBef>
            </a:pPr>
            <a:r>
              <a:rPr sz="140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3</a:t>
            </a:r>
            <a:r>
              <a:rPr sz="14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.</a:t>
            </a:r>
            <a:r>
              <a:rPr sz="140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 E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NSURE</a:t>
            </a:r>
            <a:r>
              <a:rPr sz="1100" spc="136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40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‘</a:t>
            </a:r>
            <a:r>
              <a:rPr sz="14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P</a:t>
            </a:r>
            <a:r>
              <a:rPr sz="110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L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sz="1100" spc="-25" dirty="0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1100" spc="136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40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EXT</a:t>
            </a:r>
            <a:r>
              <a:rPr sz="14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’</a:t>
            </a:r>
            <a:r>
              <a:rPr sz="1400" spc="-78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100" spc="-25" dirty="0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1100" spc="119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10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L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ECTED</a:t>
            </a:r>
            <a:endParaRPr sz="1100">
              <a:latin typeface="Times New Roman"/>
              <a:cs typeface="Times New Roman"/>
            </a:endParaRPr>
          </a:p>
          <a:p>
            <a:pPr marR="926599" algn="r">
              <a:lnSpc>
                <a:spcPct val="95825"/>
              </a:lnSpc>
              <a:spcBef>
                <a:spcPts val="2213"/>
              </a:spcBef>
            </a:pPr>
            <a:r>
              <a:rPr sz="160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4</a:t>
            </a:r>
            <a:r>
              <a:rPr sz="16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.</a:t>
            </a:r>
            <a:r>
              <a:rPr sz="1600" spc="-41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6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250" spc="-79" dirty="0" smtClean="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Y</a:t>
            </a:r>
            <a:r>
              <a:rPr sz="1250" spc="79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DI</a:t>
            </a:r>
            <a:r>
              <a:rPr sz="1250" spc="9" dirty="0" smtClean="0">
                <a:solidFill>
                  <a:srgbClr val="006FC0"/>
                </a:solidFill>
                <a:latin typeface="Times New Roman"/>
                <a:cs typeface="Times New Roman"/>
              </a:rPr>
              <a:t>F</a:t>
            </a:r>
            <a:r>
              <a:rPr sz="125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F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250" spc="198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M</a:t>
            </a:r>
            <a:r>
              <a:rPr sz="125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O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DE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1250" spc="184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F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RO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M</a:t>
            </a:r>
            <a:endParaRPr sz="1250">
              <a:latin typeface="Times New Roman"/>
              <a:cs typeface="Times New Roman"/>
            </a:endParaRPr>
          </a:p>
          <a:p>
            <a:pPr marR="3095248" algn="r">
              <a:lnSpc>
                <a:spcPct val="95825"/>
              </a:lnSpc>
              <a:spcBef>
                <a:spcPts val="409"/>
              </a:spcBef>
            </a:pP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H</a:t>
            </a:r>
            <a:r>
              <a:rPr sz="1250" spc="-1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-5" dirty="0" smtClean="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endParaRPr sz="1250">
              <a:latin typeface="Times New Roman"/>
              <a:cs typeface="Times New Roman"/>
            </a:endParaRPr>
          </a:p>
          <a:p>
            <a:pPr marL="1255141">
              <a:lnSpc>
                <a:spcPct val="95825"/>
              </a:lnSpc>
              <a:spcBef>
                <a:spcPts val="9609"/>
              </a:spcBef>
            </a:pPr>
            <a:r>
              <a:rPr sz="160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5</a:t>
            </a:r>
            <a:r>
              <a:rPr sz="16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.</a:t>
            </a:r>
            <a:r>
              <a:rPr sz="1600" spc="-16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60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L</a:t>
            </a:r>
            <a:r>
              <a:rPr sz="125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K</a:t>
            </a:r>
            <a:r>
              <a:rPr sz="1250" spc="127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60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‘E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125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1250" spc="-75" dirty="0" smtClean="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YPT</a:t>
            </a:r>
            <a:r>
              <a:rPr sz="16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’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7580" y="246887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2075">
              <a:lnSpc>
                <a:spcPct val="95825"/>
              </a:lnSpc>
              <a:spcBef>
                <a:spcPts val="1322"/>
              </a:spcBef>
            </a:pP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F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U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N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CTIO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N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:</a:t>
            </a:r>
            <a:r>
              <a:rPr sz="1800" spc="1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NC</a:t>
            </a:r>
            <a:r>
              <a:rPr sz="1400" spc="-79" dirty="0" smtClean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Y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TING</a:t>
            </a:r>
            <a:r>
              <a:rPr sz="1400" spc="24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LAIN</a:t>
            </a:r>
            <a:r>
              <a:rPr sz="1400" spc="13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T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EXT</a:t>
            </a:r>
            <a:r>
              <a:rPr sz="1400" spc="10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[3/3]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14884" y="246887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2"/>
              </a:spcBef>
            </a:pPr>
            <a:endParaRPr sz="1200" dirty="0"/>
          </a:p>
          <a:p>
            <a:pPr marL="90830">
              <a:lnSpc>
                <a:spcPct val="95825"/>
              </a:lnSpc>
            </a:pPr>
            <a:r>
              <a:rPr sz="18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L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B</a:t>
            </a:r>
            <a:r>
              <a:rPr sz="1400" spc="133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#</a:t>
            </a: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8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800" spc="-1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AES </a:t>
            </a:r>
            <a:r>
              <a:rPr sz="1800" spc="9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NC</a:t>
            </a:r>
            <a:r>
              <a:rPr sz="1400" spc="-79" dirty="0" smtClean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Y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TION</a:t>
            </a:r>
            <a:endParaRPr sz="1400" dirty="0">
              <a:latin typeface="Times New Roman"/>
              <a:cs typeface="Times New Roman"/>
            </a:endParaRPr>
          </a:p>
          <a:p>
            <a:pPr marL="90830">
              <a:lnSpc>
                <a:spcPct val="95825"/>
              </a:lnSpc>
              <a:spcBef>
                <a:spcPts val="90"/>
              </a:spcBef>
            </a:pP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TU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D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ENTS</a:t>
            </a:r>
            <a:r>
              <a:rPr sz="1400" spc="212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ANUAL</a:t>
            </a:r>
            <a:endParaRPr sz="1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/>
          <p:nvPr/>
        </p:nvSpPr>
        <p:spPr>
          <a:xfrm>
            <a:off x="214884" y="246887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848868"/>
                </a:moveTo>
                <a:lnTo>
                  <a:pt x="4637532" y="848868"/>
                </a:lnTo>
                <a:lnTo>
                  <a:pt x="4637532" y="0"/>
                </a:lnTo>
                <a:lnTo>
                  <a:pt x="0" y="0"/>
                </a:lnTo>
                <a:lnTo>
                  <a:pt x="0" y="848868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4884" y="1272539"/>
            <a:ext cx="11730228" cy="5244084"/>
          </a:xfrm>
          <a:custGeom>
            <a:avLst/>
            <a:gdLst/>
            <a:ahLst/>
            <a:cxnLst/>
            <a:rect l="l" t="t" r="r" b="b"/>
            <a:pathLst>
              <a:path w="11730228" h="5244084">
                <a:moveTo>
                  <a:pt x="0" y="5244084"/>
                </a:moveTo>
                <a:lnTo>
                  <a:pt x="11730228" y="5244084"/>
                </a:lnTo>
                <a:lnTo>
                  <a:pt x="11730228" y="0"/>
                </a:lnTo>
                <a:lnTo>
                  <a:pt x="0" y="0"/>
                </a:lnTo>
                <a:lnTo>
                  <a:pt x="0" y="5244084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664696" y="6556246"/>
            <a:ext cx="280416" cy="274320"/>
          </a:xfrm>
          <a:custGeom>
            <a:avLst/>
            <a:gdLst/>
            <a:ahLst/>
            <a:cxnLst/>
            <a:rect l="l" t="t" r="r" b="b"/>
            <a:pathLst>
              <a:path w="280416" h="274320">
                <a:moveTo>
                  <a:pt x="0" y="274319"/>
                </a:moveTo>
                <a:lnTo>
                  <a:pt x="280416" y="274319"/>
                </a:lnTo>
                <a:lnTo>
                  <a:pt x="280416" y="0"/>
                </a:lnTo>
                <a:lnTo>
                  <a:pt x="0" y="0"/>
                </a:lnTo>
                <a:lnTo>
                  <a:pt x="0" y="274319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18032" y="1889760"/>
            <a:ext cx="7057644" cy="22768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13460" y="1885188"/>
            <a:ext cx="7066788" cy="2286000"/>
          </a:xfrm>
          <a:custGeom>
            <a:avLst/>
            <a:gdLst/>
            <a:ahLst/>
            <a:cxnLst/>
            <a:rect l="l" t="t" r="r" b="b"/>
            <a:pathLst>
              <a:path w="7066788" h="2286000">
                <a:moveTo>
                  <a:pt x="0" y="2286000"/>
                </a:moveTo>
                <a:lnTo>
                  <a:pt x="7066788" y="2286000"/>
                </a:lnTo>
                <a:lnTo>
                  <a:pt x="7066788" y="0"/>
                </a:lnTo>
                <a:lnTo>
                  <a:pt x="0" y="0"/>
                </a:lnTo>
                <a:lnTo>
                  <a:pt x="0" y="2286000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762506" y="3646170"/>
            <a:ext cx="3771900" cy="281939"/>
          </a:xfrm>
          <a:custGeom>
            <a:avLst/>
            <a:gdLst/>
            <a:ahLst/>
            <a:cxnLst/>
            <a:rect l="l" t="t" r="r" b="b"/>
            <a:pathLst>
              <a:path w="3771900" h="281939">
                <a:moveTo>
                  <a:pt x="0" y="281939"/>
                </a:moveTo>
                <a:lnTo>
                  <a:pt x="3771900" y="281939"/>
                </a:lnTo>
                <a:lnTo>
                  <a:pt x="3771900" y="0"/>
                </a:lnTo>
                <a:lnTo>
                  <a:pt x="0" y="0"/>
                </a:lnTo>
                <a:lnTo>
                  <a:pt x="0" y="281939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234172" y="3557016"/>
            <a:ext cx="2462783" cy="522731"/>
          </a:xfrm>
          <a:custGeom>
            <a:avLst/>
            <a:gdLst/>
            <a:ahLst/>
            <a:cxnLst/>
            <a:rect l="l" t="t" r="r" b="b"/>
            <a:pathLst>
              <a:path w="2462783" h="522731">
                <a:moveTo>
                  <a:pt x="0" y="522731"/>
                </a:moveTo>
                <a:lnTo>
                  <a:pt x="2462783" y="522731"/>
                </a:lnTo>
                <a:lnTo>
                  <a:pt x="2462783" y="0"/>
                </a:lnTo>
                <a:lnTo>
                  <a:pt x="0" y="0"/>
                </a:lnTo>
                <a:lnTo>
                  <a:pt x="0" y="522731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533644" y="3802633"/>
            <a:ext cx="2700781" cy="54101"/>
          </a:xfrm>
          <a:custGeom>
            <a:avLst/>
            <a:gdLst/>
            <a:ahLst/>
            <a:cxnLst/>
            <a:rect l="l" t="t" r="r" b="b"/>
            <a:pathLst>
              <a:path w="2700781" h="54101">
                <a:moveTo>
                  <a:pt x="76174" y="15280"/>
                </a:moveTo>
                <a:lnTo>
                  <a:pt x="2700781" y="23622"/>
                </a:lnTo>
                <a:lnTo>
                  <a:pt x="2700781" y="8382"/>
                </a:lnTo>
                <a:lnTo>
                  <a:pt x="76225" y="40"/>
                </a:lnTo>
                <a:lnTo>
                  <a:pt x="63500" y="0"/>
                </a:lnTo>
                <a:lnTo>
                  <a:pt x="63500" y="15240"/>
                </a:lnTo>
                <a:lnTo>
                  <a:pt x="76174" y="15280"/>
                </a:lnTo>
                <a:close/>
              </a:path>
              <a:path w="2700781" h="54101">
                <a:moveTo>
                  <a:pt x="76225" y="40"/>
                </a:moveTo>
                <a:lnTo>
                  <a:pt x="76326" y="-30479"/>
                </a:lnTo>
                <a:lnTo>
                  <a:pt x="0" y="7366"/>
                </a:lnTo>
                <a:lnTo>
                  <a:pt x="76072" y="45720"/>
                </a:lnTo>
                <a:lnTo>
                  <a:pt x="76174" y="15280"/>
                </a:lnTo>
                <a:lnTo>
                  <a:pt x="63500" y="15240"/>
                </a:lnTo>
                <a:lnTo>
                  <a:pt x="63500" y="0"/>
                </a:lnTo>
                <a:lnTo>
                  <a:pt x="76225" y="40"/>
                </a:lnTo>
                <a:close/>
              </a:path>
            </a:pathLst>
          </a:custGeom>
          <a:solidFill>
            <a:srgbClr val="99220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307580" y="246887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848868"/>
                </a:moveTo>
                <a:lnTo>
                  <a:pt x="4637532" y="848868"/>
                </a:lnTo>
                <a:lnTo>
                  <a:pt x="4637532" y="0"/>
                </a:lnTo>
                <a:lnTo>
                  <a:pt x="0" y="0"/>
                </a:lnTo>
                <a:lnTo>
                  <a:pt x="0" y="848868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1664696" y="6556246"/>
            <a:ext cx="280416" cy="2743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95825"/>
              </a:lnSpc>
              <a:spcBef>
                <a:spcPts val="70"/>
              </a:spcBef>
            </a:pP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3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62506" y="3646170"/>
            <a:ext cx="3771900" cy="2819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8234172" y="3557016"/>
            <a:ext cx="2462783" cy="5227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1013460" y="1885188"/>
            <a:ext cx="7066788" cy="2286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14884" y="1272539"/>
            <a:ext cx="11730228" cy="52440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5778">
              <a:lnSpc>
                <a:spcPct val="95825"/>
              </a:lnSpc>
              <a:spcBef>
                <a:spcPts val="65"/>
              </a:spcBef>
            </a:pP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9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3 : C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OP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Y</a:t>
            </a:r>
            <a:r>
              <a:rPr sz="1400" spc="-13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AN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D</a:t>
            </a:r>
            <a:r>
              <a:rPr sz="1400" spc="15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-175" dirty="0" smtClean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VE</a:t>
            </a:r>
            <a:r>
              <a:rPr sz="1400" spc="117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THE</a:t>
            </a:r>
            <a:r>
              <a:rPr sz="1400" spc="144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NC</a:t>
            </a:r>
            <a:r>
              <a:rPr sz="1400" spc="-79" dirty="0" smtClean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Y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</a:t>
            </a:r>
            <a:r>
              <a:rPr sz="14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D</a:t>
            </a:r>
            <a:r>
              <a:rPr sz="18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/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C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IP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H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ER</a:t>
            </a:r>
            <a:r>
              <a:rPr sz="1400" spc="293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</a:t>
            </a:r>
            <a:r>
              <a:rPr sz="14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XT</a:t>
            </a:r>
            <a:r>
              <a:rPr sz="1400" spc="148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GE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N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ER</a:t>
            </a:r>
            <a:r>
              <a:rPr sz="1400" spc="-154" dirty="0" smtClean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</a:t>
            </a:r>
            <a:r>
              <a:rPr sz="14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D</a:t>
            </a:r>
            <a:r>
              <a:rPr sz="1400" spc="182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AF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TER</a:t>
            </a:r>
            <a:r>
              <a:rPr sz="1400" spc="18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ENC</a:t>
            </a:r>
            <a:r>
              <a:rPr sz="1400" spc="-84" dirty="0" smtClean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Y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TION</a:t>
            </a:r>
            <a:endParaRPr sz="1400">
              <a:latin typeface="Times New Roman"/>
              <a:cs typeface="Times New Roman"/>
            </a:endParaRPr>
          </a:p>
          <a:p>
            <a:pPr marR="1610336" algn="r">
              <a:lnSpc>
                <a:spcPct val="95825"/>
              </a:lnSpc>
              <a:spcBef>
                <a:spcPts val="16267"/>
              </a:spcBef>
            </a:pPr>
            <a:r>
              <a:rPr sz="14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110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O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PY</a:t>
            </a:r>
            <a:r>
              <a:rPr sz="1100" spc="-2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10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AN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D</a:t>
            </a:r>
            <a:r>
              <a:rPr sz="1100" spc="118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1100" spc="-144" dirty="0" smtClean="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sz="110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V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100" spc="103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THE</a:t>
            </a:r>
            <a:r>
              <a:rPr sz="1100" spc="106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1100" spc="-25" dirty="0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PHER</a:t>
            </a:r>
            <a:endParaRPr sz="1100">
              <a:latin typeface="Times New Roman"/>
              <a:cs typeface="Times New Roman"/>
            </a:endParaRPr>
          </a:p>
          <a:p>
            <a:pPr marR="2238203" algn="r">
              <a:lnSpc>
                <a:spcPct val="95825"/>
              </a:lnSpc>
              <a:spcBef>
                <a:spcPts val="350"/>
              </a:spcBef>
            </a:pP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10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XT</a:t>
            </a:r>
            <a:r>
              <a:rPr sz="1100" spc="103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100" spc="-25" dirty="0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1100" spc="46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sz="1100" spc="17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110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O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10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100" spc="-104" dirty="0" smtClean="0">
                <a:solidFill>
                  <a:srgbClr val="006FC0"/>
                </a:solidFill>
                <a:latin typeface="Times New Roman"/>
                <a:cs typeface="Times New Roman"/>
              </a:rPr>
              <a:t>P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AD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7580" y="246887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2075">
              <a:lnSpc>
                <a:spcPct val="95825"/>
              </a:lnSpc>
              <a:spcBef>
                <a:spcPts val="1322"/>
              </a:spcBef>
            </a:pP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F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U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N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CTIO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N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:</a:t>
            </a:r>
            <a:r>
              <a:rPr sz="1800" spc="1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G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ENER</a:t>
            </a:r>
            <a:r>
              <a:rPr sz="1400" spc="-154" dirty="0" smtClean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TING</a:t>
            </a:r>
            <a:r>
              <a:rPr sz="1400" spc="23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C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IP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H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ER</a:t>
            </a:r>
            <a:r>
              <a:rPr sz="1400" spc="153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T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EXT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14884" y="246887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2"/>
              </a:spcBef>
            </a:pPr>
            <a:endParaRPr sz="1200" dirty="0"/>
          </a:p>
          <a:p>
            <a:pPr marL="90830">
              <a:lnSpc>
                <a:spcPct val="95825"/>
              </a:lnSpc>
            </a:pPr>
            <a:r>
              <a:rPr sz="18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L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B</a:t>
            </a:r>
            <a:r>
              <a:rPr sz="1400" spc="133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#</a:t>
            </a: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8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800" spc="-1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AES </a:t>
            </a:r>
            <a:r>
              <a:rPr sz="1800" spc="9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NC</a:t>
            </a:r>
            <a:r>
              <a:rPr sz="1400" spc="-79" dirty="0" smtClean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Y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TION</a:t>
            </a:r>
            <a:endParaRPr sz="1400" dirty="0">
              <a:latin typeface="Times New Roman"/>
              <a:cs typeface="Times New Roman"/>
            </a:endParaRPr>
          </a:p>
          <a:p>
            <a:pPr marL="90830">
              <a:lnSpc>
                <a:spcPct val="95825"/>
              </a:lnSpc>
              <a:spcBef>
                <a:spcPts val="90"/>
              </a:spcBef>
            </a:pP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TU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D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ENTS</a:t>
            </a:r>
            <a:r>
              <a:rPr sz="1400" spc="212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ANUAL</a:t>
            </a:r>
            <a:endParaRPr sz="1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object 43"/>
          <p:cNvSpPr/>
          <p:nvPr/>
        </p:nvSpPr>
        <p:spPr>
          <a:xfrm>
            <a:off x="214884" y="246887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848868"/>
                </a:moveTo>
                <a:lnTo>
                  <a:pt x="4637532" y="848868"/>
                </a:lnTo>
                <a:lnTo>
                  <a:pt x="4637532" y="0"/>
                </a:lnTo>
                <a:lnTo>
                  <a:pt x="0" y="0"/>
                </a:lnTo>
                <a:lnTo>
                  <a:pt x="0" y="848868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14884" y="1272539"/>
            <a:ext cx="11730228" cy="5244084"/>
          </a:xfrm>
          <a:custGeom>
            <a:avLst/>
            <a:gdLst/>
            <a:ahLst/>
            <a:cxnLst/>
            <a:rect l="l" t="t" r="r" b="b"/>
            <a:pathLst>
              <a:path w="11730228" h="5244084">
                <a:moveTo>
                  <a:pt x="0" y="5244084"/>
                </a:moveTo>
                <a:lnTo>
                  <a:pt x="11730228" y="5244084"/>
                </a:lnTo>
                <a:lnTo>
                  <a:pt x="11730228" y="0"/>
                </a:lnTo>
                <a:lnTo>
                  <a:pt x="0" y="0"/>
                </a:lnTo>
                <a:lnTo>
                  <a:pt x="0" y="5244084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043940" y="1872996"/>
            <a:ext cx="7057644" cy="34107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039368" y="1868424"/>
            <a:ext cx="7066788" cy="3419855"/>
          </a:xfrm>
          <a:custGeom>
            <a:avLst/>
            <a:gdLst/>
            <a:ahLst/>
            <a:cxnLst/>
            <a:rect l="l" t="t" r="r" b="b"/>
            <a:pathLst>
              <a:path w="7066788" h="3419855">
                <a:moveTo>
                  <a:pt x="0" y="3419855"/>
                </a:moveTo>
                <a:lnTo>
                  <a:pt x="7066788" y="3419855"/>
                </a:lnTo>
                <a:lnTo>
                  <a:pt x="7066788" y="0"/>
                </a:lnTo>
                <a:lnTo>
                  <a:pt x="0" y="0"/>
                </a:lnTo>
                <a:lnTo>
                  <a:pt x="0" y="3419855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885950" y="2202942"/>
            <a:ext cx="6199632" cy="941831"/>
          </a:xfrm>
          <a:custGeom>
            <a:avLst/>
            <a:gdLst/>
            <a:ahLst/>
            <a:cxnLst/>
            <a:rect l="l" t="t" r="r" b="b"/>
            <a:pathLst>
              <a:path w="6199632" h="941831">
                <a:moveTo>
                  <a:pt x="0" y="941831"/>
                </a:moveTo>
                <a:lnTo>
                  <a:pt x="6199632" y="941831"/>
                </a:lnTo>
                <a:lnTo>
                  <a:pt x="6199632" y="0"/>
                </a:lnTo>
                <a:lnTo>
                  <a:pt x="0" y="0"/>
                </a:lnTo>
                <a:lnTo>
                  <a:pt x="0" y="941831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455152" y="2377440"/>
            <a:ext cx="3069336" cy="583691"/>
          </a:xfrm>
          <a:custGeom>
            <a:avLst/>
            <a:gdLst/>
            <a:ahLst/>
            <a:cxnLst/>
            <a:rect l="l" t="t" r="r" b="b"/>
            <a:pathLst>
              <a:path w="3069336" h="583691">
                <a:moveTo>
                  <a:pt x="0" y="583691"/>
                </a:moveTo>
                <a:lnTo>
                  <a:pt x="3069336" y="583691"/>
                </a:lnTo>
                <a:lnTo>
                  <a:pt x="3069336" y="0"/>
                </a:lnTo>
                <a:lnTo>
                  <a:pt x="0" y="0"/>
                </a:lnTo>
                <a:lnTo>
                  <a:pt x="0" y="583691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095488" y="2661030"/>
            <a:ext cx="358775" cy="46354"/>
          </a:xfrm>
          <a:custGeom>
            <a:avLst/>
            <a:gdLst/>
            <a:ahLst/>
            <a:cxnLst/>
            <a:rect l="l" t="t" r="r" b="b"/>
            <a:pathLst>
              <a:path w="358775" h="46354">
                <a:moveTo>
                  <a:pt x="76174" y="15267"/>
                </a:moveTo>
                <a:lnTo>
                  <a:pt x="358775" y="15875"/>
                </a:lnTo>
                <a:lnTo>
                  <a:pt x="358775" y="635"/>
                </a:lnTo>
                <a:lnTo>
                  <a:pt x="76225" y="27"/>
                </a:lnTo>
                <a:lnTo>
                  <a:pt x="63500" y="0"/>
                </a:lnTo>
                <a:lnTo>
                  <a:pt x="63500" y="15240"/>
                </a:lnTo>
                <a:lnTo>
                  <a:pt x="76174" y="15267"/>
                </a:lnTo>
                <a:close/>
              </a:path>
              <a:path w="358775" h="46354">
                <a:moveTo>
                  <a:pt x="76225" y="27"/>
                </a:moveTo>
                <a:lnTo>
                  <a:pt x="76326" y="-30479"/>
                </a:lnTo>
                <a:lnTo>
                  <a:pt x="0" y="7493"/>
                </a:lnTo>
                <a:lnTo>
                  <a:pt x="76072" y="45720"/>
                </a:lnTo>
                <a:lnTo>
                  <a:pt x="76174" y="15267"/>
                </a:lnTo>
                <a:lnTo>
                  <a:pt x="63500" y="15240"/>
                </a:lnTo>
                <a:lnTo>
                  <a:pt x="63500" y="0"/>
                </a:lnTo>
                <a:lnTo>
                  <a:pt x="76225" y="27"/>
                </a:lnTo>
                <a:close/>
              </a:path>
            </a:pathLst>
          </a:custGeom>
          <a:solidFill>
            <a:srgbClr val="99220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695956" y="2499360"/>
            <a:ext cx="4611624" cy="338327"/>
          </a:xfrm>
          <a:custGeom>
            <a:avLst/>
            <a:gdLst/>
            <a:ahLst/>
            <a:cxnLst/>
            <a:rect l="l" t="t" r="r" b="b"/>
            <a:pathLst>
              <a:path w="4611624" h="338327">
                <a:moveTo>
                  <a:pt x="0" y="338327"/>
                </a:moveTo>
                <a:lnTo>
                  <a:pt x="4611624" y="338327"/>
                </a:lnTo>
                <a:lnTo>
                  <a:pt x="4611624" y="0"/>
                </a:lnTo>
                <a:lnTo>
                  <a:pt x="0" y="0"/>
                </a:lnTo>
                <a:lnTo>
                  <a:pt x="0" y="338327"/>
                </a:lnTo>
                <a:close/>
              </a:path>
            </a:pathLst>
          </a:custGeom>
          <a:ln w="9143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618994" y="3185922"/>
            <a:ext cx="155448" cy="144779"/>
          </a:xfrm>
          <a:custGeom>
            <a:avLst/>
            <a:gdLst/>
            <a:ahLst/>
            <a:cxnLst/>
            <a:rect l="l" t="t" r="r" b="b"/>
            <a:pathLst>
              <a:path w="155448" h="144779">
                <a:moveTo>
                  <a:pt x="0" y="144779"/>
                </a:moveTo>
                <a:lnTo>
                  <a:pt x="155448" y="144779"/>
                </a:lnTo>
                <a:lnTo>
                  <a:pt x="155448" y="0"/>
                </a:lnTo>
                <a:lnTo>
                  <a:pt x="0" y="0"/>
                </a:lnTo>
                <a:lnTo>
                  <a:pt x="0" y="144779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696718" y="3495294"/>
            <a:ext cx="5669280" cy="0"/>
          </a:xfrm>
          <a:custGeom>
            <a:avLst/>
            <a:gdLst/>
            <a:ahLst/>
            <a:cxnLst/>
            <a:rect l="l" t="t" r="r" b="b"/>
            <a:pathLst>
              <a:path w="5669280">
                <a:moveTo>
                  <a:pt x="0" y="0"/>
                </a:moveTo>
                <a:lnTo>
                  <a:pt x="5669280" y="0"/>
                </a:lnTo>
              </a:path>
            </a:pathLst>
          </a:custGeom>
          <a:ln w="19812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663190" y="3330702"/>
            <a:ext cx="76200" cy="165226"/>
          </a:xfrm>
          <a:custGeom>
            <a:avLst/>
            <a:gdLst/>
            <a:ahLst/>
            <a:cxnLst/>
            <a:rect l="l" t="t" r="r" b="b"/>
            <a:pathLst>
              <a:path w="76200" h="165226">
                <a:moveTo>
                  <a:pt x="28193" y="165226"/>
                </a:moveTo>
                <a:lnTo>
                  <a:pt x="48006" y="165226"/>
                </a:lnTo>
                <a:lnTo>
                  <a:pt x="48006" y="63500"/>
                </a:lnTo>
                <a:lnTo>
                  <a:pt x="76200" y="76200"/>
                </a:lnTo>
                <a:lnTo>
                  <a:pt x="38100" y="0"/>
                </a:lnTo>
                <a:lnTo>
                  <a:pt x="28193" y="63500"/>
                </a:lnTo>
                <a:lnTo>
                  <a:pt x="28193" y="165226"/>
                </a:lnTo>
                <a:close/>
              </a:path>
              <a:path w="76200" h="165226">
                <a:moveTo>
                  <a:pt x="28193" y="63500"/>
                </a:moveTo>
                <a:lnTo>
                  <a:pt x="38100" y="0"/>
                </a:lnTo>
                <a:lnTo>
                  <a:pt x="0" y="76200"/>
                </a:lnTo>
                <a:lnTo>
                  <a:pt x="28193" y="76200"/>
                </a:lnTo>
                <a:lnTo>
                  <a:pt x="28193" y="63500"/>
                </a:lnTo>
                <a:close/>
              </a:path>
              <a:path w="76200" h="165226">
                <a:moveTo>
                  <a:pt x="76200" y="76200"/>
                </a:moveTo>
                <a:lnTo>
                  <a:pt x="48006" y="63500"/>
                </a:lnTo>
                <a:lnTo>
                  <a:pt x="48006" y="76199"/>
                </a:lnTo>
                <a:lnTo>
                  <a:pt x="76200" y="7620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365235" y="3294888"/>
            <a:ext cx="3069335" cy="307848"/>
          </a:xfrm>
          <a:custGeom>
            <a:avLst/>
            <a:gdLst/>
            <a:ahLst/>
            <a:cxnLst/>
            <a:rect l="l" t="t" r="r" b="b"/>
            <a:pathLst>
              <a:path w="3069335" h="307848">
                <a:moveTo>
                  <a:pt x="0" y="307848"/>
                </a:moveTo>
                <a:lnTo>
                  <a:pt x="3069335" y="307848"/>
                </a:lnTo>
                <a:lnTo>
                  <a:pt x="3069335" y="0"/>
                </a:lnTo>
                <a:lnTo>
                  <a:pt x="0" y="0"/>
                </a:lnTo>
                <a:lnTo>
                  <a:pt x="0" y="307848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916430" y="3801618"/>
            <a:ext cx="6117336" cy="248412"/>
          </a:xfrm>
          <a:custGeom>
            <a:avLst/>
            <a:gdLst/>
            <a:ahLst/>
            <a:cxnLst/>
            <a:rect l="l" t="t" r="r" b="b"/>
            <a:pathLst>
              <a:path w="6117336" h="248412">
                <a:moveTo>
                  <a:pt x="0" y="248411"/>
                </a:moveTo>
                <a:lnTo>
                  <a:pt x="6117336" y="248411"/>
                </a:lnTo>
                <a:lnTo>
                  <a:pt x="6117336" y="0"/>
                </a:lnTo>
                <a:lnTo>
                  <a:pt x="0" y="0"/>
                </a:lnTo>
                <a:lnTo>
                  <a:pt x="0" y="248411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333232" y="3779520"/>
            <a:ext cx="3133344" cy="338327"/>
          </a:xfrm>
          <a:custGeom>
            <a:avLst/>
            <a:gdLst/>
            <a:ahLst/>
            <a:cxnLst/>
            <a:rect l="l" t="t" r="r" b="b"/>
            <a:pathLst>
              <a:path w="3133344" h="338327">
                <a:moveTo>
                  <a:pt x="0" y="338327"/>
                </a:moveTo>
                <a:lnTo>
                  <a:pt x="3133344" y="338327"/>
                </a:lnTo>
                <a:lnTo>
                  <a:pt x="3133344" y="0"/>
                </a:lnTo>
                <a:lnTo>
                  <a:pt x="0" y="0"/>
                </a:lnTo>
                <a:lnTo>
                  <a:pt x="0" y="338327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034528" y="3933698"/>
            <a:ext cx="291973" cy="51815"/>
          </a:xfrm>
          <a:custGeom>
            <a:avLst/>
            <a:gdLst/>
            <a:ahLst/>
            <a:cxnLst/>
            <a:rect l="l" t="t" r="r" b="b"/>
            <a:pathLst>
              <a:path w="291973" h="51815">
                <a:moveTo>
                  <a:pt x="75921" y="15599"/>
                </a:moveTo>
                <a:lnTo>
                  <a:pt x="291465" y="21716"/>
                </a:lnTo>
                <a:lnTo>
                  <a:pt x="291973" y="6476"/>
                </a:lnTo>
                <a:lnTo>
                  <a:pt x="76353" y="360"/>
                </a:lnTo>
                <a:lnTo>
                  <a:pt x="63626" y="0"/>
                </a:lnTo>
                <a:lnTo>
                  <a:pt x="63246" y="15239"/>
                </a:lnTo>
                <a:lnTo>
                  <a:pt x="75921" y="15599"/>
                </a:lnTo>
                <a:close/>
              </a:path>
              <a:path w="291973" h="51815">
                <a:moveTo>
                  <a:pt x="76353" y="360"/>
                </a:moveTo>
                <a:lnTo>
                  <a:pt x="77216" y="-30099"/>
                </a:lnTo>
                <a:lnTo>
                  <a:pt x="0" y="5841"/>
                </a:lnTo>
                <a:lnTo>
                  <a:pt x="75056" y="46100"/>
                </a:lnTo>
                <a:lnTo>
                  <a:pt x="75921" y="15599"/>
                </a:lnTo>
                <a:lnTo>
                  <a:pt x="63246" y="15239"/>
                </a:lnTo>
                <a:lnTo>
                  <a:pt x="63626" y="0"/>
                </a:lnTo>
                <a:lnTo>
                  <a:pt x="76353" y="360"/>
                </a:lnTo>
                <a:close/>
              </a:path>
            </a:pathLst>
          </a:custGeom>
          <a:solidFill>
            <a:srgbClr val="99220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811018" y="4836414"/>
            <a:ext cx="883919" cy="336804"/>
          </a:xfrm>
          <a:custGeom>
            <a:avLst/>
            <a:gdLst/>
            <a:ahLst/>
            <a:cxnLst/>
            <a:rect l="l" t="t" r="r" b="b"/>
            <a:pathLst>
              <a:path w="883919" h="336804">
                <a:moveTo>
                  <a:pt x="0" y="336804"/>
                </a:moveTo>
                <a:lnTo>
                  <a:pt x="883919" y="336804"/>
                </a:lnTo>
                <a:lnTo>
                  <a:pt x="883919" y="0"/>
                </a:lnTo>
                <a:lnTo>
                  <a:pt x="0" y="0"/>
                </a:lnTo>
                <a:lnTo>
                  <a:pt x="0" y="336804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272284" y="5455920"/>
            <a:ext cx="1959864" cy="338328"/>
          </a:xfrm>
          <a:custGeom>
            <a:avLst/>
            <a:gdLst/>
            <a:ahLst/>
            <a:cxnLst/>
            <a:rect l="l" t="t" r="r" b="b"/>
            <a:pathLst>
              <a:path w="1959864" h="338327">
                <a:moveTo>
                  <a:pt x="0" y="338327"/>
                </a:moveTo>
                <a:lnTo>
                  <a:pt x="1959864" y="338327"/>
                </a:lnTo>
                <a:lnTo>
                  <a:pt x="1959864" y="0"/>
                </a:lnTo>
                <a:lnTo>
                  <a:pt x="0" y="0"/>
                </a:lnTo>
                <a:lnTo>
                  <a:pt x="0" y="338327"/>
                </a:lnTo>
                <a:close/>
              </a:path>
            </a:pathLst>
          </a:custGeom>
          <a:ln w="9143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214116" y="5172456"/>
            <a:ext cx="76199" cy="283591"/>
          </a:xfrm>
          <a:custGeom>
            <a:avLst/>
            <a:gdLst/>
            <a:ahLst/>
            <a:cxnLst/>
            <a:rect l="l" t="t" r="r" b="b"/>
            <a:pathLst>
              <a:path w="76199" h="283590">
                <a:moveTo>
                  <a:pt x="30479" y="283591"/>
                </a:moveTo>
                <a:lnTo>
                  <a:pt x="45719" y="283591"/>
                </a:lnTo>
                <a:lnTo>
                  <a:pt x="45719" y="63500"/>
                </a:lnTo>
                <a:lnTo>
                  <a:pt x="76199" y="76200"/>
                </a:lnTo>
                <a:lnTo>
                  <a:pt x="38099" y="0"/>
                </a:lnTo>
                <a:lnTo>
                  <a:pt x="30479" y="63500"/>
                </a:lnTo>
                <a:lnTo>
                  <a:pt x="30479" y="283591"/>
                </a:lnTo>
                <a:close/>
              </a:path>
              <a:path w="76199" h="283590">
                <a:moveTo>
                  <a:pt x="30479" y="63500"/>
                </a:moveTo>
                <a:lnTo>
                  <a:pt x="38099" y="0"/>
                </a:lnTo>
                <a:lnTo>
                  <a:pt x="0" y="76200"/>
                </a:lnTo>
                <a:lnTo>
                  <a:pt x="30480" y="76199"/>
                </a:lnTo>
                <a:lnTo>
                  <a:pt x="30479" y="63500"/>
                </a:lnTo>
                <a:close/>
              </a:path>
              <a:path w="76199" h="283590">
                <a:moveTo>
                  <a:pt x="76199" y="76200"/>
                </a:moveTo>
                <a:lnTo>
                  <a:pt x="45719" y="63500"/>
                </a:lnTo>
                <a:lnTo>
                  <a:pt x="45720" y="76199"/>
                </a:lnTo>
                <a:lnTo>
                  <a:pt x="76199" y="76200"/>
                </a:lnTo>
                <a:close/>
              </a:path>
            </a:pathLst>
          </a:custGeom>
          <a:solidFill>
            <a:srgbClr val="99220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664696" y="6556246"/>
            <a:ext cx="280416" cy="274320"/>
          </a:xfrm>
          <a:custGeom>
            <a:avLst/>
            <a:gdLst/>
            <a:ahLst/>
            <a:cxnLst/>
            <a:rect l="l" t="t" r="r" b="b"/>
            <a:pathLst>
              <a:path w="280416" h="274320">
                <a:moveTo>
                  <a:pt x="0" y="274319"/>
                </a:moveTo>
                <a:lnTo>
                  <a:pt x="280416" y="274319"/>
                </a:lnTo>
                <a:lnTo>
                  <a:pt x="280416" y="0"/>
                </a:lnTo>
                <a:lnTo>
                  <a:pt x="0" y="0"/>
                </a:lnTo>
                <a:lnTo>
                  <a:pt x="0" y="274319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307580" y="246887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848868"/>
                </a:moveTo>
                <a:lnTo>
                  <a:pt x="4637532" y="848868"/>
                </a:lnTo>
                <a:lnTo>
                  <a:pt x="4637532" y="0"/>
                </a:lnTo>
                <a:lnTo>
                  <a:pt x="0" y="0"/>
                </a:lnTo>
                <a:lnTo>
                  <a:pt x="0" y="848868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1664696" y="6556246"/>
            <a:ext cx="280416" cy="2743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95825"/>
              </a:lnSpc>
              <a:spcBef>
                <a:spcPts val="70"/>
              </a:spcBef>
            </a:pP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272284" y="5455920"/>
            <a:ext cx="1959864" cy="338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2811018" y="4836414"/>
            <a:ext cx="883919" cy="3368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8333232" y="3779520"/>
            <a:ext cx="3133344" cy="3383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1916430" y="3801618"/>
            <a:ext cx="6117336" cy="2484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2618994" y="3185922"/>
            <a:ext cx="155448" cy="1447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2695956" y="2499360"/>
            <a:ext cx="4611624" cy="3383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8455152" y="2377440"/>
            <a:ext cx="3069336" cy="5836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1039368" y="1868424"/>
            <a:ext cx="7066788" cy="3345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8106156" y="1868424"/>
            <a:ext cx="3328415" cy="14264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19"/>
              </a:spcBef>
            </a:pPr>
            <a:endParaRPr sz="650"/>
          </a:p>
          <a:p>
            <a:pPr marL="441324">
              <a:lnSpc>
                <a:spcPct val="95825"/>
              </a:lnSpc>
              <a:spcBef>
                <a:spcPts val="6000"/>
              </a:spcBef>
            </a:pPr>
            <a:r>
              <a:rPr sz="125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1250" spc="71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HE</a:t>
            </a:r>
            <a:r>
              <a:rPr sz="1250" spc="148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OTE</a:t>
            </a:r>
            <a:r>
              <a:rPr sz="1250" spc="-114" dirty="0" smtClean="0">
                <a:solidFill>
                  <a:srgbClr val="006FC0"/>
                </a:solidFill>
                <a:latin typeface="Times New Roman"/>
                <a:cs typeface="Times New Roman"/>
              </a:rPr>
              <a:t>P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AD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39368" y="2202942"/>
            <a:ext cx="846582" cy="941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1885950" y="2202942"/>
            <a:ext cx="6220206" cy="941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1039368" y="3144774"/>
            <a:ext cx="1657350" cy="21435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2696718" y="3144774"/>
            <a:ext cx="5409438" cy="3505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8106156" y="3294888"/>
            <a:ext cx="259079" cy="2004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8365235" y="3294888"/>
            <a:ext cx="3069335" cy="307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2696718" y="3495294"/>
            <a:ext cx="5409438" cy="179298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8106156" y="3495294"/>
            <a:ext cx="259079" cy="1074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800"/>
              </a:lnSpc>
              <a:spcBef>
                <a:spcPts val="45"/>
              </a:spcBef>
            </a:pPr>
            <a:endParaRPr sz="800"/>
          </a:p>
        </p:txBody>
      </p:sp>
      <p:sp>
        <p:nvSpPr>
          <p:cNvPr id="5" name="object 5"/>
          <p:cNvSpPr txBox="1"/>
          <p:nvPr/>
        </p:nvSpPr>
        <p:spPr>
          <a:xfrm>
            <a:off x="8106156" y="3602736"/>
            <a:ext cx="3328415" cy="16855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14884" y="1272539"/>
            <a:ext cx="11730228" cy="52440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5778" marR="5349891">
              <a:lnSpc>
                <a:spcPts val="2069"/>
              </a:lnSpc>
              <a:spcBef>
                <a:spcPts val="65"/>
              </a:spcBef>
            </a:pP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9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1 : </a:t>
            </a:r>
            <a:r>
              <a:rPr sz="1800" spc="0" dirty="0" smtClean="0">
                <a:solidFill>
                  <a:srgbClr val="C00000"/>
                </a:solidFill>
                <a:latin typeface="Times New Roman"/>
                <a:cs typeface="Times New Roman"/>
              </a:rPr>
              <a:t>R</a:t>
            </a:r>
            <a:r>
              <a:rPr sz="1400" spc="0" dirty="0" smtClean="0">
                <a:solidFill>
                  <a:srgbClr val="C00000"/>
                </a:solidFill>
                <a:latin typeface="Times New Roman"/>
                <a:cs typeface="Times New Roman"/>
              </a:rPr>
              <a:t>EFR</a:t>
            </a:r>
            <a:r>
              <a:rPr sz="1400" spc="-4" dirty="0" smtClean="0">
                <a:solidFill>
                  <a:srgbClr val="C00000"/>
                </a:solidFill>
                <a:latin typeface="Times New Roman"/>
                <a:cs typeface="Times New Roman"/>
              </a:rPr>
              <a:t>E</a:t>
            </a:r>
            <a:r>
              <a:rPr sz="1400" spc="0" dirty="0" smtClean="0">
                <a:solidFill>
                  <a:srgbClr val="C00000"/>
                </a:solidFill>
                <a:latin typeface="Times New Roman"/>
                <a:cs typeface="Times New Roman"/>
              </a:rPr>
              <a:t>SH</a:t>
            </a:r>
            <a:r>
              <a:rPr sz="1400" spc="174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THE</a:t>
            </a:r>
            <a:r>
              <a:rPr sz="1400" spc="134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SITE</a:t>
            </a:r>
            <a:r>
              <a:rPr sz="1400" spc="46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-247" dirty="0" smtClean="0">
                <a:solidFill>
                  <a:srgbClr val="0462C1"/>
                </a:solidFill>
                <a:latin typeface="Times New Roman"/>
                <a:cs typeface="Times New Roman"/>
              </a:rPr>
              <a:t> 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HTTP</a:t>
            </a:r>
            <a:r>
              <a:rPr sz="1800" u="sng" spc="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://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AE</a:t>
            </a:r>
            <a:r>
              <a:rPr sz="1400" u="sng" spc="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S</a:t>
            </a:r>
            <a:r>
              <a:rPr sz="1800" u="sng" spc="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.</a:t>
            </a:r>
            <a:r>
              <a:rPr sz="1400" u="sng" spc="-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ON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LI</a:t>
            </a:r>
            <a:r>
              <a:rPr sz="1400" u="sng" spc="-9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N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E</a:t>
            </a:r>
            <a:r>
              <a:rPr sz="18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-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DOM</a:t>
            </a:r>
            <a:r>
              <a:rPr sz="1400" u="sng" spc="-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A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I</a:t>
            </a:r>
            <a:r>
              <a:rPr sz="1400" u="sng" spc="-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N</a:t>
            </a:r>
            <a:r>
              <a:rPr sz="18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-</a:t>
            </a:r>
            <a:r>
              <a:rPr sz="1400" u="sng" spc="-25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T</a:t>
            </a:r>
            <a:r>
              <a:rPr sz="1400" u="sng" spc="-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O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OL</a:t>
            </a:r>
            <a:r>
              <a:rPr sz="1400" u="sng" spc="-9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S</a:t>
            </a:r>
            <a:r>
              <a:rPr sz="1800" u="sng" spc="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.</a:t>
            </a:r>
            <a:r>
              <a:rPr sz="14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C</a:t>
            </a:r>
            <a:r>
              <a:rPr sz="1400" u="sng" spc="-9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O</a:t>
            </a:r>
            <a:r>
              <a:rPr sz="1400" u="sng" spc="4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M</a:t>
            </a:r>
            <a:r>
              <a:rPr sz="1800" u="sng" spc="0" dirty="0" smtClean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/</a:t>
            </a:r>
            <a:r>
              <a:rPr sz="1800" spc="0" dirty="0" smtClean="0">
                <a:solidFill>
                  <a:srgbClr val="0462C1"/>
                </a:solidFill>
                <a:latin typeface="Times New Roman"/>
                <a:cs typeface="Times New Roman"/>
              </a:rPr>
              <a:t> </a:t>
            </a:r>
            <a:endParaRPr sz="1800">
              <a:latin typeface="Times New Roman"/>
              <a:cs typeface="Times New Roman"/>
            </a:endParaRPr>
          </a:p>
          <a:p>
            <a:pPr marL="55778" marR="5349891">
              <a:lnSpc>
                <a:spcPts val="2069"/>
              </a:lnSpc>
              <a:spcBef>
                <a:spcPts val="2249"/>
              </a:spcBef>
            </a:pP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9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2:</a:t>
            </a:r>
            <a:endParaRPr sz="1800">
              <a:latin typeface="Times New Roman"/>
              <a:cs typeface="Times New Roman"/>
            </a:endParaRPr>
          </a:p>
          <a:p>
            <a:pPr marL="2572512">
              <a:lnSpc>
                <a:spcPts val="2789"/>
              </a:lnSpc>
              <a:spcBef>
                <a:spcPts val="2758"/>
              </a:spcBef>
            </a:pPr>
            <a:r>
              <a:rPr sz="1600" spc="4" dirty="0" smtClean="0">
                <a:solidFill>
                  <a:srgbClr val="C00000"/>
                </a:solidFill>
                <a:latin typeface="Times New Roman"/>
                <a:cs typeface="Times New Roman"/>
              </a:rPr>
              <a:t>2</a:t>
            </a:r>
            <a:r>
              <a:rPr sz="1600" spc="0" dirty="0" smtClean="0">
                <a:solidFill>
                  <a:srgbClr val="C00000"/>
                </a:solidFill>
                <a:latin typeface="Times New Roman"/>
                <a:cs typeface="Times New Roman"/>
              </a:rPr>
              <a:t>1</a:t>
            </a:r>
            <a:r>
              <a:rPr sz="1600" spc="-15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600" spc="0" dirty="0" smtClean="0">
                <a:solidFill>
                  <a:srgbClr val="C00000"/>
                </a:solidFill>
                <a:latin typeface="Times New Roman"/>
                <a:cs typeface="Times New Roman"/>
              </a:rPr>
              <a:t>15</a:t>
            </a:r>
            <a:r>
              <a:rPr sz="1600" spc="-20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600" spc="4" dirty="0" smtClean="0">
                <a:solidFill>
                  <a:srgbClr val="C00000"/>
                </a:solidFill>
                <a:latin typeface="Times New Roman"/>
                <a:cs typeface="Times New Roman"/>
              </a:rPr>
              <a:t>2</a:t>
            </a:r>
            <a:r>
              <a:rPr sz="1600" spc="0" dirty="0" smtClean="0">
                <a:solidFill>
                  <a:srgbClr val="C00000"/>
                </a:solidFill>
                <a:latin typeface="Times New Roman"/>
                <a:cs typeface="Times New Roman"/>
              </a:rPr>
              <a:t>1</a:t>
            </a:r>
            <a:r>
              <a:rPr sz="1600" spc="-15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600" spc="0" dirty="0" smtClean="0">
                <a:solidFill>
                  <a:srgbClr val="C00000"/>
                </a:solidFill>
                <a:latin typeface="Times New Roman"/>
                <a:cs typeface="Times New Roman"/>
              </a:rPr>
              <a:t>89</a:t>
            </a:r>
            <a:r>
              <a:rPr sz="1600" spc="-10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600" spc="0" dirty="0" smtClean="0">
                <a:solidFill>
                  <a:srgbClr val="C00000"/>
                </a:solidFill>
                <a:latin typeface="Times New Roman"/>
                <a:cs typeface="Times New Roman"/>
              </a:rPr>
              <a:t>55</a:t>
            </a:r>
            <a:r>
              <a:rPr sz="1600" spc="-20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600" spc="14" dirty="0" smtClean="0">
                <a:solidFill>
                  <a:srgbClr val="C00000"/>
                </a:solidFill>
                <a:latin typeface="Times New Roman"/>
                <a:cs typeface="Times New Roman"/>
              </a:rPr>
              <a:t>5</a:t>
            </a:r>
            <a:r>
              <a:rPr sz="1250" spc="0" dirty="0" smtClean="0">
                <a:solidFill>
                  <a:srgbClr val="C00000"/>
                </a:solidFill>
                <a:latin typeface="Times New Roman"/>
                <a:cs typeface="Times New Roman"/>
              </a:rPr>
              <a:t>A</a:t>
            </a:r>
            <a:r>
              <a:rPr sz="1250" spc="29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250" spc="4" dirty="0" smtClean="0">
                <a:solidFill>
                  <a:srgbClr val="C00000"/>
                </a:solidFill>
                <a:latin typeface="Times New Roman"/>
                <a:cs typeface="Times New Roman"/>
              </a:rPr>
              <a:t>F</a:t>
            </a:r>
            <a:r>
              <a:rPr sz="1600" spc="0" dirty="0" smtClean="0">
                <a:solidFill>
                  <a:srgbClr val="C00000"/>
                </a:solidFill>
                <a:latin typeface="Times New Roman"/>
                <a:cs typeface="Times New Roman"/>
              </a:rPr>
              <a:t>7</a:t>
            </a:r>
            <a:r>
              <a:rPr sz="1600" spc="-4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250" spc="-4" dirty="0" smtClean="0">
                <a:solidFill>
                  <a:srgbClr val="C00000"/>
                </a:solidFill>
                <a:latin typeface="Times New Roman"/>
                <a:cs typeface="Times New Roman"/>
              </a:rPr>
              <a:t>B</a:t>
            </a:r>
            <a:r>
              <a:rPr sz="1600" spc="0" dirty="0" smtClean="0">
                <a:solidFill>
                  <a:srgbClr val="C00000"/>
                </a:solidFill>
                <a:latin typeface="Times New Roman"/>
                <a:cs typeface="Times New Roman"/>
              </a:rPr>
              <a:t>9</a:t>
            </a:r>
            <a:r>
              <a:rPr sz="1600" spc="8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600" spc="0" dirty="0" smtClean="0">
                <a:solidFill>
                  <a:srgbClr val="C00000"/>
                </a:solidFill>
                <a:latin typeface="Times New Roman"/>
                <a:cs typeface="Times New Roman"/>
              </a:rPr>
              <a:t>62</a:t>
            </a:r>
            <a:r>
              <a:rPr sz="1600" spc="-20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600" spc="4" dirty="0" smtClean="0">
                <a:solidFill>
                  <a:srgbClr val="C00000"/>
                </a:solidFill>
                <a:latin typeface="Times New Roman"/>
                <a:cs typeface="Times New Roman"/>
              </a:rPr>
              <a:t>0</a:t>
            </a:r>
            <a:r>
              <a:rPr sz="1600" spc="0" dirty="0" smtClean="0">
                <a:solidFill>
                  <a:srgbClr val="C00000"/>
                </a:solidFill>
                <a:latin typeface="Times New Roman"/>
                <a:cs typeface="Times New Roman"/>
              </a:rPr>
              <a:t>0</a:t>
            </a:r>
            <a:r>
              <a:rPr sz="1600" spc="-15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600" spc="0" dirty="0" smtClean="0">
                <a:solidFill>
                  <a:srgbClr val="C00000"/>
                </a:solidFill>
                <a:latin typeface="Times New Roman"/>
                <a:cs typeface="Times New Roman"/>
              </a:rPr>
              <a:t>72</a:t>
            </a:r>
            <a:r>
              <a:rPr sz="1600" spc="-10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600" spc="0" dirty="0" smtClean="0">
                <a:solidFill>
                  <a:srgbClr val="C00000"/>
                </a:solidFill>
                <a:latin typeface="Times New Roman"/>
                <a:cs typeface="Times New Roman"/>
              </a:rPr>
              <a:t>60</a:t>
            </a:r>
            <a:r>
              <a:rPr sz="1600" spc="-20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600" spc="9" dirty="0" smtClean="0">
                <a:solidFill>
                  <a:srgbClr val="C00000"/>
                </a:solidFill>
                <a:latin typeface="Times New Roman"/>
                <a:cs typeface="Times New Roman"/>
              </a:rPr>
              <a:t>2</a:t>
            </a:r>
            <a:r>
              <a:rPr sz="1250" spc="0" dirty="0" smtClean="0">
                <a:solidFill>
                  <a:srgbClr val="C00000"/>
                </a:solidFill>
                <a:latin typeface="Times New Roman"/>
                <a:cs typeface="Times New Roman"/>
              </a:rPr>
              <a:t>C</a:t>
            </a:r>
            <a:r>
              <a:rPr sz="1250" spc="88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600" spc="4" dirty="0" smtClean="0">
                <a:solidFill>
                  <a:srgbClr val="C00000"/>
                </a:solidFill>
                <a:latin typeface="Times New Roman"/>
                <a:cs typeface="Times New Roman"/>
              </a:rPr>
              <a:t>8</a:t>
            </a:r>
            <a:r>
              <a:rPr sz="1250" spc="0" dirty="0" smtClean="0">
                <a:solidFill>
                  <a:srgbClr val="C00000"/>
                </a:solidFill>
                <a:latin typeface="Times New Roman"/>
                <a:cs typeface="Times New Roman"/>
              </a:rPr>
              <a:t>F</a:t>
            </a:r>
            <a:r>
              <a:rPr sz="1250" spc="95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600" spc="4" dirty="0" smtClean="0">
                <a:solidFill>
                  <a:srgbClr val="C00000"/>
                </a:solidFill>
                <a:latin typeface="Times New Roman"/>
                <a:cs typeface="Times New Roman"/>
              </a:rPr>
              <a:t>5</a:t>
            </a:r>
            <a:r>
              <a:rPr sz="1600" spc="0" dirty="0" smtClean="0">
                <a:solidFill>
                  <a:srgbClr val="C00000"/>
                </a:solidFill>
                <a:latin typeface="Times New Roman"/>
                <a:cs typeface="Times New Roman"/>
              </a:rPr>
              <a:t>4</a:t>
            </a:r>
            <a:r>
              <a:rPr sz="1600" spc="-25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1600" spc="4" dirty="0" smtClean="0">
                <a:solidFill>
                  <a:srgbClr val="C00000"/>
                </a:solidFill>
                <a:latin typeface="Times New Roman"/>
                <a:cs typeface="Times New Roman"/>
              </a:rPr>
              <a:t>0</a:t>
            </a:r>
            <a:r>
              <a:rPr sz="1600" spc="0" dirty="0" smtClean="0">
                <a:solidFill>
                  <a:srgbClr val="C00000"/>
                </a:solidFill>
                <a:latin typeface="Times New Roman"/>
                <a:cs typeface="Times New Roman"/>
              </a:rPr>
              <a:t>8                                 </a:t>
            </a:r>
            <a:r>
              <a:rPr sz="1600" spc="158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400" spc="4" baseline="34423" dirty="0" smtClean="0">
                <a:solidFill>
                  <a:srgbClr val="006FC0"/>
                </a:solidFill>
                <a:latin typeface="Times New Roman"/>
                <a:cs typeface="Times New Roman"/>
              </a:rPr>
              <a:t>2</a:t>
            </a:r>
            <a:r>
              <a:rPr sz="2400" spc="0" baseline="34423" dirty="0" smtClean="0">
                <a:solidFill>
                  <a:srgbClr val="006FC0"/>
                </a:solidFill>
                <a:latin typeface="Times New Roman"/>
                <a:cs typeface="Times New Roman"/>
              </a:rPr>
              <a:t>.</a:t>
            </a:r>
            <a:r>
              <a:rPr sz="2400" spc="-16" baseline="34423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400" spc="0" baseline="34423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875" spc="0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1875" spc="-9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875" spc="-4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875" spc="0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sz="1875" spc="135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875" spc="-4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875" spc="0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HE</a:t>
            </a:r>
            <a:r>
              <a:rPr sz="1875" spc="138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400" spc="4" baseline="34423" dirty="0" smtClean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1875" spc="4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IP</a:t>
            </a:r>
            <a:r>
              <a:rPr sz="1875" spc="0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H</a:t>
            </a:r>
            <a:r>
              <a:rPr sz="1875" spc="-9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875" spc="0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sz="1875" spc="106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875" spc="0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875" spc="-4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875" spc="0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XT</a:t>
            </a:r>
            <a:r>
              <a:rPr sz="1875" spc="148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875" spc="-5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1875" spc="0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OP</a:t>
            </a:r>
            <a:r>
              <a:rPr sz="1875" spc="5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1875" spc="-5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875" spc="0" baseline="44061" dirty="0" smtClean="0">
                <a:solidFill>
                  <a:srgbClr val="006FC0"/>
                </a:solidFill>
                <a:latin typeface="Times New Roman"/>
                <a:cs typeface="Times New Roman"/>
              </a:rPr>
              <a:t>D</a:t>
            </a:r>
            <a:endParaRPr sz="1250">
              <a:latin typeface="Times New Roman"/>
              <a:cs typeface="Times New Roman"/>
            </a:endParaRPr>
          </a:p>
          <a:p>
            <a:pPr marR="1322206" algn="r">
              <a:lnSpc>
                <a:spcPct val="95825"/>
              </a:lnSpc>
              <a:spcBef>
                <a:spcPts val="4413"/>
              </a:spcBef>
            </a:pPr>
            <a:r>
              <a:rPr sz="140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3</a:t>
            </a:r>
            <a:r>
              <a:rPr sz="14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.</a:t>
            </a:r>
            <a:r>
              <a:rPr sz="140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 E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NSURE</a:t>
            </a:r>
            <a:r>
              <a:rPr sz="1100" spc="136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40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‘</a:t>
            </a:r>
            <a:r>
              <a:rPr sz="140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H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EX</a:t>
            </a:r>
            <a:r>
              <a:rPr sz="14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’</a:t>
            </a:r>
            <a:r>
              <a:rPr sz="1400" spc="-70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100" spc="-25" dirty="0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1100" spc="109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10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L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ECTED</a:t>
            </a:r>
            <a:endParaRPr sz="1100">
              <a:latin typeface="Times New Roman"/>
              <a:cs typeface="Times New Roman"/>
            </a:endParaRPr>
          </a:p>
          <a:p>
            <a:pPr marR="953887" algn="r">
              <a:lnSpc>
                <a:spcPct val="95825"/>
              </a:lnSpc>
              <a:spcBef>
                <a:spcPts val="2213"/>
              </a:spcBef>
            </a:pPr>
            <a:r>
              <a:rPr sz="160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4</a:t>
            </a:r>
            <a:r>
              <a:rPr sz="16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.</a:t>
            </a:r>
            <a:r>
              <a:rPr sz="1600" spc="-21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6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125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UR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192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ME</a:t>
            </a:r>
            <a:r>
              <a:rPr sz="1250" spc="144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M</a:t>
            </a:r>
            <a:r>
              <a:rPr sz="125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O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D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171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1250" spc="97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U</a:t>
            </a:r>
            <a:r>
              <a:rPr sz="125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D</a:t>
            </a:r>
            <a:endParaRPr sz="1250">
              <a:latin typeface="Times New Roman"/>
              <a:cs typeface="Times New Roman"/>
            </a:endParaRPr>
          </a:p>
          <a:p>
            <a:pPr marL="2149093">
              <a:lnSpc>
                <a:spcPct val="95825"/>
              </a:lnSpc>
              <a:spcBef>
                <a:spcPts val="11367"/>
              </a:spcBef>
            </a:pPr>
            <a:r>
              <a:rPr sz="160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5</a:t>
            </a:r>
            <a:r>
              <a:rPr sz="16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.</a:t>
            </a:r>
            <a:r>
              <a:rPr sz="1600" spc="-16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60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L</a:t>
            </a:r>
            <a:r>
              <a:rPr sz="125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K</a:t>
            </a:r>
            <a:r>
              <a:rPr sz="1250" spc="127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60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‘</a:t>
            </a:r>
            <a:r>
              <a:rPr sz="16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D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25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C</a:t>
            </a:r>
            <a:r>
              <a:rPr sz="1250" spc="-75" dirty="0" smtClean="0">
                <a:solidFill>
                  <a:srgbClr val="006FC0"/>
                </a:solidFill>
                <a:latin typeface="Times New Roman"/>
                <a:cs typeface="Times New Roman"/>
              </a:rPr>
              <a:t>R</a:t>
            </a:r>
            <a:r>
              <a:rPr sz="125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Y</a:t>
            </a:r>
            <a:r>
              <a:rPr sz="125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P</a:t>
            </a:r>
            <a:r>
              <a:rPr sz="125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6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’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7580" y="246887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2075">
              <a:lnSpc>
                <a:spcPct val="95825"/>
              </a:lnSpc>
              <a:spcBef>
                <a:spcPts val="1322"/>
              </a:spcBef>
            </a:pP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F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U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N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CTIO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N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:</a:t>
            </a:r>
            <a:r>
              <a:rPr sz="1800" spc="1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D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EC</a:t>
            </a:r>
            <a:r>
              <a:rPr sz="1400" spc="-89" dirty="0" smtClean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Y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TING</a:t>
            </a:r>
            <a:r>
              <a:rPr sz="1400" spc="274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C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IP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H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ER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14884" y="246887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2"/>
              </a:spcBef>
            </a:pPr>
            <a:endParaRPr sz="1200" dirty="0"/>
          </a:p>
          <a:p>
            <a:pPr marL="90830">
              <a:lnSpc>
                <a:spcPct val="95825"/>
              </a:lnSpc>
            </a:pPr>
            <a:r>
              <a:rPr sz="18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L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B</a:t>
            </a:r>
            <a:r>
              <a:rPr sz="1400" spc="133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#</a:t>
            </a: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8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800" spc="-1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AES </a:t>
            </a:r>
            <a:r>
              <a:rPr sz="1800" spc="9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NC</a:t>
            </a:r>
            <a:r>
              <a:rPr sz="1400" spc="-79" dirty="0" smtClean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Y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TION</a:t>
            </a:r>
            <a:endParaRPr sz="1400" dirty="0">
              <a:latin typeface="Times New Roman"/>
              <a:cs typeface="Times New Roman"/>
            </a:endParaRPr>
          </a:p>
          <a:p>
            <a:pPr marL="90830">
              <a:lnSpc>
                <a:spcPct val="95825"/>
              </a:lnSpc>
              <a:spcBef>
                <a:spcPts val="90"/>
              </a:spcBef>
            </a:pP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TU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D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ENTS</a:t>
            </a:r>
            <a:r>
              <a:rPr sz="1400" spc="212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ANUAL</a:t>
            </a:r>
            <a:endParaRPr sz="1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/>
          <p:nvPr/>
        </p:nvSpPr>
        <p:spPr>
          <a:xfrm>
            <a:off x="214884" y="246887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848868"/>
                </a:moveTo>
                <a:lnTo>
                  <a:pt x="4637532" y="848868"/>
                </a:lnTo>
                <a:lnTo>
                  <a:pt x="4637532" y="0"/>
                </a:lnTo>
                <a:lnTo>
                  <a:pt x="0" y="0"/>
                </a:lnTo>
                <a:lnTo>
                  <a:pt x="0" y="848868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4884" y="1272539"/>
            <a:ext cx="11730228" cy="5244084"/>
          </a:xfrm>
          <a:custGeom>
            <a:avLst/>
            <a:gdLst/>
            <a:ahLst/>
            <a:cxnLst/>
            <a:rect l="l" t="t" r="r" b="b"/>
            <a:pathLst>
              <a:path w="11730228" h="5244084">
                <a:moveTo>
                  <a:pt x="0" y="5244084"/>
                </a:moveTo>
                <a:lnTo>
                  <a:pt x="11730228" y="5244084"/>
                </a:lnTo>
                <a:lnTo>
                  <a:pt x="11730228" y="0"/>
                </a:lnTo>
                <a:lnTo>
                  <a:pt x="0" y="0"/>
                </a:lnTo>
                <a:lnTo>
                  <a:pt x="0" y="5244084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664696" y="6556246"/>
            <a:ext cx="280416" cy="274320"/>
          </a:xfrm>
          <a:custGeom>
            <a:avLst/>
            <a:gdLst/>
            <a:ahLst/>
            <a:cxnLst/>
            <a:rect l="l" t="t" r="r" b="b"/>
            <a:pathLst>
              <a:path w="280416" h="274320">
                <a:moveTo>
                  <a:pt x="0" y="274319"/>
                </a:moveTo>
                <a:lnTo>
                  <a:pt x="280416" y="274319"/>
                </a:lnTo>
                <a:lnTo>
                  <a:pt x="280416" y="0"/>
                </a:lnTo>
                <a:lnTo>
                  <a:pt x="0" y="0"/>
                </a:lnTo>
                <a:lnTo>
                  <a:pt x="0" y="274319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24712" y="1694688"/>
            <a:ext cx="7048500" cy="33817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20140" y="1690116"/>
            <a:ext cx="7057644" cy="3390900"/>
          </a:xfrm>
          <a:custGeom>
            <a:avLst/>
            <a:gdLst/>
            <a:ahLst/>
            <a:cxnLst/>
            <a:rect l="l" t="t" r="r" b="b"/>
            <a:pathLst>
              <a:path w="7057644" h="3390900">
                <a:moveTo>
                  <a:pt x="0" y="3390900"/>
                </a:moveTo>
                <a:lnTo>
                  <a:pt x="7057644" y="3390900"/>
                </a:lnTo>
                <a:lnTo>
                  <a:pt x="7057644" y="0"/>
                </a:lnTo>
                <a:lnTo>
                  <a:pt x="0" y="0"/>
                </a:lnTo>
                <a:lnTo>
                  <a:pt x="0" y="3390900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833110" y="4562094"/>
            <a:ext cx="1839467" cy="281939"/>
          </a:xfrm>
          <a:custGeom>
            <a:avLst/>
            <a:gdLst/>
            <a:ahLst/>
            <a:cxnLst/>
            <a:rect l="l" t="t" r="r" b="b"/>
            <a:pathLst>
              <a:path w="1839467" h="281939">
                <a:moveTo>
                  <a:pt x="0" y="281939"/>
                </a:moveTo>
                <a:lnTo>
                  <a:pt x="1839467" y="281939"/>
                </a:lnTo>
                <a:lnTo>
                  <a:pt x="1839467" y="0"/>
                </a:lnTo>
                <a:lnTo>
                  <a:pt x="0" y="0"/>
                </a:lnTo>
                <a:lnTo>
                  <a:pt x="0" y="281939"/>
                </a:lnTo>
                <a:close/>
              </a:path>
            </a:pathLst>
          </a:custGeom>
          <a:ln w="22860"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314944" y="4447032"/>
            <a:ext cx="2180844" cy="524256"/>
          </a:xfrm>
          <a:custGeom>
            <a:avLst/>
            <a:gdLst/>
            <a:ahLst/>
            <a:cxnLst/>
            <a:rect l="l" t="t" r="r" b="b"/>
            <a:pathLst>
              <a:path w="2180844" h="524255">
                <a:moveTo>
                  <a:pt x="0" y="524256"/>
                </a:moveTo>
                <a:lnTo>
                  <a:pt x="2180844" y="524256"/>
                </a:lnTo>
                <a:lnTo>
                  <a:pt x="2180844" y="0"/>
                </a:lnTo>
                <a:lnTo>
                  <a:pt x="0" y="0"/>
                </a:lnTo>
                <a:lnTo>
                  <a:pt x="0" y="524256"/>
                </a:lnTo>
                <a:close/>
              </a:path>
            </a:pathLst>
          </a:custGeom>
          <a:ln w="9143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671816" y="4696587"/>
            <a:ext cx="643508" cy="56261"/>
          </a:xfrm>
          <a:custGeom>
            <a:avLst/>
            <a:gdLst/>
            <a:ahLst/>
            <a:cxnLst/>
            <a:rect l="l" t="t" r="r" b="b"/>
            <a:pathLst>
              <a:path w="643508" h="56261">
                <a:moveTo>
                  <a:pt x="75997" y="15475"/>
                </a:moveTo>
                <a:lnTo>
                  <a:pt x="643254" y="26035"/>
                </a:lnTo>
                <a:lnTo>
                  <a:pt x="643508" y="10794"/>
                </a:lnTo>
                <a:lnTo>
                  <a:pt x="76276" y="235"/>
                </a:lnTo>
                <a:lnTo>
                  <a:pt x="63626" y="0"/>
                </a:lnTo>
                <a:lnTo>
                  <a:pt x="63373" y="15239"/>
                </a:lnTo>
                <a:lnTo>
                  <a:pt x="75997" y="15475"/>
                </a:lnTo>
                <a:close/>
              </a:path>
              <a:path w="643508" h="56261">
                <a:moveTo>
                  <a:pt x="76276" y="235"/>
                </a:moveTo>
                <a:lnTo>
                  <a:pt x="76834" y="-30225"/>
                </a:lnTo>
                <a:lnTo>
                  <a:pt x="0" y="6476"/>
                </a:lnTo>
                <a:lnTo>
                  <a:pt x="75437" y="45974"/>
                </a:lnTo>
                <a:lnTo>
                  <a:pt x="75997" y="15475"/>
                </a:lnTo>
                <a:lnTo>
                  <a:pt x="63373" y="15239"/>
                </a:lnTo>
                <a:lnTo>
                  <a:pt x="63626" y="0"/>
                </a:lnTo>
                <a:lnTo>
                  <a:pt x="76276" y="235"/>
                </a:lnTo>
                <a:close/>
              </a:path>
            </a:pathLst>
          </a:custGeom>
          <a:solidFill>
            <a:srgbClr val="99220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307580" y="246887"/>
            <a:ext cx="4637532" cy="848868"/>
          </a:xfrm>
          <a:custGeom>
            <a:avLst/>
            <a:gdLst/>
            <a:ahLst/>
            <a:cxnLst/>
            <a:rect l="l" t="t" r="r" b="b"/>
            <a:pathLst>
              <a:path w="4637532" h="848868">
                <a:moveTo>
                  <a:pt x="0" y="848868"/>
                </a:moveTo>
                <a:lnTo>
                  <a:pt x="4637532" y="848868"/>
                </a:lnTo>
                <a:lnTo>
                  <a:pt x="4637532" y="0"/>
                </a:lnTo>
                <a:lnTo>
                  <a:pt x="0" y="0"/>
                </a:lnTo>
                <a:lnTo>
                  <a:pt x="0" y="848868"/>
                </a:lnTo>
                <a:close/>
              </a:path>
            </a:pathLst>
          </a:custGeom>
          <a:ln w="12192">
            <a:solidFill>
              <a:srgbClr val="006FC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1664696" y="6556246"/>
            <a:ext cx="280416" cy="2743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95825"/>
              </a:lnSpc>
              <a:spcBef>
                <a:spcPts val="70"/>
              </a:spcBef>
            </a:pP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3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33110" y="4562094"/>
            <a:ext cx="1839467" cy="2819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8314944" y="4447032"/>
            <a:ext cx="2180844" cy="52425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1120140" y="1690116"/>
            <a:ext cx="7057644" cy="33909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14884" y="1272539"/>
            <a:ext cx="11730228" cy="52440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5778">
              <a:lnSpc>
                <a:spcPct val="95825"/>
              </a:lnSpc>
              <a:spcBef>
                <a:spcPts val="65"/>
              </a:spcBef>
            </a:pP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9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3 : C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OP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Y</a:t>
            </a:r>
            <a:r>
              <a:rPr sz="1400" spc="-13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AN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D</a:t>
            </a:r>
            <a:r>
              <a:rPr sz="1400" spc="15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-175" dirty="0" smtClean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VE</a:t>
            </a:r>
            <a:r>
              <a:rPr sz="1400" spc="117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THE</a:t>
            </a:r>
            <a:r>
              <a:rPr sz="1400" spc="144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NC</a:t>
            </a:r>
            <a:r>
              <a:rPr sz="1400" spc="-79" dirty="0" smtClean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Y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</a:t>
            </a:r>
            <a:r>
              <a:rPr sz="14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D</a:t>
            </a:r>
            <a:r>
              <a:rPr sz="18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/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C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IP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H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ER</a:t>
            </a:r>
            <a:r>
              <a:rPr sz="1400" spc="293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</a:t>
            </a:r>
            <a:r>
              <a:rPr sz="14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XT</a:t>
            </a:r>
            <a:r>
              <a:rPr sz="1400" spc="148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GE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N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ER</a:t>
            </a:r>
            <a:r>
              <a:rPr sz="1400" spc="-154" dirty="0" smtClean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</a:t>
            </a:r>
            <a:r>
              <a:rPr sz="14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D</a:t>
            </a:r>
            <a:r>
              <a:rPr sz="1400" spc="182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AF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TER</a:t>
            </a:r>
            <a:r>
              <a:rPr sz="1400" spc="189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ENC</a:t>
            </a:r>
            <a:r>
              <a:rPr sz="1400" spc="-84" dirty="0" smtClean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Y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TION</a:t>
            </a:r>
            <a:endParaRPr sz="1400">
              <a:latin typeface="Times New Roman"/>
              <a:cs typeface="Times New Roman"/>
            </a:endParaRPr>
          </a:p>
          <a:p>
            <a:pPr marL="8193024" marR="1927724">
              <a:lnSpc>
                <a:spcPts val="1609"/>
              </a:lnSpc>
              <a:spcBef>
                <a:spcPts val="23280"/>
              </a:spcBef>
            </a:pPr>
            <a:r>
              <a:rPr sz="140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V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ER</a:t>
            </a:r>
            <a:r>
              <a:rPr sz="1100" spc="-19" dirty="0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FY</a:t>
            </a:r>
            <a:r>
              <a:rPr sz="1100" spc="91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THE</a:t>
            </a:r>
            <a:r>
              <a:rPr sz="1100" spc="106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OR</a:t>
            </a:r>
            <a:r>
              <a:rPr sz="1100" spc="-25" dirty="0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1100" spc="10" dirty="0" smtClean="0">
                <a:solidFill>
                  <a:srgbClr val="006FC0"/>
                </a:solidFill>
                <a:latin typeface="Times New Roman"/>
                <a:cs typeface="Times New Roman"/>
              </a:rPr>
              <a:t>G</a:t>
            </a:r>
            <a:r>
              <a:rPr sz="1100" spc="-10" dirty="0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1100" spc="10" dirty="0" smtClean="0">
                <a:solidFill>
                  <a:srgbClr val="006FC0"/>
                </a:solidFill>
                <a:latin typeface="Times New Roman"/>
                <a:cs typeface="Times New Roman"/>
              </a:rPr>
              <a:t>NA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L </a:t>
            </a:r>
            <a:endParaRPr sz="1100">
              <a:latin typeface="Times New Roman"/>
              <a:cs typeface="Times New Roman"/>
            </a:endParaRPr>
          </a:p>
          <a:p>
            <a:pPr marL="8193024" marR="1927724">
              <a:lnSpc>
                <a:spcPts val="1264"/>
              </a:lnSpc>
              <a:spcBef>
                <a:spcPts val="350"/>
              </a:spcBef>
            </a:pP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P</a:t>
            </a:r>
            <a:r>
              <a:rPr sz="1100" spc="-9" dirty="0" smtClean="0">
                <a:solidFill>
                  <a:srgbClr val="006FC0"/>
                </a:solidFill>
                <a:latin typeface="Times New Roman"/>
                <a:cs typeface="Times New Roman"/>
              </a:rPr>
              <a:t>L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A</a:t>
            </a:r>
            <a:r>
              <a:rPr sz="1100" spc="-25" dirty="0" smtClean="0">
                <a:solidFill>
                  <a:srgbClr val="006FC0"/>
                </a:solidFill>
                <a:latin typeface="Times New Roman"/>
                <a:cs typeface="Times New Roman"/>
              </a:rPr>
              <a:t>I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N</a:t>
            </a:r>
            <a:r>
              <a:rPr sz="1100" spc="142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T</a:t>
            </a:r>
            <a:r>
              <a:rPr sz="110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XT</a:t>
            </a:r>
            <a:r>
              <a:rPr sz="1100" spc="103" dirty="0" smtClean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ME</a:t>
            </a:r>
            <a:r>
              <a:rPr sz="1100" spc="4" dirty="0" smtClean="0">
                <a:solidFill>
                  <a:srgbClr val="006FC0"/>
                </a:solidFill>
                <a:latin typeface="Times New Roman"/>
                <a:cs typeface="Times New Roman"/>
              </a:rPr>
              <a:t>S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SA</a:t>
            </a:r>
            <a:r>
              <a:rPr sz="1100" spc="-4" dirty="0" smtClean="0">
                <a:solidFill>
                  <a:srgbClr val="006FC0"/>
                </a:solidFill>
                <a:latin typeface="Times New Roman"/>
                <a:cs typeface="Times New Roman"/>
              </a:rPr>
              <a:t>G</a:t>
            </a:r>
            <a:r>
              <a:rPr sz="1100" spc="0" dirty="0" smtClean="0">
                <a:solidFill>
                  <a:srgbClr val="006FC0"/>
                </a:solidFill>
                <a:latin typeface="Times New Roman"/>
                <a:cs typeface="Times New Roman"/>
              </a:rPr>
              <a:t>E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7580" y="246887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2075">
              <a:lnSpc>
                <a:spcPct val="95825"/>
              </a:lnSpc>
              <a:spcBef>
                <a:spcPts val="1322"/>
              </a:spcBef>
            </a:pP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F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U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N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CTIO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N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:</a:t>
            </a:r>
            <a:r>
              <a:rPr sz="1800" spc="1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G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ENER</a:t>
            </a:r>
            <a:r>
              <a:rPr sz="1400" spc="-154" dirty="0" smtClean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TING</a:t>
            </a:r>
            <a:r>
              <a:rPr sz="1400" spc="23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LAIN</a:t>
            </a:r>
            <a:r>
              <a:rPr sz="1400" spc="131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T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EXT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14884" y="246887"/>
            <a:ext cx="4637532" cy="848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2"/>
              </a:spcBef>
            </a:pPr>
            <a:endParaRPr sz="1200" dirty="0"/>
          </a:p>
          <a:p>
            <a:pPr marL="90830">
              <a:lnSpc>
                <a:spcPct val="95825"/>
              </a:lnSpc>
            </a:pPr>
            <a:r>
              <a:rPr sz="18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L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B</a:t>
            </a:r>
            <a:r>
              <a:rPr sz="1400" spc="133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smtClean="0">
                <a:solidFill>
                  <a:srgbClr val="001F5F"/>
                </a:solidFill>
                <a:latin typeface="Times New Roman"/>
                <a:cs typeface="Times New Roman"/>
              </a:rPr>
              <a:t>#</a:t>
            </a:r>
            <a:r>
              <a:rPr sz="1800" spc="-4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800" spc="0" smtClean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800" spc="4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–</a:t>
            </a:r>
            <a:r>
              <a:rPr sz="1800" spc="-1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AES </a:t>
            </a:r>
            <a:r>
              <a:rPr sz="1800" spc="9" dirty="0" smtClean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NC</a:t>
            </a:r>
            <a:r>
              <a:rPr sz="1400" spc="-79" dirty="0" smtClean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Y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P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TION</a:t>
            </a:r>
            <a:endParaRPr sz="1400" dirty="0">
              <a:latin typeface="Times New Roman"/>
              <a:cs typeface="Times New Roman"/>
            </a:endParaRPr>
          </a:p>
          <a:p>
            <a:pPr marL="90830">
              <a:lnSpc>
                <a:spcPct val="95825"/>
              </a:lnSpc>
              <a:spcBef>
                <a:spcPts val="90"/>
              </a:spcBef>
            </a:pP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TU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D</a:t>
            </a:r>
            <a:r>
              <a:rPr sz="1400" spc="0" dirty="0" smtClean="0">
                <a:solidFill>
                  <a:srgbClr val="001F5F"/>
                </a:solidFill>
                <a:latin typeface="Times New Roman"/>
                <a:cs typeface="Times New Roman"/>
              </a:rPr>
              <a:t>ENTS</a:t>
            </a:r>
            <a:r>
              <a:rPr sz="1400" spc="212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4" dirty="0" smtClean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1400" spc="4" dirty="0" smtClean="0">
                <a:solidFill>
                  <a:srgbClr val="001F5F"/>
                </a:solidFill>
                <a:latin typeface="Times New Roman"/>
                <a:cs typeface="Times New Roman"/>
              </a:rPr>
              <a:t>ANUAL</a:t>
            </a:r>
            <a:endParaRPr sz="1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336</Words>
  <Application>Microsoft Office PowerPoint</Application>
  <PresentationFormat>Widescreen</PresentationFormat>
  <Paragraphs>71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Rehab Al-Fallaj</cp:lastModifiedBy>
  <cp:revision>1</cp:revision>
  <dcterms:modified xsi:type="dcterms:W3CDTF">2018-01-28T07:08:39Z</dcterms:modified>
</cp:coreProperties>
</file>