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7" r:id="rId3"/>
    <p:sldId id="277" r:id="rId4"/>
    <p:sldId id="258" r:id="rId5"/>
    <p:sldId id="281" r:id="rId6"/>
    <p:sldId id="280" r:id="rId7"/>
    <p:sldId id="266" r:id="rId8"/>
    <p:sldId id="267" r:id="rId9"/>
    <p:sldId id="259" r:id="rId10"/>
    <p:sldId id="276" r:id="rId11"/>
    <p:sldId id="261" r:id="rId12"/>
    <p:sldId id="264" r:id="rId13"/>
    <p:sldId id="274" r:id="rId14"/>
    <p:sldId id="282" r:id="rId15"/>
    <p:sldId id="275" r:id="rId16"/>
  </p:sldIdLst>
  <p:sldSz cx="9144000" cy="6858000" type="screen4x3"/>
  <p:notesSz cx="6889750" cy="96075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Mohammed Laqqan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C36DC28-D77A-4226-B4DC-B1A37BD3B1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9B6-D54C-47DC-9818-E928D6F52A76}" type="datetimeFigureOut">
              <a:rPr lang="ar-SA" smtClean="0"/>
              <a:pPr/>
              <a:t>11/02/44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samsung1\Pictures\depositphotos_7269640-Blood-groups.jpg"/>
          <p:cNvPicPr>
            <a:picLocks noChangeAspect="1" noChangeArrowheads="1"/>
          </p:cNvPicPr>
          <p:nvPr/>
        </p:nvPicPr>
        <p:blipFill>
          <a:blip r:embed="rId2" cstate="print"/>
          <a:srcRect l="-679" t="5573" b="16408"/>
          <a:stretch>
            <a:fillRect/>
          </a:stretch>
        </p:blipFill>
        <p:spPr bwMode="auto">
          <a:xfrm>
            <a:off x="428597" y="357166"/>
            <a:ext cx="8215370" cy="63579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000364" y="3286124"/>
            <a:ext cx="3214710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Blood Groups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ABO blood group system:</a:t>
            </a:r>
            <a:br>
              <a:rPr lang="en-US" dirty="0" smtClean="0"/>
            </a:br>
            <a:r>
              <a:rPr lang="en-US" dirty="0" smtClean="0"/>
              <a:t>Phenotype and Genotype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204864"/>
            <a:ext cx="4507954" cy="2592287"/>
          </a:xfrm>
          <a:prstGeom prst="rect">
            <a:avLst/>
          </a:prstGeom>
        </p:spPr>
      </p:pic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GROUP TEST</a:t>
            </a:r>
            <a:endParaRPr lang="ar-SA" dirty="0"/>
          </a:p>
        </p:txBody>
      </p:sp>
      <p:pic>
        <p:nvPicPr>
          <p:cNvPr id="1026" name="Picture 2" descr="C:\Users\majed\Downloads\images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657229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sung1\Pictures\imagesCAXUX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1924050" cy="2371725"/>
          </a:xfrm>
          <a:prstGeom prst="rect">
            <a:avLst/>
          </a:prstGeom>
          <a:noFill/>
        </p:spPr>
      </p:pic>
      <p:pic>
        <p:nvPicPr>
          <p:cNvPr id="7172" name="Picture 4" descr="C:\Users\samsung1\Pictures\imagesCAIX4R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3057525" cy="1495425"/>
          </a:xfrm>
          <a:prstGeom prst="rect">
            <a:avLst/>
          </a:prstGeom>
          <a:noFill/>
        </p:spPr>
      </p:pic>
      <p:pic>
        <p:nvPicPr>
          <p:cNvPr id="7173" name="Picture 5" descr="C:\Users\samsung1\Pictures\imagesCAGGRIY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14875"/>
            <a:ext cx="4857784" cy="2143125"/>
          </a:xfrm>
          <a:prstGeom prst="rect">
            <a:avLst/>
          </a:prstGeom>
          <a:noFill/>
        </p:spPr>
      </p:pic>
      <p:pic>
        <p:nvPicPr>
          <p:cNvPr id="7" name="Picture 2" descr="C:\Users\samsung1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2514600" cy="1819275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BLOOD GROUP TEST </a:t>
            </a:r>
            <a:br>
              <a:rPr lang="en-US" dirty="0" smtClean="0"/>
            </a:br>
            <a:r>
              <a:rPr lang="en-US" dirty="0" smtClean="0"/>
              <a:t>YOU NEED: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928662" y="1928802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2357430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578" y="1571612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6" y="4929198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Result WITH D(+,-)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74" t="16731" r="16262"/>
          <a:stretch>
            <a:fillRect/>
          </a:stretch>
        </p:blipFill>
        <p:spPr bwMode="auto">
          <a:xfrm>
            <a:off x="71406" y="1264993"/>
            <a:ext cx="8163380" cy="5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429420" cy="500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Exercise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5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3116"/>
            <a:ext cx="3571900" cy="12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1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428999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 descr="C:\Users\samsung1\Pictures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60126"/>
            <a:ext cx="6819356" cy="512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endParaRPr lang="en-US" b="1" u="sng" dirty="0" smtClean="0"/>
          </a:p>
          <a:p>
            <a:pPr marL="0" indent="0" algn="l" rtl="0">
              <a:buNone/>
            </a:pPr>
            <a:r>
              <a:rPr lang="en-US" b="1" dirty="0"/>
              <a:t> </a:t>
            </a:r>
            <a:r>
              <a:rPr lang="en-US" b="1" dirty="0" smtClean="0"/>
              <a:t>ABO blood group system:</a:t>
            </a:r>
          </a:p>
          <a:p>
            <a:pPr algn="l" rtl="0"/>
            <a:r>
              <a:rPr lang="en-US" dirty="0" smtClean="0"/>
              <a:t>The most well-known and medically important blood types are in the ABO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humans and many other primates can be typed for the ABO blood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four principal types: A, B, AB, and O.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two antigens and two antibodies that are mostly responsible for the ABO types.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5937" t="28666" r="19375" b="21481"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836712"/>
            <a:ext cx="83582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group system :</a:t>
            </a:r>
          </a:p>
          <a:p>
            <a:pPr algn="l" rtl="0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 err="1" smtClean="0"/>
              <a:t>Rh</a:t>
            </a:r>
            <a:r>
              <a:rPr lang="en-US" sz="3200" dirty="0" smtClean="0"/>
              <a:t> system is the second most significant blood-group system in human-blood transfusion with currently 50 antigens.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most significant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 is the D antigen, because it is the most likely to provoke an immune system response of the five main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antigens .</a:t>
            </a:r>
            <a:endParaRPr lang="en-US" sz="3200" dirty="0"/>
          </a:p>
        </p:txBody>
      </p:sp>
      <p:pic>
        <p:nvPicPr>
          <p:cNvPr id="15361" name="Picture 1" descr="C:\Users\samsung1\Pictures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306" y="142852"/>
            <a:ext cx="11654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590075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 can say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114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presence or absence of D Ag determines if the person is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/>
            <a:endParaRPr lang="ar-SA" dirty="0"/>
          </a:p>
        </p:txBody>
      </p:sp>
      <p:pic>
        <p:nvPicPr>
          <p:cNvPr id="2050" name="Picture 2" descr="C:\Users\majed\Downloads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3071834" cy="1620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majed\Downloads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5" y="4163885"/>
            <a:ext cx="3038479" cy="216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majed\Downloads\images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5" y="4071942"/>
            <a:ext cx="2214941" cy="2203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majed\Downloads\images 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28572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4488"/>
            <a:ext cx="7877204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 from the exposure to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 at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37°C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2828" y="3357562"/>
            <a:ext cx="14478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5" y="4071942"/>
            <a:ext cx="1336675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29256" y="3357562"/>
            <a:ext cx="2643206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subsequent pregnancies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13906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8596" y="6076102"/>
            <a:ext cx="4714908" cy="424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Mother makes anti-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pic>
        <p:nvPicPr>
          <p:cNvPr id="3074" name="Picture 2" descr="C:\Users\majed\Downloads\images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24384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34" t="16757" r="13821"/>
          <a:stretch>
            <a:fillRect/>
          </a:stretch>
        </p:blipFill>
        <p:spPr bwMode="auto">
          <a:xfrm>
            <a:off x="3103" y="1857364"/>
            <a:ext cx="91408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4156" r="16419"/>
          <a:stretch>
            <a:fillRect/>
          </a:stretch>
        </p:blipFill>
        <p:spPr bwMode="auto">
          <a:xfrm>
            <a:off x="0" y="857232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Antigens and Antibodies</a:t>
            </a:r>
            <a:endParaRPr lang="ar-SA" dirty="0"/>
          </a:p>
        </p:txBody>
      </p:sp>
      <p:pic>
        <p:nvPicPr>
          <p:cNvPr id="2050" name="Picture 2" descr="C:\Users\samsung1\Pictures\ABO_blood_type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80" y="1521802"/>
            <a:ext cx="7510696" cy="483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197</Words>
  <Application>Microsoft Office PowerPoint</Application>
  <PresentationFormat>عرض على الشاشة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We can say :</vt:lpstr>
      <vt:lpstr>Rh antibodies</vt:lpstr>
      <vt:lpstr>ABO blood group system</vt:lpstr>
      <vt:lpstr>ABO blood group system</vt:lpstr>
      <vt:lpstr>The Antigens and Antibodies</vt:lpstr>
      <vt:lpstr>ABO blood group system: Phenotype and Genotype</vt:lpstr>
      <vt:lpstr>BLOOD GROUP TEST</vt:lpstr>
      <vt:lpstr>BLOOD GROUP TEST  YOU NEED:</vt:lpstr>
      <vt:lpstr>The Result WITH D(+,-)</vt:lpstr>
      <vt:lpstr>Exercise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samsung1</dc:creator>
  <cp:lastModifiedBy>dell</cp:lastModifiedBy>
  <cp:revision>37</cp:revision>
  <cp:lastPrinted>2018-04-17T16:56:41Z</cp:lastPrinted>
  <dcterms:created xsi:type="dcterms:W3CDTF">2012-12-14T10:04:50Z</dcterms:created>
  <dcterms:modified xsi:type="dcterms:W3CDTF">2022-09-07T09:08:08Z</dcterms:modified>
</cp:coreProperties>
</file>