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6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01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1484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91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14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45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68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2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23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2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1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2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2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9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61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4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342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449" y="229225"/>
            <a:ext cx="2237789" cy="676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86" marR="152399" algn="ctr">
              <a:lnSpc>
                <a:spcPct val="95825"/>
              </a:lnSpc>
            </a:pP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NET</a:t>
            </a:r>
            <a:r>
              <a:rPr sz="1200" spc="39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ORK</a:t>
            </a:r>
            <a:r>
              <a:rPr sz="1200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1200" spc="-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RITY</a:t>
            </a:r>
            <a:r>
              <a:rPr sz="1200" spc="-5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41194" y="2609078"/>
            <a:ext cx="4904231" cy="10318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1. </a:t>
            </a:r>
            <a:r>
              <a:rPr sz="3600" spc="-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THICAL</a:t>
            </a:r>
            <a:r>
              <a:rPr sz="3600" spc="-1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SSUES IN</a:t>
            </a:r>
            <a:endParaRPr sz="3600">
              <a:latin typeface="Arial"/>
              <a:cs typeface="Arial"/>
            </a:endParaRPr>
          </a:p>
          <a:p>
            <a:pPr marL="12700" marR="33882">
              <a:lnSpc>
                <a:spcPct val="95825"/>
              </a:lnSpc>
            </a:pP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NETWORK SEC</a:t>
            </a:r>
            <a:r>
              <a:rPr sz="3600" spc="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RITY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37660" y="2648712"/>
            <a:ext cx="2881884" cy="1559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45102" y="2743962"/>
            <a:ext cx="2667000" cy="1371600"/>
          </a:xfrm>
          <a:custGeom>
            <a:avLst/>
            <a:gdLst/>
            <a:ahLst/>
            <a:cxnLst/>
            <a:rect l="l" t="t" r="r" b="b"/>
            <a:pathLst>
              <a:path w="2667000" h="1371600">
                <a:moveTo>
                  <a:pt x="0" y="228600"/>
                </a:moveTo>
                <a:lnTo>
                  <a:pt x="0" y="1143000"/>
                </a:lnTo>
                <a:lnTo>
                  <a:pt x="757" y="1161746"/>
                </a:lnTo>
                <a:lnTo>
                  <a:pt x="11655" y="1215249"/>
                </a:lnTo>
                <a:lnTo>
                  <a:pt x="34252" y="1263410"/>
                </a:lnTo>
                <a:lnTo>
                  <a:pt x="66960" y="1304639"/>
                </a:lnTo>
                <a:lnTo>
                  <a:pt x="108189" y="1337347"/>
                </a:lnTo>
                <a:lnTo>
                  <a:pt x="156350" y="1359944"/>
                </a:lnTo>
                <a:lnTo>
                  <a:pt x="209853" y="1370842"/>
                </a:lnTo>
                <a:lnTo>
                  <a:pt x="228600" y="1371600"/>
                </a:lnTo>
                <a:lnTo>
                  <a:pt x="2438400" y="1371600"/>
                </a:lnTo>
                <a:lnTo>
                  <a:pt x="2493330" y="1364955"/>
                </a:lnTo>
                <a:lnTo>
                  <a:pt x="2543448" y="1346081"/>
                </a:lnTo>
                <a:lnTo>
                  <a:pt x="2587164" y="1316567"/>
                </a:lnTo>
                <a:lnTo>
                  <a:pt x="2622889" y="1278002"/>
                </a:lnTo>
                <a:lnTo>
                  <a:pt x="2649033" y="1231975"/>
                </a:lnTo>
                <a:lnTo>
                  <a:pt x="2664007" y="1180076"/>
                </a:lnTo>
                <a:lnTo>
                  <a:pt x="2667000" y="1143000"/>
                </a:lnTo>
                <a:lnTo>
                  <a:pt x="2667000" y="228600"/>
                </a:lnTo>
                <a:lnTo>
                  <a:pt x="2660355" y="173669"/>
                </a:lnTo>
                <a:lnTo>
                  <a:pt x="2641481" y="123551"/>
                </a:lnTo>
                <a:lnTo>
                  <a:pt x="2611967" y="79835"/>
                </a:lnTo>
                <a:lnTo>
                  <a:pt x="2573402" y="44110"/>
                </a:lnTo>
                <a:lnTo>
                  <a:pt x="2527375" y="17966"/>
                </a:lnTo>
                <a:lnTo>
                  <a:pt x="2475476" y="2992"/>
                </a:lnTo>
                <a:lnTo>
                  <a:pt x="2438400" y="0"/>
                </a:lnTo>
                <a:lnTo>
                  <a:pt x="228600" y="0"/>
                </a:lnTo>
                <a:lnTo>
                  <a:pt x="173669" y="6644"/>
                </a:lnTo>
                <a:lnTo>
                  <a:pt x="123551" y="25518"/>
                </a:lnTo>
                <a:lnTo>
                  <a:pt x="79835" y="55032"/>
                </a:lnTo>
                <a:lnTo>
                  <a:pt x="44110" y="93597"/>
                </a:lnTo>
                <a:lnTo>
                  <a:pt x="17966" y="139624"/>
                </a:lnTo>
                <a:lnTo>
                  <a:pt x="2992" y="191523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45102" y="2743962"/>
            <a:ext cx="2667000" cy="1371600"/>
          </a:xfrm>
          <a:custGeom>
            <a:avLst/>
            <a:gdLst/>
            <a:ahLst/>
            <a:cxnLst/>
            <a:rect l="l" t="t" r="r" b="b"/>
            <a:pathLst>
              <a:path w="2667000" h="1371600">
                <a:moveTo>
                  <a:pt x="0" y="228600"/>
                </a:moveTo>
                <a:lnTo>
                  <a:pt x="6644" y="173669"/>
                </a:lnTo>
                <a:lnTo>
                  <a:pt x="25518" y="123551"/>
                </a:lnTo>
                <a:lnTo>
                  <a:pt x="55032" y="79835"/>
                </a:lnTo>
                <a:lnTo>
                  <a:pt x="93597" y="44110"/>
                </a:lnTo>
                <a:lnTo>
                  <a:pt x="139624" y="17966"/>
                </a:lnTo>
                <a:lnTo>
                  <a:pt x="191523" y="2992"/>
                </a:lnTo>
                <a:lnTo>
                  <a:pt x="228600" y="0"/>
                </a:lnTo>
                <a:lnTo>
                  <a:pt x="2438400" y="0"/>
                </a:lnTo>
                <a:lnTo>
                  <a:pt x="2493330" y="6644"/>
                </a:lnTo>
                <a:lnTo>
                  <a:pt x="2543448" y="25518"/>
                </a:lnTo>
                <a:lnTo>
                  <a:pt x="2587164" y="55032"/>
                </a:lnTo>
                <a:lnTo>
                  <a:pt x="2622889" y="93597"/>
                </a:lnTo>
                <a:lnTo>
                  <a:pt x="2649033" y="139624"/>
                </a:lnTo>
                <a:lnTo>
                  <a:pt x="2664007" y="191523"/>
                </a:lnTo>
                <a:lnTo>
                  <a:pt x="2667000" y="228600"/>
                </a:lnTo>
                <a:lnTo>
                  <a:pt x="2667000" y="1143000"/>
                </a:lnTo>
                <a:lnTo>
                  <a:pt x="2660355" y="1197930"/>
                </a:lnTo>
                <a:lnTo>
                  <a:pt x="2641481" y="1248048"/>
                </a:lnTo>
                <a:lnTo>
                  <a:pt x="2611967" y="1291764"/>
                </a:lnTo>
                <a:lnTo>
                  <a:pt x="2573402" y="1327489"/>
                </a:lnTo>
                <a:lnTo>
                  <a:pt x="2527375" y="1353633"/>
                </a:lnTo>
                <a:lnTo>
                  <a:pt x="2475476" y="1368607"/>
                </a:lnTo>
                <a:lnTo>
                  <a:pt x="2438400" y="1371600"/>
                </a:lnTo>
                <a:lnTo>
                  <a:pt x="228600" y="1371600"/>
                </a:lnTo>
                <a:lnTo>
                  <a:pt x="173669" y="1364955"/>
                </a:lnTo>
                <a:lnTo>
                  <a:pt x="123551" y="1346081"/>
                </a:lnTo>
                <a:lnTo>
                  <a:pt x="79835" y="1316567"/>
                </a:lnTo>
                <a:lnTo>
                  <a:pt x="44110" y="1278002"/>
                </a:lnTo>
                <a:lnTo>
                  <a:pt x="17966" y="1231975"/>
                </a:lnTo>
                <a:lnTo>
                  <a:pt x="2992" y="1180076"/>
                </a:lnTo>
                <a:lnTo>
                  <a:pt x="0" y="1143000"/>
                </a:lnTo>
                <a:lnTo>
                  <a:pt x="0" y="22860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64" y="2935224"/>
            <a:ext cx="2621280" cy="1185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81783" y="2950464"/>
            <a:ext cx="2618232" cy="11841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22064" y="2964179"/>
            <a:ext cx="2621280" cy="11871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25768" y="2979420"/>
            <a:ext cx="2618231" cy="11841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05962" y="601726"/>
            <a:ext cx="2216521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spc="0" baseline="3103" dirty="0" smtClean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6600" spc="-59" baseline="3103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6600" spc="0" baseline="3103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600" spc="-79" baseline="3103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600" spc="0" baseline="3103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600" spc="-29" baseline="3103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6600" spc="0" baseline="3103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14971" y="3291332"/>
            <a:ext cx="748028" cy="360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324" marR="22859">
              <a:lnSpc>
                <a:spcPts val="1320"/>
              </a:lnSpc>
              <a:spcBef>
                <a:spcPts val="66"/>
              </a:spcBef>
            </a:pPr>
            <a:r>
              <a:rPr sz="1800" b="1" spc="-9" baseline="227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40"/>
              </a:lnSpc>
              <a:spcBef>
                <a:spcPts val="6"/>
              </a:spcBef>
            </a:pP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b="1" spc="-9" baseline="227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UR</a:t>
            </a:r>
            <a:r>
              <a:rPr sz="1800" b="1" spc="-9" baseline="227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4151" y="3340354"/>
            <a:ext cx="104993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14" baseline="227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TIO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88005" y="3354704"/>
            <a:ext cx="70874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48046" y="3368802"/>
            <a:ext cx="47675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b="1" spc="-14" baseline="227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990600"/>
            <a:ext cx="8686800" cy="5701284"/>
          </a:xfrm>
          <a:custGeom>
            <a:avLst/>
            <a:gdLst/>
            <a:ahLst/>
            <a:cxnLst/>
            <a:rect l="l" t="t" r="r" b="b"/>
            <a:pathLst>
              <a:path w="8686800" h="5701284">
                <a:moveTo>
                  <a:pt x="0" y="5701284"/>
                </a:moveTo>
                <a:lnTo>
                  <a:pt x="8686800" y="5701284"/>
                </a:lnTo>
                <a:lnTo>
                  <a:pt x="8686800" y="0"/>
                </a:lnTo>
                <a:lnTo>
                  <a:pt x="0" y="0"/>
                </a:lnTo>
                <a:lnTo>
                  <a:pt x="0" y="5701284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316481"/>
            <a:ext cx="7945827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Netw</a:t>
            </a:r>
            <a:r>
              <a:rPr sz="4000" b="1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rk</a:t>
            </a:r>
            <a:r>
              <a:rPr sz="4000" b="1" spc="-12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Security</a:t>
            </a:r>
            <a:r>
              <a:rPr sz="4000" b="1" spc="-13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Issues/T</a:t>
            </a:r>
            <a:r>
              <a:rPr sz="4000" b="1" spc="-9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reats</a:t>
            </a:r>
            <a:endParaRPr sz="4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2400" y="990600"/>
            <a:ext cx="8686800" cy="57012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39">
              <a:lnSpc>
                <a:spcPct val="95825"/>
              </a:lnSpc>
              <a:spcBef>
                <a:spcPts val="465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Network</a:t>
            </a:r>
            <a:r>
              <a:rPr sz="32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security</a:t>
            </a:r>
            <a:r>
              <a:rPr sz="32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is pri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ost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concern</a:t>
            </a:r>
            <a:r>
              <a:rPr sz="3200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of all</a:t>
            </a:r>
            <a:endParaRPr sz="3200">
              <a:latin typeface="Arial"/>
              <a:cs typeface="Arial"/>
            </a:endParaRPr>
          </a:p>
          <a:p>
            <a:pPr marL="391099" marR="5680834" algn="ctr">
              <a:lnSpc>
                <a:spcPct val="95825"/>
              </a:lnSpc>
              <a:spcBef>
                <a:spcPts val="160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izat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 marL="434340" marR="199233" indent="-342900">
              <a:lnSpc>
                <a:spcPct val="100041"/>
              </a:lnSpc>
              <a:spcBef>
                <a:spcPts val="931"/>
              </a:spcBef>
              <a:tabLst>
                <a:tab pos="431800" algn="l"/>
              </a:tabLst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	The</a:t>
            </a:r>
            <a:r>
              <a:rPr sz="32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orm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assed</a:t>
            </a:r>
            <a:r>
              <a:rPr sz="3200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twe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rs is very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vuln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le.</a:t>
            </a:r>
            <a:endParaRPr sz="3200">
              <a:latin typeface="Arial"/>
              <a:cs typeface="Arial"/>
            </a:endParaRPr>
          </a:p>
          <a:p>
            <a:pPr marL="434340" marR="218765" indent="-342900">
              <a:lnSpc>
                <a:spcPct val="100041"/>
              </a:lnSpc>
              <a:spcBef>
                <a:spcPts val="773"/>
              </a:spcBef>
              <a:tabLst>
                <a:tab pos="431800" algn="l"/>
              </a:tabLst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	In the l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st d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cade</a:t>
            </a:r>
            <a:r>
              <a:rPr sz="32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n a m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ive incre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32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of Hackers</a:t>
            </a:r>
            <a:r>
              <a:rPr sz="3200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&amp; Crackers</a:t>
            </a:r>
            <a:r>
              <a:rPr sz="3200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creat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666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ir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815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8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Ran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omwa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811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8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Oth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6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2800" spc="-9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990600"/>
            <a:ext cx="8686800" cy="5701284"/>
          </a:xfrm>
          <a:custGeom>
            <a:avLst/>
            <a:gdLst/>
            <a:ahLst/>
            <a:cxnLst/>
            <a:rect l="l" t="t" r="r" b="b"/>
            <a:pathLst>
              <a:path w="8686800" h="5701284">
                <a:moveTo>
                  <a:pt x="0" y="5701284"/>
                </a:moveTo>
                <a:lnTo>
                  <a:pt x="8686800" y="5701284"/>
                </a:lnTo>
                <a:lnTo>
                  <a:pt x="8686800" y="0"/>
                </a:lnTo>
                <a:lnTo>
                  <a:pt x="0" y="0"/>
                </a:lnTo>
                <a:lnTo>
                  <a:pt x="0" y="5701284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316481"/>
            <a:ext cx="4079753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Security</a:t>
            </a:r>
            <a:r>
              <a:rPr sz="4000" b="1" spc="-14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Threats</a:t>
            </a:r>
            <a:endParaRPr sz="4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2400" y="990600"/>
            <a:ext cx="8686800" cy="57012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39">
              <a:lnSpc>
                <a:spcPct val="95825"/>
              </a:lnSpc>
              <a:spcBef>
                <a:spcPts val="465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lowi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g is a list 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f co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nly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known</a:t>
            </a:r>
            <a:endParaRPr sz="3200">
              <a:latin typeface="Arial"/>
              <a:cs typeface="Arial"/>
            </a:endParaRPr>
          </a:p>
          <a:p>
            <a:pPr marL="391099" marR="5455238" algn="ctr">
              <a:lnSpc>
                <a:spcPct val="95825"/>
              </a:lnSpc>
              <a:spcBef>
                <a:spcPts val="160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securi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endParaRPr sz="3200">
              <a:latin typeface="Arial"/>
              <a:cs typeface="Arial"/>
            </a:endParaRPr>
          </a:p>
          <a:p>
            <a:pPr marL="91439">
              <a:lnSpc>
                <a:spcPct val="95825"/>
              </a:lnSpc>
              <a:spcBef>
                <a:spcPts val="931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iruses,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9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orms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7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1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roj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ns</a:t>
            </a:r>
            <a:endParaRPr sz="3200">
              <a:latin typeface="Arial"/>
              <a:cs typeface="Arial"/>
            </a:endParaRPr>
          </a:p>
          <a:p>
            <a:pPr marL="91439">
              <a:lnSpc>
                <a:spcPct val="95825"/>
              </a:lnSpc>
              <a:spcBef>
                <a:spcPts val="92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24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endParaRPr sz="3200">
              <a:latin typeface="Arial"/>
              <a:cs typeface="Arial"/>
            </a:endParaRPr>
          </a:p>
          <a:p>
            <a:pPr marL="91439">
              <a:lnSpc>
                <a:spcPct val="95825"/>
              </a:lnSpc>
              <a:spcBef>
                <a:spcPts val="930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shing</a:t>
            </a:r>
            <a:endParaRPr sz="3200">
              <a:latin typeface="Arial"/>
              <a:cs typeface="Arial"/>
            </a:endParaRPr>
          </a:p>
          <a:p>
            <a:pPr marL="91439">
              <a:lnSpc>
                <a:spcPct val="95825"/>
              </a:lnSpc>
              <a:spcBef>
                <a:spcPts val="92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Packet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sni</a:t>
            </a:r>
            <a:r>
              <a:rPr sz="3200" spc="-64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fi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  <a:p>
            <a:pPr marL="91439">
              <a:lnSpc>
                <a:spcPct val="95825"/>
              </a:lnSpc>
              <a:spcBef>
                <a:spcPts val="931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licio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3200" spc="-69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sites</a:t>
            </a:r>
            <a:endParaRPr sz="3200">
              <a:latin typeface="Arial"/>
              <a:cs typeface="Arial"/>
            </a:endParaRPr>
          </a:p>
          <a:p>
            <a:pPr marL="91439">
              <a:lnSpc>
                <a:spcPct val="95825"/>
              </a:lnSpc>
              <a:spcBef>
                <a:spcPts val="92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Password</a:t>
            </a:r>
            <a:r>
              <a:rPr sz="3200" spc="-20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Att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9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91439">
              <a:lnSpc>
                <a:spcPct val="95825"/>
              </a:lnSpc>
              <a:spcBef>
                <a:spcPts val="927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rly</a:t>
            </a:r>
            <a:r>
              <a:rPr sz="32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secur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wire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/wir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tworks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" y="990600"/>
            <a:ext cx="8686800" cy="5701284"/>
          </a:xfrm>
          <a:custGeom>
            <a:avLst/>
            <a:gdLst/>
            <a:ahLst/>
            <a:cxnLst/>
            <a:rect l="l" t="t" r="r" b="b"/>
            <a:pathLst>
              <a:path w="8686800" h="5701284">
                <a:moveTo>
                  <a:pt x="0" y="5701284"/>
                </a:moveTo>
                <a:lnTo>
                  <a:pt x="8686800" y="5701284"/>
                </a:lnTo>
                <a:lnTo>
                  <a:pt x="8686800" y="0"/>
                </a:lnTo>
                <a:lnTo>
                  <a:pt x="0" y="0"/>
                </a:lnTo>
                <a:lnTo>
                  <a:pt x="0" y="5701284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316481"/>
            <a:ext cx="6912066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-6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iruses,</a:t>
            </a:r>
            <a:r>
              <a:rPr sz="4000" b="1" spc="-10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75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orms</a:t>
            </a:r>
            <a:r>
              <a:rPr sz="4000" b="1" spc="-8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4000" b="1" spc="-21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rojans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400" y="990600"/>
            <a:ext cx="8686800" cy="57012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881" marR="45373" algn="ctr">
              <a:lnSpc>
                <a:spcPct val="95825"/>
              </a:lnSpc>
              <a:spcBef>
                <a:spcPts val="105"/>
              </a:spcBef>
            </a:pP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•</a:t>
            </a:r>
            <a:r>
              <a:rPr sz="3000" spc="820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000" b="1" spc="-44" dirty="0" smtClean="0">
                <a:solidFill>
                  <a:srgbClr val="FFE946"/>
                </a:solidFill>
                <a:latin typeface="Arial"/>
                <a:cs typeface="Arial"/>
              </a:rPr>
              <a:t>V</a:t>
            </a:r>
            <a:r>
              <a:rPr sz="3000" b="1" spc="0" dirty="0" smtClean="0">
                <a:solidFill>
                  <a:srgbClr val="FFE946"/>
                </a:solidFill>
                <a:latin typeface="Arial"/>
                <a:cs typeface="Arial"/>
              </a:rPr>
              <a:t>i</a:t>
            </a:r>
            <a:r>
              <a:rPr sz="3000" b="1" spc="-9" dirty="0" smtClean="0">
                <a:solidFill>
                  <a:srgbClr val="FFE946"/>
                </a:solidFill>
                <a:latin typeface="Arial"/>
                <a:cs typeface="Arial"/>
              </a:rPr>
              <a:t>r</a:t>
            </a:r>
            <a:r>
              <a:rPr sz="3000" b="1" spc="0" dirty="0" smtClean="0">
                <a:solidFill>
                  <a:srgbClr val="FFE946"/>
                </a:solidFill>
                <a:latin typeface="Arial"/>
                <a:cs typeface="Arial"/>
              </a:rPr>
              <a:t>us:</a:t>
            </a:r>
            <a:r>
              <a:rPr sz="3000" b="1" spc="9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5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3000" spc="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cious</a:t>
            </a:r>
            <a:r>
              <a:rPr sz="30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sz="30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or code </a:t>
            </a:r>
            <a:r>
              <a:rPr sz="3000" spc="-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hat </a:t>
            </a:r>
            <a:r>
              <a:rPr sz="3000" b="1" spc="-81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u="heavy" spc="0" dirty="0" smtClean="0">
                <a:solidFill>
                  <a:srgbClr val="FFFFFF"/>
                </a:solidFill>
                <a:latin typeface="Arial"/>
                <a:cs typeface="Arial"/>
              </a:rPr>
              <a:t>acts by</a:t>
            </a:r>
            <a:endParaRPr sz="3000" dirty="0">
              <a:latin typeface="Arial"/>
              <a:cs typeface="Arial"/>
            </a:endParaRPr>
          </a:p>
          <a:p>
            <a:pPr marL="434340">
              <a:lnSpc>
                <a:spcPts val="3240"/>
              </a:lnSpc>
              <a:spcBef>
                <a:spcPts val="162"/>
              </a:spcBef>
            </a:pPr>
            <a:r>
              <a:rPr sz="3000" u="heavy" spc="0" dirty="0" smtClean="0">
                <a:solidFill>
                  <a:srgbClr val="FFFFFF"/>
                </a:solidFill>
                <a:latin typeface="Arial"/>
                <a:cs typeface="Arial"/>
              </a:rPr>
              <a:t>att</a:t>
            </a:r>
            <a:r>
              <a:rPr sz="3000" u="heavy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u="heavy" spc="0" dirty="0" smtClean="0">
                <a:solidFill>
                  <a:srgbClr val="FFFFFF"/>
                </a:solidFill>
                <a:latin typeface="Arial"/>
                <a:cs typeface="Arial"/>
              </a:rPr>
              <a:t>ching to</a:t>
            </a:r>
            <a:r>
              <a:rPr sz="3000" u="heavy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u="heavy" spc="0" dirty="0" smtClean="0">
                <a:solidFill>
                  <a:srgbClr val="FFFFFF"/>
                </a:solidFill>
                <a:latin typeface="Arial"/>
                <a:cs typeface="Arial"/>
              </a:rPr>
              <a:t>a host</a:t>
            </a:r>
            <a:r>
              <a:rPr sz="3000" u="heavy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u="heavy" spc="0" dirty="0" smtClean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, once</a:t>
            </a:r>
            <a:r>
              <a:rPr sz="30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loaded</a:t>
            </a:r>
            <a:r>
              <a:rPr sz="3000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3000" dirty="0">
              <a:latin typeface="Arial"/>
              <a:cs typeface="Arial"/>
            </a:endParaRPr>
          </a:p>
          <a:p>
            <a:pPr marL="434340" marR="422344">
              <a:lnSpc>
                <a:spcPts val="3240"/>
              </a:lnSpc>
              <a:spcBef>
                <a:spcPts val="14"/>
              </a:spcBef>
            </a:pP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to the computer</a:t>
            </a:r>
            <a:r>
              <a:rPr sz="30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0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corrup</a:t>
            </a:r>
            <a:r>
              <a:rPr sz="3000" spc="-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s data and</a:t>
            </a:r>
            <a:r>
              <a:rPr sz="30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system services.</a:t>
            </a:r>
            <a:endParaRPr sz="3000" dirty="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278"/>
              </a:spcBef>
            </a:pP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600" spc="8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9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: M</a:t>
            </a:r>
            <a:r>
              <a:rPr sz="2600" spc="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6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spc="1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600" spc="-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4" dirty="0" smtClean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26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&amp; N</a:t>
            </a:r>
            <a:r>
              <a:rPr sz="2600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2600" spc="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600" spc="-17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600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etc.,</a:t>
            </a:r>
            <a:endParaRPr sz="2600" dirty="0">
              <a:latin typeface="Arial"/>
              <a:cs typeface="Arial"/>
            </a:endParaRPr>
          </a:p>
          <a:p>
            <a:pPr marL="434340" marR="591889" indent="-342900">
              <a:lnSpc>
                <a:spcPts val="3240"/>
              </a:lnSpc>
              <a:spcBef>
                <a:spcPts val="885"/>
              </a:spcBef>
              <a:tabLst>
                <a:tab pos="431800" algn="l"/>
              </a:tabLst>
            </a:pP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•	</a:t>
            </a:r>
            <a:r>
              <a:rPr sz="3000" b="1" spc="-50" dirty="0" smtClean="0">
                <a:solidFill>
                  <a:srgbClr val="FFE946"/>
                </a:solidFill>
                <a:latin typeface="Arial"/>
                <a:cs typeface="Arial"/>
              </a:rPr>
              <a:t>W</a:t>
            </a:r>
            <a:r>
              <a:rPr sz="3000" b="1" spc="0" dirty="0" smtClean="0">
                <a:solidFill>
                  <a:srgbClr val="FFE946"/>
                </a:solidFill>
                <a:latin typeface="Arial"/>
                <a:cs typeface="Arial"/>
              </a:rPr>
              <a:t>orms: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milar</a:t>
            </a:r>
            <a:r>
              <a:rPr sz="30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000" spc="-4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irus, but</a:t>
            </a:r>
            <a:r>
              <a:rPr sz="30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doesn’t</a:t>
            </a:r>
            <a:r>
              <a:rPr sz="30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30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a host program </a:t>
            </a:r>
            <a:r>
              <a:rPr sz="3000" spc="-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o operate,</a:t>
            </a:r>
            <a:r>
              <a:rPr sz="30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it can operate</a:t>
            </a:r>
            <a:r>
              <a:rPr sz="3000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on its own.</a:t>
            </a:r>
            <a:endParaRPr sz="3000" dirty="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283"/>
              </a:spcBef>
            </a:pP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600" spc="8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9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: MS</a:t>
            </a:r>
            <a:r>
              <a:rPr sz="2600" spc="9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6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t!, Mic</a:t>
            </a:r>
            <a:r>
              <a:rPr sz="2600" spc="9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ela</a:t>
            </a:r>
            <a:r>
              <a:rPr sz="2600" spc="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600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lo,</a:t>
            </a:r>
            <a:r>
              <a:rPr sz="2600" spc="-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ILO</a:t>
            </a:r>
            <a:r>
              <a:rPr sz="2600" spc="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EY</a:t>
            </a:r>
            <a:r>
              <a:rPr sz="2600" spc="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2600" dirty="0">
              <a:latin typeface="Arial"/>
              <a:cs typeface="Arial"/>
            </a:endParaRPr>
          </a:p>
          <a:p>
            <a:pPr marL="434340" marR="27628" indent="-342900">
              <a:lnSpc>
                <a:spcPts val="3536"/>
              </a:lnSpc>
              <a:spcBef>
                <a:spcPts val="670"/>
              </a:spcBef>
              <a:tabLst>
                <a:tab pos="431800" algn="l"/>
              </a:tabLst>
            </a:pPr>
            <a:r>
              <a:rPr sz="3000" spc="0" dirty="0" smtClean="0">
                <a:solidFill>
                  <a:srgbClr val="FFE946"/>
                </a:solidFill>
                <a:latin typeface="Arial"/>
                <a:cs typeface="Arial"/>
              </a:rPr>
              <a:t>•	</a:t>
            </a:r>
            <a:r>
              <a:rPr sz="3000" b="1" spc="-164" dirty="0" smtClean="0">
                <a:solidFill>
                  <a:srgbClr val="FFE946"/>
                </a:solidFill>
                <a:latin typeface="Arial"/>
                <a:cs typeface="Arial"/>
              </a:rPr>
              <a:t>T</a:t>
            </a:r>
            <a:r>
              <a:rPr sz="3000" b="1" spc="0" dirty="0" smtClean="0">
                <a:solidFill>
                  <a:srgbClr val="FFE946"/>
                </a:solidFill>
                <a:latin typeface="Arial"/>
                <a:cs typeface="Arial"/>
              </a:rPr>
              <a:t>rojans: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5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program </a:t>
            </a:r>
            <a:r>
              <a:rPr sz="3000" spc="-9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isgu</a:t>
            </a:r>
            <a:r>
              <a:rPr sz="3000" spc="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3000" spc="-9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0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contains</a:t>
            </a:r>
            <a:r>
              <a:rPr sz="30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harm</a:t>
            </a:r>
            <a:r>
              <a:rPr sz="3000" spc="-9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ul </a:t>
            </a:r>
            <a:endParaRPr sz="3000" dirty="0">
              <a:latin typeface="Arial"/>
              <a:cs typeface="Arial"/>
            </a:endParaRPr>
          </a:p>
          <a:p>
            <a:pPr marL="434340" marR="27628">
              <a:lnSpc>
                <a:spcPts val="3449"/>
              </a:lnSpc>
              <a:tabLst>
                <a:tab pos="431800" algn="l"/>
              </a:tabLst>
            </a:pP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codes</a:t>
            </a:r>
            <a:r>
              <a:rPr sz="30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inside</a:t>
            </a:r>
            <a:r>
              <a:rPr sz="30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3000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30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3000" spc="-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30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3000" spc="-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000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30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file </a:t>
            </a:r>
            <a:endParaRPr sz="3000" dirty="0">
              <a:latin typeface="Arial"/>
              <a:cs typeface="Arial"/>
            </a:endParaRPr>
          </a:p>
          <a:p>
            <a:pPr marL="434340" marR="27628">
              <a:lnSpc>
                <a:spcPts val="3449"/>
              </a:lnSpc>
              <a:tabLst>
                <a:tab pos="431800" algn="l"/>
              </a:tabLst>
            </a:pP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3000" spc="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ocation</a:t>
            </a:r>
            <a:r>
              <a:rPr sz="3000" spc="-9" dirty="0" smtClean="0">
                <a:solidFill>
                  <a:srgbClr val="FFFFFF"/>
                </a:solidFill>
                <a:latin typeface="Arial"/>
                <a:cs typeface="Arial"/>
              </a:rPr>
              <a:t> t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able,</a:t>
            </a:r>
            <a:r>
              <a:rPr sz="30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000" spc="-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eby causing</a:t>
            </a:r>
            <a:r>
              <a:rPr sz="30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severe da</a:t>
            </a:r>
            <a:r>
              <a:rPr sz="3000" spc="-9" dirty="0" smtClean="0">
                <a:solidFill>
                  <a:srgbClr val="FFFFFF"/>
                </a:solidFill>
                <a:latin typeface="Arial"/>
                <a:cs typeface="Arial"/>
              </a:rPr>
              <a:t>mag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endParaRPr sz="3000" dirty="0">
              <a:latin typeface="Arial"/>
              <a:cs typeface="Arial"/>
            </a:endParaRPr>
          </a:p>
          <a:p>
            <a:pPr marL="434340" marR="27628">
              <a:lnSpc>
                <a:spcPts val="3449"/>
              </a:lnSpc>
              <a:tabLst>
                <a:tab pos="431800" algn="l"/>
              </a:tabLst>
            </a:pP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to compute</a:t>
            </a:r>
            <a:r>
              <a:rPr sz="3000" spc="-17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97723" y="1221486"/>
            <a:ext cx="10591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2280495" y="1632965"/>
            <a:ext cx="10600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746450" y="1632965"/>
            <a:ext cx="10790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066365" y="1632965"/>
            <a:ext cx="10600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977302" y="1632965"/>
            <a:ext cx="10485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990600"/>
            <a:ext cx="8686800" cy="5701284"/>
          </a:xfrm>
          <a:custGeom>
            <a:avLst/>
            <a:gdLst/>
            <a:ahLst/>
            <a:cxnLst/>
            <a:rect l="l" t="t" r="r" b="b"/>
            <a:pathLst>
              <a:path w="8686800" h="5701284">
                <a:moveTo>
                  <a:pt x="0" y="5701284"/>
                </a:moveTo>
                <a:lnTo>
                  <a:pt x="8686800" y="5701284"/>
                </a:lnTo>
                <a:lnTo>
                  <a:pt x="8686800" y="0"/>
                </a:lnTo>
                <a:lnTo>
                  <a:pt x="0" y="0"/>
                </a:lnTo>
                <a:lnTo>
                  <a:pt x="0" y="5701284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316481"/>
            <a:ext cx="4856723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000" b="1" spc="-30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4000" b="1" spc="-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and Phishing</a:t>
            </a:r>
            <a:endParaRPr sz="4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2400" y="990600"/>
            <a:ext cx="8686800" cy="57012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4340" marR="20634" indent="-342900" algn="just">
              <a:lnSpc>
                <a:spcPct val="100041"/>
              </a:lnSpc>
              <a:spcBef>
                <a:spcPts val="465"/>
              </a:spcBef>
              <a:tabLst>
                <a:tab pos="431800" algn="l"/>
                <a:tab pos="2057400" algn="l"/>
              </a:tabLst>
            </a:pPr>
            <a:r>
              <a:rPr sz="3200" spc="0" dirty="0" smtClean="0">
                <a:solidFill>
                  <a:srgbClr val="FFE946"/>
                </a:solidFill>
                <a:latin typeface="Arial"/>
                <a:cs typeface="Arial"/>
              </a:rPr>
              <a:t>•	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S</a:t>
            </a:r>
            <a:r>
              <a:rPr sz="3200" b="1" spc="-244" dirty="0" smtClean="0">
                <a:solidFill>
                  <a:srgbClr val="FFE946"/>
                </a:solidFill>
                <a:latin typeface="Arial"/>
                <a:cs typeface="Arial"/>
              </a:rPr>
              <a:t>P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AM: </a:t>
            </a:r>
            <a:r>
              <a:rPr sz="3200" b="1" spc="64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Fl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ing </a:t>
            </a:r>
            <a:r>
              <a:rPr sz="3200" spc="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200" spc="5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3200" spc="6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3200" spc="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200" spc="5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k with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llio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32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f t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me me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sag</a:t>
            </a:r>
            <a:r>
              <a:rPr sz="3200" spc="-1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. A</a:t>
            </a:r>
            <a:r>
              <a:rPr sz="3200" spc="-64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fects</a:t>
            </a:r>
            <a:r>
              <a:rPr sz="3200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orma</a:t>
            </a:r>
            <a:r>
              <a:rPr sz="3200" spc="-1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target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slowing	d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wn </a:t>
            </a:r>
            <a:r>
              <a:rPr sz="3200" spc="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39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k </a:t>
            </a:r>
            <a:r>
              <a:rPr sz="3200" spc="4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nd </a:t>
            </a:r>
            <a:r>
              <a:rPr sz="3200" spc="39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res</a:t>
            </a:r>
            <a:r>
              <a:rPr sz="3200" spc="-19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lts </a:t>
            </a:r>
            <a:r>
              <a:rPr sz="3200" spc="40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al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f Service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(DOS)</a:t>
            </a:r>
            <a:endParaRPr sz="3200">
              <a:latin typeface="Arial"/>
              <a:cs typeface="Arial"/>
            </a:endParaRPr>
          </a:p>
          <a:p>
            <a:pPr marL="434340" marR="21540" indent="-342900" algn="just">
              <a:lnSpc>
                <a:spcPct val="100041"/>
              </a:lnSpc>
              <a:spcBef>
                <a:spcPts val="5379"/>
              </a:spcBef>
              <a:tabLst>
                <a:tab pos="431800" algn="l"/>
              </a:tabLst>
            </a:pPr>
            <a:r>
              <a:rPr sz="3200" spc="0" dirty="0" smtClean="0">
                <a:solidFill>
                  <a:srgbClr val="FFE946"/>
                </a:solidFill>
                <a:latin typeface="Arial"/>
                <a:cs typeface="Arial"/>
              </a:rPr>
              <a:t>•	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Phi</a:t>
            </a:r>
            <a:r>
              <a:rPr sz="3200" b="1" spc="-14" dirty="0" smtClean="0">
                <a:solidFill>
                  <a:srgbClr val="FFE946"/>
                </a:solidFill>
                <a:latin typeface="Arial"/>
                <a:cs typeface="Arial"/>
              </a:rPr>
              <a:t>s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h</a:t>
            </a:r>
            <a:r>
              <a:rPr sz="3200" b="1" spc="-19" dirty="0" smtClean="0">
                <a:solidFill>
                  <a:srgbClr val="FFE946"/>
                </a:solidFill>
                <a:latin typeface="Arial"/>
                <a:cs typeface="Arial"/>
              </a:rPr>
              <a:t>i</a:t>
            </a:r>
            <a:r>
              <a:rPr sz="3200" b="1" spc="-14" dirty="0" smtClean="0">
                <a:solidFill>
                  <a:srgbClr val="FFE946"/>
                </a:solidFill>
                <a:latin typeface="Arial"/>
                <a:cs typeface="Arial"/>
              </a:rPr>
              <a:t>n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g:   </a:t>
            </a:r>
            <a:r>
              <a:rPr sz="3200" b="1" spc="259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Fr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ud   </a:t>
            </a:r>
            <a:r>
              <a:rPr sz="3200" spc="2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2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ls   </a:t>
            </a:r>
            <a:r>
              <a:rPr sz="3200" spc="26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sgu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sed   </a:t>
            </a:r>
            <a:r>
              <a:rPr sz="3200" spc="2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iti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ate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 coll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ct p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rsona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/fi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cial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orm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f tar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ets.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990600"/>
            <a:ext cx="8686800" cy="5701284"/>
          </a:xfrm>
          <a:custGeom>
            <a:avLst/>
            <a:gdLst/>
            <a:ahLst/>
            <a:cxnLst/>
            <a:rect l="l" t="t" r="r" b="b"/>
            <a:pathLst>
              <a:path w="8686800" h="5701284">
                <a:moveTo>
                  <a:pt x="0" y="5701284"/>
                </a:moveTo>
                <a:lnTo>
                  <a:pt x="8686800" y="5701284"/>
                </a:lnTo>
                <a:lnTo>
                  <a:pt x="8686800" y="0"/>
                </a:lnTo>
                <a:lnTo>
                  <a:pt x="0" y="0"/>
                </a:lnTo>
                <a:lnTo>
                  <a:pt x="0" y="5701284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316481"/>
            <a:ext cx="8004997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Packet</a:t>
            </a:r>
            <a:r>
              <a:rPr sz="4000" b="1" spc="-10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Sniffing –</a:t>
            </a:r>
            <a:r>
              <a:rPr sz="4000" b="1" spc="-2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Malicious</a:t>
            </a:r>
            <a:r>
              <a:rPr sz="4000" b="1" spc="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Sites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2400" y="990600"/>
            <a:ext cx="8686800" cy="57012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39">
              <a:lnSpc>
                <a:spcPct val="95825"/>
              </a:lnSpc>
              <a:spcBef>
                <a:spcPts val="465"/>
              </a:spcBef>
            </a:pPr>
            <a:r>
              <a:rPr sz="3200" spc="0" dirty="0" smtClean="0">
                <a:solidFill>
                  <a:srgbClr val="FFE946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Pa</a:t>
            </a:r>
            <a:r>
              <a:rPr sz="3200" b="1" spc="-14" dirty="0" smtClean="0">
                <a:solidFill>
                  <a:srgbClr val="FFE946"/>
                </a:solidFill>
                <a:latin typeface="Arial"/>
                <a:cs typeface="Arial"/>
              </a:rPr>
              <a:t>c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k</a:t>
            </a:r>
            <a:r>
              <a:rPr sz="3200" b="1" spc="-9" dirty="0" smtClean="0">
                <a:solidFill>
                  <a:srgbClr val="FFE946"/>
                </a:solidFill>
                <a:latin typeface="Arial"/>
                <a:cs typeface="Arial"/>
              </a:rPr>
              <a:t>e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t Sniffe</a:t>
            </a:r>
            <a:r>
              <a:rPr sz="3200" b="1" spc="-4" dirty="0" smtClean="0">
                <a:solidFill>
                  <a:srgbClr val="FFE946"/>
                </a:solidFill>
                <a:latin typeface="Arial"/>
                <a:cs typeface="Arial"/>
              </a:rPr>
              <a:t>r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823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00" spc="7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1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am  </a:t>
            </a:r>
            <a:r>
              <a:rPr sz="2800" spc="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  </a:t>
            </a:r>
            <a:r>
              <a:rPr sz="2800" spc="1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bl</a:t>
            </a:r>
            <a:r>
              <a:rPr sz="2800" spc="1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  </a:t>
            </a:r>
            <a:r>
              <a:rPr sz="2800" spc="4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ng  </a:t>
            </a:r>
            <a:r>
              <a:rPr sz="2800" spc="8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  </a:t>
            </a:r>
            <a:r>
              <a:rPr sz="2800" spc="1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835456">
              <a:lnSpc>
                <a:spcPct val="95825"/>
              </a:lnSpc>
              <a:spcBef>
                <a:spcPts val="140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-8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25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6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Mo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2800" spc="-8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-1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44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fic</a:t>
            </a:r>
            <a:r>
              <a:rPr sz="2800" spc="-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2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-2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-7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19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835456" marR="30461" indent="-286816">
              <a:lnSpc>
                <a:spcPct val="100041"/>
              </a:lnSpc>
              <a:spcBef>
                <a:spcPts val="814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8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Also </a:t>
            </a:r>
            <a:r>
              <a:rPr sz="2800" spc="52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800" spc="49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2800" spc="5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pt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z="2800" spc="4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54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1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ets </a:t>
            </a:r>
            <a:r>
              <a:rPr sz="2800" spc="48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fr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 n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-8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channel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91439">
              <a:lnSpc>
                <a:spcPct val="95825"/>
              </a:lnSpc>
              <a:spcBef>
                <a:spcPts val="779"/>
              </a:spcBef>
            </a:pPr>
            <a:r>
              <a:rPr sz="3200" spc="0" dirty="0" smtClean="0">
                <a:solidFill>
                  <a:srgbClr val="FFE946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M</a:t>
            </a:r>
            <a:r>
              <a:rPr sz="3200" b="1" spc="-14" dirty="0" smtClean="0">
                <a:solidFill>
                  <a:srgbClr val="FFE946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li</a:t>
            </a:r>
            <a:r>
              <a:rPr sz="3200" b="1" spc="-14" dirty="0" smtClean="0">
                <a:solidFill>
                  <a:srgbClr val="FFE946"/>
                </a:solidFill>
                <a:latin typeface="Arial"/>
                <a:cs typeface="Arial"/>
              </a:rPr>
              <a:t>c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ious</a:t>
            </a:r>
            <a:r>
              <a:rPr sz="3200" b="1" spc="-39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Sit</a:t>
            </a:r>
            <a:r>
              <a:rPr sz="3200" b="1" spc="-14" dirty="0" smtClean="0">
                <a:solidFill>
                  <a:srgbClr val="FFE946"/>
                </a:solidFill>
                <a:latin typeface="Arial"/>
                <a:cs typeface="Arial"/>
              </a:rPr>
              <a:t>e</a:t>
            </a:r>
            <a:r>
              <a:rPr sz="3200" b="1" spc="-4" dirty="0" smtClean="0">
                <a:solidFill>
                  <a:srgbClr val="FFE946"/>
                </a:solidFill>
                <a:latin typeface="Arial"/>
                <a:cs typeface="Arial"/>
              </a:rPr>
              <a:t>s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835456" marR="30359" indent="-286816">
              <a:lnSpc>
                <a:spcPct val="100041"/>
              </a:lnSpc>
              <a:spcBef>
                <a:spcPts val="826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8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tes </a:t>
            </a:r>
            <a:r>
              <a:rPr sz="2800" spc="75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  </a:t>
            </a:r>
            <a:r>
              <a:rPr sz="2800" spc="4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cont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mal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800" spc="76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  </a:t>
            </a:r>
            <a:r>
              <a:rPr sz="28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1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674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Capa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2800" spc="-7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f c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pt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-5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fr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-2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mput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1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990600"/>
            <a:ext cx="8686800" cy="5701284"/>
          </a:xfrm>
          <a:custGeom>
            <a:avLst/>
            <a:gdLst/>
            <a:ahLst/>
            <a:cxnLst/>
            <a:rect l="l" t="t" r="r" b="b"/>
            <a:pathLst>
              <a:path w="8686800" h="5701284">
                <a:moveTo>
                  <a:pt x="0" y="5701284"/>
                </a:moveTo>
                <a:lnTo>
                  <a:pt x="8686800" y="5701284"/>
                </a:lnTo>
                <a:lnTo>
                  <a:pt x="8686800" y="0"/>
                </a:lnTo>
                <a:lnTo>
                  <a:pt x="0" y="0"/>
                </a:lnTo>
                <a:lnTo>
                  <a:pt x="0" y="5701284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316481"/>
            <a:ext cx="4455297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Passw</a:t>
            </a:r>
            <a:r>
              <a:rPr sz="4000" b="1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4000" b="1" spc="-31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Attacks</a:t>
            </a:r>
            <a:endParaRPr sz="4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2400" y="990600"/>
            <a:ext cx="8686800" cy="57012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39">
              <a:lnSpc>
                <a:spcPct val="95825"/>
              </a:lnSpc>
              <a:spcBef>
                <a:spcPts val="465"/>
              </a:spcBef>
            </a:pPr>
            <a:r>
              <a:rPr sz="3200" spc="0" dirty="0" smtClean="0">
                <a:solidFill>
                  <a:srgbClr val="FFE946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Pa</a:t>
            </a:r>
            <a:r>
              <a:rPr sz="3200" b="1" spc="-14" dirty="0" smtClean="0">
                <a:solidFill>
                  <a:srgbClr val="FFE946"/>
                </a:solidFill>
                <a:latin typeface="Arial"/>
                <a:cs typeface="Arial"/>
              </a:rPr>
              <a:t>s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sword</a:t>
            </a:r>
            <a:r>
              <a:rPr sz="3200" b="1" spc="-144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Attac</a:t>
            </a:r>
            <a:r>
              <a:rPr sz="3200" b="1" spc="-14" dirty="0" smtClean="0">
                <a:solidFill>
                  <a:srgbClr val="FFE946"/>
                </a:solidFill>
                <a:latin typeface="Arial"/>
                <a:cs typeface="Arial"/>
              </a:rPr>
              <a:t>k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s:</a:t>
            </a:r>
            <a:endParaRPr sz="32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823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2800" spc="20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28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ermi</a:t>
            </a:r>
            <a:r>
              <a:rPr sz="2800" spc="1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19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28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passwo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1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26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24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2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 marL="835456">
              <a:lnSpc>
                <a:spcPct val="95825"/>
              </a:lnSpc>
              <a:spcBef>
                <a:spcPts val="140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rk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5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Ach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80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gh</a:t>
            </a:r>
            <a:r>
              <a:rPr sz="2800" spc="-6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tom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tic</a:t>
            </a:r>
            <a:r>
              <a:rPr sz="2800" spc="-9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006144">
              <a:lnSpc>
                <a:spcPct val="95825"/>
              </a:lnSpc>
              <a:spcBef>
                <a:spcPts val="709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 </a:t>
            </a:r>
            <a:r>
              <a:rPr sz="2400" spc="28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14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ampl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400" spc="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Brute fo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ce.</a:t>
            </a:r>
            <a:endParaRPr sz="2400">
              <a:latin typeface="Arial"/>
              <a:cs typeface="Arial"/>
            </a:endParaRPr>
          </a:p>
          <a:p>
            <a:pPr marL="835456" marR="30973" indent="-286816" algn="just">
              <a:lnSpc>
                <a:spcPct val="100041"/>
              </a:lnSpc>
              <a:spcBef>
                <a:spcPts val="801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8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Once</a:t>
            </a:r>
            <a:r>
              <a:rPr sz="2800" spc="62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word</a:t>
            </a:r>
            <a:r>
              <a:rPr sz="2800" spc="58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6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d,</a:t>
            </a:r>
            <a:r>
              <a:rPr sz="2800" spc="54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65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hacke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60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can e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ly</a:t>
            </a:r>
            <a:r>
              <a:rPr sz="2800" spc="5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acc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2800" spc="4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8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800" spc="9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persona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mat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on s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2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-1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mp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800" spc="-13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990600"/>
            <a:ext cx="8686800" cy="5701284"/>
          </a:xfrm>
          <a:custGeom>
            <a:avLst/>
            <a:gdLst/>
            <a:ahLst/>
            <a:cxnLst/>
            <a:rect l="l" t="t" r="r" b="b"/>
            <a:pathLst>
              <a:path w="8686800" h="5701284">
                <a:moveTo>
                  <a:pt x="0" y="5701284"/>
                </a:moveTo>
                <a:lnTo>
                  <a:pt x="8686800" y="5701284"/>
                </a:lnTo>
                <a:lnTo>
                  <a:pt x="8686800" y="0"/>
                </a:lnTo>
                <a:lnTo>
                  <a:pt x="0" y="0"/>
                </a:lnTo>
                <a:lnTo>
                  <a:pt x="0" y="5701284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316481"/>
            <a:ext cx="8113807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Open wire</a:t>
            </a:r>
            <a:r>
              <a:rPr sz="4000" b="1" spc="-7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and wire</a:t>
            </a:r>
            <a:r>
              <a:rPr sz="4000" b="1" spc="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ess</a:t>
            </a:r>
            <a:r>
              <a:rPr sz="4000" b="1" spc="-6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networks</a:t>
            </a:r>
            <a:endParaRPr sz="4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2400" y="990600"/>
            <a:ext cx="8686800" cy="57012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39">
              <a:lnSpc>
                <a:spcPct val="95825"/>
              </a:lnSpc>
              <a:spcBef>
                <a:spcPts val="465"/>
              </a:spcBef>
            </a:pPr>
            <a:r>
              <a:rPr sz="3200" spc="0" dirty="0" smtClean="0">
                <a:solidFill>
                  <a:srgbClr val="FFE946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Thre</a:t>
            </a:r>
            <a:r>
              <a:rPr sz="3200" b="1" spc="-14" dirty="0" smtClean="0">
                <a:solidFill>
                  <a:srgbClr val="FFE946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ts:</a:t>
            </a:r>
            <a:endParaRPr sz="32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823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Open</a:t>
            </a:r>
            <a:r>
              <a:rPr sz="2800" spc="2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2800" spc="1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wor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2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6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1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2800" spc="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fa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800" spc="6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ry</a:t>
            </a:r>
            <a:r>
              <a:rPr sz="2800" spc="7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nts</a:t>
            </a:r>
            <a:endParaRPr sz="2800">
              <a:latin typeface="Arial"/>
              <a:cs typeface="Arial"/>
            </a:endParaRPr>
          </a:p>
          <a:p>
            <a:pPr marL="835456">
              <a:lnSpc>
                <a:spcPct val="95825"/>
              </a:lnSpc>
              <a:spcBef>
                <a:spcPts val="140"/>
              </a:spcBef>
            </a:pP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-2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hackers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8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Sha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800" spc="5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ata</a:t>
            </a:r>
            <a:r>
              <a:rPr sz="2800" spc="1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10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open</a:t>
            </a:r>
            <a:r>
              <a:rPr sz="2800" spc="8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tw</a:t>
            </a:r>
            <a:r>
              <a:rPr sz="2800" spc="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rk</a:t>
            </a:r>
            <a:r>
              <a:rPr sz="2800" spc="5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8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cau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endParaRPr sz="2800">
              <a:latin typeface="Arial"/>
              <a:cs typeface="Arial"/>
            </a:endParaRPr>
          </a:p>
          <a:p>
            <a:pPr marL="835456">
              <a:lnSpc>
                <a:spcPct val="95825"/>
              </a:lnSpc>
              <a:spcBef>
                <a:spcPts val="140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dam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2800" spc="1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835456" marR="30359" indent="-286816" algn="just">
              <a:lnSpc>
                <a:spcPct val="100041"/>
              </a:lnSpc>
              <a:spcBef>
                <a:spcPts val="814"/>
              </a:spcBef>
              <a:tabLst>
                <a:tab pos="2298700" algn="l"/>
              </a:tabLst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8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Nod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800" spc="23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mp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800" spc="1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s) </a:t>
            </a:r>
            <a:r>
              <a:rPr sz="2800" spc="18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800" spc="28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ope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800" spc="24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sz="2800" spc="2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1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800" spc="27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be use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	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      </a:t>
            </a:r>
            <a:r>
              <a:rPr sz="2800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botn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ts     </a:t>
            </a:r>
            <a:r>
              <a:rPr sz="2800" spc="70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      </a:t>
            </a:r>
            <a:r>
              <a:rPr sz="2800" spc="1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forwa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     </a:t>
            </a:r>
            <a:r>
              <a:rPr sz="2800" spc="72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the i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fe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/ma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ware</a:t>
            </a:r>
            <a:r>
              <a:rPr sz="2800" spc="-18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deepe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6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-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-6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1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990600"/>
            <a:ext cx="3352800" cy="5701284"/>
          </a:xfrm>
          <a:custGeom>
            <a:avLst/>
            <a:gdLst/>
            <a:ahLst/>
            <a:cxnLst/>
            <a:rect l="l" t="t" r="r" b="b"/>
            <a:pathLst>
              <a:path w="3352800" h="5701284">
                <a:moveTo>
                  <a:pt x="0" y="5701284"/>
                </a:moveTo>
                <a:lnTo>
                  <a:pt x="3352800" y="5701284"/>
                </a:lnTo>
                <a:lnTo>
                  <a:pt x="3352800" y="0"/>
                </a:lnTo>
                <a:lnTo>
                  <a:pt x="0" y="0"/>
                </a:lnTo>
                <a:lnTo>
                  <a:pt x="0" y="5701284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24400" y="990600"/>
            <a:ext cx="3810000" cy="5701284"/>
          </a:xfrm>
          <a:custGeom>
            <a:avLst/>
            <a:gdLst/>
            <a:ahLst/>
            <a:cxnLst/>
            <a:rect l="l" t="t" r="r" b="b"/>
            <a:pathLst>
              <a:path w="3810000" h="5701284">
                <a:moveTo>
                  <a:pt x="0" y="5701284"/>
                </a:moveTo>
                <a:lnTo>
                  <a:pt x="3810000" y="5701284"/>
                </a:lnTo>
                <a:lnTo>
                  <a:pt x="3810000" y="0"/>
                </a:lnTo>
                <a:lnTo>
                  <a:pt x="0" y="0"/>
                </a:lnTo>
                <a:lnTo>
                  <a:pt x="0" y="5701284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86962" y="1651253"/>
            <a:ext cx="914400" cy="152400"/>
          </a:xfrm>
          <a:custGeom>
            <a:avLst/>
            <a:gdLst/>
            <a:ahLst/>
            <a:cxnLst/>
            <a:rect l="l" t="t" r="r" b="b"/>
            <a:pathLst>
              <a:path w="914400" h="152400">
                <a:moveTo>
                  <a:pt x="838200" y="114300"/>
                </a:moveTo>
                <a:lnTo>
                  <a:pt x="838200" y="152400"/>
                </a:lnTo>
                <a:lnTo>
                  <a:pt x="914400" y="76200"/>
                </a:lnTo>
                <a:lnTo>
                  <a:pt x="838200" y="0"/>
                </a:lnTo>
                <a:lnTo>
                  <a:pt x="838200" y="38100"/>
                </a:lnTo>
                <a:lnTo>
                  <a:pt x="0" y="38100"/>
                </a:lnTo>
                <a:lnTo>
                  <a:pt x="0" y="114300"/>
                </a:lnTo>
                <a:lnTo>
                  <a:pt x="838200" y="1143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86962" y="1651253"/>
            <a:ext cx="914400" cy="152400"/>
          </a:xfrm>
          <a:custGeom>
            <a:avLst/>
            <a:gdLst/>
            <a:ahLst/>
            <a:cxnLst/>
            <a:rect l="l" t="t" r="r" b="b"/>
            <a:pathLst>
              <a:path w="914400" h="152400">
                <a:moveTo>
                  <a:pt x="0" y="38100"/>
                </a:moveTo>
                <a:lnTo>
                  <a:pt x="838200" y="38100"/>
                </a:lnTo>
                <a:lnTo>
                  <a:pt x="838200" y="0"/>
                </a:lnTo>
                <a:lnTo>
                  <a:pt x="914400" y="76200"/>
                </a:lnTo>
                <a:lnTo>
                  <a:pt x="838200" y="152400"/>
                </a:lnTo>
                <a:lnTo>
                  <a:pt x="838200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19812">
            <a:solidFill>
              <a:srgbClr val="994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22526" y="2205990"/>
            <a:ext cx="2878836" cy="257556"/>
          </a:xfrm>
          <a:custGeom>
            <a:avLst/>
            <a:gdLst/>
            <a:ahLst/>
            <a:cxnLst/>
            <a:rect l="l" t="t" r="r" b="b"/>
            <a:pathLst>
              <a:path w="2878836" h="257556">
                <a:moveTo>
                  <a:pt x="2750058" y="193167"/>
                </a:moveTo>
                <a:lnTo>
                  <a:pt x="2750058" y="257556"/>
                </a:lnTo>
                <a:lnTo>
                  <a:pt x="2878836" y="128777"/>
                </a:lnTo>
                <a:lnTo>
                  <a:pt x="2750058" y="0"/>
                </a:lnTo>
                <a:lnTo>
                  <a:pt x="2750058" y="64388"/>
                </a:lnTo>
                <a:lnTo>
                  <a:pt x="0" y="64388"/>
                </a:lnTo>
                <a:lnTo>
                  <a:pt x="0" y="193167"/>
                </a:lnTo>
                <a:lnTo>
                  <a:pt x="2750058" y="19316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22526" y="2205990"/>
            <a:ext cx="2878836" cy="257556"/>
          </a:xfrm>
          <a:custGeom>
            <a:avLst/>
            <a:gdLst/>
            <a:ahLst/>
            <a:cxnLst/>
            <a:rect l="l" t="t" r="r" b="b"/>
            <a:pathLst>
              <a:path w="2878836" h="257556">
                <a:moveTo>
                  <a:pt x="0" y="64388"/>
                </a:moveTo>
                <a:lnTo>
                  <a:pt x="2750058" y="64388"/>
                </a:lnTo>
                <a:lnTo>
                  <a:pt x="2750058" y="0"/>
                </a:lnTo>
                <a:lnTo>
                  <a:pt x="2878836" y="128777"/>
                </a:lnTo>
                <a:lnTo>
                  <a:pt x="2750058" y="257556"/>
                </a:lnTo>
                <a:lnTo>
                  <a:pt x="2750058" y="193167"/>
                </a:lnTo>
                <a:lnTo>
                  <a:pt x="0" y="193167"/>
                </a:lnTo>
                <a:lnTo>
                  <a:pt x="0" y="64388"/>
                </a:lnTo>
                <a:close/>
              </a:path>
            </a:pathLst>
          </a:custGeom>
          <a:ln w="19811">
            <a:solidFill>
              <a:srgbClr val="994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58162" y="2882646"/>
            <a:ext cx="2819400" cy="256031"/>
          </a:xfrm>
          <a:custGeom>
            <a:avLst/>
            <a:gdLst/>
            <a:ahLst/>
            <a:cxnLst/>
            <a:rect l="l" t="t" r="r" b="b"/>
            <a:pathLst>
              <a:path w="2819400" h="256031">
                <a:moveTo>
                  <a:pt x="2691384" y="192024"/>
                </a:moveTo>
                <a:lnTo>
                  <a:pt x="2691384" y="256031"/>
                </a:lnTo>
                <a:lnTo>
                  <a:pt x="2819400" y="128015"/>
                </a:lnTo>
                <a:lnTo>
                  <a:pt x="2691384" y="0"/>
                </a:lnTo>
                <a:lnTo>
                  <a:pt x="2691384" y="64007"/>
                </a:lnTo>
                <a:lnTo>
                  <a:pt x="0" y="64007"/>
                </a:lnTo>
                <a:lnTo>
                  <a:pt x="0" y="192024"/>
                </a:lnTo>
                <a:lnTo>
                  <a:pt x="2691384" y="19202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58162" y="2882646"/>
            <a:ext cx="2819400" cy="256031"/>
          </a:xfrm>
          <a:custGeom>
            <a:avLst/>
            <a:gdLst/>
            <a:ahLst/>
            <a:cxnLst/>
            <a:rect l="l" t="t" r="r" b="b"/>
            <a:pathLst>
              <a:path w="2819400" h="256031">
                <a:moveTo>
                  <a:pt x="0" y="64007"/>
                </a:moveTo>
                <a:lnTo>
                  <a:pt x="2691384" y="64007"/>
                </a:lnTo>
                <a:lnTo>
                  <a:pt x="2691384" y="0"/>
                </a:lnTo>
                <a:lnTo>
                  <a:pt x="2819400" y="128015"/>
                </a:lnTo>
                <a:lnTo>
                  <a:pt x="2691384" y="256031"/>
                </a:lnTo>
                <a:lnTo>
                  <a:pt x="2691384" y="192024"/>
                </a:lnTo>
                <a:lnTo>
                  <a:pt x="0" y="192024"/>
                </a:lnTo>
                <a:lnTo>
                  <a:pt x="0" y="64007"/>
                </a:lnTo>
                <a:close/>
              </a:path>
            </a:pathLst>
          </a:custGeom>
          <a:ln w="19811">
            <a:solidFill>
              <a:srgbClr val="994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43962" y="3585210"/>
            <a:ext cx="2362200" cy="256031"/>
          </a:xfrm>
          <a:custGeom>
            <a:avLst/>
            <a:gdLst/>
            <a:ahLst/>
            <a:cxnLst/>
            <a:rect l="l" t="t" r="r" b="b"/>
            <a:pathLst>
              <a:path w="2362200" h="256032">
                <a:moveTo>
                  <a:pt x="2234184" y="192023"/>
                </a:moveTo>
                <a:lnTo>
                  <a:pt x="2234184" y="256031"/>
                </a:lnTo>
                <a:lnTo>
                  <a:pt x="2362200" y="128015"/>
                </a:lnTo>
                <a:lnTo>
                  <a:pt x="2234184" y="0"/>
                </a:lnTo>
                <a:lnTo>
                  <a:pt x="2234184" y="64007"/>
                </a:lnTo>
                <a:lnTo>
                  <a:pt x="0" y="64007"/>
                </a:lnTo>
                <a:lnTo>
                  <a:pt x="0" y="192023"/>
                </a:lnTo>
                <a:lnTo>
                  <a:pt x="2234184" y="19202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43962" y="3585210"/>
            <a:ext cx="2362200" cy="256031"/>
          </a:xfrm>
          <a:custGeom>
            <a:avLst/>
            <a:gdLst/>
            <a:ahLst/>
            <a:cxnLst/>
            <a:rect l="l" t="t" r="r" b="b"/>
            <a:pathLst>
              <a:path w="2362200" h="256032">
                <a:moveTo>
                  <a:pt x="0" y="64007"/>
                </a:moveTo>
                <a:lnTo>
                  <a:pt x="2234184" y="64007"/>
                </a:lnTo>
                <a:lnTo>
                  <a:pt x="2234184" y="0"/>
                </a:lnTo>
                <a:lnTo>
                  <a:pt x="2362200" y="128015"/>
                </a:lnTo>
                <a:lnTo>
                  <a:pt x="2234184" y="256031"/>
                </a:lnTo>
                <a:lnTo>
                  <a:pt x="2234184" y="192023"/>
                </a:lnTo>
                <a:lnTo>
                  <a:pt x="0" y="192023"/>
                </a:lnTo>
                <a:lnTo>
                  <a:pt x="0" y="64007"/>
                </a:lnTo>
                <a:close/>
              </a:path>
            </a:pathLst>
          </a:custGeom>
          <a:ln w="19812">
            <a:solidFill>
              <a:srgbClr val="994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05862" y="4159757"/>
            <a:ext cx="2324100" cy="256031"/>
          </a:xfrm>
          <a:custGeom>
            <a:avLst/>
            <a:gdLst/>
            <a:ahLst/>
            <a:cxnLst/>
            <a:rect l="l" t="t" r="r" b="b"/>
            <a:pathLst>
              <a:path w="2324100" h="256031">
                <a:moveTo>
                  <a:pt x="2196084" y="192024"/>
                </a:moveTo>
                <a:lnTo>
                  <a:pt x="2196084" y="256032"/>
                </a:lnTo>
                <a:lnTo>
                  <a:pt x="2324100" y="128016"/>
                </a:lnTo>
                <a:lnTo>
                  <a:pt x="2196084" y="0"/>
                </a:lnTo>
                <a:lnTo>
                  <a:pt x="2196084" y="64008"/>
                </a:lnTo>
                <a:lnTo>
                  <a:pt x="0" y="64008"/>
                </a:lnTo>
                <a:lnTo>
                  <a:pt x="0" y="192024"/>
                </a:lnTo>
                <a:lnTo>
                  <a:pt x="2196084" y="19202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05862" y="4159757"/>
            <a:ext cx="2324100" cy="256031"/>
          </a:xfrm>
          <a:custGeom>
            <a:avLst/>
            <a:gdLst/>
            <a:ahLst/>
            <a:cxnLst/>
            <a:rect l="l" t="t" r="r" b="b"/>
            <a:pathLst>
              <a:path w="2324100" h="256031">
                <a:moveTo>
                  <a:pt x="0" y="64008"/>
                </a:moveTo>
                <a:lnTo>
                  <a:pt x="2196084" y="64008"/>
                </a:lnTo>
                <a:lnTo>
                  <a:pt x="2196084" y="0"/>
                </a:lnTo>
                <a:lnTo>
                  <a:pt x="2324100" y="128016"/>
                </a:lnTo>
                <a:lnTo>
                  <a:pt x="2196084" y="256032"/>
                </a:lnTo>
                <a:lnTo>
                  <a:pt x="2196084" y="192024"/>
                </a:lnTo>
                <a:lnTo>
                  <a:pt x="0" y="192024"/>
                </a:lnTo>
                <a:lnTo>
                  <a:pt x="0" y="64008"/>
                </a:lnTo>
                <a:close/>
              </a:path>
            </a:pathLst>
          </a:custGeom>
          <a:ln w="19811">
            <a:solidFill>
              <a:srgbClr val="994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48762" y="4879086"/>
            <a:ext cx="2057400" cy="257556"/>
          </a:xfrm>
          <a:custGeom>
            <a:avLst/>
            <a:gdLst/>
            <a:ahLst/>
            <a:cxnLst/>
            <a:rect l="l" t="t" r="r" b="b"/>
            <a:pathLst>
              <a:path w="2057400" h="257556">
                <a:moveTo>
                  <a:pt x="1928622" y="193166"/>
                </a:moveTo>
                <a:lnTo>
                  <a:pt x="1928622" y="257556"/>
                </a:lnTo>
                <a:lnTo>
                  <a:pt x="2057400" y="128777"/>
                </a:lnTo>
                <a:lnTo>
                  <a:pt x="1928622" y="0"/>
                </a:lnTo>
                <a:lnTo>
                  <a:pt x="1928622" y="64388"/>
                </a:lnTo>
                <a:lnTo>
                  <a:pt x="0" y="64388"/>
                </a:lnTo>
                <a:lnTo>
                  <a:pt x="0" y="193166"/>
                </a:lnTo>
                <a:lnTo>
                  <a:pt x="1928622" y="19316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48762" y="4879086"/>
            <a:ext cx="2057400" cy="257556"/>
          </a:xfrm>
          <a:custGeom>
            <a:avLst/>
            <a:gdLst/>
            <a:ahLst/>
            <a:cxnLst/>
            <a:rect l="l" t="t" r="r" b="b"/>
            <a:pathLst>
              <a:path w="2057400" h="257556">
                <a:moveTo>
                  <a:pt x="0" y="64388"/>
                </a:moveTo>
                <a:lnTo>
                  <a:pt x="1928622" y="64388"/>
                </a:lnTo>
                <a:lnTo>
                  <a:pt x="1928622" y="0"/>
                </a:lnTo>
                <a:lnTo>
                  <a:pt x="2057400" y="128777"/>
                </a:lnTo>
                <a:lnTo>
                  <a:pt x="1928622" y="257556"/>
                </a:lnTo>
                <a:lnTo>
                  <a:pt x="1928622" y="193166"/>
                </a:lnTo>
                <a:lnTo>
                  <a:pt x="0" y="193166"/>
                </a:lnTo>
                <a:lnTo>
                  <a:pt x="0" y="64388"/>
                </a:lnTo>
                <a:close/>
              </a:path>
            </a:pathLst>
          </a:custGeom>
          <a:ln w="19812">
            <a:solidFill>
              <a:srgbClr val="9946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316481"/>
            <a:ext cx="1172839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48338" y="316481"/>
            <a:ext cx="580596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4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68493" y="316481"/>
            <a:ext cx="1821414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protect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32511" y="316481"/>
            <a:ext cx="3879801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yo</a:t>
            </a:r>
            <a:r>
              <a:rPr sz="4000" b="1" spc="-9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0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netw</a:t>
            </a:r>
            <a:r>
              <a:rPr sz="4000" b="1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rks?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46929" y="2481889"/>
            <a:ext cx="103002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4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6929" y="3085146"/>
            <a:ext cx="2841771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nd </a:t>
            </a:r>
            <a:r>
              <a:rPr sz="1800" b="1" spc="34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br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34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6929" y="3689151"/>
            <a:ext cx="132567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spc="-14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6929" y="4292655"/>
            <a:ext cx="152029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fe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ted</a:t>
            </a:r>
            <a:r>
              <a:rPr sz="18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sit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4400" y="990600"/>
            <a:ext cx="3810000" cy="57012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075">
              <a:lnSpc>
                <a:spcPct val="95825"/>
              </a:lnSpc>
              <a:spcBef>
                <a:spcPts val="465"/>
              </a:spcBef>
            </a:pP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Counterm</a:t>
            </a:r>
            <a:r>
              <a:rPr sz="3200" b="1" spc="-9" dirty="0" smtClean="0">
                <a:solidFill>
                  <a:srgbClr val="FFE946"/>
                </a:solidFill>
                <a:latin typeface="Arial"/>
                <a:cs typeface="Arial"/>
              </a:rPr>
              <a:t>e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a</a:t>
            </a:r>
            <a:r>
              <a:rPr sz="3200" b="1" spc="-9" dirty="0" smtClean="0">
                <a:solidFill>
                  <a:srgbClr val="FFE946"/>
                </a:solidFill>
                <a:latin typeface="Arial"/>
                <a:cs typeface="Arial"/>
              </a:rPr>
              <a:t>s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ure</a:t>
            </a:r>
            <a:r>
              <a:rPr sz="3200" b="1" spc="-9" dirty="0" smtClean="0">
                <a:solidFill>
                  <a:srgbClr val="FFE946"/>
                </a:solidFill>
                <a:latin typeface="Arial"/>
                <a:cs typeface="Arial"/>
              </a:rPr>
              <a:t>s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435228" marR="51197" indent="-343153">
              <a:lnSpc>
                <a:spcPct val="100137"/>
              </a:lnSpc>
              <a:spcBef>
                <a:spcPts val="549"/>
              </a:spcBef>
              <a:tabLst>
                <a:tab pos="431800" algn="l"/>
              </a:tabLst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1800" b="1" spc="-2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2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irus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s,   </a:t>
            </a:r>
            <a:r>
              <a:rPr sz="1800" b="1" spc="19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sz="1800" b="1" spc="-25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39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e   </a:t>
            </a:r>
            <a:r>
              <a:rPr sz="1800" b="1" spc="17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and soft</a:t>
            </a:r>
            <a:r>
              <a:rPr sz="1800" b="1" spc="39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IDS/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PS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95825"/>
              </a:lnSpc>
              <a:spcBef>
                <a:spcPts val="430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•   </a:t>
            </a:r>
            <a:r>
              <a:rPr sz="1800" spc="7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109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3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M  </a:t>
            </a:r>
            <a:r>
              <a:rPr sz="1800" b="1" spc="36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fi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ters  </a:t>
            </a:r>
            <a:r>
              <a:rPr sz="1800" b="1" spc="37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1800" b="1" spc="36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email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95825"/>
              </a:lnSpc>
              <a:spcBef>
                <a:spcPts val="2682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•   </a:t>
            </a:r>
            <a:r>
              <a:rPr sz="1800" spc="7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shing</a:t>
            </a:r>
            <a:r>
              <a:rPr sz="1800" b="1" spc="1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fi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1800" b="1" spc="-1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14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800" b="1" spc="15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email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95825"/>
              </a:lnSpc>
              <a:spcBef>
                <a:spcPts val="2684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•   </a:t>
            </a:r>
            <a:r>
              <a:rPr sz="1800" spc="7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tain   </a:t>
            </a:r>
            <a:r>
              <a:rPr sz="1800" b="1" spc="48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Str</a:t>
            </a:r>
            <a:r>
              <a:rPr sz="1800" b="1" spc="-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ng   </a:t>
            </a:r>
            <a:r>
              <a:rPr sz="1800" b="1" spc="49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ncr</a:t>
            </a:r>
            <a:r>
              <a:rPr sz="1800" b="1" spc="-1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pt</a:t>
            </a:r>
            <a:r>
              <a:rPr sz="1800" b="1" spc="1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95825"/>
              </a:lnSpc>
              <a:spcBef>
                <a:spcPts val="2682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•   </a:t>
            </a:r>
            <a:r>
              <a:rPr sz="1800" spc="7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tain</a:t>
            </a:r>
            <a:r>
              <a:rPr sz="1800" b="1" spc="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curi</a:t>
            </a:r>
            <a:r>
              <a:rPr sz="1800" b="1" spc="-1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y suite</a:t>
            </a:r>
            <a:r>
              <a:rPr sz="1800" b="1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b="1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dete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  <a:p>
            <a:pPr marL="435228" marR="51578" indent="-343153">
              <a:lnSpc>
                <a:spcPct val="100041"/>
              </a:lnSpc>
              <a:spcBef>
                <a:spcPts val="2685"/>
              </a:spcBef>
              <a:tabLst>
                <a:tab pos="431800" algn="l"/>
              </a:tabLst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Strong   </a:t>
            </a:r>
            <a:r>
              <a:rPr sz="1800" b="1" spc="43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3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39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ord   </a:t>
            </a:r>
            <a:r>
              <a:rPr sz="1800" b="1" spc="42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icies thro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net</a:t>
            </a:r>
            <a:r>
              <a:rPr sz="1800" b="1" spc="39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ork</a:t>
            </a:r>
            <a:r>
              <a:rPr sz="1800"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9600" y="990600"/>
            <a:ext cx="3352800" cy="57012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ct val="95825"/>
              </a:lnSpc>
              <a:spcBef>
                <a:spcPts val="465"/>
              </a:spcBef>
            </a:pP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Thre</a:t>
            </a:r>
            <a:r>
              <a:rPr sz="3200" b="1" spc="-14" dirty="0" smtClean="0">
                <a:solidFill>
                  <a:srgbClr val="FFE946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ts:</a:t>
            </a:r>
            <a:endParaRPr sz="3200">
              <a:latin typeface="Arial"/>
              <a:cs typeface="Arial"/>
            </a:endParaRPr>
          </a:p>
          <a:p>
            <a:pPr marL="91440">
              <a:lnSpc>
                <a:spcPct val="95825"/>
              </a:lnSpc>
              <a:spcBef>
                <a:spcPts val="549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•   </a:t>
            </a:r>
            <a:r>
              <a:rPr sz="1800" spc="7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irus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s, </a:t>
            </a:r>
            <a:r>
              <a:rPr sz="1800" b="1" spc="-29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orms</a:t>
            </a:r>
            <a:r>
              <a:rPr sz="18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1800" b="1" spc="-8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rojans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95825"/>
              </a:lnSpc>
              <a:spcBef>
                <a:spcPts val="3117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•   </a:t>
            </a:r>
            <a:r>
              <a:rPr sz="1800" spc="7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13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5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95825"/>
              </a:lnSpc>
              <a:spcBef>
                <a:spcPts val="3114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•   </a:t>
            </a:r>
            <a:r>
              <a:rPr sz="1800" spc="7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shi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95825"/>
              </a:lnSpc>
              <a:spcBef>
                <a:spcPts val="3116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•   </a:t>
            </a:r>
            <a:r>
              <a:rPr sz="1800" spc="7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8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Sn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ffe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95825"/>
              </a:lnSpc>
              <a:spcBef>
                <a:spcPts val="3114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•   </a:t>
            </a:r>
            <a:r>
              <a:rPr sz="1800" spc="7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Malici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Sites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95825"/>
              </a:lnSpc>
              <a:spcBef>
                <a:spcPts val="3117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•   </a:t>
            </a:r>
            <a:r>
              <a:rPr sz="1800" spc="7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5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1800" b="1" spc="-10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ttacks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990600"/>
            <a:ext cx="8686800" cy="5701284"/>
          </a:xfrm>
          <a:custGeom>
            <a:avLst/>
            <a:gdLst/>
            <a:ahLst/>
            <a:cxnLst/>
            <a:rect l="l" t="t" r="r" b="b"/>
            <a:pathLst>
              <a:path w="8686800" h="5701284">
                <a:moveTo>
                  <a:pt x="0" y="5701284"/>
                </a:moveTo>
                <a:lnTo>
                  <a:pt x="8686800" y="5701284"/>
                </a:lnTo>
                <a:lnTo>
                  <a:pt x="8686800" y="0"/>
                </a:lnTo>
                <a:lnTo>
                  <a:pt x="0" y="0"/>
                </a:lnTo>
                <a:lnTo>
                  <a:pt x="0" y="5701284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316481"/>
            <a:ext cx="5977432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Protect</a:t>
            </a:r>
            <a:r>
              <a:rPr sz="4000" b="1" spc="-11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yo</a:t>
            </a:r>
            <a:r>
              <a:rPr sz="4000" b="1" spc="-9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000" b="1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Network</a:t>
            </a:r>
            <a:r>
              <a:rPr sz="4000" b="1" spc="-10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4000" b="1" spc="-1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4" dirty="0" smtClean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4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2400" y="990600"/>
            <a:ext cx="8686800" cy="57012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39">
              <a:lnSpc>
                <a:spcPct val="95825"/>
              </a:lnSpc>
              <a:spcBef>
                <a:spcPts val="465"/>
              </a:spcBef>
            </a:pPr>
            <a:r>
              <a:rPr sz="3200" spc="0" dirty="0" smtClean="0">
                <a:solidFill>
                  <a:srgbClr val="FFE946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Other</a:t>
            </a:r>
            <a:r>
              <a:rPr sz="3200" b="1" spc="-19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m</a:t>
            </a:r>
            <a:r>
              <a:rPr sz="3200" b="1" spc="-9" dirty="0" smtClean="0">
                <a:solidFill>
                  <a:srgbClr val="FFE946"/>
                </a:solidFill>
                <a:latin typeface="Arial"/>
                <a:cs typeface="Arial"/>
              </a:rPr>
              <a:t>e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a</a:t>
            </a:r>
            <a:r>
              <a:rPr sz="3200" b="1" spc="-9" dirty="0" smtClean="0">
                <a:solidFill>
                  <a:srgbClr val="FFE946"/>
                </a:solidFill>
                <a:latin typeface="Arial"/>
                <a:cs typeface="Arial"/>
              </a:rPr>
              <a:t>s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ures in</a:t>
            </a:r>
            <a:r>
              <a:rPr sz="3200" b="1" spc="-9" dirty="0" smtClean="0">
                <a:solidFill>
                  <a:srgbClr val="FFE946"/>
                </a:solidFill>
                <a:latin typeface="Arial"/>
                <a:cs typeface="Arial"/>
              </a:rPr>
              <a:t>c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lude</a:t>
            </a:r>
            <a:endParaRPr sz="32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823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Upda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ing</a:t>
            </a:r>
            <a:r>
              <a:rPr sz="2800" spc="66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Oper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800" spc="65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Syst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73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800" spc="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2800" spc="75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rvice</a:t>
            </a:r>
            <a:endParaRPr sz="2800">
              <a:latin typeface="Arial"/>
              <a:cs typeface="Arial"/>
            </a:endParaRPr>
          </a:p>
          <a:p>
            <a:pPr marL="835456">
              <a:lnSpc>
                <a:spcPct val="95825"/>
              </a:lnSpc>
              <a:spcBef>
                <a:spcPts val="140"/>
              </a:spcBef>
            </a:pP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packs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8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Upd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66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Anti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ir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s/IDS/IPS</a:t>
            </a:r>
            <a:r>
              <a:rPr sz="2800" spc="65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ftwa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66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800" spc="7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 marL="835456">
              <a:lnSpc>
                <a:spcPct val="95825"/>
              </a:lnSpc>
              <a:spcBef>
                <a:spcPts val="140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f si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ur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1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835456" marR="29396" indent="-286816">
              <a:lnSpc>
                <a:spcPct val="100041"/>
              </a:lnSpc>
              <a:spcBef>
                <a:spcPts val="814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8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Foll</a:t>
            </a:r>
            <a:r>
              <a:rPr sz="2800" spc="1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wi</a:t>
            </a:r>
            <a:r>
              <a:rPr sz="2800" spc="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z="2800" spc="5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k </a:t>
            </a:r>
            <a:r>
              <a:rPr sz="2800" spc="8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mai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800" spc="1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ce </a:t>
            </a:r>
            <a:r>
              <a:rPr sz="28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1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st </a:t>
            </a:r>
            <a:r>
              <a:rPr sz="2800" spc="11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tices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suc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-5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1006144">
              <a:lnSpc>
                <a:spcPct val="95825"/>
              </a:lnSpc>
              <a:spcBef>
                <a:spcPts val="572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400" spc="29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Monitor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access permissio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regu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arly</a:t>
            </a:r>
            <a:r>
              <a:rPr sz="2400" spc="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on netw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006144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400" spc="29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vis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400" spc="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 Security po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icy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ict</a:t>
            </a:r>
            <a:r>
              <a:rPr sz="24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erence.</a:t>
            </a:r>
            <a:endParaRPr sz="2400">
              <a:latin typeface="Arial"/>
              <a:cs typeface="Arial"/>
            </a:endParaRPr>
          </a:p>
          <a:p>
            <a:pPr marL="1006144">
              <a:lnSpc>
                <a:spcPct val="95825"/>
              </a:lnSpc>
              <a:spcBef>
                <a:spcPts val="695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400" spc="29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egrity Management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(F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4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006144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2400" spc="29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ep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 w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400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14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ist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400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d futu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thread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528" y="2663952"/>
            <a:ext cx="2619756" cy="1149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03120" y="2665476"/>
            <a:ext cx="2618232" cy="1184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58996" y="2645664"/>
            <a:ext cx="2619755" cy="1185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2304" y="2656332"/>
            <a:ext cx="2618231" cy="11856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05962" y="601726"/>
            <a:ext cx="2216521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spc="0" baseline="3103" dirty="0" smtClean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6600" spc="-59" baseline="3103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6600" spc="0" baseline="3103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600" spc="-79" baseline="3103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600" spc="0" baseline="3103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600" spc="-29" baseline="3103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6600" spc="0" baseline="3103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0872" y="2968904"/>
            <a:ext cx="748028" cy="3612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324" marR="22859">
              <a:lnSpc>
                <a:spcPts val="1325"/>
              </a:lnSpc>
              <a:spcBef>
                <a:spcPts val="66"/>
              </a:spcBef>
            </a:pPr>
            <a:r>
              <a:rPr sz="1800" b="1" spc="-9" baseline="227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OUNT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45"/>
              </a:lnSpc>
              <a:spcBef>
                <a:spcPts val="5"/>
              </a:spcBef>
            </a:pP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b="1" spc="-9" baseline="227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UR</a:t>
            </a:r>
            <a:r>
              <a:rPr sz="1800" b="1" spc="-9" baseline="227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829" y="3049651"/>
            <a:ext cx="104993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14" baseline="227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TIO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4978" y="3049651"/>
            <a:ext cx="47675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b="1" spc="-14" baseline="227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74924" y="3069082"/>
            <a:ext cx="77972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9" baseline="227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990600"/>
            <a:ext cx="8686800" cy="5701284"/>
          </a:xfrm>
          <a:custGeom>
            <a:avLst/>
            <a:gdLst/>
            <a:ahLst/>
            <a:cxnLst/>
            <a:rect l="l" t="t" r="r" b="b"/>
            <a:pathLst>
              <a:path w="8686800" h="5701284">
                <a:moveTo>
                  <a:pt x="0" y="5701284"/>
                </a:moveTo>
                <a:lnTo>
                  <a:pt x="8686800" y="5701284"/>
                </a:lnTo>
                <a:lnTo>
                  <a:pt x="8686800" y="0"/>
                </a:lnTo>
                <a:lnTo>
                  <a:pt x="0" y="0"/>
                </a:lnTo>
                <a:lnTo>
                  <a:pt x="0" y="5701284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316481"/>
            <a:ext cx="3962522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REPO</a:t>
            </a:r>
            <a:r>
              <a:rPr sz="4000" b="1" spc="-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000" b="1" spc="-14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0" dirty="0" smtClean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endParaRPr sz="4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2400" y="990600"/>
            <a:ext cx="8686800" cy="57012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39">
              <a:lnSpc>
                <a:spcPct val="95825"/>
              </a:lnSpc>
              <a:spcBef>
                <a:spcPts val="465"/>
              </a:spcBef>
            </a:pPr>
            <a:r>
              <a:rPr sz="3200" spc="0" dirty="0" smtClean="0">
                <a:solidFill>
                  <a:srgbClr val="FFE946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Prep</a:t>
            </a:r>
            <a:r>
              <a:rPr sz="3200" b="1" spc="-14" dirty="0" smtClean="0">
                <a:solidFill>
                  <a:srgbClr val="FFE946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re a rep</a:t>
            </a:r>
            <a:r>
              <a:rPr sz="3200" b="1" spc="-9" dirty="0" smtClean="0">
                <a:solidFill>
                  <a:srgbClr val="FFE946"/>
                </a:solidFill>
                <a:latin typeface="Arial"/>
                <a:cs typeface="Arial"/>
              </a:rPr>
              <a:t>o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rt</a:t>
            </a:r>
            <a:r>
              <a:rPr sz="3200" b="1" spc="-19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on</a:t>
            </a:r>
            <a:r>
              <a:rPr sz="3200" b="1" spc="-14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rec</a:t>
            </a:r>
            <a:r>
              <a:rPr sz="3200" b="1" spc="-14" dirty="0" smtClean="0">
                <a:solidFill>
                  <a:srgbClr val="FFE946"/>
                </a:solidFill>
                <a:latin typeface="Arial"/>
                <a:cs typeface="Arial"/>
              </a:rPr>
              <a:t>e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nt</a:t>
            </a:r>
            <a:r>
              <a:rPr sz="3200" b="1" spc="-9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ran</a:t>
            </a:r>
            <a:r>
              <a:rPr sz="3200" b="1" spc="-9" dirty="0" smtClean="0">
                <a:solidFill>
                  <a:srgbClr val="FFE946"/>
                </a:solidFill>
                <a:latin typeface="Arial"/>
                <a:cs typeface="Arial"/>
              </a:rPr>
              <a:t>s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omware</a:t>
            </a:r>
            <a:endParaRPr sz="3200">
              <a:latin typeface="Arial"/>
              <a:cs typeface="Arial"/>
            </a:endParaRPr>
          </a:p>
          <a:p>
            <a:pPr marL="434340">
              <a:lnSpc>
                <a:spcPct val="95825"/>
              </a:lnSpc>
              <a:spcBef>
                <a:spcPts val="160"/>
              </a:spcBef>
            </a:pP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att</a:t>
            </a:r>
            <a:r>
              <a:rPr sz="3200" b="1" spc="-14" dirty="0" smtClean="0">
                <a:solidFill>
                  <a:srgbClr val="FFE946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c</a:t>
            </a:r>
            <a:r>
              <a:rPr sz="3200" b="1" spc="-14" dirty="0" smtClean="0">
                <a:solidFill>
                  <a:srgbClr val="FFE946"/>
                </a:solidFill>
                <a:latin typeface="Arial"/>
                <a:cs typeface="Arial"/>
              </a:rPr>
              <a:t>k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s</a:t>
            </a:r>
            <a:r>
              <a:rPr sz="3200" b="1" spc="-14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: </a:t>
            </a:r>
            <a:r>
              <a:rPr sz="3200" b="1" spc="-119" dirty="0" smtClean="0">
                <a:solidFill>
                  <a:srgbClr val="FFE946"/>
                </a:solidFill>
                <a:latin typeface="Arial"/>
                <a:cs typeface="Arial"/>
              </a:rPr>
              <a:t>W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a</a:t>
            </a:r>
            <a:r>
              <a:rPr sz="3200" b="1" spc="-9" dirty="0" smtClean="0">
                <a:solidFill>
                  <a:srgbClr val="FFE946"/>
                </a:solidFill>
                <a:latin typeface="Arial"/>
                <a:cs typeface="Arial"/>
              </a:rPr>
              <a:t>n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n</a:t>
            </a:r>
            <a:r>
              <a:rPr sz="3200" b="1" spc="-9" dirty="0" smtClean="0">
                <a:solidFill>
                  <a:srgbClr val="FFE946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cry</a:t>
            </a:r>
            <a:r>
              <a:rPr sz="3200" b="1" spc="-19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a</a:t>
            </a:r>
            <a:r>
              <a:rPr sz="3200" b="1" spc="-9" dirty="0" smtClean="0">
                <a:solidFill>
                  <a:srgbClr val="FFE946"/>
                </a:solidFill>
                <a:latin typeface="Arial"/>
                <a:cs typeface="Arial"/>
              </a:rPr>
              <a:t>n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d</a:t>
            </a:r>
            <a:r>
              <a:rPr sz="3200" b="1" spc="-9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Pet</a:t>
            </a:r>
            <a:r>
              <a:rPr sz="3200" b="1" spc="-14" dirty="0" smtClean="0">
                <a:solidFill>
                  <a:srgbClr val="FFE946"/>
                </a:solidFill>
                <a:latin typeface="Arial"/>
                <a:cs typeface="Arial"/>
              </a:rPr>
              <a:t>y</a:t>
            </a:r>
            <a:r>
              <a:rPr sz="3200" b="1" spc="-4" dirty="0" smtClean="0">
                <a:solidFill>
                  <a:srgbClr val="FFE946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FFE946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835456" marR="33062" indent="-286816">
              <a:lnSpc>
                <a:spcPct val="100041"/>
              </a:lnSpc>
              <a:spcBef>
                <a:spcPts val="826"/>
              </a:spcBef>
            </a:pPr>
            <a:r>
              <a:rPr sz="2800" spc="0" dirty="0" smtClean="0">
                <a:solidFill>
                  <a:srgbClr val="FFE946"/>
                </a:solidFill>
                <a:latin typeface="Arial"/>
                <a:cs typeface="Arial"/>
              </a:rPr>
              <a:t>–</a:t>
            </a:r>
            <a:r>
              <a:rPr sz="2800" spc="-85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What</a:t>
            </a:r>
            <a:r>
              <a:rPr sz="2800" b="1" spc="542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w</a:t>
            </a:r>
            <a:r>
              <a:rPr sz="2800" b="1" spc="9" dirty="0" smtClean="0">
                <a:solidFill>
                  <a:srgbClr val="FFE946"/>
                </a:solidFill>
                <a:latin typeface="Arial"/>
                <a:cs typeface="Arial"/>
              </a:rPr>
              <a:t>a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s</a:t>
            </a:r>
            <a:r>
              <a:rPr sz="2800" b="1" spc="557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the</a:t>
            </a:r>
            <a:r>
              <a:rPr sz="2800" b="1" spc="573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a</a:t>
            </a:r>
            <a:r>
              <a:rPr sz="2800" b="1" spc="9" dirty="0" smtClean="0">
                <a:solidFill>
                  <a:srgbClr val="FFE946"/>
                </a:solidFill>
                <a:latin typeface="Arial"/>
                <a:cs typeface="Arial"/>
              </a:rPr>
              <a:t>t</a:t>
            </a:r>
            <a:r>
              <a:rPr sz="2800" b="1" spc="14" dirty="0" smtClean="0">
                <a:solidFill>
                  <a:srgbClr val="FFE946"/>
                </a:solidFill>
                <a:latin typeface="Arial"/>
                <a:cs typeface="Arial"/>
              </a:rPr>
              <a:t>t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a</a:t>
            </a:r>
            <a:r>
              <a:rPr sz="2800" b="1" spc="9" dirty="0" smtClean="0">
                <a:solidFill>
                  <a:srgbClr val="FFE946"/>
                </a:solidFill>
                <a:latin typeface="Arial"/>
                <a:cs typeface="Arial"/>
              </a:rPr>
              <a:t>c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k</a:t>
            </a:r>
            <a:r>
              <a:rPr sz="2800" b="1" spc="534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(</a:t>
            </a:r>
            <a:r>
              <a:rPr sz="2800" b="1" spc="29" dirty="0" smtClean="0">
                <a:solidFill>
                  <a:srgbClr val="FFE946"/>
                </a:solidFill>
                <a:latin typeface="Arial"/>
                <a:cs typeface="Arial"/>
              </a:rPr>
              <a:t>t</a:t>
            </a:r>
            <a:r>
              <a:rPr sz="2800" b="1" spc="-19" dirty="0" smtClean="0">
                <a:solidFill>
                  <a:srgbClr val="FFE946"/>
                </a:solidFill>
                <a:latin typeface="Arial"/>
                <a:cs typeface="Arial"/>
              </a:rPr>
              <a:t>y</a:t>
            </a:r>
            <a:r>
              <a:rPr sz="2800" b="1" spc="14" dirty="0" smtClean="0">
                <a:solidFill>
                  <a:srgbClr val="FFE946"/>
                </a:solidFill>
                <a:latin typeface="Arial"/>
                <a:cs typeface="Arial"/>
              </a:rPr>
              <a:t>p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e,</a:t>
            </a:r>
            <a:r>
              <a:rPr sz="2800" b="1" spc="562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sour</a:t>
            </a:r>
            <a:r>
              <a:rPr sz="2800" b="1" spc="14" dirty="0" smtClean="0">
                <a:solidFill>
                  <a:srgbClr val="FFE946"/>
                </a:solidFill>
                <a:latin typeface="Arial"/>
                <a:cs typeface="Arial"/>
              </a:rPr>
              <a:t>c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e,</a:t>
            </a:r>
            <a:r>
              <a:rPr sz="2800" b="1" spc="516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p</a:t>
            </a:r>
            <a:r>
              <a:rPr sz="2800" b="1" spc="-9" dirty="0" smtClean="0">
                <a:solidFill>
                  <a:srgbClr val="FFE946"/>
                </a:solidFill>
                <a:latin typeface="Arial"/>
                <a:cs typeface="Arial"/>
              </a:rPr>
              <a:t>o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int</a:t>
            </a:r>
            <a:r>
              <a:rPr sz="2800" b="1" spc="620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2800" b="1" spc="-4" dirty="0" smtClean="0">
                <a:solidFill>
                  <a:srgbClr val="FFE946"/>
                </a:solidFill>
                <a:latin typeface="Arial"/>
                <a:cs typeface="Arial"/>
              </a:rPr>
              <a:t>of 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originat</a:t>
            </a:r>
            <a:r>
              <a:rPr sz="2800" b="1" spc="4" dirty="0" smtClean="0">
                <a:solidFill>
                  <a:srgbClr val="FFE946"/>
                </a:solidFill>
                <a:latin typeface="Arial"/>
                <a:cs typeface="Arial"/>
              </a:rPr>
              <a:t>i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o</a:t>
            </a:r>
            <a:r>
              <a:rPr sz="2800" b="1" spc="-9" dirty="0" smtClean="0">
                <a:solidFill>
                  <a:srgbClr val="FFE946"/>
                </a:solidFill>
                <a:latin typeface="Arial"/>
                <a:cs typeface="Arial"/>
              </a:rPr>
              <a:t>n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676"/>
              </a:spcBef>
            </a:pPr>
            <a:r>
              <a:rPr sz="2800" spc="0" dirty="0" smtClean="0">
                <a:solidFill>
                  <a:srgbClr val="FFE946"/>
                </a:solidFill>
                <a:latin typeface="Arial"/>
                <a:cs typeface="Arial"/>
              </a:rPr>
              <a:t>–</a:t>
            </a:r>
            <a:r>
              <a:rPr sz="2800" spc="-85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What</a:t>
            </a:r>
            <a:r>
              <a:rPr sz="2800" b="1" spc="-58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inf</a:t>
            </a:r>
            <a:r>
              <a:rPr sz="2800" b="1" spc="4" dirty="0" smtClean="0">
                <a:solidFill>
                  <a:srgbClr val="FFE946"/>
                </a:solidFill>
                <a:latin typeface="Arial"/>
                <a:cs typeface="Arial"/>
              </a:rPr>
              <a:t>e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c</a:t>
            </a:r>
            <a:r>
              <a:rPr sz="2800" b="1" spc="9" dirty="0" smtClean="0">
                <a:solidFill>
                  <a:srgbClr val="FFE946"/>
                </a:solidFill>
                <a:latin typeface="Arial"/>
                <a:cs typeface="Arial"/>
              </a:rPr>
              <a:t>t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ion</a:t>
            </a:r>
            <a:r>
              <a:rPr sz="2800" b="1" spc="-44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did</a:t>
            </a:r>
            <a:r>
              <a:rPr sz="2800" b="1" spc="9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2800" b="1" spc="4" dirty="0" smtClean="0">
                <a:solidFill>
                  <a:srgbClr val="FFE946"/>
                </a:solidFill>
                <a:latin typeface="Arial"/>
                <a:cs typeface="Arial"/>
              </a:rPr>
              <a:t>i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t c</a:t>
            </a:r>
            <a:r>
              <a:rPr sz="2800" b="1" spc="9" dirty="0" smtClean="0">
                <a:solidFill>
                  <a:srgbClr val="FFE946"/>
                </a:solidFill>
                <a:latin typeface="Arial"/>
                <a:cs typeface="Arial"/>
              </a:rPr>
              <a:t>a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us</a:t>
            </a:r>
            <a:r>
              <a:rPr sz="2800" b="1" spc="9" dirty="0" smtClean="0">
                <a:solidFill>
                  <a:srgbClr val="FFE946"/>
                </a:solidFill>
                <a:latin typeface="Arial"/>
                <a:cs typeface="Arial"/>
              </a:rPr>
              <a:t>e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548640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solidFill>
                  <a:srgbClr val="FFE946"/>
                </a:solidFill>
                <a:latin typeface="Arial"/>
                <a:cs typeface="Arial"/>
              </a:rPr>
              <a:t>–</a:t>
            </a:r>
            <a:r>
              <a:rPr sz="2800" spc="-85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Co</a:t>
            </a:r>
            <a:r>
              <a:rPr sz="2800" b="1" spc="-9" dirty="0" smtClean="0">
                <a:solidFill>
                  <a:srgbClr val="FFE946"/>
                </a:solidFill>
                <a:latin typeface="Arial"/>
                <a:cs typeface="Arial"/>
              </a:rPr>
              <a:t>u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nte</a:t>
            </a:r>
            <a:r>
              <a:rPr sz="2800" b="1" spc="9" dirty="0" smtClean="0">
                <a:solidFill>
                  <a:srgbClr val="FFE946"/>
                </a:solidFill>
                <a:latin typeface="Arial"/>
                <a:cs typeface="Arial"/>
              </a:rPr>
              <a:t>r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me</a:t>
            </a:r>
            <a:r>
              <a:rPr sz="2800" b="1" spc="4" dirty="0" smtClean="0">
                <a:solidFill>
                  <a:srgbClr val="FFE946"/>
                </a:solidFill>
                <a:latin typeface="Arial"/>
                <a:cs typeface="Arial"/>
              </a:rPr>
              <a:t>a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sur</a:t>
            </a:r>
            <a:r>
              <a:rPr sz="2800" b="1" spc="9" dirty="0" smtClean="0">
                <a:solidFill>
                  <a:srgbClr val="FFE946"/>
                </a:solidFill>
                <a:latin typeface="Arial"/>
                <a:cs typeface="Arial"/>
              </a:rPr>
              <a:t>e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s</a:t>
            </a:r>
            <a:r>
              <a:rPr sz="2800" b="1" spc="-167" dirty="0" smtClean="0">
                <a:solidFill>
                  <a:srgbClr val="FFE946"/>
                </a:solidFill>
                <a:latin typeface="Arial"/>
                <a:cs typeface="Arial"/>
              </a:rPr>
              <a:t> </a:t>
            </a:r>
            <a:r>
              <a:rPr sz="2800" b="1" spc="4" dirty="0" smtClean="0">
                <a:solidFill>
                  <a:srgbClr val="FFE946"/>
                </a:solidFill>
                <a:latin typeface="Arial"/>
                <a:cs typeface="Arial"/>
              </a:rPr>
              <a:t>take</a:t>
            </a:r>
            <a:r>
              <a:rPr sz="2800" b="1" spc="0" dirty="0" smtClean="0">
                <a:solidFill>
                  <a:srgbClr val="FFE946"/>
                </a:solidFill>
                <a:latin typeface="Arial"/>
                <a:cs typeface="Arial"/>
              </a:rPr>
              <a:t>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" y="2267712"/>
            <a:ext cx="2881884" cy="1559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162" y="2362962"/>
            <a:ext cx="2667000" cy="1371600"/>
          </a:xfrm>
          <a:custGeom>
            <a:avLst/>
            <a:gdLst/>
            <a:ahLst/>
            <a:cxnLst/>
            <a:rect l="l" t="t" r="r" b="b"/>
            <a:pathLst>
              <a:path w="2667000" h="1371600">
                <a:moveTo>
                  <a:pt x="0" y="228600"/>
                </a:moveTo>
                <a:lnTo>
                  <a:pt x="0" y="1143000"/>
                </a:lnTo>
                <a:lnTo>
                  <a:pt x="757" y="1161746"/>
                </a:lnTo>
                <a:lnTo>
                  <a:pt x="11654" y="1215249"/>
                </a:lnTo>
                <a:lnTo>
                  <a:pt x="34249" y="1263410"/>
                </a:lnTo>
                <a:lnTo>
                  <a:pt x="66955" y="1304639"/>
                </a:lnTo>
                <a:lnTo>
                  <a:pt x="108183" y="1337347"/>
                </a:lnTo>
                <a:lnTo>
                  <a:pt x="156345" y="1359944"/>
                </a:lnTo>
                <a:lnTo>
                  <a:pt x="209851" y="1370842"/>
                </a:lnTo>
                <a:lnTo>
                  <a:pt x="228600" y="1371600"/>
                </a:lnTo>
                <a:lnTo>
                  <a:pt x="2438400" y="1371600"/>
                </a:lnTo>
                <a:lnTo>
                  <a:pt x="2493330" y="1364955"/>
                </a:lnTo>
                <a:lnTo>
                  <a:pt x="2543448" y="1346081"/>
                </a:lnTo>
                <a:lnTo>
                  <a:pt x="2587164" y="1316567"/>
                </a:lnTo>
                <a:lnTo>
                  <a:pt x="2622889" y="1278002"/>
                </a:lnTo>
                <a:lnTo>
                  <a:pt x="2649033" y="1231975"/>
                </a:lnTo>
                <a:lnTo>
                  <a:pt x="2664007" y="1180076"/>
                </a:lnTo>
                <a:lnTo>
                  <a:pt x="2667000" y="1143000"/>
                </a:lnTo>
                <a:lnTo>
                  <a:pt x="2667000" y="228600"/>
                </a:lnTo>
                <a:lnTo>
                  <a:pt x="2660355" y="173669"/>
                </a:lnTo>
                <a:lnTo>
                  <a:pt x="2641481" y="123551"/>
                </a:lnTo>
                <a:lnTo>
                  <a:pt x="2611967" y="79835"/>
                </a:lnTo>
                <a:lnTo>
                  <a:pt x="2573402" y="44110"/>
                </a:lnTo>
                <a:lnTo>
                  <a:pt x="2527375" y="17966"/>
                </a:lnTo>
                <a:lnTo>
                  <a:pt x="2475476" y="2992"/>
                </a:lnTo>
                <a:lnTo>
                  <a:pt x="2438400" y="0"/>
                </a:lnTo>
                <a:lnTo>
                  <a:pt x="228600" y="0"/>
                </a:lnTo>
                <a:lnTo>
                  <a:pt x="173665" y="6644"/>
                </a:lnTo>
                <a:lnTo>
                  <a:pt x="123545" y="25518"/>
                </a:lnTo>
                <a:lnTo>
                  <a:pt x="79830" y="55032"/>
                </a:lnTo>
                <a:lnTo>
                  <a:pt x="44106" y="93597"/>
                </a:lnTo>
                <a:lnTo>
                  <a:pt x="17964" y="139624"/>
                </a:lnTo>
                <a:lnTo>
                  <a:pt x="2992" y="191523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162" y="2362962"/>
            <a:ext cx="2667000" cy="1371600"/>
          </a:xfrm>
          <a:custGeom>
            <a:avLst/>
            <a:gdLst/>
            <a:ahLst/>
            <a:cxnLst/>
            <a:rect l="l" t="t" r="r" b="b"/>
            <a:pathLst>
              <a:path w="2667000" h="1371600">
                <a:moveTo>
                  <a:pt x="0" y="228600"/>
                </a:moveTo>
                <a:lnTo>
                  <a:pt x="6643" y="173669"/>
                </a:lnTo>
                <a:lnTo>
                  <a:pt x="25516" y="123551"/>
                </a:lnTo>
                <a:lnTo>
                  <a:pt x="55028" y="79835"/>
                </a:lnTo>
                <a:lnTo>
                  <a:pt x="93592" y="44110"/>
                </a:lnTo>
                <a:lnTo>
                  <a:pt x="139619" y="17966"/>
                </a:lnTo>
                <a:lnTo>
                  <a:pt x="191520" y="2992"/>
                </a:lnTo>
                <a:lnTo>
                  <a:pt x="228600" y="0"/>
                </a:lnTo>
                <a:lnTo>
                  <a:pt x="2438400" y="0"/>
                </a:lnTo>
                <a:lnTo>
                  <a:pt x="2493330" y="6644"/>
                </a:lnTo>
                <a:lnTo>
                  <a:pt x="2543448" y="25518"/>
                </a:lnTo>
                <a:lnTo>
                  <a:pt x="2587164" y="55032"/>
                </a:lnTo>
                <a:lnTo>
                  <a:pt x="2622889" y="93597"/>
                </a:lnTo>
                <a:lnTo>
                  <a:pt x="2649033" y="139624"/>
                </a:lnTo>
                <a:lnTo>
                  <a:pt x="2664007" y="191523"/>
                </a:lnTo>
                <a:lnTo>
                  <a:pt x="2667000" y="228600"/>
                </a:lnTo>
                <a:lnTo>
                  <a:pt x="2667000" y="1143000"/>
                </a:lnTo>
                <a:lnTo>
                  <a:pt x="2660355" y="1197930"/>
                </a:lnTo>
                <a:lnTo>
                  <a:pt x="2641481" y="1248048"/>
                </a:lnTo>
                <a:lnTo>
                  <a:pt x="2611967" y="1291764"/>
                </a:lnTo>
                <a:lnTo>
                  <a:pt x="2573402" y="1327489"/>
                </a:lnTo>
                <a:lnTo>
                  <a:pt x="2527375" y="1353633"/>
                </a:lnTo>
                <a:lnTo>
                  <a:pt x="2475476" y="1368607"/>
                </a:lnTo>
                <a:lnTo>
                  <a:pt x="2438400" y="1371600"/>
                </a:lnTo>
                <a:lnTo>
                  <a:pt x="228600" y="1371600"/>
                </a:lnTo>
                <a:lnTo>
                  <a:pt x="173665" y="1364955"/>
                </a:lnTo>
                <a:lnTo>
                  <a:pt x="123545" y="1346081"/>
                </a:lnTo>
                <a:lnTo>
                  <a:pt x="79830" y="1316567"/>
                </a:lnTo>
                <a:lnTo>
                  <a:pt x="44106" y="1278002"/>
                </a:lnTo>
                <a:lnTo>
                  <a:pt x="17964" y="1231975"/>
                </a:lnTo>
                <a:lnTo>
                  <a:pt x="2992" y="1180076"/>
                </a:lnTo>
                <a:lnTo>
                  <a:pt x="0" y="1143000"/>
                </a:lnTo>
                <a:lnTo>
                  <a:pt x="0" y="22860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784" y="2569464"/>
            <a:ext cx="2621280" cy="1184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71928" y="2662428"/>
            <a:ext cx="2619755" cy="1187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05528" y="2662428"/>
            <a:ext cx="2619755" cy="1187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41592" y="2662428"/>
            <a:ext cx="2502407" cy="1185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05962" y="601726"/>
            <a:ext cx="2216521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spc="0" baseline="3103" dirty="0" smtClean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6600" spc="-59" baseline="3103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6600" spc="0" baseline="3103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600" spc="-79" baseline="3103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600" spc="0" baseline="3103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600" spc="-29" baseline="3103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6600" spc="0" baseline="3103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4171" y="2973451"/>
            <a:ext cx="104993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14" baseline="227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TIO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1683" y="2975610"/>
            <a:ext cx="748028" cy="360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324" marR="22859">
              <a:lnSpc>
                <a:spcPts val="1320"/>
              </a:lnSpc>
              <a:spcBef>
                <a:spcPts val="66"/>
              </a:spcBef>
            </a:pPr>
            <a:r>
              <a:rPr sz="1800" b="1" spc="-9" baseline="227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40"/>
              </a:lnSpc>
              <a:spcBef>
                <a:spcPts val="6"/>
              </a:spcBef>
            </a:pP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b="1" spc="-9" baseline="227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UR</a:t>
            </a:r>
            <a:r>
              <a:rPr sz="1800" b="1" spc="-9" baseline="227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80054" y="3067050"/>
            <a:ext cx="70874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31256" y="3067050"/>
            <a:ext cx="47675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b="1" spc="-14" baseline="227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50720" y="2648712"/>
            <a:ext cx="2881884" cy="1559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58162" y="2743962"/>
            <a:ext cx="2667000" cy="1371600"/>
          </a:xfrm>
          <a:custGeom>
            <a:avLst/>
            <a:gdLst/>
            <a:ahLst/>
            <a:cxnLst/>
            <a:rect l="l" t="t" r="r" b="b"/>
            <a:pathLst>
              <a:path w="2667000" h="1371600">
                <a:moveTo>
                  <a:pt x="0" y="228600"/>
                </a:moveTo>
                <a:lnTo>
                  <a:pt x="0" y="1143000"/>
                </a:lnTo>
                <a:lnTo>
                  <a:pt x="757" y="1161746"/>
                </a:lnTo>
                <a:lnTo>
                  <a:pt x="11655" y="1215249"/>
                </a:lnTo>
                <a:lnTo>
                  <a:pt x="34252" y="1263410"/>
                </a:lnTo>
                <a:lnTo>
                  <a:pt x="66960" y="1304639"/>
                </a:lnTo>
                <a:lnTo>
                  <a:pt x="108189" y="1337347"/>
                </a:lnTo>
                <a:lnTo>
                  <a:pt x="156350" y="1359944"/>
                </a:lnTo>
                <a:lnTo>
                  <a:pt x="209853" y="1370842"/>
                </a:lnTo>
                <a:lnTo>
                  <a:pt x="228600" y="1371600"/>
                </a:lnTo>
                <a:lnTo>
                  <a:pt x="2438400" y="1371600"/>
                </a:lnTo>
                <a:lnTo>
                  <a:pt x="2493330" y="1364955"/>
                </a:lnTo>
                <a:lnTo>
                  <a:pt x="2543448" y="1346081"/>
                </a:lnTo>
                <a:lnTo>
                  <a:pt x="2587164" y="1316567"/>
                </a:lnTo>
                <a:lnTo>
                  <a:pt x="2622889" y="1278002"/>
                </a:lnTo>
                <a:lnTo>
                  <a:pt x="2649033" y="1231975"/>
                </a:lnTo>
                <a:lnTo>
                  <a:pt x="2664007" y="1180076"/>
                </a:lnTo>
                <a:lnTo>
                  <a:pt x="2667000" y="1143000"/>
                </a:lnTo>
                <a:lnTo>
                  <a:pt x="2667000" y="228600"/>
                </a:lnTo>
                <a:lnTo>
                  <a:pt x="2660355" y="173669"/>
                </a:lnTo>
                <a:lnTo>
                  <a:pt x="2641481" y="123551"/>
                </a:lnTo>
                <a:lnTo>
                  <a:pt x="2611967" y="79835"/>
                </a:lnTo>
                <a:lnTo>
                  <a:pt x="2573402" y="44110"/>
                </a:lnTo>
                <a:lnTo>
                  <a:pt x="2527375" y="17966"/>
                </a:lnTo>
                <a:lnTo>
                  <a:pt x="2475476" y="2992"/>
                </a:lnTo>
                <a:lnTo>
                  <a:pt x="2438400" y="0"/>
                </a:lnTo>
                <a:lnTo>
                  <a:pt x="228600" y="0"/>
                </a:lnTo>
                <a:lnTo>
                  <a:pt x="173669" y="6644"/>
                </a:lnTo>
                <a:lnTo>
                  <a:pt x="123551" y="25518"/>
                </a:lnTo>
                <a:lnTo>
                  <a:pt x="79835" y="55032"/>
                </a:lnTo>
                <a:lnTo>
                  <a:pt x="44110" y="93597"/>
                </a:lnTo>
                <a:lnTo>
                  <a:pt x="17966" y="139624"/>
                </a:lnTo>
                <a:lnTo>
                  <a:pt x="2992" y="191523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8162" y="2743962"/>
            <a:ext cx="2667000" cy="1371600"/>
          </a:xfrm>
          <a:custGeom>
            <a:avLst/>
            <a:gdLst/>
            <a:ahLst/>
            <a:cxnLst/>
            <a:rect l="l" t="t" r="r" b="b"/>
            <a:pathLst>
              <a:path w="2667000" h="1371600">
                <a:moveTo>
                  <a:pt x="0" y="228600"/>
                </a:moveTo>
                <a:lnTo>
                  <a:pt x="6644" y="173669"/>
                </a:lnTo>
                <a:lnTo>
                  <a:pt x="25518" y="123551"/>
                </a:lnTo>
                <a:lnTo>
                  <a:pt x="55032" y="79835"/>
                </a:lnTo>
                <a:lnTo>
                  <a:pt x="93597" y="44110"/>
                </a:lnTo>
                <a:lnTo>
                  <a:pt x="139624" y="17966"/>
                </a:lnTo>
                <a:lnTo>
                  <a:pt x="191523" y="2992"/>
                </a:lnTo>
                <a:lnTo>
                  <a:pt x="228600" y="0"/>
                </a:lnTo>
                <a:lnTo>
                  <a:pt x="2438400" y="0"/>
                </a:lnTo>
                <a:lnTo>
                  <a:pt x="2493330" y="6644"/>
                </a:lnTo>
                <a:lnTo>
                  <a:pt x="2543448" y="25518"/>
                </a:lnTo>
                <a:lnTo>
                  <a:pt x="2587164" y="55032"/>
                </a:lnTo>
                <a:lnTo>
                  <a:pt x="2622889" y="93597"/>
                </a:lnTo>
                <a:lnTo>
                  <a:pt x="2649033" y="139624"/>
                </a:lnTo>
                <a:lnTo>
                  <a:pt x="2664007" y="191523"/>
                </a:lnTo>
                <a:lnTo>
                  <a:pt x="2667000" y="228600"/>
                </a:lnTo>
                <a:lnTo>
                  <a:pt x="2667000" y="1143000"/>
                </a:lnTo>
                <a:lnTo>
                  <a:pt x="2660355" y="1197930"/>
                </a:lnTo>
                <a:lnTo>
                  <a:pt x="2641481" y="1248048"/>
                </a:lnTo>
                <a:lnTo>
                  <a:pt x="2611967" y="1291764"/>
                </a:lnTo>
                <a:lnTo>
                  <a:pt x="2573402" y="1327489"/>
                </a:lnTo>
                <a:lnTo>
                  <a:pt x="2527375" y="1353633"/>
                </a:lnTo>
                <a:lnTo>
                  <a:pt x="2475476" y="1368607"/>
                </a:lnTo>
                <a:lnTo>
                  <a:pt x="2438400" y="1371600"/>
                </a:lnTo>
                <a:lnTo>
                  <a:pt x="228600" y="1371600"/>
                </a:lnTo>
                <a:lnTo>
                  <a:pt x="173669" y="1364955"/>
                </a:lnTo>
                <a:lnTo>
                  <a:pt x="123551" y="1346081"/>
                </a:lnTo>
                <a:lnTo>
                  <a:pt x="79835" y="1316567"/>
                </a:lnTo>
                <a:lnTo>
                  <a:pt x="44110" y="1278002"/>
                </a:lnTo>
                <a:lnTo>
                  <a:pt x="17966" y="1231975"/>
                </a:lnTo>
                <a:lnTo>
                  <a:pt x="2992" y="1180076"/>
                </a:lnTo>
                <a:lnTo>
                  <a:pt x="0" y="1143000"/>
                </a:lnTo>
                <a:lnTo>
                  <a:pt x="0" y="22860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64" y="2935224"/>
            <a:ext cx="2621280" cy="1185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81783" y="2950464"/>
            <a:ext cx="2618232" cy="11841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22064" y="2964179"/>
            <a:ext cx="2621280" cy="11871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25768" y="2979420"/>
            <a:ext cx="2618231" cy="11841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05962" y="601726"/>
            <a:ext cx="2216521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spc="0" baseline="3103" dirty="0" smtClean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6600" spc="-59" baseline="3103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6600" spc="0" baseline="3103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600" spc="-79" baseline="3103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600" spc="0" baseline="3103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600" spc="-29" baseline="3103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6600" spc="0" baseline="3103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14971" y="3291332"/>
            <a:ext cx="748028" cy="360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324" marR="22859">
              <a:lnSpc>
                <a:spcPts val="1320"/>
              </a:lnSpc>
              <a:spcBef>
                <a:spcPts val="66"/>
              </a:spcBef>
            </a:pPr>
            <a:r>
              <a:rPr sz="1800" b="1" spc="-9" baseline="227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40"/>
              </a:lnSpc>
              <a:spcBef>
                <a:spcPts val="6"/>
              </a:spcBef>
            </a:pP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b="1" spc="-9" baseline="227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UR</a:t>
            </a:r>
            <a:r>
              <a:rPr sz="1800" b="1" spc="-9" baseline="227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4151" y="3340354"/>
            <a:ext cx="104993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14" baseline="227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TIO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88005" y="3354704"/>
            <a:ext cx="70874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48046" y="3368802"/>
            <a:ext cx="47675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b="1" spc="-14" baseline="227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195" y="902207"/>
            <a:ext cx="4299204" cy="5852160"/>
          </a:xfrm>
          <a:custGeom>
            <a:avLst/>
            <a:gdLst/>
            <a:ahLst/>
            <a:cxnLst/>
            <a:rect l="l" t="t" r="r" b="b"/>
            <a:pathLst>
              <a:path w="4299204" h="5852159">
                <a:moveTo>
                  <a:pt x="0" y="5852160"/>
                </a:moveTo>
                <a:lnTo>
                  <a:pt x="4299204" y="5852160"/>
                </a:lnTo>
                <a:lnTo>
                  <a:pt x="4299204" y="0"/>
                </a:lnTo>
                <a:lnTo>
                  <a:pt x="0" y="0"/>
                </a:lnTo>
                <a:lnTo>
                  <a:pt x="0" y="5852160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81600" y="1905000"/>
            <a:ext cx="3496055" cy="2839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328802"/>
            <a:ext cx="4246934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Wh</a:t>
            </a:r>
            <a:r>
              <a:rPr sz="6000" b="1" spc="-34" baseline="3413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000" b="1" spc="-77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is a N</a:t>
            </a:r>
            <a:r>
              <a:rPr sz="6000" b="1" spc="-19" baseline="3413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000" b="1" spc="-44" baseline="3413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ork?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5195" y="902207"/>
            <a:ext cx="4299204" cy="5852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0830">
              <a:lnSpc>
                <a:spcPct val="101725"/>
              </a:lnSpc>
              <a:spcBef>
                <a:spcPts val="310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200" spc="-5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oup of </a:t>
            </a:r>
            <a:r>
              <a:rPr sz="3200" spc="-1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omp</a:t>
            </a:r>
            <a:r>
              <a:rPr sz="3200" spc="-1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spc="-3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-5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 marL="390512" marR="1214223" algn="ctr">
              <a:lnSpc>
                <a:spcPts val="3840"/>
              </a:lnSpc>
              <a:spcBef>
                <a:spcPts val="192"/>
              </a:spcBef>
            </a:pPr>
            <a:r>
              <a:rPr sz="4800" spc="0" baseline="1706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800" spc="-29" baseline="1706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800" spc="-39" baseline="1706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800" spc="0" baseline="1706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800" spc="-50" baseline="1706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800" spc="-19" baseline="1706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800" spc="0" baseline="1706" dirty="0" smtClean="0">
                <a:solidFill>
                  <a:srgbClr val="FFFFFF"/>
                </a:solidFill>
                <a:latin typeface="Calibri"/>
                <a:cs typeface="Calibri"/>
              </a:rPr>
              <a:t>onnec</a:t>
            </a:r>
            <a:r>
              <a:rPr sz="4800" spc="-44" baseline="1706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800" spc="0" baseline="1706" dirty="0" smtClean="0">
                <a:solidFill>
                  <a:srgbClr val="FFFFFF"/>
                </a:solidFill>
                <a:latin typeface="Calibri"/>
                <a:cs typeface="Calibri"/>
              </a:rPr>
              <a:t>ed.</a:t>
            </a:r>
            <a:endParaRPr sz="3200">
              <a:latin typeface="Calibri"/>
              <a:cs typeface="Calibri"/>
            </a:endParaRPr>
          </a:p>
          <a:p>
            <a:pPr marL="90830">
              <a:lnSpc>
                <a:spcPct val="101725"/>
              </a:lnSpc>
              <a:spcBef>
                <a:spcPts val="509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Sharing</a:t>
            </a:r>
            <a:r>
              <a:rPr sz="32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esou</a:t>
            </a:r>
            <a:r>
              <a:rPr sz="3200" spc="-5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ces</a:t>
            </a:r>
            <a:endParaRPr sz="3200">
              <a:latin typeface="Calibri"/>
              <a:cs typeface="Calibri"/>
            </a:endParaRPr>
          </a:p>
          <a:p>
            <a:pPr marL="90830">
              <a:lnSpc>
                <a:spcPct val="101725"/>
              </a:lnSpc>
              <a:spcBef>
                <a:spcPts val="703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4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ypes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of N</a:t>
            </a:r>
            <a:r>
              <a:rPr sz="3200" spc="-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-29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3200" spc="-2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s:</a:t>
            </a:r>
            <a:endParaRPr sz="3200">
              <a:latin typeface="Calibri"/>
              <a:cs typeface="Calibri"/>
            </a:endParaRPr>
          </a:p>
          <a:p>
            <a:pPr marL="548030">
              <a:lnSpc>
                <a:spcPct val="101725"/>
              </a:lnSpc>
              <a:spcBef>
                <a:spcPts val="602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8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LAN</a:t>
            </a:r>
            <a:endParaRPr sz="2800">
              <a:latin typeface="Calibri"/>
              <a:cs typeface="Calibri"/>
            </a:endParaRPr>
          </a:p>
          <a:p>
            <a:pPr marL="548030">
              <a:lnSpc>
                <a:spcPct val="101725"/>
              </a:lnSpc>
              <a:spcBef>
                <a:spcPts val="614"/>
              </a:spcBef>
            </a:pP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(Lo</a:t>
            </a:r>
            <a:r>
              <a:rPr sz="2800" spc="-1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3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ea N</a:t>
            </a:r>
            <a:r>
              <a:rPr sz="2800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19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ork)</a:t>
            </a:r>
            <a:endParaRPr sz="2800">
              <a:latin typeface="Calibri"/>
              <a:cs typeface="Calibri"/>
            </a:endParaRPr>
          </a:p>
          <a:p>
            <a:pPr marL="548030">
              <a:lnSpc>
                <a:spcPct val="101725"/>
              </a:lnSpc>
              <a:spcBef>
                <a:spcPts val="617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8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MAN</a:t>
            </a:r>
            <a:endParaRPr sz="2800">
              <a:latin typeface="Calibri"/>
              <a:cs typeface="Calibri"/>
            </a:endParaRPr>
          </a:p>
          <a:p>
            <a:pPr marL="548030">
              <a:lnSpc>
                <a:spcPct val="101725"/>
              </a:lnSpc>
              <a:spcBef>
                <a:spcPts val="614"/>
              </a:spcBef>
            </a:pP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(M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4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sz="2800" spc="-5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19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ork)</a:t>
            </a:r>
            <a:endParaRPr sz="2800">
              <a:latin typeface="Calibri"/>
              <a:cs typeface="Calibri"/>
            </a:endParaRPr>
          </a:p>
          <a:p>
            <a:pPr marL="548030">
              <a:lnSpc>
                <a:spcPct val="101725"/>
              </a:lnSpc>
              <a:spcBef>
                <a:spcPts val="614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39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2800">
              <a:latin typeface="Calibri"/>
              <a:cs typeface="Calibri"/>
            </a:endParaRPr>
          </a:p>
          <a:p>
            <a:pPr marL="548030">
              <a:lnSpc>
                <a:spcPct val="101725"/>
              </a:lnSpc>
              <a:spcBef>
                <a:spcPts val="616"/>
              </a:spcBef>
            </a:pP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(Wi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5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sz="2800" spc="-5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19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ork)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195" y="902207"/>
            <a:ext cx="4451604" cy="5852160"/>
          </a:xfrm>
          <a:custGeom>
            <a:avLst/>
            <a:gdLst/>
            <a:ahLst/>
            <a:cxnLst/>
            <a:rect l="l" t="t" r="r" b="b"/>
            <a:pathLst>
              <a:path w="4451604" h="5852159">
                <a:moveTo>
                  <a:pt x="0" y="5852160"/>
                </a:moveTo>
                <a:lnTo>
                  <a:pt x="4451604" y="5852160"/>
                </a:lnTo>
                <a:lnTo>
                  <a:pt x="4451604" y="0"/>
                </a:lnTo>
                <a:lnTo>
                  <a:pt x="0" y="0"/>
                </a:lnTo>
                <a:lnTo>
                  <a:pt x="0" y="5852160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29556" y="1752600"/>
            <a:ext cx="4277867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328802"/>
            <a:ext cx="5514203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6000" b="1" spc="-29" baseline="3413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al A</a:t>
            </a:r>
            <a:r>
              <a:rPr sz="6000" b="1" spc="-44" baseline="3413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sz="6000" b="1" spc="14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6000" b="1" spc="-25" baseline="3413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000" b="1" spc="-44" baseline="3413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ork</a:t>
            </a:r>
            <a:r>
              <a:rPr sz="6000" b="1" spc="-75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(LAN)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5195" y="902207"/>
            <a:ext cx="4451604" cy="5852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730" marR="136963" indent="-342900">
              <a:lnSpc>
                <a:spcPct val="99995"/>
              </a:lnSpc>
              <a:spcBef>
                <a:spcPts val="360"/>
              </a:spcBef>
              <a:tabLst>
                <a:tab pos="431800" algn="l"/>
              </a:tabLst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3200" spc="-2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gu</a:t>
            </a:r>
            <a:r>
              <a:rPr sz="3200" spc="-3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32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2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ler A</a:t>
            </a:r>
            <a:r>
              <a:rPr sz="3200" spc="-3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4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x: an</a:t>
            </a:r>
            <a:r>
              <a:rPr sz="32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spc="-39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ce, Home, </a:t>
            </a:r>
            <a:r>
              <a:rPr sz="3200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-3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c.,</a:t>
            </a:r>
            <a:endParaRPr sz="3200">
              <a:latin typeface="Calibri"/>
              <a:cs typeface="Calibri"/>
            </a:endParaRPr>
          </a:p>
          <a:p>
            <a:pPr marL="90830">
              <a:lnSpc>
                <a:spcPct val="101725"/>
              </a:lnSpc>
              <a:spcBef>
                <a:spcPts val="71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9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sz="3200" spc="4" dirty="0" smtClean="0">
                <a:solidFill>
                  <a:srgbClr val="FFFFFF"/>
                </a:solidFill>
                <a:latin typeface="Calibri"/>
                <a:cs typeface="Calibri"/>
              </a:rPr>
              <a:t>r-</a:t>
            </a:r>
            <a:r>
              <a:rPr sz="3200" spc="-69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-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-29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ork</a:t>
            </a:r>
            <a:endParaRPr sz="3200">
              <a:latin typeface="Calibri"/>
              <a:cs typeface="Calibri"/>
            </a:endParaRPr>
          </a:p>
          <a:p>
            <a:pPr marL="90830">
              <a:lnSpc>
                <a:spcPct val="101725"/>
              </a:lnSpc>
              <a:spcBef>
                <a:spcPts val="701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3200" spc="-2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-6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ali</a:t>
            </a:r>
            <a:r>
              <a:rPr sz="3200" spc="-84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32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-29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ork</a:t>
            </a:r>
            <a:endParaRPr sz="3200">
              <a:latin typeface="Calibri"/>
              <a:cs typeface="Calibri"/>
            </a:endParaRPr>
          </a:p>
          <a:p>
            <a:pPr marL="90830">
              <a:lnSpc>
                <a:spcPct val="101725"/>
              </a:lnSpc>
              <a:spcBef>
                <a:spcPts val="701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r>
              <a:rPr sz="3200" spc="-1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spc="-4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2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onnec</a:t>
            </a:r>
            <a:r>
              <a:rPr sz="3200" spc="-5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ed </a:t>
            </a:r>
            <a:r>
              <a:rPr sz="3200" spc="-5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  <a:p>
            <a:pPr marL="390512" marR="2015358" algn="ctr">
              <a:lnSpc>
                <a:spcPts val="3845"/>
              </a:lnSpc>
              <a:spcBef>
                <a:spcPts val="192"/>
              </a:spcBef>
            </a:pPr>
            <a:r>
              <a:rPr sz="4800" spc="-14" baseline="1706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800" spc="0" baseline="1706" dirty="0" smtClean="0">
                <a:solidFill>
                  <a:srgbClr val="FFFFFF"/>
                </a:solidFill>
                <a:latin typeface="Calibri"/>
                <a:cs typeface="Calibri"/>
              </a:rPr>
              <a:t>wi</a:t>
            </a:r>
            <a:r>
              <a:rPr sz="4800" spc="-44" baseline="1706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800" spc="0" baseline="1706" dirty="0" smtClean="0">
                <a:solidFill>
                  <a:srgbClr val="FFFFFF"/>
                </a:solidFill>
                <a:latin typeface="Calibri"/>
                <a:cs typeface="Calibri"/>
              </a:rPr>
              <a:t>ch/hub.</a:t>
            </a:r>
            <a:endParaRPr sz="3200">
              <a:latin typeface="Calibri"/>
              <a:cs typeface="Calibri"/>
            </a:endParaRPr>
          </a:p>
          <a:p>
            <a:pPr marL="90830">
              <a:lnSpc>
                <a:spcPct val="101725"/>
              </a:lnSpc>
              <a:spcBef>
                <a:spcPts val="509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Hub</a:t>
            </a:r>
            <a:r>
              <a:rPr sz="32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32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3200" spc="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-2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  <a:p>
            <a:pPr marL="90830">
              <a:lnSpc>
                <a:spcPct val="101725"/>
              </a:lnSpc>
              <a:spcBef>
                <a:spcPts val="703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Hub</a:t>
            </a:r>
            <a:r>
              <a:rPr sz="32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32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-2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-3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ern</a:t>
            </a:r>
            <a:r>
              <a:rPr sz="3200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  <a:p>
            <a:pPr marL="90830">
              <a:lnSpc>
                <a:spcPct val="101725"/>
              </a:lnSpc>
              <a:spcBef>
                <a:spcPts val="701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Hub</a:t>
            </a:r>
            <a:r>
              <a:rPr sz="32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32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3200" spc="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-2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200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- I</a:t>
            </a:r>
            <a:r>
              <a:rPr sz="3200" spc="-2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-3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ernet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195" y="902207"/>
            <a:ext cx="4451604" cy="5852160"/>
          </a:xfrm>
          <a:custGeom>
            <a:avLst/>
            <a:gdLst/>
            <a:ahLst/>
            <a:cxnLst/>
            <a:rect l="l" t="t" r="r" b="b"/>
            <a:pathLst>
              <a:path w="4451604" h="5852159">
                <a:moveTo>
                  <a:pt x="0" y="5852160"/>
                </a:moveTo>
                <a:lnTo>
                  <a:pt x="4451604" y="5852160"/>
                </a:lnTo>
                <a:lnTo>
                  <a:pt x="4451604" y="0"/>
                </a:lnTo>
                <a:lnTo>
                  <a:pt x="0" y="0"/>
                </a:lnTo>
                <a:lnTo>
                  <a:pt x="0" y="5852160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98136" y="1905000"/>
            <a:ext cx="4146804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328802"/>
            <a:ext cx="5990318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6000" b="1" spc="-19" baseline="3413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000" b="1" spc="-54" baseline="3413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6000" b="1" spc="-40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000" b="1" spc="-50" baseline="3413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ea N</a:t>
            </a:r>
            <a:r>
              <a:rPr sz="6000" b="1" spc="-14" baseline="3413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000" b="1" spc="-44" baseline="3413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ork</a:t>
            </a:r>
            <a:r>
              <a:rPr sz="6000" b="1" spc="-75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(MAN)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5195" y="902207"/>
            <a:ext cx="4451604" cy="5852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0830">
              <a:lnSpc>
                <a:spcPct val="101725"/>
              </a:lnSpc>
              <a:spcBef>
                <a:spcPts val="310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-29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ork</a:t>
            </a:r>
            <a:r>
              <a:rPr sz="3200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3200" spc="-2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gu</a:t>
            </a:r>
            <a:r>
              <a:rPr sz="3200" spc="-3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32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3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  <a:p>
            <a:pPr marL="433730">
              <a:lnSpc>
                <a:spcPts val="3840"/>
              </a:lnSpc>
              <a:spcBef>
                <a:spcPts val="192"/>
              </a:spcBef>
            </a:pPr>
            <a:r>
              <a:rPr sz="4800" spc="0" baseline="1706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800" spc="-29" baseline="1706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800" spc="-39" baseline="1706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800" spc="0" baseline="1706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800" spc="-50" baseline="1706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800" spc="-19" baseline="1706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800" spc="0" baseline="1706" dirty="0" smtClean="0">
                <a:solidFill>
                  <a:srgbClr val="FFFFFF"/>
                </a:solidFill>
                <a:latin typeface="Calibri"/>
                <a:cs typeface="Calibri"/>
              </a:rPr>
              <a:t>onnect o</a:t>
            </a:r>
            <a:r>
              <a:rPr sz="4800" spc="-50" baseline="1706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800" spc="0" baseline="1706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800" spc="-9" baseline="1706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800" spc="0" baseline="1706" dirty="0" smtClean="0">
                <a:solidFill>
                  <a:srgbClr val="FFFFFF"/>
                </a:solidFill>
                <a:latin typeface="Calibri"/>
                <a:cs typeface="Calibri"/>
              </a:rPr>
              <a:t>ces in</a:t>
            </a:r>
            <a:endParaRPr sz="3200">
              <a:latin typeface="Calibri"/>
              <a:cs typeface="Calibri"/>
            </a:endParaRPr>
          </a:p>
          <a:p>
            <a:pPr marL="433730">
              <a:lnSpc>
                <a:spcPts val="3840"/>
              </a:lnSpc>
            </a:pPr>
            <a:r>
              <a:rPr sz="4800" spc="0" baseline="1706" dirty="0" smtClean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4800" spc="4" baseline="1706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800" spc="0" baseline="1706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800" spc="-9" baseline="1706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800" spc="-214" baseline="1706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800" spc="0" baseline="1706" dirty="0" smtClean="0">
                <a:solidFill>
                  <a:srgbClr val="FFFFFF"/>
                </a:solidFill>
                <a:latin typeface="Calibri"/>
                <a:cs typeface="Calibri"/>
              </a:rPr>
              <a:t>. Ex:</a:t>
            </a:r>
            <a:r>
              <a:rPr sz="4800" spc="14" baseline="170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0" baseline="1706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4800" spc="-64" baseline="1706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800" spc="0" baseline="1706" dirty="0" smtClean="0">
                <a:solidFill>
                  <a:srgbClr val="FFFFFF"/>
                </a:solidFill>
                <a:latin typeface="Calibri"/>
                <a:cs typeface="Calibri"/>
              </a:rPr>
              <a:t>anches</a:t>
            </a:r>
            <a:r>
              <a:rPr sz="4800" spc="-25" baseline="170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0" baseline="1706" dirty="0" smtClean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4800" spc="9" baseline="170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0" baseline="1706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marL="433730">
              <a:lnSpc>
                <a:spcPts val="3840"/>
              </a:lnSpc>
            </a:pPr>
            <a:r>
              <a:rPr sz="4800" spc="0" baseline="1706" dirty="0" smtClean="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sz="4800" spc="-14" baseline="1706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800" spc="0" baseline="1706" dirty="0" smtClean="0">
                <a:solidFill>
                  <a:srgbClr val="FFFFFF"/>
                </a:solidFill>
                <a:latin typeface="Calibri"/>
                <a:cs typeface="Calibri"/>
              </a:rPr>
              <a:t>e city</a:t>
            </a:r>
            <a:r>
              <a:rPr sz="4800" spc="-64" baseline="1706" dirty="0" smtClean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4800" spc="-39" baseline="1706" dirty="0" smtClean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4800" spc="-19" baseline="1706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800" spc="-39" baseline="1706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800" spc="0" baseline="1706" dirty="0" smtClean="0">
                <a:solidFill>
                  <a:srgbClr val="FFFFFF"/>
                </a:solidFill>
                <a:latin typeface="Calibri"/>
                <a:cs typeface="Calibri"/>
              </a:rPr>
              <a:t>e.</a:t>
            </a:r>
            <a:endParaRPr sz="3200">
              <a:latin typeface="Calibri"/>
              <a:cs typeface="Calibri"/>
            </a:endParaRPr>
          </a:p>
          <a:p>
            <a:pPr marL="90830">
              <a:lnSpc>
                <a:spcPct val="101725"/>
              </a:lnSpc>
              <a:spcBef>
                <a:spcPts val="511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3200" spc="-2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-6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ali</a:t>
            </a:r>
            <a:r>
              <a:rPr sz="3200" spc="-84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32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-29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ork</a:t>
            </a:r>
            <a:endParaRPr sz="3200">
              <a:latin typeface="Calibri"/>
              <a:cs typeface="Calibri"/>
            </a:endParaRPr>
          </a:p>
          <a:p>
            <a:pPr marL="90830">
              <a:lnSpc>
                <a:spcPct val="101725"/>
              </a:lnSpc>
              <a:spcBef>
                <a:spcPts val="701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200" spc="-6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anches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-4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433730">
              <a:lnSpc>
                <a:spcPts val="3845"/>
              </a:lnSpc>
              <a:spcBef>
                <a:spcPts val="192"/>
              </a:spcBef>
            </a:pPr>
            <a:r>
              <a:rPr sz="4800" spc="-19" baseline="1706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800" spc="0" baseline="1706" dirty="0" smtClean="0">
                <a:solidFill>
                  <a:srgbClr val="FFFFFF"/>
                </a:solidFill>
                <a:latin typeface="Calibri"/>
                <a:cs typeface="Calibri"/>
              </a:rPr>
              <a:t>onnec</a:t>
            </a:r>
            <a:r>
              <a:rPr sz="4800" spc="-44" baseline="1706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800" spc="0" baseline="1706" dirty="0" smtClean="0">
                <a:solidFill>
                  <a:srgbClr val="FFFFFF"/>
                </a:solidFill>
                <a:latin typeface="Calibri"/>
                <a:cs typeface="Calibri"/>
              </a:rPr>
              <a:t>ed </a:t>
            </a:r>
            <a:r>
              <a:rPr sz="4800" spc="-9" baseline="1706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800" spc="0" baseline="1706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4800" spc="-50" baseline="1706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800" spc="0" baseline="1706" dirty="0" smtClean="0">
                <a:solidFill>
                  <a:srgbClr val="FFFFFF"/>
                </a:solidFill>
                <a:latin typeface="Calibri"/>
                <a:cs typeface="Calibri"/>
              </a:rPr>
              <a:t>ough:</a:t>
            </a:r>
            <a:endParaRPr sz="3200">
              <a:latin typeface="Calibri"/>
              <a:cs typeface="Calibri"/>
            </a:endParaRPr>
          </a:p>
          <a:p>
            <a:pPr marL="548030">
              <a:lnSpc>
                <a:spcPct val="101725"/>
              </a:lnSpc>
              <a:spcBef>
                <a:spcPts val="410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8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4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ele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hone</a:t>
            </a:r>
            <a:r>
              <a:rPr sz="2800" spc="-10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nes</a:t>
            </a:r>
            <a:endParaRPr sz="2800">
              <a:latin typeface="Calibri"/>
              <a:cs typeface="Calibri"/>
            </a:endParaRPr>
          </a:p>
          <a:p>
            <a:pPr marL="548030">
              <a:lnSpc>
                <a:spcPct val="101725"/>
              </a:lnSpc>
              <a:spcBef>
                <a:spcPts val="614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25" dirty="0" smtClean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548030">
              <a:lnSpc>
                <a:spcPct val="101725"/>
              </a:lnSpc>
              <a:spcBef>
                <a:spcPts val="616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8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1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2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838200"/>
            <a:ext cx="4451604" cy="5853684"/>
          </a:xfrm>
          <a:custGeom>
            <a:avLst/>
            <a:gdLst/>
            <a:ahLst/>
            <a:cxnLst/>
            <a:rect l="l" t="t" r="r" b="b"/>
            <a:pathLst>
              <a:path w="4451604" h="5853684">
                <a:moveTo>
                  <a:pt x="0" y="5853684"/>
                </a:moveTo>
                <a:lnTo>
                  <a:pt x="4451604" y="5853684"/>
                </a:lnTo>
                <a:lnTo>
                  <a:pt x="4451604" y="0"/>
                </a:lnTo>
                <a:lnTo>
                  <a:pt x="0" y="0"/>
                </a:lnTo>
                <a:lnTo>
                  <a:pt x="0" y="5853684"/>
                </a:lnTo>
                <a:close/>
              </a:path>
            </a:pathLst>
          </a:custGeom>
          <a:solidFill>
            <a:srgbClr val="536C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04004" y="2057400"/>
            <a:ext cx="4463796" cy="2613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328802"/>
            <a:ext cx="5776386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Wide</a:t>
            </a:r>
            <a:r>
              <a:rPr sz="6000" b="1" spc="-87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000" b="1" spc="-54" baseline="3413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sz="6000" b="1" spc="14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6000" b="1" spc="-25" baseline="3413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000" b="1" spc="-44" baseline="3413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ork</a:t>
            </a:r>
            <a:r>
              <a:rPr sz="6000" b="1" spc="-75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6000" b="1" spc="-189" baseline="3413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AN)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2400" y="838200"/>
            <a:ext cx="4451604" cy="58536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4340" marR="169859" indent="-342900">
              <a:lnSpc>
                <a:spcPct val="99995"/>
              </a:lnSpc>
              <a:spcBef>
                <a:spcPts val="365"/>
              </a:spcBef>
              <a:tabLst>
                <a:tab pos="431800" algn="l"/>
              </a:tabLst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-29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ork</a:t>
            </a:r>
            <a:r>
              <a:rPr sz="3200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3200" spc="-2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gu</a:t>
            </a:r>
            <a:r>
              <a:rPr sz="3200" spc="-3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32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3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 i</a:t>
            </a:r>
            <a:r>
              <a:rPr sz="3200" spc="-2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-3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-5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-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onnect</a:t>
            </a:r>
            <a:r>
              <a:rPr sz="3200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200" spc="-6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anches in a</a:t>
            </a:r>
            <a:r>
              <a:rPr sz="3200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3200" spc="-2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try</a:t>
            </a:r>
            <a:r>
              <a:rPr sz="32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3200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3200" spc="-4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oss </a:t>
            </a:r>
            <a:r>
              <a:rPr sz="3200" spc="-1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3200" spc="-2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es.</a:t>
            </a:r>
            <a:endParaRPr sz="3200">
              <a:latin typeface="Calibri"/>
              <a:cs typeface="Calibri"/>
            </a:endParaRPr>
          </a:p>
          <a:p>
            <a:pPr marL="91439">
              <a:lnSpc>
                <a:spcPct val="101725"/>
              </a:lnSpc>
              <a:spcBef>
                <a:spcPts val="716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3200" spc="-3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-6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3200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-75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32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-29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ork</a:t>
            </a:r>
            <a:endParaRPr sz="3200">
              <a:latin typeface="Calibri"/>
              <a:cs typeface="Calibri"/>
            </a:endParaRPr>
          </a:p>
          <a:p>
            <a:pPr marL="91439">
              <a:lnSpc>
                <a:spcPct val="101725"/>
              </a:lnSpc>
              <a:spcBef>
                <a:spcPts val="703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Connec</a:t>
            </a:r>
            <a:r>
              <a:rPr sz="3200" spc="-4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ed th</a:t>
            </a:r>
            <a:r>
              <a:rPr sz="3200" spc="-5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ough:</a:t>
            </a:r>
            <a:endParaRPr sz="3200">
              <a:latin typeface="Calibri"/>
              <a:cs typeface="Calibri"/>
            </a:endParaRPr>
          </a:p>
          <a:p>
            <a:pPr marL="548640">
              <a:lnSpc>
                <a:spcPct val="101725"/>
              </a:lnSpc>
              <a:spcBef>
                <a:spcPts val="602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1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  <a:p>
            <a:pPr marL="548640">
              <a:lnSpc>
                <a:spcPct val="101725"/>
              </a:lnSpc>
              <a:spcBef>
                <a:spcPts val="617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8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Ded</a:t>
            </a:r>
            <a:r>
              <a:rPr sz="2800" spc="-1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19" dirty="0" smtClean="0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sz="28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2800" spc="-8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Leased</a:t>
            </a:r>
            <a:r>
              <a:rPr sz="2800" spc="-7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Lines</a:t>
            </a:r>
            <a:endParaRPr sz="2800">
              <a:latin typeface="Calibri"/>
              <a:cs typeface="Calibri"/>
            </a:endParaRPr>
          </a:p>
          <a:p>
            <a:pPr marL="91439">
              <a:lnSpc>
                <a:spcPct val="101725"/>
              </a:lnSpc>
              <a:spcBef>
                <a:spcPts val="4744"/>
              </a:spcBef>
            </a:pP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r>
              <a:rPr sz="3200" spc="69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i="1" spc="0" dirty="0" smtClean="0">
                <a:solidFill>
                  <a:srgbClr val="FFFF00"/>
                </a:solidFill>
                <a:latin typeface="Calibri"/>
                <a:cs typeface="Calibri"/>
              </a:rPr>
              <a:t>Large</a:t>
            </a:r>
            <a:r>
              <a:rPr sz="3200" i="1" spc="-39" dirty="0" smtClean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3200" i="1" spc="0" dirty="0" smtClean="0">
                <a:solidFill>
                  <a:srgbClr val="FFFF00"/>
                </a:solidFill>
                <a:latin typeface="Calibri"/>
                <a:cs typeface="Calibri"/>
              </a:rPr>
              <a:t>t </a:t>
            </a:r>
            <a:r>
              <a:rPr sz="3200" i="1" spc="-139" dirty="0" smtClean="0">
                <a:solidFill>
                  <a:srgbClr val="FFFF00"/>
                </a:solidFill>
                <a:latin typeface="Calibri"/>
                <a:cs typeface="Calibri"/>
              </a:rPr>
              <a:t>W</a:t>
            </a:r>
            <a:r>
              <a:rPr sz="3200" i="1" spc="0" dirty="0" smtClean="0">
                <a:solidFill>
                  <a:srgbClr val="FFFF00"/>
                </a:solidFill>
                <a:latin typeface="Calibri"/>
                <a:cs typeface="Calibri"/>
              </a:rPr>
              <a:t>AN</a:t>
            </a:r>
            <a:r>
              <a:rPr sz="3200" i="1" spc="-9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i="1" spc="0" dirty="0" smtClean="0">
                <a:solidFill>
                  <a:srgbClr val="FFFF00"/>
                </a:solidFill>
                <a:latin typeface="Calibri"/>
                <a:cs typeface="Calibri"/>
              </a:rPr>
              <a:t>: I</a:t>
            </a:r>
            <a:r>
              <a:rPr sz="3200" i="1" spc="-44" dirty="0" smtClean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3200" i="1" spc="-39" dirty="0" smtClean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3200" i="1" spc="0" dirty="0" smtClean="0">
                <a:solidFill>
                  <a:srgbClr val="FFFF00"/>
                </a:solidFill>
                <a:latin typeface="Calibri"/>
                <a:cs typeface="Calibri"/>
              </a:rPr>
              <a:t>ernet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" y="990600"/>
            <a:ext cx="1524000" cy="1031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6531" y="2145791"/>
            <a:ext cx="1447800" cy="370332"/>
          </a:xfrm>
          <a:custGeom>
            <a:avLst/>
            <a:gdLst/>
            <a:ahLst/>
            <a:cxnLst/>
            <a:rect l="l" t="t" r="r" b="b"/>
            <a:pathLst>
              <a:path w="1447800" h="370332">
                <a:moveTo>
                  <a:pt x="0" y="370332"/>
                </a:moveTo>
                <a:lnTo>
                  <a:pt x="1447800" y="370332"/>
                </a:lnTo>
                <a:lnTo>
                  <a:pt x="1447800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400" y="2659380"/>
            <a:ext cx="2286000" cy="30434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500" y="5847588"/>
            <a:ext cx="1447800" cy="368808"/>
          </a:xfrm>
          <a:custGeom>
            <a:avLst/>
            <a:gdLst/>
            <a:ahLst/>
            <a:cxnLst/>
            <a:rect l="l" t="t" r="r" b="b"/>
            <a:pathLst>
              <a:path w="1447800" h="368808">
                <a:moveTo>
                  <a:pt x="0" y="368808"/>
                </a:moveTo>
                <a:lnTo>
                  <a:pt x="1447800" y="368808"/>
                </a:lnTo>
                <a:lnTo>
                  <a:pt x="144780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14600" y="777239"/>
            <a:ext cx="2054352" cy="1368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600" y="1837943"/>
            <a:ext cx="1447800" cy="368808"/>
          </a:xfrm>
          <a:custGeom>
            <a:avLst/>
            <a:gdLst/>
            <a:ahLst/>
            <a:cxnLst/>
            <a:rect l="l" t="t" r="r" b="b"/>
            <a:pathLst>
              <a:path w="1447800" h="368808">
                <a:moveTo>
                  <a:pt x="0" y="368808"/>
                </a:moveTo>
                <a:lnTo>
                  <a:pt x="1447800" y="368808"/>
                </a:lnTo>
                <a:lnTo>
                  <a:pt x="144780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76600" y="2682240"/>
            <a:ext cx="1799844" cy="11384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38728" y="3866388"/>
            <a:ext cx="1447800" cy="368807"/>
          </a:xfrm>
          <a:custGeom>
            <a:avLst/>
            <a:gdLst/>
            <a:ahLst/>
            <a:cxnLst/>
            <a:rect l="l" t="t" r="r" b="b"/>
            <a:pathLst>
              <a:path w="1447800" h="368808">
                <a:moveTo>
                  <a:pt x="0" y="368807"/>
                </a:moveTo>
                <a:lnTo>
                  <a:pt x="1447800" y="368807"/>
                </a:lnTo>
                <a:lnTo>
                  <a:pt x="1447800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06012" y="4724400"/>
            <a:ext cx="2162556" cy="13837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29684" y="6192012"/>
            <a:ext cx="1447800" cy="368808"/>
          </a:xfrm>
          <a:custGeom>
            <a:avLst/>
            <a:gdLst/>
            <a:ahLst/>
            <a:cxnLst/>
            <a:rect l="l" t="t" r="r" b="b"/>
            <a:pathLst>
              <a:path w="1447800" h="368808">
                <a:moveTo>
                  <a:pt x="0" y="368808"/>
                </a:moveTo>
                <a:lnTo>
                  <a:pt x="1447800" y="368808"/>
                </a:lnTo>
                <a:lnTo>
                  <a:pt x="144780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80532" y="1018032"/>
            <a:ext cx="1973580" cy="13136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65520" y="2412491"/>
            <a:ext cx="1447800" cy="368808"/>
          </a:xfrm>
          <a:custGeom>
            <a:avLst/>
            <a:gdLst/>
            <a:ahLst/>
            <a:cxnLst/>
            <a:rect l="l" t="t" r="r" b="b"/>
            <a:pathLst>
              <a:path w="1447800" h="368808">
                <a:moveTo>
                  <a:pt x="0" y="368808"/>
                </a:moveTo>
                <a:lnTo>
                  <a:pt x="1447800" y="368808"/>
                </a:lnTo>
                <a:lnTo>
                  <a:pt x="144780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29400" y="3072384"/>
            <a:ext cx="1444752" cy="14599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29400" y="4564380"/>
            <a:ext cx="1447800" cy="307848"/>
          </a:xfrm>
          <a:custGeom>
            <a:avLst/>
            <a:gdLst/>
            <a:ahLst/>
            <a:cxnLst/>
            <a:rect l="l" t="t" r="r" b="b"/>
            <a:pathLst>
              <a:path w="1447800" h="307848">
                <a:moveTo>
                  <a:pt x="0" y="307848"/>
                </a:moveTo>
                <a:lnTo>
                  <a:pt x="1447800" y="307848"/>
                </a:lnTo>
                <a:lnTo>
                  <a:pt x="1447800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22044" y="265302"/>
            <a:ext cx="6273665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6000" b="1" spc="-19" baseline="3413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vices</a:t>
            </a:r>
            <a:r>
              <a:rPr sz="6000" b="1" spc="-45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6000" b="1" spc="-29" baseline="3413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000" b="1" spc="9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6000" b="1" spc="-109" baseline="3413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000" b="1" spc="-72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a N</a:t>
            </a:r>
            <a:r>
              <a:rPr sz="6000" b="1" spc="-14" baseline="3413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000" b="1" spc="-44" baseline="3413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60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ork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9684" y="6192012"/>
            <a:ext cx="1447800" cy="368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1154">
              <a:lnSpc>
                <a:spcPct val="95825"/>
              </a:lnSpc>
              <a:spcBef>
                <a:spcPts val="434"/>
              </a:spcBef>
            </a:pPr>
            <a:r>
              <a:rPr sz="1800" b="1" spc="0" dirty="0" smtClean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800" b="1" spc="-9" dirty="0" smtClean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800" b="1" spc="4" dirty="0" smtClean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solidFill>
                  <a:srgbClr val="001F5F"/>
                </a:solidFill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1500" y="5847588"/>
            <a:ext cx="1447800" cy="368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8762">
              <a:lnSpc>
                <a:spcPct val="95825"/>
              </a:lnSpc>
              <a:spcBef>
                <a:spcPts val="430"/>
              </a:spcBef>
            </a:pPr>
            <a:r>
              <a:rPr sz="1800" b="1" spc="0" dirty="0" smtClean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800" b="1" spc="-4" dirty="0" smtClean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800" b="1" spc="-44" dirty="0" smtClean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00" b="1" spc="-9" dirty="0" smtClean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29400" y="4564380"/>
            <a:ext cx="1447800" cy="307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5448">
              <a:lnSpc>
                <a:spcPct val="95825"/>
              </a:lnSpc>
              <a:spcBef>
                <a:spcPts val="414"/>
              </a:spcBef>
            </a:pPr>
            <a:r>
              <a:rPr sz="1400" b="1" spc="0" dirty="0" smtClean="0">
                <a:solidFill>
                  <a:srgbClr val="001F5F"/>
                </a:solidFill>
                <a:latin typeface="Arial"/>
                <a:cs typeface="Arial"/>
              </a:rPr>
              <a:t>Sma</a:t>
            </a:r>
            <a:r>
              <a:rPr sz="1400" b="1" spc="4" dirty="0" smtClean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0" dirty="0" smtClean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4" dirty="0" smtClean="0">
                <a:solidFill>
                  <a:srgbClr val="001F5F"/>
                </a:solidFill>
                <a:latin typeface="Arial"/>
                <a:cs typeface="Arial"/>
              </a:rPr>
              <a:t>phon</a:t>
            </a:r>
            <a:r>
              <a:rPr sz="1400" b="1" spc="0" dirty="0" smtClean="0">
                <a:solidFill>
                  <a:srgbClr val="001F5F"/>
                </a:solidFill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38728" y="3866388"/>
            <a:ext cx="1447800" cy="368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2608">
              <a:lnSpc>
                <a:spcPct val="95825"/>
              </a:lnSpc>
              <a:spcBef>
                <a:spcPts val="430"/>
              </a:spcBef>
            </a:pPr>
            <a:r>
              <a:rPr sz="1800" b="1" spc="0" dirty="0" smtClean="0">
                <a:solidFill>
                  <a:srgbClr val="001F5F"/>
                </a:solidFill>
                <a:latin typeface="Arial"/>
                <a:cs typeface="Arial"/>
              </a:rPr>
              <a:t>Printe</a:t>
            </a:r>
            <a:r>
              <a:rPr sz="1800" b="1" spc="-4" dirty="0" smtClean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65520" y="2412492"/>
            <a:ext cx="1447800" cy="368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5777">
              <a:lnSpc>
                <a:spcPct val="95825"/>
              </a:lnSpc>
              <a:spcBef>
                <a:spcPts val="420"/>
              </a:spcBef>
            </a:pPr>
            <a:r>
              <a:rPr sz="1800" b="1" spc="-4" dirty="0" smtClean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1800" b="1" spc="0" dirty="0" smtClean="0">
                <a:solidFill>
                  <a:srgbClr val="001F5F"/>
                </a:solidFill>
                <a:latin typeface="Arial"/>
                <a:cs typeface="Arial"/>
              </a:rPr>
              <a:t>ir</a:t>
            </a:r>
            <a:r>
              <a:rPr sz="1800" b="1" spc="-4" dirty="0" smtClean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800" b="1" spc="-4" dirty="0" smtClean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800" b="1" spc="0" dirty="0" smtClean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531" y="2145791"/>
            <a:ext cx="1447800" cy="3703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005">
              <a:lnSpc>
                <a:spcPct val="95825"/>
              </a:lnSpc>
              <a:spcBef>
                <a:spcPts val="430"/>
              </a:spcBef>
            </a:pPr>
            <a:r>
              <a:rPr sz="1800" b="1" spc="0" dirty="0" smtClean="0">
                <a:solidFill>
                  <a:srgbClr val="001F5F"/>
                </a:solidFill>
                <a:latin typeface="Arial"/>
                <a:cs typeface="Arial"/>
              </a:rPr>
              <a:t>Compu</a:t>
            </a:r>
            <a:r>
              <a:rPr sz="1800" b="1" spc="4" dirty="0" smtClean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800" b="1" spc="0" dirty="0" smtClean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00" b="1" spc="-9" dirty="0" smtClean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95600" y="1837944"/>
            <a:ext cx="1447800" cy="368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6822">
              <a:lnSpc>
                <a:spcPct val="95825"/>
              </a:lnSpc>
              <a:spcBef>
                <a:spcPts val="425"/>
              </a:spcBef>
            </a:pPr>
            <a:r>
              <a:rPr sz="1800" b="1" spc="0" dirty="0" smtClean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800" b="1" spc="39" dirty="0" smtClean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1800" b="1" spc="-9" dirty="0" smtClean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001F5F"/>
                </a:solidFill>
                <a:latin typeface="Arial"/>
                <a:cs typeface="Arial"/>
              </a:rPr>
              <a:t>tches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</TotalTime>
  <Words>551</Words>
  <Application>Microsoft Office PowerPoint</Application>
  <PresentationFormat>On-screen Show (4:3)</PresentationFormat>
  <Paragraphs>167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Bookman Old Style</vt:lpstr>
      <vt:lpstr>Calibri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Rehab Al-Fallaj</cp:lastModifiedBy>
  <cp:revision>2</cp:revision>
  <dcterms:modified xsi:type="dcterms:W3CDTF">2018-01-28T06:35:03Z</dcterms:modified>
</cp:coreProperties>
</file>