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7761-EA17-4BAC-AE62-349E0104B85C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7761-EA17-4BAC-AE62-349E0104B85C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7761-EA17-4BAC-AE62-349E0104B85C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7761-EA17-4BAC-AE62-349E0104B85C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7761-EA17-4BAC-AE62-349E0104B85C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7761-EA17-4BAC-AE62-349E0104B85C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7761-EA17-4BAC-AE62-349E0104B85C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7761-EA17-4BAC-AE62-349E0104B85C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7761-EA17-4BAC-AE62-349E0104B85C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7761-EA17-4BAC-AE62-349E0104B85C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7761-EA17-4BAC-AE62-349E0104B85C}" type="datetimeFigureOut">
              <a:rPr lang="en-GB" smtClean="0"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47761-EA17-4BAC-AE62-349E0104B85C}" type="datetimeFigureOut">
              <a:rPr lang="en-GB" smtClean="0"/>
              <a:t>06/11/2013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E23E-2689-466B-B007-36E5D46AF35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12776"/>
            <a:ext cx="9144000" cy="209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7032"/>
            <a:ext cx="9334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/>
              <a:t>clc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x=[0:0.5:10]</a:t>
            </a:r>
          </a:p>
          <a:p>
            <a:r>
              <a:rPr lang="en-GB" dirty="0"/>
              <a:t>%x=</a:t>
            </a:r>
            <a:r>
              <a:rPr lang="en-GB" dirty="0" err="1"/>
              <a:t>linspace</a:t>
            </a:r>
            <a:r>
              <a:rPr lang="en-GB" dirty="0"/>
              <a:t>(0,10,21)</a:t>
            </a:r>
          </a:p>
          <a:p>
            <a:r>
              <a:rPr lang="en-GB" dirty="0"/>
              <a:t>a=5;</a:t>
            </a:r>
          </a:p>
          <a:p>
            <a:r>
              <a:rPr lang="es-ES" dirty="0"/>
              <a:t>y=</a:t>
            </a:r>
            <a:r>
              <a:rPr lang="es-ES" dirty="0" err="1"/>
              <a:t>exp</a:t>
            </a:r>
            <a:r>
              <a:rPr lang="es-ES" dirty="0"/>
              <a:t>(-a).*sin(x)+10.*</a:t>
            </a:r>
            <a:r>
              <a:rPr lang="es-ES" dirty="0" err="1"/>
              <a:t>sqrt</a:t>
            </a:r>
            <a:r>
              <a:rPr lang="es-ES" dirty="0"/>
              <a:t>(x)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plot(</a:t>
            </a:r>
            <a:r>
              <a:rPr lang="en-GB" dirty="0" err="1"/>
              <a:t>x,y</a:t>
            </a:r>
            <a:r>
              <a:rPr lang="en-GB" dirty="0"/>
              <a:t>)</a:t>
            </a:r>
          </a:p>
          <a:p>
            <a:r>
              <a:rPr lang="en-GB" dirty="0" err="1"/>
              <a:t>xlabel</a:t>
            </a:r>
            <a:r>
              <a:rPr lang="en-GB" dirty="0"/>
              <a:t>('x');</a:t>
            </a:r>
          </a:p>
          <a:p>
            <a:r>
              <a:rPr lang="en-GB" dirty="0" err="1"/>
              <a:t>ylabel</a:t>
            </a:r>
            <a:r>
              <a:rPr lang="en-GB" dirty="0"/>
              <a:t>('y');</a:t>
            </a:r>
          </a:p>
          <a:p>
            <a:r>
              <a:rPr lang="en-GB" dirty="0"/>
              <a:t>legend('Simple function')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132856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43910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48478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x =pi/4;</a:t>
            </a:r>
          </a:p>
          <a:p>
            <a:r>
              <a:rPr lang="en-GB" dirty="0"/>
              <a:t>n=10;</a:t>
            </a:r>
          </a:p>
          <a:p>
            <a:r>
              <a:rPr lang="en-GB" dirty="0"/>
              <a:t>f=2:2:2*n;</a:t>
            </a:r>
          </a:p>
          <a:p>
            <a:r>
              <a:rPr lang="en-GB" dirty="0" err="1"/>
              <a:t>i</a:t>
            </a:r>
            <a:r>
              <a:rPr lang="en-GB" dirty="0"/>
              <a:t>=1:10;</a:t>
            </a:r>
          </a:p>
          <a:p>
            <a:r>
              <a:rPr lang="en-GB" dirty="0"/>
              <a:t>%(b)    </a:t>
            </a:r>
          </a:p>
          <a:p>
            <a:r>
              <a:rPr lang="pt-BR" dirty="0"/>
              <a:t>v=(-1).^i.*x.^f./factorial(f);</a:t>
            </a:r>
          </a:p>
          <a:p>
            <a:r>
              <a:rPr lang="en-GB" dirty="0"/>
              <a:t>approx=1+sum(v)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72816"/>
            <a:ext cx="59055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051720" y="40050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x =pi/4;</a:t>
            </a:r>
          </a:p>
          <a:p>
            <a:r>
              <a:rPr lang="en-GB" dirty="0"/>
              <a:t>n=10;</a:t>
            </a:r>
          </a:p>
          <a:p>
            <a:r>
              <a:rPr lang="en-GB" dirty="0" err="1" smtClean="0"/>
              <a:t>i</a:t>
            </a:r>
            <a:r>
              <a:rPr lang="en-GB" dirty="0" smtClean="0"/>
              <a:t>=1:10</a:t>
            </a:r>
            <a:r>
              <a:rPr lang="en-GB" dirty="0"/>
              <a:t>;</a:t>
            </a:r>
          </a:p>
          <a:p>
            <a:r>
              <a:rPr lang="en-GB" dirty="0"/>
              <a:t>%(b)    </a:t>
            </a:r>
          </a:p>
          <a:p>
            <a:r>
              <a:rPr lang="pt-BR" dirty="0"/>
              <a:t>v=(-1).^i.*x</a:t>
            </a:r>
            <a:r>
              <a:rPr lang="pt-BR" dirty="0" smtClean="0"/>
              <a:t>.^(2*i)./factorial(2*i);</a:t>
            </a:r>
            <a:endParaRPr lang="pt-BR" dirty="0"/>
          </a:p>
          <a:p>
            <a:r>
              <a:rPr lang="en-GB" dirty="0"/>
              <a:t>approx=1+sum(v)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Task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691680" y="2060848"/>
            <a:ext cx="6246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% Exe 2-1</a:t>
            </a:r>
          </a:p>
          <a:p>
            <a:r>
              <a:rPr lang="sv-SE" dirty="0"/>
              <a:t>Grades=[65  78  70  60  85;90   95  85  80  80;70   75  85  95  100;80  70  60  50  50;75   75  80  85  90;60   65  50  70  70]</a:t>
            </a:r>
          </a:p>
          <a:p>
            <a:r>
              <a:rPr lang="en-GB" dirty="0"/>
              <a:t>GPA=sum(Grades,2)/5</a:t>
            </a:r>
          </a:p>
          <a:p>
            <a:r>
              <a:rPr lang="en-GB" dirty="0" err="1"/>
              <a:t>Cavg</a:t>
            </a:r>
            <a:r>
              <a:rPr lang="en-GB" dirty="0"/>
              <a:t>=sum(Grades)/</a:t>
            </a:r>
            <a:r>
              <a:rPr lang="en-GB" dirty="0" smtClean="0"/>
              <a:t>5</a:t>
            </a:r>
          </a:p>
          <a:p>
            <a:endParaRPr lang="en-GB" dirty="0"/>
          </a:p>
          <a:p>
            <a:r>
              <a:rPr lang="en-GB" dirty="0"/>
              <a:t>% Exe 2-2</a:t>
            </a:r>
          </a:p>
          <a:p>
            <a:r>
              <a:rPr lang="en-GB" dirty="0"/>
              <a:t>a=1.55;</a:t>
            </a:r>
          </a:p>
          <a:p>
            <a:r>
              <a:rPr lang="en-GB" dirty="0"/>
              <a:t>t=[0:10]';</a:t>
            </a:r>
          </a:p>
          <a:p>
            <a:r>
              <a:rPr lang="en-GB" dirty="0"/>
              <a:t>d=0.5*a*t.^2;</a:t>
            </a:r>
          </a:p>
          <a:p>
            <a:r>
              <a:rPr lang="en-GB" dirty="0"/>
              <a:t>V=a*t;</a:t>
            </a:r>
          </a:p>
          <a:p>
            <a:r>
              <a:rPr lang="en-GB" dirty="0"/>
              <a:t>Table=[t d V]</a:t>
            </a:r>
          </a:p>
          <a:p>
            <a:r>
              <a:rPr lang="en-GB" dirty="0"/>
              <a:t>plot(</a:t>
            </a:r>
            <a:r>
              <a:rPr lang="en-GB" dirty="0" err="1"/>
              <a:t>t,d</a:t>
            </a:r>
            <a:r>
              <a:rPr lang="en-GB" dirty="0"/>
              <a:t>)</a:t>
            </a:r>
          </a:p>
          <a:p>
            <a:r>
              <a:rPr lang="en-GB" dirty="0"/>
              <a:t>plot(</a:t>
            </a:r>
            <a:r>
              <a:rPr lang="en-GB" dirty="0" err="1"/>
              <a:t>t,V</a:t>
            </a:r>
            <a:r>
              <a:rPr lang="en-GB" dirty="0"/>
              <a:t>)</a:t>
            </a:r>
          </a:p>
          <a:p>
            <a:r>
              <a:rPr lang="en-GB" dirty="0"/>
              <a:t> </a:t>
            </a:r>
          </a:p>
          <a:p>
            <a:endParaRPr lang="en-GB" baseline="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154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Graded Task</vt:lpstr>
      <vt:lpstr>Slide 7</vt:lpstr>
      <vt:lpstr>Slide 8</vt:lpstr>
    </vt:vector>
  </TitlesOfParts>
  <Company>CHEMENG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MEILANA DHARMA PUTRA</dc:creator>
  <cp:lastModifiedBy>MEILANA DHARMA PUTRA</cp:lastModifiedBy>
  <cp:revision>1</cp:revision>
  <dcterms:created xsi:type="dcterms:W3CDTF">2013-11-06T13:03:10Z</dcterms:created>
  <dcterms:modified xsi:type="dcterms:W3CDTF">2013-11-07T08:46:20Z</dcterms:modified>
</cp:coreProperties>
</file>