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0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2B5DE-C85A-412D-B98C-121AB8D2BCB6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DA937-E8AA-4F1D-B0A0-EAE8E6F74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93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DA937-E8AA-4F1D-B0A0-EAE8E6F74E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11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8E545D3-7583-4182-A5A6-0F21163121B9}" type="datetime1">
              <a:rPr lang="en-US" smtClean="0"/>
              <a:t>3/19/2017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B097-1F12-4DC2-9DA4-BCF784DF0C32}" type="datetime1">
              <a:rPr lang="en-US" smtClean="0"/>
              <a:t>3/19/2017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1C48-0A2A-4CCE-B75E-0546B0A1311C}" type="datetime1">
              <a:rPr lang="en-US" smtClean="0"/>
              <a:t>3/19/2017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F97D6-58D2-4441-BC9D-714E3639EB49}" type="datetime1">
              <a:rPr lang="en-US" smtClean="0"/>
              <a:t>3/19/2017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4310-A5F7-4397-BE0A-57E844E47113}" type="datetime1">
              <a:rPr lang="en-US" smtClean="0"/>
              <a:t>3/19/2017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E010-AEC5-46F9-9D48-A5CA4A1C9B7D}" type="datetime1">
              <a:rPr lang="en-US" smtClean="0"/>
              <a:t>3/19/2017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0501-ED82-4A6E-9833-5377545F8702}" type="datetime1">
              <a:rPr lang="en-US" smtClean="0"/>
              <a:t>3/19/2017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BF40-6C90-450C-860D-A1296DE23B29}" type="datetime1">
              <a:rPr lang="en-US" smtClean="0"/>
              <a:t>3/19/2017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5D52-DE6D-4614-A451-CA3A8B144903}" type="datetime1">
              <a:rPr lang="en-US" smtClean="0"/>
              <a:t>3/19/2017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1C5A-D9C7-44D1-BC04-2BE4B563E135}" type="datetime1">
              <a:rPr lang="en-US" smtClean="0"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23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58E3-76D7-4927-82EA-11C83C76C151}" type="datetime1">
              <a:rPr lang="en-US" smtClean="0"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56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05" y="1176865"/>
            <a:ext cx="10872028" cy="499110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8677501" y="6165850"/>
            <a:ext cx="1600200" cy="279400"/>
          </a:xfrm>
        </p:spPr>
        <p:txBody>
          <a:bodyPr/>
          <a:lstStyle/>
          <a:p>
            <a:fld id="{47A7F3C0-EEBA-411C-A460-A0DD688E82BE}" type="datetime1">
              <a:rPr lang="en-US" smtClean="0"/>
              <a:t>3/19/2017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459569" y="6218767"/>
            <a:ext cx="7305900" cy="173566"/>
          </a:xfrm>
        </p:spPr>
        <p:txBody>
          <a:bodyPr/>
          <a:lstStyle/>
          <a:p>
            <a:pPr algn="ctr"/>
            <a:r>
              <a:rPr lang="en-US" dirty="0" smtClean="0"/>
              <a:t>SWE 313 - SOFTWARE PROCESS MODELING - AMAN QUADRI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981720" y="6157383"/>
            <a:ext cx="54269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76505" y="605363"/>
            <a:ext cx="10872028" cy="52070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3289-84D8-4735-854C-8B5D80285C42}" type="datetime1">
              <a:rPr lang="en-US" smtClean="0"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28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BF1F-BFA6-431A-AB8B-27B92C70985B}" type="datetime1">
              <a:rPr lang="en-US" smtClean="0"/>
              <a:t>3/19/2017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55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3961-FAD0-4372-BA5B-0F0DC6964E6E}" type="datetime1">
              <a:rPr lang="en-US" smtClean="0"/>
              <a:t>3/19/2017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330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E6B7-1428-47CF-971D-940C5AB392A7}" type="datetime1">
              <a:rPr lang="en-US" smtClean="0"/>
              <a:t>3/19/2017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278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7B17-C929-4FF9-AE74-B73E26D212EB}" type="datetime1">
              <a:rPr lang="en-US" smtClean="0"/>
              <a:t>3/19/2017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68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26B5E-5E0E-462F-8C8F-D4DA58C47E0E}" type="datetime1">
              <a:rPr lang="en-US" smtClean="0"/>
              <a:t>3/19/2017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42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34DA8-CB1C-4C0F-9A79-ED9E898F7724}" type="datetime1">
              <a:rPr lang="en-US" smtClean="0"/>
              <a:t>3/19/2017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518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5681-210F-4FF6-9C2A-3F453DFA89DE}" type="datetime1">
              <a:rPr lang="en-US" smtClean="0"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423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A2A6-CE1F-4D49-879C-BC9B87479245}" type="datetime1">
              <a:rPr lang="en-US" smtClean="0"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33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7EB-06F8-4259-B6D7-92C0CB1E7D4F}" type="datetime1">
              <a:rPr lang="en-US" smtClean="0"/>
              <a:t>3/19/2017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CCF4-AD54-44E7-B908-B043274EE15D}" type="datetime1">
              <a:rPr lang="en-US" smtClean="0"/>
              <a:t>3/19/2017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378A-8EAB-4B7B-8817-939B058BB750}" type="datetime1">
              <a:rPr lang="en-US" smtClean="0"/>
              <a:t>3/19/2017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31B2-FEA3-45FE-91D6-9C033F1F6B69}" type="datetime1">
              <a:rPr lang="en-US" smtClean="0"/>
              <a:t>3/19/2017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5D7-499F-48E6-AEE6-BDA1C6C99D10}" type="datetime1">
              <a:rPr lang="en-US" smtClean="0"/>
              <a:t>3/19/2017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31DB-0C21-49FB-AC39-6E0569F6AEC5}" type="datetime1">
              <a:rPr lang="en-US" smtClean="0"/>
              <a:t>3/19/2017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6ADB-E3A8-48B0-B95F-83C10E4AABB6}" type="datetime1">
              <a:rPr lang="en-US" smtClean="0"/>
              <a:t>3/19/2017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2BACF84-A7EC-4178-B69D-F8E7175E1E2D}" type="datetime1">
              <a:rPr lang="en-US" smtClean="0"/>
              <a:t>3/19/2017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FA49B-F6C2-4AE1-9A86-450D9E39D537}" type="datetime1">
              <a:rPr lang="en-US" smtClean="0"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8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dirty="0" smtClean="0"/>
              <a:t>Code Transformation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HTTP://FAC.KSU.EDU.SA/AQUADRI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7432" y="5308601"/>
            <a:ext cx="5214635" cy="279400"/>
          </a:xfrm>
        </p:spPr>
        <p:txBody>
          <a:bodyPr/>
          <a:lstStyle/>
          <a:p>
            <a:r>
              <a:rPr lang="en-US" sz="900" dirty="0" smtClean="0"/>
              <a:t>SWE 313 - SOFTWARE PROCESS MODELING - AMAN QUADRI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6263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505" y="651932"/>
            <a:ext cx="10872028" cy="5080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05" y="1206500"/>
            <a:ext cx="10872028" cy="4991103"/>
          </a:xfrm>
        </p:spPr>
        <p:txBody>
          <a:bodyPr/>
          <a:lstStyle/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enable you to better understand how to model in UML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enable you to better understand how UML models can be translated to Java code. </a:t>
            </a: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enable you to better understand how to transform Java code into UML diagrams. </a:t>
            </a: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39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Create </a:t>
            </a:r>
            <a:r>
              <a:rPr lang="en-US" b="1" dirty="0"/>
              <a:t>UML Rose Project. </a:t>
            </a:r>
          </a:p>
          <a:p>
            <a:pPr lvl="0"/>
            <a:r>
              <a:rPr lang="en-US" dirty="0"/>
              <a:t>Add a </a:t>
            </a:r>
            <a:r>
              <a:rPr lang="en-US" b="1" dirty="0"/>
              <a:t>UML Package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Create a </a:t>
            </a:r>
            <a:r>
              <a:rPr lang="en-US" b="1" dirty="0"/>
              <a:t>‘class’</a:t>
            </a:r>
            <a:r>
              <a:rPr lang="en-US" dirty="0"/>
              <a:t> icon, then name it </a:t>
            </a:r>
            <a:r>
              <a:rPr lang="en-US" b="1" dirty="0" err="1"/>
              <a:t>myClass</a:t>
            </a:r>
            <a:r>
              <a:rPr lang="en-US" b="1" dirty="0"/>
              <a:t>.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Add an </a:t>
            </a:r>
            <a:r>
              <a:rPr lang="en-US" b="1" dirty="0"/>
              <a:t>attribute</a:t>
            </a:r>
            <a:r>
              <a:rPr lang="en-US" dirty="0"/>
              <a:t> </a:t>
            </a:r>
            <a:r>
              <a:rPr lang="en-US" dirty="0" smtClean="0"/>
              <a:t>data type </a:t>
            </a:r>
            <a:r>
              <a:rPr lang="en-US" b="1" dirty="0"/>
              <a:t>String.</a:t>
            </a:r>
          </a:p>
          <a:p>
            <a:pPr lvl="0"/>
            <a:r>
              <a:rPr lang="en-US" dirty="0"/>
              <a:t>Add an </a:t>
            </a:r>
            <a:r>
              <a:rPr lang="en-US" b="1" dirty="0"/>
              <a:t>operation</a:t>
            </a:r>
            <a:r>
              <a:rPr lang="en-US" dirty="0"/>
              <a:t>, </a:t>
            </a:r>
            <a:r>
              <a:rPr lang="en-US" dirty="0" smtClean="0"/>
              <a:t>name </a:t>
            </a:r>
            <a:r>
              <a:rPr lang="en-US" dirty="0"/>
              <a:t>it </a:t>
            </a:r>
            <a:r>
              <a:rPr lang="en-US" b="1" dirty="0" err="1"/>
              <a:t>myOperation</a:t>
            </a:r>
            <a:r>
              <a:rPr lang="en-US" b="1" dirty="0"/>
              <a:t>. </a:t>
            </a:r>
          </a:p>
          <a:p>
            <a:pPr lvl="0"/>
            <a:r>
              <a:rPr lang="en-US" dirty="0"/>
              <a:t>Add </a:t>
            </a:r>
            <a:r>
              <a:rPr lang="en-US" b="1" dirty="0"/>
              <a:t>another class </a:t>
            </a:r>
            <a:r>
              <a:rPr lang="en-US" dirty="0"/>
              <a:t>and name it </a:t>
            </a:r>
            <a:r>
              <a:rPr lang="en-US" b="1" dirty="0"/>
              <a:t>MyAssociationClass1</a:t>
            </a:r>
          </a:p>
          <a:p>
            <a:pPr lvl="0"/>
            <a:r>
              <a:rPr lang="en-US" dirty="0"/>
              <a:t>Make a </a:t>
            </a:r>
            <a:r>
              <a:rPr lang="en-US" b="1" dirty="0" err="1"/>
              <a:t>directedAssociation</a:t>
            </a:r>
            <a:r>
              <a:rPr lang="en-US" dirty="0"/>
              <a:t> between </a:t>
            </a:r>
            <a:r>
              <a:rPr lang="en-US" b="1" dirty="0" err="1"/>
              <a:t>MyClass</a:t>
            </a:r>
            <a:r>
              <a:rPr lang="en-US" dirty="0"/>
              <a:t> and </a:t>
            </a:r>
            <a:r>
              <a:rPr lang="en-US" b="1" dirty="0" err="1"/>
              <a:t>MyAssociationClass</a:t>
            </a:r>
            <a:r>
              <a:rPr lang="en-US" b="1" dirty="0"/>
              <a:t>,</a:t>
            </a:r>
            <a:r>
              <a:rPr lang="en-US" dirty="0"/>
              <a:t> by clicking on the little arrow out of </a:t>
            </a:r>
            <a:r>
              <a:rPr lang="en-US" dirty="0" err="1"/>
              <a:t>MyClass</a:t>
            </a:r>
            <a:r>
              <a:rPr lang="en-US" dirty="0"/>
              <a:t> when keeping the mouse cursor over it. </a:t>
            </a:r>
          </a:p>
          <a:p>
            <a:pPr lvl="0"/>
            <a:r>
              <a:rPr lang="en-US" dirty="0"/>
              <a:t>Click anywhere in the diagram and make a right-click and then </a:t>
            </a:r>
            <a:r>
              <a:rPr lang="en-US" dirty="0" smtClean="0"/>
              <a:t>click </a:t>
            </a:r>
            <a:r>
              <a:rPr lang="en-US" b="1" dirty="0" err="1" smtClean="0"/>
              <a:t>ArrangeAll</a:t>
            </a:r>
            <a:r>
              <a:rPr lang="en-US" b="1" dirty="0"/>
              <a:t>.  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788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4"/>
          <a:stretch>
            <a:fillRect/>
          </a:stretch>
        </p:blipFill>
        <p:spPr bwMode="auto">
          <a:xfrm>
            <a:off x="646041" y="753534"/>
            <a:ext cx="10878376" cy="546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611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b="1" dirty="0"/>
              <a:t>new</a:t>
            </a:r>
            <a:r>
              <a:rPr lang="en-US" dirty="0"/>
              <a:t>, then Transformation Configuration. </a:t>
            </a:r>
          </a:p>
          <a:p>
            <a:r>
              <a:rPr lang="en-US" dirty="0" smtClean="0"/>
              <a:t>Give it a name eg:uml2java or u2j</a:t>
            </a:r>
          </a:p>
          <a:p>
            <a:r>
              <a:rPr lang="en-US" dirty="0" smtClean="0"/>
              <a:t>Choose UML to Java as your Transformation Option</a:t>
            </a:r>
          </a:p>
          <a:p>
            <a:r>
              <a:rPr lang="en-US" dirty="0" smtClean="0"/>
              <a:t>Ensure to choose your Project folder for the </a:t>
            </a:r>
            <a:r>
              <a:rPr lang="en-US" b="1" dirty="0" smtClean="0"/>
              <a:t>configuration file </a:t>
            </a:r>
            <a:r>
              <a:rPr lang="en-US" dirty="0" smtClean="0"/>
              <a:t>destination and click </a:t>
            </a:r>
            <a:r>
              <a:rPr lang="en-US" b="1" dirty="0" smtClean="0"/>
              <a:t>‘Next’</a:t>
            </a:r>
          </a:p>
          <a:p>
            <a:r>
              <a:rPr lang="en-US" dirty="0" smtClean="0"/>
              <a:t>Select your model in the </a:t>
            </a:r>
            <a:r>
              <a:rPr lang="en-US" b="1" dirty="0" smtClean="0"/>
              <a:t>Source </a:t>
            </a:r>
            <a:r>
              <a:rPr lang="en-US" dirty="0" smtClean="0"/>
              <a:t> and then click on </a:t>
            </a:r>
            <a:r>
              <a:rPr lang="en-US" b="1" dirty="0" smtClean="0"/>
              <a:t>Create a target Container. </a:t>
            </a:r>
            <a:r>
              <a:rPr lang="en-US" dirty="0" smtClean="0"/>
              <a:t>This container is where the java code will be put.</a:t>
            </a:r>
          </a:p>
          <a:p>
            <a:r>
              <a:rPr lang="en-US" dirty="0" smtClean="0"/>
              <a:t>Click </a:t>
            </a:r>
            <a:r>
              <a:rPr lang="en-US" b="1" dirty="0" smtClean="0"/>
              <a:t>Finish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Conversion to Java code: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356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Double click on the configuration file (if not open) created in your project folder</a:t>
            </a:r>
          </a:p>
          <a:p>
            <a:r>
              <a:rPr lang="en-US" dirty="0" smtClean="0"/>
              <a:t>Click on </a:t>
            </a:r>
            <a:r>
              <a:rPr lang="en-US" b="1" dirty="0" smtClean="0"/>
              <a:t>Run</a:t>
            </a:r>
          </a:p>
          <a:p>
            <a:r>
              <a:rPr lang="en-US" dirty="0" smtClean="0"/>
              <a:t>Change the perspective to Java from the </a:t>
            </a:r>
            <a:r>
              <a:rPr lang="en-US" b="1" dirty="0" smtClean="0"/>
              <a:t>Window Menu</a:t>
            </a:r>
          </a:p>
          <a:p>
            <a:r>
              <a:rPr lang="en-US" dirty="0" smtClean="0"/>
              <a:t>Locate the Java code files and Verify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Running the Transformation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663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2 more Java Classes</a:t>
            </a:r>
          </a:p>
          <a:p>
            <a:r>
              <a:rPr lang="en-US" dirty="0" smtClean="0"/>
              <a:t>Start a new </a:t>
            </a:r>
            <a:r>
              <a:rPr lang="en-US" b="1" dirty="0" smtClean="0"/>
              <a:t>transformation configuration</a:t>
            </a:r>
            <a:r>
              <a:rPr lang="en-US" dirty="0" smtClean="0"/>
              <a:t>, same as previous</a:t>
            </a:r>
          </a:p>
          <a:p>
            <a:r>
              <a:rPr lang="en-US" dirty="0" smtClean="0"/>
              <a:t>This time select Java to UML option to configure the transformation</a:t>
            </a:r>
          </a:p>
          <a:p>
            <a:r>
              <a:rPr lang="en-US" dirty="0" smtClean="0"/>
              <a:t>Ensure to use correct source and targets as being demonstrated.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Reverse Transformation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0893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158</TotalTime>
  <Words>352</Words>
  <Application>Microsoft Office PowerPoint</Application>
  <PresentationFormat>Widescreen</PresentationFormat>
  <Paragraphs>48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Garamond</vt:lpstr>
      <vt:lpstr>Times New Roman</vt:lpstr>
      <vt:lpstr>Organic</vt:lpstr>
      <vt:lpstr>Custom Design</vt:lpstr>
      <vt:lpstr>4. Code Transformation</vt:lpstr>
      <vt:lpstr>Coverage</vt:lpstr>
      <vt:lpstr>Demonstration</vt:lpstr>
      <vt:lpstr>PowerPoint Presentation</vt:lpstr>
      <vt:lpstr>Conversion to Java code:</vt:lpstr>
      <vt:lpstr>Running the Transformation </vt:lpstr>
      <vt:lpstr>Reverse Transformation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 Quadri</dc:creator>
  <cp:lastModifiedBy>Aman Quadri</cp:lastModifiedBy>
  <cp:revision>14</cp:revision>
  <dcterms:created xsi:type="dcterms:W3CDTF">2016-10-16T07:58:21Z</dcterms:created>
  <dcterms:modified xsi:type="dcterms:W3CDTF">2017-03-19T13:59:32Z</dcterms:modified>
</cp:coreProperties>
</file>