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B4E8-004D-4C26-B754-96AF97AC647D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C3402-45E3-43EC-8931-768F9DD7B63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CHEMENG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MEILANA DHARMA PUTRA</dc:creator>
  <cp:lastModifiedBy>MEILANA DHARMA PUTRA</cp:lastModifiedBy>
  <cp:revision>1</cp:revision>
  <dcterms:created xsi:type="dcterms:W3CDTF">2013-10-31T07:37:18Z</dcterms:created>
  <dcterms:modified xsi:type="dcterms:W3CDTF">2013-10-31T07:37:52Z</dcterms:modified>
</cp:coreProperties>
</file>