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57" r:id="rId5"/>
    <p:sldId id="264" r:id="rId6"/>
    <p:sldId id="269" r:id="rId7"/>
    <p:sldId id="278" r:id="rId8"/>
    <p:sldId id="265" r:id="rId9"/>
    <p:sldId id="277" r:id="rId10"/>
    <p:sldId id="274" r:id="rId11"/>
    <p:sldId id="275" r:id="rId12"/>
    <p:sldId id="276" r:id="rId13"/>
    <p:sldId id="262" r:id="rId14"/>
    <p:sldId id="263" r:id="rId15"/>
    <p:sldId id="27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352800"/>
            <a:ext cx="7772400" cy="230505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 Double Beam Spectrometer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810000" y="1219200"/>
            <a:ext cx="129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Lab 2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55423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*Sample measuring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the light hits the </a:t>
            </a:r>
            <a:r>
              <a:rPr lang="en-US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transparent section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it will go straight through and pass through the cell containing the sample. It is then bounced by a mirror onto a second rotating disc.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disc is rotating such that when the light arrives from the first disc, it meets </a:t>
            </a:r>
            <a:r>
              <a:rPr lang="en-US" sz="3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mirrored section of the second disc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That bounces it onto the detector.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7620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*Reference measuring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If the original beam of light from the slit hits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CC66"/>
                </a:solidFill>
                <a:effectLst/>
                <a:latin typeface="Times New Roman" pitchFamily="18" charset="0"/>
                <a:cs typeface="Times New Roman" pitchFamily="18" charset="0"/>
              </a:rPr>
              <a:t>mirrored section of the first rotating disc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it is bounced down along the green path. After the mirror, it passes through a reference cell.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Finally the light gets to the second disc which is rotating in such a way that it meets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CC66"/>
                </a:solidFill>
                <a:effectLst/>
                <a:latin typeface="Times New Roman" pitchFamily="18" charset="0"/>
                <a:cs typeface="Times New Roman" pitchFamily="18" charset="0"/>
              </a:rPr>
              <a:t>the transparent section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It goes straight through to the detector.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 rot="10800000" flipV="1">
            <a:off x="754692" y="457200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*Black section: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If the light meets the first disc at the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black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section, it is blocked - and for a very short while no light passes through the spectrometer.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to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measure the amount of light produced by 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detector.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810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Sample and Reference cells</a:t>
            </a:r>
          </a:p>
          <a:p>
            <a:endParaRPr lang="en-US" sz="36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99" y="1192227"/>
            <a:ext cx="777240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-The samples can be gases 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liquids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-The sample cell: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a solution of the substance you are testing - usually very dilute with solvent.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-The reference cell: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ust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contains the pure solvent.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Detector and </a:t>
            </a:r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</a:p>
          <a:p>
            <a:endParaRPr lang="en-US" sz="36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detector converts the incoming light into a current. The higher the current, the greater intensity of the light.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each wavelength of light passing through the spectrometer, the intensity of the light passing through the reference cell is measured.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intensity of the light passing through the sample cell is also measured for that wavelength.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6096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simple bit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maths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is then done in the computer to convert this into something called the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of the sample - given the symbol,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relationship between A and the two intensities is given by: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50" name="Picture 2" descr="http://www.chemguide.co.uk/analysis/uvvisible/absorban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902809"/>
            <a:ext cx="2971800" cy="1753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914400"/>
          </a:xfrm>
        </p:spPr>
        <p:txBody>
          <a:bodyPr>
            <a:normAutofit/>
          </a:bodyPr>
          <a:lstStyle/>
          <a:p>
            <a:pPr rtl="0"/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advantages of D. beam: </a:t>
            </a:r>
            <a:endParaRPr lang="ar-SA" sz="3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399256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Correct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changes in light intensity because of it is sensitive .</a:t>
            </a:r>
          </a:p>
          <a:p>
            <a:pPr algn="l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Easy to use and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stable. </a:t>
            </a:r>
          </a:p>
          <a:p>
            <a:pPr algn="l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allows you to measure sample and reference standard at the same time. This improves analytical precision and sensitivity.</a:t>
            </a:r>
          </a:p>
          <a:p>
            <a:pPr algn="l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Speed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operation</a:t>
            </a:r>
            <a:endParaRPr lang="ar-S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66256"/>
            <a:ext cx="8610600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*The purpose 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determine the amount of light of a specific wavelength absorbed by an analyte in a sample.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-Double beam spectrophotometer has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light paths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both are originating from the same light source.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 smtClean="0"/>
              <a:t>-One </a:t>
            </a:r>
            <a:r>
              <a:rPr lang="en-US" sz="3600" dirty="0"/>
              <a:t>path is for the sample and the other for the blank or the reference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V-Vis-Double-Beam-Spectrophotometer-T8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177" y="914400"/>
            <a:ext cx="5962892" cy="411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533400"/>
            <a:ext cx="5394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Principle:</a:t>
            </a:r>
            <a:endParaRPr kumimoji="0" lang="en-US" sz="36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chemguide.co.uk/analysis/uvvisible/spectrome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79731"/>
            <a:ext cx="8229600" cy="461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*The light source: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-The beam from the light source is split into two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beam to illuminates reference standard and the other to illuminates the sample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ight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source which gives the entire visible spectrum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plus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near ultra-violet so that you are covering the range from about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nm to about 800 nm.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5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362" name="Picture 2" descr="http://www.chemguide.co.uk/analysis/uvvisible/sli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267200"/>
            <a:ext cx="5791200" cy="1745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Diffraction grating: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an optical component with a periodic structure, which splits and diffracts light into several beams travelling in different directions.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49339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Slit: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only allows light of a very narrow range of wavelengths through into the rest of the spectrometer.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209801"/>
            <a:ext cx="42005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89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*The Rotating Discs: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Have three different sections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designs may have a different number: </a:t>
            </a:r>
          </a:p>
          <a:p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Transparent section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-Mirrored section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-Black section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chemguide.co.uk/analysis/uvvisible/spinningdis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41148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467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7847" y="685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light coming from the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diffraction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grating and slit will hit the rotating disc and one of three things can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happen: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1022</TotalTime>
  <Words>611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 Simple Double Beam Spectrometer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advantages of D. beam: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Iman</dc:creator>
  <cp:lastModifiedBy>Iman</cp:lastModifiedBy>
  <cp:revision>39</cp:revision>
  <dcterms:created xsi:type="dcterms:W3CDTF">2006-08-16T00:00:00Z</dcterms:created>
  <dcterms:modified xsi:type="dcterms:W3CDTF">2015-09-12T11:28:25Z</dcterms:modified>
</cp:coreProperties>
</file>