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compatMode="1" saveSubsetFonts="1">
  <p:sldMasterIdLst>
    <p:sldMasterId id="2147483708" r:id="rId1"/>
  </p:sldMasterIdLst>
  <p:notesMasterIdLst>
    <p:notesMasterId r:id="rId17"/>
  </p:notesMasterIdLst>
  <p:sldIdLst>
    <p:sldId id="259" r:id="rId2"/>
    <p:sldId id="260" r:id="rId3"/>
    <p:sldId id="263" r:id="rId4"/>
    <p:sldId id="257" r:id="rId5"/>
    <p:sldId id="258" r:id="rId6"/>
    <p:sldId id="261" r:id="rId7"/>
    <p:sldId id="262" r:id="rId8"/>
    <p:sldId id="264" r:id="rId9"/>
    <p:sldId id="265" r:id="rId10"/>
    <p:sldId id="270" r:id="rId11"/>
    <p:sldId id="266" r:id="rId12"/>
    <p:sldId id="271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ar-S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94589" autoAdjust="0"/>
  </p:normalViewPr>
  <p:slideViewPr>
    <p:cSldViewPr>
      <p:cViewPr varScale="1">
        <p:scale>
          <a:sx n="120" d="100"/>
          <a:sy n="120" d="100"/>
        </p:scale>
        <p:origin x="164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>
            <a:extLst>
              <a:ext uri="{FF2B5EF4-FFF2-40B4-BE49-F238E27FC236}">
                <a16:creationId xmlns:a16="http://schemas.microsoft.com/office/drawing/2014/main" id="{891C609F-2AB9-BC81-0D37-3A132238B6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79645D79-DF6D-9CBC-C839-A724A4CFB5D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1" eaLnBrk="1" hangingPunct="1">
              <a:defRPr sz="1200">
                <a:latin typeface="Calibri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fld id="{7748B7C6-A73F-7C45-8CF5-00EE8F0AF561}" type="datetimeFigureOut">
              <a:rPr lang="ar-SA" altLang="en-US"/>
              <a:pPr>
                <a:defRPr/>
              </a:pPr>
              <a:t>7 رجب، 1446</a:t>
            </a:fld>
            <a:endParaRPr lang="ar-SA" altLang="en-US"/>
          </a:p>
        </p:txBody>
      </p:sp>
      <p:sp>
        <p:nvSpPr>
          <p:cNvPr id="4" name="عنصر نائب لصورة الشريحة 3">
            <a:extLst>
              <a:ext uri="{FF2B5EF4-FFF2-40B4-BE49-F238E27FC236}">
                <a16:creationId xmlns:a16="http://schemas.microsoft.com/office/drawing/2014/main" id="{5EE18FCE-F5A0-C59F-A46B-7C074FDA334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ar-SA" noProof="0"/>
          </a:p>
        </p:txBody>
      </p:sp>
      <p:sp>
        <p:nvSpPr>
          <p:cNvPr id="5" name="عنصر نائب للملاحظات 4">
            <a:extLst>
              <a:ext uri="{FF2B5EF4-FFF2-40B4-BE49-F238E27FC236}">
                <a16:creationId xmlns:a16="http://schemas.microsoft.com/office/drawing/2014/main" id="{3ABC633D-D6F7-5126-C6A3-6BE3592FA7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ar-SA" altLang="en-US" noProof="0"/>
              <a:t>انقر لتحرير أنماط النص الرئيسي</a:t>
            </a:r>
          </a:p>
          <a:p>
            <a:pPr lvl="1"/>
            <a:r>
              <a:rPr lang="ar-SA" altLang="en-US" noProof="0"/>
              <a:t>المستوى الثاني</a:t>
            </a:r>
          </a:p>
          <a:p>
            <a:pPr lvl="2"/>
            <a:r>
              <a:rPr lang="ar-SA" altLang="en-US" noProof="0"/>
              <a:t>المستوى الثالث</a:t>
            </a:r>
          </a:p>
          <a:p>
            <a:pPr lvl="3"/>
            <a:r>
              <a:rPr lang="ar-SA" altLang="en-US" noProof="0"/>
              <a:t>المستوى الرابع</a:t>
            </a:r>
          </a:p>
          <a:p>
            <a:pPr lvl="4"/>
            <a:r>
              <a:rPr lang="ar-SA" altLang="en-US" noProof="0"/>
              <a:t>المستوى الخامس</a:t>
            </a:r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2AA19C4-7CC3-64DE-B794-7208A97CA02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C0B9A65-2684-6888-E06B-22A75E0548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9C4E0988-F69A-B440-9CB6-D896FBEECFDC}" type="slidenum">
              <a:rPr lang="ar-SA" altLang="en-US"/>
              <a:pPr/>
              <a:t>‹#›</a:t>
            </a:fld>
            <a:endParaRPr lang="ar-S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Arial" charset="0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Arial" charset="0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Arial" charset="0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Arial" charset="0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Arial" charset="0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عنصر نائب لصورة الشريحة 1">
            <a:extLst>
              <a:ext uri="{FF2B5EF4-FFF2-40B4-BE49-F238E27FC236}">
                <a16:creationId xmlns:a16="http://schemas.microsoft.com/office/drawing/2014/main" id="{C344CC29-2478-E1C6-434F-9C9D7546146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عنصر نائب للملاحظات 2">
            <a:extLst>
              <a:ext uri="{FF2B5EF4-FFF2-40B4-BE49-F238E27FC236}">
                <a16:creationId xmlns:a16="http://schemas.microsoft.com/office/drawing/2014/main" id="{3FC70DD6-B1B8-81DE-CFD8-476F1EE49E0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22532" name="عنصر نائب لرقم الشريحة 3">
            <a:extLst>
              <a:ext uri="{FF2B5EF4-FFF2-40B4-BE49-F238E27FC236}">
                <a16:creationId xmlns:a16="http://schemas.microsoft.com/office/drawing/2014/main" id="{5802ED46-47F1-D3AF-8E34-56B1A541F0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8415C10-A3DE-9045-99C7-BAD4736810A5}" type="slidenum">
              <a:rPr lang="ar-SA" altLang="en-US">
                <a:latin typeface="Calibri" panose="020F0502020204030204" pitchFamily="34" charset="0"/>
              </a:rPr>
              <a:pPr/>
              <a:t>1</a:t>
            </a:fld>
            <a:endParaRPr lang="ar-SA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عنصر نائب لصورة الشريحة 1">
            <a:extLst>
              <a:ext uri="{FF2B5EF4-FFF2-40B4-BE49-F238E27FC236}">
                <a16:creationId xmlns:a16="http://schemas.microsoft.com/office/drawing/2014/main" id="{B5F71935-7E60-21E8-CE42-0D66F46A405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عنصر نائب للملاحظات 2">
            <a:extLst>
              <a:ext uri="{FF2B5EF4-FFF2-40B4-BE49-F238E27FC236}">
                <a16:creationId xmlns:a16="http://schemas.microsoft.com/office/drawing/2014/main" id="{39E79F76-9CB4-6AD1-8B03-A91045AE567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31748" name="عنصر نائب لرقم الشريحة 3">
            <a:extLst>
              <a:ext uri="{FF2B5EF4-FFF2-40B4-BE49-F238E27FC236}">
                <a16:creationId xmlns:a16="http://schemas.microsoft.com/office/drawing/2014/main" id="{7797F578-E3D4-A788-9794-ECCF00EEF5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81D0579-2301-2148-9C9F-D7A647FB48A5}" type="slidenum">
              <a:rPr lang="ar-SA" altLang="en-US">
                <a:latin typeface="Calibri" panose="020F0502020204030204" pitchFamily="34" charset="0"/>
              </a:rPr>
              <a:pPr/>
              <a:t>10</a:t>
            </a:fld>
            <a:endParaRPr lang="ar-SA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عنصر نائب لصورة الشريحة 1">
            <a:extLst>
              <a:ext uri="{FF2B5EF4-FFF2-40B4-BE49-F238E27FC236}">
                <a16:creationId xmlns:a16="http://schemas.microsoft.com/office/drawing/2014/main" id="{C648E5A9-7EA8-BA4A-712F-630726D425C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عنصر نائب للملاحظات 2">
            <a:extLst>
              <a:ext uri="{FF2B5EF4-FFF2-40B4-BE49-F238E27FC236}">
                <a16:creationId xmlns:a16="http://schemas.microsoft.com/office/drawing/2014/main" id="{466CC2CA-B265-CA51-1341-BCCEFD9F5B9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32772" name="عنصر نائب لرقم الشريحة 3">
            <a:extLst>
              <a:ext uri="{FF2B5EF4-FFF2-40B4-BE49-F238E27FC236}">
                <a16:creationId xmlns:a16="http://schemas.microsoft.com/office/drawing/2014/main" id="{8D845E69-F184-D8AA-85DC-4C49BE66882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E15B078-FD65-FA4D-985F-5A679DF17D5E}" type="slidenum">
              <a:rPr lang="ar-SA" altLang="en-US">
                <a:latin typeface="Calibri" panose="020F0502020204030204" pitchFamily="34" charset="0"/>
              </a:rPr>
              <a:pPr/>
              <a:t>11</a:t>
            </a:fld>
            <a:endParaRPr lang="ar-SA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عنصر نائب لصورة الشريحة 1">
            <a:extLst>
              <a:ext uri="{FF2B5EF4-FFF2-40B4-BE49-F238E27FC236}">
                <a16:creationId xmlns:a16="http://schemas.microsoft.com/office/drawing/2014/main" id="{B8694DEC-7E37-FE02-3392-5A1149CE4EA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عنصر نائب للملاحظات 2">
            <a:extLst>
              <a:ext uri="{FF2B5EF4-FFF2-40B4-BE49-F238E27FC236}">
                <a16:creationId xmlns:a16="http://schemas.microsoft.com/office/drawing/2014/main" id="{C6D4F6E9-62A2-7E80-E6E2-366F56E321C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33796" name="عنصر نائب لرقم الشريحة 3">
            <a:extLst>
              <a:ext uri="{FF2B5EF4-FFF2-40B4-BE49-F238E27FC236}">
                <a16:creationId xmlns:a16="http://schemas.microsoft.com/office/drawing/2014/main" id="{39C3368E-80EE-69E3-D383-4DADFB8B6E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FE2669B-CA0D-4E46-AB90-A95F654EC36E}" type="slidenum">
              <a:rPr lang="ar-SA" altLang="en-US">
                <a:latin typeface="Calibri" panose="020F0502020204030204" pitchFamily="34" charset="0"/>
              </a:rPr>
              <a:pPr/>
              <a:t>12</a:t>
            </a:fld>
            <a:endParaRPr lang="ar-SA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عنصر نائب لصورة الشريحة 1">
            <a:extLst>
              <a:ext uri="{FF2B5EF4-FFF2-40B4-BE49-F238E27FC236}">
                <a16:creationId xmlns:a16="http://schemas.microsoft.com/office/drawing/2014/main" id="{A9FB8027-0339-6858-367C-558257B48B5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عنصر نائب للملاحظات 2">
            <a:extLst>
              <a:ext uri="{FF2B5EF4-FFF2-40B4-BE49-F238E27FC236}">
                <a16:creationId xmlns:a16="http://schemas.microsoft.com/office/drawing/2014/main" id="{01981E0C-AEC6-A793-7619-E23345B3C59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34820" name="عنصر نائب لرقم الشريحة 3">
            <a:extLst>
              <a:ext uri="{FF2B5EF4-FFF2-40B4-BE49-F238E27FC236}">
                <a16:creationId xmlns:a16="http://schemas.microsoft.com/office/drawing/2014/main" id="{A6B7E338-5593-F5D5-0E47-A9EACAC458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79240B9-4FA7-6A46-9C71-7DDD217A7905}" type="slidenum">
              <a:rPr lang="ar-SA" altLang="en-US">
                <a:latin typeface="Calibri" panose="020F0502020204030204" pitchFamily="34" charset="0"/>
              </a:rPr>
              <a:pPr/>
              <a:t>13</a:t>
            </a:fld>
            <a:endParaRPr lang="ar-SA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عنصر نائب لصورة الشريحة 1">
            <a:extLst>
              <a:ext uri="{FF2B5EF4-FFF2-40B4-BE49-F238E27FC236}">
                <a16:creationId xmlns:a16="http://schemas.microsoft.com/office/drawing/2014/main" id="{1F1BEA13-2C15-5A80-6795-F94995D998A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عنصر نائب للملاحظات 2">
            <a:extLst>
              <a:ext uri="{FF2B5EF4-FFF2-40B4-BE49-F238E27FC236}">
                <a16:creationId xmlns:a16="http://schemas.microsoft.com/office/drawing/2014/main" id="{4ABA733F-1330-68AB-6D4E-F3E94EABF9E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35844" name="عنصر نائب لرقم الشريحة 3">
            <a:extLst>
              <a:ext uri="{FF2B5EF4-FFF2-40B4-BE49-F238E27FC236}">
                <a16:creationId xmlns:a16="http://schemas.microsoft.com/office/drawing/2014/main" id="{BD9526F7-3FB2-AD37-392F-80EC31B97D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EDEBBA-336A-424A-A201-535102DF04C8}" type="slidenum">
              <a:rPr lang="ar-SA" altLang="en-US">
                <a:latin typeface="Calibri" panose="020F0502020204030204" pitchFamily="34" charset="0"/>
              </a:rPr>
              <a:pPr/>
              <a:t>14</a:t>
            </a:fld>
            <a:endParaRPr lang="ar-SA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عنصر نائب لصورة الشريحة 1">
            <a:extLst>
              <a:ext uri="{FF2B5EF4-FFF2-40B4-BE49-F238E27FC236}">
                <a16:creationId xmlns:a16="http://schemas.microsoft.com/office/drawing/2014/main" id="{262D1E7A-5F11-40EF-883B-B7931F5834D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عنصر نائب للملاحظات 2">
            <a:extLst>
              <a:ext uri="{FF2B5EF4-FFF2-40B4-BE49-F238E27FC236}">
                <a16:creationId xmlns:a16="http://schemas.microsoft.com/office/drawing/2014/main" id="{FF1EA1F7-6215-272D-5FD5-BBCACF4DFC0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36868" name="عنصر نائب لرقم الشريحة 3">
            <a:extLst>
              <a:ext uri="{FF2B5EF4-FFF2-40B4-BE49-F238E27FC236}">
                <a16:creationId xmlns:a16="http://schemas.microsoft.com/office/drawing/2014/main" id="{10556169-FE85-F78F-0782-6B95467A64D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2422AFF-174B-EC43-99E8-A2C33B42EBB4}" type="slidenum">
              <a:rPr lang="ar-SA" altLang="en-US">
                <a:latin typeface="Calibri" panose="020F0502020204030204" pitchFamily="34" charset="0"/>
              </a:rPr>
              <a:pPr/>
              <a:t>15</a:t>
            </a:fld>
            <a:endParaRPr lang="ar-SA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عنصر نائب لصورة الشريحة 1">
            <a:extLst>
              <a:ext uri="{FF2B5EF4-FFF2-40B4-BE49-F238E27FC236}">
                <a16:creationId xmlns:a16="http://schemas.microsoft.com/office/drawing/2014/main" id="{5B398DB3-F638-7F59-C960-9B98EECC45F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عنصر نائب للملاحظات 2">
            <a:extLst>
              <a:ext uri="{FF2B5EF4-FFF2-40B4-BE49-F238E27FC236}">
                <a16:creationId xmlns:a16="http://schemas.microsoft.com/office/drawing/2014/main" id="{1E453CC5-4327-E58F-D30C-2A5EA23479E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23556" name="عنصر نائب لرقم الشريحة 3">
            <a:extLst>
              <a:ext uri="{FF2B5EF4-FFF2-40B4-BE49-F238E27FC236}">
                <a16:creationId xmlns:a16="http://schemas.microsoft.com/office/drawing/2014/main" id="{C752E7C6-C15C-F015-F7D0-5501612977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8F8DBD0-8C4E-3340-BDCD-4FCA108C13AA}" type="slidenum">
              <a:rPr lang="ar-SA" altLang="en-US">
                <a:latin typeface="Calibri" panose="020F0502020204030204" pitchFamily="34" charset="0"/>
              </a:rPr>
              <a:pPr/>
              <a:t>2</a:t>
            </a:fld>
            <a:endParaRPr lang="ar-SA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عنصر نائب لصورة الشريحة 1">
            <a:extLst>
              <a:ext uri="{FF2B5EF4-FFF2-40B4-BE49-F238E27FC236}">
                <a16:creationId xmlns:a16="http://schemas.microsoft.com/office/drawing/2014/main" id="{2C0A1E07-2B50-7E30-087F-5E2301C2288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عنصر نائب للملاحظات 2">
            <a:extLst>
              <a:ext uri="{FF2B5EF4-FFF2-40B4-BE49-F238E27FC236}">
                <a16:creationId xmlns:a16="http://schemas.microsoft.com/office/drawing/2014/main" id="{C7F311EE-2BC5-E490-6ED1-6620C858E84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24580" name="عنصر نائب لرقم الشريحة 3">
            <a:extLst>
              <a:ext uri="{FF2B5EF4-FFF2-40B4-BE49-F238E27FC236}">
                <a16:creationId xmlns:a16="http://schemas.microsoft.com/office/drawing/2014/main" id="{5FDDC738-C48C-6AB5-05B4-B520E633A7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E358ECD-F64B-7C4C-A242-45B435C07B7A}" type="slidenum">
              <a:rPr lang="ar-SA" altLang="en-US">
                <a:latin typeface="Calibri" panose="020F0502020204030204" pitchFamily="34" charset="0"/>
              </a:rPr>
              <a:pPr/>
              <a:t>3</a:t>
            </a:fld>
            <a:endParaRPr lang="ar-SA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عنصر نائب لصورة الشريحة 1">
            <a:extLst>
              <a:ext uri="{FF2B5EF4-FFF2-40B4-BE49-F238E27FC236}">
                <a16:creationId xmlns:a16="http://schemas.microsoft.com/office/drawing/2014/main" id="{E243B084-4D1A-FF66-E4BF-AB80DF56D80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عنصر نائب للملاحظات 2">
            <a:extLst>
              <a:ext uri="{FF2B5EF4-FFF2-40B4-BE49-F238E27FC236}">
                <a16:creationId xmlns:a16="http://schemas.microsoft.com/office/drawing/2014/main" id="{A77AD044-30ED-A1DA-328E-DB9A5BAC0C4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25604" name="عنصر نائب لرقم الشريحة 3">
            <a:extLst>
              <a:ext uri="{FF2B5EF4-FFF2-40B4-BE49-F238E27FC236}">
                <a16:creationId xmlns:a16="http://schemas.microsoft.com/office/drawing/2014/main" id="{0B56C846-76CB-A8CF-7EB5-219E023D13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4FB4595-5626-FB46-99F5-59C368D064D8}" type="slidenum">
              <a:rPr lang="ar-SA" altLang="en-US">
                <a:latin typeface="Calibri" panose="020F0502020204030204" pitchFamily="34" charset="0"/>
              </a:rPr>
              <a:pPr/>
              <a:t>4</a:t>
            </a:fld>
            <a:endParaRPr lang="ar-SA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عنصر نائب لصورة الشريحة 1">
            <a:extLst>
              <a:ext uri="{FF2B5EF4-FFF2-40B4-BE49-F238E27FC236}">
                <a16:creationId xmlns:a16="http://schemas.microsoft.com/office/drawing/2014/main" id="{571D1EDB-4FAE-144D-A3A8-EDD02C53994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عنصر نائب للملاحظات 2">
            <a:extLst>
              <a:ext uri="{FF2B5EF4-FFF2-40B4-BE49-F238E27FC236}">
                <a16:creationId xmlns:a16="http://schemas.microsoft.com/office/drawing/2014/main" id="{70A24021-FD6A-571B-F3B9-8AF778E936F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26628" name="عنصر نائب لرقم الشريحة 3">
            <a:extLst>
              <a:ext uri="{FF2B5EF4-FFF2-40B4-BE49-F238E27FC236}">
                <a16:creationId xmlns:a16="http://schemas.microsoft.com/office/drawing/2014/main" id="{2D3498BE-70BE-C3E5-EAE7-41AEA1E9BE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0353247-5508-604B-89F4-58FF52B8530D}" type="slidenum">
              <a:rPr lang="ar-SA" altLang="en-US">
                <a:latin typeface="Calibri" panose="020F0502020204030204" pitchFamily="34" charset="0"/>
              </a:rPr>
              <a:pPr/>
              <a:t>5</a:t>
            </a:fld>
            <a:endParaRPr lang="ar-SA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عنصر نائب لصورة الشريحة 1">
            <a:extLst>
              <a:ext uri="{FF2B5EF4-FFF2-40B4-BE49-F238E27FC236}">
                <a16:creationId xmlns:a16="http://schemas.microsoft.com/office/drawing/2014/main" id="{23B5FFDA-209C-9709-E6C4-1C08296D227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عنصر نائب للملاحظات 2">
            <a:extLst>
              <a:ext uri="{FF2B5EF4-FFF2-40B4-BE49-F238E27FC236}">
                <a16:creationId xmlns:a16="http://schemas.microsoft.com/office/drawing/2014/main" id="{FF985760-67BF-035A-2D4F-F73919186E4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27652" name="عنصر نائب لرقم الشريحة 3">
            <a:extLst>
              <a:ext uri="{FF2B5EF4-FFF2-40B4-BE49-F238E27FC236}">
                <a16:creationId xmlns:a16="http://schemas.microsoft.com/office/drawing/2014/main" id="{C9C4FD85-F77A-EB60-7C39-8432648727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3A0D070-12A6-0E49-9403-4F779D24843B}" type="slidenum">
              <a:rPr lang="ar-SA" altLang="en-US">
                <a:latin typeface="Calibri" panose="020F0502020204030204" pitchFamily="34" charset="0"/>
              </a:rPr>
              <a:pPr/>
              <a:t>6</a:t>
            </a:fld>
            <a:endParaRPr lang="ar-SA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عنصر نائب لصورة الشريحة 1">
            <a:extLst>
              <a:ext uri="{FF2B5EF4-FFF2-40B4-BE49-F238E27FC236}">
                <a16:creationId xmlns:a16="http://schemas.microsoft.com/office/drawing/2014/main" id="{302EC21C-2DA9-CA08-3DB4-D212FE6CB68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عنصر نائب للملاحظات 2">
            <a:extLst>
              <a:ext uri="{FF2B5EF4-FFF2-40B4-BE49-F238E27FC236}">
                <a16:creationId xmlns:a16="http://schemas.microsoft.com/office/drawing/2014/main" id="{0B935405-A53D-4DBC-18D0-4BA49FE4E19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28676" name="عنصر نائب لرقم الشريحة 3">
            <a:extLst>
              <a:ext uri="{FF2B5EF4-FFF2-40B4-BE49-F238E27FC236}">
                <a16:creationId xmlns:a16="http://schemas.microsoft.com/office/drawing/2014/main" id="{EDF57A51-0A3C-E236-35C9-B19144A93E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8255879-E9BB-F94F-A739-2FD4FE16DA96}" type="slidenum">
              <a:rPr lang="ar-SA" altLang="en-US">
                <a:latin typeface="Calibri" panose="020F0502020204030204" pitchFamily="34" charset="0"/>
              </a:rPr>
              <a:pPr/>
              <a:t>7</a:t>
            </a:fld>
            <a:endParaRPr lang="ar-SA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عنصر نائب لصورة الشريحة 1">
            <a:extLst>
              <a:ext uri="{FF2B5EF4-FFF2-40B4-BE49-F238E27FC236}">
                <a16:creationId xmlns:a16="http://schemas.microsoft.com/office/drawing/2014/main" id="{E5376DD7-E0B4-7323-CB98-6469D6A018F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عنصر نائب للملاحظات 2">
            <a:extLst>
              <a:ext uri="{FF2B5EF4-FFF2-40B4-BE49-F238E27FC236}">
                <a16:creationId xmlns:a16="http://schemas.microsoft.com/office/drawing/2014/main" id="{F7BD06BE-0318-FA62-36DD-C8CD739A14E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29700" name="عنصر نائب لرقم الشريحة 3">
            <a:extLst>
              <a:ext uri="{FF2B5EF4-FFF2-40B4-BE49-F238E27FC236}">
                <a16:creationId xmlns:a16="http://schemas.microsoft.com/office/drawing/2014/main" id="{3EBB50D1-43D6-5314-E0F1-CE99BA57C1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E06FD58-F136-094A-B82E-C23B4CBA68E5}" type="slidenum">
              <a:rPr lang="ar-SA" altLang="en-US">
                <a:latin typeface="Calibri" panose="020F0502020204030204" pitchFamily="34" charset="0"/>
              </a:rPr>
              <a:pPr/>
              <a:t>8</a:t>
            </a:fld>
            <a:endParaRPr lang="ar-SA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عنصر نائب لصورة الشريحة 1">
            <a:extLst>
              <a:ext uri="{FF2B5EF4-FFF2-40B4-BE49-F238E27FC236}">
                <a16:creationId xmlns:a16="http://schemas.microsoft.com/office/drawing/2014/main" id="{28F454D4-88BD-7DD7-288C-DF83D9A4772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عنصر نائب للملاحظات 2">
            <a:extLst>
              <a:ext uri="{FF2B5EF4-FFF2-40B4-BE49-F238E27FC236}">
                <a16:creationId xmlns:a16="http://schemas.microsoft.com/office/drawing/2014/main" id="{CE27C5DF-7997-5501-F112-6F9C137B664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30724" name="عنصر نائب لرقم الشريحة 3">
            <a:extLst>
              <a:ext uri="{FF2B5EF4-FFF2-40B4-BE49-F238E27FC236}">
                <a16:creationId xmlns:a16="http://schemas.microsoft.com/office/drawing/2014/main" id="{7AED639F-A769-3649-ADD3-1C8185D83D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7728654-F405-8446-8F63-C6B80512979F}" type="slidenum">
              <a:rPr lang="ar-SA" altLang="en-US">
                <a:latin typeface="Calibri" panose="020F0502020204030204" pitchFamily="34" charset="0"/>
              </a:rPr>
              <a:pPr/>
              <a:t>9</a:t>
            </a:fld>
            <a:endParaRPr lang="ar-SA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9">
            <a:extLst>
              <a:ext uri="{FF2B5EF4-FFF2-40B4-BE49-F238E27FC236}">
                <a16:creationId xmlns:a16="http://schemas.microsoft.com/office/drawing/2014/main" id="{8C3B7D33-3356-68A0-A0A2-681BB58858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28613"/>
            <a:ext cx="8532813" cy="6197600"/>
          </a:xfrm>
          <a:prstGeom prst="roundRect">
            <a:avLst>
              <a:gd name="adj" fmla="val 2079"/>
            </a:avLst>
          </a:prstGeom>
          <a:gradFill rotWithShape="1"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7F7F7"/>
              </a:gs>
              <a:gs pos="100000">
                <a:srgbClr val="DADADA"/>
              </a:gs>
            </a:gsLst>
            <a:lin ang="5400000" scaled="1"/>
          </a:gradFill>
          <a:ln w="2000" cap="rnd">
            <a:solidFill>
              <a:srgbClr val="A4A3A3"/>
            </a:solidFill>
            <a:round/>
            <a:headEnd/>
            <a:tailEnd/>
          </a:ln>
          <a:effectLst>
            <a:outerShdw blurRad="63500" dist="50800" dir="5400000" algn="tl" rotWithShape="0">
              <a:srgbClr val="000000">
                <a:alpha val="25000"/>
              </a:srgbClr>
            </a:outerShdw>
          </a:effectLst>
        </p:spPr>
        <p:txBody>
          <a:bodyPr anchor="ctr"/>
          <a:lstStyle/>
          <a:p>
            <a:pPr algn="ctr" rtl="1" eaLnBrk="1" hangingPunct="1">
              <a:defRPr/>
            </a:pPr>
            <a:endParaRPr lang="en-US" altLang="en-US">
              <a:solidFill>
                <a:srgbClr val="FFFFFF"/>
              </a:solidFill>
              <a:latin typeface="Verdana" pitchFamily="34" charset="0"/>
              <a:cs typeface="Tahoma" pitchFamily="34" charset="0"/>
            </a:endParaRPr>
          </a:p>
        </p:txBody>
      </p:sp>
      <p:sp>
        <p:nvSpPr>
          <p:cNvPr id="3" name="مستطيل مستدير الزوايا 10">
            <a:extLst>
              <a:ext uri="{FF2B5EF4-FFF2-40B4-BE49-F238E27FC236}">
                <a16:creationId xmlns:a16="http://schemas.microsoft.com/office/drawing/2014/main" id="{C4C80ADF-40BD-4B9A-06AF-019014B51E69}"/>
              </a:ext>
            </a:extLst>
          </p:cNvPr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5" name="عنوان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20" name="عنوان فرعي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ar-SA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18">
            <a:extLst>
              <a:ext uri="{FF2B5EF4-FFF2-40B4-BE49-F238E27FC236}">
                <a16:creationId xmlns:a16="http://schemas.microsoft.com/office/drawing/2014/main" id="{67A54BE9-DAE6-5F5E-4463-430E06DF8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C1E94-EC34-2E48-92D3-C9295C51AC1E}" type="datetimeFigureOut">
              <a:rPr lang="ar-SA" altLang="en-US"/>
              <a:pPr>
                <a:defRPr/>
              </a:pPr>
              <a:t>7 رجب، 1446</a:t>
            </a:fld>
            <a:endParaRPr lang="ar-SA" altLang="en-US"/>
          </a:p>
        </p:txBody>
      </p:sp>
      <p:sp>
        <p:nvSpPr>
          <p:cNvPr id="6" name="عنصر نائب للتذييل 7">
            <a:extLst>
              <a:ext uri="{FF2B5EF4-FFF2-40B4-BE49-F238E27FC236}">
                <a16:creationId xmlns:a16="http://schemas.microsoft.com/office/drawing/2014/main" id="{CC991143-4645-F138-4DA9-3C077CDCE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عنصر نائب لرقم الشريحة 10">
            <a:extLst>
              <a:ext uri="{FF2B5EF4-FFF2-40B4-BE49-F238E27FC236}">
                <a16:creationId xmlns:a16="http://schemas.microsoft.com/office/drawing/2014/main" id="{28095A10-1898-D2D9-F04D-D4D41035D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176E28-2D08-3F48-9937-0F63582F8026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1237312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24">
            <a:extLst>
              <a:ext uri="{FF2B5EF4-FFF2-40B4-BE49-F238E27FC236}">
                <a16:creationId xmlns:a16="http://schemas.microsoft.com/office/drawing/2014/main" id="{16D6C3A7-1C52-F143-DBB6-91D83D844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108A9-4C78-A84F-A7A1-310168181C54}" type="datetimeFigureOut">
              <a:rPr lang="ar-SA" altLang="en-US"/>
              <a:pPr>
                <a:defRPr/>
              </a:pPr>
              <a:t>7 رجب، 1446</a:t>
            </a:fld>
            <a:endParaRPr lang="ar-SA" altLang="en-US"/>
          </a:p>
        </p:txBody>
      </p:sp>
      <p:sp>
        <p:nvSpPr>
          <p:cNvPr id="5" name="عنصر نائب للتذييل 17">
            <a:extLst>
              <a:ext uri="{FF2B5EF4-FFF2-40B4-BE49-F238E27FC236}">
                <a16:creationId xmlns:a16="http://schemas.microsoft.com/office/drawing/2014/main" id="{A0845F7C-34C5-2144-1EA8-ACC5DED33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عنصر نائب لرقم الشريحة 4">
            <a:extLst>
              <a:ext uri="{FF2B5EF4-FFF2-40B4-BE49-F238E27FC236}">
                <a16:creationId xmlns:a16="http://schemas.microsoft.com/office/drawing/2014/main" id="{1E26783C-6EF7-1F3A-B37E-5FD86EC67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3AC91-C977-EF4D-B5F2-85C3A4A1BA1D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674600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24">
            <a:extLst>
              <a:ext uri="{FF2B5EF4-FFF2-40B4-BE49-F238E27FC236}">
                <a16:creationId xmlns:a16="http://schemas.microsoft.com/office/drawing/2014/main" id="{AFCF75B5-89A4-7B07-BDF2-F70147574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18DCD-5B43-924C-83EC-5C1D8C166EA7}" type="datetimeFigureOut">
              <a:rPr lang="ar-SA" altLang="en-US"/>
              <a:pPr>
                <a:defRPr/>
              </a:pPr>
              <a:t>7 رجب، 1446</a:t>
            </a:fld>
            <a:endParaRPr lang="ar-SA" altLang="en-US"/>
          </a:p>
        </p:txBody>
      </p:sp>
      <p:sp>
        <p:nvSpPr>
          <p:cNvPr id="5" name="عنصر نائب للتذييل 17">
            <a:extLst>
              <a:ext uri="{FF2B5EF4-FFF2-40B4-BE49-F238E27FC236}">
                <a16:creationId xmlns:a16="http://schemas.microsoft.com/office/drawing/2014/main" id="{C2B2845F-E74E-1E80-AF4E-AB2A1356A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عنصر نائب لرقم الشريحة 4">
            <a:extLst>
              <a:ext uri="{FF2B5EF4-FFF2-40B4-BE49-F238E27FC236}">
                <a16:creationId xmlns:a16="http://schemas.microsoft.com/office/drawing/2014/main" id="{69F3D3E5-D4F9-8011-67A9-AC1D6C041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03298B-B30C-964E-98CF-7FC3E3D0CBF4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1668418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24">
            <a:extLst>
              <a:ext uri="{FF2B5EF4-FFF2-40B4-BE49-F238E27FC236}">
                <a16:creationId xmlns:a16="http://schemas.microsoft.com/office/drawing/2014/main" id="{54EADC75-FA08-0FF6-AE7A-3BAF61018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AA25E-453E-B246-B010-E8322814D050}" type="datetimeFigureOut">
              <a:rPr lang="ar-SA" altLang="en-US"/>
              <a:pPr>
                <a:defRPr/>
              </a:pPr>
              <a:t>7 رجب، 1446</a:t>
            </a:fld>
            <a:endParaRPr lang="ar-SA" altLang="en-US"/>
          </a:p>
        </p:txBody>
      </p:sp>
      <p:sp>
        <p:nvSpPr>
          <p:cNvPr id="5" name="عنصر نائب للتذييل 17">
            <a:extLst>
              <a:ext uri="{FF2B5EF4-FFF2-40B4-BE49-F238E27FC236}">
                <a16:creationId xmlns:a16="http://schemas.microsoft.com/office/drawing/2014/main" id="{F9668662-3CB8-C233-685C-7BC63C7FA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عنصر نائب لرقم الشريحة 4">
            <a:extLst>
              <a:ext uri="{FF2B5EF4-FFF2-40B4-BE49-F238E27FC236}">
                <a16:creationId xmlns:a16="http://schemas.microsoft.com/office/drawing/2014/main" id="{CDAAF2E4-752E-BCF3-F82C-D52D631C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20A320-FC7D-7B45-AA6A-E60283D8734F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3995109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9">
            <a:extLst>
              <a:ext uri="{FF2B5EF4-FFF2-40B4-BE49-F238E27FC236}">
                <a16:creationId xmlns:a16="http://schemas.microsoft.com/office/drawing/2014/main" id="{779E6770-9687-1B13-9365-9A00F959AB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28613"/>
            <a:ext cx="8532813" cy="6197600"/>
          </a:xfrm>
          <a:prstGeom prst="roundRect">
            <a:avLst>
              <a:gd name="adj" fmla="val 2079"/>
            </a:avLst>
          </a:prstGeom>
          <a:gradFill rotWithShape="1"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7F7F7"/>
              </a:gs>
              <a:gs pos="100000">
                <a:srgbClr val="DADADA"/>
              </a:gs>
            </a:gsLst>
            <a:lin ang="5400000" scaled="1"/>
          </a:gradFill>
          <a:ln w="2000" cap="rnd">
            <a:solidFill>
              <a:srgbClr val="A4A3A3"/>
            </a:solidFill>
            <a:round/>
            <a:headEnd/>
            <a:tailEnd/>
          </a:ln>
          <a:effectLst>
            <a:outerShdw blurRad="63500" dist="50800" dir="5400000" algn="tl" rotWithShape="0">
              <a:srgbClr val="000000">
                <a:alpha val="25000"/>
              </a:srgbClr>
            </a:outerShdw>
          </a:effectLst>
        </p:spPr>
        <p:txBody>
          <a:bodyPr anchor="ctr"/>
          <a:lstStyle/>
          <a:p>
            <a:pPr algn="ctr" rtl="1" eaLnBrk="1" hangingPunct="1">
              <a:defRPr/>
            </a:pPr>
            <a:endParaRPr lang="en-US" altLang="en-US">
              <a:solidFill>
                <a:srgbClr val="FFFFFF"/>
              </a:solidFill>
              <a:latin typeface="Verdana" pitchFamily="34" charset="0"/>
              <a:cs typeface="Tahoma" pitchFamily="34" charset="0"/>
            </a:endParaRPr>
          </a:p>
        </p:txBody>
      </p:sp>
      <p:sp>
        <p:nvSpPr>
          <p:cNvPr id="5" name="مستطيل مستدير الزوايا 10">
            <a:extLst>
              <a:ext uri="{FF2B5EF4-FFF2-40B4-BE49-F238E27FC236}">
                <a16:creationId xmlns:a16="http://schemas.microsoft.com/office/drawing/2014/main" id="{29682C31-2BD2-AFE5-25A8-99AE8155C3AE}"/>
              </a:ext>
            </a:extLst>
          </p:cNvPr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تاريخ 3">
            <a:extLst>
              <a:ext uri="{FF2B5EF4-FFF2-40B4-BE49-F238E27FC236}">
                <a16:creationId xmlns:a16="http://schemas.microsoft.com/office/drawing/2014/main" id="{88B0168E-243F-8427-3E5C-8058387C6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EE598-F950-B742-9524-DF821D9546B4}" type="datetimeFigureOut">
              <a:rPr lang="ar-SA" altLang="en-US"/>
              <a:pPr>
                <a:defRPr/>
              </a:pPr>
              <a:t>7 رجب، 1446</a:t>
            </a:fld>
            <a:endParaRPr lang="ar-SA" altLang="en-US"/>
          </a:p>
        </p:txBody>
      </p:sp>
      <p:sp>
        <p:nvSpPr>
          <p:cNvPr id="7" name="عنصر نائب للتذييل 4">
            <a:extLst>
              <a:ext uri="{FF2B5EF4-FFF2-40B4-BE49-F238E27FC236}">
                <a16:creationId xmlns:a16="http://schemas.microsoft.com/office/drawing/2014/main" id="{B1700BDB-05F5-231F-DAAA-C2A8C644A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عنصر نائب لرقم الشريحة 5">
            <a:extLst>
              <a:ext uri="{FF2B5EF4-FFF2-40B4-BE49-F238E27FC236}">
                <a16:creationId xmlns:a16="http://schemas.microsoft.com/office/drawing/2014/main" id="{A7D8B7C1-A792-5555-BFB0-8B33668BA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28F9DD-1ADB-2348-9E53-36BAAE5E5D50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710358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24">
            <a:extLst>
              <a:ext uri="{FF2B5EF4-FFF2-40B4-BE49-F238E27FC236}">
                <a16:creationId xmlns:a16="http://schemas.microsoft.com/office/drawing/2014/main" id="{249B4788-228E-2C33-CFC2-D20A70B38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FB21D-53D4-4E49-BBFC-5C5BDF7959B3}" type="datetimeFigureOut">
              <a:rPr lang="ar-SA" altLang="en-US"/>
              <a:pPr>
                <a:defRPr/>
              </a:pPr>
              <a:t>7 رجب، 1446</a:t>
            </a:fld>
            <a:endParaRPr lang="ar-SA" altLang="en-US"/>
          </a:p>
        </p:txBody>
      </p:sp>
      <p:sp>
        <p:nvSpPr>
          <p:cNvPr id="6" name="عنصر نائب للتذييل 17">
            <a:extLst>
              <a:ext uri="{FF2B5EF4-FFF2-40B4-BE49-F238E27FC236}">
                <a16:creationId xmlns:a16="http://schemas.microsoft.com/office/drawing/2014/main" id="{711415D6-ECC9-231D-D65B-A95ED5C56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عنصر نائب لرقم الشريحة 4">
            <a:extLst>
              <a:ext uri="{FF2B5EF4-FFF2-40B4-BE49-F238E27FC236}">
                <a16:creationId xmlns:a16="http://schemas.microsoft.com/office/drawing/2014/main" id="{60918DB4-C3A9-BEC8-6F55-9BAABCECB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49938A-2490-C94D-A839-340434E61DEE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2640468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24">
            <a:extLst>
              <a:ext uri="{FF2B5EF4-FFF2-40B4-BE49-F238E27FC236}">
                <a16:creationId xmlns:a16="http://schemas.microsoft.com/office/drawing/2014/main" id="{64C071FC-2BCE-6E35-5202-1F1B75C22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E3A3C-ADBF-A040-AEB1-6B4BAB552FCD}" type="datetimeFigureOut">
              <a:rPr lang="ar-SA" altLang="en-US"/>
              <a:pPr>
                <a:defRPr/>
              </a:pPr>
              <a:t>7 رجب، 1446</a:t>
            </a:fld>
            <a:endParaRPr lang="ar-SA" altLang="en-US"/>
          </a:p>
        </p:txBody>
      </p:sp>
      <p:sp>
        <p:nvSpPr>
          <p:cNvPr id="8" name="عنصر نائب للتذييل 17">
            <a:extLst>
              <a:ext uri="{FF2B5EF4-FFF2-40B4-BE49-F238E27FC236}">
                <a16:creationId xmlns:a16="http://schemas.microsoft.com/office/drawing/2014/main" id="{6B7B96CF-FF4F-298B-4E77-4B2B032E9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عنصر نائب لرقم الشريحة 4">
            <a:extLst>
              <a:ext uri="{FF2B5EF4-FFF2-40B4-BE49-F238E27FC236}">
                <a16:creationId xmlns:a16="http://schemas.microsoft.com/office/drawing/2014/main" id="{10C9AD7B-FEDD-EFD7-26D9-A67471DFC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3D9D43-E72D-4446-A432-AEA8FCEAA508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790169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4">
            <a:extLst>
              <a:ext uri="{FF2B5EF4-FFF2-40B4-BE49-F238E27FC236}">
                <a16:creationId xmlns:a16="http://schemas.microsoft.com/office/drawing/2014/main" id="{8019D9BA-A606-3AA7-19B3-56FB2D547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CAEB0-CF7D-C346-ABB9-D19091D8A42D}" type="datetimeFigureOut">
              <a:rPr lang="ar-SA" altLang="en-US"/>
              <a:pPr>
                <a:defRPr/>
              </a:pPr>
              <a:t>7 رجب، 1446</a:t>
            </a:fld>
            <a:endParaRPr lang="ar-SA" altLang="en-US"/>
          </a:p>
        </p:txBody>
      </p:sp>
      <p:sp>
        <p:nvSpPr>
          <p:cNvPr id="4" name="عنصر نائب للتذييل 17">
            <a:extLst>
              <a:ext uri="{FF2B5EF4-FFF2-40B4-BE49-F238E27FC236}">
                <a16:creationId xmlns:a16="http://schemas.microsoft.com/office/drawing/2014/main" id="{AD60F6F5-699E-B9CD-206C-F564D7816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BA889218-CFD4-CFF5-AC7E-175199C06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35B195-D41B-2745-B7F1-E383897F8BC8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3836721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9">
            <a:extLst>
              <a:ext uri="{FF2B5EF4-FFF2-40B4-BE49-F238E27FC236}">
                <a16:creationId xmlns:a16="http://schemas.microsoft.com/office/drawing/2014/main" id="{58E216DC-7236-1847-F9A1-A497ADF5F9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28613"/>
            <a:ext cx="8532813" cy="6197600"/>
          </a:xfrm>
          <a:prstGeom prst="roundRect">
            <a:avLst>
              <a:gd name="adj" fmla="val 2079"/>
            </a:avLst>
          </a:prstGeom>
          <a:gradFill rotWithShape="1"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7F7F7"/>
              </a:gs>
              <a:gs pos="100000">
                <a:srgbClr val="DADADA"/>
              </a:gs>
            </a:gsLst>
            <a:lin ang="5400000" scaled="1"/>
          </a:gradFill>
          <a:ln w="2000" cap="rnd">
            <a:solidFill>
              <a:srgbClr val="A4A3A3"/>
            </a:solidFill>
            <a:round/>
            <a:headEnd/>
            <a:tailEnd/>
          </a:ln>
          <a:effectLst>
            <a:outerShdw blurRad="63500" dist="50800" dir="5400000" algn="tl" rotWithShape="0">
              <a:srgbClr val="000000">
                <a:alpha val="25000"/>
              </a:srgbClr>
            </a:outerShdw>
          </a:effectLst>
        </p:spPr>
        <p:txBody>
          <a:bodyPr anchor="ctr"/>
          <a:lstStyle/>
          <a:p>
            <a:pPr algn="ctr" rtl="1" eaLnBrk="1" hangingPunct="1">
              <a:defRPr/>
            </a:pPr>
            <a:endParaRPr lang="en-US" altLang="en-US">
              <a:solidFill>
                <a:srgbClr val="FFFFFF"/>
              </a:solidFill>
              <a:latin typeface="Verdana" pitchFamily="34" charset="0"/>
              <a:cs typeface="Tahoma" pitchFamily="34" charset="0"/>
            </a:endParaRPr>
          </a:p>
        </p:txBody>
      </p:sp>
      <p:sp>
        <p:nvSpPr>
          <p:cNvPr id="3" name="عنصر نائب للتاريخ 1">
            <a:extLst>
              <a:ext uri="{FF2B5EF4-FFF2-40B4-BE49-F238E27FC236}">
                <a16:creationId xmlns:a16="http://schemas.microsoft.com/office/drawing/2014/main" id="{36D25057-6AAE-6D14-9402-A2C85E195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89E53-02BF-A246-AC1C-2E0944BA3A3A}" type="datetimeFigureOut">
              <a:rPr lang="ar-SA" altLang="en-US"/>
              <a:pPr>
                <a:defRPr/>
              </a:pPr>
              <a:t>7 رجب، 1446</a:t>
            </a:fld>
            <a:endParaRPr lang="ar-SA" altLang="en-US"/>
          </a:p>
        </p:txBody>
      </p:sp>
      <p:sp>
        <p:nvSpPr>
          <p:cNvPr id="4" name="عنصر نائب للتذييل 2">
            <a:extLst>
              <a:ext uri="{FF2B5EF4-FFF2-40B4-BE49-F238E27FC236}">
                <a16:creationId xmlns:a16="http://schemas.microsoft.com/office/drawing/2014/main" id="{CFADCE62-0550-7C45-19D8-63D81BEDA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عنصر نائب لرقم الشريحة 3">
            <a:extLst>
              <a:ext uri="{FF2B5EF4-FFF2-40B4-BE49-F238E27FC236}">
                <a16:creationId xmlns:a16="http://schemas.microsoft.com/office/drawing/2014/main" id="{C9A10E3A-278E-95B6-3F1B-B5FBB6089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906AD5-4FE7-7447-85B7-2C454306B77A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148480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24">
            <a:extLst>
              <a:ext uri="{FF2B5EF4-FFF2-40B4-BE49-F238E27FC236}">
                <a16:creationId xmlns:a16="http://schemas.microsoft.com/office/drawing/2014/main" id="{4751306A-FC0F-C3A1-7161-F80705750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2D2EF-8268-2D40-A154-4D2EB2D58DAD}" type="datetimeFigureOut">
              <a:rPr lang="ar-SA" altLang="en-US"/>
              <a:pPr>
                <a:defRPr/>
              </a:pPr>
              <a:t>7 رجب، 1446</a:t>
            </a:fld>
            <a:endParaRPr lang="ar-SA" altLang="en-US"/>
          </a:p>
        </p:txBody>
      </p:sp>
      <p:sp>
        <p:nvSpPr>
          <p:cNvPr id="6" name="عنصر نائب للتذييل 17">
            <a:extLst>
              <a:ext uri="{FF2B5EF4-FFF2-40B4-BE49-F238E27FC236}">
                <a16:creationId xmlns:a16="http://schemas.microsoft.com/office/drawing/2014/main" id="{B5A164E8-EE5F-A935-E5A8-90EB9A3C9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عنصر نائب لرقم الشريحة 4">
            <a:extLst>
              <a:ext uri="{FF2B5EF4-FFF2-40B4-BE49-F238E27FC236}">
                <a16:creationId xmlns:a16="http://schemas.microsoft.com/office/drawing/2014/main" id="{A555BA00-F62B-E4D9-0DBA-B7FEA7D49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5A8726-D532-9545-B26E-ACAB613A4275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2301642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مستدير الزوايا 9">
            <a:extLst>
              <a:ext uri="{FF2B5EF4-FFF2-40B4-BE49-F238E27FC236}">
                <a16:creationId xmlns:a16="http://schemas.microsoft.com/office/drawing/2014/main" id="{1BEA81F4-72F2-C614-6743-DC25128EA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28613"/>
            <a:ext cx="8532813" cy="6197600"/>
          </a:xfrm>
          <a:prstGeom prst="roundRect">
            <a:avLst>
              <a:gd name="adj" fmla="val 2079"/>
            </a:avLst>
          </a:prstGeom>
          <a:gradFill rotWithShape="1"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7F7F7"/>
              </a:gs>
              <a:gs pos="100000">
                <a:srgbClr val="DADADA"/>
              </a:gs>
            </a:gsLst>
            <a:lin ang="5400000" scaled="1"/>
          </a:gradFill>
          <a:ln w="2000" cap="rnd">
            <a:solidFill>
              <a:srgbClr val="A4A3A3"/>
            </a:solidFill>
            <a:round/>
            <a:headEnd/>
            <a:tailEnd/>
          </a:ln>
          <a:effectLst>
            <a:outerShdw blurRad="63500" dist="50800" dir="5400000" algn="tl" rotWithShape="0">
              <a:srgbClr val="000000">
                <a:alpha val="25000"/>
              </a:srgbClr>
            </a:outerShdw>
          </a:effectLst>
        </p:spPr>
        <p:txBody>
          <a:bodyPr anchor="ctr"/>
          <a:lstStyle/>
          <a:p>
            <a:pPr algn="ctr" rtl="1" eaLnBrk="1" hangingPunct="1">
              <a:defRPr/>
            </a:pPr>
            <a:endParaRPr lang="en-US" altLang="en-US">
              <a:solidFill>
                <a:srgbClr val="FFFFFF"/>
              </a:solidFill>
              <a:latin typeface="Verdana" pitchFamily="34" charset="0"/>
              <a:cs typeface="Tahoma" pitchFamily="34" charset="0"/>
            </a:endParaRPr>
          </a:p>
        </p:txBody>
      </p:sp>
      <p:sp>
        <p:nvSpPr>
          <p:cNvPr id="6" name="مستطيل ذو زاوية واحدة مستديرة 10">
            <a:extLst>
              <a:ext uri="{FF2B5EF4-FFF2-40B4-BE49-F238E27FC236}">
                <a16:creationId xmlns:a16="http://schemas.microsoft.com/office/drawing/2014/main" id="{86108C74-82CE-BFB3-6446-F1D2ACF61C9B}"/>
              </a:ext>
            </a:extLst>
          </p:cNvPr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ar-SA" noProof="0"/>
              <a:t>انقر فوق الرمز لإضافة صورة</a:t>
            </a:r>
            <a:endParaRPr lang="en-US" noProof="0"/>
          </a:p>
        </p:txBody>
      </p:sp>
      <p:sp>
        <p:nvSpPr>
          <p:cNvPr id="7" name="عنصر نائب للتاريخ 4">
            <a:extLst>
              <a:ext uri="{FF2B5EF4-FFF2-40B4-BE49-F238E27FC236}">
                <a16:creationId xmlns:a16="http://schemas.microsoft.com/office/drawing/2014/main" id="{091C8DE7-3078-F855-E919-72DE5B59D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5EC5D-B234-3944-9C1D-8FF19E93CE5B}" type="datetimeFigureOut">
              <a:rPr lang="ar-SA" altLang="en-US"/>
              <a:pPr>
                <a:defRPr/>
              </a:pPr>
              <a:t>7 رجب، 1446</a:t>
            </a:fld>
            <a:endParaRPr lang="ar-SA" altLang="en-US"/>
          </a:p>
        </p:txBody>
      </p:sp>
      <p:sp>
        <p:nvSpPr>
          <p:cNvPr id="8" name="عنصر نائب للتذييل 5">
            <a:extLst>
              <a:ext uri="{FF2B5EF4-FFF2-40B4-BE49-F238E27FC236}">
                <a16:creationId xmlns:a16="http://schemas.microsoft.com/office/drawing/2014/main" id="{F28D82B6-1F85-B780-A873-7BDC92032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عنصر نائب لرقم الشريحة 6">
            <a:extLst>
              <a:ext uri="{FF2B5EF4-FFF2-40B4-BE49-F238E27FC236}">
                <a16:creationId xmlns:a16="http://schemas.microsoft.com/office/drawing/2014/main" id="{EE3B40D0-DE12-28C5-A644-34F0619CC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56AC5D-AC08-AA49-B695-B88EBE554B2E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510329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مستدير الزوايا 6">
            <a:extLst>
              <a:ext uri="{FF2B5EF4-FFF2-40B4-BE49-F238E27FC236}">
                <a16:creationId xmlns:a16="http://schemas.microsoft.com/office/drawing/2014/main" id="{47F44566-8A55-7F1B-6E02-B7CD9B035B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28613"/>
            <a:ext cx="8532813" cy="6197600"/>
          </a:xfrm>
          <a:prstGeom prst="roundRect">
            <a:avLst>
              <a:gd name="adj" fmla="val 2079"/>
            </a:avLst>
          </a:prstGeom>
          <a:gradFill rotWithShape="1"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7F7F7"/>
              </a:gs>
              <a:gs pos="100000">
                <a:srgbClr val="DADADA"/>
              </a:gs>
            </a:gsLst>
            <a:lin ang="5400000" scaled="1"/>
          </a:gradFill>
          <a:ln w="2000" cap="rnd">
            <a:solidFill>
              <a:srgbClr val="A4A3A3"/>
            </a:solidFill>
            <a:round/>
            <a:headEnd/>
            <a:tailEnd/>
          </a:ln>
          <a:effectLst>
            <a:outerShdw blurRad="63500" dist="50800" dir="5400000" algn="tl" rotWithShape="0">
              <a:srgbClr val="000000">
                <a:alpha val="25000"/>
              </a:srgbClr>
            </a:outerShdw>
          </a:effectLst>
        </p:spPr>
        <p:txBody>
          <a:bodyPr anchor="ctr"/>
          <a:lstStyle/>
          <a:p>
            <a:pPr algn="ctr" rtl="1" eaLnBrk="1" hangingPunct="1">
              <a:defRPr/>
            </a:pPr>
            <a:endParaRPr lang="en-US" altLang="en-US">
              <a:solidFill>
                <a:srgbClr val="FFFFFF"/>
              </a:solidFill>
              <a:latin typeface="Verdana" pitchFamily="34" charset="0"/>
              <a:cs typeface="Tahoma" pitchFamily="34" charset="0"/>
            </a:endParaRPr>
          </a:p>
        </p:txBody>
      </p:sp>
      <p:sp>
        <p:nvSpPr>
          <p:cNvPr id="9" name="مستطيل مستدير الزوايا 8">
            <a:extLst>
              <a:ext uri="{FF2B5EF4-FFF2-40B4-BE49-F238E27FC236}">
                <a16:creationId xmlns:a16="http://schemas.microsoft.com/office/drawing/2014/main" id="{DCD24230-30E3-1753-3C02-995B2CEAB896}"/>
              </a:ext>
            </a:extLst>
          </p:cNvPr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3" name="عنصر نائب للعنوان 12">
            <a:extLst>
              <a:ext uri="{FF2B5EF4-FFF2-40B4-BE49-F238E27FC236}">
                <a16:creationId xmlns:a16="http://schemas.microsoft.com/office/drawing/2014/main" id="{ADCDFE20-EE0B-8E69-05A8-B57A764B0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ar-SA" altLang="en-US"/>
              <a:t>انقر لتحرير نمط العنوان الرئيسي</a:t>
            </a:r>
          </a:p>
        </p:txBody>
      </p:sp>
      <p:sp>
        <p:nvSpPr>
          <p:cNvPr id="1031" name="عنصر نائب للنص 3">
            <a:extLst>
              <a:ext uri="{FF2B5EF4-FFF2-40B4-BE49-F238E27FC236}">
                <a16:creationId xmlns:a16="http://schemas.microsoft.com/office/drawing/2014/main" id="{878651BE-E17E-2C19-D41B-A2392F795A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/>
              <a:t>انقر لتحرير أنماط النص الرئيسي</a:t>
            </a:r>
          </a:p>
          <a:p>
            <a:pPr lvl="1"/>
            <a:r>
              <a:rPr lang="ar-SA" altLang="en-US"/>
              <a:t>المستوى الثاني</a:t>
            </a:r>
          </a:p>
          <a:p>
            <a:pPr lvl="2"/>
            <a:r>
              <a:rPr lang="ar-SA" altLang="en-US"/>
              <a:t>المستوى الثالث</a:t>
            </a:r>
          </a:p>
          <a:p>
            <a:pPr lvl="3"/>
            <a:r>
              <a:rPr lang="ar-SA" altLang="en-US"/>
              <a:t>المستوى الرابع</a:t>
            </a:r>
          </a:p>
          <a:p>
            <a:pPr lvl="4"/>
            <a:r>
              <a:rPr lang="ar-SA" altLang="en-US"/>
              <a:t>المستوى الخامس</a:t>
            </a:r>
          </a:p>
        </p:txBody>
      </p:sp>
      <p:sp>
        <p:nvSpPr>
          <p:cNvPr id="25" name="عنصر نائب للتاريخ 24">
            <a:extLst>
              <a:ext uri="{FF2B5EF4-FFF2-40B4-BE49-F238E27FC236}">
                <a16:creationId xmlns:a16="http://schemas.microsoft.com/office/drawing/2014/main" id="{6EA71FD2-59FE-0CE8-8F3A-7ABCDA64A1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000">
                <a:solidFill>
                  <a:srgbClr val="BC8383"/>
                </a:solidFill>
                <a:latin typeface="Verdana" charset="0"/>
                <a:ea typeface="Tahoma" charset="0"/>
                <a:cs typeface="Tahoma" charset="0"/>
              </a:defRPr>
            </a:lvl1pPr>
          </a:lstStyle>
          <a:p>
            <a:pPr>
              <a:defRPr/>
            </a:pPr>
            <a:fld id="{9B2F4BE2-514D-5F4D-90E6-9FDA9131B80E}" type="datetimeFigureOut">
              <a:rPr lang="ar-SA" altLang="en-US"/>
              <a:pPr>
                <a:defRPr/>
              </a:pPr>
              <a:t>7 رجب، 1446</a:t>
            </a:fld>
            <a:endParaRPr lang="ar-SA" altLang="en-US"/>
          </a:p>
        </p:txBody>
      </p:sp>
      <p:sp>
        <p:nvSpPr>
          <p:cNvPr id="18" name="عنصر نائب للتذييل 17">
            <a:extLst>
              <a:ext uri="{FF2B5EF4-FFF2-40B4-BE49-F238E27FC236}">
                <a16:creationId xmlns:a16="http://schemas.microsoft.com/office/drawing/2014/main" id="{599EE879-0223-0AD9-2B71-0293CA07AE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 eaLnBrk="1" hangingPunct="1">
              <a:defRPr sz="1000" smtClean="0">
                <a:solidFill>
                  <a:srgbClr val="BC8383"/>
                </a:solidFill>
                <a:latin typeface="Verdana" pitchFamily="34" charset="0"/>
                <a:cs typeface="Tahoma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14EFEC71-1A74-D4B6-4E87-20F3AA6E09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000">
                <a:solidFill>
                  <a:srgbClr val="BC8383"/>
                </a:solidFill>
                <a:latin typeface="Verdan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92CB3D3F-4563-8244-922C-7272F017FB90}" type="slidenum">
              <a:rPr lang="ar-SA" altLang="en-US"/>
              <a:pPr/>
              <a:t>‹#›</a:t>
            </a:fld>
            <a:endParaRPr lang="ar-S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4" r:id="rId2"/>
    <p:sldLayoutId id="2147483762" r:id="rId3"/>
    <p:sldLayoutId id="2147483755" r:id="rId4"/>
    <p:sldLayoutId id="2147483756" r:id="rId5"/>
    <p:sldLayoutId id="2147483757" r:id="rId6"/>
    <p:sldLayoutId id="2147483763" r:id="rId7"/>
    <p:sldLayoutId id="2147483758" r:id="rId8"/>
    <p:sldLayoutId id="2147483764" r:id="rId9"/>
    <p:sldLayoutId id="2147483759" r:id="rId10"/>
    <p:sldLayoutId id="2147483760" r:id="rId11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423F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Tahoma" charset="0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3600" b="1">
          <a:solidFill>
            <a:srgbClr val="FF423F"/>
          </a:solidFill>
          <a:latin typeface="Verdana" charset="0"/>
          <a:ea typeface="Tahoma" charset="0"/>
          <a:cs typeface="Tahoma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3600" b="1">
          <a:solidFill>
            <a:srgbClr val="FF423F"/>
          </a:solidFill>
          <a:latin typeface="Verdana" charset="0"/>
          <a:ea typeface="Tahoma" charset="0"/>
          <a:cs typeface="Tahoma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3600" b="1">
          <a:solidFill>
            <a:srgbClr val="FF423F"/>
          </a:solidFill>
          <a:latin typeface="Verdana" charset="0"/>
          <a:ea typeface="Tahoma" charset="0"/>
          <a:cs typeface="Tahoma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3600" b="1">
          <a:solidFill>
            <a:srgbClr val="FF423F"/>
          </a:solidFill>
          <a:latin typeface="Verdana" charset="0"/>
          <a:ea typeface="Tahoma" charset="0"/>
          <a:cs typeface="Tahoma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3600" b="1">
          <a:solidFill>
            <a:srgbClr val="FF423F"/>
          </a:solidFill>
          <a:latin typeface="Verdana" charset="0"/>
          <a:ea typeface="Tahoma" charset="0"/>
          <a:cs typeface="Tahoma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3600" b="1">
          <a:solidFill>
            <a:srgbClr val="FF423F"/>
          </a:solidFill>
          <a:latin typeface="Verdana" charset="0"/>
          <a:ea typeface="Tahoma" charset="0"/>
          <a:cs typeface="Tahoma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3600" b="1">
          <a:solidFill>
            <a:srgbClr val="FF423F"/>
          </a:solidFill>
          <a:latin typeface="Verdana" charset="0"/>
          <a:ea typeface="Tahoma" charset="0"/>
          <a:cs typeface="Tahoma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3600" b="1">
          <a:solidFill>
            <a:srgbClr val="FF423F"/>
          </a:solidFill>
          <a:latin typeface="Verdana" charset="0"/>
          <a:ea typeface="Tahoma" charset="0"/>
          <a:cs typeface="Tahoma" charset="0"/>
        </a:defRPr>
      </a:lvl9pPr>
      <a:extLst/>
    </p:titleStyle>
    <p:bodyStyle>
      <a:lvl1pPr marL="265113" indent="-265113" algn="r" rtl="1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2" charset="2"/>
        <a:buChar char=""/>
        <a:defRPr sz="2800" kern="1200">
          <a:solidFill>
            <a:schemeClr val="tx1"/>
          </a:solidFill>
          <a:latin typeface="+mn-lt"/>
          <a:ea typeface="Tahoma" charset="0"/>
          <a:cs typeface="+mn-cs"/>
        </a:defRPr>
      </a:lvl1pPr>
      <a:lvl2pPr marL="547688" indent="-200025" algn="r" rtl="1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anose="020B0604030504040204" pitchFamily="34" charset="0"/>
        <a:buChar char="◦"/>
        <a:defRPr sz="2400" kern="1200">
          <a:solidFill>
            <a:schemeClr val="tx1"/>
          </a:solidFill>
          <a:latin typeface="+mn-lt"/>
          <a:ea typeface="Tahoma" charset="0"/>
          <a:cs typeface="+mn-cs"/>
        </a:defRPr>
      </a:lvl2pPr>
      <a:lvl3pPr marL="785813" indent="-182563" algn="r" rtl="1" eaLnBrk="0" fontAlgn="base" hangingPunct="0">
        <a:spcBef>
          <a:spcPts val="250"/>
        </a:spcBef>
        <a:spcAft>
          <a:spcPct val="0"/>
        </a:spcAft>
        <a:buClr>
          <a:srgbClr val="FF1E1E"/>
        </a:buClr>
        <a:buSzPct val="100000"/>
        <a:buFont typeface="Wingdings 2" pitchFamily="2" charset="2"/>
        <a:buChar char=""/>
        <a:defRPr sz="2200" kern="1200">
          <a:solidFill>
            <a:schemeClr val="tx1"/>
          </a:solidFill>
          <a:latin typeface="+mn-lt"/>
          <a:ea typeface="Tahoma" charset="0"/>
          <a:cs typeface="+mn-cs"/>
        </a:defRPr>
      </a:lvl3pPr>
      <a:lvl4pPr marL="1023938" indent="-182563" algn="r" rtl="1" eaLnBrk="0" fontAlgn="base" hangingPunct="0">
        <a:spcBef>
          <a:spcPts val="225"/>
        </a:spcBef>
        <a:spcAft>
          <a:spcPct val="0"/>
        </a:spcAft>
        <a:buClr>
          <a:srgbClr val="FF1E1E"/>
        </a:buClr>
        <a:buSzPct val="112000"/>
        <a:buFont typeface="Verdana" panose="020B0604030504040204" pitchFamily="34" charset="0"/>
        <a:buChar char="◦"/>
        <a:defRPr sz="1900" kern="1200">
          <a:solidFill>
            <a:schemeClr val="tx1"/>
          </a:solidFill>
          <a:latin typeface="+mn-lt"/>
          <a:ea typeface="Tahoma" charset="0"/>
          <a:cs typeface="+mn-cs"/>
        </a:defRPr>
      </a:lvl4pPr>
      <a:lvl5pPr marL="1279525" indent="-182563" algn="r" rtl="1" eaLnBrk="0" fontAlgn="base" hangingPunct="0">
        <a:spcBef>
          <a:spcPts val="250"/>
        </a:spcBef>
        <a:spcAft>
          <a:spcPct val="0"/>
        </a:spcAft>
        <a:buClr>
          <a:srgbClr val="FF7000"/>
        </a:buClr>
        <a:buSzPct val="100000"/>
        <a:buFont typeface="Wingdings 2" pitchFamily="2" charset="2"/>
        <a:buChar char=""/>
        <a:defRPr kern="1200">
          <a:solidFill>
            <a:schemeClr val="tx1"/>
          </a:solidFill>
          <a:latin typeface="+mn-lt"/>
          <a:ea typeface="Tahoma" charset="0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عنصر نائب للمحتوى 2">
            <a:extLst>
              <a:ext uri="{FF2B5EF4-FFF2-40B4-BE49-F238E27FC236}">
                <a16:creationId xmlns:a16="http://schemas.microsoft.com/office/drawing/2014/main" id="{07E7914C-C18B-4CF6-80D5-28FBA5F6D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22738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 2" pitchFamily="2" charset="2"/>
              <a:buNone/>
            </a:pPr>
            <a:r>
              <a:rPr lang="ar-SA" altLang="en-US" sz="4400" b="1">
                <a:solidFill>
                  <a:srgbClr val="B00000"/>
                </a:solidFill>
                <a:latin typeface="Batang" panose="02030600000101010101" pitchFamily="18" charset="-127"/>
                <a:ea typeface="Batang" panose="02030600000101010101" pitchFamily="18" charset="-127"/>
                <a:cs typeface="Diwani Letter" pitchFamily="2" charset="-78"/>
              </a:rPr>
              <a:t>بسم الله الرحمن الرحيم</a:t>
            </a:r>
          </a:p>
          <a:p>
            <a:pPr algn="ctr" eaLnBrk="1" hangingPunct="1">
              <a:lnSpc>
                <a:spcPct val="90000"/>
              </a:lnSpc>
              <a:buFont typeface="Wingdings 2" pitchFamily="2" charset="2"/>
              <a:buNone/>
            </a:pPr>
            <a:endParaRPr lang="ar-SA" altLang="en-US">
              <a:ea typeface="Batang" panose="02030600000101010101" pitchFamily="18" charset="-127"/>
              <a:cs typeface="Diwani Letter" pitchFamily="2" charset="-78"/>
            </a:endParaRPr>
          </a:p>
          <a:p>
            <a:pPr algn="ctr" eaLnBrk="1" hangingPunct="1">
              <a:lnSpc>
                <a:spcPct val="90000"/>
              </a:lnSpc>
              <a:buFont typeface="Wingdings 2" pitchFamily="2" charset="2"/>
              <a:buNone/>
            </a:pPr>
            <a:r>
              <a:rPr lang="en-US" altLang="en-US" b="1">
                <a:ea typeface="Batang" panose="02030600000101010101" pitchFamily="18" charset="-127"/>
                <a:cs typeface="Diwani Letter" pitchFamily="2" charset="-78"/>
              </a:rPr>
              <a:t>140 micro</a:t>
            </a:r>
          </a:p>
          <a:p>
            <a:pPr algn="ctr" eaLnBrk="1" hangingPunct="1">
              <a:lnSpc>
                <a:spcPct val="90000"/>
              </a:lnSpc>
              <a:buFont typeface="Wingdings 2" pitchFamily="2" charset="2"/>
              <a:buNone/>
            </a:pPr>
            <a:endParaRPr lang="en-US" altLang="en-US">
              <a:ea typeface="Batang" panose="02030600000101010101" pitchFamily="18" charset="-127"/>
              <a:cs typeface="Diwani Letter" pitchFamily="2" charset="-78"/>
            </a:endParaRPr>
          </a:p>
          <a:p>
            <a:pPr algn="ctr" eaLnBrk="1" hangingPunct="1">
              <a:lnSpc>
                <a:spcPct val="90000"/>
              </a:lnSpc>
              <a:buFont typeface="Wingdings 2" pitchFamily="2" charset="2"/>
              <a:buNone/>
            </a:pPr>
            <a:endParaRPr lang="en-US" altLang="en-US">
              <a:ea typeface="Batang" panose="02030600000101010101" pitchFamily="18" charset="-127"/>
              <a:cs typeface="Diwani Letter" pitchFamily="2" charset="-78"/>
            </a:endParaRPr>
          </a:p>
          <a:p>
            <a:pPr algn="ctr" eaLnBrk="1" hangingPunct="1">
              <a:lnSpc>
                <a:spcPct val="90000"/>
              </a:lnSpc>
              <a:buFont typeface="Wingdings 2" pitchFamily="2" charset="2"/>
              <a:buNone/>
            </a:pPr>
            <a:r>
              <a:rPr lang="ar-SA" altLang="en-US" b="1">
                <a:solidFill>
                  <a:srgbClr val="002060"/>
                </a:solidFill>
                <a:ea typeface="Batang" panose="02030600000101010101" pitchFamily="18" charset="-127"/>
                <a:cs typeface="Diwani Letter" pitchFamily="2" charset="-78"/>
              </a:rPr>
              <a:t> :</a:t>
            </a:r>
            <a:r>
              <a:rPr lang="en-US" altLang="en-US" b="1">
                <a:solidFill>
                  <a:srgbClr val="002060"/>
                </a:solidFill>
                <a:ea typeface="Batang" panose="02030600000101010101" pitchFamily="18" charset="-127"/>
                <a:cs typeface="Diwani Letter" pitchFamily="2" charset="-78"/>
              </a:rPr>
              <a:t>Lab (2)</a:t>
            </a:r>
            <a:endParaRPr lang="ar-SA" altLang="en-US" b="1">
              <a:solidFill>
                <a:srgbClr val="002060"/>
              </a:solidFill>
              <a:ea typeface="Batang" panose="02030600000101010101" pitchFamily="18" charset="-127"/>
              <a:cs typeface="Diwani Letter" pitchFamily="2" charset="-78"/>
            </a:endParaRPr>
          </a:p>
          <a:p>
            <a:pPr algn="ctr" eaLnBrk="1" hangingPunct="1">
              <a:lnSpc>
                <a:spcPct val="90000"/>
              </a:lnSpc>
              <a:buFont typeface="Wingdings 2" pitchFamily="2" charset="2"/>
              <a:buNone/>
            </a:pPr>
            <a:endParaRPr lang="ar-SA" altLang="en-US">
              <a:ea typeface="Batang" panose="02030600000101010101" pitchFamily="18" charset="-127"/>
              <a:cs typeface="Diwani Letter" pitchFamily="2" charset="-78"/>
            </a:endParaRPr>
          </a:p>
          <a:p>
            <a:pPr algn="ctr" eaLnBrk="1" hangingPunct="1">
              <a:lnSpc>
                <a:spcPct val="90000"/>
              </a:lnSpc>
              <a:buFont typeface="Wingdings 2" pitchFamily="2" charset="2"/>
              <a:buNone/>
            </a:pPr>
            <a:r>
              <a:rPr lang="en-US" altLang="en-US" sz="4000" b="1">
                <a:solidFill>
                  <a:srgbClr val="660066"/>
                </a:solidFill>
                <a:ea typeface="Batang" panose="02030600000101010101" pitchFamily="18" charset="-127"/>
                <a:cs typeface="Diwani Letter" pitchFamily="2" charset="-78"/>
              </a:rPr>
              <a:t>Sterilization</a:t>
            </a:r>
            <a:endParaRPr lang="en-US" altLang="en-US" sz="4000">
              <a:solidFill>
                <a:srgbClr val="660066"/>
              </a:solidFill>
              <a:ea typeface="Batang" panose="02030600000101010101" pitchFamily="18" charset="-127"/>
              <a:cs typeface="Diwani Letter" pitchFamily="2" charset="-78"/>
            </a:endParaRPr>
          </a:p>
          <a:p>
            <a:pPr eaLnBrk="1" hangingPunct="1">
              <a:lnSpc>
                <a:spcPct val="90000"/>
              </a:lnSpc>
              <a:buFont typeface="Wingdings 2" pitchFamily="2" charset="2"/>
              <a:buNone/>
            </a:pPr>
            <a:endParaRPr lang="en-US" altLang="en-US">
              <a:ea typeface="Batang" panose="02030600000101010101" pitchFamily="18" charset="-127"/>
              <a:cs typeface="Diwani Letter" pitchFamily="2" charset="-78"/>
            </a:endParaRPr>
          </a:p>
          <a:p>
            <a:pPr eaLnBrk="1" hangingPunct="1">
              <a:lnSpc>
                <a:spcPct val="90000"/>
              </a:lnSpc>
              <a:buFont typeface="Wingdings 2" pitchFamily="2" charset="2"/>
              <a:buNone/>
            </a:pPr>
            <a:endParaRPr lang="ar-SA" altLang="en-US">
              <a:ea typeface="Batang" panose="02030600000101010101" pitchFamily="18" charset="-127"/>
              <a:cs typeface="Diwani Letter" pitchFamily="2" charset="-78"/>
            </a:endParaRPr>
          </a:p>
        </p:txBody>
      </p:sp>
      <p:pic>
        <p:nvPicPr>
          <p:cNvPr id="6147" name="Picture 2" descr="https://encrypted-tbn0.google.com/images?q=tbn:ANd9GcTUtNUp27UDx-xzn6hzNBz-e0kltHOX4CJ4Y2kK6AM5BniNmPqA">
            <a:extLst>
              <a:ext uri="{FF2B5EF4-FFF2-40B4-BE49-F238E27FC236}">
                <a16:creationId xmlns:a16="http://schemas.microsoft.com/office/drawing/2014/main" id="{CBFB6106-B179-2252-2146-B414D4E0E3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4365625"/>
            <a:ext cx="3455988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6" descr="https://encrypted-tbn0.google.com/images?q=tbn:ANd9GcTGAeZlpRW4zQM6giO7OFQdxrtYfsQDLXrfXkTsxM0IkHRsvNhPoQ">
            <a:extLst>
              <a:ext uri="{FF2B5EF4-FFF2-40B4-BE49-F238E27FC236}">
                <a16:creationId xmlns:a16="http://schemas.microsoft.com/office/drawing/2014/main" id="{96275779-9919-CA5F-27B3-4FA30A1134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333375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عنوان 1">
            <a:extLst>
              <a:ext uri="{FF2B5EF4-FFF2-40B4-BE49-F238E27FC236}">
                <a16:creationId xmlns:a16="http://schemas.microsoft.com/office/drawing/2014/main" id="{09133E46-0A2F-AF6F-3386-E6537EB10D5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95288" y="620713"/>
            <a:ext cx="8183562" cy="647700"/>
          </a:xfrm>
        </p:spPr>
        <p:txBody>
          <a:bodyPr/>
          <a:lstStyle/>
          <a:p>
            <a:pPr algn="ctr" rtl="0" eaLnBrk="1" hangingPunct="1"/>
            <a:r>
              <a:rPr lang="en-US" altLang="en-US" sz="320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There are </a:t>
            </a:r>
            <a:r>
              <a:rPr lang="en-US" altLang="en-US" sz="3200">
                <a:solidFill>
                  <a:srgbClr val="AF0E0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320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different sterilization principles:</a:t>
            </a:r>
            <a:endParaRPr lang="ar-SA" altLang="en-US" sz="320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مستطيل مستدير الزوايا 3">
            <a:extLst>
              <a:ext uri="{FF2B5EF4-FFF2-40B4-BE49-F238E27FC236}">
                <a16:creationId xmlns:a16="http://schemas.microsoft.com/office/drawing/2014/main" id="{AFD33FD9-3B3E-C0D4-AF86-26E2F404C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3213100"/>
            <a:ext cx="2590800" cy="9144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6B6B"/>
              </a:gs>
              <a:gs pos="25000">
                <a:srgbClr val="FF6F6F"/>
              </a:gs>
              <a:gs pos="100000">
                <a:srgbClr val="FFB2B2"/>
              </a:gs>
            </a:gsLst>
            <a:lin ang="16200000" scaled="1"/>
          </a:gradFill>
          <a:ln w="9525">
            <a:solidFill>
              <a:srgbClr val="FF3B3B"/>
            </a:solidFill>
            <a:round/>
            <a:headEnd/>
            <a:tailEnd/>
          </a:ln>
          <a:effectLst>
            <a:outerShdw blurRad="63500" dist="38100" dir="5400000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marL="0" lvl="1" algn="ctr" eaLnBrk="1" hangingPunct="1">
              <a:defRPr/>
            </a:pPr>
            <a:r>
              <a:rPr lang="en-US" altLang="en-US" sz="2400" b="1">
                <a:solidFill>
                  <a:srgbClr val="000000"/>
                </a:solidFill>
                <a:latin typeface="Verdana" pitchFamily="34" charset="0"/>
                <a:cs typeface="Tahoma" pitchFamily="34" charset="0"/>
              </a:rPr>
              <a:t>1- Heat sterilization</a:t>
            </a:r>
            <a:endParaRPr lang="en-US" altLang="en-US" b="1">
              <a:solidFill>
                <a:srgbClr val="000000"/>
              </a:solidFill>
              <a:latin typeface="Verdana" pitchFamily="34" charset="0"/>
              <a:cs typeface="Tahoma" pitchFamily="34" charset="0"/>
            </a:endParaRPr>
          </a:p>
        </p:txBody>
      </p:sp>
      <p:sp>
        <p:nvSpPr>
          <p:cNvPr id="5" name="مستطيل مستدير الزوايا 4">
            <a:extLst>
              <a:ext uri="{FF2B5EF4-FFF2-40B4-BE49-F238E27FC236}">
                <a16:creationId xmlns:a16="http://schemas.microsoft.com/office/drawing/2014/main" id="{9AC9EF68-7D07-2D79-6D34-3776BBA0F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3213100"/>
            <a:ext cx="2592388" cy="9144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6B6B"/>
              </a:gs>
              <a:gs pos="25000">
                <a:srgbClr val="FF6F6F"/>
              </a:gs>
              <a:gs pos="100000">
                <a:srgbClr val="FFB2B2"/>
              </a:gs>
            </a:gsLst>
            <a:lin ang="16200000" scaled="1"/>
          </a:gradFill>
          <a:ln w="9525">
            <a:solidFill>
              <a:srgbClr val="FF3B3B"/>
            </a:solidFill>
            <a:round/>
            <a:headEnd/>
            <a:tailEnd/>
          </a:ln>
          <a:effectLst>
            <a:outerShdw blurRad="63500" dist="38100" dir="5400000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marL="0" lvl="1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dk1"/>
                </a:solidFill>
                <a:latin typeface="+mn-lt"/>
                <a:cs typeface="+mn-cs"/>
              </a:rPr>
              <a:t> 2- Chemical sterilization</a:t>
            </a:r>
          </a:p>
        </p:txBody>
      </p:sp>
      <p:sp>
        <p:nvSpPr>
          <p:cNvPr id="6" name="مستطيل مستدير الزوايا 5">
            <a:extLst>
              <a:ext uri="{FF2B5EF4-FFF2-40B4-BE49-F238E27FC236}">
                <a16:creationId xmlns:a16="http://schemas.microsoft.com/office/drawing/2014/main" id="{F72AD255-64F7-23E2-460A-6CA708666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1863" y="3213100"/>
            <a:ext cx="2592387" cy="9144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6B6B"/>
              </a:gs>
              <a:gs pos="25000">
                <a:srgbClr val="FF6F6F"/>
              </a:gs>
              <a:gs pos="100000">
                <a:srgbClr val="FFB2B2"/>
              </a:gs>
            </a:gsLst>
            <a:lin ang="16200000" scaled="1"/>
          </a:gradFill>
          <a:ln w="9525">
            <a:solidFill>
              <a:srgbClr val="FF3B3B"/>
            </a:solidFill>
            <a:round/>
            <a:headEnd/>
            <a:tailEnd/>
          </a:ln>
          <a:effectLst>
            <a:outerShdw blurRad="63500" dist="38100" dir="5400000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marL="0" lvl="1"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dk1"/>
                </a:solidFill>
                <a:latin typeface="+mn-lt"/>
                <a:cs typeface="+mn-cs"/>
              </a:rPr>
              <a:t> </a:t>
            </a:r>
            <a:r>
              <a:rPr lang="en-US" sz="2400" b="1" dirty="0">
                <a:solidFill>
                  <a:schemeClr val="dk1"/>
                </a:solidFill>
                <a:latin typeface="+mn-lt"/>
                <a:cs typeface="+mn-cs"/>
              </a:rPr>
              <a:t>3-Radiation sterilization</a:t>
            </a:r>
          </a:p>
        </p:txBody>
      </p:sp>
      <p:cxnSp>
        <p:nvCxnSpPr>
          <p:cNvPr id="9" name="رابط مستقيم 8">
            <a:extLst>
              <a:ext uri="{FF2B5EF4-FFF2-40B4-BE49-F238E27FC236}">
                <a16:creationId xmlns:a16="http://schemas.microsoft.com/office/drawing/2014/main" id="{CD443871-7598-2644-B6AC-3939F54D1FC8}"/>
              </a:ext>
            </a:extLst>
          </p:cNvPr>
          <p:cNvCxnSpPr/>
          <p:nvPr/>
        </p:nvCxnSpPr>
        <p:spPr>
          <a:xfrm flipH="1">
            <a:off x="1547813" y="1557338"/>
            <a:ext cx="5761037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سهم للأسفل 9">
            <a:extLst>
              <a:ext uri="{FF2B5EF4-FFF2-40B4-BE49-F238E27FC236}">
                <a16:creationId xmlns:a16="http://schemas.microsoft.com/office/drawing/2014/main" id="{A6547127-57AE-3103-9260-C8D86C1330A9}"/>
              </a:ext>
            </a:extLst>
          </p:cNvPr>
          <p:cNvSpPr/>
          <p:nvPr/>
        </p:nvSpPr>
        <p:spPr>
          <a:xfrm>
            <a:off x="1331913" y="1557338"/>
            <a:ext cx="792162" cy="15113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hangingPunct="1">
              <a:defRPr/>
            </a:pPr>
            <a:endParaRPr lang="en-US" altLang="en-US">
              <a:solidFill>
                <a:srgbClr val="FFFFFF"/>
              </a:solidFill>
              <a:cs typeface="Tahoma" pitchFamily="34" charset="0"/>
            </a:endParaRPr>
          </a:p>
        </p:txBody>
      </p:sp>
      <p:sp>
        <p:nvSpPr>
          <p:cNvPr id="11" name="سهم للأسفل 10">
            <a:extLst>
              <a:ext uri="{FF2B5EF4-FFF2-40B4-BE49-F238E27FC236}">
                <a16:creationId xmlns:a16="http://schemas.microsoft.com/office/drawing/2014/main" id="{E856AA6D-50D0-7552-AB5F-1C9C6078FA8E}"/>
              </a:ext>
            </a:extLst>
          </p:cNvPr>
          <p:cNvSpPr/>
          <p:nvPr/>
        </p:nvSpPr>
        <p:spPr>
          <a:xfrm>
            <a:off x="3995738" y="1557338"/>
            <a:ext cx="792162" cy="15113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hangingPunct="1">
              <a:defRPr/>
            </a:pPr>
            <a:endParaRPr lang="en-US" altLang="en-US">
              <a:solidFill>
                <a:srgbClr val="FFFFFF"/>
              </a:solidFill>
              <a:cs typeface="Tahoma" pitchFamily="34" charset="0"/>
            </a:endParaRPr>
          </a:p>
        </p:txBody>
      </p:sp>
      <p:sp>
        <p:nvSpPr>
          <p:cNvPr id="12" name="سهم للأسفل 11">
            <a:extLst>
              <a:ext uri="{FF2B5EF4-FFF2-40B4-BE49-F238E27FC236}">
                <a16:creationId xmlns:a16="http://schemas.microsoft.com/office/drawing/2014/main" id="{48C94E25-7EEF-2D1C-A0A9-A28ADF264AFA}"/>
              </a:ext>
            </a:extLst>
          </p:cNvPr>
          <p:cNvSpPr/>
          <p:nvPr/>
        </p:nvSpPr>
        <p:spPr>
          <a:xfrm>
            <a:off x="6732588" y="1557338"/>
            <a:ext cx="792162" cy="15113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hangingPunct="1">
              <a:defRPr/>
            </a:pPr>
            <a:endParaRPr lang="en-US" altLang="en-US">
              <a:solidFill>
                <a:srgbClr val="FFFFFF"/>
              </a:solidFill>
              <a:cs typeface="Tahoma" pitchFamily="34" charset="0"/>
            </a:endParaRPr>
          </a:p>
        </p:txBody>
      </p:sp>
      <p:pic>
        <p:nvPicPr>
          <p:cNvPr id="15370" name="Picture 2" descr="https://encrypted-tbn1.gstatic.com/images?q=tbn:ANd9GcRbrzaCyzabrEjekmzQj0X4y-nmY99rTa9sTBOqxKLtT-DI_3uxsw">
            <a:extLst>
              <a:ext uri="{FF2B5EF4-FFF2-40B4-BE49-F238E27FC236}">
                <a16:creationId xmlns:a16="http://schemas.microsoft.com/office/drawing/2014/main" id="{9FF79236-C7DB-4798-59F6-42F7C6D01E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4221163"/>
            <a:ext cx="1755775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0" name="Picture 4" descr="https://encrypted-tbn3.gstatic.com/images?q=tbn:ANd9GcR6vhJUnehorUIB_NPFQlpt3A9pljL0f-ia1JFM19w-Td4rCbCQ-Q">
            <a:extLst>
              <a:ext uri="{FF2B5EF4-FFF2-40B4-BE49-F238E27FC236}">
                <a16:creationId xmlns:a16="http://schemas.microsoft.com/office/drawing/2014/main" id="{BCC75C5F-885B-A732-24C2-8439537CE2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76600" y="4292600"/>
            <a:ext cx="2754313" cy="1847850"/>
          </a:xfrm>
          <a:prstGeom prst="rect">
            <a:avLst/>
          </a:prstGeom>
          <a:noFill/>
          <a:ln w="12700" cap="sq">
            <a:solidFill>
              <a:srgbClr val="000000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42999"/>
              </a:srgbClr>
            </a:outerShdw>
          </a:effectLst>
        </p:spPr>
      </p:pic>
      <p:pic>
        <p:nvPicPr>
          <p:cNvPr id="24582" name="Picture 6" descr="https://encrypted-tbn0.gstatic.com/images?q=tbn:ANd9GcQOMw5j3DCq2jqH72bxNOoPAXx8A3exmfUSW3kpkejZgDCKhivz">
            <a:extLst>
              <a:ext uri="{FF2B5EF4-FFF2-40B4-BE49-F238E27FC236}">
                <a16:creationId xmlns:a16="http://schemas.microsoft.com/office/drawing/2014/main" id="{85101527-8354-C6F2-A5FC-B0C944B44F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42988" y="4221163"/>
            <a:ext cx="1441450" cy="2090737"/>
          </a:xfrm>
          <a:prstGeom prst="rect">
            <a:avLst/>
          </a:prstGeom>
          <a:noFill/>
          <a:ln w="3175" cap="sq">
            <a:solidFill>
              <a:srgbClr val="000000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42999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عنصر نائب للمحتوى 2">
            <a:extLst>
              <a:ext uri="{FF2B5EF4-FFF2-40B4-BE49-F238E27FC236}">
                <a16:creationId xmlns:a16="http://schemas.microsoft.com/office/drawing/2014/main" id="{F6A6716E-DE0D-6055-7754-BDB78DBF5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 eaLnBrk="1" hangingPunct="1"/>
            <a:endParaRPr lang="en-US" altLang="en-US">
              <a:cs typeface="Tahoma" panose="020B0604030504040204" pitchFamily="34" charset="0"/>
            </a:endParaRPr>
          </a:p>
        </p:txBody>
      </p:sp>
      <p:sp>
        <p:nvSpPr>
          <p:cNvPr id="4" name="مستطيل مستدير الزوايا 3">
            <a:extLst>
              <a:ext uri="{FF2B5EF4-FFF2-40B4-BE49-F238E27FC236}">
                <a16:creationId xmlns:a16="http://schemas.microsoft.com/office/drawing/2014/main" id="{3C1CACD3-4DA3-3EC9-EB19-7129682EBE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050" y="427038"/>
            <a:ext cx="4824413" cy="9144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6B6B"/>
              </a:gs>
              <a:gs pos="25000">
                <a:srgbClr val="FF6F6F"/>
              </a:gs>
              <a:gs pos="100000">
                <a:srgbClr val="FFB2B2"/>
              </a:gs>
            </a:gsLst>
            <a:lin ang="16200000" scaled="1"/>
          </a:gradFill>
          <a:ln w="9525">
            <a:solidFill>
              <a:srgbClr val="FF3B3B"/>
            </a:solidFill>
            <a:round/>
            <a:headEnd/>
            <a:tailEnd/>
          </a:ln>
          <a:effectLst>
            <a:outerShdw blurRad="63500" dist="38100" dir="5400000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marL="0" lvl="1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dk1"/>
                </a:solidFill>
                <a:latin typeface="+mn-lt"/>
                <a:cs typeface="+mn-cs"/>
              </a:rPr>
              <a:t> 2- Chemical sterilization</a:t>
            </a:r>
          </a:p>
        </p:txBody>
      </p:sp>
      <p:sp>
        <p:nvSpPr>
          <p:cNvPr id="5" name="مخطط انسيابي: محطة طرفية 4">
            <a:extLst>
              <a:ext uri="{FF2B5EF4-FFF2-40B4-BE49-F238E27FC236}">
                <a16:creationId xmlns:a16="http://schemas.microsoft.com/office/drawing/2014/main" id="{5C594A9A-EC9D-14EA-DD5C-CE6F316FF9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700213"/>
            <a:ext cx="2879725" cy="936625"/>
          </a:xfrm>
          <a:prstGeom prst="flowChartTerminator">
            <a:avLst/>
          </a:prstGeom>
          <a:gradFill rotWithShape="1">
            <a:gsLst>
              <a:gs pos="0">
                <a:srgbClr val="FF68A4"/>
              </a:gs>
              <a:gs pos="25000">
                <a:srgbClr val="FF70A9"/>
              </a:gs>
              <a:gs pos="100000">
                <a:srgbClr val="FFB8D4"/>
              </a:gs>
            </a:gsLst>
            <a:lin ang="16200000" scaled="1"/>
          </a:gradFill>
          <a:ln w="9525">
            <a:solidFill>
              <a:srgbClr val="FF007A"/>
            </a:solidFill>
            <a:miter lim="800000"/>
            <a:headEnd/>
            <a:tailEnd/>
          </a:ln>
          <a:effectLst>
            <a:outerShdw blurRad="63500" dist="38100" dir="5400000" rotWithShape="0">
              <a:srgbClr val="000000">
                <a:alpha val="39999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Verdana" charset="0"/>
                <a:ea typeface="Tahoma" charset="0"/>
                <a:cs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Tahoma" charset="0"/>
                <a:cs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Tahoma" charset="0"/>
                <a:cs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Tahoma" charset="0"/>
                <a:cs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Tahoma" charset="0"/>
                <a:cs typeface="Tahoma" charset="0"/>
              </a:defRPr>
            </a:lvl5pPr>
            <a:lvl6pPr marL="25146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Tahoma" charset="0"/>
                <a:cs typeface="Tahoma" charset="0"/>
              </a:defRPr>
            </a:lvl6pPr>
            <a:lvl7pPr marL="29718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Tahoma" charset="0"/>
                <a:cs typeface="Tahoma" charset="0"/>
              </a:defRPr>
            </a:lvl7pPr>
            <a:lvl8pPr marL="34290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Tahoma" charset="0"/>
                <a:cs typeface="Tahoma" charset="0"/>
              </a:defRPr>
            </a:lvl8pPr>
            <a:lvl9pPr marL="38862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Tahoma" charset="0"/>
                <a:cs typeface="Tahoma" charset="0"/>
              </a:defRPr>
            </a:lvl9pPr>
          </a:lstStyle>
          <a:p>
            <a:pPr algn="ctr" rtl="1" eaLnBrk="1" hangingPunct="1">
              <a:defRPr/>
            </a:pPr>
            <a:r>
              <a:rPr lang="en-US" altLang="en-US" sz="2800" b="1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50% Dettol</a:t>
            </a:r>
            <a:endParaRPr lang="ar-SA" altLang="en-US" sz="2800" b="1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" name="مخطط انسيابي: محطة طرفية 5">
            <a:extLst>
              <a:ext uri="{FF2B5EF4-FFF2-40B4-BE49-F238E27FC236}">
                <a16:creationId xmlns:a16="http://schemas.microsoft.com/office/drawing/2014/main" id="{67E19691-DF5A-0758-ADC4-9C1CC60D41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1700213"/>
            <a:ext cx="2879725" cy="936625"/>
          </a:xfrm>
          <a:prstGeom prst="flowChartTerminator">
            <a:avLst/>
          </a:prstGeom>
          <a:gradFill rotWithShape="1">
            <a:gsLst>
              <a:gs pos="0">
                <a:srgbClr val="FFC16C"/>
              </a:gs>
              <a:gs pos="25000">
                <a:srgbClr val="FFC571"/>
              </a:gs>
              <a:gs pos="100000">
                <a:srgbClr val="FFE0B5"/>
              </a:gs>
            </a:gsLst>
            <a:lin ang="16200000" scaled="1"/>
          </a:gradFill>
          <a:ln w="9525">
            <a:solidFill>
              <a:srgbClr val="FFA62A"/>
            </a:solidFill>
            <a:miter lim="800000"/>
            <a:headEnd/>
            <a:tailEnd/>
          </a:ln>
          <a:effectLst>
            <a:outerShdw blurRad="63500" dist="38100" dir="5400000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Ethylene oxide  and formalin</a:t>
            </a:r>
          </a:p>
        </p:txBody>
      </p:sp>
      <p:pic>
        <p:nvPicPr>
          <p:cNvPr id="33794" name="Picture 2" descr="https://encrypted-tbn2.gstatic.com/images?q=tbn:ANd9GcQ7I5zfuS92T1FN9kikxWXOjIoL67DoxEUV7ShKOWBzOYJntmyy">
            <a:extLst>
              <a:ext uri="{FF2B5EF4-FFF2-40B4-BE49-F238E27FC236}">
                <a16:creationId xmlns:a16="http://schemas.microsoft.com/office/drawing/2014/main" id="{9B761C1A-48F2-A2A0-753E-D6603F78BF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51725" y="1700213"/>
            <a:ext cx="1152525" cy="2089150"/>
          </a:xfrm>
          <a:prstGeom prst="rect">
            <a:avLst/>
          </a:prstGeom>
          <a:noFill/>
          <a:ln w="3175" cap="sq">
            <a:solidFill>
              <a:srgbClr val="000000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42999"/>
              </a:srgbClr>
            </a:outerShdw>
          </a:effectLst>
        </p:spPr>
      </p:pic>
      <p:pic>
        <p:nvPicPr>
          <p:cNvPr id="33796" name="Picture 4" descr="https://encrypted-tbn2.gstatic.com/images?q=tbn:ANd9GcS_Epi27rWTUuthhP4T9ItNRcU44KJjNJu9SkjtdY4MSRrF7ImOfQ">
            <a:extLst>
              <a:ext uri="{FF2B5EF4-FFF2-40B4-BE49-F238E27FC236}">
                <a16:creationId xmlns:a16="http://schemas.microsoft.com/office/drawing/2014/main" id="{FE911FDA-DB3E-7FC6-A074-2D4BF0D357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 l="26270" r="27028"/>
          <a:stretch>
            <a:fillRect/>
          </a:stretch>
        </p:blipFill>
        <p:spPr bwMode="auto">
          <a:xfrm>
            <a:off x="2987675" y="1700213"/>
            <a:ext cx="1152525" cy="1847850"/>
          </a:xfrm>
          <a:prstGeom prst="rect">
            <a:avLst/>
          </a:prstGeom>
          <a:noFill/>
          <a:ln w="3175" cap="sq">
            <a:solidFill>
              <a:srgbClr val="000000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42999"/>
              </a:srgbClr>
            </a:outerShdw>
          </a:effectLst>
        </p:spPr>
      </p:pic>
      <p:pic>
        <p:nvPicPr>
          <p:cNvPr id="33797" name="Picture 2" descr="Cleaning_table_Slide 4">
            <a:extLst>
              <a:ext uri="{FF2B5EF4-FFF2-40B4-BE49-F238E27FC236}">
                <a16:creationId xmlns:a16="http://schemas.microsoft.com/office/drawing/2014/main" id="{7E0B2755-D471-3DF3-A461-3EFEED47D4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 l="15154"/>
          <a:stretch>
            <a:fillRect/>
          </a:stretch>
        </p:blipFill>
        <p:spPr bwMode="auto">
          <a:xfrm>
            <a:off x="684213" y="3644900"/>
            <a:ext cx="3627437" cy="2362200"/>
          </a:xfrm>
          <a:prstGeom prst="rect">
            <a:avLst/>
          </a:prstGeom>
          <a:noFill/>
          <a:ln w="3175" cap="sq">
            <a:solidFill>
              <a:srgbClr val="000000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42999"/>
              </a:srgbClr>
            </a:outerShdw>
          </a:effectLst>
        </p:spPr>
      </p:pic>
      <p:sp>
        <p:nvSpPr>
          <p:cNvPr id="10" name="سهم للأسفل 9">
            <a:extLst>
              <a:ext uri="{FF2B5EF4-FFF2-40B4-BE49-F238E27FC236}">
                <a16:creationId xmlns:a16="http://schemas.microsoft.com/office/drawing/2014/main" id="{D9E84114-7A33-5A08-F8C5-F71AB8DB89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2708275"/>
            <a:ext cx="647700" cy="936625"/>
          </a:xfrm>
          <a:prstGeom prst="downArrow">
            <a:avLst>
              <a:gd name="adj1" fmla="val 50000"/>
              <a:gd name="adj2" fmla="val 50057"/>
            </a:avLst>
          </a:prstGeom>
          <a:gradFill rotWithShape="1">
            <a:gsLst>
              <a:gs pos="0">
                <a:srgbClr val="B80054"/>
              </a:gs>
              <a:gs pos="60001">
                <a:srgbClr val="FC0077"/>
              </a:gs>
              <a:gs pos="100000">
                <a:srgbClr val="FF1281"/>
              </a:gs>
            </a:gsLst>
            <a:lin ang="16200000"/>
          </a:gradFill>
          <a:ln w="9525">
            <a:solidFill>
              <a:srgbClr val="FF007A"/>
            </a:solidFill>
            <a:miter lim="800000"/>
            <a:headEnd/>
            <a:tailEnd/>
          </a:ln>
          <a:effectLst>
            <a:outerShdw blurRad="63500" dist="38100" dir="5400000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algn="ctr" rtl="1" eaLnBrk="1" hangingPunct="1">
              <a:defRPr/>
            </a:pPr>
            <a:endParaRPr lang="en-US" altLang="en-US">
              <a:solidFill>
                <a:srgbClr val="FFFFFF"/>
              </a:solidFill>
              <a:latin typeface="Verdana" pitchFamily="34" charset="0"/>
              <a:cs typeface="Tahoma" pitchFamily="34" charset="0"/>
            </a:endParaRPr>
          </a:p>
        </p:txBody>
      </p:sp>
      <p:sp>
        <p:nvSpPr>
          <p:cNvPr id="33798" name="Rectangle 6">
            <a:extLst>
              <a:ext uri="{FF2B5EF4-FFF2-40B4-BE49-F238E27FC236}">
                <a16:creationId xmlns:a16="http://schemas.microsoft.com/office/drawing/2014/main" id="{1C0C5F7A-2351-8B1C-D6D6-058F080C0B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6021388"/>
            <a:ext cx="19081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Benches /tables</a:t>
            </a:r>
            <a:endParaRPr lang="en-US" altLang="en-US" sz="2400"/>
          </a:p>
        </p:txBody>
      </p:sp>
      <p:sp>
        <p:nvSpPr>
          <p:cNvPr id="33799" name="Rectangle 7">
            <a:extLst>
              <a:ext uri="{FF2B5EF4-FFF2-40B4-BE49-F238E27FC236}">
                <a16:creationId xmlns:a16="http://schemas.microsoft.com/office/drawing/2014/main" id="{5D41E067-FD22-5160-AA46-D491230986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3933825"/>
            <a:ext cx="3706812" cy="10144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1" eaLnBrk="1" hangingPunct="1"/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For sterilizing disposable materials (that can not tolerate high temperatures).</a:t>
            </a:r>
            <a:endParaRPr lang="en-US" altLang="en-US" sz="2800" b="1"/>
          </a:p>
        </p:txBody>
      </p:sp>
      <p:sp>
        <p:nvSpPr>
          <p:cNvPr id="14" name="سهم للأسفل 13">
            <a:extLst>
              <a:ext uri="{FF2B5EF4-FFF2-40B4-BE49-F238E27FC236}">
                <a16:creationId xmlns:a16="http://schemas.microsoft.com/office/drawing/2014/main" id="{D2071C88-EC13-DE1D-6DF0-D6B7BD823D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325" y="2708275"/>
            <a:ext cx="647700" cy="936625"/>
          </a:xfrm>
          <a:prstGeom prst="downArrow">
            <a:avLst>
              <a:gd name="adj1" fmla="val 50000"/>
              <a:gd name="adj2" fmla="val 50057"/>
            </a:avLst>
          </a:prstGeom>
          <a:gradFill rotWithShape="1">
            <a:gsLst>
              <a:gs pos="0">
                <a:srgbClr val="C67317"/>
              </a:gs>
              <a:gs pos="60001">
                <a:srgbClr val="FFA229"/>
              </a:gs>
              <a:gs pos="100000">
                <a:srgbClr val="FFAF25"/>
              </a:gs>
            </a:gsLst>
            <a:lin ang="16200000"/>
          </a:gradFill>
          <a:ln w="9525">
            <a:solidFill>
              <a:srgbClr val="FFA62A"/>
            </a:solidFill>
            <a:miter lim="800000"/>
            <a:headEnd/>
            <a:tailEnd/>
          </a:ln>
          <a:effectLst>
            <a:outerShdw blurRad="63500" dist="38100" dir="5400000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algn="ctr" rtl="1" eaLnBrk="1" hangingPunct="1">
              <a:defRPr/>
            </a:pPr>
            <a:endParaRPr lang="en-US" altLang="en-US">
              <a:solidFill>
                <a:srgbClr val="FFFFFF"/>
              </a:solidFill>
              <a:latin typeface="Verdana" pitchFamily="34" charset="0"/>
              <a:cs typeface="Tahoma" pitchFamily="34" charset="0"/>
            </a:endParaRPr>
          </a:p>
        </p:txBody>
      </p:sp>
      <p:cxnSp>
        <p:nvCxnSpPr>
          <p:cNvPr id="16" name="رابط مستقيم 15">
            <a:extLst>
              <a:ext uri="{FF2B5EF4-FFF2-40B4-BE49-F238E27FC236}">
                <a16:creationId xmlns:a16="http://schemas.microsoft.com/office/drawing/2014/main" id="{72C822C5-506E-E026-B64F-DE8DC6ACB789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700338" y="1268413"/>
            <a:ext cx="3384550" cy="0"/>
          </a:xfrm>
          <a:prstGeom prst="line">
            <a:avLst/>
          </a:prstGeom>
          <a:noFill/>
          <a:ln w="42500">
            <a:solidFill>
              <a:schemeClr val="tx1"/>
            </a:solidFill>
            <a:round/>
            <a:headEnd/>
            <a:tailEnd/>
          </a:ln>
          <a:effectLst>
            <a:outerShdw blurRad="63500" dist="38100" dir="5400000" rotWithShape="0">
              <a:srgbClr val="000000">
                <a:alpha val="39999"/>
              </a:srgbClr>
            </a:outerShdw>
          </a:effectLst>
        </p:spPr>
      </p:cxnSp>
      <p:cxnSp>
        <p:nvCxnSpPr>
          <p:cNvPr id="18" name="رابط كسهم مستقيم 17">
            <a:extLst>
              <a:ext uri="{FF2B5EF4-FFF2-40B4-BE49-F238E27FC236}">
                <a16:creationId xmlns:a16="http://schemas.microsoft.com/office/drawing/2014/main" id="{33A9BBE6-8B0D-0297-1BAF-5BDD3A39E54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84888" y="1268413"/>
            <a:ext cx="0" cy="504825"/>
          </a:xfrm>
          <a:prstGeom prst="straightConnector1">
            <a:avLst/>
          </a:prstGeom>
          <a:noFill/>
          <a:ln w="42500">
            <a:solidFill>
              <a:schemeClr val="tx1"/>
            </a:solidFill>
            <a:round/>
            <a:headEnd/>
            <a:tailEnd type="arrow" w="med" len="med"/>
          </a:ln>
          <a:effectLst>
            <a:outerShdw blurRad="63500" dist="38100" dir="5400000" rotWithShape="0">
              <a:srgbClr val="000000">
                <a:alpha val="39999"/>
              </a:srgbClr>
            </a:outerShdw>
          </a:effectLst>
        </p:spPr>
      </p:cxnSp>
      <p:cxnSp>
        <p:nvCxnSpPr>
          <p:cNvPr id="22" name="رابط كسهم مستقيم 21">
            <a:extLst>
              <a:ext uri="{FF2B5EF4-FFF2-40B4-BE49-F238E27FC236}">
                <a16:creationId xmlns:a16="http://schemas.microsoft.com/office/drawing/2014/main" id="{56DE7382-6496-1195-8045-22E98C65F61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700338" y="1268413"/>
            <a:ext cx="0" cy="504825"/>
          </a:xfrm>
          <a:prstGeom prst="straightConnector1">
            <a:avLst/>
          </a:prstGeom>
          <a:noFill/>
          <a:ln w="42500">
            <a:solidFill>
              <a:schemeClr val="tx1"/>
            </a:solidFill>
            <a:round/>
            <a:headEnd/>
            <a:tailEnd type="arrow" w="med" len="med"/>
          </a:ln>
          <a:effectLst>
            <a:outerShdw blurRad="63500" dist="38100" dir="5400000" rotWithShape="0">
              <a:srgbClr val="000000">
                <a:alpha val="39999"/>
              </a:srgbClr>
            </a:outerShdw>
          </a:effec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  <p:bldP spid="33798" grpId="0"/>
      <p:bldP spid="33799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عنوان 1">
            <a:extLst>
              <a:ext uri="{FF2B5EF4-FFF2-40B4-BE49-F238E27FC236}">
                <a16:creationId xmlns:a16="http://schemas.microsoft.com/office/drawing/2014/main" id="{311C203A-2A17-333C-CC7A-69EFF34280B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95288" y="620713"/>
            <a:ext cx="8183562" cy="647700"/>
          </a:xfrm>
        </p:spPr>
        <p:txBody>
          <a:bodyPr/>
          <a:lstStyle/>
          <a:p>
            <a:pPr algn="ctr" rtl="0" eaLnBrk="1" hangingPunct="1"/>
            <a:r>
              <a:rPr lang="en-US" altLang="en-US" sz="320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There are </a:t>
            </a:r>
            <a:r>
              <a:rPr lang="en-US" altLang="en-US" sz="3200">
                <a:solidFill>
                  <a:srgbClr val="AF0E0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320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different sterilization principles:</a:t>
            </a:r>
            <a:endParaRPr lang="ar-SA" altLang="en-US" sz="320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مستطيل مستدير الزوايا 3">
            <a:extLst>
              <a:ext uri="{FF2B5EF4-FFF2-40B4-BE49-F238E27FC236}">
                <a16:creationId xmlns:a16="http://schemas.microsoft.com/office/drawing/2014/main" id="{DCFE24CE-D2BC-F6A2-6928-4CE7112995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3213100"/>
            <a:ext cx="2590800" cy="9144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6B6B"/>
              </a:gs>
              <a:gs pos="25000">
                <a:srgbClr val="FF6F6F"/>
              </a:gs>
              <a:gs pos="100000">
                <a:srgbClr val="FFB2B2"/>
              </a:gs>
            </a:gsLst>
            <a:lin ang="16200000" scaled="1"/>
          </a:gradFill>
          <a:ln w="9525">
            <a:solidFill>
              <a:srgbClr val="FF3B3B"/>
            </a:solidFill>
            <a:round/>
            <a:headEnd/>
            <a:tailEnd/>
          </a:ln>
          <a:effectLst>
            <a:outerShdw blurRad="63500" dist="38100" dir="5400000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marL="0" lvl="1" algn="ctr" eaLnBrk="1" hangingPunct="1">
              <a:defRPr/>
            </a:pPr>
            <a:r>
              <a:rPr lang="en-US" altLang="en-US" sz="2400" b="1">
                <a:solidFill>
                  <a:srgbClr val="000000"/>
                </a:solidFill>
                <a:latin typeface="Verdana" pitchFamily="34" charset="0"/>
                <a:cs typeface="Tahoma" pitchFamily="34" charset="0"/>
              </a:rPr>
              <a:t>1- Heat sterilization</a:t>
            </a:r>
            <a:endParaRPr lang="en-US" altLang="en-US" b="1">
              <a:solidFill>
                <a:srgbClr val="000000"/>
              </a:solidFill>
              <a:latin typeface="Verdana" pitchFamily="34" charset="0"/>
              <a:cs typeface="Tahoma" pitchFamily="34" charset="0"/>
            </a:endParaRPr>
          </a:p>
        </p:txBody>
      </p:sp>
      <p:sp>
        <p:nvSpPr>
          <p:cNvPr id="5" name="مستطيل مستدير الزوايا 4">
            <a:extLst>
              <a:ext uri="{FF2B5EF4-FFF2-40B4-BE49-F238E27FC236}">
                <a16:creationId xmlns:a16="http://schemas.microsoft.com/office/drawing/2014/main" id="{7E33684F-8075-796F-A635-F3A80CDF6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3213100"/>
            <a:ext cx="2592388" cy="9144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6B6B"/>
              </a:gs>
              <a:gs pos="25000">
                <a:srgbClr val="FF6F6F"/>
              </a:gs>
              <a:gs pos="100000">
                <a:srgbClr val="FFB2B2"/>
              </a:gs>
            </a:gsLst>
            <a:lin ang="16200000" scaled="1"/>
          </a:gradFill>
          <a:ln w="9525">
            <a:solidFill>
              <a:srgbClr val="FF3B3B"/>
            </a:solidFill>
            <a:round/>
            <a:headEnd/>
            <a:tailEnd/>
          </a:ln>
          <a:effectLst>
            <a:outerShdw blurRad="63500" dist="38100" dir="5400000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marL="0" lvl="1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dk1"/>
                </a:solidFill>
                <a:latin typeface="+mn-lt"/>
                <a:cs typeface="+mn-cs"/>
              </a:rPr>
              <a:t> 2- Chemical sterilization</a:t>
            </a:r>
          </a:p>
        </p:txBody>
      </p:sp>
      <p:sp>
        <p:nvSpPr>
          <p:cNvPr id="6" name="مستطيل مستدير الزوايا 5">
            <a:extLst>
              <a:ext uri="{FF2B5EF4-FFF2-40B4-BE49-F238E27FC236}">
                <a16:creationId xmlns:a16="http://schemas.microsoft.com/office/drawing/2014/main" id="{448FEAC0-C7F0-6DB6-EC22-85FBD8B91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1863" y="3213100"/>
            <a:ext cx="2592387" cy="9144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6B6B"/>
              </a:gs>
              <a:gs pos="25000">
                <a:srgbClr val="FF6F6F"/>
              </a:gs>
              <a:gs pos="100000">
                <a:srgbClr val="FFB2B2"/>
              </a:gs>
            </a:gsLst>
            <a:lin ang="16200000" scaled="1"/>
          </a:gradFill>
          <a:ln w="9525">
            <a:solidFill>
              <a:srgbClr val="FF3B3B"/>
            </a:solidFill>
            <a:round/>
            <a:headEnd/>
            <a:tailEnd/>
          </a:ln>
          <a:effectLst>
            <a:outerShdw blurRad="63500" dist="38100" dir="5400000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marL="0" lvl="1"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dk1"/>
                </a:solidFill>
                <a:latin typeface="+mn-lt"/>
                <a:cs typeface="+mn-cs"/>
              </a:rPr>
              <a:t> </a:t>
            </a:r>
            <a:r>
              <a:rPr lang="en-US" sz="2400" b="1" dirty="0">
                <a:solidFill>
                  <a:schemeClr val="dk1"/>
                </a:solidFill>
                <a:latin typeface="+mn-lt"/>
                <a:cs typeface="+mn-cs"/>
              </a:rPr>
              <a:t>3-Radiation sterilization</a:t>
            </a:r>
          </a:p>
        </p:txBody>
      </p:sp>
      <p:cxnSp>
        <p:nvCxnSpPr>
          <p:cNvPr id="9" name="رابط مستقيم 8">
            <a:extLst>
              <a:ext uri="{FF2B5EF4-FFF2-40B4-BE49-F238E27FC236}">
                <a16:creationId xmlns:a16="http://schemas.microsoft.com/office/drawing/2014/main" id="{22AC97F1-51F8-6503-E087-A7175123C2ED}"/>
              </a:ext>
            </a:extLst>
          </p:cNvPr>
          <p:cNvCxnSpPr/>
          <p:nvPr/>
        </p:nvCxnSpPr>
        <p:spPr>
          <a:xfrm flipH="1">
            <a:off x="1547813" y="1557338"/>
            <a:ext cx="5761037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سهم للأسفل 9">
            <a:extLst>
              <a:ext uri="{FF2B5EF4-FFF2-40B4-BE49-F238E27FC236}">
                <a16:creationId xmlns:a16="http://schemas.microsoft.com/office/drawing/2014/main" id="{A91746A0-7E10-E607-97E9-80C04C5CD844}"/>
              </a:ext>
            </a:extLst>
          </p:cNvPr>
          <p:cNvSpPr/>
          <p:nvPr/>
        </p:nvSpPr>
        <p:spPr>
          <a:xfrm>
            <a:off x="1331913" y="1557338"/>
            <a:ext cx="792162" cy="15113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hangingPunct="1">
              <a:defRPr/>
            </a:pPr>
            <a:endParaRPr lang="en-US" altLang="en-US">
              <a:solidFill>
                <a:srgbClr val="FFFFFF"/>
              </a:solidFill>
              <a:cs typeface="Tahoma" pitchFamily="34" charset="0"/>
            </a:endParaRPr>
          </a:p>
        </p:txBody>
      </p:sp>
      <p:sp>
        <p:nvSpPr>
          <p:cNvPr id="11" name="سهم للأسفل 10">
            <a:extLst>
              <a:ext uri="{FF2B5EF4-FFF2-40B4-BE49-F238E27FC236}">
                <a16:creationId xmlns:a16="http://schemas.microsoft.com/office/drawing/2014/main" id="{A8711163-2B65-B171-8BE7-DF2CCB7D6CDF}"/>
              </a:ext>
            </a:extLst>
          </p:cNvPr>
          <p:cNvSpPr/>
          <p:nvPr/>
        </p:nvSpPr>
        <p:spPr>
          <a:xfrm>
            <a:off x="3995738" y="1557338"/>
            <a:ext cx="792162" cy="15113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hangingPunct="1">
              <a:defRPr/>
            </a:pPr>
            <a:endParaRPr lang="en-US" altLang="en-US">
              <a:solidFill>
                <a:srgbClr val="FFFFFF"/>
              </a:solidFill>
              <a:cs typeface="Tahoma" pitchFamily="34" charset="0"/>
            </a:endParaRPr>
          </a:p>
        </p:txBody>
      </p:sp>
      <p:sp>
        <p:nvSpPr>
          <p:cNvPr id="12" name="سهم للأسفل 11">
            <a:extLst>
              <a:ext uri="{FF2B5EF4-FFF2-40B4-BE49-F238E27FC236}">
                <a16:creationId xmlns:a16="http://schemas.microsoft.com/office/drawing/2014/main" id="{1909BB40-55E3-6905-E05A-AE706C552A77}"/>
              </a:ext>
            </a:extLst>
          </p:cNvPr>
          <p:cNvSpPr/>
          <p:nvPr/>
        </p:nvSpPr>
        <p:spPr>
          <a:xfrm>
            <a:off x="6732588" y="1557338"/>
            <a:ext cx="792162" cy="15113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hangingPunct="1">
              <a:defRPr/>
            </a:pPr>
            <a:endParaRPr lang="en-US" altLang="en-US">
              <a:solidFill>
                <a:srgbClr val="FFFFFF"/>
              </a:solidFill>
              <a:cs typeface="Tahoma" pitchFamily="34" charset="0"/>
            </a:endParaRPr>
          </a:p>
        </p:txBody>
      </p:sp>
      <p:pic>
        <p:nvPicPr>
          <p:cNvPr id="17418" name="Picture 2" descr="https://encrypted-tbn1.gstatic.com/images?q=tbn:ANd9GcRbrzaCyzabrEjekmzQj0X4y-nmY99rTa9sTBOqxKLtT-DI_3uxsw">
            <a:extLst>
              <a:ext uri="{FF2B5EF4-FFF2-40B4-BE49-F238E27FC236}">
                <a16:creationId xmlns:a16="http://schemas.microsoft.com/office/drawing/2014/main" id="{3B90CBA5-B0D8-219B-4025-2362839238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4221163"/>
            <a:ext cx="1755775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0" name="Picture 4" descr="https://encrypted-tbn3.gstatic.com/images?q=tbn:ANd9GcR6vhJUnehorUIB_NPFQlpt3A9pljL0f-ia1JFM19w-Td4rCbCQ-Q">
            <a:extLst>
              <a:ext uri="{FF2B5EF4-FFF2-40B4-BE49-F238E27FC236}">
                <a16:creationId xmlns:a16="http://schemas.microsoft.com/office/drawing/2014/main" id="{AEA068F2-4368-3D5D-EAD7-7CC98FA337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76600" y="4292600"/>
            <a:ext cx="2754313" cy="1847850"/>
          </a:xfrm>
          <a:prstGeom prst="rect">
            <a:avLst/>
          </a:prstGeom>
          <a:noFill/>
          <a:ln w="12700" cap="sq">
            <a:solidFill>
              <a:srgbClr val="000000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42999"/>
              </a:srgbClr>
            </a:outerShdw>
          </a:effectLst>
        </p:spPr>
      </p:pic>
      <p:pic>
        <p:nvPicPr>
          <p:cNvPr id="24582" name="Picture 6" descr="https://encrypted-tbn0.gstatic.com/images?q=tbn:ANd9GcQOMw5j3DCq2jqH72bxNOoPAXx8A3exmfUSW3kpkejZgDCKhivz">
            <a:extLst>
              <a:ext uri="{FF2B5EF4-FFF2-40B4-BE49-F238E27FC236}">
                <a16:creationId xmlns:a16="http://schemas.microsoft.com/office/drawing/2014/main" id="{5E6315C5-F52C-BA11-DD58-BED4408A7B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42988" y="4221163"/>
            <a:ext cx="1441450" cy="2090737"/>
          </a:xfrm>
          <a:prstGeom prst="rect">
            <a:avLst/>
          </a:prstGeom>
          <a:noFill/>
          <a:ln w="3175" cap="sq">
            <a:solidFill>
              <a:srgbClr val="000000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42999"/>
              </a:srgbClr>
            </a:outerShdw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5A6E295-62F0-2DA4-6192-E639BAA76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eaLnBrk="1" hangingPunct="1">
              <a:defRPr/>
            </a:pP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  <a:cs typeface="Tahoma" pitchFamily="34" charset="0"/>
            </a:endParaRPr>
          </a:p>
        </p:txBody>
      </p:sp>
      <p:sp>
        <p:nvSpPr>
          <p:cNvPr id="18435" name="عنصر نائب للمحتوى 2">
            <a:extLst>
              <a:ext uri="{FF2B5EF4-FFF2-40B4-BE49-F238E27FC236}">
                <a16:creationId xmlns:a16="http://schemas.microsoft.com/office/drawing/2014/main" id="{F5608EB7-0AFC-0661-1133-6300861CD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 algn="l" rtl="0" eaLnBrk="1" hangingPunct="1"/>
            <a:endParaRPr lang="en-US" altLang="en-US">
              <a:cs typeface="Tahoma" panose="020B0604030504040204" pitchFamily="34" charset="0"/>
            </a:endParaRPr>
          </a:p>
          <a:p>
            <a:pPr algn="l" rtl="0" eaLnBrk="1" hangingPunct="1"/>
            <a:endParaRPr lang="en-US" altLang="en-US">
              <a:cs typeface="Tahoma" panose="020B0604030504040204" pitchFamily="34" charset="0"/>
            </a:endParaRPr>
          </a:p>
          <a:p>
            <a:pPr algn="l" rtl="0" eaLnBrk="1" hangingPunct="1"/>
            <a:endParaRPr lang="en-US" altLang="en-US">
              <a:cs typeface="Tahoma" panose="020B0604030504040204" pitchFamily="34" charset="0"/>
            </a:endParaRPr>
          </a:p>
          <a:p>
            <a:pPr algn="l" rtl="0" eaLnBrk="1" hangingPunct="1"/>
            <a:endParaRPr lang="en-US" altLang="en-US">
              <a:cs typeface="Tahoma" panose="020B0604030504040204" pitchFamily="34" charset="0"/>
            </a:endParaRPr>
          </a:p>
          <a:p>
            <a:pPr algn="l" rtl="0" eaLnBrk="1" hangingPunct="1"/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Gamma rays,U.V  Rays.</a:t>
            </a:r>
          </a:p>
          <a:p>
            <a:pPr eaLnBrk="1" hangingPunct="1"/>
            <a:endParaRPr lang="ar-SA" altLang="en-US"/>
          </a:p>
        </p:txBody>
      </p:sp>
      <p:sp>
        <p:nvSpPr>
          <p:cNvPr id="4" name="مستطيل مستدير الزوايا 3">
            <a:extLst>
              <a:ext uri="{FF2B5EF4-FFF2-40B4-BE49-F238E27FC236}">
                <a16:creationId xmlns:a16="http://schemas.microsoft.com/office/drawing/2014/main" id="{56BCF9E6-B2A8-A46C-E04E-2B96F28EE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050" y="692150"/>
            <a:ext cx="5257800" cy="9144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6B6B"/>
              </a:gs>
              <a:gs pos="25000">
                <a:srgbClr val="FF6F6F"/>
              </a:gs>
              <a:gs pos="100000">
                <a:srgbClr val="FFB2B2"/>
              </a:gs>
            </a:gsLst>
            <a:lin ang="16200000" scaled="1"/>
          </a:gradFill>
          <a:ln w="9525">
            <a:solidFill>
              <a:srgbClr val="FF3B3B"/>
            </a:solidFill>
            <a:round/>
            <a:headEnd/>
            <a:tailEnd/>
          </a:ln>
          <a:effectLst>
            <a:outerShdw blurRad="63500" dist="38100" dir="5400000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marL="0" lvl="1"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dk1"/>
                </a:solidFill>
                <a:latin typeface="+mn-lt"/>
                <a:cs typeface="+mn-cs"/>
              </a:rPr>
              <a:t> </a:t>
            </a:r>
            <a:r>
              <a:rPr lang="en-US" sz="2400" b="1" dirty="0">
                <a:solidFill>
                  <a:schemeClr val="dk1"/>
                </a:solidFill>
                <a:latin typeface="+mn-lt"/>
                <a:cs typeface="+mn-cs"/>
              </a:rPr>
              <a:t>3-Radiation sterilization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عنصر نائب للمحتوى 2">
            <a:extLst>
              <a:ext uri="{FF2B5EF4-FFF2-40B4-BE49-F238E27FC236}">
                <a16:creationId xmlns:a16="http://schemas.microsoft.com/office/drawing/2014/main" id="{0CA26DAD-BFB9-4683-461B-B08A8E41E4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 algn="l" rtl="0" eaLnBrk="1" hangingPunct="1">
              <a:buFont typeface="Wingdings 2" pitchFamily="2" charset="2"/>
              <a:buNone/>
            </a:pPr>
            <a:r>
              <a:rPr lang="en-US" altLang="en-US" b="1">
                <a:cs typeface="Tahoma" panose="020B0604030504040204" pitchFamily="34" charset="0"/>
              </a:rPr>
              <a:t>Other sterilization techniques:</a:t>
            </a:r>
          </a:p>
          <a:p>
            <a:pPr algn="l" rtl="0" eaLnBrk="1" hangingPunct="1">
              <a:buFont typeface="Wingdings 2" pitchFamily="2" charset="2"/>
              <a:buNone/>
            </a:pPr>
            <a:endParaRPr lang="en-US" altLang="en-US">
              <a:cs typeface="Tahoma" panose="020B0604030504040204" pitchFamily="34" charset="0"/>
            </a:endParaRPr>
          </a:p>
          <a:p>
            <a:pPr algn="l" rtl="0" eaLnBrk="1" hangingPunct="1"/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Filtration</a:t>
            </a:r>
          </a:p>
          <a:p>
            <a:pPr algn="l" rtl="0" eaLnBrk="1" hangingPunct="1"/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Boiling</a:t>
            </a:r>
          </a:p>
          <a:p>
            <a:pPr algn="l" rtl="0" eaLnBrk="1" hangingPunct="1"/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Cold temperature</a:t>
            </a:r>
          </a:p>
          <a:p>
            <a:pPr algn="l" rtl="0" eaLnBrk="1" hangingPunct="1"/>
            <a:endParaRPr lang="ar-SA" altLang="en-US"/>
          </a:p>
        </p:txBody>
      </p:sp>
      <p:pic>
        <p:nvPicPr>
          <p:cNvPr id="19459" name="Picture 2" descr="https://encrypted-tbn2.gstatic.com/images?q=tbn:ANd9GcQGp-pJqOvZI0zPIZ_t0Eqfbmkc5q_BkNlgt2DM9R1OewqetyXRkg">
            <a:extLst>
              <a:ext uri="{FF2B5EF4-FFF2-40B4-BE49-F238E27FC236}">
                <a16:creationId xmlns:a16="http://schemas.microsoft.com/office/drawing/2014/main" id="{9907CDBC-0752-B172-3DDF-FD3E3F67A5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3429000"/>
            <a:ext cx="2146300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0" name="Picture 4" descr="https://encrypted-tbn3.gstatic.com/images?q=tbn:ANd9GcTH2Tcocr2CJqPcLsNNKrL3MqhVD1H2tZGwH68mxtS4IIKF_5lc">
            <a:extLst>
              <a:ext uri="{FF2B5EF4-FFF2-40B4-BE49-F238E27FC236}">
                <a16:creationId xmlns:a16="http://schemas.microsoft.com/office/drawing/2014/main" id="{8877E31D-C76F-8117-BAFA-74EBB123A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31913" y="3429000"/>
            <a:ext cx="2009775" cy="2266950"/>
          </a:xfrm>
          <a:prstGeom prst="rect">
            <a:avLst/>
          </a:prstGeom>
          <a:noFill/>
          <a:ln w="3175" cap="sq">
            <a:solidFill>
              <a:srgbClr val="000000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42999"/>
              </a:srgbClr>
            </a:outerShdw>
          </a:effectLst>
        </p:spPr>
      </p:pic>
      <p:pic>
        <p:nvPicPr>
          <p:cNvPr id="39942" name="Picture 6" descr="https://encrypted-tbn2.gstatic.com/images?q=tbn:ANd9GcT4EJFQXfqVhsvc2d_yW3z70JbQeEVvXiHJSzizygOoFLFe2cosMA">
            <a:extLst>
              <a:ext uri="{FF2B5EF4-FFF2-40B4-BE49-F238E27FC236}">
                <a16:creationId xmlns:a16="http://schemas.microsoft.com/office/drawing/2014/main" id="{F05190C9-26F5-C304-B6CE-DDDC2C72BC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84888" y="1557338"/>
            <a:ext cx="2143125" cy="2143125"/>
          </a:xfrm>
          <a:prstGeom prst="rect">
            <a:avLst/>
          </a:prstGeom>
          <a:noFill/>
          <a:ln w="3175" cap="sq">
            <a:solidFill>
              <a:srgbClr val="000000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42999"/>
              </a:srgbClr>
            </a:outerShdw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عنوان 1">
            <a:extLst>
              <a:ext uri="{FF2B5EF4-FFF2-40B4-BE49-F238E27FC236}">
                <a16:creationId xmlns:a16="http://schemas.microsoft.com/office/drawing/2014/main" id="{8513AD05-5005-6AD1-8376-2679FF76507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124075" y="1196975"/>
            <a:ext cx="4968875" cy="820738"/>
          </a:xfrm>
        </p:spPr>
        <p:txBody>
          <a:bodyPr/>
          <a:lstStyle/>
          <a:p>
            <a:pPr algn="ctr" eaLnBrk="1" hangingPunct="1"/>
            <a:r>
              <a:rPr lang="en-US" altLang="en-US" sz="540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Thanks…</a:t>
            </a:r>
            <a:endParaRPr lang="ar-SA" altLang="en-US" sz="5400">
              <a:solidFill>
                <a:srgbClr val="002060"/>
              </a:solidFill>
              <a:latin typeface="Aharoni" panose="02010803020104030203" pitchFamily="2" charset="-79"/>
            </a:endParaRPr>
          </a:p>
        </p:txBody>
      </p:sp>
      <p:sp>
        <p:nvSpPr>
          <p:cNvPr id="20483" name="عنصر نائب للنص 4">
            <a:extLst>
              <a:ext uri="{FF2B5EF4-FFF2-40B4-BE49-F238E27FC236}">
                <a16:creationId xmlns:a16="http://schemas.microsoft.com/office/drawing/2014/main" id="{3D40984E-F881-0293-FEDA-75CCB5F5F1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5288" y="5157788"/>
            <a:ext cx="8183562" cy="420687"/>
          </a:xfrm>
        </p:spPr>
        <p:txBody>
          <a:bodyPr/>
          <a:lstStyle/>
          <a:p>
            <a:pPr marR="0" eaLnBrk="1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B40200"/>
                </a:solidFill>
                <a:cs typeface="Tahoma" panose="020B0604030504040204" pitchFamily="34" charset="0"/>
              </a:rPr>
              <a:t>Shroog Al-Shahrani</a:t>
            </a:r>
            <a:endParaRPr lang="ar-SA" altLang="en-US">
              <a:solidFill>
                <a:srgbClr val="B40200"/>
              </a:solidFill>
            </a:endParaRPr>
          </a:p>
        </p:txBody>
      </p:sp>
      <p:pic>
        <p:nvPicPr>
          <p:cNvPr id="20484" name="Picture 8" descr="https://encrypted-tbn3.google.com/images?q=tbn:ANd9GcRQphwvTqS6eUJmoGFULRRFR2We6wVzYIeg0Zf9QwGDMUBM5FNy">
            <a:extLst>
              <a:ext uri="{FF2B5EF4-FFF2-40B4-BE49-F238E27FC236}">
                <a16:creationId xmlns:a16="http://schemas.microsoft.com/office/drawing/2014/main" id="{C74A26F0-EFBE-A1A8-CBA8-9AF1CC8842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2420938"/>
            <a:ext cx="2376487" cy="237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800802C-9BB3-662C-3B13-A8760A408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620713"/>
            <a:ext cx="8183562" cy="1050925"/>
          </a:xfrm>
        </p:spPr>
        <p:txBody>
          <a:bodyPr/>
          <a:lstStyle/>
          <a:p>
            <a:pPr rtl="0" eaLnBrk="1" hangingPunct="1">
              <a:defRPr/>
            </a:pPr>
            <a:r>
              <a:rPr lang="en-US" altLang="en-US">
                <a:solidFill>
                  <a:srgbClr val="B2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charset="0"/>
              </a:rPr>
              <a:t>Sterilization</a:t>
            </a:r>
            <a:r>
              <a:rPr lang="ar-SA" altLang="en-US">
                <a:solidFill>
                  <a:srgbClr val="B2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>
                <a:solidFill>
                  <a:srgbClr val="B2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charset="0"/>
              </a:rPr>
              <a:t> :</a:t>
            </a:r>
            <a:endParaRPr lang="ar-SA" altLang="en-US">
              <a:solidFill>
                <a:srgbClr val="B2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F302EC0-63F9-FC84-94A8-E9F32B189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916113"/>
            <a:ext cx="8183562" cy="4189412"/>
          </a:xfrm>
        </p:spPr>
        <p:txBody>
          <a:bodyPr/>
          <a:lstStyle/>
          <a:p>
            <a:pPr algn="ctr" rtl="0" eaLnBrk="1" hangingPunct="1">
              <a:buFont typeface="Wingdings 2" pitchFamily="2" charset="2"/>
              <a:buNone/>
            </a:pPr>
            <a:r>
              <a:rPr lang="en-US" altLang="en-US" sz="3200" b="1">
                <a:latin typeface="Batang" panose="02030600000101010101" pitchFamily="18" charset="-127"/>
                <a:ea typeface="Batang" panose="02030600000101010101" pitchFamily="18" charset="-127"/>
                <a:cs typeface="Tahoma" panose="020B0604030504040204" pitchFamily="34" charset="0"/>
              </a:rPr>
              <a:t>Process which makes things free of microbes .</a:t>
            </a:r>
          </a:p>
          <a:p>
            <a:pPr algn="ctr" eaLnBrk="1" hangingPunct="1">
              <a:buFont typeface="Wingdings 2" pitchFamily="2" charset="2"/>
              <a:buNone/>
            </a:pPr>
            <a:endParaRPr lang="ar-SA" altLang="en-US" sz="3200" b="1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20482" name="Picture 2" descr="https://encrypted-tbn1.gstatic.com/images?q=tbn:ANd9GcRjECXLjDrW027JULiZYzsei3ao984Y2MEZkL6pLXGA2H41aHEU">
            <a:extLst>
              <a:ext uri="{FF2B5EF4-FFF2-40B4-BE49-F238E27FC236}">
                <a16:creationId xmlns:a16="http://schemas.microsoft.com/office/drawing/2014/main" id="{09B83A51-BC3E-970B-6C03-6B3848D960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213100"/>
            <a:ext cx="3332162" cy="250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F941E55-F1C7-DAD8-2377-76098050F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908050"/>
            <a:ext cx="8183562" cy="792163"/>
          </a:xfrm>
        </p:spPr>
        <p:txBody>
          <a:bodyPr/>
          <a:lstStyle/>
          <a:p>
            <a:pPr rtl="0" eaLnBrk="1" hangingPunct="1">
              <a:defRPr/>
            </a:pPr>
            <a:br>
              <a:rPr lang="en-US" altLang="en-US" sz="3200">
                <a:solidFill>
                  <a:srgbClr val="D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</a:br>
            <a:br>
              <a:rPr lang="en-US" altLang="en-US" sz="3200">
                <a:solidFill>
                  <a:srgbClr val="D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</a:br>
            <a:br>
              <a:rPr lang="en-US" altLang="en-US" sz="3200">
                <a:solidFill>
                  <a:srgbClr val="D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</a:br>
            <a:r>
              <a:rPr lang="en-US" altLang="en-US" sz="3200">
                <a:solidFill>
                  <a:srgbClr val="D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Things that can be sterilized</a:t>
            </a:r>
            <a:r>
              <a:rPr lang="ar-SA" altLang="en-US" sz="3200">
                <a:solidFill>
                  <a:srgbClr val="D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:</a:t>
            </a:r>
            <a:br>
              <a:rPr lang="en-US" altLang="en-US" sz="3200">
                <a:solidFill>
                  <a:srgbClr val="D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</a:br>
            <a:endParaRPr lang="ar-SA" altLang="en-US" sz="3200">
              <a:solidFill>
                <a:srgbClr val="D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95" name="عنصر نائب للمحتوى 2">
            <a:extLst>
              <a:ext uri="{FF2B5EF4-FFF2-40B4-BE49-F238E27FC236}">
                <a16:creationId xmlns:a16="http://schemas.microsoft.com/office/drawing/2014/main" id="{9855C813-F174-164B-AF45-4D58F0CD0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557338"/>
            <a:ext cx="8183563" cy="4535487"/>
          </a:xfrm>
        </p:spPr>
        <p:txBody>
          <a:bodyPr/>
          <a:lstStyle/>
          <a:p>
            <a:pPr eaLnBrk="1" hangingPunct="1"/>
            <a:endParaRPr lang="en-US" altLang="en-US">
              <a:cs typeface="Tahoma" panose="020B0604030504040204" pitchFamily="34" charset="0"/>
            </a:endParaRPr>
          </a:p>
        </p:txBody>
      </p:sp>
      <p:sp>
        <p:nvSpPr>
          <p:cNvPr id="4" name="شكل بيضاوي 3">
            <a:extLst>
              <a:ext uri="{FF2B5EF4-FFF2-40B4-BE49-F238E27FC236}">
                <a16:creationId xmlns:a16="http://schemas.microsoft.com/office/drawing/2014/main" id="{A842BB10-17B5-93ED-6A4D-8AFF34F23E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563" y="1700213"/>
            <a:ext cx="1441450" cy="1008062"/>
          </a:xfrm>
          <a:prstGeom prst="ellipse">
            <a:avLst/>
          </a:prstGeom>
          <a:gradFill rotWithShape="1">
            <a:gsLst>
              <a:gs pos="0">
                <a:srgbClr val="FF6B6B"/>
              </a:gs>
              <a:gs pos="25000">
                <a:srgbClr val="FF6F6F"/>
              </a:gs>
              <a:gs pos="100000">
                <a:srgbClr val="FFB2B2"/>
              </a:gs>
            </a:gsLst>
            <a:lin ang="16200000" scaled="1"/>
          </a:gradFill>
          <a:ln w="9525">
            <a:solidFill>
              <a:srgbClr val="FF3B3B"/>
            </a:solidFill>
            <a:round/>
            <a:headEnd/>
            <a:tailEnd/>
          </a:ln>
          <a:effectLst>
            <a:outerShdw blurRad="63500" dist="38100" dir="5400000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dk1"/>
                </a:solidFill>
                <a:latin typeface="Arial Rounded MT Bold" pitchFamily="34" charset="0"/>
                <a:cs typeface="+mn-cs"/>
              </a:rPr>
              <a:t>Flasks</a:t>
            </a:r>
          </a:p>
        </p:txBody>
      </p:sp>
      <p:sp>
        <p:nvSpPr>
          <p:cNvPr id="8" name="شكل بيضاوي 7">
            <a:extLst>
              <a:ext uri="{FF2B5EF4-FFF2-40B4-BE49-F238E27FC236}">
                <a16:creationId xmlns:a16="http://schemas.microsoft.com/office/drawing/2014/main" id="{538C1651-9580-89AB-B3CC-5E371D22C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700213"/>
            <a:ext cx="1728788" cy="1008062"/>
          </a:xfrm>
          <a:prstGeom prst="ellipse">
            <a:avLst/>
          </a:prstGeom>
          <a:gradFill rotWithShape="1">
            <a:gsLst>
              <a:gs pos="0">
                <a:srgbClr val="FF6B6B"/>
              </a:gs>
              <a:gs pos="25000">
                <a:srgbClr val="FF6F6F"/>
              </a:gs>
              <a:gs pos="100000">
                <a:srgbClr val="FFB2B2"/>
              </a:gs>
            </a:gsLst>
            <a:lin ang="16200000" scaled="1"/>
          </a:gradFill>
          <a:ln w="9525">
            <a:solidFill>
              <a:srgbClr val="FF3B3B"/>
            </a:solidFill>
            <a:round/>
            <a:headEnd/>
            <a:tailEnd/>
          </a:ln>
          <a:effectLst>
            <a:outerShdw blurRad="63500" dist="38100" dir="5400000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dk1"/>
                </a:solidFill>
                <a:latin typeface="Arial Rounded MT Bold" pitchFamily="34" charset="0"/>
                <a:cs typeface="+mn-cs"/>
              </a:rPr>
              <a:t>Beakers</a:t>
            </a:r>
          </a:p>
        </p:txBody>
      </p:sp>
      <p:sp>
        <p:nvSpPr>
          <p:cNvPr id="9" name="شكل بيضاوي 8">
            <a:extLst>
              <a:ext uri="{FF2B5EF4-FFF2-40B4-BE49-F238E27FC236}">
                <a16:creationId xmlns:a16="http://schemas.microsoft.com/office/drawing/2014/main" id="{CA4B402F-B5A3-64B9-6C42-72978BD01E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1700213"/>
            <a:ext cx="1728788" cy="1008062"/>
          </a:xfrm>
          <a:prstGeom prst="ellipse">
            <a:avLst/>
          </a:prstGeom>
          <a:gradFill rotWithShape="1">
            <a:gsLst>
              <a:gs pos="0">
                <a:srgbClr val="FF6B6B"/>
              </a:gs>
              <a:gs pos="25000">
                <a:srgbClr val="FF6F6F"/>
              </a:gs>
              <a:gs pos="100000">
                <a:srgbClr val="FFB2B2"/>
              </a:gs>
            </a:gsLst>
            <a:lin ang="16200000" scaled="1"/>
          </a:gradFill>
          <a:ln w="9525">
            <a:solidFill>
              <a:srgbClr val="FF3B3B"/>
            </a:solidFill>
            <a:round/>
            <a:headEnd/>
            <a:tailEnd/>
          </a:ln>
          <a:effectLst>
            <a:outerShdw blurRad="63500" dist="38100" dir="5400000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dk1"/>
                </a:solidFill>
                <a:latin typeface="Arial Rounded MT Bold" pitchFamily="34" charset="0"/>
                <a:cs typeface="+mn-cs"/>
              </a:rPr>
              <a:t>Pipettes</a:t>
            </a:r>
          </a:p>
        </p:txBody>
      </p:sp>
      <p:sp>
        <p:nvSpPr>
          <p:cNvPr id="10" name="شكل بيضاوي 9">
            <a:extLst>
              <a:ext uri="{FF2B5EF4-FFF2-40B4-BE49-F238E27FC236}">
                <a16:creationId xmlns:a16="http://schemas.microsoft.com/office/drawing/2014/main" id="{D5B80E00-99BE-7EB3-18A2-872F2BEFC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773238"/>
            <a:ext cx="1584325" cy="935037"/>
          </a:xfrm>
          <a:prstGeom prst="ellipse">
            <a:avLst/>
          </a:prstGeom>
          <a:gradFill rotWithShape="1">
            <a:gsLst>
              <a:gs pos="0">
                <a:srgbClr val="FF6B6B"/>
              </a:gs>
              <a:gs pos="25000">
                <a:srgbClr val="FF6F6F"/>
              </a:gs>
              <a:gs pos="100000">
                <a:srgbClr val="FFB2B2"/>
              </a:gs>
            </a:gsLst>
            <a:lin ang="16200000" scaled="1"/>
          </a:gradFill>
          <a:ln w="9525">
            <a:solidFill>
              <a:srgbClr val="FF3B3B"/>
            </a:solidFill>
            <a:round/>
            <a:headEnd/>
            <a:tailEnd/>
          </a:ln>
          <a:effectLst>
            <a:outerShdw blurRad="63500" dist="38100" dir="5400000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dk1"/>
                </a:solidFill>
                <a:latin typeface="Arial Rounded MT Bold" pitchFamily="34" charset="0"/>
                <a:cs typeface="+mn-cs"/>
              </a:rPr>
              <a:t>Petri dishes</a:t>
            </a:r>
          </a:p>
        </p:txBody>
      </p:sp>
      <p:pic>
        <p:nvPicPr>
          <p:cNvPr id="14338" name="Picture 2" descr="https://encrypted-tbn2.google.com/images?q=tbn:ANd9GcQXrk5skLp_tGZ_Hm9KxEzcySXL0aaQYcP3JrwrdEYGOCUvTHI3">
            <a:extLst>
              <a:ext uri="{FF2B5EF4-FFF2-40B4-BE49-F238E27FC236}">
                <a16:creationId xmlns:a16="http://schemas.microsoft.com/office/drawing/2014/main" id="{4E546FAA-2D14-D9BB-AA46-D2D5ED052F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 l="6720" t="16800" r="9280" b="12640"/>
          <a:stretch>
            <a:fillRect/>
          </a:stretch>
        </p:blipFill>
        <p:spPr bwMode="auto">
          <a:xfrm>
            <a:off x="611188" y="2852738"/>
            <a:ext cx="1800225" cy="1512887"/>
          </a:xfrm>
          <a:prstGeom prst="rect">
            <a:avLst/>
          </a:prstGeom>
          <a:noFill/>
          <a:ln w="9525" cap="sq">
            <a:solidFill>
              <a:srgbClr val="000000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42999"/>
              </a:srgbClr>
            </a:outerShdw>
          </a:effectLst>
        </p:spPr>
      </p:pic>
      <p:pic>
        <p:nvPicPr>
          <p:cNvPr id="14340" name="Picture 4" descr="https://encrypted-tbn1.google.com/images?q=tbn:ANd9GcSSQSLruK0A9CWRKG6yZLXwNhHCB9j7XLcNGY5OSEgL-btULd_avg">
            <a:extLst>
              <a:ext uri="{FF2B5EF4-FFF2-40B4-BE49-F238E27FC236}">
                <a16:creationId xmlns:a16="http://schemas.microsoft.com/office/drawing/2014/main" id="{F77A5F27-D4FE-4057-9301-7634DFAEE0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27313" y="2781300"/>
            <a:ext cx="1712912" cy="1584325"/>
          </a:xfrm>
          <a:prstGeom prst="rect">
            <a:avLst/>
          </a:prstGeom>
          <a:noFill/>
          <a:ln w="9525" cap="sq">
            <a:solidFill>
              <a:srgbClr val="000000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42999"/>
              </a:srgbClr>
            </a:outerShdw>
          </a:effectLst>
        </p:spPr>
      </p:pic>
      <p:pic>
        <p:nvPicPr>
          <p:cNvPr id="14342" name="Picture 6" descr="https://encrypted-tbn2.google.com/images?q=tbn:ANd9GcTTiMd0aVCT7F4_h1stnjISRMvk9JQXFSrbFOGHYudQThyDdB1j">
            <a:extLst>
              <a:ext uri="{FF2B5EF4-FFF2-40B4-BE49-F238E27FC236}">
                <a16:creationId xmlns:a16="http://schemas.microsoft.com/office/drawing/2014/main" id="{7B495D04-D2D1-6B24-171A-D690E937AC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2781300"/>
            <a:ext cx="1584325" cy="1584325"/>
          </a:xfrm>
          <a:prstGeom prst="rect">
            <a:avLst/>
          </a:prstGeom>
          <a:noFill/>
          <a:ln w="9525" cap="sq">
            <a:solidFill>
              <a:srgbClr val="000000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42999"/>
              </a:srgbClr>
            </a:outerShdw>
          </a:effectLst>
        </p:spPr>
      </p:pic>
      <p:pic>
        <p:nvPicPr>
          <p:cNvPr id="14344" name="Picture 8" descr="https://encrypted-tbn2.google.com/images?q=tbn:ANd9GcT-dvgOXqoUtXlm_mKaSjgKGv-brLxCmjz0-vkupP8M_0J2qiXy">
            <a:extLst>
              <a:ext uri="{FF2B5EF4-FFF2-40B4-BE49-F238E27FC236}">
                <a16:creationId xmlns:a16="http://schemas.microsoft.com/office/drawing/2014/main" id="{CFC86914-101E-2F5C-8793-B049722FE6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372225" y="2781300"/>
            <a:ext cx="2289175" cy="1584325"/>
          </a:xfrm>
          <a:prstGeom prst="rect">
            <a:avLst/>
          </a:prstGeom>
          <a:noFill/>
          <a:ln w="9525" cap="sq">
            <a:solidFill>
              <a:srgbClr val="000000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42999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عنصر نائب للمحتوى 2">
            <a:extLst>
              <a:ext uri="{FF2B5EF4-FFF2-40B4-BE49-F238E27FC236}">
                <a16:creationId xmlns:a16="http://schemas.microsoft.com/office/drawing/2014/main" id="{7C9EB2EB-BB90-AA18-22C7-C2C62DDDB0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844675"/>
            <a:ext cx="8183562" cy="4187825"/>
          </a:xfrm>
        </p:spPr>
        <p:txBody>
          <a:bodyPr/>
          <a:lstStyle/>
          <a:p>
            <a:pPr eaLnBrk="1" hangingPunct="1"/>
            <a:endParaRPr lang="en-US" altLang="en-US">
              <a:cs typeface="Tahoma" panose="020B0604030504040204" pitchFamily="34" charset="0"/>
            </a:endParaRPr>
          </a:p>
        </p:txBody>
      </p:sp>
      <p:sp>
        <p:nvSpPr>
          <p:cNvPr id="4" name="عنوان 1">
            <a:extLst>
              <a:ext uri="{FF2B5EF4-FFF2-40B4-BE49-F238E27FC236}">
                <a16:creationId xmlns:a16="http://schemas.microsoft.com/office/drawing/2014/main" id="{D8FC7C04-6490-F880-3B43-290169F1F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792163"/>
          </a:xfrm>
        </p:spPr>
        <p:txBody>
          <a:bodyPr/>
          <a:lstStyle/>
          <a:p>
            <a:pPr rtl="0" eaLnBrk="1" hangingPunct="1">
              <a:defRPr/>
            </a:pPr>
            <a:r>
              <a:rPr lang="en-US" altLang="en-US" sz="3200">
                <a:solidFill>
                  <a:srgbClr val="D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charset="0"/>
              </a:rPr>
              <a:t>Things that can be sterilized</a:t>
            </a:r>
            <a:r>
              <a:rPr lang="ar-SA" altLang="en-US" sz="3200">
                <a:solidFill>
                  <a:srgbClr val="D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:</a:t>
            </a:r>
            <a:endParaRPr lang="ar-SA" altLang="en-US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شكل بيضاوي 12">
            <a:extLst>
              <a:ext uri="{FF2B5EF4-FFF2-40B4-BE49-F238E27FC236}">
                <a16:creationId xmlns:a16="http://schemas.microsoft.com/office/drawing/2014/main" id="{C55A0140-8266-53DA-D1CB-C36FA7F6E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1412875"/>
            <a:ext cx="2087562" cy="1008063"/>
          </a:xfrm>
          <a:prstGeom prst="ellipse">
            <a:avLst/>
          </a:prstGeom>
          <a:gradFill rotWithShape="1">
            <a:gsLst>
              <a:gs pos="0">
                <a:srgbClr val="FF6B6B"/>
              </a:gs>
              <a:gs pos="25000">
                <a:srgbClr val="FF6F6F"/>
              </a:gs>
              <a:gs pos="100000">
                <a:srgbClr val="FFB2B2"/>
              </a:gs>
            </a:gsLst>
            <a:lin ang="16200000" scaled="1"/>
          </a:gradFill>
          <a:ln w="9525">
            <a:solidFill>
              <a:srgbClr val="FF3B3B"/>
            </a:solidFill>
            <a:round/>
            <a:headEnd/>
            <a:tailEnd/>
          </a:ln>
          <a:effectLst>
            <a:outerShdw blurRad="63500" dist="38100" dir="5400000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dk1"/>
                </a:solidFill>
                <a:latin typeface="Arial Rounded MT Bold" pitchFamily="34" charset="0"/>
                <a:cs typeface="+mn-cs"/>
              </a:rPr>
              <a:t>Apparatus</a:t>
            </a:r>
          </a:p>
        </p:txBody>
      </p:sp>
      <p:sp>
        <p:nvSpPr>
          <p:cNvPr id="14" name="شكل بيضاوي 13">
            <a:extLst>
              <a:ext uri="{FF2B5EF4-FFF2-40B4-BE49-F238E27FC236}">
                <a16:creationId xmlns:a16="http://schemas.microsoft.com/office/drawing/2014/main" id="{24F9DFEB-8665-1FCB-A50C-092B5BA653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412875"/>
            <a:ext cx="1655763" cy="1008063"/>
          </a:xfrm>
          <a:prstGeom prst="ellipse">
            <a:avLst/>
          </a:prstGeom>
          <a:gradFill rotWithShape="1">
            <a:gsLst>
              <a:gs pos="0">
                <a:srgbClr val="FF6B6B"/>
              </a:gs>
              <a:gs pos="25000">
                <a:srgbClr val="FF6F6F"/>
              </a:gs>
              <a:gs pos="100000">
                <a:srgbClr val="FFB2B2"/>
              </a:gs>
            </a:gsLst>
            <a:lin ang="16200000" scaled="1"/>
          </a:gradFill>
          <a:ln w="9525">
            <a:solidFill>
              <a:srgbClr val="FF3B3B"/>
            </a:solidFill>
            <a:round/>
            <a:headEnd/>
            <a:tailEnd/>
          </a:ln>
          <a:effectLst>
            <a:outerShdw blurRad="63500" dist="38100" dir="5400000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dk1"/>
                </a:solidFill>
                <a:latin typeface="Arial Rounded MT Bold" pitchFamily="34" charset="0"/>
                <a:cs typeface="+mn-cs"/>
              </a:rPr>
              <a:t>Clothes</a:t>
            </a:r>
          </a:p>
        </p:txBody>
      </p:sp>
      <p:sp>
        <p:nvSpPr>
          <p:cNvPr id="15" name="شكل بيضاوي 14">
            <a:extLst>
              <a:ext uri="{FF2B5EF4-FFF2-40B4-BE49-F238E27FC236}">
                <a16:creationId xmlns:a16="http://schemas.microsoft.com/office/drawing/2014/main" id="{EAF19B89-3B63-0D31-6DDC-A1FE29825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9338" y="1484313"/>
            <a:ext cx="1441450" cy="1008062"/>
          </a:xfrm>
          <a:prstGeom prst="ellipse">
            <a:avLst/>
          </a:prstGeom>
          <a:gradFill rotWithShape="1">
            <a:gsLst>
              <a:gs pos="0">
                <a:srgbClr val="FF6B6B"/>
              </a:gs>
              <a:gs pos="25000">
                <a:srgbClr val="FF6F6F"/>
              </a:gs>
              <a:gs pos="100000">
                <a:srgbClr val="FFB2B2"/>
              </a:gs>
            </a:gsLst>
            <a:lin ang="16200000" scaled="1"/>
          </a:gradFill>
          <a:ln w="9525">
            <a:solidFill>
              <a:srgbClr val="FF3B3B"/>
            </a:solidFill>
            <a:round/>
            <a:headEnd/>
            <a:tailEnd/>
          </a:ln>
          <a:effectLst>
            <a:outerShdw blurRad="63500" dist="38100" dir="5400000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dk1"/>
                </a:solidFill>
                <a:latin typeface="Arial Rounded MT Bold" pitchFamily="34" charset="0"/>
                <a:cs typeface="+mn-cs"/>
              </a:rPr>
              <a:t>Media</a:t>
            </a:r>
          </a:p>
        </p:txBody>
      </p:sp>
      <p:sp>
        <p:nvSpPr>
          <p:cNvPr id="16" name="شكل بيضاوي 15">
            <a:extLst>
              <a:ext uri="{FF2B5EF4-FFF2-40B4-BE49-F238E27FC236}">
                <a16:creationId xmlns:a16="http://schemas.microsoft.com/office/drawing/2014/main" id="{B0AB0FF6-810E-3CB4-4042-C6ADD85543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412875"/>
            <a:ext cx="1800225" cy="1008063"/>
          </a:xfrm>
          <a:prstGeom prst="ellipse">
            <a:avLst/>
          </a:prstGeom>
          <a:gradFill rotWithShape="1">
            <a:gsLst>
              <a:gs pos="0">
                <a:srgbClr val="FF6B6B"/>
              </a:gs>
              <a:gs pos="25000">
                <a:srgbClr val="FF6F6F"/>
              </a:gs>
              <a:gs pos="100000">
                <a:srgbClr val="FFB2B2"/>
              </a:gs>
            </a:gsLst>
            <a:lin ang="16200000" scaled="1"/>
          </a:gradFill>
          <a:ln w="9525">
            <a:solidFill>
              <a:srgbClr val="FF3B3B"/>
            </a:solidFill>
            <a:round/>
            <a:headEnd/>
            <a:tailEnd/>
          </a:ln>
          <a:effectLst>
            <a:outerShdw blurRad="63500" dist="38100" dir="5400000" rotWithShape="0">
              <a:srgbClr val="000000">
                <a:alpha val="39999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Verdana" charset="0"/>
                <a:ea typeface="Tahoma" charset="0"/>
                <a:cs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Tahoma" charset="0"/>
                <a:cs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Tahoma" charset="0"/>
                <a:cs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Tahoma" charset="0"/>
                <a:cs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Tahoma" charset="0"/>
                <a:cs typeface="Tahoma" charset="0"/>
              </a:defRPr>
            </a:lvl5pPr>
            <a:lvl6pPr marL="25146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Tahoma" charset="0"/>
                <a:cs typeface="Tahoma" charset="0"/>
              </a:defRPr>
            </a:lvl6pPr>
            <a:lvl7pPr marL="29718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Tahoma" charset="0"/>
                <a:cs typeface="Tahoma" charset="0"/>
              </a:defRPr>
            </a:lvl7pPr>
            <a:lvl8pPr marL="34290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Tahoma" charset="0"/>
                <a:cs typeface="Tahoma" charset="0"/>
              </a:defRPr>
            </a:lvl8pPr>
            <a:lvl9pPr marL="38862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Tahoma" charset="0"/>
                <a:cs typeface="Tahoma" charset="0"/>
              </a:defRPr>
            </a:lvl9pPr>
          </a:lstStyle>
          <a:p>
            <a:pPr algn="ctr" rtl="1" eaLnBrk="1" hangingPunct="1">
              <a:defRPr/>
            </a:pPr>
            <a:r>
              <a:rPr lang="en-US" altLang="en-US" sz="2000">
                <a:solidFill>
                  <a:srgbClr val="000000"/>
                </a:solidFill>
                <a:latin typeface="Arial Rounded MT Bold" charset="0"/>
              </a:rPr>
              <a:t>Needles</a:t>
            </a:r>
            <a:endParaRPr lang="ar-SA" altLang="en-US" sz="2000">
              <a:solidFill>
                <a:srgbClr val="000000"/>
              </a:solidFill>
              <a:latin typeface="Arial Rounded MT Bold" charset="0"/>
            </a:endParaRPr>
          </a:p>
        </p:txBody>
      </p:sp>
      <p:pic>
        <p:nvPicPr>
          <p:cNvPr id="17" name="Picture 10" descr="https://encrypted-tbn3.google.com/images?q=tbn:ANd9GcS5GsWwI3pstn4yDQRImtd6QyjUkUdFn6H5skGNcAfjMQ1aCgO4">
            <a:extLst>
              <a:ext uri="{FF2B5EF4-FFF2-40B4-BE49-F238E27FC236}">
                <a16:creationId xmlns:a16="http://schemas.microsoft.com/office/drawing/2014/main" id="{A76F84D3-2087-1E6B-C4BB-C0B42D0A6E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2492375"/>
            <a:ext cx="1409700" cy="2895600"/>
          </a:xfrm>
          <a:prstGeom prst="rect">
            <a:avLst/>
          </a:prstGeom>
          <a:noFill/>
          <a:ln w="9525" cap="sq">
            <a:solidFill>
              <a:srgbClr val="000000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42999"/>
              </a:srgbClr>
            </a:outerShdw>
          </a:effectLst>
        </p:spPr>
      </p:pic>
      <p:pic>
        <p:nvPicPr>
          <p:cNvPr id="18" name="Picture 12" descr="https://encrypted-tbn0.google.com/images?q=tbn:ANd9GcS7p2GlIAAEhQl-egup8QeHLEIPnAukPrPaRPIqLRYJlHtbtFwhkw">
            <a:extLst>
              <a:ext uri="{FF2B5EF4-FFF2-40B4-BE49-F238E27FC236}">
                <a16:creationId xmlns:a16="http://schemas.microsoft.com/office/drawing/2014/main" id="{019BA7FB-7AD4-C1B6-3603-82D91F4880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24075" y="2492375"/>
            <a:ext cx="2038350" cy="2592388"/>
          </a:xfrm>
          <a:prstGeom prst="rect">
            <a:avLst/>
          </a:prstGeom>
          <a:noFill/>
          <a:ln w="9525" cap="sq">
            <a:solidFill>
              <a:srgbClr val="000000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42999"/>
              </a:srgbClr>
            </a:outerShdw>
          </a:effectLst>
        </p:spPr>
      </p:pic>
      <p:pic>
        <p:nvPicPr>
          <p:cNvPr id="19" name="Picture 14" descr="https://encrypted-tbn3.google.com/images?q=tbn:ANd9GcSI8lEyjd8hTzbk8pcbnC7mRt24fyJHMkh71x-yrfvIczFTIBhhGw">
            <a:extLst>
              <a:ext uri="{FF2B5EF4-FFF2-40B4-BE49-F238E27FC236}">
                <a16:creationId xmlns:a16="http://schemas.microsoft.com/office/drawing/2014/main" id="{D2676759-473A-6052-F34E-E357FF75C0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 l="17513"/>
          <a:stretch>
            <a:fillRect/>
          </a:stretch>
        </p:blipFill>
        <p:spPr bwMode="auto">
          <a:xfrm>
            <a:off x="4408488" y="2565400"/>
            <a:ext cx="2035175" cy="2232025"/>
          </a:xfrm>
          <a:prstGeom prst="rect">
            <a:avLst/>
          </a:prstGeom>
          <a:noFill/>
          <a:ln w="9525" cap="sq">
            <a:solidFill>
              <a:srgbClr val="000000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42999"/>
              </a:srgbClr>
            </a:outerShdw>
          </a:effectLst>
        </p:spPr>
      </p:pic>
      <p:pic>
        <p:nvPicPr>
          <p:cNvPr id="20" name="Picture 16" descr="https://encrypted-tbn0.google.com/images?q=tbn:ANd9GcTHool_YrvC4QDFYSNPa3tSTzqMA4p6ydvCXszST-tIHnjVeHNDBQ">
            <a:extLst>
              <a:ext uri="{FF2B5EF4-FFF2-40B4-BE49-F238E27FC236}">
                <a16:creationId xmlns:a16="http://schemas.microsoft.com/office/drawing/2014/main" id="{62CA20BA-DE0E-5CD0-0579-3EF6AC8A9F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88125" y="2492375"/>
            <a:ext cx="2390775" cy="3024188"/>
          </a:xfrm>
          <a:prstGeom prst="rect">
            <a:avLst/>
          </a:prstGeom>
          <a:noFill/>
          <a:ln w="9525" cap="sq">
            <a:solidFill>
              <a:srgbClr val="000000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42999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عنوان 1">
            <a:extLst>
              <a:ext uri="{FF2B5EF4-FFF2-40B4-BE49-F238E27FC236}">
                <a16:creationId xmlns:a16="http://schemas.microsoft.com/office/drawing/2014/main" id="{4A7B0D6D-246F-CB53-A898-C474E23D4B6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95288" y="620713"/>
            <a:ext cx="8183562" cy="647700"/>
          </a:xfrm>
        </p:spPr>
        <p:txBody>
          <a:bodyPr/>
          <a:lstStyle/>
          <a:p>
            <a:pPr algn="ctr" rtl="0" eaLnBrk="1" hangingPunct="1"/>
            <a:r>
              <a:rPr lang="en-US" altLang="en-US" sz="320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There are </a:t>
            </a:r>
            <a:r>
              <a:rPr lang="en-US" altLang="en-US" sz="3200">
                <a:solidFill>
                  <a:srgbClr val="AF0E0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320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different sterilization principles:</a:t>
            </a:r>
            <a:endParaRPr lang="ar-SA" altLang="en-US" sz="320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مستطيل مستدير الزوايا 3">
            <a:extLst>
              <a:ext uri="{FF2B5EF4-FFF2-40B4-BE49-F238E27FC236}">
                <a16:creationId xmlns:a16="http://schemas.microsoft.com/office/drawing/2014/main" id="{C047ECB0-4C46-B459-92FA-344045EF7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3213100"/>
            <a:ext cx="2590800" cy="9144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6B6B"/>
              </a:gs>
              <a:gs pos="25000">
                <a:srgbClr val="FF6F6F"/>
              </a:gs>
              <a:gs pos="100000">
                <a:srgbClr val="FFB2B2"/>
              </a:gs>
            </a:gsLst>
            <a:lin ang="16200000" scaled="1"/>
          </a:gradFill>
          <a:ln w="9525">
            <a:solidFill>
              <a:srgbClr val="FF3B3B"/>
            </a:solidFill>
            <a:round/>
            <a:headEnd/>
            <a:tailEnd/>
          </a:ln>
          <a:effectLst>
            <a:outerShdw blurRad="63500" dist="38100" dir="5400000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marL="0" lvl="1" algn="ctr" eaLnBrk="1" hangingPunct="1">
              <a:defRPr/>
            </a:pPr>
            <a:r>
              <a:rPr lang="en-US" altLang="en-US" sz="2400" b="1">
                <a:solidFill>
                  <a:srgbClr val="000000"/>
                </a:solidFill>
                <a:latin typeface="Verdana" pitchFamily="34" charset="0"/>
                <a:cs typeface="Tahoma" pitchFamily="34" charset="0"/>
              </a:rPr>
              <a:t>1- Heat sterilization</a:t>
            </a:r>
            <a:endParaRPr lang="en-US" altLang="en-US" b="1">
              <a:solidFill>
                <a:srgbClr val="000000"/>
              </a:solidFill>
              <a:latin typeface="Verdana" pitchFamily="34" charset="0"/>
              <a:cs typeface="Tahoma" pitchFamily="34" charset="0"/>
            </a:endParaRPr>
          </a:p>
        </p:txBody>
      </p:sp>
      <p:sp>
        <p:nvSpPr>
          <p:cNvPr id="5" name="مستطيل مستدير الزوايا 4">
            <a:extLst>
              <a:ext uri="{FF2B5EF4-FFF2-40B4-BE49-F238E27FC236}">
                <a16:creationId xmlns:a16="http://schemas.microsoft.com/office/drawing/2014/main" id="{E776A1DF-53D3-4E76-7018-72C7B4D66C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3213100"/>
            <a:ext cx="2592388" cy="9144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6B6B"/>
              </a:gs>
              <a:gs pos="25000">
                <a:srgbClr val="FF6F6F"/>
              </a:gs>
              <a:gs pos="100000">
                <a:srgbClr val="FFB2B2"/>
              </a:gs>
            </a:gsLst>
            <a:lin ang="16200000" scaled="1"/>
          </a:gradFill>
          <a:ln w="9525">
            <a:solidFill>
              <a:srgbClr val="FF3B3B"/>
            </a:solidFill>
            <a:round/>
            <a:headEnd/>
            <a:tailEnd/>
          </a:ln>
          <a:effectLst>
            <a:outerShdw blurRad="63500" dist="38100" dir="5400000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marL="0" lvl="1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dk1"/>
                </a:solidFill>
                <a:latin typeface="+mn-lt"/>
                <a:cs typeface="+mn-cs"/>
              </a:rPr>
              <a:t> 2- Chemical sterilization</a:t>
            </a:r>
          </a:p>
        </p:txBody>
      </p:sp>
      <p:sp>
        <p:nvSpPr>
          <p:cNvPr id="6" name="مستطيل مستدير الزوايا 5">
            <a:extLst>
              <a:ext uri="{FF2B5EF4-FFF2-40B4-BE49-F238E27FC236}">
                <a16:creationId xmlns:a16="http://schemas.microsoft.com/office/drawing/2014/main" id="{A07F6063-0372-6CE5-F342-968F1BA1DF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1863" y="3213100"/>
            <a:ext cx="2592387" cy="9144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6B6B"/>
              </a:gs>
              <a:gs pos="25000">
                <a:srgbClr val="FF6F6F"/>
              </a:gs>
              <a:gs pos="100000">
                <a:srgbClr val="FFB2B2"/>
              </a:gs>
            </a:gsLst>
            <a:lin ang="16200000" scaled="1"/>
          </a:gradFill>
          <a:ln w="9525">
            <a:solidFill>
              <a:srgbClr val="FF3B3B"/>
            </a:solidFill>
            <a:round/>
            <a:headEnd/>
            <a:tailEnd/>
          </a:ln>
          <a:effectLst>
            <a:outerShdw blurRad="63500" dist="38100" dir="5400000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marL="0" lvl="1"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dk1"/>
                </a:solidFill>
                <a:latin typeface="+mn-lt"/>
                <a:cs typeface="+mn-cs"/>
              </a:rPr>
              <a:t> </a:t>
            </a:r>
            <a:r>
              <a:rPr lang="en-US" sz="2400" b="1" dirty="0">
                <a:solidFill>
                  <a:schemeClr val="dk1"/>
                </a:solidFill>
                <a:latin typeface="+mn-lt"/>
                <a:cs typeface="+mn-cs"/>
              </a:rPr>
              <a:t>3-Radiation sterilization</a:t>
            </a:r>
          </a:p>
        </p:txBody>
      </p:sp>
      <p:cxnSp>
        <p:nvCxnSpPr>
          <p:cNvPr id="9" name="رابط مستقيم 8">
            <a:extLst>
              <a:ext uri="{FF2B5EF4-FFF2-40B4-BE49-F238E27FC236}">
                <a16:creationId xmlns:a16="http://schemas.microsoft.com/office/drawing/2014/main" id="{BDD51F7F-A8F8-B5F7-F482-89CFDF925323}"/>
              </a:ext>
            </a:extLst>
          </p:cNvPr>
          <p:cNvCxnSpPr/>
          <p:nvPr/>
        </p:nvCxnSpPr>
        <p:spPr>
          <a:xfrm flipH="1">
            <a:off x="1547813" y="1557338"/>
            <a:ext cx="5761037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سهم للأسفل 9">
            <a:extLst>
              <a:ext uri="{FF2B5EF4-FFF2-40B4-BE49-F238E27FC236}">
                <a16:creationId xmlns:a16="http://schemas.microsoft.com/office/drawing/2014/main" id="{0C69B7A6-A536-D570-9EAC-BFE215C86571}"/>
              </a:ext>
            </a:extLst>
          </p:cNvPr>
          <p:cNvSpPr/>
          <p:nvPr/>
        </p:nvSpPr>
        <p:spPr>
          <a:xfrm>
            <a:off x="1331913" y="1557338"/>
            <a:ext cx="792162" cy="15113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hangingPunct="1">
              <a:defRPr/>
            </a:pPr>
            <a:endParaRPr lang="en-US" altLang="en-US">
              <a:solidFill>
                <a:srgbClr val="FFFFFF"/>
              </a:solidFill>
              <a:cs typeface="Tahoma" pitchFamily="34" charset="0"/>
            </a:endParaRPr>
          </a:p>
        </p:txBody>
      </p:sp>
      <p:sp>
        <p:nvSpPr>
          <p:cNvPr id="11" name="سهم للأسفل 10">
            <a:extLst>
              <a:ext uri="{FF2B5EF4-FFF2-40B4-BE49-F238E27FC236}">
                <a16:creationId xmlns:a16="http://schemas.microsoft.com/office/drawing/2014/main" id="{C20C2A54-808C-6FE6-6A60-2CA2DE4954F9}"/>
              </a:ext>
            </a:extLst>
          </p:cNvPr>
          <p:cNvSpPr/>
          <p:nvPr/>
        </p:nvSpPr>
        <p:spPr>
          <a:xfrm>
            <a:off x="3995738" y="1557338"/>
            <a:ext cx="792162" cy="15113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hangingPunct="1">
              <a:defRPr/>
            </a:pPr>
            <a:endParaRPr lang="en-US" altLang="en-US">
              <a:solidFill>
                <a:srgbClr val="FFFFFF"/>
              </a:solidFill>
              <a:cs typeface="Tahoma" pitchFamily="34" charset="0"/>
            </a:endParaRPr>
          </a:p>
        </p:txBody>
      </p:sp>
      <p:sp>
        <p:nvSpPr>
          <p:cNvPr id="12" name="سهم للأسفل 11">
            <a:extLst>
              <a:ext uri="{FF2B5EF4-FFF2-40B4-BE49-F238E27FC236}">
                <a16:creationId xmlns:a16="http://schemas.microsoft.com/office/drawing/2014/main" id="{FC195777-C09E-3DC7-8566-E594797D270B}"/>
              </a:ext>
            </a:extLst>
          </p:cNvPr>
          <p:cNvSpPr/>
          <p:nvPr/>
        </p:nvSpPr>
        <p:spPr>
          <a:xfrm>
            <a:off x="6732588" y="1557338"/>
            <a:ext cx="792162" cy="15113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hangingPunct="1">
              <a:defRPr/>
            </a:pPr>
            <a:endParaRPr lang="en-US" altLang="en-US">
              <a:solidFill>
                <a:srgbClr val="FFFFFF"/>
              </a:solidFill>
              <a:cs typeface="Tahoma" pitchFamily="34" charset="0"/>
            </a:endParaRPr>
          </a:p>
        </p:txBody>
      </p:sp>
      <p:pic>
        <p:nvPicPr>
          <p:cNvPr id="24578" name="Picture 2" descr="https://encrypted-tbn1.gstatic.com/images?q=tbn:ANd9GcRbrzaCyzabrEjekmzQj0X4y-nmY99rTa9sTBOqxKLtT-DI_3uxsw">
            <a:extLst>
              <a:ext uri="{FF2B5EF4-FFF2-40B4-BE49-F238E27FC236}">
                <a16:creationId xmlns:a16="http://schemas.microsoft.com/office/drawing/2014/main" id="{6C66CC47-16ED-48BF-98E0-91F03D0287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4221163"/>
            <a:ext cx="1755775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0" name="Picture 4" descr="https://encrypted-tbn3.gstatic.com/images?q=tbn:ANd9GcR6vhJUnehorUIB_NPFQlpt3A9pljL0f-ia1JFM19w-Td4rCbCQ-Q">
            <a:extLst>
              <a:ext uri="{FF2B5EF4-FFF2-40B4-BE49-F238E27FC236}">
                <a16:creationId xmlns:a16="http://schemas.microsoft.com/office/drawing/2014/main" id="{5BB933CA-2648-E2B3-7FB5-EE89283BCD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76600" y="4292600"/>
            <a:ext cx="2754313" cy="1847850"/>
          </a:xfrm>
          <a:prstGeom prst="rect">
            <a:avLst/>
          </a:prstGeom>
          <a:noFill/>
          <a:ln w="12700" cap="sq">
            <a:solidFill>
              <a:srgbClr val="000000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42999"/>
              </a:srgbClr>
            </a:outerShdw>
          </a:effectLst>
        </p:spPr>
      </p:pic>
      <p:pic>
        <p:nvPicPr>
          <p:cNvPr id="24582" name="Picture 6" descr="https://encrypted-tbn0.gstatic.com/images?q=tbn:ANd9GcQOMw5j3DCq2jqH72bxNOoPAXx8A3exmfUSW3kpkejZgDCKhivz">
            <a:extLst>
              <a:ext uri="{FF2B5EF4-FFF2-40B4-BE49-F238E27FC236}">
                <a16:creationId xmlns:a16="http://schemas.microsoft.com/office/drawing/2014/main" id="{072D5948-56DC-C446-6EB7-D63065AD89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42988" y="4221163"/>
            <a:ext cx="1441450" cy="2090737"/>
          </a:xfrm>
          <a:prstGeom prst="rect">
            <a:avLst/>
          </a:prstGeom>
          <a:noFill/>
          <a:ln w="3175" cap="sq">
            <a:solidFill>
              <a:srgbClr val="000000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42999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 decel="100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800" decel="100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1F71F03-5F99-BE7F-632C-1EB6B4694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530225"/>
            <a:ext cx="8316912" cy="5778500"/>
          </a:xfrm>
        </p:spPr>
        <p:txBody>
          <a:bodyPr/>
          <a:lstStyle/>
          <a:p>
            <a:pPr eaLnBrk="1" hangingPunct="1"/>
            <a:endParaRPr lang="en-US" altLang="en-US">
              <a:cs typeface="Tahoma" panose="020B0604030504040204" pitchFamily="34" charset="0"/>
            </a:endParaRPr>
          </a:p>
          <a:p>
            <a:pPr eaLnBrk="1" hangingPunct="1"/>
            <a:endParaRPr lang="en-US" altLang="en-US">
              <a:cs typeface="Tahoma" panose="020B0604030504040204" pitchFamily="34" charset="0"/>
            </a:endParaRPr>
          </a:p>
          <a:p>
            <a:pPr eaLnBrk="1" hangingPunct="1"/>
            <a:endParaRPr lang="en-US" altLang="en-US">
              <a:cs typeface="Tahoma" panose="020B0604030504040204" pitchFamily="34" charset="0"/>
            </a:endParaRPr>
          </a:p>
          <a:p>
            <a:pPr algn="l" rtl="0" eaLnBrk="1" hangingPunct="1"/>
            <a:r>
              <a:rPr lang="en-US" altLang="en-US" b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2 procedures depending on the tolerance of the material used:</a:t>
            </a:r>
            <a:endParaRPr lang="en-US" altLang="en-US" sz="2000" b="1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l" rtl="0" eaLnBrk="1" hangingPunct="1"/>
            <a:endParaRPr lang="en-US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l" rtl="0" eaLnBrk="1" hangingPunct="1"/>
            <a:endParaRPr lang="en-US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l" rtl="0" eaLnBrk="1" hangingPunct="1"/>
            <a:endParaRPr lang="en-US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l" rtl="0" eaLnBrk="1" hangingPunct="1"/>
            <a:endParaRPr lang="en-US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l" rtl="0" eaLnBrk="1" hangingPunct="1"/>
            <a:endParaRPr lang="en-US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l" rtl="0" eaLnBrk="1" hangingPunct="1"/>
            <a:endParaRPr lang="en-US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 eaLnBrk="1" hangingPunct="1"/>
            <a:r>
              <a:rPr lang="en-US" altLang="en-US" b="1" u="sng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Advantages</a:t>
            </a:r>
            <a:r>
              <a:rPr lang="en-US" altLang="en-US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It is the simplest, most effective and inexpensive method.</a:t>
            </a:r>
            <a:endParaRPr lang="en-US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ar-SA" altLang="en-US"/>
          </a:p>
        </p:txBody>
      </p:sp>
      <p:sp>
        <p:nvSpPr>
          <p:cNvPr id="4" name="مستطيل مستدير الزوايا 3">
            <a:extLst>
              <a:ext uri="{FF2B5EF4-FFF2-40B4-BE49-F238E27FC236}">
                <a16:creationId xmlns:a16="http://schemas.microsoft.com/office/drawing/2014/main" id="{BC9FF42D-88D8-5C80-D8F2-DACBC7534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620713"/>
            <a:ext cx="5111750" cy="9144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6B6B"/>
              </a:gs>
              <a:gs pos="25000">
                <a:srgbClr val="FF6F6F"/>
              </a:gs>
              <a:gs pos="100000">
                <a:srgbClr val="FFB2B2"/>
              </a:gs>
            </a:gsLst>
            <a:lin ang="16200000" scaled="1"/>
          </a:gradFill>
          <a:ln w="9525">
            <a:solidFill>
              <a:srgbClr val="FF3B3B"/>
            </a:solidFill>
            <a:round/>
            <a:headEnd/>
            <a:tailEnd/>
          </a:ln>
          <a:effectLst>
            <a:outerShdw blurRad="63500" dist="38100" dir="5400000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marL="0" lvl="1" algn="ctr" eaLnBrk="1" hangingPunct="1">
              <a:defRPr/>
            </a:pPr>
            <a:r>
              <a:rPr lang="en-US" altLang="en-US" sz="2400" b="1">
                <a:solidFill>
                  <a:srgbClr val="000000"/>
                </a:solidFill>
                <a:latin typeface="Verdana" pitchFamily="34" charset="0"/>
                <a:cs typeface="Tahoma" pitchFamily="34" charset="0"/>
              </a:rPr>
              <a:t>1- Heat sterilization</a:t>
            </a:r>
            <a:endParaRPr lang="en-US" altLang="en-US" b="1">
              <a:solidFill>
                <a:srgbClr val="000000"/>
              </a:solidFill>
              <a:latin typeface="Verdana" pitchFamily="34" charset="0"/>
              <a:cs typeface="Tahoma" pitchFamily="34" charset="0"/>
            </a:endParaRPr>
          </a:p>
        </p:txBody>
      </p:sp>
      <p:sp>
        <p:nvSpPr>
          <p:cNvPr id="5" name="مستطيل ذو زاوية واحدة مخدوشة ودائرية 4">
            <a:extLst>
              <a:ext uri="{FF2B5EF4-FFF2-40B4-BE49-F238E27FC236}">
                <a16:creationId xmlns:a16="http://schemas.microsoft.com/office/drawing/2014/main" id="{F2DD0CF8-D488-644C-A531-8E3761402164}"/>
              </a:ext>
            </a:extLst>
          </p:cNvPr>
          <p:cNvSpPr/>
          <p:nvPr/>
        </p:nvSpPr>
        <p:spPr>
          <a:xfrm>
            <a:off x="1403350" y="3213100"/>
            <a:ext cx="3024188" cy="936625"/>
          </a:xfrm>
          <a:prstGeom prst="snip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marL="0" lvl="1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1- Steam sterilization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(Autoclaving)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or wet .</a:t>
            </a:r>
          </a:p>
        </p:txBody>
      </p:sp>
      <p:sp>
        <p:nvSpPr>
          <p:cNvPr id="6" name="مستطيل ذو زاوية واحدة مخدوشة ودائرية 5">
            <a:extLst>
              <a:ext uri="{FF2B5EF4-FFF2-40B4-BE49-F238E27FC236}">
                <a16:creationId xmlns:a16="http://schemas.microsoft.com/office/drawing/2014/main" id="{F44ECE11-14F1-32FE-830E-362EA31A9F82}"/>
              </a:ext>
            </a:extLst>
          </p:cNvPr>
          <p:cNvSpPr/>
          <p:nvPr/>
        </p:nvSpPr>
        <p:spPr>
          <a:xfrm>
            <a:off x="4787900" y="3213100"/>
            <a:ext cx="2952750" cy="936625"/>
          </a:xfrm>
          <a:prstGeom prst="snip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marL="0" lvl="1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2-Dry heat sterilization </a:t>
            </a:r>
          </a:p>
          <a:p>
            <a:pPr marL="0" lvl="1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(hot air oven).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عنصر نائب للمحتوى 2">
            <a:extLst>
              <a:ext uri="{FF2B5EF4-FFF2-40B4-BE49-F238E27FC236}">
                <a16:creationId xmlns:a16="http://schemas.microsoft.com/office/drawing/2014/main" id="{B97DCBB5-DD6A-CDC4-E948-97B709DA8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773238"/>
            <a:ext cx="8183562" cy="4187825"/>
          </a:xfrm>
        </p:spPr>
        <p:txBody>
          <a:bodyPr/>
          <a:lstStyle/>
          <a:p>
            <a:pPr algn="l" rtl="0" eaLnBrk="1" hangingPunct="1"/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includes autoclaves</a:t>
            </a:r>
          </a:p>
          <a:p>
            <a:pPr algn="l" rtl="0" eaLnBrk="1" hangingPunct="1"/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 to sterilize culture media, glassware etc. </a:t>
            </a:r>
          </a:p>
          <a:p>
            <a:pPr algn="l" rtl="0" eaLnBrk="1" hangingPunct="1"/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Usually it operates at 15 lb/sq. inch steam pressure (121.5 C) for 30 min. </a:t>
            </a:r>
          </a:p>
          <a:p>
            <a:pPr algn="l" rtl="0" eaLnBrk="1" hangingPunct="1">
              <a:buFont typeface="Wingdings 2" pitchFamily="2" charset="2"/>
              <a:buNone/>
            </a:pPr>
            <a:endParaRPr lang="ar-SA" altLang="en-US"/>
          </a:p>
        </p:txBody>
      </p:sp>
      <p:sp>
        <p:nvSpPr>
          <p:cNvPr id="5" name="مستطيل ذو زاوية واحدة مخدوشة ودائرية 4">
            <a:extLst>
              <a:ext uri="{FF2B5EF4-FFF2-40B4-BE49-F238E27FC236}">
                <a16:creationId xmlns:a16="http://schemas.microsoft.com/office/drawing/2014/main" id="{6A131724-93B1-41AB-6C08-6E313B5A1C02}"/>
              </a:ext>
            </a:extLst>
          </p:cNvPr>
          <p:cNvSpPr/>
          <p:nvPr/>
        </p:nvSpPr>
        <p:spPr>
          <a:xfrm>
            <a:off x="250825" y="260350"/>
            <a:ext cx="4465638" cy="1368425"/>
          </a:xfrm>
          <a:prstGeom prst="snip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marL="0" lvl="1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1- Steam sterilization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(Autoclaving)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or wet :</a:t>
            </a:r>
          </a:p>
        </p:txBody>
      </p:sp>
      <p:pic>
        <p:nvPicPr>
          <p:cNvPr id="12292" name="Picture 1" descr="autoclave">
            <a:extLst>
              <a:ext uri="{FF2B5EF4-FFF2-40B4-BE49-F238E27FC236}">
                <a16:creationId xmlns:a16="http://schemas.microsoft.com/office/drawing/2014/main" id="{15EE38C2-C330-5A81-3D2E-BA2B03E173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4044950"/>
            <a:ext cx="5943600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عنصر نائب للمحتوى 2">
            <a:extLst>
              <a:ext uri="{FF2B5EF4-FFF2-40B4-BE49-F238E27FC236}">
                <a16:creationId xmlns:a16="http://schemas.microsoft.com/office/drawing/2014/main" id="{7503DEEE-5330-829C-C118-9543F7174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833563"/>
            <a:ext cx="8183562" cy="4187825"/>
          </a:xfrm>
        </p:spPr>
        <p:txBody>
          <a:bodyPr/>
          <a:lstStyle/>
          <a:p>
            <a:pPr algn="l" rtl="0" eaLnBrk="1" hangingPunct="1">
              <a:buFont typeface="Wingdings 2" pitchFamily="2" charset="2"/>
              <a:buNone/>
            </a:pPr>
            <a:r>
              <a:rPr lang="en-US" altLang="en-US" sz="32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</a:t>
            </a:r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 includes oven. </a:t>
            </a:r>
          </a:p>
          <a:p>
            <a:pPr algn="l" rtl="0" eaLnBrk="1" hangingPunct="1"/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 sterilization wrap them in aluminium foil to avoid recontamination.</a:t>
            </a:r>
          </a:p>
          <a:p>
            <a:pPr algn="l" rtl="0" eaLnBrk="1" hangingPunct="1"/>
            <a:endParaRPr lang="ar-SA" altLang="en-US"/>
          </a:p>
        </p:txBody>
      </p:sp>
      <p:sp>
        <p:nvSpPr>
          <p:cNvPr id="4" name="مستطيل ذو زاوية واحدة مخدوشة ودائرية 3">
            <a:extLst>
              <a:ext uri="{FF2B5EF4-FFF2-40B4-BE49-F238E27FC236}">
                <a16:creationId xmlns:a16="http://schemas.microsoft.com/office/drawing/2014/main" id="{81EFC342-2807-8560-A039-A09CA8206D9F}"/>
              </a:ext>
            </a:extLst>
          </p:cNvPr>
          <p:cNvSpPr/>
          <p:nvPr/>
        </p:nvSpPr>
        <p:spPr>
          <a:xfrm>
            <a:off x="323850" y="260350"/>
            <a:ext cx="4319588" cy="1296988"/>
          </a:xfrm>
          <a:prstGeom prst="snip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marL="0" lvl="1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2-Dry heat sterilization </a:t>
            </a:r>
          </a:p>
          <a:p>
            <a:pPr marL="0" lvl="1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(hot air oven) :</a:t>
            </a:r>
          </a:p>
        </p:txBody>
      </p:sp>
      <p:pic>
        <p:nvPicPr>
          <p:cNvPr id="13316" name="Picture 16" descr="C:\Users\Iffat\Pictures\incuu.jpg">
            <a:extLst>
              <a:ext uri="{FF2B5EF4-FFF2-40B4-BE49-F238E27FC236}">
                <a16:creationId xmlns:a16="http://schemas.microsoft.com/office/drawing/2014/main" id="{026E69EA-568E-1A04-EDA2-A6A2BFA9B8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3644900"/>
            <a:ext cx="2762250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عنصر نائب للمحتوى 2">
            <a:extLst>
              <a:ext uri="{FF2B5EF4-FFF2-40B4-BE49-F238E27FC236}">
                <a16:creationId xmlns:a16="http://schemas.microsoft.com/office/drawing/2014/main" id="{F031E125-2508-D1F4-0184-A5C5A0EE7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 algn="l" rtl="0" eaLnBrk="1" hangingPunct="1"/>
            <a:endParaRPr lang="en-US" altLang="en-US" b="1">
              <a:cs typeface="Tahoma" panose="020B0604030504040204" pitchFamily="34" charset="0"/>
            </a:endParaRPr>
          </a:p>
          <a:p>
            <a:pPr algn="l" rtl="0" eaLnBrk="1" hangingPunct="1">
              <a:buFont typeface="Wingdings 2" pitchFamily="2" charset="2"/>
              <a:buNone/>
            </a:pPr>
            <a:r>
              <a:rPr lang="en-US" altLang="en-US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 heat :</a:t>
            </a:r>
          </a:p>
          <a:p>
            <a:pPr algn="l" rtl="0" eaLnBrk="1" hangingPunct="1">
              <a:buFont typeface="Wingdings 2" pitchFamily="2" charset="2"/>
              <a:buNone/>
            </a:pPr>
            <a:r>
              <a:rPr lang="en-US" altLang="en-US" sz="32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en-US" alt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Needles and loops are sterilized.</a:t>
            </a:r>
            <a:r>
              <a:rPr lang="en-US" altLang="en-US" b="1">
                <a:cs typeface="Tahoma" panose="020B0604030504040204" pitchFamily="34" charset="0"/>
              </a:rPr>
              <a:t> </a:t>
            </a:r>
            <a:endParaRPr lang="en-US" altLang="en-US">
              <a:cs typeface="Tahoma" panose="020B0604030504040204" pitchFamily="34" charset="0"/>
            </a:endParaRPr>
          </a:p>
          <a:p>
            <a:pPr eaLnBrk="1" hangingPunct="1"/>
            <a:endParaRPr lang="ar-SA" altLang="en-US"/>
          </a:p>
        </p:txBody>
      </p:sp>
      <p:pic>
        <p:nvPicPr>
          <p:cNvPr id="31746" name="Picture 2" descr="intrinsically-safe-flame-sterilization-P346042">
            <a:extLst>
              <a:ext uri="{FF2B5EF4-FFF2-40B4-BE49-F238E27FC236}">
                <a16:creationId xmlns:a16="http://schemas.microsoft.com/office/drawing/2014/main" id="{95977D50-1798-1A2A-2EF8-97D8861DB3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3800" y="2708275"/>
            <a:ext cx="2857500" cy="2657475"/>
          </a:xfrm>
          <a:prstGeom prst="rect">
            <a:avLst/>
          </a:prstGeom>
          <a:noFill/>
          <a:ln w="3175" cap="sq">
            <a:solidFill>
              <a:srgbClr val="000000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42999"/>
              </a:srgbClr>
            </a:outerShdw>
          </a:effectLst>
        </p:spPr>
      </p:pic>
      <p:pic>
        <p:nvPicPr>
          <p:cNvPr id="14340" name="Picture 3" descr="ANd9GcQ-9FQMqCGgPUzSAqPKCI8PpLhqIFziNABEuIWVrzhRSXChfanG">
            <a:extLst>
              <a:ext uri="{FF2B5EF4-FFF2-40B4-BE49-F238E27FC236}">
                <a16:creationId xmlns:a16="http://schemas.microsoft.com/office/drawing/2014/main" id="{530E03BC-10A7-B833-CAB5-2A16D5A2B4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2708275"/>
            <a:ext cx="1838325" cy="269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Rectangle 4">
            <a:extLst>
              <a:ext uri="{FF2B5EF4-FFF2-40B4-BE49-F238E27FC236}">
                <a16:creationId xmlns:a16="http://schemas.microsoft.com/office/drawing/2014/main" id="{9B84935C-63E3-C4D9-7684-444254CF10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5470525"/>
            <a:ext cx="32750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Bunsen burners , flames</a:t>
            </a:r>
            <a:endParaRPr lang="en-US" altLang="en-US" sz="280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اجهة">
  <a:themeElements>
    <a:clrScheme name="مخصص 16">
      <a:dk1>
        <a:sysClr val="windowText" lastClr="000000"/>
      </a:dk1>
      <a:lt1>
        <a:sysClr val="window" lastClr="FFFFFF"/>
      </a:lt1>
      <a:dk2>
        <a:srgbClr val="430000"/>
      </a:dk2>
      <a:lt2>
        <a:srgbClr val="FFB3B3"/>
      </a:lt2>
      <a:accent1>
        <a:srgbClr val="E91201"/>
      </a:accent1>
      <a:accent2>
        <a:srgbClr val="FF6262"/>
      </a:accent2>
      <a:accent3>
        <a:srgbClr val="FF8000"/>
      </a:accent3>
      <a:accent4>
        <a:srgbClr val="EEA451"/>
      </a:accent4>
      <a:accent5>
        <a:srgbClr val="EA44C9"/>
      </a:accent5>
      <a:accent6>
        <a:srgbClr val="D21578"/>
      </a:accent6>
      <a:hlink>
        <a:srgbClr val="00B5CE"/>
      </a:hlink>
      <a:folHlink>
        <a:srgbClr val="E17100"/>
      </a:folHlink>
    </a:clrScheme>
    <a:fontScheme name="واجهة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واجهة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155</TotalTime>
  <Words>289</Words>
  <Application>Microsoft Macintosh PowerPoint</Application>
  <PresentationFormat>On-screen Show (4:3)</PresentationFormat>
  <Paragraphs>92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Arial</vt:lpstr>
      <vt:lpstr>Verdana</vt:lpstr>
      <vt:lpstr>Tahoma</vt:lpstr>
      <vt:lpstr>Wingdings 2</vt:lpstr>
      <vt:lpstr>Calibri</vt:lpstr>
      <vt:lpstr>Batang</vt:lpstr>
      <vt:lpstr>Diwani Letter</vt:lpstr>
      <vt:lpstr>Arial Rounded MT Bold</vt:lpstr>
      <vt:lpstr>Times New Roman</vt:lpstr>
      <vt:lpstr>Aharoni</vt:lpstr>
      <vt:lpstr>واجهة</vt:lpstr>
      <vt:lpstr>PowerPoint Presentation</vt:lpstr>
      <vt:lpstr>Sterilization  :</vt:lpstr>
      <vt:lpstr>   Things that can be sterilized : </vt:lpstr>
      <vt:lpstr>Things that can be sterilized :</vt:lpstr>
      <vt:lpstr>There are 3 different sterilization principles:</vt:lpstr>
      <vt:lpstr>PowerPoint Presentation</vt:lpstr>
      <vt:lpstr>PowerPoint Presentation</vt:lpstr>
      <vt:lpstr>PowerPoint Presentation</vt:lpstr>
      <vt:lpstr>PowerPoint Presentation</vt:lpstr>
      <vt:lpstr>There are 3 different sterilization principles:</vt:lpstr>
      <vt:lpstr>PowerPoint Presentation</vt:lpstr>
      <vt:lpstr>There are 3 different sterilization principles:</vt:lpstr>
      <vt:lpstr>PowerPoint Presentation</vt:lpstr>
      <vt:lpstr>PowerPoint Presentation</vt:lpstr>
      <vt:lpstr>Thanks…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user</dc:creator>
  <cp:lastModifiedBy>ِAmal Khalaf</cp:lastModifiedBy>
  <cp:revision>16</cp:revision>
  <dcterms:created xsi:type="dcterms:W3CDTF">2012-09-16T17:32:46Z</dcterms:created>
  <dcterms:modified xsi:type="dcterms:W3CDTF">2025-01-06T08:34:25Z</dcterms:modified>
</cp:coreProperties>
</file>