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A57E-BABB-480D-B9B1-54D7FF32B344}" type="datetimeFigureOut">
              <a:rPr lang="en-GB" smtClean="0"/>
              <a:t>20/03/2014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0A87-8C24-4421-8D8E-B01FE5A877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A57E-BABB-480D-B9B1-54D7FF32B344}" type="datetimeFigureOut">
              <a:rPr lang="en-GB" smtClean="0"/>
              <a:t>20/03/2014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0A87-8C24-4421-8D8E-B01FE5A877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A57E-BABB-480D-B9B1-54D7FF32B344}" type="datetimeFigureOut">
              <a:rPr lang="en-GB" smtClean="0"/>
              <a:t>20/03/2014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0A87-8C24-4421-8D8E-B01FE5A877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A57E-BABB-480D-B9B1-54D7FF32B344}" type="datetimeFigureOut">
              <a:rPr lang="en-GB" smtClean="0"/>
              <a:t>20/03/2014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0A87-8C24-4421-8D8E-B01FE5A877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A57E-BABB-480D-B9B1-54D7FF32B344}" type="datetimeFigureOut">
              <a:rPr lang="en-GB" smtClean="0"/>
              <a:t>20/03/2014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0A87-8C24-4421-8D8E-B01FE5A877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A57E-BABB-480D-B9B1-54D7FF32B344}" type="datetimeFigureOut">
              <a:rPr lang="en-GB" smtClean="0"/>
              <a:t>20/03/2014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0A87-8C24-4421-8D8E-B01FE5A877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A57E-BABB-480D-B9B1-54D7FF32B344}" type="datetimeFigureOut">
              <a:rPr lang="en-GB" smtClean="0"/>
              <a:t>20/03/2014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0A87-8C24-4421-8D8E-B01FE5A877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A57E-BABB-480D-B9B1-54D7FF32B344}" type="datetimeFigureOut">
              <a:rPr lang="en-GB" smtClean="0"/>
              <a:t>20/03/2014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0A87-8C24-4421-8D8E-B01FE5A877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A57E-BABB-480D-B9B1-54D7FF32B344}" type="datetimeFigureOut">
              <a:rPr lang="en-GB" smtClean="0"/>
              <a:t>20/03/2014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0A87-8C24-4421-8D8E-B01FE5A877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A57E-BABB-480D-B9B1-54D7FF32B344}" type="datetimeFigureOut">
              <a:rPr lang="en-GB" smtClean="0"/>
              <a:t>20/03/2014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0A87-8C24-4421-8D8E-B01FE5A877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A57E-BABB-480D-B9B1-54D7FF32B344}" type="datetimeFigureOut">
              <a:rPr lang="en-GB" smtClean="0"/>
              <a:t>20/03/2014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0A87-8C24-4421-8D8E-B01FE5A877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9A57E-BABB-480D-B9B1-54D7FF32B344}" type="datetimeFigureOut">
              <a:rPr lang="en-GB" smtClean="0"/>
              <a:t>20/03/2014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A0A87-8C24-4421-8D8E-B01FE5A877D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MATLAB TUTORIAL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Guided Task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8" y="1340768"/>
            <a:ext cx="8848725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908720"/>
            <a:ext cx="9001125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2267744" y="1268760"/>
            <a:ext cx="136815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0" y="5373216"/>
            <a:ext cx="136815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0" y="1916832"/>
            <a:ext cx="136815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0" y="188640"/>
            <a:ext cx="1368152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0744" y="0"/>
            <a:ext cx="92454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9459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056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0"/>
            <a:ext cx="9010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2643" y="764704"/>
            <a:ext cx="9226643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</Words>
  <Application>Microsoft Office PowerPoint</Application>
  <PresentationFormat>On-screen Show (4:3)</PresentationFormat>
  <Paragraphs>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MATLAB TUTORIAL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CHEMENG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MEILANA DHARMA PUTRA</dc:creator>
  <cp:lastModifiedBy>Ahmed Ibrahim</cp:lastModifiedBy>
  <cp:revision>6</cp:revision>
  <dcterms:created xsi:type="dcterms:W3CDTF">2013-09-19T07:47:53Z</dcterms:created>
  <dcterms:modified xsi:type="dcterms:W3CDTF">2014-03-20T11:10:09Z</dcterms:modified>
</cp:coreProperties>
</file>