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4CE431D-69E5-451C-A50F-321D020DE643}" type="datetimeFigureOut">
              <a:rPr lang="ar-SA" smtClean="0"/>
              <a:pPr/>
              <a:t>25/12/37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E93263-CCAD-4AF4-B405-36A3132D6DE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E431D-69E5-451C-A50F-321D020DE643}" type="datetimeFigureOut">
              <a:rPr lang="ar-SA" smtClean="0"/>
              <a:pPr/>
              <a:t>25/12/37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93263-CCAD-4AF4-B405-36A3132D6DE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4CE431D-69E5-451C-A50F-321D020DE643}" type="datetimeFigureOut">
              <a:rPr lang="ar-SA" smtClean="0"/>
              <a:pPr/>
              <a:t>25/12/37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9E93263-CCAD-4AF4-B405-36A3132D6DE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6DD70C3-BACC-4882-B1FE-2B1347A844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B07A611-8CB5-4A01-9DEE-E215DE9BC82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E431D-69E5-451C-A50F-321D020DE643}" type="datetimeFigureOut">
              <a:rPr lang="ar-SA" smtClean="0"/>
              <a:pPr/>
              <a:t>25/12/37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9E93263-CCAD-4AF4-B405-36A3132D6DE1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E431D-69E5-451C-A50F-321D020DE643}" type="datetimeFigureOut">
              <a:rPr lang="ar-SA" smtClean="0"/>
              <a:pPr/>
              <a:t>25/12/37</a:t>
            </a:fld>
            <a:endParaRPr lang="ar-SA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9E93263-CCAD-4AF4-B405-36A3132D6DE1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4CE431D-69E5-451C-A50F-321D020DE643}" type="datetimeFigureOut">
              <a:rPr lang="ar-SA" smtClean="0"/>
              <a:pPr/>
              <a:t>25/12/37</a:t>
            </a:fld>
            <a:endParaRPr lang="ar-S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9E93263-CCAD-4AF4-B405-36A3132D6DE1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4CE431D-69E5-451C-A50F-321D020DE643}" type="datetimeFigureOut">
              <a:rPr lang="ar-SA" smtClean="0"/>
              <a:pPr/>
              <a:t>25/12/37</a:t>
            </a:fld>
            <a:endParaRPr lang="ar-SA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9E93263-CCAD-4AF4-B405-36A3132D6DE1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E431D-69E5-451C-A50F-321D020DE643}" type="datetimeFigureOut">
              <a:rPr lang="ar-SA" smtClean="0"/>
              <a:pPr/>
              <a:t>25/12/37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9E93263-CCAD-4AF4-B405-36A3132D6DE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E431D-69E5-451C-A50F-321D020DE643}" type="datetimeFigureOut">
              <a:rPr lang="ar-SA" smtClean="0"/>
              <a:pPr/>
              <a:t>25/12/37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E93263-CCAD-4AF4-B405-36A3132D6DE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E431D-69E5-451C-A50F-321D020DE643}" type="datetimeFigureOut">
              <a:rPr lang="ar-SA" smtClean="0"/>
              <a:pPr/>
              <a:t>25/12/37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9E93263-CCAD-4AF4-B405-36A3132D6DE1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4CE431D-69E5-451C-A50F-321D020DE643}" type="datetimeFigureOut">
              <a:rPr lang="ar-SA" smtClean="0"/>
              <a:pPr/>
              <a:t>25/12/37</a:t>
            </a:fld>
            <a:endParaRPr lang="ar-SA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9E93263-CCAD-4AF4-B405-36A3132D6DE1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4CE431D-69E5-451C-A50F-321D020DE643}" type="datetimeFigureOut">
              <a:rPr lang="ar-SA" smtClean="0"/>
              <a:pPr/>
              <a:t>25/12/37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9E93263-CCAD-4AF4-B405-36A3132D6DE1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Lab#1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UTP cables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/>
              <a:t>Step 7 - Crimp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7315200" cy="2014537"/>
          </a:xfrm>
        </p:spPr>
        <p:txBody>
          <a:bodyPr/>
          <a:lstStyle/>
          <a:p>
            <a:pPr algn="l" rtl="0"/>
            <a:r>
              <a:rPr lang="en-US" sz="2600"/>
              <a:t>Squeeze firmly to crimp connecter </a:t>
            </a:r>
            <a:br>
              <a:rPr lang="en-US" sz="2600"/>
            </a:br>
            <a:r>
              <a:rPr lang="en-US" sz="2600"/>
              <a:t>onto cable end (8P)</a:t>
            </a:r>
          </a:p>
        </p:txBody>
      </p:sp>
      <p:pic>
        <p:nvPicPr>
          <p:cNvPr id="69639" name="Picture 7" descr="crimp-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3400" y="3276600"/>
            <a:ext cx="3276600" cy="2600325"/>
          </a:xfrm>
          <a:noFill/>
          <a:ln/>
        </p:spPr>
      </p:pic>
      <p:pic>
        <p:nvPicPr>
          <p:cNvPr id="69641" name="Picture 9" descr="crimp-2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876800" y="3886200"/>
            <a:ext cx="3429000" cy="19462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/>
              <a:t>Step 8 – Test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l" rtl="0"/>
            <a:r>
              <a:rPr lang="en-US" sz="2600"/>
              <a:t>Does the cable work?</a:t>
            </a:r>
          </a:p>
        </p:txBody>
      </p:sp>
      <p:pic>
        <p:nvPicPr>
          <p:cNvPr id="56346" name="Picture 26" descr="step8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2819400"/>
            <a:ext cx="7924800" cy="307181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/>
              <a:t>Let’s go to work!</a:t>
            </a:r>
          </a:p>
        </p:txBody>
      </p:sp>
      <p:pic>
        <p:nvPicPr>
          <p:cNvPr id="65544" name="Picture 8" descr="j028133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756968" y="2607775"/>
            <a:ext cx="1865014" cy="24806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/>
              <a:t>Making connections - Tools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l" rtl="0"/>
            <a:r>
              <a:rPr lang="en-US" sz="2600"/>
              <a:t>Cat5e cable</a:t>
            </a:r>
          </a:p>
          <a:p>
            <a:pPr algn="l" rtl="0"/>
            <a:r>
              <a:rPr lang="en-US" sz="2600"/>
              <a:t>RJ45 connectors</a:t>
            </a:r>
          </a:p>
          <a:p>
            <a:pPr algn="l" rtl="0"/>
            <a:r>
              <a:rPr lang="en-US" sz="2600"/>
              <a:t>Cable stripper</a:t>
            </a:r>
          </a:p>
          <a:p>
            <a:pPr algn="l" rtl="0"/>
            <a:r>
              <a:rPr lang="en-US" sz="2600"/>
              <a:t>Scissors</a:t>
            </a:r>
          </a:p>
          <a:p>
            <a:pPr algn="l" rtl="0"/>
            <a:r>
              <a:rPr lang="en-US" sz="2600"/>
              <a:t>Crimping tool</a:t>
            </a:r>
          </a:p>
        </p:txBody>
      </p:sp>
      <p:pic>
        <p:nvPicPr>
          <p:cNvPr id="63495" name="Picture 7" descr="crimpe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62400" y="1828800"/>
            <a:ext cx="4638675" cy="46386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/>
              <a:t>Making connections - Steps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marL="571500" indent="-571500" algn="l" rtl="0">
              <a:buFont typeface="Wingdings" pitchFamily="2" charset="2"/>
              <a:buAutoNum type="arabicPeriod"/>
            </a:pPr>
            <a:r>
              <a:rPr lang="en-US" sz="2600"/>
              <a:t>Strip cable end</a:t>
            </a:r>
          </a:p>
          <a:p>
            <a:pPr marL="571500" indent="-571500" algn="l" rtl="0">
              <a:buFont typeface="Wingdings" pitchFamily="2" charset="2"/>
              <a:buAutoNum type="arabicPeriod"/>
            </a:pPr>
            <a:r>
              <a:rPr lang="en-US" sz="2600"/>
              <a:t>Untwist wire ends</a:t>
            </a:r>
          </a:p>
          <a:p>
            <a:pPr marL="571500" indent="-571500" algn="l" rtl="0">
              <a:buFont typeface="Wingdings" pitchFamily="2" charset="2"/>
              <a:buAutoNum type="arabicPeriod"/>
            </a:pPr>
            <a:r>
              <a:rPr lang="en-US" sz="2600"/>
              <a:t>Arrange wires</a:t>
            </a:r>
          </a:p>
          <a:p>
            <a:pPr marL="571500" indent="-571500" algn="l" rtl="0">
              <a:buFont typeface="Wingdings" pitchFamily="2" charset="2"/>
              <a:buAutoNum type="arabicPeriod"/>
            </a:pPr>
            <a:r>
              <a:rPr lang="en-US" sz="2600"/>
              <a:t>Trim wires to size</a:t>
            </a:r>
          </a:p>
          <a:p>
            <a:pPr marL="571500" indent="-571500" algn="l" rtl="0">
              <a:buFont typeface="Wingdings" pitchFamily="2" charset="2"/>
              <a:buAutoNum type="arabicPeriod"/>
            </a:pPr>
            <a:r>
              <a:rPr lang="en-US" sz="2600"/>
              <a:t>Attach connector</a:t>
            </a:r>
          </a:p>
          <a:p>
            <a:pPr marL="571500" indent="-571500" algn="l" rtl="0">
              <a:buFont typeface="Wingdings" pitchFamily="2" charset="2"/>
              <a:buAutoNum type="arabicPeriod"/>
            </a:pPr>
            <a:r>
              <a:rPr lang="en-US" sz="2600"/>
              <a:t>Check </a:t>
            </a:r>
          </a:p>
          <a:p>
            <a:pPr marL="571500" indent="-571500" algn="l" rtl="0">
              <a:buFont typeface="Wingdings" pitchFamily="2" charset="2"/>
              <a:buAutoNum type="arabicPeriod"/>
            </a:pPr>
            <a:r>
              <a:rPr lang="en-US" sz="2600"/>
              <a:t>Crimp</a:t>
            </a:r>
          </a:p>
          <a:p>
            <a:pPr marL="571500" indent="-571500" algn="l" rtl="0">
              <a:buFont typeface="Wingdings" pitchFamily="2" charset="2"/>
              <a:buAutoNum type="arabicPeriod"/>
            </a:pPr>
            <a:r>
              <a:rPr lang="en-US" sz="2600"/>
              <a:t>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en-US"/>
              <a:t>Step 1 – Strip cable end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7239000" cy="4411662"/>
          </a:xfrm>
        </p:spPr>
        <p:txBody>
          <a:bodyPr/>
          <a:lstStyle/>
          <a:p>
            <a:pPr algn="l" rtl="0"/>
            <a:r>
              <a:rPr lang="en-US" sz="2600"/>
              <a:t>Strip 1 – 1</a:t>
            </a:r>
            <a:r>
              <a:rPr lang="en-US" sz="2600">
                <a:cs typeface="Arial" pitchFamily="34" charset="0"/>
              </a:rPr>
              <a:t>½”</a:t>
            </a:r>
            <a:r>
              <a:rPr lang="en-US" sz="2600"/>
              <a:t> of insulating sheath</a:t>
            </a:r>
          </a:p>
          <a:p>
            <a:pPr algn="l" rtl="0"/>
            <a:r>
              <a:rPr lang="en-US" sz="2600"/>
              <a:t>Avoid cutting into conductor insulation</a:t>
            </a:r>
          </a:p>
        </p:txBody>
      </p:sp>
      <p:pic>
        <p:nvPicPr>
          <p:cNvPr id="46084" name="Picture 4" descr="step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14400" y="2971800"/>
            <a:ext cx="7010400" cy="32829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en-US"/>
              <a:t>Step 2 – Untwist wire ends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6629400" cy="4411662"/>
          </a:xfrm>
        </p:spPr>
        <p:txBody>
          <a:bodyPr/>
          <a:lstStyle/>
          <a:p>
            <a:pPr algn="l" rtl="0"/>
            <a:r>
              <a:rPr lang="en-US" sz="2600"/>
              <a:t>Sort wires by insulation colors</a:t>
            </a:r>
          </a:p>
        </p:txBody>
      </p:sp>
      <p:pic>
        <p:nvPicPr>
          <p:cNvPr id="48132" name="Picture 4" descr="step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47800" y="2743200"/>
            <a:ext cx="6096000" cy="36163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/>
              <a:t>Step 3 – Arrange wires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077200" cy="4411662"/>
          </a:xfrm>
        </p:spPr>
        <p:txBody>
          <a:bodyPr/>
          <a:lstStyle/>
          <a:p>
            <a:pPr algn="l" rtl="0"/>
            <a:r>
              <a:rPr lang="en-US" sz="2600"/>
              <a:t>TIA/EIA 568A: GW-G OW-Bl BlW-O BrW-Br</a:t>
            </a:r>
          </a:p>
          <a:p>
            <a:pPr algn="l" rtl="0"/>
            <a:r>
              <a:rPr lang="en-US" sz="2600"/>
              <a:t>TIA/EIA 568B: OW-O GW-Bl BlW-G BrW-Br</a:t>
            </a:r>
          </a:p>
        </p:txBody>
      </p:sp>
      <p:pic>
        <p:nvPicPr>
          <p:cNvPr id="50180" name="Picture 4" descr="step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09800" y="2743200"/>
            <a:ext cx="4876800" cy="38989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/>
              <a:t>Step 4 – Trim wires to size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6019800" cy="4411662"/>
          </a:xfrm>
        </p:spPr>
        <p:txBody>
          <a:bodyPr/>
          <a:lstStyle/>
          <a:p>
            <a:pPr algn="l" rtl="0"/>
            <a:r>
              <a:rPr lang="en-US" sz="2600"/>
              <a:t>Trim all wires evenly</a:t>
            </a:r>
          </a:p>
          <a:p>
            <a:pPr algn="l" rtl="0"/>
            <a:r>
              <a:rPr lang="en-US" sz="2600"/>
              <a:t>Leave about ½” of wires exposed</a:t>
            </a:r>
          </a:p>
        </p:txBody>
      </p:sp>
      <p:pic>
        <p:nvPicPr>
          <p:cNvPr id="52228" name="Picture 4" descr="step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71600" y="2743200"/>
            <a:ext cx="6400800" cy="384968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/>
              <a:t>Step 5 – Attach connector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l" rtl="0"/>
            <a:r>
              <a:rPr lang="en-US" sz="2600"/>
              <a:t>Maintain wire order, left-to-right, with RJ45 tab facing downward</a:t>
            </a:r>
          </a:p>
        </p:txBody>
      </p:sp>
      <p:pic>
        <p:nvPicPr>
          <p:cNvPr id="54276" name="Picture 4" descr="step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05400" y="1600200"/>
            <a:ext cx="2516188" cy="50006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/>
              <a:t>Step 6 - Check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7924800" cy="1709737"/>
          </a:xfrm>
        </p:spPr>
        <p:txBody>
          <a:bodyPr/>
          <a:lstStyle/>
          <a:p>
            <a:pPr algn="l" rtl="0"/>
            <a:r>
              <a:rPr lang="en-US" sz="2600"/>
              <a:t>Do all wires extend to end?</a:t>
            </a:r>
          </a:p>
          <a:p>
            <a:pPr algn="l" rtl="0"/>
            <a:r>
              <a:rPr lang="en-US" sz="2600"/>
              <a:t>Is sheath well inside connector?</a:t>
            </a:r>
          </a:p>
        </p:txBody>
      </p:sp>
      <p:pic>
        <p:nvPicPr>
          <p:cNvPr id="67588" name="Picture 4" descr="step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14400" y="2971800"/>
            <a:ext cx="7467600" cy="34829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672DC9A537E843A532BC593074C5C2" ma:contentTypeVersion="0" ma:contentTypeDescription="Create a new document." ma:contentTypeScope="" ma:versionID="fbb4fa442c72d9184388115bfc37c6a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209913A-DC38-49DA-93ED-224BF64E558A}"/>
</file>

<file path=customXml/itemProps2.xml><?xml version="1.0" encoding="utf-8"?>
<ds:datastoreItem xmlns:ds="http://schemas.openxmlformats.org/officeDocument/2006/customXml" ds:itemID="{13AE50DF-A290-4CBC-B5DF-3850B88A7BEE}"/>
</file>

<file path=customXml/itemProps3.xml><?xml version="1.0" encoding="utf-8"?>
<ds:datastoreItem xmlns:ds="http://schemas.openxmlformats.org/officeDocument/2006/customXml" ds:itemID="{9952976C-F608-4F90-8852-35B6FB803DAF}"/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159</Words>
  <Application>Microsoft Office PowerPoint</Application>
  <PresentationFormat>On-screen Show (4:3)</PresentationFormat>
  <Paragraphs>38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Median</vt:lpstr>
      <vt:lpstr>Lab#1</vt:lpstr>
      <vt:lpstr>Making connections - Tools</vt:lpstr>
      <vt:lpstr>Making connections - Steps</vt:lpstr>
      <vt:lpstr>Step 1 – Strip cable end</vt:lpstr>
      <vt:lpstr>Step 2 – Untwist wire ends</vt:lpstr>
      <vt:lpstr>Step 3 – Arrange wires</vt:lpstr>
      <vt:lpstr>Step 4 – Trim wires to size</vt:lpstr>
      <vt:lpstr>Step 5 – Attach connector</vt:lpstr>
      <vt:lpstr>Step 6 - Check</vt:lpstr>
      <vt:lpstr>Step 7 - Crimp</vt:lpstr>
      <vt:lpstr>Step 8 – Test</vt:lpstr>
      <vt:lpstr>Let’s go to work!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Lab#1</dc:title>
  <dc:creator>Asma</dc:creator>
  <cp:lastModifiedBy>Asma</cp:lastModifiedBy>
  <cp:revision>2</cp:revision>
  <dcterms:created xsi:type="dcterms:W3CDTF">2016-09-26T04:58:25Z</dcterms:created>
  <dcterms:modified xsi:type="dcterms:W3CDTF">2016-09-27T04:42:55Z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0x010100FF672DC9A537E843A532BC593074C5C2</vt:lpwstr>
  </property>
</Properties>
</file>