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5" r:id="rId6"/>
    <p:sldId id="260" r:id="rId7"/>
    <p:sldId id="278" r:id="rId8"/>
    <p:sldId id="262" r:id="rId9"/>
    <p:sldId id="264" r:id="rId10"/>
    <p:sldId id="282" r:id="rId11"/>
    <p:sldId id="265" r:id="rId12"/>
    <p:sldId id="279" r:id="rId13"/>
    <p:sldId id="267" r:id="rId14"/>
    <p:sldId id="273" r:id="rId15"/>
    <p:sldId id="283" r:id="rId16"/>
    <p:sldId id="268" r:id="rId17"/>
    <p:sldId id="272" r:id="rId18"/>
    <p:sldId id="271" r:id="rId19"/>
    <p:sldId id="280" r:id="rId20"/>
    <p:sldId id="281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5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E6FC-57BC-4155-8369-16DA0068A56B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E88B1E2-7983-46A8-9A6F-1643CFABB128}">
      <dgm:prSet custT="1"/>
      <dgm:spPr/>
      <dgm:t>
        <a:bodyPr/>
        <a:lstStyle/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dirty="0" smtClean="0"/>
            <a:t>الزهرة متناظرة </a:t>
          </a:r>
          <a:r>
            <a:rPr lang="en-US" sz="2400" dirty="0" err="1" smtClean="0"/>
            <a:t>Actinomorphic</a:t>
          </a:r>
          <a:r>
            <a:rPr lang="en-US" sz="2400" dirty="0" smtClean="0"/>
            <a:t> </a:t>
          </a:r>
          <a:endParaRPr lang="ar-SA" sz="2400" dirty="0" smtClean="0"/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dirty="0" smtClean="0"/>
            <a:t>أو منتظمة </a:t>
          </a:r>
          <a:r>
            <a:rPr lang="en-US" sz="2400" dirty="0" smtClean="0"/>
            <a:t>Regular .</a:t>
          </a:r>
          <a:endParaRPr lang="ar-SA" sz="2400" dirty="0" smtClean="0"/>
        </a:p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dirty="0" err="1" smtClean="0"/>
            <a:t>اذا</a:t>
          </a:r>
          <a:r>
            <a:rPr lang="ar-SA" sz="2400" dirty="0" smtClean="0"/>
            <a:t> </a:t>
          </a:r>
          <a:r>
            <a:rPr lang="ar-SA" sz="2400" dirty="0" err="1" smtClean="0"/>
            <a:t>امكن</a:t>
          </a:r>
          <a:r>
            <a:rPr lang="ar-SA" sz="2400" dirty="0" smtClean="0"/>
            <a:t> تقسيم الزهرة إلى نصفين متماثلين بأكثر من قطاع طولي</a:t>
          </a:r>
        </a:p>
      </dgm:t>
    </dgm:pt>
    <dgm:pt modelId="{D427A7A4-F592-4CC6-9BF8-ED7D629BF014}" type="parTrans" cxnId="{C46CED4F-F499-4526-9232-59DA84009DC8}">
      <dgm:prSet/>
      <dgm:spPr/>
      <dgm:t>
        <a:bodyPr/>
        <a:lstStyle/>
        <a:p>
          <a:pPr rtl="1"/>
          <a:endParaRPr lang="ar-SA"/>
        </a:p>
      </dgm:t>
    </dgm:pt>
    <dgm:pt modelId="{C94731B1-31E4-44B2-992C-5845727570D9}" type="sibTrans" cxnId="{C46CED4F-F499-4526-9232-59DA84009DC8}">
      <dgm:prSet/>
      <dgm:spPr/>
      <dgm:t>
        <a:bodyPr/>
        <a:lstStyle/>
        <a:p>
          <a:pPr rtl="1"/>
          <a:endParaRPr lang="ar-SA"/>
        </a:p>
      </dgm:t>
    </dgm:pt>
    <dgm:pt modelId="{8CE4D707-5E0F-4230-AE5D-890FAC5BDF4C}">
      <dgm:prSet custT="1"/>
      <dgm:spPr/>
      <dgm:t>
        <a:bodyPr/>
        <a:lstStyle/>
        <a:p>
          <a:pPr rtl="1"/>
          <a:endParaRPr lang="ar-SA" sz="2400" dirty="0" smtClean="0"/>
        </a:p>
        <a:p>
          <a:pPr rtl="1"/>
          <a:r>
            <a:rPr lang="ar-SA" sz="2400" dirty="0" smtClean="0"/>
            <a:t>الزهرة وحيدة التناظر </a:t>
          </a:r>
          <a:r>
            <a:rPr lang="en-US" sz="2400" dirty="0" err="1" smtClean="0"/>
            <a:t>Zygomorphic</a:t>
          </a:r>
          <a:r>
            <a:rPr lang="en-US" sz="2400" dirty="0" smtClean="0"/>
            <a:t> </a:t>
          </a:r>
          <a:r>
            <a:rPr lang="ar-SA" sz="2400" dirty="0" smtClean="0"/>
            <a:t> </a:t>
          </a:r>
        </a:p>
        <a:p>
          <a:pPr rtl="1"/>
          <a:r>
            <a:rPr lang="ar-SA" sz="2400" dirty="0" smtClean="0"/>
            <a:t>إذا كان من الممكن تقسيم</a:t>
          </a:r>
          <a:r>
            <a:rPr lang="ar-SA" sz="2400" dirty="0" smtClean="0"/>
            <a:t> قطاعات</a:t>
          </a:r>
          <a:r>
            <a:rPr lang="ar-SA" sz="2400" dirty="0" smtClean="0"/>
            <a:t>ها إلى نصفين متشابهين بقطاع طولي واحد كما في الفصيلة الشفوية والصليبية.</a:t>
          </a:r>
          <a:endParaRPr lang="ar-SA" sz="2400" dirty="0"/>
        </a:p>
      </dgm:t>
    </dgm:pt>
    <dgm:pt modelId="{7577BE18-8745-4015-A743-9B0891C0D353}" type="parTrans" cxnId="{A2007B9E-37C0-40C5-9212-5FF2730B77AD}">
      <dgm:prSet/>
      <dgm:spPr/>
      <dgm:t>
        <a:bodyPr/>
        <a:lstStyle/>
        <a:p>
          <a:pPr rtl="1"/>
          <a:endParaRPr lang="ar-SA"/>
        </a:p>
      </dgm:t>
    </dgm:pt>
    <dgm:pt modelId="{964DD939-2C59-4C3A-95EA-2A078FEFE85B}" type="sibTrans" cxnId="{A2007B9E-37C0-40C5-9212-5FF2730B77AD}">
      <dgm:prSet/>
      <dgm:spPr/>
      <dgm:t>
        <a:bodyPr/>
        <a:lstStyle/>
        <a:p>
          <a:pPr rtl="1"/>
          <a:endParaRPr lang="ar-SA"/>
        </a:p>
      </dgm:t>
    </dgm:pt>
    <dgm:pt modelId="{222B66E6-A2EC-4E42-BD13-F24FE68CF08E}">
      <dgm:prSet custT="1"/>
      <dgm:spPr/>
      <dgm:t>
        <a:bodyPr/>
        <a:lstStyle/>
        <a:p>
          <a:pPr rtl="1"/>
          <a:r>
            <a:rPr lang="ar-SA" sz="2400" dirty="0" smtClean="0"/>
            <a:t>الزهرة عديمة تناظر </a:t>
          </a:r>
          <a:r>
            <a:rPr lang="en-US" sz="2400" dirty="0" smtClean="0"/>
            <a:t>Irregular </a:t>
          </a:r>
          <a:endParaRPr lang="ar-SA" sz="2400" dirty="0" smtClean="0"/>
        </a:p>
        <a:p>
          <a:pPr rtl="1"/>
          <a:r>
            <a:rPr lang="ar-SA" sz="2400" dirty="0" smtClean="0"/>
            <a:t>إذا لم نتمكن من الحصول على نصفين متشابهين عند قطعها بأي شكل .</a:t>
          </a:r>
          <a:endParaRPr lang="ar-SA" sz="2400" dirty="0"/>
        </a:p>
      </dgm:t>
    </dgm:pt>
    <dgm:pt modelId="{465DC0AA-983C-4766-8FE1-ECEE63E9A9DD}" type="parTrans" cxnId="{430E3DAF-0CB0-4AF1-B6F9-D1E150F87764}">
      <dgm:prSet/>
      <dgm:spPr/>
      <dgm:t>
        <a:bodyPr/>
        <a:lstStyle/>
        <a:p>
          <a:pPr rtl="1"/>
          <a:endParaRPr lang="ar-SA"/>
        </a:p>
      </dgm:t>
    </dgm:pt>
    <dgm:pt modelId="{8A454EF1-1CE2-451D-AFD1-046265BD8A04}" type="sibTrans" cxnId="{430E3DAF-0CB0-4AF1-B6F9-D1E150F87764}">
      <dgm:prSet/>
      <dgm:spPr/>
      <dgm:t>
        <a:bodyPr/>
        <a:lstStyle/>
        <a:p>
          <a:pPr rtl="1"/>
          <a:endParaRPr lang="ar-SA"/>
        </a:p>
      </dgm:t>
    </dgm:pt>
    <dgm:pt modelId="{A7E6F4B5-8096-4032-9D49-B93E98325881}" type="pres">
      <dgm:prSet presAssocID="{E6E8E6FC-57BC-4155-8369-16DA0068A56B}" presName="Name0" presStyleCnt="0">
        <dgm:presLayoutVars>
          <dgm:dir/>
          <dgm:resizeHandles val="exact"/>
        </dgm:presLayoutVars>
      </dgm:prSet>
      <dgm:spPr/>
    </dgm:pt>
    <dgm:pt modelId="{57EE1392-C95D-4946-9E19-9AA6E1B969EC}" type="pres">
      <dgm:prSet presAssocID="{E6E8E6FC-57BC-4155-8369-16DA0068A56B}" presName="fgShape" presStyleLbl="fgShp" presStyleIdx="0" presStyleCnt="1" custLinFactNeighborX="-951" custLinFactNeighborY="41204"/>
      <dgm:spPr/>
    </dgm:pt>
    <dgm:pt modelId="{3D19C0B0-FC11-4DFF-AA6F-4D9CA1AFD813}" type="pres">
      <dgm:prSet presAssocID="{E6E8E6FC-57BC-4155-8369-16DA0068A56B}" presName="linComp" presStyleCnt="0"/>
      <dgm:spPr/>
    </dgm:pt>
    <dgm:pt modelId="{62CEA5E1-1EF7-44D6-AD67-37B0637687F7}" type="pres">
      <dgm:prSet presAssocID="{AE88B1E2-7983-46A8-9A6F-1643CFABB128}" presName="compNode" presStyleCnt="0"/>
      <dgm:spPr/>
    </dgm:pt>
    <dgm:pt modelId="{5FE73E12-AE28-4BBD-848F-AB2CDB076BFE}" type="pres">
      <dgm:prSet presAssocID="{AE88B1E2-7983-46A8-9A6F-1643CFABB128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795FBF9-FC77-42B9-ADCB-DE7D6A8248A3}" type="pres">
      <dgm:prSet presAssocID="{AE88B1E2-7983-46A8-9A6F-1643CFABB1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2E47A5-8623-49A7-9D8E-8BE439F6E55F}" type="pres">
      <dgm:prSet presAssocID="{AE88B1E2-7983-46A8-9A6F-1643CFABB128}" presName="invisiNode" presStyleLbl="node1" presStyleIdx="0" presStyleCnt="3"/>
      <dgm:spPr/>
    </dgm:pt>
    <dgm:pt modelId="{AAE76F58-DF77-4DAA-BE0B-20558EAC9415}" type="pres">
      <dgm:prSet presAssocID="{AE88B1E2-7983-46A8-9A6F-1643CFABB12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DED7D3-8F95-4D2D-B0BB-2745DF96EF1C}" type="pres">
      <dgm:prSet presAssocID="{C94731B1-31E4-44B2-992C-5845727570D9}" presName="sibTrans" presStyleLbl="sibTrans2D1" presStyleIdx="0" presStyleCnt="0"/>
      <dgm:spPr/>
    </dgm:pt>
    <dgm:pt modelId="{94B8E13F-B859-4EC0-8FF7-F8D1211CC381}" type="pres">
      <dgm:prSet presAssocID="{8CE4D707-5E0F-4230-AE5D-890FAC5BDF4C}" presName="compNode" presStyleCnt="0"/>
      <dgm:spPr/>
    </dgm:pt>
    <dgm:pt modelId="{1FD348CF-68DF-4271-8F80-EC574D3B15D4}" type="pres">
      <dgm:prSet presAssocID="{8CE4D707-5E0F-4230-AE5D-890FAC5BDF4C}" presName="bkgdShap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5918467A-6933-4582-854F-F38D045B7CF4}" type="pres">
      <dgm:prSet presAssocID="{8CE4D707-5E0F-4230-AE5D-890FAC5BDF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4F6894-64B1-47A4-871D-969E3E097059}" type="pres">
      <dgm:prSet presAssocID="{8CE4D707-5E0F-4230-AE5D-890FAC5BDF4C}" presName="invisiNode" presStyleLbl="node1" presStyleIdx="1" presStyleCnt="3"/>
      <dgm:spPr/>
    </dgm:pt>
    <dgm:pt modelId="{722EF7AB-6328-442C-A04A-E2321D91B334}" type="pres">
      <dgm:prSet presAssocID="{8CE4D707-5E0F-4230-AE5D-890FAC5BDF4C}" presName="imagNode" presStyleLbl="fgImgPlace1" presStyleIdx="1" presStyleCnt="3" custScaleY="88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36EFB6-EB23-4189-9431-351DF8AE8DA0}" type="pres">
      <dgm:prSet presAssocID="{964DD939-2C59-4C3A-95EA-2A078FEFE85B}" presName="sibTrans" presStyleLbl="sibTrans2D1" presStyleIdx="0" presStyleCnt="0"/>
      <dgm:spPr/>
    </dgm:pt>
    <dgm:pt modelId="{5D316A16-DE72-4301-B279-1CB522216834}" type="pres">
      <dgm:prSet presAssocID="{222B66E6-A2EC-4E42-BD13-F24FE68CF08E}" presName="compNode" presStyleCnt="0"/>
      <dgm:spPr/>
    </dgm:pt>
    <dgm:pt modelId="{EFD178B4-4729-47C0-92A5-93F292ACF454}" type="pres">
      <dgm:prSet presAssocID="{222B66E6-A2EC-4E42-BD13-F24FE68CF08E}" presName="bkgdShap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58B26C2E-B50A-4283-A670-F4A699D64826}" type="pres">
      <dgm:prSet presAssocID="{222B66E6-A2EC-4E42-BD13-F24FE68CF08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452398-DD2A-4996-AA30-7AAFC6DC679C}" type="pres">
      <dgm:prSet presAssocID="{222B66E6-A2EC-4E42-BD13-F24FE68CF08E}" presName="invisiNode" presStyleLbl="node1" presStyleIdx="2" presStyleCnt="3"/>
      <dgm:spPr/>
    </dgm:pt>
    <dgm:pt modelId="{CBC8C708-CB76-47D2-8A57-E4A355B6A2A6}" type="pres">
      <dgm:prSet presAssocID="{222B66E6-A2EC-4E42-BD13-F24FE68CF08E}" presName="imagNode" presStyleLbl="fgImgPlace1" presStyleIdx="2" presStyleCnt="3" custScaleY="82950"/>
      <dgm:spPr>
        <a:solidFill>
          <a:schemeClr val="accent4">
            <a:lumMod val="50000"/>
          </a:schemeClr>
        </a:solidFill>
      </dgm:spPr>
    </dgm:pt>
  </dgm:ptLst>
  <dgm:cxnLst>
    <dgm:cxn modelId="{37936C46-3CA9-45BD-A918-F6AC7E1F7D6D}" type="presOf" srcId="{AE88B1E2-7983-46A8-9A6F-1643CFABB128}" destId="{5FE73E12-AE28-4BBD-848F-AB2CDB076BFE}" srcOrd="0" destOrd="0" presId="urn:microsoft.com/office/officeart/2005/8/layout/hList7"/>
    <dgm:cxn modelId="{A2007B9E-37C0-40C5-9212-5FF2730B77AD}" srcId="{E6E8E6FC-57BC-4155-8369-16DA0068A56B}" destId="{8CE4D707-5E0F-4230-AE5D-890FAC5BDF4C}" srcOrd="1" destOrd="0" parTransId="{7577BE18-8745-4015-A743-9B0891C0D353}" sibTransId="{964DD939-2C59-4C3A-95EA-2A078FEFE85B}"/>
    <dgm:cxn modelId="{AB0D6E76-C380-44FA-BBF4-E58F40EDB4C3}" type="presOf" srcId="{8CE4D707-5E0F-4230-AE5D-890FAC5BDF4C}" destId="{5918467A-6933-4582-854F-F38D045B7CF4}" srcOrd="1" destOrd="0" presId="urn:microsoft.com/office/officeart/2005/8/layout/hList7"/>
    <dgm:cxn modelId="{6F305E22-B219-414A-8174-71F352C8AC45}" type="presOf" srcId="{222B66E6-A2EC-4E42-BD13-F24FE68CF08E}" destId="{58B26C2E-B50A-4283-A670-F4A699D64826}" srcOrd="1" destOrd="0" presId="urn:microsoft.com/office/officeart/2005/8/layout/hList7"/>
    <dgm:cxn modelId="{2D37C56C-4EB4-4F49-8E84-D6CFE4E68E0E}" type="presOf" srcId="{222B66E6-A2EC-4E42-BD13-F24FE68CF08E}" destId="{EFD178B4-4729-47C0-92A5-93F292ACF454}" srcOrd="0" destOrd="0" presId="urn:microsoft.com/office/officeart/2005/8/layout/hList7"/>
    <dgm:cxn modelId="{47D36ED7-A03B-48DF-A775-1ADA317275DD}" type="presOf" srcId="{8CE4D707-5E0F-4230-AE5D-890FAC5BDF4C}" destId="{1FD348CF-68DF-4271-8F80-EC574D3B15D4}" srcOrd="0" destOrd="0" presId="urn:microsoft.com/office/officeart/2005/8/layout/hList7"/>
    <dgm:cxn modelId="{430E3DAF-0CB0-4AF1-B6F9-D1E150F87764}" srcId="{E6E8E6FC-57BC-4155-8369-16DA0068A56B}" destId="{222B66E6-A2EC-4E42-BD13-F24FE68CF08E}" srcOrd="2" destOrd="0" parTransId="{465DC0AA-983C-4766-8FE1-ECEE63E9A9DD}" sibTransId="{8A454EF1-1CE2-451D-AFD1-046265BD8A04}"/>
    <dgm:cxn modelId="{C46CED4F-F499-4526-9232-59DA84009DC8}" srcId="{E6E8E6FC-57BC-4155-8369-16DA0068A56B}" destId="{AE88B1E2-7983-46A8-9A6F-1643CFABB128}" srcOrd="0" destOrd="0" parTransId="{D427A7A4-F592-4CC6-9BF8-ED7D629BF014}" sibTransId="{C94731B1-31E4-44B2-992C-5845727570D9}"/>
    <dgm:cxn modelId="{A707B55D-A10C-4E70-9E67-80D7F092B937}" type="presOf" srcId="{964DD939-2C59-4C3A-95EA-2A078FEFE85B}" destId="{C136EFB6-EB23-4189-9431-351DF8AE8DA0}" srcOrd="0" destOrd="0" presId="urn:microsoft.com/office/officeart/2005/8/layout/hList7"/>
    <dgm:cxn modelId="{A0222256-B8DD-4F46-963E-73ECD174759A}" type="presOf" srcId="{AE88B1E2-7983-46A8-9A6F-1643CFABB128}" destId="{F795FBF9-FC77-42B9-ADCB-DE7D6A8248A3}" srcOrd="1" destOrd="0" presId="urn:microsoft.com/office/officeart/2005/8/layout/hList7"/>
    <dgm:cxn modelId="{1428EA3E-E1AF-44E3-8E3D-44D200DC3A2A}" type="presOf" srcId="{E6E8E6FC-57BC-4155-8369-16DA0068A56B}" destId="{A7E6F4B5-8096-4032-9D49-B93E98325881}" srcOrd="0" destOrd="0" presId="urn:microsoft.com/office/officeart/2005/8/layout/hList7"/>
    <dgm:cxn modelId="{9A3C47FF-D829-4904-9E6A-813F6D3D59EE}" type="presOf" srcId="{C94731B1-31E4-44B2-992C-5845727570D9}" destId="{ECDED7D3-8F95-4D2D-B0BB-2745DF96EF1C}" srcOrd="0" destOrd="0" presId="urn:microsoft.com/office/officeart/2005/8/layout/hList7"/>
    <dgm:cxn modelId="{9D5CFE65-3C51-4749-B31D-047032414D09}" type="presParOf" srcId="{A7E6F4B5-8096-4032-9D49-B93E98325881}" destId="{57EE1392-C95D-4946-9E19-9AA6E1B969EC}" srcOrd="0" destOrd="0" presId="urn:microsoft.com/office/officeart/2005/8/layout/hList7"/>
    <dgm:cxn modelId="{EF199DF3-3A6D-4F10-B01A-15ECEBCFC7C2}" type="presParOf" srcId="{A7E6F4B5-8096-4032-9D49-B93E98325881}" destId="{3D19C0B0-FC11-4DFF-AA6F-4D9CA1AFD813}" srcOrd="1" destOrd="0" presId="urn:microsoft.com/office/officeart/2005/8/layout/hList7"/>
    <dgm:cxn modelId="{51BF0912-C522-4535-98CF-2651A3EC417A}" type="presParOf" srcId="{3D19C0B0-FC11-4DFF-AA6F-4D9CA1AFD813}" destId="{62CEA5E1-1EF7-44D6-AD67-37B0637687F7}" srcOrd="0" destOrd="0" presId="urn:microsoft.com/office/officeart/2005/8/layout/hList7"/>
    <dgm:cxn modelId="{26291818-8759-4DE2-BBA7-2ABA1B691492}" type="presParOf" srcId="{62CEA5E1-1EF7-44D6-AD67-37B0637687F7}" destId="{5FE73E12-AE28-4BBD-848F-AB2CDB076BFE}" srcOrd="0" destOrd="0" presId="urn:microsoft.com/office/officeart/2005/8/layout/hList7"/>
    <dgm:cxn modelId="{1FC48567-DA78-42E3-864B-C5E233914750}" type="presParOf" srcId="{62CEA5E1-1EF7-44D6-AD67-37B0637687F7}" destId="{F795FBF9-FC77-42B9-ADCB-DE7D6A8248A3}" srcOrd="1" destOrd="0" presId="urn:microsoft.com/office/officeart/2005/8/layout/hList7"/>
    <dgm:cxn modelId="{FD3DFF74-88B9-4E25-AECA-8DAF644A61DC}" type="presParOf" srcId="{62CEA5E1-1EF7-44D6-AD67-37B0637687F7}" destId="{922E47A5-8623-49A7-9D8E-8BE439F6E55F}" srcOrd="2" destOrd="0" presId="urn:microsoft.com/office/officeart/2005/8/layout/hList7"/>
    <dgm:cxn modelId="{1AD74DB8-FEFD-41FB-AC46-381C0476BCFB}" type="presParOf" srcId="{62CEA5E1-1EF7-44D6-AD67-37B0637687F7}" destId="{AAE76F58-DF77-4DAA-BE0B-20558EAC9415}" srcOrd="3" destOrd="0" presId="urn:microsoft.com/office/officeart/2005/8/layout/hList7"/>
    <dgm:cxn modelId="{C8F86F5B-83D8-41AB-81BF-6CF8D2AE4B57}" type="presParOf" srcId="{3D19C0B0-FC11-4DFF-AA6F-4D9CA1AFD813}" destId="{ECDED7D3-8F95-4D2D-B0BB-2745DF96EF1C}" srcOrd="1" destOrd="0" presId="urn:microsoft.com/office/officeart/2005/8/layout/hList7"/>
    <dgm:cxn modelId="{543D446F-B997-484C-8ECE-31F36833F0A3}" type="presParOf" srcId="{3D19C0B0-FC11-4DFF-AA6F-4D9CA1AFD813}" destId="{94B8E13F-B859-4EC0-8FF7-F8D1211CC381}" srcOrd="2" destOrd="0" presId="urn:microsoft.com/office/officeart/2005/8/layout/hList7"/>
    <dgm:cxn modelId="{334A0004-4122-4A56-91D0-CBC24AF1151D}" type="presParOf" srcId="{94B8E13F-B859-4EC0-8FF7-F8D1211CC381}" destId="{1FD348CF-68DF-4271-8F80-EC574D3B15D4}" srcOrd="0" destOrd="0" presId="urn:microsoft.com/office/officeart/2005/8/layout/hList7"/>
    <dgm:cxn modelId="{CE0170B3-AE24-447A-9FB7-47EB771D2A25}" type="presParOf" srcId="{94B8E13F-B859-4EC0-8FF7-F8D1211CC381}" destId="{5918467A-6933-4582-854F-F38D045B7CF4}" srcOrd="1" destOrd="0" presId="urn:microsoft.com/office/officeart/2005/8/layout/hList7"/>
    <dgm:cxn modelId="{97353DB4-9F3F-4317-8018-436E1AE6ED0E}" type="presParOf" srcId="{94B8E13F-B859-4EC0-8FF7-F8D1211CC381}" destId="{034F6894-64B1-47A4-871D-969E3E097059}" srcOrd="2" destOrd="0" presId="urn:microsoft.com/office/officeart/2005/8/layout/hList7"/>
    <dgm:cxn modelId="{0C49242C-92EA-4855-91F8-6A87D8DAEC34}" type="presParOf" srcId="{94B8E13F-B859-4EC0-8FF7-F8D1211CC381}" destId="{722EF7AB-6328-442C-A04A-E2321D91B334}" srcOrd="3" destOrd="0" presId="urn:microsoft.com/office/officeart/2005/8/layout/hList7"/>
    <dgm:cxn modelId="{5F6F7863-E21D-4AD6-97EF-B18F5D15D530}" type="presParOf" srcId="{3D19C0B0-FC11-4DFF-AA6F-4D9CA1AFD813}" destId="{C136EFB6-EB23-4189-9431-351DF8AE8DA0}" srcOrd="3" destOrd="0" presId="urn:microsoft.com/office/officeart/2005/8/layout/hList7"/>
    <dgm:cxn modelId="{E879AE7A-EB66-42B5-954A-02A199936633}" type="presParOf" srcId="{3D19C0B0-FC11-4DFF-AA6F-4D9CA1AFD813}" destId="{5D316A16-DE72-4301-B279-1CB522216834}" srcOrd="4" destOrd="0" presId="urn:microsoft.com/office/officeart/2005/8/layout/hList7"/>
    <dgm:cxn modelId="{001BE1DD-7CCE-47BE-9752-840D40078CED}" type="presParOf" srcId="{5D316A16-DE72-4301-B279-1CB522216834}" destId="{EFD178B4-4729-47C0-92A5-93F292ACF454}" srcOrd="0" destOrd="0" presId="urn:microsoft.com/office/officeart/2005/8/layout/hList7"/>
    <dgm:cxn modelId="{86448519-FA6F-4686-9BD2-CE718694A893}" type="presParOf" srcId="{5D316A16-DE72-4301-B279-1CB522216834}" destId="{58B26C2E-B50A-4283-A670-F4A699D64826}" srcOrd="1" destOrd="0" presId="urn:microsoft.com/office/officeart/2005/8/layout/hList7"/>
    <dgm:cxn modelId="{B7A4DD8C-4CC8-40A3-8C11-E46CD4E714AE}" type="presParOf" srcId="{5D316A16-DE72-4301-B279-1CB522216834}" destId="{BF452398-DD2A-4996-AA30-7AAFC6DC679C}" srcOrd="2" destOrd="0" presId="urn:microsoft.com/office/officeart/2005/8/layout/hList7"/>
    <dgm:cxn modelId="{AE675C51-DA38-418E-8FD0-1EA555ED9F54}" type="presParOf" srcId="{5D316A16-DE72-4301-B279-1CB522216834}" destId="{CBC8C708-CB76-47D2-8A57-E4A355B6A2A6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BCF9E-13D7-462A-B71F-FA46514C3BC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C35D7770-1D58-4693-8878-904CCB5EA781}">
      <dgm:prSet/>
      <dgm:spPr/>
      <dgm:t>
        <a:bodyPr/>
        <a:lstStyle/>
        <a:p>
          <a:pPr rtl="1"/>
          <a:r>
            <a:rPr lang="ar-SA" dirty="0" smtClean="0"/>
            <a:t>1.     المسقط الزهري.</a:t>
          </a:r>
          <a:endParaRPr lang="ar-SA" dirty="0"/>
        </a:p>
      </dgm:t>
    </dgm:pt>
    <dgm:pt modelId="{53967A78-4AEC-4F53-9D0B-0F0426E683B6}" type="parTrans" cxnId="{8A3AA4CD-0225-4E41-A86A-26E77244F60A}">
      <dgm:prSet/>
      <dgm:spPr/>
      <dgm:t>
        <a:bodyPr/>
        <a:lstStyle/>
        <a:p>
          <a:pPr rtl="1"/>
          <a:endParaRPr lang="ar-SA"/>
        </a:p>
      </dgm:t>
    </dgm:pt>
    <dgm:pt modelId="{531D254F-E538-4A76-A474-DCA531FB31D7}" type="sibTrans" cxnId="{8A3AA4CD-0225-4E41-A86A-26E77244F60A}">
      <dgm:prSet/>
      <dgm:spPr/>
      <dgm:t>
        <a:bodyPr/>
        <a:lstStyle/>
        <a:p>
          <a:pPr rtl="1"/>
          <a:endParaRPr lang="ar-SA"/>
        </a:p>
      </dgm:t>
    </dgm:pt>
    <dgm:pt modelId="{D3F8FA1D-AB32-4A26-BD2D-3B4891332319}">
      <dgm:prSet/>
      <dgm:spPr/>
      <dgm:t>
        <a:bodyPr/>
        <a:lstStyle/>
        <a:p>
          <a:pPr rtl="1"/>
          <a:r>
            <a:rPr lang="ar-SA" dirty="0" smtClean="0"/>
            <a:t>2.     القطاع الطولي.</a:t>
          </a:r>
          <a:endParaRPr lang="ar-SA" dirty="0"/>
        </a:p>
      </dgm:t>
    </dgm:pt>
    <dgm:pt modelId="{A195DEE7-CE5A-4506-9673-6A45BF248508}" type="parTrans" cxnId="{6BB7212B-605C-410B-90DF-B034FADED738}">
      <dgm:prSet/>
      <dgm:spPr/>
      <dgm:t>
        <a:bodyPr/>
        <a:lstStyle/>
        <a:p>
          <a:pPr rtl="1"/>
          <a:endParaRPr lang="ar-SA"/>
        </a:p>
      </dgm:t>
    </dgm:pt>
    <dgm:pt modelId="{AA34BE5C-85C1-438A-95D6-7BAF6802DC5D}" type="sibTrans" cxnId="{6BB7212B-605C-410B-90DF-B034FADED738}">
      <dgm:prSet/>
      <dgm:spPr/>
      <dgm:t>
        <a:bodyPr/>
        <a:lstStyle/>
        <a:p>
          <a:pPr rtl="1"/>
          <a:endParaRPr lang="ar-SA"/>
        </a:p>
      </dgm:t>
    </dgm:pt>
    <dgm:pt modelId="{593EE288-A968-4E48-A408-E4F0D263EB0E}">
      <dgm:prSet/>
      <dgm:spPr/>
      <dgm:t>
        <a:bodyPr/>
        <a:lstStyle/>
        <a:p>
          <a:pPr rtl="1"/>
          <a:r>
            <a:rPr lang="ar-SA" dirty="0" smtClean="0"/>
            <a:t>3.     القانون الزهري.</a:t>
          </a:r>
          <a:endParaRPr lang="ar-SA" dirty="0"/>
        </a:p>
      </dgm:t>
    </dgm:pt>
    <dgm:pt modelId="{EC252F77-E9B8-4A7D-8833-9CB8680C55E1}" type="parTrans" cxnId="{76D900CC-0413-4B0C-A210-5D00C7353F5E}">
      <dgm:prSet/>
      <dgm:spPr/>
      <dgm:t>
        <a:bodyPr/>
        <a:lstStyle/>
        <a:p>
          <a:pPr rtl="1"/>
          <a:endParaRPr lang="ar-SA"/>
        </a:p>
      </dgm:t>
    </dgm:pt>
    <dgm:pt modelId="{E3376778-C6C1-447B-A79B-BC45783CC082}" type="sibTrans" cxnId="{76D900CC-0413-4B0C-A210-5D00C7353F5E}">
      <dgm:prSet/>
      <dgm:spPr/>
      <dgm:t>
        <a:bodyPr/>
        <a:lstStyle/>
        <a:p>
          <a:pPr rtl="1"/>
          <a:endParaRPr lang="ar-SA"/>
        </a:p>
      </dgm:t>
    </dgm:pt>
    <dgm:pt modelId="{B3D8FB23-5AA8-4341-9ADC-BDA83653BF5B}" type="pres">
      <dgm:prSet presAssocID="{456BCF9E-13D7-462A-B71F-FA46514C3BCF}" presName="linearFlow" presStyleCnt="0">
        <dgm:presLayoutVars>
          <dgm:dir/>
          <dgm:resizeHandles val="exact"/>
        </dgm:presLayoutVars>
      </dgm:prSet>
      <dgm:spPr/>
    </dgm:pt>
    <dgm:pt modelId="{D13B4D81-5D10-4CDF-920B-CB09C1361ACA}" type="pres">
      <dgm:prSet presAssocID="{C35D7770-1D58-4693-8878-904CCB5EA781}" presName="composite" presStyleCnt="0"/>
      <dgm:spPr/>
    </dgm:pt>
    <dgm:pt modelId="{DE169A63-E85B-40F1-A954-223C7BC97953}" type="pres">
      <dgm:prSet presAssocID="{C35D7770-1D58-4693-8878-904CCB5EA78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910896-1E2A-4F7E-BEB6-5C918834F253}" type="pres">
      <dgm:prSet presAssocID="{C35D7770-1D58-4693-8878-904CCB5EA781}" presName="txShp" presStyleLbl="node1" presStyleIdx="0" presStyleCnt="3">
        <dgm:presLayoutVars>
          <dgm:bulletEnabled val="1"/>
        </dgm:presLayoutVars>
      </dgm:prSet>
      <dgm:spPr/>
    </dgm:pt>
    <dgm:pt modelId="{1A6B5B22-BD7A-4877-86AE-EAA0CA69F143}" type="pres">
      <dgm:prSet presAssocID="{531D254F-E538-4A76-A474-DCA531FB31D7}" presName="spacing" presStyleCnt="0"/>
      <dgm:spPr/>
    </dgm:pt>
    <dgm:pt modelId="{EE572C6F-0EEC-43AD-8103-F3DF5CF1EA2B}" type="pres">
      <dgm:prSet presAssocID="{D3F8FA1D-AB32-4A26-BD2D-3B4891332319}" presName="composite" presStyleCnt="0"/>
      <dgm:spPr/>
    </dgm:pt>
    <dgm:pt modelId="{226C36E9-C675-4BD6-AA5D-6D8F0C879E9A}" type="pres">
      <dgm:prSet presAssocID="{D3F8FA1D-AB32-4A26-BD2D-3B489133231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7EF557-21B0-4CA1-BE6D-9F57A671C027}" type="pres">
      <dgm:prSet presAssocID="{D3F8FA1D-AB32-4A26-BD2D-3B4891332319}" presName="txShp" presStyleLbl="node1" presStyleIdx="1" presStyleCnt="3">
        <dgm:presLayoutVars>
          <dgm:bulletEnabled val="1"/>
        </dgm:presLayoutVars>
      </dgm:prSet>
      <dgm:spPr/>
    </dgm:pt>
    <dgm:pt modelId="{BDE1B1EC-5A29-4C7F-B651-A617A18EA268}" type="pres">
      <dgm:prSet presAssocID="{AA34BE5C-85C1-438A-95D6-7BAF6802DC5D}" presName="spacing" presStyleCnt="0"/>
      <dgm:spPr/>
    </dgm:pt>
    <dgm:pt modelId="{605ECD53-25F5-4B60-B05D-824D5DE6C977}" type="pres">
      <dgm:prSet presAssocID="{593EE288-A968-4E48-A408-E4F0D263EB0E}" presName="composite" presStyleCnt="0"/>
      <dgm:spPr/>
    </dgm:pt>
    <dgm:pt modelId="{C52930EF-D174-4311-8A65-39FD832B3B80}" type="pres">
      <dgm:prSet presAssocID="{593EE288-A968-4E48-A408-E4F0D263EB0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9C685B-96DB-4F94-9261-3FAA024967DB}" type="pres">
      <dgm:prSet presAssocID="{593EE288-A968-4E48-A408-E4F0D263EB0E}" presName="txShp" presStyleLbl="node1" presStyleIdx="2" presStyleCnt="3">
        <dgm:presLayoutVars>
          <dgm:bulletEnabled val="1"/>
        </dgm:presLayoutVars>
      </dgm:prSet>
      <dgm:spPr/>
    </dgm:pt>
  </dgm:ptLst>
  <dgm:cxnLst>
    <dgm:cxn modelId="{8A3AA4CD-0225-4E41-A86A-26E77244F60A}" srcId="{456BCF9E-13D7-462A-B71F-FA46514C3BCF}" destId="{C35D7770-1D58-4693-8878-904CCB5EA781}" srcOrd="0" destOrd="0" parTransId="{53967A78-4AEC-4F53-9D0B-0F0426E683B6}" sibTransId="{531D254F-E538-4A76-A474-DCA531FB31D7}"/>
    <dgm:cxn modelId="{2784C615-0831-4B11-8298-B6F6E6729432}" type="presOf" srcId="{C35D7770-1D58-4693-8878-904CCB5EA781}" destId="{CD910896-1E2A-4F7E-BEB6-5C918834F253}" srcOrd="0" destOrd="0" presId="urn:microsoft.com/office/officeart/2005/8/layout/vList3"/>
    <dgm:cxn modelId="{76D900CC-0413-4B0C-A210-5D00C7353F5E}" srcId="{456BCF9E-13D7-462A-B71F-FA46514C3BCF}" destId="{593EE288-A968-4E48-A408-E4F0D263EB0E}" srcOrd="2" destOrd="0" parTransId="{EC252F77-E9B8-4A7D-8833-9CB8680C55E1}" sibTransId="{E3376778-C6C1-447B-A79B-BC45783CC082}"/>
    <dgm:cxn modelId="{6BB7212B-605C-410B-90DF-B034FADED738}" srcId="{456BCF9E-13D7-462A-B71F-FA46514C3BCF}" destId="{D3F8FA1D-AB32-4A26-BD2D-3B4891332319}" srcOrd="1" destOrd="0" parTransId="{A195DEE7-CE5A-4506-9673-6A45BF248508}" sibTransId="{AA34BE5C-85C1-438A-95D6-7BAF6802DC5D}"/>
    <dgm:cxn modelId="{7AAD5AE0-A0D8-4388-A96B-420EF5862447}" type="presOf" srcId="{593EE288-A968-4E48-A408-E4F0D263EB0E}" destId="{AD9C685B-96DB-4F94-9261-3FAA024967DB}" srcOrd="0" destOrd="0" presId="urn:microsoft.com/office/officeart/2005/8/layout/vList3"/>
    <dgm:cxn modelId="{C68B7229-9883-4484-BBBA-0CBF446529B8}" type="presOf" srcId="{D3F8FA1D-AB32-4A26-BD2D-3B4891332319}" destId="{FC7EF557-21B0-4CA1-BE6D-9F57A671C027}" srcOrd="0" destOrd="0" presId="urn:microsoft.com/office/officeart/2005/8/layout/vList3"/>
    <dgm:cxn modelId="{510E977F-5CC0-4C99-AE06-31A8A2F72948}" type="presOf" srcId="{456BCF9E-13D7-462A-B71F-FA46514C3BCF}" destId="{B3D8FB23-5AA8-4341-9ADC-BDA83653BF5B}" srcOrd="0" destOrd="0" presId="urn:microsoft.com/office/officeart/2005/8/layout/vList3"/>
    <dgm:cxn modelId="{A968C70C-19B6-4F45-8147-17E8E5213665}" type="presParOf" srcId="{B3D8FB23-5AA8-4341-9ADC-BDA83653BF5B}" destId="{D13B4D81-5D10-4CDF-920B-CB09C1361ACA}" srcOrd="0" destOrd="0" presId="urn:microsoft.com/office/officeart/2005/8/layout/vList3"/>
    <dgm:cxn modelId="{D119C470-EF2C-4D3F-85B6-76A5A3FD1325}" type="presParOf" srcId="{D13B4D81-5D10-4CDF-920B-CB09C1361ACA}" destId="{DE169A63-E85B-40F1-A954-223C7BC97953}" srcOrd="0" destOrd="0" presId="urn:microsoft.com/office/officeart/2005/8/layout/vList3"/>
    <dgm:cxn modelId="{87B08E8E-6D21-4F16-9EFD-FAF7CE930BE4}" type="presParOf" srcId="{D13B4D81-5D10-4CDF-920B-CB09C1361ACA}" destId="{CD910896-1E2A-4F7E-BEB6-5C918834F253}" srcOrd="1" destOrd="0" presId="urn:microsoft.com/office/officeart/2005/8/layout/vList3"/>
    <dgm:cxn modelId="{57A3D657-4690-4B4C-9845-800F927D99BC}" type="presParOf" srcId="{B3D8FB23-5AA8-4341-9ADC-BDA83653BF5B}" destId="{1A6B5B22-BD7A-4877-86AE-EAA0CA69F143}" srcOrd="1" destOrd="0" presId="urn:microsoft.com/office/officeart/2005/8/layout/vList3"/>
    <dgm:cxn modelId="{3AF047E3-4037-4147-9930-C3B36B8FC871}" type="presParOf" srcId="{B3D8FB23-5AA8-4341-9ADC-BDA83653BF5B}" destId="{EE572C6F-0EEC-43AD-8103-F3DF5CF1EA2B}" srcOrd="2" destOrd="0" presId="urn:microsoft.com/office/officeart/2005/8/layout/vList3"/>
    <dgm:cxn modelId="{7D795F5F-0FB3-44C3-89F0-07A715AB1659}" type="presParOf" srcId="{EE572C6F-0EEC-43AD-8103-F3DF5CF1EA2B}" destId="{226C36E9-C675-4BD6-AA5D-6D8F0C879E9A}" srcOrd="0" destOrd="0" presId="urn:microsoft.com/office/officeart/2005/8/layout/vList3"/>
    <dgm:cxn modelId="{A94A9872-4298-40D8-B3D4-0C6CB3EEF969}" type="presParOf" srcId="{EE572C6F-0EEC-43AD-8103-F3DF5CF1EA2B}" destId="{FC7EF557-21B0-4CA1-BE6D-9F57A671C027}" srcOrd="1" destOrd="0" presId="urn:microsoft.com/office/officeart/2005/8/layout/vList3"/>
    <dgm:cxn modelId="{21B3AB1F-6650-4B3B-B72C-AA3B98470136}" type="presParOf" srcId="{B3D8FB23-5AA8-4341-9ADC-BDA83653BF5B}" destId="{BDE1B1EC-5A29-4C7F-B651-A617A18EA268}" srcOrd="3" destOrd="0" presId="urn:microsoft.com/office/officeart/2005/8/layout/vList3"/>
    <dgm:cxn modelId="{F2C81958-84DF-43A1-A89D-87CC9CBBB64E}" type="presParOf" srcId="{B3D8FB23-5AA8-4341-9ADC-BDA83653BF5B}" destId="{605ECD53-25F5-4B60-B05D-824D5DE6C977}" srcOrd="4" destOrd="0" presId="urn:microsoft.com/office/officeart/2005/8/layout/vList3"/>
    <dgm:cxn modelId="{49C46FCD-9A22-4078-874D-3ECFA1A7C94D}" type="presParOf" srcId="{605ECD53-25F5-4B60-B05D-824D5DE6C977}" destId="{C52930EF-D174-4311-8A65-39FD832B3B80}" srcOrd="0" destOrd="0" presId="urn:microsoft.com/office/officeart/2005/8/layout/vList3"/>
    <dgm:cxn modelId="{1CAB2030-D3E0-49EB-8A5A-6E742F673A4F}" type="presParOf" srcId="{605ECD53-25F5-4B60-B05D-824D5DE6C977}" destId="{AD9C685B-96DB-4F94-9261-3FAA024967DB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D5C2E-841B-4187-9258-83608D975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B7DFC03-A64D-4006-8BC1-CDA3A0D47459}">
      <dgm:prSet custT="1"/>
      <dgm:spPr/>
      <dgm:t>
        <a:bodyPr/>
        <a:lstStyle/>
        <a:p>
          <a:pPr rtl="1"/>
          <a:r>
            <a:rPr lang="ar-SA" sz="2000" dirty="0" smtClean="0"/>
            <a:t>هو رسم تخطيطي يمثل تركيب الزهرة:</a:t>
          </a:r>
          <a:endParaRPr lang="ar-SA" sz="2000" dirty="0"/>
        </a:p>
      </dgm:t>
    </dgm:pt>
    <dgm:pt modelId="{ECB8D7DE-8F93-4D32-B0F5-12019B04EFDD}" type="parTrans" cxnId="{AA3DE874-22A1-4331-AA73-BB62D7A2B022}">
      <dgm:prSet/>
      <dgm:spPr/>
      <dgm:t>
        <a:bodyPr/>
        <a:lstStyle/>
        <a:p>
          <a:pPr rtl="1"/>
          <a:endParaRPr lang="ar-SA" sz="2000"/>
        </a:p>
      </dgm:t>
    </dgm:pt>
    <dgm:pt modelId="{5C2895E1-6F46-450B-9734-BCE4951137DF}" type="sibTrans" cxnId="{AA3DE874-22A1-4331-AA73-BB62D7A2B022}">
      <dgm:prSet/>
      <dgm:spPr/>
      <dgm:t>
        <a:bodyPr/>
        <a:lstStyle/>
        <a:p>
          <a:pPr rtl="1"/>
          <a:endParaRPr lang="ar-SA" sz="2000"/>
        </a:p>
      </dgm:t>
    </dgm:pt>
    <dgm:pt modelId="{583D8EFC-F5E0-444D-9B53-B07DE3E17F83}">
      <dgm:prSet custT="1"/>
      <dgm:spPr/>
      <dgm:t>
        <a:bodyPr/>
        <a:lstStyle/>
        <a:p>
          <a:pPr rtl="1"/>
          <a:r>
            <a:rPr lang="ar-SA" sz="1600" dirty="0" smtClean="0"/>
            <a:t>وضع المحور الزهري </a:t>
          </a:r>
          <a:r>
            <a:rPr lang="ar-SA" sz="1600" dirty="0" err="1" smtClean="0"/>
            <a:t>والقنابة</a:t>
          </a:r>
          <a:r>
            <a:rPr lang="ar-SA" sz="1600" dirty="0" smtClean="0"/>
            <a:t> بحيث يكون المحور للخلف </a:t>
          </a:r>
          <a:r>
            <a:rPr lang="ar-SA" sz="1600" dirty="0" err="1" smtClean="0"/>
            <a:t>والقنابة</a:t>
          </a:r>
          <a:r>
            <a:rPr lang="ar-SA" sz="1600" dirty="0" smtClean="0"/>
            <a:t> </a:t>
          </a:r>
          <a:r>
            <a:rPr lang="ar-SA" sz="1600" dirty="0" err="1" smtClean="0"/>
            <a:t>للامام</a:t>
          </a:r>
          <a:r>
            <a:rPr lang="ar-SA" sz="1600" dirty="0" smtClean="0"/>
            <a:t>.</a:t>
          </a:r>
          <a:endParaRPr lang="ar-SA" sz="1600" dirty="0"/>
        </a:p>
      </dgm:t>
    </dgm:pt>
    <dgm:pt modelId="{4BED74DD-B3C1-4CCE-8E37-51CA80EAAFA7}" type="parTrans" cxnId="{64FE6D01-7B47-4D3A-933C-14B05D925F4A}">
      <dgm:prSet/>
      <dgm:spPr/>
      <dgm:t>
        <a:bodyPr/>
        <a:lstStyle/>
        <a:p>
          <a:pPr rtl="1"/>
          <a:endParaRPr lang="ar-SA" sz="2000"/>
        </a:p>
      </dgm:t>
    </dgm:pt>
    <dgm:pt modelId="{C0D542B6-FDAC-4D27-BDB6-009F4AD3D282}" type="sibTrans" cxnId="{64FE6D01-7B47-4D3A-933C-14B05D925F4A}">
      <dgm:prSet/>
      <dgm:spPr/>
      <dgm:t>
        <a:bodyPr/>
        <a:lstStyle/>
        <a:p>
          <a:pPr rtl="1"/>
          <a:endParaRPr lang="ar-SA" sz="2000"/>
        </a:p>
      </dgm:t>
    </dgm:pt>
    <dgm:pt modelId="{4B51ED01-7097-4B28-870C-7CFAE60D8643}">
      <dgm:prSet custT="1"/>
      <dgm:spPr/>
      <dgm:t>
        <a:bodyPr/>
        <a:lstStyle/>
        <a:p>
          <a:pPr rtl="1"/>
          <a:r>
            <a:rPr lang="ar-SA" sz="2000" dirty="0" smtClean="0"/>
            <a:t>يتم التعبير عن </a:t>
          </a:r>
          <a:r>
            <a:rPr lang="ar-SA" sz="2000" dirty="0" err="1" smtClean="0"/>
            <a:t>السبلات</a:t>
          </a:r>
          <a:r>
            <a:rPr lang="ar-SA" sz="2000" dirty="0" smtClean="0"/>
            <a:t> </a:t>
          </a:r>
          <a:r>
            <a:rPr lang="ar-SA" sz="2000" dirty="0" err="1" smtClean="0"/>
            <a:t>والبتلات</a:t>
          </a:r>
          <a:r>
            <a:rPr lang="ar-SA" sz="2000" dirty="0" smtClean="0"/>
            <a:t> بأقواس في دائرتين منفصلتين, الخارجية </a:t>
          </a:r>
          <a:r>
            <a:rPr lang="ar-SA" sz="2000" dirty="0" err="1" smtClean="0"/>
            <a:t>للسبلات</a:t>
          </a:r>
          <a:r>
            <a:rPr lang="ar-SA" sz="2000" dirty="0" smtClean="0"/>
            <a:t> والداخلية </a:t>
          </a:r>
          <a:r>
            <a:rPr lang="ar-SA" sz="2000" dirty="0" err="1" smtClean="0"/>
            <a:t>للبتلات</a:t>
          </a:r>
          <a:r>
            <a:rPr lang="ar-SA" sz="2000" dirty="0" smtClean="0"/>
            <a:t>.</a:t>
          </a:r>
          <a:endParaRPr lang="ar-SA" sz="2000" dirty="0"/>
        </a:p>
      </dgm:t>
    </dgm:pt>
    <dgm:pt modelId="{151E2A30-C62E-474B-AB2D-1B12D59B1964}" type="parTrans" cxnId="{E49B38C8-7554-4D0B-B9B6-CC46B75BF51B}">
      <dgm:prSet/>
      <dgm:spPr/>
      <dgm:t>
        <a:bodyPr/>
        <a:lstStyle/>
        <a:p>
          <a:pPr rtl="1"/>
          <a:endParaRPr lang="ar-SA" sz="2000"/>
        </a:p>
      </dgm:t>
    </dgm:pt>
    <dgm:pt modelId="{3DEEEDCC-AFF8-4ECA-8DD3-042CEEE59EFD}" type="sibTrans" cxnId="{E49B38C8-7554-4D0B-B9B6-CC46B75BF51B}">
      <dgm:prSet/>
      <dgm:spPr/>
      <dgm:t>
        <a:bodyPr/>
        <a:lstStyle/>
        <a:p>
          <a:pPr rtl="1"/>
          <a:endParaRPr lang="ar-SA" sz="2000"/>
        </a:p>
      </dgm:t>
    </dgm:pt>
    <dgm:pt modelId="{FF872BD5-47D0-4AB0-A38C-482F10516217}">
      <dgm:prSet custT="1"/>
      <dgm:spPr/>
      <dgm:t>
        <a:bodyPr/>
        <a:lstStyle/>
        <a:p>
          <a:pPr rtl="1"/>
          <a:r>
            <a:rPr lang="ar-SA" sz="2000" dirty="0" smtClean="0"/>
            <a:t>يكون عد الأقواس مساويا لعدد وحدات المحيط , وتكون الأقواس متباعدة إذا كان المحيط </a:t>
          </a:r>
          <a:r>
            <a:rPr lang="ar-SA" sz="2000" dirty="0" err="1" smtClean="0"/>
            <a:t>سائبا</a:t>
          </a:r>
          <a:r>
            <a:rPr lang="ar-SA" sz="2000" dirty="0" smtClean="0"/>
            <a:t> بينما توصل الأقواس إذا كان المحيط ملتحماً.</a:t>
          </a:r>
          <a:endParaRPr lang="ar-SA" sz="2000" dirty="0"/>
        </a:p>
      </dgm:t>
    </dgm:pt>
    <dgm:pt modelId="{C92E17C9-4DA8-49D3-BCF2-104F6806257F}" type="parTrans" cxnId="{408020EB-10AB-4E7D-ADD8-17BE4AFB71E0}">
      <dgm:prSet/>
      <dgm:spPr/>
      <dgm:t>
        <a:bodyPr/>
        <a:lstStyle/>
        <a:p>
          <a:pPr rtl="1"/>
          <a:endParaRPr lang="ar-SA" sz="2000"/>
        </a:p>
      </dgm:t>
    </dgm:pt>
    <dgm:pt modelId="{D2337DD4-5608-4224-B0AC-DFB7537C3D6E}" type="sibTrans" cxnId="{408020EB-10AB-4E7D-ADD8-17BE4AFB71E0}">
      <dgm:prSet/>
      <dgm:spPr/>
      <dgm:t>
        <a:bodyPr/>
        <a:lstStyle/>
        <a:p>
          <a:pPr rtl="1"/>
          <a:endParaRPr lang="ar-SA" sz="2000"/>
        </a:p>
      </dgm:t>
    </dgm:pt>
    <dgm:pt modelId="{B72D9DC1-68A7-4212-96DF-463DD6572870}">
      <dgm:prSet custT="1"/>
      <dgm:spPr/>
      <dgm:t>
        <a:bodyPr/>
        <a:lstStyle/>
        <a:p>
          <a:pPr rtl="1"/>
          <a:r>
            <a:rPr lang="ar-SA" sz="2000" dirty="0" smtClean="0"/>
            <a:t>يجب الانتباه إلى أن </a:t>
          </a:r>
          <a:r>
            <a:rPr lang="ar-SA" sz="2000" dirty="0" err="1" smtClean="0"/>
            <a:t>السبلات</a:t>
          </a:r>
          <a:r>
            <a:rPr lang="ar-SA" sz="2000" dirty="0" smtClean="0"/>
            <a:t> تكون متبادلة مع </a:t>
          </a:r>
          <a:r>
            <a:rPr lang="ar-SA" sz="2000" dirty="0" err="1" smtClean="0"/>
            <a:t>البتلات</a:t>
          </a:r>
          <a:r>
            <a:rPr lang="ar-SA" sz="2000" dirty="0" smtClean="0"/>
            <a:t> غالبا , أي بين كل </a:t>
          </a:r>
          <a:r>
            <a:rPr lang="ar-SA" sz="2000" dirty="0" err="1" smtClean="0"/>
            <a:t>سبلتين</a:t>
          </a:r>
          <a:r>
            <a:rPr lang="ar-SA" sz="2000" dirty="0" smtClean="0"/>
            <a:t> توجد أمامهما بتله واحدة .</a:t>
          </a:r>
          <a:endParaRPr lang="ar-SA" sz="2000" dirty="0"/>
        </a:p>
      </dgm:t>
    </dgm:pt>
    <dgm:pt modelId="{FD630244-FFE5-4E85-B15E-9C5EEDED7235}" type="parTrans" cxnId="{28A88D50-C0AF-4568-99FB-A28B0A33EEFA}">
      <dgm:prSet/>
      <dgm:spPr/>
      <dgm:t>
        <a:bodyPr/>
        <a:lstStyle/>
        <a:p>
          <a:pPr rtl="1"/>
          <a:endParaRPr lang="ar-SA" sz="2000"/>
        </a:p>
      </dgm:t>
    </dgm:pt>
    <dgm:pt modelId="{DEEDEE7E-DF8D-411A-A4BA-BEAB4A3F7EA9}" type="sibTrans" cxnId="{28A88D50-C0AF-4568-99FB-A28B0A33EEFA}">
      <dgm:prSet/>
      <dgm:spPr/>
      <dgm:t>
        <a:bodyPr/>
        <a:lstStyle/>
        <a:p>
          <a:pPr rtl="1"/>
          <a:endParaRPr lang="ar-SA" sz="2000"/>
        </a:p>
      </dgm:t>
    </dgm:pt>
    <dgm:pt modelId="{3A2CF443-D12D-471A-AD1A-B1E72889955E}" type="pres">
      <dgm:prSet presAssocID="{509D5C2E-841B-4187-9258-83608D975977}" presName="linear" presStyleCnt="0">
        <dgm:presLayoutVars>
          <dgm:animLvl val="lvl"/>
          <dgm:resizeHandles val="exact"/>
        </dgm:presLayoutVars>
      </dgm:prSet>
      <dgm:spPr/>
    </dgm:pt>
    <dgm:pt modelId="{4B3E6089-6583-4FEA-9C2D-551781B28E01}" type="pres">
      <dgm:prSet presAssocID="{7B7DFC03-A64D-4006-8BC1-CDA3A0D474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1CE054-F079-4299-A05F-019EB147D665}" type="pres">
      <dgm:prSet presAssocID="{7B7DFC03-A64D-4006-8BC1-CDA3A0D47459}" presName="childText" presStyleLbl="revTx" presStyleIdx="0" presStyleCnt="1">
        <dgm:presLayoutVars>
          <dgm:bulletEnabled val="1"/>
        </dgm:presLayoutVars>
      </dgm:prSet>
      <dgm:spPr/>
    </dgm:pt>
    <dgm:pt modelId="{82208D24-7309-4FCC-A159-4056257F1821}" type="pres">
      <dgm:prSet presAssocID="{4B51ED01-7097-4B28-870C-7CFAE60D86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309A21-78CD-4F92-97F4-684187741795}" type="pres">
      <dgm:prSet presAssocID="{3DEEEDCC-AFF8-4ECA-8DD3-042CEEE59EFD}" presName="spacer" presStyleCnt="0"/>
      <dgm:spPr/>
    </dgm:pt>
    <dgm:pt modelId="{6A9533B7-37B2-4F5D-B47E-242FF24B0082}" type="pres">
      <dgm:prSet presAssocID="{FF872BD5-47D0-4AB0-A38C-482F105162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66763B-7954-4395-8330-747A4C0A6D73}" type="pres">
      <dgm:prSet presAssocID="{D2337DD4-5608-4224-B0AC-DFB7537C3D6E}" presName="spacer" presStyleCnt="0"/>
      <dgm:spPr/>
    </dgm:pt>
    <dgm:pt modelId="{5103AFF7-0C71-4E9D-B687-46528513856C}" type="pres">
      <dgm:prSet presAssocID="{B72D9DC1-68A7-4212-96DF-463DD65728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FE6D01-7B47-4D3A-933C-14B05D925F4A}" srcId="{7B7DFC03-A64D-4006-8BC1-CDA3A0D47459}" destId="{583D8EFC-F5E0-444D-9B53-B07DE3E17F83}" srcOrd="0" destOrd="0" parTransId="{4BED74DD-B3C1-4CCE-8E37-51CA80EAAFA7}" sibTransId="{C0D542B6-FDAC-4D27-BDB6-009F4AD3D282}"/>
    <dgm:cxn modelId="{59C61A9E-90A5-49A2-9153-876859064B27}" type="presOf" srcId="{FF872BD5-47D0-4AB0-A38C-482F10516217}" destId="{6A9533B7-37B2-4F5D-B47E-242FF24B0082}" srcOrd="0" destOrd="0" presId="urn:microsoft.com/office/officeart/2005/8/layout/vList2"/>
    <dgm:cxn modelId="{E49B38C8-7554-4D0B-B9B6-CC46B75BF51B}" srcId="{509D5C2E-841B-4187-9258-83608D975977}" destId="{4B51ED01-7097-4B28-870C-7CFAE60D8643}" srcOrd="1" destOrd="0" parTransId="{151E2A30-C62E-474B-AB2D-1B12D59B1964}" sibTransId="{3DEEEDCC-AFF8-4ECA-8DD3-042CEEE59EFD}"/>
    <dgm:cxn modelId="{F96468A9-4D11-48F8-96BD-1E3D18EDC204}" type="presOf" srcId="{7B7DFC03-A64D-4006-8BC1-CDA3A0D47459}" destId="{4B3E6089-6583-4FEA-9C2D-551781B28E01}" srcOrd="0" destOrd="0" presId="urn:microsoft.com/office/officeart/2005/8/layout/vList2"/>
    <dgm:cxn modelId="{C6AE5F0A-DAD4-48DD-B07C-2BEFD0AE72EA}" type="presOf" srcId="{583D8EFC-F5E0-444D-9B53-B07DE3E17F83}" destId="{7B1CE054-F079-4299-A05F-019EB147D665}" srcOrd="0" destOrd="0" presId="urn:microsoft.com/office/officeart/2005/8/layout/vList2"/>
    <dgm:cxn modelId="{D093AB23-C853-4046-ADBA-BBA62A415FD1}" type="presOf" srcId="{B72D9DC1-68A7-4212-96DF-463DD6572870}" destId="{5103AFF7-0C71-4E9D-B687-46528513856C}" srcOrd="0" destOrd="0" presId="urn:microsoft.com/office/officeart/2005/8/layout/vList2"/>
    <dgm:cxn modelId="{28A88D50-C0AF-4568-99FB-A28B0A33EEFA}" srcId="{509D5C2E-841B-4187-9258-83608D975977}" destId="{B72D9DC1-68A7-4212-96DF-463DD6572870}" srcOrd="3" destOrd="0" parTransId="{FD630244-FFE5-4E85-B15E-9C5EEDED7235}" sibTransId="{DEEDEE7E-DF8D-411A-A4BA-BEAB4A3F7EA9}"/>
    <dgm:cxn modelId="{408020EB-10AB-4E7D-ADD8-17BE4AFB71E0}" srcId="{509D5C2E-841B-4187-9258-83608D975977}" destId="{FF872BD5-47D0-4AB0-A38C-482F10516217}" srcOrd="2" destOrd="0" parTransId="{C92E17C9-4DA8-49D3-BCF2-104F6806257F}" sibTransId="{D2337DD4-5608-4224-B0AC-DFB7537C3D6E}"/>
    <dgm:cxn modelId="{AA3DE874-22A1-4331-AA73-BB62D7A2B022}" srcId="{509D5C2E-841B-4187-9258-83608D975977}" destId="{7B7DFC03-A64D-4006-8BC1-CDA3A0D47459}" srcOrd="0" destOrd="0" parTransId="{ECB8D7DE-8F93-4D32-B0F5-12019B04EFDD}" sibTransId="{5C2895E1-6F46-450B-9734-BCE4951137DF}"/>
    <dgm:cxn modelId="{B892F177-7661-4F3D-BBB2-FF1B817BA2E5}" type="presOf" srcId="{509D5C2E-841B-4187-9258-83608D975977}" destId="{3A2CF443-D12D-471A-AD1A-B1E72889955E}" srcOrd="0" destOrd="0" presId="urn:microsoft.com/office/officeart/2005/8/layout/vList2"/>
    <dgm:cxn modelId="{5A5DCCFF-E373-46D5-B34D-301609FE7A3B}" type="presOf" srcId="{4B51ED01-7097-4B28-870C-7CFAE60D8643}" destId="{82208D24-7309-4FCC-A159-4056257F1821}" srcOrd="0" destOrd="0" presId="urn:microsoft.com/office/officeart/2005/8/layout/vList2"/>
    <dgm:cxn modelId="{C9702A52-2C94-4166-A29C-7F03701B7A9D}" type="presParOf" srcId="{3A2CF443-D12D-471A-AD1A-B1E72889955E}" destId="{4B3E6089-6583-4FEA-9C2D-551781B28E01}" srcOrd="0" destOrd="0" presId="urn:microsoft.com/office/officeart/2005/8/layout/vList2"/>
    <dgm:cxn modelId="{A3328770-83F7-4B01-AD03-A1CC11ECA516}" type="presParOf" srcId="{3A2CF443-D12D-471A-AD1A-B1E72889955E}" destId="{7B1CE054-F079-4299-A05F-019EB147D665}" srcOrd="1" destOrd="0" presId="urn:microsoft.com/office/officeart/2005/8/layout/vList2"/>
    <dgm:cxn modelId="{B63E3D87-C396-408E-8009-8A8BA541BB55}" type="presParOf" srcId="{3A2CF443-D12D-471A-AD1A-B1E72889955E}" destId="{82208D24-7309-4FCC-A159-4056257F1821}" srcOrd="2" destOrd="0" presId="urn:microsoft.com/office/officeart/2005/8/layout/vList2"/>
    <dgm:cxn modelId="{C6330F21-92CB-46E4-96A1-18BAEB202BA3}" type="presParOf" srcId="{3A2CF443-D12D-471A-AD1A-B1E72889955E}" destId="{95309A21-78CD-4F92-97F4-684187741795}" srcOrd="3" destOrd="0" presId="urn:microsoft.com/office/officeart/2005/8/layout/vList2"/>
    <dgm:cxn modelId="{7CFD61E9-C513-484D-B8A7-0473D4072AF3}" type="presParOf" srcId="{3A2CF443-D12D-471A-AD1A-B1E72889955E}" destId="{6A9533B7-37B2-4F5D-B47E-242FF24B0082}" srcOrd="4" destOrd="0" presId="urn:microsoft.com/office/officeart/2005/8/layout/vList2"/>
    <dgm:cxn modelId="{31B07478-2D86-4C4B-84AA-2C91E48BC76C}" type="presParOf" srcId="{3A2CF443-D12D-471A-AD1A-B1E72889955E}" destId="{BA66763B-7954-4395-8330-747A4C0A6D73}" srcOrd="5" destOrd="0" presId="urn:microsoft.com/office/officeart/2005/8/layout/vList2"/>
    <dgm:cxn modelId="{A76C763F-0404-4DC6-A81A-089D3A9B6526}" type="presParOf" srcId="{3A2CF443-D12D-471A-AD1A-B1E72889955E}" destId="{5103AFF7-0C71-4E9D-B687-46528513856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F5EC3-D9FB-4D3F-B768-EA448DC7F42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A655A292-2D9D-4E63-ACEA-18896D0B7170}">
      <dgm:prSet/>
      <dgm:spPr/>
      <dgm:t>
        <a:bodyPr/>
        <a:lstStyle/>
        <a:p>
          <a:pPr rtl="1"/>
          <a:r>
            <a:rPr lang="ar-SA" b="1" dirty="0" smtClean="0"/>
            <a:t>عند التعبير عن الطلع يمثل الطلع بشكل ∞ التي تشير إلى شكل </a:t>
          </a:r>
          <a:r>
            <a:rPr lang="ar-SA" b="1" dirty="0" err="1" smtClean="0"/>
            <a:t>المتك</a:t>
          </a:r>
          <a:r>
            <a:rPr lang="ar-SA" b="1" dirty="0" smtClean="0"/>
            <a:t> في قطاع عرضي , </a:t>
          </a:r>
          <a:endParaRPr lang="ar-SA" b="1" dirty="0"/>
        </a:p>
      </dgm:t>
    </dgm:pt>
    <dgm:pt modelId="{953D945A-AB01-4A73-87D1-E3ADBE389DE9}" type="parTrans" cxnId="{9AA8FEBB-A1FC-4128-A445-C1B548FF620F}">
      <dgm:prSet/>
      <dgm:spPr/>
      <dgm:t>
        <a:bodyPr/>
        <a:lstStyle/>
        <a:p>
          <a:pPr rtl="1"/>
          <a:endParaRPr lang="ar-SA" b="1"/>
        </a:p>
      </dgm:t>
    </dgm:pt>
    <dgm:pt modelId="{FF528F17-C8D0-47BE-AE5F-E1CCF2EF913C}" type="sibTrans" cxnId="{9AA8FEBB-A1FC-4128-A445-C1B548FF620F}">
      <dgm:prSet/>
      <dgm:spPr/>
      <dgm:t>
        <a:bodyPr/>
        <a:lstStyle/>
        <a:p>
          <a:pPr rtl="1"/>
          <a:endParaRPr lang="ar-SA" b="1"/>
        </a:p>
      </dgm:t>
    </dgm:pt>
    <dgm:pt modelId="{6A727C3D-11FD-41A8-8749-60C0E8C0C6D6}">
      <dgm:prSet/>
      <dgm:spPr/>
      <dgm:t>
        <a:bodyPr/>
        <a:lstStyle/>
        <a:p>
          <a:pPr rtl="1"/>
          <a:r>
            <a:rPr lang="ar-SA" b="1" dirty="0" err="1" smtClean="0"/>
            <a:t>اما</a:t>
          </a:r>
          <a:r>
            <a:rPr lang="ar-SA" b="1" dirty="0" smtClean="0"/>
            <a:t> </a:t>
          </a:r>
          <a:r>
            <a:rPr lang="ar-SA" b="1" dirty="0" err="1" smtClean="0"/>
            <a:t>اذا</a:t>
          </a:r>
          <a:r>
            <a:rPr lang="ar-SA" b="1" dirty="0" smtClean="0"/>
            <a:t> كانت </a:t>
          </a:r>
          <a:r>
            <a:rPr lang="ar-SA" b="1" dirty="0" err="1" smtClean="0"/>
            <a:t>السداة</a:t>
          </a:r>
          <a:r>
            <a:rPr lang="ar-SA" b="1" dirty="0" smtClean="0"/>
            <a:t> عقيمة يتم وضع نقطة للتعبير عنها. </a:t>
          </a:r>
          <a:endParaRPr lang="ar-SA" b="1" dirty="0"/>
        </a:p>
      </dgm:t>
    </dgm:pt>
    <dgm:pt modelId="{26E74FBC-11E7-41EE-B1F9-558BBB56B3FE}" type="parTrans" cxnId="{A0BFA658-F745-41A9-BEC1-9B8D08A4DAF5}">
      <dgm:prSet/>
      <dgm:spPr/>
      <dgm:t>
        <a:bodyPr/>
        <a:lstStyle/>
        <a:p>
          <a:pPr rtl="1"/>
          <a:endParaRPr lang="ar-SA" b="1"/>
        </a:p>
      </dgm:t>
    </dgm:pt>
    <dgm:pt modelId="{8170B95E-416E-4878-BCB8-A9D403952387}" type="sibTrans" cxnId="{A0BFA658-F745-41A9-BEC1-9B8D08A4DAF5}">
      <dgm:prSet/>
      <dgm:spPr/>
      <dgm:t>
        <a:bodyPr/>
        <a:lstStyle/>
        <a:p>
          <a:pPr rtl="1"/>
          <a:endParaRPr lang="ar-SA" b="1"/>
        </a:p>
      </dgm:t>
    </dgm:pt>
    <dgm:pt modelId="{53B01E8F-689F-4F05-99CF-7147F8A5D7ED}">
      <dgm:prSet/>
      <dgm:spPr/>
      <dgm:t>
        <a:bodyPr/>
        <a:lstStyle/>
        <a:p>
          <a:pPr rtl="1"/>
          <a:r>
            <a:rPr lang="ar-SA" b="1" dirty="0" smtClean="0"/>
            <a:t>وإذا كانت </a:t>
          </a:r>
          <a:r>
            <a:rPr lang="ar-SA" b="1" dirty="0" err="1" smtClean="0"/>
            <a:t>الاسدية</a:t>
          </a:r>
          <a:r>
            <a:rPr lang="ar-SA" b="1" dirty="0" smtClean="0"/>
            <a:t> مساوية </a:t>
          </a:r>
          <a:r>
            <a:rPr lang="ar-SA" b="1" dirty="0" err="1" smtClean="0"/>
            <a:t>للبتلات</a:t>
          </a:r>
          <a:r>
            <a:rPr lang="ar-SA" b="1" dirty="0" smtClean="0"/>
            <a:t> في عددها يراعى كيفية وضعها متقابلة أو </a:t>
          </a:r>
          <a:r>
            <a:rPr lang="ar-SA" b="1" dirty="0" err="1" smtClean="0"/>
            <a:t>متبادله</a:t>
          </a:r>
          <a:r>
            <a:rPr lang="ar-SA" b="1" dirty="0" smtClean="0"/>
            <a:t> معها حسب وضعها في الزهرة.</a:t>
          </a:r>
          <a:endParaRPr lang="ar-SA" b="1" dirty="0"/>
        </a:p>
      </dgm:t>
    </dgm:pt>
    <dgm:pt modelId="{8BDE234E-47C5-482E-A0F6-A7190007F7D4}" type="parTrans" cxnId="{82C8CA0C-1A65-4CF9-BF4F-0E033518863F}">
      <dgm:prSet/>
      <dgm:spPr/>
      <dgm:t>
        <a:bodyPr/>
        <a:lstStyle/>
        <a:p>
          <a:pPr rtl="1"/>
          <a:endParaRPr lang="ar-SA" b="1"/>
        </a:p>
      </dgm:t>
    </dgm:pt>
    <dgm:pt modelId="{2FE41448-7D4D-49C6-A152-671FFD08A480}" type="sibTrans" cxnId="{82C8CA0C-1A65-4CF9-BF4F-0E033518863F}">
      <dgm:prSet/>
      <dgm:spPr/>
      <dgm:t>
        <a:bodyPr/>
        <a:lstStyle/>
        <a:p>
          <a:pPr rtl="1"/>
          <a:endParaRPr lang="ar-SA" b="1"/>
        </a:p>
      </dgm:t>
    </dgm:pt>
    <dgm:pt modelId="{32445D84-5578-492E-92E8-5F8A604146BE}">
      <dgm:prSet/>
      <dgm:spPr/>
      <dgm:t>
        <a:bodyPr/>
        <a:lstStyle/>
        <a:p>
          <a:pPr rtl="1"/>
          <a:r>
            <a:rPr lang="ar-SA" b="1" dirty="0" err="1" smtClean="0"/>
            <a:t>واذا</a:t>
          </a:r>
          <a:r>
            <a:rPr lang="ar-SA" b="1" dirty="0" smtClean="0"/>
            <a:t> كانت </a:t>
          </a:r>
          <a:r>
            <a:rPr lang="ar-SA" b="1" dirty="0" err="1" smtClean="0"/>
            <a:t>الاسدية</a:t>
          </a:r>
          <a:r>
            <a:rPr lang="ar-SA" b="1" dirty="0" smtClean="0"/>
            <a:t> فوق بتليه يتم وصلها </a:t>
          </a:r>
          <a:r>
            <a:rPr lang="ar-SA" b="1" dirty="0" err="1" smtClean="0"/>
            <a:t>بالبتلات</a:t>
          </a:r>
          <a:r>
            <a:rPr lang="ar-SA" b="1" dirty="0" smtClean="0"/>
            <a:t> برسم خط يوصل بين </a:t>
          </a:r>
          <a:r>
            <a:rPr lang="ar-SA" b="1" dirty="0" err="1" smtClean="0"/>
            <a:t>المتك</a:t>
          </a:r>
          <a:r>
            <a:rPr lang="ar-SA" b="1" dirty="0" smtClean="0"/>
            <a:t> </a:t>
          </a:r>
          <a:r>
            <a:rPr lang="ar-SA" b="1" dirty="0" err="1" smtClean="0"/>
            <a:t>والبتلة</a:t>
          </a:r>
          <a:r>
            <a:rPr lang="ar-SA" b="1" dirty="0" smtClean="0"/>
            <a:t>.</a:t>
          </a:r>
          <a:endParaRPr lang="ar-SA" b="1" dirty="0"/>
        </a:p>
      </dgm:t>
    </dgm:pt>
    <dgm:pt modelId="{A4390C8F-CEC2-473D-BF84-751262713431}" type="parTrans" cxnId="{9A7E2B07-FD8A-4FD3-B523-36CD34BD6063}">
      <dgm:prSet/>
      <dgm:spPr/>
      <dgm:t>
        <a:bodyPr/>
        <a:lstStyle/>
        <a:p>
          <a:pPr rtl="1"/>
          <a:endParaRPr lang="ar-SA" b="1"/>
        </a:p>
      </dgm:t>
    </dgm:pt>
    <dgm:pt modelId="{10DAAE7E-BEF2-44EF-82A6-ABF54CE9041A}" type="sibTrans" cxnId="{9A7E2B07-FD8A-4FD3-B523-36CD34BD6063}">
      <dgm:prSet/>
      <dgm:spPr/>
      <dgm:t>
        <a:bodyPr/>
        <a:lstStyle/>
        <a:p>
          <a:pPr rtl="1"/>
          <a:endParaRPr lang="ar-SA" b="1"/>
        </a:p>
      </dgm:t>
    </dgm:pt>
    <dgm:pt modelId="{E1A3A143-6E34-478D-B85A-D5A96D7BD7FC}">
      <dgm:prSet/>
      <dgm:spPr/>
      <dgm:t>
        <a:bodyPr/>
        <a:lstStyle/>
        <a:p>
          <a:pPr rtl="1"/>
          <a:r>
            <a:rPr lang="ar-SA" b="1" dirty="0" smtClean="0"/>
            <a:t>يمثل المتاع برسم قطاع عرضي للمبيض </a:t>
          </a:r>
          <a:r>
            <a:rPr lang="ar-SA" b="1" dirty="0" err="1" smtClean="0"/>
            <a:t>او</a:t>
          </a:r>
          <a:r>
            <a:rPr lang="ar-SA" b="1" dirty="0" smtClean="0"/>
            <a:t> في ثمرة حديثة التكوين كما هو واضح تحت المجهر </a:t>
          </a:r>
          <a:r>
            <a:rPr lang="ar-SA" b="1" dirty="0" err="1" smtClean="0"/>
            <a:t>او</a:t>
          </a:r>
          <a:r>
            <a:rPr lang="ar-SA" b="1" dirty="0" smtClean="0"/>
            <a:t> العدسة المكبرة , ويرسم عدد المساكن والوضع </a:t>
          </a:r>
          <a:r>
            <a:rPr lang="ar-SA" b="1" dirty="0" err="1" smtClean="0"/>
            <a:t>المشيمي</a:t>
          </a:r>
          <a:r>
            <a:rPr lang="ar-SA" b="1" dirty="0" smtClean="0"/>
            <a:t>.</a:t>
          </a:r>
          <a:endParaRPr lang="ar-SA" b="1" dirty="0"/>
        </a:p>
      </dgm:t>
    </dgm:pt>
    <dgm:pt modelId="{C92F7504-7FE4-4D9D-ACC4-04FA14C078A9}" type="parTrans" cxnId="{5CA35FB3-F9AA-4862-BBEC-AE49AD6F0943}">
      <dgm:prSet/>
      <dgm:spPr/>
      <dgm:t>
        <a:bodyPr/>
        <a:lstStyle/>
        <a:p>
          <a:pPr rtl="1"/>
          <a:endParaRPr lang="ar-SA" b="1"/>
        </a:p>
      </dgm:t>
    </dgm:pt>
    <dgm:pt modelId="{F40A83EC-99CA-4BA1-8EDA-C10E43409D8D}" type="sibTrans" cxnId="{5CA35FB3-F9AA-4862-BBEC-AE49AD6F0943}">
      <dgm:prSet/>
      <dgm:spPr/>
      <dgm:t>
        <a:bodyPr/>
        <a:lstStyle/>
        <a:p>
          <a:pPr rtl="1"/>
          <a:endParaRPr lang="ar-SA" b="1"/>
        </a:p>
      </dgm:t>
    </dgm:pt>
    <dgm:pt modelId="{81B5EFB8-D72A-4AD3-8467-CAD4370213A7}">
      <dgm:prSet/>
      <dgm:spPr/>
      <dgm:t>
        <a:bodyPr/>
        <a:lstStyle/>
        <a:p>
          <a:pPr rtl="1"/>
          <a:r>
            <a:rPr lang="ar-SA" b="1" dirty="0" smtClean="0"/>
            <a:t>يبين المسقط الزهري الأقراص </a:t>
          </a:r>
          <a:r>
            <a:rPr lang="ar-SA" b="1" dirty="0" err="1" smtClean="0"/>
            <a:t>الغدية</a:t>
          </a:r>
          <a:r>
            <a:rPr lang="ar-SA" b="1" dirty="0" smtClean="0"/>
            <a:t> وعددها . كما يوضح التناظر في الزهرة.</a:t>
          </a:r>
          <a:endParaRPr lang="ar-SA" b="1" dirty="0"/>
        </a:p>
      </dgm:t>
    </dgm:pt>
    <dgm:pt modelId="{3BEAF326-806B-4CC9-B6A1-1D24960EDC22}" type="parTrans" cxnId="{AADF5402-5DE4-4E4F-83A9-3F567FF2065F}">
      <dgm:prSet/>
      <dgm:spPr/>
      <dgm:t>
        <a:bodyPr/>
        <a:lstStyle/>
        <a:p>
          <a:pPr rtl="1"/>
          <a:endParaRPr lang="ar-SA" b="1"/>
        </a:p>
      </dgm:t>
    </dgm:pt>
    <dgm:pt modelId="{8E14BFE0-9D73-4390-9FE2-EBE9F49A4334}" type="sibTrans" cxnId="{AADF5402-5DE4-4E4F-83A9-3F567FF2065F}">
      <dgm:prSet/>
      <dgm:spPr/>
      <dgm:t>
        <a:bodyPr/>
        <a:lstStyle/>
        <a:p>
          <a:pPr rtl="1"/>
          <a:endParaRPr lang="ar-SA" b="1"/>
        </a:p>
      </dgm:t>
    </dgm:pt>
    <dgm:pt modelId="{3D7322C0-81D8-4EFB-954B-34B62038B84F}" type="pres">
      <dgm:prSet presAssocID="{A5EF5EC3-D9FB-4D3F-B768-EA448DC7F424}" presName="linear" presStyleCnt="0">
        <dgm:presLayoutVars>
          <dgm:animLvl val="lvl"/>
          <dgm:resizeHandles val="exact"/>
        </dgm:presLayoutVars>
      </dgm:prSet>
      <dgm:spPr/>
    </dgm:pt>
    <dgm:pt modelId="{769BB694-F7AF-4204-BBBD-8C12BC55097A}" type="pres">
      <dgm:prSet presAssocID="{A655A292-2D9D-4E63-ACEA-18896D0B717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B06C430-2D61-41B3-8AD9-829A002E38BC}" type="pres">
      <dgm:prSet presAssocID="{FF528F17-C8D0-47BE-AE5F-E1CCF2EF913C}" presName="spacer" presStyleCnt="0"/>
      <dgm:spPr/>
    </dgm:pt>
    <dgm:pt modelId="{E36C92D6-DC04-4168-B2D1-5F93DCCE4ED2}" type="pres">
      <dgm:prSet presAssocID="{6A727C3D-11FD-41A8-8749-60C0E8C0C6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4CE421A-5ECE-4B8E-89B9-D3D0806609A1}" type="pres">
      <dgm:prSet presAssocID="{8170B95E-416E-4878-BCB8-A9D403952387}" presName="spacer" presStyleCnt="0"/>
      <dgm:spPr/>
    </dgm:pt>
    <dgm:pt modelId="{81C50A65-FD16-4F30-99C3-954E37E9D167}" type="pres">
      <dgm:prSet presAssocID="{53B01E8F-689F-4F05-99CF-7147F8A5D7E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847C9BA-C627-436F-AD92-5ECDE82FC55F}" type="pres">
      <dgm:prSet presAssocID="{2FE41448-7D4D-49C6-A152-671FFD08A480}" presName="spacer" presStyleCnt="0"/>
      <dgm:spPr/>
    </dgm:pt>
    <dgm:pt modelId="{75304E2C-894C-4BC6-924C-30DB3B50833B}" type="pres">
      <dgm:prSet presAssocID="{32445D84-5578-492E-92E8-5F8A604146B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1B50A1-4BDD-4007-B1B4-959FC5142607}" type="pres">
      <dgm:prSet presAssocID="{10DAAE7E-BEF2-44EF-82A6-ABF54CE9041A}" presName="spacer" presStyleCnt="0"/>
      <dgm:spPr/>
    </dgm:pt>
    <dgm:pt modelId="{FFF34296-345E-487F-A7BC-EE81243C8E65}" type="pres">
      <dgm:prSet presAssocID="{E1A3A143-6E34-478D-B85A-D5A96D7BD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73BFC3-5598-43E6-B3E6-13C919837D93}" type="pres">
      <dgm:prSet presAssocID="{F40A83EC-99CA-4BA1-8EDA-C10E43409D8D}" presName="spacer" presStyleCnt="0"/>
      <dgm:spPr/>
    </dgm:pt>
    <dgm:pt modelId="{1829EE53-A711-4C85-ADF9-F33EEA653E61}" type="pres">
      <dgm:prSet presAssocID="{81B5EFB8-D72A-4AD3-8467-CAD4370213A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ADF5402-5DE4-4E4F-83A9-3F567FF2065F}" srcId="{A5EF5EC3-D9FB-4D3F-B768-EA448DC7F424}" destId="{81B5EFB8-D72A-4AD3-8467-CAD4370213A7}" srcOrd="5" destOrd="0" parTransId="{3BEAF326-806B-4CC9-B6A1-1D24960EDC22}" sibTransId="{8E14BFE0-9D73-4390-9FE2-EBE9F49A4334}"/>
    <dgm:cxn modelId="{9F5E07DC-DA12-4F04-8AE2-791D29BB5EF4}" type="presOf" srcId="{6A727C3D-11FD-41A8-8749-60C0E8C0C6D6}" destId="{E36C92D6-DC04-4168-B2D1-5F93DCCE4ED2}" srcOrd="0" destOrd="0" presId="urn:microsoft.com/office/officeart/2005/8/layout/vList2"/>
    <dgm:cxn modelId="{3CD805A1-CA43-4408-A899-E028CF7B5E9B}" type="presOf" srcId="{81B5EFB8-D72A-4AD3-8467-CAD4370213A7}" destId="{1829EE53-A711-4C85-ADF9-F33EEA653E61}" srcOrd="0" destOrd="0" presId="urn:microsoft.com/office/officeart/2005/8/layout/vList2"/>
    <dgm:cxn modelId="{8E24A73E-DA0C-47EA-B5AA-CB8C38F33D8D}" type="presOf" srcId="{32445D84-5578-492E-92E8-5F8A604146BE}" destId="{75304E2C-894C-4BC6-924C-30DB3B50833B}" srcOrd="0" destOrd="0" presId="urn:microsoft.com/office/officeart/2005/8/layout/vList2"/>
    <dgm:cxn modelId="{20631E05-E640-4C21-9A00-6E6E8E67DDD3}" type="presOf" srcId="{A5EF5EC3-D9FB-4D3F-B768-EA448DC7F424}" destId="{3D7322C0-81D8-4EFB-954B-34B62038B84F}" srcOrd="0" destOrd="0" presId="urn:microsoft.com/office/officeart/2005/8/layout/vList2"/>
    <dgm:cxn modelId="{A0BFA658-F745-41A9-BEC1-9B8D08A4DAF5}" srcId="{A5EF5EC3-D9FB-4D3F-B768-EA448DC7F424}" destId="{6A727C3D-11FD-41A8-8749-60C0E8C0C6D6}" srcOrd="1" destOrd="0" parTransId="{26E74FBC-11E7-41EE-B1F9-558BBB56B3FE}" sibTransId="{8170B95E-416E-4878-BCB8-A9D403952387}"/>
    <dgm:cxn modelId="{9A7E2B07-FD8A-4FD3-B523-36CD34BD6063}" srcId="{A5EF5EC3-D9FB-4D3F-B768-EA448DC7F424}" destId="{32445D84-5578-492E-92E8-5F8A604146BE}" srcOrd="3" destOrd="0" parTransId="{A4390C8F-CEC2-473D-BF84-751262713431}" sibTransId="{10DAAE7E-BEF2-44EF-82A6-ABF54CE9041A}"/>
    <dgm:cxn modelId="{5644E4AF-751C-4BD0-B947-E38382419558}" type="presOf" srcId="{A655A292-2D9D-4E63-ACEA-18896D0B7170}" destId="{769BB694-F7AF-4204-BBBD-8C12BC55097A}" srcOrd="0" destOrd="0" presId="urn:microsoft.com/office/officeart/2005/8/layout/vList2"/>
    <dgm:cxn modelId="{02BBCEF9-6D9D-4962-AD8A-7C0EF64EB76C}" type="presOf" srcId="{E1A3A143-6E34-478D-B85A-D5A96D7BD7FC}" destId="{FFF34296-345E-487F-A7BC-EE81243C8E65}" srcOrd="0" destOrd="0" presId="urn:microsoft.com/office/officeart/2005/8/layout/vList2"/>
    <dgm:cxn modelId="{82C8CA0C-1A65-4CF9-BF4F-0E033518863F}" srcId="{A5EF5EC3-D9FB-4D3F-B768-EA448DC7F424}" destId="{53B01E8F-689F-4F05-99CF-7147F8A5D7ED}" srcOrd="2" destOrd="0" parTransId="{8BDE234E-47C5-482E-A0F6-A7190007F7D4}" sibTransId="{2FE41448-7D4D-49C6-A152-671FFD08A480}"/>
    <dgm:cxn modelId="{9AA8FEBB-A1FC-4128-A445-C1B548FF620F}" srcId="{A5EF5EC3-D9FB-4D3F-B768-EA448DC7F424}" destId="{A655A292-2D9D-4E63-ACEA-18896D0B7170}" srcOrd="0" destOrd="0" parTransId="{953D945A-AB01-4A73-87D1-E3ADBE389DE9}" sibTransId="{FF528F17-C8D0-47BE-AE5F-E1CCF2EF913C}"/>
    <dgm:cxn modelId="{5CA35FB3-F9AA-4862-BBEC-AE49AD6F0943}" srcId="{A5EF5EC3-D9FB-4D3F-B768-EA448DC7F424}" destId="{E1A3A143-6E34-478D-B85A-D5A96D7BD7FC}" srcOrd="4" destOrd="0" parTransId="{C92F7504-7FE4-4D9D-ACC4-04FA14C078A9}" sibTransId="{F40A83EC-99CA-4BA1-8EDA-C10E43409D8D}"/>
    <dgm:cxn modelId="{58340DBD-89BC-4E9B-8CA1-DA3EEB884932}" type="presOf" srcId="{53B01E8F-689F-4F05-99CF-7147F8A5D7ED}" destId="{81C50A65-FD16-4F30-99C3-954E37E9D167}" srcOrd="0" destOrd="0" presId="urn:microsoft.com/office/officeart/2005/8/layout/vList2"/>
    <dgm:cxn modelId="{F7B2C727-0556-4199-BB14-0814B4573968}" type="presParOf" srcId="{3D7322C0-81D8-4EFB-954B-34B62038B84F}" destId="{769BB694-F7AF-4204-BBBD-8C12BC55097A}" srcOrd="0" destOrd="0" presId="urn:microsoft.com/office/officeart/2005/8/layout/vList2"/>
    <dgm:cxn modelId="{B48B6DDC-A65E-49ED-B43B-4EFE9D33A67A}" type="presParOf" srcId="{3D7322C0-81D8-4EFB-954B-34B62038B84F}" destId="{4B06C430-2D61-41B3-8AD9-829A002E38BC}" srcOrd="1" destOrd="0" presId="urn:microsoft.com/office/officeart/2005/8/layout/vList2"/>
    <dgm:cxn modelId="{D4DB2727-70FC-4048-8E5C-B3451C5F9F39}" type="presParOf" srcId="{3D7322C0-81D8-4EFB-954B-34B62038B84F}" destId="{E36C92D6-DC04-4168-B2D1-5F93DCCE4ED2}" srcOrd="2" destOrd="0" presId="urn:microsoft.com/office/officeart/2005/8/layout/vList2"/>
    <dgm:cxn modelId="{FFA2A97F-FD63-4B38-8621-B16C09578348}" type="presParOf" srcId="{3D7322C0-81D8-4EFB-954B-34B62038B84F}" destId="{E4CE421A-5ECE-4B8E-89B9-D3D0806609A1}" srcOrd="3" destOrd="0" presId="urn:microsoft.com/office/officeart/2005/8/layout/vList2"/>
    <dgm:cxn modelId="{0FD358F0-E94C-4128-A307-123249DB97C9}" type="presParOf" srcId="{3D7322C0-81D8-4EFB-954B-34B62038B84F}" destId="{81C50A65-FD16-4F30-99C3-954E37E9D167}" srcOrd="4" destOrd="0" presId="urn:microsoft.com/office/officeart/2005/8/layout/vList2"/>
    <dgm:cxn modelId="{76697FFF-26ED-4F90-8752-A8B8739C6FB7}" type="presParOf" srcId="{3D7322C0-81D8-4EFB-954B-34B62038B84F}" destId="{B847C9BA-C627-436F-AD92-5ECDE82FC55F}" srcOrd="5" destOrd="0" presId="urn:microsoft.com/office/officeart/2005/8/layout/vList2"/>
    <dgm:cxn modelId="{C732D5D1-89C4-4BD3-99A9-1B171FD5E8FE}" type="presParOf" srcId="{3D7322C0-81D8-4EFB-954B-34B62038B84F}" destId="{75304E2C-894C-4BC6-924C-30DB3B50833B}" srcOrd="6" destOrd="0" presId="urn:microsoft.com/office/officeart/2005/8/layout/vList2"/>
    <dgm:cxn modelId="{8E121E80-DE68-4AAB-9A41-4CB690CA9770}" type="presParOf" srcId="{3D7322C0-81D8-4EFB-954B-34B62038B84F}" destId="{D31B50A1-4BDD-4007-B1B4-959FC5142607}" srcOrd="7" destOrd="0" presId="urn:microsoft.com/office/officeart/2005/8/layout/vList2"/>
    <dgm:cxn modelId="{DD83A4F2-50EB-4965-802F-6174BCB36003}" type="presParOf" srcId="{3D7322C0-81D8-4EFB-954B-34B62038B84F}" destId="{FFF34296-345E-487F-A7BC-EE81243C8E65}" srcOrd="8" destOrd="0" presId="urn:microsoft.com/office/officeart/2005/8/layout/vList2"/>
    <dgm:cxn modelId="{5B46E6D3-BADA-4CA6-B330-9B52431D7E3F}" type="presParOf" srcId="{3D7322C0-81D8-4EFB-954B-34B62038B84F}" destId="{2873BFC3-5598-43E6-B3E6-13C919837D93}" srcOrd="9" destOrd="0" presId="urn:microsoft.com/office/officeart/2005/8/layout/vList2"/>
    <dgm:cxn modelId="{A2E5961C-F79F-46E3-917B-199A3C5AE4FE}" type="presParOf" srcId="{3D7322C0-81D8-4EFB-954B-34B62038B84F}" destId="{1829EE53-A711-4C85-ADF9-F33EEA653E61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30/05/38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&amp;esrc=s&amp;source=images&amp;cd=&amp;cad=rja&amp;uact=8&amp;ved=0ahUKEwiHqq2Zu7DSAhVGnBoKHaOMBF8QjRwIBw&amp;url=http%3A%2F%2Fwww.biologydiscussion.com%2Fplants%2Fflowering-plants%2Ftop-14-characteristics-of-an-angiospermic-plant-botany%2F19316&amp;psig=AFQjCNERcBaflW0YRq7Sra7c8nYCdmmBhA&amp;ust=14882911309688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err="1" smtClean="0"/>
              <a:t>النورة</a:t>
            </a:r>
            <a:r>
              <a:rPr lang="ar-SA" b="1" dirty="0" smtClean="0"/>
              <a:t> </a:t>
            </a:r>
            <a:r>
              <a:rPr lang="en-US" b="1" dirty="0" smtClean="0"/>
              <a:t>Inflorescence: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 smtClean="0"/>
              <a:t>قد تكون الزهرة وحيدة تنشأ من برعم طرفي في نهاية الساق, ولكن اغلب </a:t>
            </a:r>
            <a:r>
              <a:rPr lang="ar-SA" dirty="0" err="1" smtClean="0"/>
              <a:t>ازهار</a:t>
            </a:r>
            <a:r>
              <a:rPr lang="ar-SA" dirty="0" smtClean="0"/>
              <a:t> كاسيات البذور تتميز بوجود الأزهار في </a:t>
            </a:r>
            <a:r>
              <a:rPr lang="ar-SA" dirty="0" err="1" smtClean="0"/>
              <a:t>نورات</a:t>
            </a:r>
            <a:r>
              <a:rPr lang="ar-SA" dirty="0" smtClean="0"/>
              <a:t>.</a:t>
            </a:r>
          </a:p>
          <a:p>
            <a:r>
              <a:rPr lang="ar-SA" dirty="0" smtClean="0"/>
              <a:t>تعرف </a:t>
            </a:r>
            <a:r>
              <a:rPr lang="ar-SA" dirty="0" err="1" smtClean="0"/>
              <a:t>النورة</a:t>
            </a:r>
            <a:r>
              <a:rPr lang="ar-SA" dirty="0" smtClean="0"/>
              <a:t> بأنها ترتيب الأزهار على المحور الزهري , وتنقسم </a:t>
            </a:r>
            <a:r>
              <a:rPr lang="ar-SA" dirty="0" err="1" smtClean="0"/>
              <a:t>الى</a:t>
            </a:r>
            <a:r>
              <a:rPr lang="ar-SA" dirty="0" smtClean="0"/>
              <a:t> :</a:t>
            </a:r>
          </a:p>
          <a:p>
            <a:r>
              <a:rPr lang="ar-SA" dirty="0" err="1" smtClean="0"/>
              <a:t>نورات</a:t>
            </a:r>
            <a:r>
              <a:rPr lang="ar-SA" dirty="0" smtClean="0"/>
              <a:t> </a:t>
            </a:r>
            <a:r>
              <a:rPr lang="ar-SA" dirty="0" smtClean="0"/>
              <a:t>محدودة (</a:t>
            </a:r>
            <a:r>
              <a:rPr lang="ar-SA" dirty="0" err="1" smtClean="0"/>
              <a:t>سيمية</a:t>
            </a:r>
            <a:r>
              <a:rPr lang="ar-SA" dirty="0" smtClean="0"/>
              <a:t>) </a:t>
            </a:r>
            <a:r>
              <a:rPr lang="en-US" dirty="0" err="1" smtClean="0"/>
              <a:t>Cymose</a:t>
            </a:r>
            <a:r>
              <a:rPr lang="en-US" dirty="0" smtClean="0"/>
              <a:t> </a:t>
            </a:r>
            <a:r>
              <a:rPr lang="ar-SA" dirty="0" smtClean="0"/>
              <a:t>وفيها ينتهي المحور الزهري بزهرة تنشأ من البرعم الطرفي ثم تتفرع الأزهار الأخرى من البراعم الجانبية( تكون اكبر الأزهار موجودة بأعلى </a:t>
            </a:r>
            <a:r>
              <a:rPr lang="ar-SA" dirty="0" err="1" smtClean="0"/>
              <a:t>النورة</a:t>
            </a:r>
            <a:r>
              <a:rPr lang="ar-SA" dirty="0" smtClean="0"/>
              <a:t> وأصغرها عند قاعدة </a:t>
            </a:r>
            <a:r>
              <a:rPr lang="ar-SA" dirty="0" err="1" smtClean="0"/>
              <a:t>النورة</a:t>
            </a:r>
            <a:r>
              <a:rPr lang="ar-SA" dirty="0" smtClean="0"/>
              <a:t>).</a:t>
            </a:r>
          </a:p>
          <a:p>
            <a:pPr lvl="0"/>
            <a:r>
              <a:rPr lang="ar-SA" dirty="0" err="1" smtClean="0"/>
              <a:t>نورات</a:t>
            </a:r>
            <a:r>
              <a:rPr lang="ar-SA" dirty="0" smtClean="0"/>
              <a:t> </a:t>
            </a:r>
            <a:r>
              <a:rPr lang="ar-SA" dirty="0" smtClean="0"/>
              <a:t>غير </a:t>
            </a:r>
            <a:r>
              <a:rPr lang="ar-SA" dirty="0" smtClean="0"/>
              <a:t>محدودة ( </a:t>
            </a:r>
            <a:r>
              <a:rPr lang="ar-SA" dirty="0" err="1" smtClean="0"/>
              <a:t>راسيمية</a:t>
            </a:r>
            <a:r>
              <a:rPr lang="ar-SA" dirty="0" smtClean="0"/>
              <a:t>) </a:t>
            </a:r>
            <a:r>
              <a:rPr lang="en-US" dirty="0" err="1" smtClean="0"/>
              <a:t>Racemose</a:t>
            </a:r>
            <a:r>
              <a:rPr lang="en-US" dirty="0" smtClean="0"/>
              <a:t> </a:t>
            </a:r>
            <a:r>
              <a:rPr lang="ar-SA" dirty="0" smtClean="0"/>
              <a:t>على العكس من السابق تتكشف الأزهار رأسيا نحو أعلى الزهرة , أي كلما استطال المحور الزهري تنشأ أزهار جديدة , ( تكون اكبر الأزهار موجودة عند قاعدة </a:t>
            </a:r>
            <a:r>
              <a:rPr lang="ar-SA" dirty="0" err="1" smtClean="0"/>
              <a:t>النورة</a:t>
            </a:r>
            <a:r>
              <a:rPr lang="ar-SA" dirty="0" smtClean="0"/>
              <a:t> وأصغرها في قمتها).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2800" dirty="0" err="1" smtClean="0"/>
              <a:t>نورات</a:t>
            </a:r>
            <a:r>
              <a:rPr lang="ar-SA" sz="2800" dirty="0" smtClean="0"/>
              <a:t> محدودة وغير </a:t>
            </a:r>
            <a:r>
              <a:rPr lang="ar-SA" sz="2800" dirty="0" smtClean="0"/>
              <a:t>محدودة</a:t>
            </a:r>
            <a:br>
              <a:rPr lang="ar-SA" sz="2800" dirty="0" smtClean="0"/>
            </a:br>
            <a:r>
              <a:rPr lang="ar-SA" sz="2800" dirty="0" smtClean="0"/>
              <a:t>التي يكون تفتح </a:t>
            </a:r>
            <a:r>
              <a:rPr lang="ar-SA" sz="2800" dirty="0" err="1" smtClean="0"/>
              <a:t>الازهار</a:t>
            </a:r>
            <a:r>
              <a:rPr lang="ar-SA" sz="2800" dirty="0" smtClean="0"/>
              <a:t> فيها من القاعدة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القمة تكون غير محدودة بينما التي يكون تفتح </a:t>
            </a:r>
            <a:r>
              <a:rPr lang="ar-SA" sz="2800" dirty="0" err="1" smtClean="0"/>
              <a:t>الازهار</a:t>
            </a:r>
            <a:r>
              <a:rPr lang="ar-SA" sz="2800" dirty="0" smtClean="0"/>
              <a:t> فيها من القمة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القاعدة تكون محدودة </a:t>
            </a:r>
            <a:endParaRPr lang="ar-SA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27454"/>
            <a:ext cx="4038600" cy="36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28802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كيفية التعبير عن الأوساط الزهرية</a:t>
            </a:r>
            <a:r>
              <a:rPr lang="ar-SA" b="1" u="sng" dirty="0" smtClean="0"/>
              <a:t>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المسقط الزهري </a:t>
            </a:r>
            <a:r>
              <a:rPr lang="en-US" b="1" u="sng" dirty="0" smtClean="0"/>
              <a:t>Floral diagram</a:t>
            </a:r>
            <a:r>
              <a:rPr lang="en-US" b="1" u="sng" dirty="0" smtClean="0"/>
              <a:t>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 descr="clip_image008-93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95824" y="1428736"/>
            <a:ext cx="4091017" cy="49292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images35K3SE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15370" cy="514353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القطاع الطولي </a:t>
            </a:r>
            <a:r>
              <a:rPr lang="en-US" b="1" dirty="0" smtClean="0"/>
              <a:t>Longitudinal section</a:t>
            </a:r>
            <a:r>
              <a:rPr lang="en-US" b="1" dirty="0" smtClean="0"/>
              <a:t>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00594" cy="5000660"/>
          </a:xfrm>
        </p:spPr>
        <p:txBody>
          <a:bodyPr>
            <a:normAutofit fontScale="92500" lnSpcReduction="20000"/>
          </a:bodyPr>
          <a:lstStyle/>
          <a:p>
            <a:r>
              <a:rPr lang="ar-SA" dirty="0" smtClean="0"/>
              <a:t>هو رسم تخطيطي للزهرة عند تصور مرور خط مستقيم يبدأ من محور الزهرة وينتهي </a:t>
            </a:r>
            <a:r>
              <a:rPr lang="ar-SA" dirty="0" err="1" smtClean="0"/>
              <a:t>بالقنابة</a:t>
            </a:r>
            <a:r>
              <a:rPr lang="ar-SA" dirty="0" smtClean="0"/>
              <a:t> </a:t>
            </a:r>
            <a:r>
              <a:rPr lang="ar-SA" dirty="0" smtClean="0"/>
              <a:t>ماراً بوسط </a:t>
            </a:r>
            <a:r>
              <a:rPr lang="ar-SA" dirty="0" smtClean="0"/>
              <a:t>الزهرة, وعند مرور هذا الخط ترسم الأجزاء الزهرية بأحجامها النسبية. ويبين القطاع الطولي </a:t>
            </a:r>
            <a:r>
              <a:rPr lang="ar-SA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يبين نوع الزهرة محيطية </a:t>
            </a:r>
            <a:r>
              <a:rPr lang="ar-SA" dirty="0" err="1" smtClean="0"/>
              <a:t>او</a:t>
            </a:r>
            <a:r>
              <a:rPr lang="ar-SA" dirty="0" smtClean="0"/>
              <a:t> سفلية </a:t>
            </a:r>
            <a:r>
              <a:rPr lang="ar-SA" dirty="0" err="1" smtClean="0"/>
              <a:t>او</a:t>
            </a:r>
            <a:r>
              <a:rPr lang="ar-SA" dirty="0" smtClean="0"/>
              <a:t> علوية.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ar-SA" dirty="0" smtClean="0"/>
              <a:t>يبين </a:t>
            </a:r>
            <a:r>
              <a:rPr lang="ar-SA" dirty="0" err="1" smtClean="0"/>
              <a:t>الاجزاء</a:t>
            </a:r>
            <a:r>
              <a:rPr lang="ar-SA" dirty="0" smtClean="0"/>
              <a:t> المختلفة التي يمر </a:t>
            </a:r>
            <a:r>
              <a:rPr lang="ar-SA" dirty="0" err="1" smtClean="0"/>
              <a:t>بها</a:t>
            </a:r>
            <a:r>
              <a:rPr lang="ar-SA" dirty="0" smtClean="0"/>
              <a:t> </a:t>
            </a:r>
            <a:r>
              <a:rPr lang="ar-SA" dirty="0" err="1" smtClean="0"/>
              <a:t>واطوالها</a:t>
            </a:r>
            <a:r>
              <a:rPr lang="ar-SA" dirty="0" smtClean="0"/>
              <a:t> </a:t>
            </a:r>
            <a:r>
              <a:rPr lang="ar-SA" dirty="0" err="1" smtClean="0"/>
              <a:t>وتحوراتها</a:t>
            </a:r>
            <a:r>
              <a:rPr lang="ar-SA" dirty="0" smtClean="0"/>
              <a:t> .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يبين </a:t>
            </a:r>
            <a:r>
              <a:rPr lang="ar-SA" dirty="0" smtClean="0"/>
              <a:t>وضع </a:t>
            </a:r>
            <a:r>
              <a:rPr lang="ar-SA" dirty="0" err="1" smtClean="0"/>
              <a:t>الاسدية</a:t>
            </a:r>
            <a:r>
              <a:rPr lang="ar-SA" dirty="0" smtClean="0"/>
              <a:t> على الزهرة وشكلها </a:t>
            </a:r>
            <a:r>
              <a:rPr lang="ar-SA" dirty="0" err="1" smtClean="0"/>
              <a:t>واطوالها</a:t>
            </a:r>
            <a:r>
              <a:rPr lang="ar-SA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الوضع </a:t>
            </a:r>
            <a:r>
              <a:rPr lang="ar-SA" dirty="0" err="1" smtClean="0"/>
              <a:t>المشيمي</a:t>
            </a:r>
            <a:r>
              <a:rPr lang="ar-SA" dirty="0" smtClean="0"/>
              <a:t> في قطاع طولي والقلم والميسم .</a:t>
            </a:r>
          </a:p>
          <a:p>
            <a:endParaRPr lang="ar-SA" dirty="0"/>
          </a:p>
        </p:txBody>
      </p:sp>
      <p:pic>
        <p:nvPicPr>
          <p:cNvPr id="5" name="عنصر نائب للمحتوى 4" descr="bisexual%20flow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1087" y="1571612"/>
            <a:ext cx="3967193" cy="450059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القانون الزهري </a:t>
            </a:r>
            <a:r>
              <a:rPr lang="en-US" b="1" u="sng" dirty="0" smtClean="0"/>
              <a:t>Floral formula: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هو استخدام رموز معينة للتعبير بشيء من الإيجاز عن الصفات التي تتميز </a:t>
            </a:r>
            <a:r>
              <a:rPr lang="ar-SA" dirty="0" err="1" smtClean="0"/>
              <a:t>بها</a:t>
            </a:r>
            <a:r>
              <a:rPr lang="ar-SA" dirty="0" smtClean="0"/>
              <a:t> الزهرة , ويكتب القانون الزهري في سطر واحد مثل المعادلة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loral-formula-n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13" t="19888" r="9751" b="9084"/>
          <a:stretch>
            <a:fillRect/>
          </a:stretch>
        </p:blipFill>
        <p:spPr>
          <a:xfrm>
            <a:off x="1714480" y="785794"/>
            <a:ext cx="6143668" cy="55721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التربيع الزهري </a:t>
            </a:r>
            <a:r>
              <a:rPr lang="en-US" b="1" u="sng" dirty="0" smtClean="0"/>
              <a:t>Aestivation: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بعرف ترتيب </a:t>
            </a:r>
            <a:r>
              <a:rPr lang="ar-SA" dirty="0" err="1" smtClean="0"/>
              <a:t>السبلات</a:t>
            </a:r>
            <a:r>
              <a:rPr lang="ar-SA" dirty="0" smtClean="0"/>
              <a:t> </a:t>
            </a:r>
            <a:r>
              <a:rPr lang="ar-SA" dirty="0" err="1" smtClean="0"/>
              <a:t>والبتلات</a:t>
            </a:r>
            <a:r>
              <a:rPr lang="ar-SA" dirty="0" smtClean="0"/>
              <a:t> على المحور الزهري باسم التربيع الزهري , وهو يتخذ عدة أوضاع كما يلي :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27"/>
          <p:cNvPicPr>
            <a:picLocks noGrp="1"/>
          </p:cNvPicPr>
          <p:nvPr>
            <p:ph idx="1"/>
          </p:nvPr>
        </p:nvPicPr>
        <p:blipFill>
          <a:blip r:embed="rId2"/>
          <a:srcRect t="54612"/>
          <a:stretch>
            <a:fillRect/>
          </a:stretch>
        </p:blipFill>
        <p:spPr>
          <a:xfrm>
            <a:off x="285720" y="1071546"/>
            <a:ext cx="8572560" cy="4768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smtClean="0"/>
              <a:t>ترتيب مصراعي </a:t>
            </a:r>
            <a:r>
              <a:rPr lang="en-US" sz="3200" dirty="0" err="1" smtClean="0"/>
              <a:t>Valvate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 lvl="0">
              <a:buNone/>
            </a:pP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000" dirty="0" smtClean="0"/>
              <a:t>وفيه </a:t>
            </a:r>
            <a:r>
              <a:rPr lang="ar-SA" sz="2000" dirty="0" smtClean="0"/>
              <a:t>تخرج </a:t>
            </a:r>
            <a:r>
              <a:rPr lang="ar-SA" sz="2000" dirty="0" err="1" smtClean="0"/>
              <a:t>السبلات</a:t>
            </a:r>
            <a:r>
              <a:rPr lang="ar-SA" sz="2000" dirty="0" smtClean="0"/>
              <a:t>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البتلات</a:t>
            </a:r>
            <a:r>
              <a:rPr lang="ar-SA" sz="2000" dirty="0" smtClean="0"/>
              <a:t> من التخت على مستوى واحد بدون التفاف </a:t>
            </a:r>
            <a:r>
              <a:rPr lang="ar-SA" sz="2000" dirty="0" err="1" smtClean="0"/>
              <a:t>او</a:t>
            </a:r>
            <a:r>
              <a:rPr lang="ar-SA" sz="2000" dirty="0" smtClean="0"/>
              <a:t> تراكب بل تتلامس بجانب بعضها البعض, وإذا كان المحيط الزهري ملتحما فإن مواضع الالتحام قد تنطوي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الداخل ويسمى حينئذ بمنثني الحواف إلى الداخل . أو قد تبرز مواضع الالتحام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الخارج فيسمى المحيط منثني الحواف إلى الخارج. </a:t>
            </a:r>
          </a:p>
          <a:p>
            <a:endParaRPr lang="ar-SA" sz="2000" dirty="0"/>
          </a:p>
        </p:txBody>
      </p:sp>
      <p:pic>
        <p:nvPicPr>
          <p:cNvPr id="6" name="صورة 5" descr="aes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571480"/>
            <a:ext cx="5072098" cy="5572164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4000496" y="3571876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ysClr val="windowText" lastClr="000000"/>
              </a:solidFill>
            </a:endParaRPr>
          </a:p>
        </p:txBody>
      </p:sp>
      <p:pic>
        <p:nvPicPr>
          <p:cNvPr id="8" name="صورة 7" descr="study-of-angiosperm-flower-18-638.jpg"/>
          <p:cNvPicPr>
            <a:picLocks noChangeAspect="1"/>
          </p:cNvPicPr>
          <p:nvPr/>
        </p:nvPicPr>
        <p:blipFill>
          <a:blip r:embed="rId3"/>
          <a:srcRect l="17084" t="42171" r="33542" b="4593"/>
          <a:stretch>
            <a:fillRect/>
          </a:stretch>
        </p:blipFill>
        <p:spPr>
          <a:xfrm>
            <a:off x="642910" y="4572008"/>
            <a:ext cx="300039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ar-SA" sz="2400" dirty="0" smtClean="0"/>
              <a:t> ترتيب ملتف </a:t>
            </a:r>
            <a:r>
              <a:rPr lang="ar-SA" sz="2400" dirty="0" err="1" smtClean="0"/>
              <a:t>او</a:t>
            </a:r>
            <a:r>
              <a:rPr lang="ar-SA" sz="2400" dirty="0" smtClean="0"/>
              <a:t> حلزوني  </a:t>
            </a:r>
            <a:r>
              <a:rPr lang="en-US" sz="2400" dirty="0" smtClean="0"/>
              <a:t>Contorted or spiral</a:t>
            </a:r>
            <a:r>
              <a:rPr lang="en-US" sz="2400" dirty="0" smtClean="0"/>
              <a:t>:</a:t>
            </a:r>
            <a:endParaRPr lang="ar-SA" sz="2400" dirty="0"/>
          </a:p>
        </p:txBody>
      </p:sp>
      <p:pic>
        <p:nvPicPr>
          <p:cNvPr id="7" name="عنصر نائب للمحتوى 6" descr="aes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500042"/>
            <a:ext cx="5072098" cy="5572164"/>
          </a:xfrm>
        </p:spPr>
      </p:pic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400" dirty="0" smtClean="0"/>
              <a:t>في </a:t>
            </a:r>
            <a:r>
              <a:rPr lang="ar-SA" sz="2400" dirty="0" smtClean="0"/>
              <a:t>هذه </a:t>
            </a:r>
            <a:r>
              <a:rPr lang="ar-SA" sz="2400" dirty="0" err="1" smtClean="0"/>
              <a:t>الحاله</a:t>
            </a:r>
            <a:r>
              <a:rPr lang="ar-SA" sz="2400" dirty="0" smtClean="0"/>
              <a:t> يلتف طرف كل ورقة زهرية على طرف الورقة الزهرية التي تليها وهكذا , ويكون الالتفاف في اتجاهين حسب الزهرة </a:t>
            </a:r>
            <a:r>
              <a:rPr lang="ar-SA" sz="2400" dirty="0" err="1" smtClean="0"/>
              <a:t>اما</a:t>
            </a:r>
            <a:r>
              <a:rPr lang="ar-SA" sz="2400" dirty="0" smtClean="0"/>
              <a:t> التفاف مع عقارب الساعة أو التفاف عكس عقارب الساعة</a:t>
            </a:r>
            <a:r>
              <a:rPr lang="ar-SA" sz="2400" dirty="0" smtClean="0"/>
              <a:t>.</a:t>
            </a:r>
            <a:endParaRPr lang="ar-SA" sz="2400" dirty="0" smtClean="0"/>
          </a:p>
        </p:txBody>
      </p:sp>
      <p:sp>
        <p:nvSpPr>
          <p:cNvPr id="8" name="شكل بيضاوي 7"/>
          <p:cNvSpPr/>
          <p:nvPr/>
        </p:nvSpPr>
        <p:spPr>
          <a:xfrm>
            <a:off x="3714744" y="500042"/>
            <a:ext cx="2214578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smtClean="0"/>
              <a:t>. ترتيب متراكب </a:t>
            </a:r>
            <a:r>
              <a:rPr lang="en-US" sz="3200" dirty="0" smtClean="0"/>
              <a:t>Imbricate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ar-SA" sz="2000" dirty="0" smtClean="0"/>
              <a:t>يكون </a:t>
            </a:r>
            <a:r>
              <a:rPr lang="ar-SA" sz="2000" dirty="0" smtClean="0"/>
              <a:t>التراكب في الأوراق الزهرية إما تنازلي أو تصاعدي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كونسي</a:t>
            </a:r>
            <a:r>
              <a:rPr lang="ar-SA" sz="2000" dirty="0" smtClean="0"/>
              <a:t> , ويتحدد هذا الترتيب بكيفية مسك الزهرة بالشكل السليم من قبل الطالبة ( بحيث تكون </a:t>
            </a:r>
            <a:r>
              <a:rPr lang="ar-SA" sz="2000" dirty="0" err="1" smtClean="0"/>
              <a:t>القنابة</a:t>
            </a:r>
            <a:r>
              <a:rPr lang="ar-SA" sz="2000" dirty="0" smtClean="0"/>
              <a:t> ناحية جسم الطالبة والمحور الذي يحمل الزهرة في الجهة الخلفية محمولة باليد).</a:t>
            </a:r>
          </a:p>
          <a:p>
            <a:endParaRPr lang="ar-SA" sz="2000" dirty="0"/>
          </a:p>
        </p:txBody>
      </p:sp>
      <p:pic>
        <p:nvPicPr>
          <p:cNvPr id="9" name="عنصر نائب للمحتوى 8" descr="image_thumb-1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785794"/>
            <a:ext cx="5357849" cy="5286411"/>
          </a:xfrm>
        </p:spPr>
      </p:pic>
      <p:sp>
        <p:nvSpPr>
          <p:cNvPr id="10" name="شكل بيضاوي 9"/>
          <p:cNvSpPr/>
          <p:nvPr/>
        </p:nvSpPr>
        <p:spPr>
          <a:xfrm>
            <a:off x="6143636" y="714356"/>
            <a:ext cx="1500198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study-of-angiosperm-flower-20-638.jpg"/>
          <p:cNvPicPr>
            <a:picLocks noChangeAspect="1"/>
          </p:cNvPicPr>
          <p:nvPr/>
        </p:nvPicPr>
        <p:blipFill>
          <a:blip r:embed="rId3"/>
          <a:srcRect l="15282" t="43842" r="16535" b="4488"/>
          <a:stretch>
            <a:fillRect/>
          </a:stretch>
        </p:blipFill>
        <p:spPr>
          <a:xfrm>
            <a:off x="0" y="4143380"/>
            <a:ext cx="414340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ar-SA" sz="3200" dirty="0" smtClean="0"/>
              <a:t>تصاعدي </a:t>
            </a:r>
            <a:r>
              <a:rPr lang="en-US" sz="3200" dirty="0" smtClean="0"/>
              <a:t>Ascending  </a:t>
            </a:r>
            <a:r>
              <a:rPr lang="en-US" sz="3200" dirty="0" smtClean="0"/>
              <a:t>:</a:t>
            </a:r>
            <a:endParaRPr lang="ar-SA" sz="3200" dirty="0" smtClean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وفيه تحيط الورقة الزهرية الأمامية بالأوراق الزهرية المجاورة.</a:t>
            </a:r>
          </a:p>
          <a:p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ar-SA" sz="3200" dirty="0" smtClean="0"/>
              <a:t>تنازلي </a:t>
            </a:r>
            <a:r>
              <a:rPr lang="en-US" sz="3200" dirty="0" smtClean="0"/>
              <a:t>Descending</a:t>
            </a:r>
            <a:r>
              <a:rPr lang="en-US" sz="3200" dirty="0" smtClean="0"/>
              <a:t>:</a:t>
            </a:r>
            <a:endParaRPr lang="en-US" sz="3200" dirty="0" smtClean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بالعكس </a:t>
            </a:r>
            <a:r>
              <a:rPr lang="ar-SA" dirty="0" smtClean="0"/>
              <a:t>من السابق , تحيط الورقة الزهرية الظهرية التي من ناحية المحور بالأوراق الزهرية المجاورة.</a:t>
            </a:r>
          </a:p>
          <a:p>
            <a:endParaRPr lang="ar-SA" dirty="0"/>
          </a:p>
        </p:txBody>
      </p:sp>
      <p:pic>
        <p:nvPicPr>
          <p:cNvPr id="9" name="صورة 8" descr="image_thumb-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6929486" cy="3482597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4643438" y="3643314"/>
            <a:ext cx="1785950" cy="185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357950" y="3786190"/>
            <a:ext cx="1714512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err="1" smtClean="0"/>
              <a:t>كونسي</a:t>
            </a:r>
            <a:r>
              <a:rPr lang="ar-SA" sz="3200" dirty="0" smtClean="0"/>
              <a:t> </a:t>
            </a:r>
            <a:r>
              <a:rPr lang="en-US" sz="3200" dirty="0" err="1" smtClean="0"/>
              <a:t>Quincuncial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pic>
        <p:nvPicPr>
          <p:cNvPr id="5" name="عنصر نائب للمحتوى 4" descr="aes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571480"/>
            <a:ext cx="5143536" cy="5429288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800" dirty="0" smtClean="0"/>
              <a:t>وفية </a:t>
            </a:r>
            <a:r>
              <a:rPr lang="ar-SA" sz="2800" dirty="0" smtClean="0"/>
              <a:t>تكون ورقتين زهريتين خارجيتين </a:t>
            </a:r>
            <a:r>
              <a:rPr lang="ar-SA" sz="2800" dirty="0" err="1" smtClean="0"/>
              <a:t>والاخريان</a:t>
            </a:r>
            <a:r>
              <a:rPr lang="ar-SA" sz="2800" dirty="0" smtClean="0"/>
              <a:t> داخليتان والورقة الزهرية </a:t>
            </a:r>
            <a:r>
              <a:rPr lang="ar-SA" sz="2800" dirty="0" err="1" smtClean="0"/>
              <a:t>المتبثية</a:t>
            </a:r>
            <a:r>
              <a:rPr lang="ar-SA" sz="2800" dirty="0" smtClean="0"/>
              <a:t> لها طرف داخلي </a:t>
            </a:r>
            <a:r>
              <a:rPr lang="ar-SA" sz="2800" dirty="0" err="1" smtClean="0"/>
              <a:t>والاخر</a:t>
            </a:r>
            <a:r>
              <a:rPr lang="ar-SA" sz="2800" dirty="0" smtClean="0"/>
              <a:t> خارجي.</a:t>
            </a:r>
          </a:p>
          <a:p>
            <a:endParaRPr lang="ar-SA" sz="2800" dirty="0" smtClean="0"/>
          </a:p>
          <a:p>
            <a:endParaRPr lang="ar-SA" sz="2800" dirty="0"/>
          </a:p>
        </p:txBody>
      </p:sp>
      <p:sp>
        <p:nvSpPr>
          <p:cNvPr id="6" name="شكل بيضاوي 5"/>
          <p:cNvSpPr/>
          <p:nvPr/>
        </p:nvSpPr>
        <p:spPr>
          <a:xfrm>
            <a:off x="6357950" y="714356"/>
            <a:ext cx="2357454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study-of-angiosperm-flower-21-638.jpg"/>
          <p:cNvPicPr>
            <a:picLocks noChangeAspect="1"/>
          </p:cNvPicPr>
          <p:nvPr/>
        </p:nvPicPr>
        <p:blipFill>
          <a:blip r:embed="rId3"/>
          <a:srcRect l="39420" t="42172" r="8855"/>
          <a:stretch>
            <a:fillRect/>
          </a:stretch>
        </p:blipFill>
        <p:spPr>
          <a:xfrm>
            <a:off x="428596" y="4143380"/>
            <a:ext cx="3143272" cy="24241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err="1" smtClean="0"/>
              <a:t>انواع</a:t>
            </a:r>
            <a:r>
              <a:rPr lang="ar-SA" sz="4800" b="1" dirty="0" smtClean="0"/>
              <a:t> </a:t>
            </a:r>
            <a:r>
              <a:rPr lang="ar-SA" sz="4800" b="1" dirty="0" err="1" smtClean="0"/>
              <a:t>الازهار</a:t>
            </a:r>
            <a:endParaRPr lang="ar-SA" sz="48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S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يحدد وضع المبيض على التخت نوع الزهرة فقد تكون :</a:t>
            </a: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1.    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زهرة علوية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Epigynous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وفيه يكون المبيض في موقع أسفل المحيطات الزهرية الباقية ملتحما مع التخت كما في زهرة دوار الشمس </a:t>
            </a:r>
          </a:p>
          <a:p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2.    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زهرة سفلية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Hypogynous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وفيه يكون المبيض في وضع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اعلى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من المحيطات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الاخرى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كما في اغلب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الازهار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3.    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زهرة محيطية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Perigynous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تكون كل أجزاء الزهرة في محيط واحد كما في زهرة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الكاسيا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Cassia sp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5006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786346" cy="2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التناظر في الزهرة </a:t>
            </a:r>
            <a:r>
              <a:rPr lang="en-US" b="1" dirty="0" smtClean="0"/>
              <a:t>Symmetry: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663</Words>
  <PresentationFormat>عرض على الشاشة (3:4)‏</PresentationFormat>
  <Paragraphs>63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التربيع الزهري Aestivation:</vt:lpstr>
      <vt:lpstr>ترتيب مصراعي Valvate:</vt:lpstr>
      <vt:lpstr> ترتيب ملتف او حلزوني  Contorted or spiral:</vt:lpstr>
      <vt:lpstr>. ترتيب متراكب Imbricate:</vt:lpstr>
      <vt:lpstr>الشريحة 6</vt:lpstr>
      <vt:lpstr>كونسي Quincuncial:</vt:lpstr>
      <vt:lpstr>انواع الازهار</vt:lpstr>
      <vt:lpstr>التناظر في الزهرة Symmetry:</vt:lpstr>
      <vt:lpstr>الشريحة 10</vt:lpstr>
      <vt:lpstr>النورة Inflorescence:</vt:lpstr>
      <vt:lpstr>نورات محدودة وغير محدودة التي يكون تفتح الازهار فيها من القاعدة الى القمة تكون غير محدودة بينما التي يكون تفتح الازهار فيها من القمة الى القاعدة تكون محدودة </vt:lpstr>
      <vt:lpstr>كيفية التعبير عن الأوساط الزهرية:</vt:lpstr>
      <vt:lpstr>المسقط الزهري Floral diagram:</vt:lpstr>
      <vt:lpstr>الشريحة 15</vt:lpstr>
      <vt:lpstr>الشريحة 16</vt:lpstr>
      <vt:lpstr>القطاع الطولي Longitudinal section:</vt:lpstr>
      <vt:lpstr>القانون الزهري Floral formula: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KCC</dc:creator>
  <cp:lastModifiedBy>KCC</cp:lastModifiedBy>
  <cp:revision>6</cp:revision>
  <dcterms:created xsi:type="dcterms:W3CDTF">2017-02-28T07:44:37Z</dcterms:created>
  <dcterms:modified xsi:type="dcterms:W3CDTF">2017-02-28T14:50:26Z</dcterms:modified>
</cp:coreProperties>
</file>