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Default Extension="gif" ContentType="image/gif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80" r:id="rId4"/>
    <p:sldId id="275" r:id="rId5"/>
    <p:sldId id="258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63" r:id="rId14"/>
    <p:sldId id="264" r:id="rId15"/>
    <p:sldId id="265" r:id="rId16"/>
    <p:sldId id="276" r:id="rId17"/>
    <p:sldId id="277" r:id="rId18"/>
    <p:sldId id="278" r:id="rId19"/>
    <p:sldId id="266" r:id="rId20"/>
    <p:sldId id="267" r:id="rId21"/>
    <p:sldId id="279" r:id="rId22"/>
    <p:sldId id="268" r:id="rId23"/>
    <p:sldId id="269" r:id="rId24"/>
    <p:sldId id="282" r:id="rId25"/>
    <p:sldId id="283" r:id="rId26"/>
    <p:sldId id="284" r:id="rId27"/>
    <p:sldId id="270" r:id="rId28"/>
    <p:sldId id="271" r:id="rId29"/>
    <p:sldId id="281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94164" autoAdjust="0"/>
  </p:normalViewPr>
  <p:slideViewPr>
    <p:cSldViewPr>
      <p:cViewPr>
        <p:scale>
          <a:sx n="70" d="100"/>
          <a:sy n="70" d="100"/>
        </p:scale>
        <p:origin x="-51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66531-ADDC-4356-A761-1C51D491A325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pPr rtl="1"/>
          <a:endParaRPr lang="ar-SA"/>
        </a:p>
      </dgm:t>
    </dgm:pt>
    <dgm:pt modelId="{ED3CCFFD-8CF3-428E-B09E-76988A3CD1A7}">
      <dgm:prSet/>
      <dgm:spPr/>
      <dgm:t>
        <a:bodyPr/>
        <a:lstStyle/>
        <a:p>
          <a:pPr rtl="1"/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r>
            <a:rPr lang="ar-SA" dirty="0" smtClean="0"/>
            <a:t> ھي المحور الأساسي الذي یحمل أعضاء التكاثر في النباتات </a:t>
          </a:r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ریة</a:t>
          </a:r>
          <a:r>
            <a:rPr lang="ar-SA" dirty="0" smtClean="0"/>
            <a:t>، وقد اتخذت </a:t>
          </a:r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r>
            <a:rPr lang="ar-SA" dirty="0" smtClean="0"/>
            <a:t> أساساً للتقسیم </a:t>
          </a:r>
          <a:r>
            <a:rPr lang="ar-SA" dirty="0" err="1" smtClean="0"/>
            <a:t>الى</a:t>
          </a:r>
          <a:r>
            <a:rPr lang="ar-SA" dirty="0" smtClean="0"/>
            <a:t> رتب وفصائل وأجناس وأنواع لأنھا </a:t>
          </a:r>
          <a:r>
            <a:rPr lang="ar-SA" dirty="0" err="1" smtClean="0"/>
            <a:t>ا</a:t>
          </a:r>
          <a:r>
            <a:rPr lang="ar-SA" dirty="0" smtClean="0"/>
            <a:t>لعضو الثابت التركیب في النباتات </a:t>
          </a:r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ریة</a:t>
          </a:r>
          <a:r>
            <a:rPr lang="ar-SA" dirty="0" smtClean="0"/>
            <a:t>.</a:t>
          </a:r>
          <a:endParaRPr lang="ar-SA" dirty="0"/>
        </a:p>
      </dgm:t>
    </dgm:pt>
    <dgm:pt modelId="{1174699A-B143-4E0B-98E8-BA4ABB02E9ED}" type="parTrans" cxnId="{13565CE3-3E53-480C-BFB2-2E2D249BE017}">
      <dgm:prSet/>
      <dgm:spPr/>
      <dgm:t>
        <a:bodyPr/>
        <a:lstStyle/>
        <a:p>
          <a:pPr rtl="1"/>
          <a:endParaRPr lang="ar-SA"/>
        </a:p>
      </dgm:t>
    </dgm:pt>
    <dgm:pt modelId="{0DDB21E6-F6AB-4B80-AA73-F412E71B7DCB}" type="sibTrans" cxnId="{13565CE3-3E53-480C-BFB2-2E2D249BE017}">
      <dgm:prSet/>
      <dgm:spPr/>
      <dgm:t>
        <a:bodyPr/>
        <a:lstStyle/>
        <a:p>
          <a:pPr rtl="1"/>
          <a:endParaRPr lang="ar-SA"/>
        </a:p>
      </dgm:t>
    </dgm:pt>
    <dgm:pt modelId="{402427E7-CAA6-4B8C-8BC6-58F5207112EA}">
      <dgm:prSet/>
      <dgm:spPr/>
      <dgm:t>
        <a:bodyPr/>
        <a:lstStyle/>
        <a:p>
          <a:pPr rtl="1"/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r>
            <a:rPr lang="ar-SA" dirty="0" smtClean="0"/>
            <a:t> من </a:t>
          </a:r>
          <a:r>
            <a:rPr lang="ar-SA" dirty="0" err="1" smtClean="0"/>
            <a:t>الوج</a:t>
          </a:r>
          <a:r>
            <a:rPr lang="ar-SA" dirty="0" smtClean="0"/>
            <a:t>ھه </a:t>
          </a:r>
          <a:r>
            <a:rPr lang="ar-SA" dirty="0" err="1" smtClean="0"/>
            <a:t>المورفولوجیة</a:t>
          </a:r>
          <a:r>
            <a:rPr lang="ar-SA" dirty="0" smtClean="0"/>
            <a:t> هي عبارة عن ساق </a:t>
          </a:r>
          <a:r>
            <a:rPr lang="ar-SA" dirty="0" err="1" smtClean="0"/>
            <a:t>متحورة</a:t>
          </a:r>
          <a:r>
            <a:rPr lang="ar-SA" dirty="0" smtClean="0"/>
            <a:t> ذات نمو محدد قصرت سلامياتها وتقاربت </a:t>
          </a:r>
          <a:r>
            <a:rPr lang="ar-SA" dirty="0" err="1" smtClean="0"/>
            <a:t>توراقها</a:t>
          </a:r>
          <a:r>
            <a:rPr lang="ar-SA" dirty="0" smtClean="0"/>
            <a:t> </a:t>
          </a:r>
          <a:r>
            <a:rPr lang="ar-SA" dirty="0" err="1" smtClean="0"/>
            <a:t>وتحورت</a:t>
          </a:r>
          <a:r>
            <a:rPr lang="ar-SA" dirty="0" smtClean="0"/>
            <a:t> </a:t>
          </a:r>
          <a:r>
            <a:rPr lang="ar-SA" dirty="0" err="1" smtClean="0"/>
            <a:t>لاداء</a:t>
          </a:r>
          <a:r>
            <a:rPr lang="ar-SA" dirty="0" smtClean="0"/>
            <a:t> وظيفة خاصة هي التكاثر الجنسي ومعظم </a:t>
          </a:r>
          <a:r>
            <a:rPr lang="ar-SA" dirty="0" err="1" smtClean="0"/>
            <a:t>الازهار</a:t>
          </a:r>
          <a:r>
            <a:rPr lang="ar-SA" dirty="0" smtClean="0"/>
            <a:t> تخرج من </a:t>
          </a:r>
          <a:r>
            <a:rPr lang="ar-SA" dirty="0" err="1" smtClean="0"/>
            <a:t>ابط</a:t>
          </a:r>
          <a:r>
            <a:rPr lang="ar-SA" dirty="0" smtClean="0"/>
            <a:t> </a:t>
          </a:r>
          <a:r>
            <a:rPr lang="ar-SA" dirty="0" err="1" smtClean="0"/>
            <a:t>اوراق</a:t>
          </a:r>
          <a:r>
            <a:rPr lang="ar-SA" dirty="0" smtClean="0"/>
            <a:t> خضرية تعرف </a:t>
          </a:r>
          <a:r>
            <a:rPr lang="ar-SA" dirty="0" err="1" smtClean="0"/>
            <a:t>بالقنابات</a:t>
          </a:r>
          <a:r>
            <a:rPr lang="ar-SA" dirty="0" smtClean="0"/>
            <a:t>.</a:t>
          </a:r>
          <a:endParaRPr lang="ar-SA" dirty="0"/>
        </a:p>
      </dgm:t>
    </dgm:pt>
    <dgm:pt modelId="{7129A0F1-0A2D-440A-902A-5FFC629BB587}" type="parTrans" cxnId="{8F2D19E7-2733-4025-896D-8CB7E02A4428}">
      <dgm:prSet/>
      <dgm:spPr/>
      <dgm:t>
        <a:bodyPr/>
        <a:lstStyle/>
        <a:p>
          <a:pPr rtl="1"/>
          <a:endParaRPr lang="ar-SA"/>
        </a:p>
      </dgm:t>
    </dgm:pt>
    <dgm:pt modelId="{BC906000-FF9F-4331-99F4-09F14F0A223F}" type="sibTrans" cxnId="{8F2D19E7-2733-4025-896D-8CB7E02A4428}">
      <dgm:prSet/>
      <dgm:spPr/>
      <dgm:t>
        <a:bodyPr/>
        <a:lstStyle/>
        <a:p>
          <a:pPr rtl="1"/>
          <a:endParaRPr lang="ar-SA"/>
        </a:p>
      </dgm:t>
    </dgm:pt>
    <dgm:pt modelId="{038921E0-4C35-4FDC-A3BA-887514A8E497}">
      <dgm:prSet/>
      <dgm:spPr/>
      <dgm:t>
        <a:bodyPr/>
        <a:lstStyle/>
        <a:p>
          <a:pPr rtl="1"/>
          <a:r>
            <a:rPr lang="ar-SA" dirty="0" smtClean="0"/>
            <a:t>تتكون الزهرة من عدة محيطات منها </a:t>
          </a:r>
          <a:r>
            <a:rPr lang="ar-SA" dirty="0" err="1" smtClean="0"/>
            <a:t>حيطات</a:t>
          </a:r>
          <a:r>
            <a:rPr lang="ar-SA" dirty="0" smtClean="0"/>
            <a:t> </a:t>
          </a:r>
          <a:r>
            <a:rPr lang="ar-SA" dirty="0" err="1" smtClean="0"/>
            <a:t>اساسية</a:t>
          </a:r>
          <a:r>
            <a:rPr lang="ar-SA" dirty="0" smtClean="0"/>
            <a:t> ومحيطات غير </a:t>
          </a:r>
          <a:r>
            <a:rPr lang="ar-SA" dirty="0" err="1" smtClean="0"/>
            <a:t>اساسية</a:t>
          </a:r>
          <a:r>
            <a:rPr lang="ar-SA" dirty="0" smtClean="0"/>
            <a:t>.</a:t>
          </a:r>
          <a:endParaRPr lang="ar-SA" dirty="0"/>
        </a:p>
      </dgm:t>
    </dgm:pt>
    <dgm:pt modelId="{B6BE3046-7256-4108-913B-E7CE0B67AF1C}" type="parTrans" cxnId="{F2F30467-294A-4C29-96BB-484128B43427}">
      <dgm:prSet/>
      <dgm:spPr/>
      <dgm:t>
        <a:bodyPr/>
        <a:lstStyle/>
        <a:p>
          <a:pPr rtl="1"/>
          <a:endParaRPr lang="ar-SA"/>
        </a:p>
      </dgm:t>
    </dgm:pt>
    <dgm:pt modelId="{9E5B3EC3-4D8D-4A59-A587-91FACFFD0CE8}" type="sibTrans" cxnId="{F2F30467-294A-4C29-96BB-484128B43427}">
      <dgm:prSet/>
      <dgm:spPr/>
      <dgm:t>
        <a:bodyPr/>
        <a:lstStyle/>
        <a:p>
          <a:pPr rtl="1"/>
          <a:endParaRPr lang="ar-SA"/>
        </a:p>
      </dgm:t>
    </dgm:pt>
    <dgm:pt modelId="{5BD6B108-0B10-4A8B-A2D5-A6AE451A27AA}" type="pres">
      <dgm:prSet presAssocID="{21E66531-ADDC-4356-A761-1C51D491A325}" presName="linear" presStyleCnt="0">
        <dgm:presLayoutVars>
          <dgm:animLvl val="lvl"/>
          <dgm:resizeHandles val="exact"/>
        </dgm:presLayoutVars>
      </dgm:prSet>
      <dgm:spPr/>
    </dgm:pt>
    <dgm:pt modelId="{34A30EC2-A17D-45DB-8191-407E9DD2ADC5}" type="pres">
      <dgm:prSet presAssocID="{ED3CCFFD-8CF3-428E-B09E-76988A3CD1A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CCE66E7-7646-42FA-9904-05937F90CDF0}" type="pres">
      <dgm:prSet presAssocID="{0DDB21E6-F6AB-4B80-AA73-F412E71B7DCB}" presName="spacer" presStyleCnt="0"/>
      <dgm:spPr/>
    </dgm:pt>
    <dgm:pt modelId="{A1BF7B2A-6146-4E45-8692-937E93BDA6BC}" type="pres">
      <dgm:prSet presAssocID="{402427E7-CAA6-4B8C-8BC6-58F5207112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6E0C98-D709-45B5-ACB6-60B337CC3BB1}" type="pres">
      <dgm:prSet presAssocID="{BC906000-FF9F-4331-99F4-09F14F0A223F}" presName="spacer" presStyleCnt="0"/>
      <dgm:spPr/>
    </dgm:pt>
    <dgm:pt modelId="{549884D2-807F-4CAD-994B-D051A34300F0}" type="pres">
      <dgm:prSet presAssocID="{038921E0-4C35-4FDC-A3BA-887514A8E4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2F30467-294A-4C29-96BB-484128B43427}" srcId="{21E66531-ADDC-4356-A761-1C51D491A325}" destId="{038921E0-4C35-4FDC-A3BA-887514A8E497}" srcOrd="2" destOrd="0" parTransId="{B6BE3046-7256-4108-913B-E7CE0B67AF1C}" sibTransId="{9E5B3EC3-4D8D-4A59-A587-91FACFFD0CE8}"/>
    <dgm:cxn modelId="{E039D7D5-307A-421A-939C-2996E25FE40D}" type="presOf" srcId="{402427E7-CAA6-4B8C-8BC6-58F5207112EA}" destId="{A1BF7B2A-6146-4E45-8692-937E93BDA6BC}" srcOrd="0" destOrd="0" presId="urn:microsoft.com/office/officeart/2005/8/layout/vList2"/>
    <dgm:cxn modelId="{8F2D19E7-2733-4025-896D-8CB7E02A4428}" srcId="{21E66531-ADDC-4356-A761-1C51D491A325}" destId="{402427E7-CAA6-4B8C-8BC6-58F5207112EA}" srcOrd="1" destOrd="0" parTransId="{7129A0F1-0A2D-440A-902A-5FFC629BB587}" sibTransId="{BC906000-FF9F-4331-99F4-09F14F0A223F}"/>
    <dgm:cxn modelId="{13565CE3-3E53-480C-BFB2-2E2D249BE017}" srcId="{21E66531-ADDC-4356-A761-1C51D491A325}" destId="{ED3CCFFD-8CF3-428E-B09E-76988A3CD1A7}" srcOrd="0" destOrd="0" parTransId="{1174699A-B143-4E0B-98E8-BA4ABB02E9ED}" sibTransId="{0DDB21E6-F6AB-4B80-AA73-F412E71B7DCB}"/>
    <dgm:cxn modelId="{A5C69773-BD0D-46C9-93BF-E2F02976CA10}" type="presOf" srcId="{21E66531-ADDC-4356-A761-1C51D491A325}" destId="{5BD6B108-0B10-4A8B-A2D5-A6AE451A27AA}" srcOrd="0" destOrd="0" presId="urn:microsoft.com/office/officeart/2005/8/layout/vList2"/>
    <dgm:cxn modelId="{DD26D52A-FC14-4E9A-9873-4DB0562431D0}" type="presOf" srcId="{ED3CCFFD-8CF3-428E-B09E-76988A3CD1A7}" destId="{34A30EC2-A17D-45DB-8191-407E9DD2ADC5}" srcOrd="0" destOrd="0" presId="urn:microsoft.com/office/officeart/2005/8/layout/vList2"/>
    <dgm:cxn modelId="{2ADF0F20-0F8B-4DDB-A6AA-C6AABB9CE127}" type="presOf" srcId="{038921E0-4C35-4FDC-A3BA-887514A8E497}" destId="{549884D2-807F-4CAD-994B-D051A34300F0}" srcOrd="0" destOrd="0" presId="urn:microsoft.com/office/officeart/2005/8/layout/vList2"/>
    <dgm:cxn modelId="{6C09226B-CBFA-47B3-92EC-F3D7086380CA}" type="presParOf" srcId="{5BD6B108-0B10-4A8B-A2D5-A6AE451A27AA}" destId="{34A30EC2-A17D-45DB-8191-407E9DD2ADC5}" srcOrd="0" destOrd="0" presId="urn:microsoft.com/office/officeart/2005/8/layout/vList2"/>
    <dgm:cxn modelId="{DDE81B79-88A5-4795-90E2-65C9FAF075CA}" type="presParOf" srcId="{5BD6B108-0B10-4A8B-A2D5-A6AE451A27AA}" destId="{FCCE66E7-7646-42FA-9904-05937F90CDF0}" srcOrd="1" destOrd="0" presId="urn:microsoft.com/office/officeart/2005/8/layout/vList2"/>
    <dgm:cxn modelId="{7565954B-652D-4CCB-9EF0-1AA5179C3BC5}" type="presParOf" srcId="{5BD6B108-0B10-4A8B-A2D5-A6AE451A27AA}" destId="{A1BF7B2A-6146-4E45-8692-937E93BDA6BC}" srcOrd="2" destOrd="0" presId="urn:microsoft.com/office/officeart/2005/8/layout/vList2"/>
    <dgm:cxn modelId="{B713E9DE-E46D-4C2E-8943-ECA072E2B553}" type="presParOf" srcId="{5BD6B108-0B10-4A8B-A2D5-A6AE451A27AA}" destId="{346E0C98-D709-45B5-ACB6-60B337CC3BB1}" srcOrd="3" destOrd="0" presId="urn:microsoft.com/office/officeart/2005/8/layout/vList2"/>
    <dgm:cxn modelId="{C91A668F-0C84-45F5-980F-A358590F5738}" type="presParOf" srcId="{5BD6B108-0B10-4A8B-A2D5-A6AE451A27AA}" destId="{549884D2-807F-4CAD-994B-D051A34300F0}" srcOrd="4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9C98FB-E89F-4F14-B27C-C0B0AB494B59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pPr rtl="1"/>
          <a:endParaRPr lang="ar-SA"/>
        </a:p>
      </dgm:t>
    </dgm:pt>
    <dgm:pt modelId="{C79DEEAE-E566-45C2-88AE-B267F87ADD1D}">
      <dgm:prSet/>
      <dgm:spPr/>
      <dgm:t>
        <a:bodyPr/>
        <a:lstStyle/>
        <a:p>
          <a:pPr algn="ctr" rtl="1"/>
          <a:r>
            <a:rPr lang="ar-SA" dirty="0" smtClean="0"/>
            <a:t>أشكال الكأس</a:t>
          </a:r>
          <a:endParaRPr lang="ar-SA" dirty="0"/>
        </a:p>
      </dgm:t>
    </dgm:pt>
    <dgm:pt modelId="{F1F4B12A-3EA6-4B21-8465-37E5E575A226}" type="parTrans" cxnId="{62F41BAC-552F-48FA-A011-181539DFB525}">
      <dgm:prSet/>
      <dgm:spPr/>
      <dgm:t>
        <a:bodyPr/>
        <a:lstStyle/>
        <a:p>
          <a:pPr rtl="1"/>
          <a:endParaRPr lang="ar-SA"/>
        </a:p>
      </dgm:t>
    </dgm:pt>
    <dgm:pt modelId="{F241AD84-289D-451E-B0CD-347AC41ABDA3}" type="sibTrans" cxnId="{62F41BAC-552F-48FA-A011-181539DFB525}">
      <dgm:prSet/>
      <dgm:spPr/>
      <dgm:t>
        <a:bodyPr/>
        <a:lstStyle/>
        <a:p>
          <a:pPr rtl="1"/>
          <a:endParaRPr lang="ar-SA"/>
        </a:p>
      </dgm:t>
    </dgm:pt>
    <dgm:pt modelId="{3D56558E-8BE3-47F7-ADAD-C1A85FE75AAD}" type="pres">
      <dgm:prSet presAssocID="{9C9C98FB-E89F-4F14-B27C-C0B0AB494B59}" presName="linear" presStyleCnt="0">
        <dgm:presLayoutVars>
          <dgm:animLvl val="lvl"/>
          <dgm:resizeHandles val="exact"/>
        </dgm:presLayoutVars>
      </dgm:prSet>
      <dgm:spPr/>
    </dgm:pt>
    <dgm:pt modelId="{09B714E1-6BBF-47F3-9CF1-2EAF742057F1}" type="pres">
      <dgm:prSet presAssocID="{C79DEEAE-E566-45C2-88AE-B267F87ADD1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221C3DE-9884-4AC6-BEE1-53C8E1288AC1}" type="presOf" srcId="{C79DEEAE-E566-45C2-88AE-B267F87ADD1D}" destId="{09B714E1-6BBF-47F3-9CF1-2EAF742057F1}" srcOrd="0" destOrd="0" presId="urn:microsoft.com/office/officeart/2005/8/layout/vList2"/>
    <dgm:cxn modelId="{62F41BAC-552F-48FA-A011-181539DFB525}" srcId="{9C9C98FB-E89F-4F14-B27C-C0B0AB494B59}" destId="{C79DEEAE-E566-45C2-88AE-B267F87ADD1D}" srcOrd="0" destOrd="0" parTransId="{F1F4B12A-3EA6-4B21-8465-37E5E575A226}" sibTransId="{F241AD84-289D-451E-B0CD-347AC41ABDA3}"/>
    <dgm:cxn modelId="{33D7B330-BEFA-4488-A091-6F6C17A9F994}" type="presOf" srcId="{9C9C98FB-E89F-4F14-B27C-C0B0AB494B59}" destId="{3D56558E-8BE3-47F7-ADAD-C1A85FE75AAD}" srcOrd="0" destOrd="0" presId="urn:microsoft.com/office/officeart/2005/8/layout/vList2"/>
    <dgm:cxn modelId="{BF2F3D53-1BDD-431C-A43F-0987165DCECA}" type="presParOf" srcId="{3D56558E-8BE3-47F7-ADAD-C1A85FE75AAD}" destId="{09B714E1-6BBF-47F3-9CF1-2EAF742057F1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8041A0-5DE6-4F13-8C75-139495AD6A6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ar-SA"/>
        </a:p>
      </dgm:t>
    </dgm:pt>
    <dgm:pt modelId="{E6FA1C56-7422-4CE4-8E8F-0D65AD647A87}">
      <dgm:prSet/>
      <dgm:spPr/>
      <dgm:t>
        <a:bodyPr/>
        <a:lstStyle/>
        <a:p>
          <a:pPr rtl="1"/>
          <a:r>
            <a:rPr lang="ar-SA" dirty="0" smtClean="0"/>
            <a:t>الكأس </a:t>
          </a:r>
          <a:r>
            <a:rPr lang="ar-SA" dirty="0" err="1" smtClean="0"/>
            <a:t>سائب</a:t>
          </a:r>
          <a:r>
            <a:rPr lang="ar-SA" dirty="0" smtClean="0"/>
            <a:t> </a:t>
          </a:r>
          <a:r>
            <a:rPr lang="ar-SA" dirty="0" err="1" smtClean="0"/>
            <a:t>السبلات</a:t>
          </a:r>
          <a:r>
            <a:rPr lang="ar-SA" dirty="0" smtClean="0"/>
            <a:t> لا یوجد له شكل محدد بینما یتمیز الكأس الملتحم </a:t>
          </a:r>
          <a:r>
            <a:rPr lang="ar-SA" dirty="0" err="1" smtClean="0"/>
            <a:t>السبلات</a:t>
          </a:r>
          <a:r>
            <a:rPr lang="ar-SA" dirty="0" smtClean="0"/>
            <a:t> بعدة أشكال منھا:</a:t>
          </a:r>
          <a:endParaRPr lang="ar-SA" dirty="0"/>
        </a:p>
      </dgm:t>
    </dgm:pt>
    <dgm:pt modelId="{970F2DAE-F4B3-486B-B374-D82BD47ECAD2}" type="parTrans" cxnId="{9D17F4E3-D865-4560-ACB2-3F53CE1A9CD5}">
      <dgm:prSet/>
      <dgm:spPr/>
      <dgm:t>
        <a:bodyPr/>
        <a:lstStyle/>
        <a:p>
          <a:pPr rtl="1"/>
          <a:endParaRPr lang="ar-SA"/>
        </a:p>
      </dgm:t>
    </dgm:pt>
    <dgm:pt modelId="{6270A3D1-C5E3-4356-8DC5-F4C8A9B13A9C}" type="sibTrans" cxnId="{9D17F4E3-D865-4560-ACB2-3F53CE1A9CD5}">
      <dgm:prSet/>
      <dgm:spPr/>
      <dgm:t>
        <a:bodyPr/>
        <a:lstStyle/>
        <a:p>
          <a:pPr rtl="1"/>
          <a:endParaRPr lang="ar-SA"/>
        </a:p>
      </dgm:t>
    </dgm:pt>
    <dgm:pt modelId="{82C3E0E9-FB23-4BC5-B8D9-5EA3A8DCEF8E}">
      <dgm:prSet/>
      <dgm:spPr/>
      <dgm:t>
        <a:bodyPr/>
        <a:lstStyle/>
        <a:p>
          <a:pPr rtl="1"/>
          <a:r>
            <a:rPr lang="ar-SA" dirty="0" err="1" smtClean="0"/>
            <a:t>انبوبي</a:t>
          </a:r>
          <a:r>
            <a:rPr lang="ar-SA" dirty="0" smtClean="0"/>
            <a:t> </a:t>
          </a:r>
          <a:r>
            <a:rPr lang="en-GB" dirty="0" smtClean="0"/>
            <a:t>Tubular</a:t>
          </a:r>
          <a:r>
            <a:rPr lang="ar-SA" dirty="0" smtClean="0"/>
            <a:t> كما في القرنفل</a:t>
          </a:r>
          <a:endParaRPr lang="ar-SA" dirty="0"/>
        </a:p>
      </dgm:t>
    </dgm:pt>
    <dgm:pt modelId="{A0C6C528-F486-49AA-BE64-E95E765533D0}" type="parTrans" cxnId="{475E476A-1284-41DF-9594-0E7936AACB88}">
      <dgm:prSet/>
      <dgm:spPr/>
      <dgm:t>
        <a:bodyPr/>
        <a:lstStyle/>
        <a:p>
          <a:pPr rtl="1"/>
          <a:endParaRPr lang="ar-SA"/>
        </a:p>
      </dgm:t>
    </dgm:pt>
    <dgm:pt modelId="{9E13489D-0419-4D94-B54C-CACFA6B2A586}" type="sibTrans" cxnId="{475E476A-1284-41DF-9594-0E7936AACB88}">
      <dgm:prSet/>
      <dgm:spPr/>
      <dgm:t>
        <a:bodyPr/>
        <a:lstStyle/>
        <a:p>
          <a:pPr rtl="1"/>
          <a:endParaRPr lang="ar-SA"/>
        </a:p>
      </dgm:t>
    </dgm:pt>
    <dgm:pt modelId="{332B24CD-17E9-437C-B220-17C532677E81}">
      <dgm:prSet/>
      <dgm:spPr/>
      <dgm:t>
        <a:bodyPr/>
        <a:lstStyle/>
        <a:p>
          <a:pPr rtl="1"/>
          <a:r>
            <a:rPr lang="ar-SA" dirty="0" smtClean="0"/>
            <a:t>جرابي </a:t>
          </a:r>
          <a:r>
            <a:rPr lang="ar-SA" dirty="0" err="1" smtClean="0"/>
            <a:t>او</a:t>
          </a:r>
          <a:r>
            <a:rPr lang="ar-SA" dirty="0" smtClean="0"/>
            <a:t> جيبي </a:t>
          </a:r>
          <a:r>
            <a:rPr lang="en-GB" dirty="0" err="1" smtClean="0"/>
            <a:t>Saccate</a:t>
          </a:r>
          <a:r>
            <a:rPr lang="ar-SA" dirty="0" smtClean="0"/>
            <a:t> كما في بعض </a:t>
          </a:r>
          <a:r>
            <a:rPr lang="ar-SA" dirty="0" err="1" smtClean="0"/>
            <a:t>اجناس</a:t>
          </a:r>
          <a:r>
            <a:rPr lang="ar-SA" dirty="0" smtClean="0"/>
            <a:t> بعض الفصيلة </a:t>
          </a:r>
          <a:r>
            <a:rPr lang="ar-SA" dirty="0" err="1" smtClean="0"/>
            <a:t>الصليبة</a:t>
          </a:r>
          <a:r>
            <a:rPr lang="ar-SA" dirty="0" smtClean="0"/>
            <a:t> </a:t>
          </a:r>
          <a:r>
            <a:rPr lang="en-GB" dirty="0" err="1" smtClean="0"/>
            <a:t>Cruciferae</a:t>
          </a:r>
          <a:r>
            <a:rPr lang="en-US" dirty="0" smtClean="0"/>
            <a:t> </a:t>
          </a:r>
          <a:r>
            <a:rPr lang="ar-SA" dirty="0" smtClean="0"/>
            <a:t> </a:t>
          </a:r>
          <a:endParaRPr lang="ar-SA" dirty="0"/>
        </a:p>
      </dgm:t>
    </dgm:pt>
    <dgm:pt modelId="{0B53BFFC-FD33-473D-A8A2-64791B05BA01}" type="parTrans" cxnId="{853A8B36-D064-44F7-AA16-4EA1E7084FFC}">
      <dgm:prSet/>
      <dgm:spPr/>
      <dgm:t>
        <a:bodyPr/>
        <a:lstStyle/>
        <a:p>
          <a:pPr rtl="1"/>
          <a:endParaRPr lang="ar-SA"/>
        </a:p>
      </dgm:t>
    </dgm:pt>
    <dgm:pt modelId="{56767670-5758-4B4B-8102-859D26817F03}" type="sibTrans" cxnId="{853A8B36-D064-44F7-AA16-4EA1E7084FFC}">
      <dgm:prSet/>
      <dgm:spPr/>
      <dgm:t>
        <a:bodyPr/>
        <a:lstStyle/>
        <a:p>
          <a:pPr rtl="1"/>
          <a:endParaRPr lang="ar-SA"/>
        </a:p>
      </dgm:t>
    </dgm:pt>
    <dgm:pt modelId="{0412B159-14E6-4F6F-9CAA-80EBF44A4A9F}">
      <dgm:prSet/>
      <dgm:spPr/>
      <dgm:t>
        <a:bodyPr/>
        <a:lstStyle/>
        <a:p>
          <a:pPr rtl="1"/>
          <a:endParaRPr lang="ar-SA" dirty="0"/>
        </a:p>
      </dgm:t>
    </dgm:pt>
    <dgm:pt modelId="{8E3DC763-9E91-44E2-B692-A9396A3C673F}" type="parTrans" cxnId="{F3E04E9C-A733-46A6-AF9B-545BCD8EF061}">
      <dgm:prSet/>
      <dgm:spPr/>
      <dgm:t>
        <a:bodyPr/>
        <a:lstStyle/>
        <a:p>
          <a:pPr rtl="1"/>
          <a:endParaRPr lang="ar-SA"/>
        </a:p>
      </dgm:t>
    </dgm:pt>
    <dgm:pt modelId="{200D2D18-23A3-4200-B02F-741B6703AD2F}" type="sibTrans" cxnId="{F3E04E9C-A733-46A6-AF9B-545BCD8EF061}">
      <dgm:prSet/>
      <dgm:spPr/>
      <dgm:t>
        <a:bodyPr/>
        <a:lstStyle/>
        <a:p>
          <a:pPr rtl="1"/>
          <a:endParaRPr lang="ar-SA"/>
        </a:p>
      </dgm:t>
    </dgm:pt>
    <dgm:pt modelId="{D017214F-C290-4A1E-964C-239D97DE3A2F}">
      <dgm:prSet/>
      <dgm:spPr/>
      <dgm:t>
        <a:bodyPr/>
        <a:lstStyle/>
        <a:p>
          <a:pPr rtl="1"/>
          <a:endParaRPr lang="ar-SA" dirty="0"/>
        </a:p>
      </dgm:t>
    </dgm:pt>
    <dgm:pt modelId="{A16402B0-8EFA-477E-A1E9-4684F27466CF}" type="parTrans" cxnId="{BE44F367-2AE9-4E76-ADD1-2BD30A1334D4}">
      <dgm:prSet/>
      <dgm:spPr/>
      <dgm:t>
        <a:bodyPr/>
        <a:lstStyle/>
        <a:p>
          <a:pPr rtl="1"/>
          <a:endParaRPr lang="ar-SA"/>
        </a:p>
      </dgm:t>
    </dgm:pt>
    <dgm:pt modelId="{9C660A48-1393-403F-BC5C-71D3085C50EF}" type="sibTrans" cxnId="{BE44F367-2AE9-4E76-ADD1-2BD30A1334D4}">
      <dgm:prSet/>
      <dgm:spPr/>
      <dgm:t>
        <a:bodyPr/>
        <a:lstStyle/>
        <a:p>
          <a:pPr rtl="1"/>
          <a:endParaRPr lang="ar-SA"/>
        </a:p>
      </dgm:t>
    </dgm:pt>
    <dgm:pt modelId="{421DDC08-509E-4FFB-BEF8-77D72659C1C5}" type="pres">
      <dgm:prSet presAssocID="{B28041A0-5DE6-4F13-8C75-139495AD6A67}" presName="linear" presStyleCnt="0">
        <dgm:presLayoutVars>
          <dgm:animLvl val="lvl"/>
          <dgm:resizeHandles val="exact"/>
        </dgm:presLayoutVars>
      </dgm:prSet>
      <dgm:spPr/>
    </dgm:pt>
    <dgm:pt modelId="{843185BD-85F3-4DD1-953B-B5318DA86F73}" type="pres">
      <dgm:prSet presAssocID="{E6FA1C56-7422-4CE4-8E8F-0D65AD647A8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F979287-F356-4D58-9235-8696CE528DA6}" type="pres">
      <dgm:prSet presAssocID="{E6FA1C56-7422-4CE4-8E8F-0D65AD647A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75E476A-1284-41DF-9594-0E7936AACB88}" srcId="{E6FA1C56-7422-4CE4-8E8F-0D65AD647A87}" destId="{82C3E0E9-FB23-4BC5-B8D9-5EA3A8DCEF8E}" srcOrd="0" destOrd="0" parTransId="{A0C6C528-F486-49AA-BE64-E95E765533D0}" sibTransId="{9E13489D-0419-4D94-B54C-CACFA6B2A586}"/>
    <dgm:cxn modelId="{5CE5D3B5-43F4-4EF4-87A7-7299108ACAB9}" type="presOf" srcId="{B28041A0-5DE6-4F13-8C75-139495AD6A67}" destId="{421DDC08-509E-4FFB-BEF8-77D72659C1C5}" srcOrd="0" destOrd="0" presId="urn:microsoft.com/office/officeart/2005/8/layout/vList2"/>
    <dgm:cxn modelId="{9D17F4E3-D865-4560-ACB2-3F53CE1A9CD5}" srcId="{B28041A0-5DE6-4F13-8C75-139495AD6A67}" destId="{E6FA1C56-7422-4CE4-8E8F-0D65AD647A87}" srcOrd="0" destOrd="0" parTransId="{970F2DAE-F4B3-486B-B374-D82BD47ECAD2}" sibTransId="{6270A3D1-C5E3-4356-8DC5-F4C8A9B13A9C}"/>
    <dgm:cxn modelId="{B8D8273D-B7C6-4110-9239-963B003013B3}" type="presOf" srcId="{82C3E0E9-FB23-4BC5-B8D9-5EA3A8DCEF8E}" destId="{4F979287-F356-4D58-9235-8696CE528DA6}" srcOrd="0" destOrd="0" presId="urn:microsoft.com/office/officeart/2005/8/layout/vList2"/>
    <dgm:cxn modelId="{853A8B36-D064-44F7-AA16-4EA1E7084FFC}" srcId="{E6FA1C56-7422-4CE4-8E8F-0D65AD647A87}" destId="{332B24CD-17E9-437C-B220-17C532677E81}" srcOrd="1" destOrd="0" parTransId="{0B53BFFC-FD33-473D-A8A2-64791B05BA01}" sibTransId="{56767670-5758-4B4B-8102-859D26817F03}"/>
    <dgm:cxn modelId="{C186257E-D0F6-4869-BDB6-AFD86799DDD7}" type="presOf" srcId="{E6FA1C56-7422-4CE4-8E8F-0D65AD647A87}" destId="{843185BD-85F3-4DD1-953B-B5318DA86F73}" srcOrd="0" destOrd="0" presId="urn:microsoft.com/office/officeart/2005/8/layout/vList2"/>
    <dgm:cxn modelId="{DAB6E39B-404C-4FD7-9BA1-97F2EF25F89C}" type="presOf" srcId="{D017214F-C290-4A1E-964C-239D97DE3A2F}" destId="{4F979287-F356-4D58-9235-8696CE528DA6}" srcOrd="0" destOrd="3" presId="urn:microsoft.com/office/officeart/2005/8/layout/vList2"/>
    <dgm:cxn modelId="{BE44F367-2AE9-4E76-ADD1-2BD30A1334D4}" srcId="{E6FA1C56-7422-4CE4-8E8F-0D65AD647A87}" destId="{D017214F-C290-4A1E-964C-239D97DE3A2F}" srcOrd="3" destOrd="0" parTransId="{A16402B0-8EFA-477E-A1E9-4684F27466CF}" sibTransId="{9C660A48-1393-403F-BC5C-71D3085C50EF}"/>
    <dgm:cxn modelId="{2096705B-036B-438D-8E9B-470E195A7121}" type="presOf" srcId="{332B24CD-17E9-437C-B220-17C532677E81}" destId="{4F979287-F356-4D58-9235-8696CE528DA6}" srcOrd="0" destOrd="1" presId="urn:microsoft.com/office/officeart/2005/8/layout/vList2"/>
    <dgm:cxn modelId="{F3E04E9C-A733-46A6-AF9B-545BCD8EF061}" srcId="{E6FA1C56-7422-4CE4-8E8F-0D65AD647A87}" destId="{0412B159-14E6-4F6F-9CAA-80EBF44A4A9F}" srcOrd="2" destOrd="0" parTransId="{8E3DC763-9E91-44E2-B692-A9396A3C673F}" sibTransId="{200D2D18-23A3-4200-B02F-741B6703AD2F}"/>
    <dgm:cxn modelId="{2B221872-329C-4DBD-96CF-6899CF39CAC3}" type="presOf" srcId="{0412B159-14E6-4F6F-9CAA-80EBF44A4A9F}" destId="{4F979287-F356-4D58-9235-8696CE528DA6}" srcOrd="0" destOrd="2" presId="urn:microsoft.com/office/officeart/2005/8/layout/vList2"/>
    <dgm:cxn modelId="{D929CF1A-B186-4084-B482-0B1E44EDAEE5}" type="presParOf" srcId="{421DDC08-509E-4FFB-BEF8-77D72659C1C5}" destId="{843185BD-85F3-4DD1-953B-B5318DA86F73}" srcOrd="0" destOrd="0" presId="urn:microsoft.com/office/officeart/2005/8/layout/vList2"/>
    <dgm:cxn modelId="{96996511-BF79-4A2B-9B7C-24ABD369D3DE}" type="presParOf" srcId="{421DDC08-509E-4FFB-BEF8-77D72659C1C5}" destId="{4F979287-F356-4D58-9235-8696CE528DA6}" srcOrd="1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BFB4CB-6BCB-440F-B1BD-9D1528059457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pPr rtl="1"/>
          <a:endParaRPr lang="ar-SA"/>
        </a:p>
      </dgm:t>
    </dgm:pt>
    <dgm:pt modelId="{234860A8-79C2-4F57-81B7-8C8C89B4A834}">
      <dgm:prSet/>
      <dgm:spPr/>
      <dgm:t>
        <a:bodyPr/>
        <a:lstStyle/>
        <a:p>
          <a:pPr rtl="1"/>
          <a:r>
            <a:rPr lang="ar-SA" b="1" dirty="0" err="1" smtClean="0"/>
            <a:t>التويج</a:t>
          </a:r>
          <a:r>
            <a:rPr lang="ar-SA" b="1" dirty="0" smtClean="0"/>
            <a:t> </a:t>
          </a:r>
          <a:r>
            <a:rPr lang="en-GB" b="1" dirty="0" smtClean="0"/>
            <a:t>Corolla</a:t>
          </a:r>
          <a:endParaRPr lang="ar-SA" b="1" dirty="0"/>
        </a:p>
      </dgm:t>
    </dgm:pt>
    <dgm:pt modelId="{BD246A73-D940-4F95-BD5B-63BCECE8B9FA}" type="parTrans" cxnId="{92237CE3-6E7F-40D3-8392-1F93379DD545}">
      <dgm:prSet/>
      <dgm:spPr/>
      <dgm:t>
        <a:bodyPr/>
        <a:lstStyle/>
        <a:p>
          <a:pPr rtl="1"/>
          <a:endParaRPr lang="ar-SA"/>
        </a:p>
      </dgm:t>
    </dgm:pt>
    <dgm:pt modelId="{BADD0680-507C-4C3E-8D4F-A7D119B85F1D}" type="sibTrans" cxnId="{92237CE3-6E7F-40D3-8392-1F93379DD545}">
      <dgm:prSet/>
      <dgm:spPr/>
      <dgm:t>
        <a:bodyPr/>
        <a:lstStyle/>
        <a:p>
          <a:pPr rtl="1"/>
          <a:endParaRPr lang="ar-SA"/>
        </a:p>
      </dgm:t>
    </dgm:pt>
    <dgm:pt modelId="{5658B6F7-83AF-4388-A91F-21B46F03DB42}" type="pres">
      <dgm:prSet presAssocID="{CDBFB4CB-6BCB-440F-B1BD-9D1528059457}" presName="linear" presStyleCnt="0">
        <dgm:presLayoutVars>
          <dgm:animLvl val="lvl"/>
          <dgm:resizeHandles val="exact"/>
        </dgm:presLayoutVars>
      </dgm:prSet>
      <dgm:spPr/>
    </dgm:pt>
    <dgm:pt modelId="{36356E6A-013F-4FAD-B55E-44F0228A12C1}" type="pres">
      <dgm:prSet presAssocID="{234860A8-79C2-4F57-81B7-8C8C89B4A83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2846661-B472-4F94-80F7-48838AA8AB8A}" type="presOf" srcId="{234860A8-79C2-4F57-81B7-8C8C89B4A834}" destId="{36356E6A-013F-4FAD-B55E-44F0228A12C1}" srcOrd="0" destOrd="0" presId="urn:microsoft.com/office/officeart/2005/8/layout/vList2"/>
    <dgm:cxn modelId="{92237CE3-6E7F-40D3-8392-1F93379DD545}" srcId="{CDBFB4CB-6BCB-440F-B1BD-9D1528059457}" destId="{234860A8-79C2-4F57-81B7-8C8C89B4A834}" srcOrd="0" destOrd="0" parTransId="{BD246A73-D940-4F95-BD5B-63BCECE8B9FA}" sibTransId="{BADD0680-507C-4C3E-8D4F-A7D119B85F1D}"/>
    <dgm:cxn modelId="{EEA03D56-B414-4281-82CD-9679E63731FA}" type="presOf" srcId="{CDBFB4CB-6BCB-440F-B1BD-9D1528059457}" destId="{5658B6F7-83AF-4388-A91F-21B46F03DB42}" srcOrd="0" destOrd="0" presId="urn:microsoft.com/office/officeart/2005/8/layout/vList2"/>
    <dgm:cxn modelId="{D7198A5E-EE7E-4D78-9462-407EC6FEB62D}" type="presParOf" srcId="{5658B6F7-83AF-4388-A91F-21B46F03DB42}" destId="{36356E6A-013F-4FAD-B55E-44F0228A12C1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B98BE3-6FE5-4039-B6AF-42E394A64B4A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CFF077EC-2F16-425D-A585-43E114F548BC}">
      <dgm:prSet/>
      <dgm:spPr/>
      <dgm:t>
        <a:bodyPr/>
        <a:lstStyle/>
        <a:p>
          <a:pPr rtl="1"/>
          <a:r>
            <a:rPr lang="ar-SA" dirty="0" smtClean="0"/>
            <a:t>هو المحیط الثاني بعد الكأس، ویتكون من </a:t>
          </a:r>
          <a:r>
            <a:rPr lang="ar-SA" dirty="0" err="1" smtClean="0"/>
            <a:t>بتلات</a:t>
          </a:r>
          <a:r>
            <a:rPr lang="en-GB" dirty="0" smtClean="0"/>
            <a:t> </a:t>
          </a:r>
          <a:r>
            <a:rPr lang="en-US" dirty="0" smtClean="0"/>
            <a:t>Petals </a:t>
          </a:r>
          <a:r>
            <a:rPr lang="ar-SA" dirty="0" smtClean="0"/>
            <a:t> ذات ألوان </a:t>
          </a:r>
          <a:r>
            <a:rPr lang="ar-SA" dirty="0" err="1" smtClean="0"/>
            <a:t>زا</a:t>
          </a:r>
          <a:r>
            <a:rPr lang="ar-SA" dirty="0" smtClean="0"/>
            <a:t>ھ</a:t>
          </a:r>
          <a:r>
            <a:rPr lang="ar-SA" dirty="0" err="1" smtClean="0"/>
            <a:t>یة</a:t>
          </a:r>
          <a:r>
            <a:rPr lang="ar-SA" dirty="0" smtClean="0"/>
            <a:t> غالباً تجذب إلیھا </a:t>
          </a:r>
          <a:r>
            <a:rPr lang="ar-SA" dirty="0" err="1" smtClean="0"/>
            <a:t>ا</a:t>
          </a:r>
          <a:r>
            <a:rPr lang="ar-SA" dirty="0" smtClean="0"/>
            <a:t>لحشرات.</a:t>
          </a:r>
          <a:endParaRPr lang="ar-SA" dirty="0"/>
        </a:p>
      </dgm:t>
    </dgm:pt>
    <dgm:pt modelId="{FBD9D3B6-7E20-4BE3-B811-5488C5925066}" type="parTrans" cxnId="{8B23F249-CEFD-4729-9B5F-F8D03CABF531}">
      <dgm:prSet/>
      <dgm:spPr/>
      <dgm:t>
        <a:bodyPr/>
        <a:lstStyle/>
        <a:p>
          <a:pPr rtl="1"/>
          <a:endParaRPr lang="ar-SA"/>
        </a:p>
      </dgm:t>
    </dgm:pt>
    <dgm:pt modelId="{3935D19B-906C-43D7-B2E6-5A1221B62CEA}" type="sibTrans" cxnId="{8B23F249-CEFD-4729-9B5F-F8D03CABF531}">
      <dgm:prSet/>
      <dgm:spPr/>
      <dgm:t>
        <a:bodyPr/>
        <a:lstStyle/>
        <a:p>
          <a:pPr rtl="1"/>
          <a:endParaRPr lang="ar-SA"/>
        </a:p>
      </dgm:t>
    </dgm:pt>
    <dgm:pt modelId="{72516E71-F933-4C18-A951-1370E854DBAC}">
      <dgm:prSet/>
      <dgm:spPr/>
      <dgm:t>
        <a:bodyPr/>
        <a:lstStyle/>
        <a:p>
          <a:pPr rtl="1"/>
          <a:r>
            <a:rPr lang="ar-SA" dirty="0" smtClean="0"/>
            <a:t>قد تكون </a:t>
          </a:r>
          <a:r>
            <a:rPr lang="ar-SA" dirty="0" err="1" smtClean="0"/>
            <a:t>البتلات</a:t>
          </a:r>
          <a:r>
            <a:rPr lang="ar-SA" dirty="0" smtClean="0"/>
            <a:t> ملتحمة فتسمى </a:t>
          </a:r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r>
            <a:rPr lang="ar-SA" dirty="0" smtClean="0"/>
            <a:t> ملتحمة </a:t>
          </a:r>
          <a:r>
            <a:rPr lang="ar-SA" dirty="0" err="1" smtClean="0"/>
            <a:t>البتلات</a:t>
          </a:r>
          <a:r>
            <a:rPr lang="en-US" dirty="0" err="1" smtClean="0"/>
            <a:t>SymPetalous</a:t>
          </a:r>
          <a:r>
            <a:rPr lang="en-US" dirty="0" smtClean="0"/>
            <a:t> </a:t>
          </a:r>
          <a:r>
            <a:rPr lang="ar-SA" dirty="0" smtClean="0"/>
            <a:t> وقد تكون </a:t>
          </a:r>
          <a:r>
            <a:rPr lang="ar-SA" dirty="0" err="1" smtClean="0"/>
            <a:t>البتلات</a:t>
          </a:r>
          <a:r>
            <a:rPr lang="ar-SA" dirty="0" smtClean="0"/>
            <a:t> </a:t>
          </a:r>
          <a:r>
            <a:rPr lang="ar-SA" dirty="0" err="1" smtClean="0"/>
            <a:t>سائبة</a:t>
          </a:r>
          <a:r>
            <a:rPr lang="ar-SA" dirty="0" smtClean="0"/>
            <a:t> فتسمى </a:t>
          </a:r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r>
            <a:rPr lang="ar-SA" dirty="0" smtClean="0"/>
            <a:t> </a:t>
          </a:r>
          <a:r>
            <a:rPr lang="ar-SA" dirty="0" err="1" smtClean="0"/>
            <a:t>سائبة</a:t>
          </a:r>
          <a:r>
            <a:rPr lang="ar-SA" dirty="0" smtClean="0"/>
            <a:t> </a:t>
          </a:r>
          <a:r>
            <a:rPr lang="ar-SA" dirty="0" err="1" smtClean="0"/>
            <a:t>البتلات</a:t>
          </a:r>
          <a:r>
            <a:rPr lang="ar-SA" dirty="0" smtClean="0"/>
            <a:t> </a:t>
          </a:r>
          <a:r>
            <a:rPr lang="en-US" dirty="0" err="1" smtClean="0"/>
            <a:t>Dialypetalae</a:t>
          </a:r>
          <a:r>
            <a:rPr lang="ar-SA" dirty="0" smtClean="0"/>
            <a:t> </a:t>
          </a:r>
          <a:endParaRPr lang="ar-SA" dirty="0"/>
        </a:p>
      </dgm:t>
    </dgm:pt>
    <dgm:pt modelId="{36704B8C-B7BF-4CF3-B9FF-105422E60748}" type="parTrans" cxnId="{4E44A89C-4D9A-4640-90C0-F8C43F5CF012}">
      <dgm:prSet/>
      <dgm:spPr/>
      <dgm:t>
        <a:bodyPr/>
        <a:lstStyle/>
        <a:p>
          <a:pPr rtl="1"/>
          <a:endParaRPr lang="ar-SA"/>
        </a:p>
      </dgm:t>
    </dgm:pt>
    <dgm:pt modelId="{92116D80-91B0-42B1-93D3-4E5A42C9DF19}" type="sibTrans" cxnId="{4E44A89C-4D9A-4640-90C0-F8C43F5CF012}">
      <dgm:prSet/>
      <dgm:spPr/>
      <dgm:t>
        <a:bodyPr/>
        <a:lstStyle/>
        <a:p>
          <a:pPr rtl="1"/>
          <a:endParaRPr lang="ar-SA"/>
        </a:p>
      </dgm:t>
    </dgm:pt>
    <dgm:pt modelId="{9C648551-9528-46F7-870F-FAB44C75DF79}">
      <dgm:prSet/>
      <dgm:spPr/>
      <dgm:t>
        <a:bodyPr/>
        <a:lstStyle/>
        <a:p>
          <a:pPr rtl="1"/>
          <a:r>
            <a:rPr lang="ar-SA" dirty="0" smtClean="0"/>
            <a:t>یعتبر التحام </a:t>
          </a:r>
          <a:r>
            <a:rPr lang="ar-SA" dirty="0" err="1" smtClean="0"/>
            <a:t>البتلات</a:t>
          </a:r>
          <a:r>
            <a:rPr lang="ar-SA" dirty="0" smtClean="0"/>
            <a:t> أو انفصالھا ذا </a:t>
          </a:r>
          <a:r>
            <a:rPr lang="ar-SA" dirty="0" err="1" smtClean="0"/>
            <a:t>أ</a:t>
          </a:r>
          <a:r>
            <a:rPr lang="ar-SA" dirty="0" smtClean="0"/>
            <a:t>ھ</a:t>
          </a:r>
          <a:r>
            <a:rPr lang="ar-SA" dirty="0" err="1" smtClean="0"/>
            <a:t>میة</a:t>
          </a:r>
          <a:r>
            <a:rPr lang="ar-SA" dirty="0" smtClean="0"/>
            <a:t> تصنیفیة كبیرة</a:t>
          </a:r>
          <a:endParaRPr lang="en-US" dirty="0"/>
        </a:p>
      </dgm:t>
    </dgm:pt>
    <dgm:pt modelId="{58AA9108-741D-4D0D-8F16-86435A1FAD81}" type="parTrans" cxnId="{88F49A13-17A0-40C3-9944-24100FCF6E00}">
      <dgm:prSet/>
      <dgm:spPr/>
      <dgm:t>
        <a:bodyPr/>
        <a:lstStyle/>
        <a:p>
          <a:pPr rtl="1"/>
          <a:endParaRPr lang="ar-SA"/>
        </a:p>
      </dgm:t>
    </dgm:pt>
    <dgm:pt modelId="{E0050248-A882-435E-A449-03BE189BCC4B}" type="sibTrans" cxnId="{88F49A13-17A0-40C3-9944-24100FCF6E00}">
      <dgm:prSet/>
      <dgm:spPr/>
      <dgm:t>
        <a:bodyPr/>
        <a:lstStyle/>
        <a:p>
          <a:pPr rtl="1"/>
          <a:endParaRPr lang="ar-SA"/>
        </a:p>
      </dgm:t>
    </dgm:pt>
    <dgm:pt modelId="{0535AB3E-4A8F-4B94-98AB-5114384FE23D}">
      <dgm:prSet/>
      <dgm:spPr/>
      <dgm:t>
        <a:bodyPr/>
        <a:lstStyle/>
        <a:p>
          <a:pPr rtl="1"/>
          <a:r>
            <a:rPr lang="ar-SA" dirty="0" err="1" smtClean="0"/>
            <a:t>اذ</a:t>
          </a:r>
          <a:r>
            <a:rPr lang="ar-SA" dirty="0" smtClean="0"/>
            <a:t> یقسم النباتات </a:t>
          </a:r>
          <a:r>
            <a:rPr lang="ar-SA" dirty="0" err="1" smtClean="0"/>
            <a:t>الى</a:t>
          </a:r>
          <a:r>
            <a:rPr lang="ar-SA" dirty="0" smtClean="0"/>
            <a:t> تحت صفین رئیسیین ھما</a:t>
          </a:r>
        </a:p>
        <a:p>
          <a:pPr rtl="1"/>
          <a:r>
            <a:rPr lang="ar-SA" dirty="0" smtClean="0"/>
            <a:t>تحت صف منفصل </a:t>
          </a:r>
          <a:r>
            <a:rPr lang="ar-SA" dirty="0" err="1" smtClean="0"/>
            <a:t>البتلات</a:t>
          </a:r>
          <a:r>
            <a:rPr lang="ar-SA" dirty="0" smtClean="0"/>
            <a:t> </a:t>
          </a:r>
          <a:r>
            <a:rPr lang="en-US" dirty="0" err="1" smtClean="0"/>
            <a:t>Archichlamydeae</a:t>
          </a:r>
          <a:r>
            <a:rPr lang="en-US" dirty="0" smtClean="0"/>
            <a:t> </a:t>
          </a:r>
          <a:endParaRPr lang="ar-SA" dirty="0" smtClean="0"/>
        </a:p>
        <a:p>
          <a:pPr rtl="1"/>
          <a:r>
            <a:rPr lang="ar-SA" dirty="0" smtClean="0"/>
            <a:t>تحت صف ملتحم </a:t>
          </a:r>
          <a:r>
            <a:rPr lang="ar-SA" dirty="0" err="1" smtClean="0"/>
            <a:t>البتلات</a:t>
          </a:r>
          <a:r>
            <a:rPr lang="ar-SA" dirty="0" smtClean="0"/>
            <a:t> </a:t>
          </a:r>
          <a:r>
            <a:rPr lang="en-US" dirty="0" err="1" smtClean="0"/>
            <a:t>Metachlamydeae</a:t>
          </a:r>
          <a:endParaRPr lang="ar-SA" dirty="0"/>
        </a:p>
      </dgm:t>
    </dgm:pt>
    <dgm:pt modelId="{47F4FC31-84AA-4298-94C3-B7A3EF378284}" type="parTrans" cxnId="{60917793-EA6B-45E2-A647-ECA530CE3150}">
      <dgm:prSet/>
      <dgm:spPr/>
      <dgm:t>
        <a:bodyPr/>
        <a:lstStyle/>
        <a:p>
          <a:pPr rtl="1"/>
          <a:endParaRPr lang="ar-SA"/>
        </a:p>
      </dgm:t>
    </dgm:pt>
    <dgm:pt modelId="{DB53D4CC-A733-4137-8266-D7FEBEB67B0E}" type="sibTrans" cxnId="{60917793-EA6B-45E2-A647-ECA530CE3150}">
      <dgm:prSet/>
      <dgm:spPr/>
      <dgm:t>
        <a:bodyPr/>
        <a:lstStyle/>
        <a:p>
          <a:pPr rtl="1"/>
          <a:endParaRPr lang="ar-SA"/>
        </a:p>
      </dgm:t>
    </dgm:pt>
    <dgm:pt modelId="{3FE310FF-7775-4B0B-B659-C7442AE94518}" type="pres">
      <dgm:prSet presAssocID="{68B98BE3-6FE5-4039-B6AF-42E394A64B4A}" presName="linear" presStyleCnt="0">
        <dgm:presLayoutVars>
          <dgm:animLvl val="lvl"/>
          <dgm:resizeHandles val="exact"/>
        </dgm:presLayoutVars>
      </dgm:prSet>
      <dgm:spPr/>
    </dgm:pt>
    <dgm:pt modelId="{9E12F32E-2FF3-4F29-AF7B-4E26D62F45CC}" type="pres">
      <dgm:prSet presAssocID="{CFF077EC-2F16-425D-A585-43E114F548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2A36EE6-337E-4B10-A966-00A6EFC22329}" type="pres">
      <dgm:prSet presAssocID="{3935D19B-906C-43D7-B2E6-5A1221B62CEA}" presName="spacer" presStyleCnt="0"/>
      <dgm:spPr/>
    </dgm:pt>
    <dgm:pt modelId="{1954E3F1-5A51-4286-A6DE-8757588C1A49}" type="pres">
      <dgm:prSet presAssocID="{72516E71-F933-4C18-A951-1370E854DB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1A35B7-912E-4730-B431-9634F9FA2A06}" type="pres">
      <dgm:prSet presAssocID="{92116D80-91B0-42B1-93D3-4E5A42C9DF19}" presName="spacer" presStyleCnt="0"/>
      <dgm:spPr/>
    </dgm:pt>
    <dgm:pt modelId="{142F0F30-C6C4-4B5F-96F5-0B81510C453D}" type="pres">
      <dgm:prSet presAssocID="{9C648551-9528-46F7-870F-FAB44C75DF7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0A7D523-23BD-4C6E-A544-D9FD148DC840}" type="pres">
      <dgm:prSet presAssocID="{E0050248-A882-435E-A449-03BE189BCC4B}" presName="spacer" presStyleCnt="0"/>
      <dgm:spPr/>
    </dgm:pt>
    <dgm:pt modelId="{CA4EFC64-F644-491B-A268-A660030D9EBA}" type="pres">
      <dgm:prSet presAssocID="{0535AB3E-4A8F-4B94-98AB-5114384FE23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8F49A13-17A0-40C3-9944-24100FCF6E00}" srcId="{68B98BE3-6FE5-4039-B6AF-42E394A64B4A}" destId="{9C648551-9528-46F7-870F-FAB44C75DF79}" srcOrd="2" destOrd="0" parTransId="{58AA9108-741D-4D0D-8F16-86435A1FAD81}" sibTransId="{E0050248-A882-435E-A449-03BE189BCC4B}"/>
    <dgm:cxn modelId="{406E26A0-031B-406C-A998-608010B3DD4C}" type="presOf" srcId="{9C648551-9528-46F7-870F-FAB44C75DF79}" destId="{142F0F30-C6C4-4B5F-96F5-0B81510C453D}" srcOrd="0" destOrd="0" presId="urn:microsoft.com/office/officeart/2005/8/layout/vList2"/>
    <dgm:cxn modelId="{1396AA5B-1D6E-4683-A7D6-00F4390BD96B}" type="presOf" srcId="{0535AB3E-4A8F-4B94-98AB-5114384FE23D}" destId="{CA4EFC64-F644-491B-A268-A660030D9EBA}" srcOrd="0" destOrd="0" presId="urn:microsoft.com/office/officeart/2005/8/layout/vList2"/>
    <dgm:cxn modelId="{60917793-EA6B-45E2-A647-ECA530CE3150}" srcId="{68B98BE3-6FE5-4039-B6AF-42E394A64B4A}" destId="{0535AB3E-4A8F-4B94-98AB-5114384FE23D}" srcOrd="3" destOrd="0" parTransId="{47F4FC31-84AA-4298-94C3-B7A3EF378284}" sibTransId="{DB53D4CC-A733-4137-8266-D7FEBEB67B0E}"/>
    <dgm:cxn modelId="{8B23F249-CEFD-4729-9B5F-F8D03CABF531}" srcId="{68B98BE3-6FE5-4039-B6AF-42E394A64B4A}" destId="{CFF077EC-2F16-425D-A585-43E114F548BC}" srcOrd="0" destOrd="0" parTransId="{FBD9D3B6-7E20-4BE3-B811-5488C5925066}" sibTransId="{3935D19B-906C-43D7-B2E6-5A1221B62CEA}"/>
    <dgm:cxn modelId="{650A239A-9EB9-4138-958C-8A948A5A56B7}" type="presOf" srcId="{68B98BE3-6FE5-4039-B6AF-42E394A64B4A}" destId="{3FE310FF-7775-4B0B-B659-C7442AE94518}" srcOrd="0" destOrd="0" presId="urn:microsoft.com/office/officeart/2005/8/layout/vList2"/>
    <dgm:cxn modelId="{4E44A89C-4D9A-4640-90C0-F8C43F5CF012}" srcId="{68B98BE3-6FE5-4039-B6AF-42E394A64B4A}" destId="{72516E71-F933-4C18-A951-1370E854DBAC}" srcOrd="1" destOrd="0" parTransId="{36704B8C-B7BF-4CF3-B9FF-105422E60748}" sibTransId="{92116D80-91B0-42B1-93D3-4E5A42C9DF19}"/>
    <dgm:cxn modelId="{17AAC42B-E5D2-4DCB-B017-64307E326275}" type="presOf" srcId="{72516E71-F933-4C18-A951-1370E854DBAC}" destId="{1954E3F1-5A51-4286-A6DE-8757588C1A49}" srcOrd="0" destOrd="0" presId="urn:microsoft.com/office/officeart/2005/8/layout/vList2"/>
    <dgm:cxn modelId="{B85AC882-197B-44A0-A75C-43F131587D54}" type="presOf" srcId="{CFF077EC-2F16-425D-A585-43E114F548BC}" destId="{9E12F32E-2FF3-4F29-AF7B-4E26D62F45CC}" srcOrd="0" destOrd="0" presId="urn:microsoft.com/office/officeart/2005/8/layout/vList2"/>
    <dgm:cxn modelId="{47BD2ED8-37E7-4986-98C1-00144F893B19}" type="presParOf" srcId="{3FE310FF-7775-4B0B-B659-C7442AE94518}" destId="{9E12F32E-2FF3-4F29-AF7B-4E26D62F45CC}" srcOrd="0" destOrd="0" presId="urn:microsoft.com/office/officeart/2005/8/layout/vList2"/>
    <dgm:cxn modelId="{7439C61C-9C50-4A3B-8805-2BF20DFDE51D}" type="presParOf" srcId="{3FE310FF-7775-4B0B-B659-C7442AE94518}" destId="{42A36EE6-337E-4B10-A966-00A6EFC22329}" srcOrd="1" destOrd="0" presId="urn:microsoft.com/office/officeart/2005/8/layout/vList2"/>
    <dgm:cxn modelId="{128F40D0-8F16-463E-9203-EFBEB2D454F5}" type="presParOf" srcId="{3FE310FF-7775-4B0B-B659-C7442AE94518}" destId="{1954E3F1-5A51-4286-A6DE-8757588C1A49}" srcOrd="2" destOrd="0" presId="urn:microsoft.com/office/officeart/2005/8/layout/vList2"/>
    <dgm:cxn modelId="{7D388CD0-E7B4-492C-84C6-CF71AF24D127}" type="presParOf" srcId="{3FE310FF-7775-4B0B-B659-C7442AE94518}" destId="{771A35B7-912E-4730-B431-9634F9FA2A06}" srcOrd="3" destOrd="0" presId="urn:microsoft.com/office/officeart/2005/8/layout/vList2"/>
    <dgm:cxn modelId="{5AB47113-5264-49DD-83E0-4EBA07482AD1}" type="presParOf" srcId="{3FE310FF-7775-4B0B-B659-C7442AE94518}" destId="{142F0F30-C6C4-4B5F-96F5-0B81510C453D}" srcOrd="4" destOrd="0" presId="urn:microsoft.com/office/officeart/2005/8/layout/vList2"/>
    <dgm:cxn modelId="{C16B3742-64CC-4E6C-89F3-DFB37D9F91B6}" type="presParOf" srcId="{3FE310FF-7775-4B0B-B659-C7442AE94518}" destId="{20A7D523-23BD-4C6E-A544-D9FD148DC840}" srcOrd="5" destOrd="0" presId="urn:microsoft.com/office/officeart/2005/8/layout/vList2"/>
    <dgm:cxn modelId="{2A687C50-7F06-4B38-A630-AACB1AA7B02C}" type="presParOf" srcId="{3FE310FF-7775-4B0B-B659-C7442AE94518}" destId="{CA4EFC64-F644-491B-A268-A660030D9EBA}" srcOrd="6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3E61681-7374-4A16-AD5E-AD852C9FC891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pPr rtl="1"/>
          <a:endParaRPr lang="ar-SA"/>
        </a:p>
      </dgm:t>
    </dgm:pt>
    <dgm:pt modelId="{6E3FEAD8-7A09-4ADC-BE58-C3D87C79C008}">
      <dgm:prSet/>
      <dgm:spPr/>
      <dgm:t>
        <a:bodyPr/>
        <a:lstStyle/>
        <a:p>
          <a:pPr algn="ctr" rtl="0"/>
          <a:r>
            <a:rPr lang="en-US" b="1" dirty="0" err="1" smtClean="0"/>
            <a:t>Androecium</a:t>
          </a:r>
          <a:r>
            <a:rPr lang="en-US" b="1" dirty="0" smtClean="0"/>
            <a:t> </a:t>
          </a:r>
          <a:r>
            <a:rPr lang="ar-SA" b="1" dirty="0" smtClean="0"/>
            <a:t>الطلع</a:t>
          </a:r>
          <a:endParaRPr lang="ar-SA" dirty="0"/>
        </a:p>
      </dgm:t>
    </dgm:pt>
    <dgm:pt modelId="{F2FAA341-7DE4-4273-BF8C-B9F92B717353}" type="parTrans" cxnId="{973453F3-58A5-4254-9BB4-6D96067C3133}">
      <dgm:prSet/>
      <dgm:spPr/>
      <dgm:t>
        <a:bodyPr/>
        <a:lstStyle/>
        <a:p>
          <a:pPr rtl="1"/>
          <a:endParaRPr lang="ar-SA"/>
        </a:p>
      </dgm:t>
    </dgm:pt>
    <dgm:pt modelId="{5C1D6365-F78C-4FAC-8594-98620589C8C3}" type="sibTrans" cxnId="{973453F3-58A5-4254-9BB4-6D96067C3133}">
      <dgm:prSet/>
      <dgm:spPr/>
      <dgm:t>
        <a:bodyPr/>
        <a:lstStyle/>
        <a:p>
          <a:pPr rtl="1"/>
          <a:endParaRPr lang="ar-SA"/>
        </a:p>
      </dgm:t>
    </dgm:pt>
    <dgm:pt modelId="{E3D95DF5-307D-4852-8015-504933661616}" type="pres">
      <dgm:prSet presAssocID="{63E61681-7374-4A16-AD5E-AD852C9FC891}" presName="linear" presStyleCnt="0">
        <dgm:presLayoutVars>
          <dgm:animLvl val="lvl"/>
          <dgm:resizeHandles val="exact"/>
        </dgm:presLayoutVars>
      </dgm:prSet>
      <dgm:spPr/>
    </dgm:pt>
    <dgm:pt modelId="{8DA9932C-0548-44E8-965A-1C4C2CD888B2}" type="pres">
      <dgm:prSet presAssocID="{6E3FEAD8-7A09-4ADC-BE58-C3D87C79C00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C3CA94A-AD86-4A9D-9644-D937997A3FEF}" type="presOf" srcId="{63E61681-7374-4A16-AD5E-AD852C9FC891}" destId="{E3D95DF5-307D-4852-8015-504933661616}" srcOrd="0" destOrd="0" presId="urn:microsoft.com/office/officeart/2005/8/layout/vList2"/>
    <dgm:cxn modelId="{973453F3-58A5-4254-9BB4-6D96067C3133}" srcId="{63E61681-7374-4A16-AD5E-AD852C9FC891}" destId="{6E3FEAD8-7A09-4ADC-BE58-C3D87C79C008}" srcOrd="0" destOrd="0" parTransId="{F2FAA341-7DE4-4273-BF8C-B9F92B717353}" sibTransId="{5C1D6365-F78C-4FAC-8594-98620589C8C3}"/>
    <dgm:cxn modelId="{81B3AA07-FCB6-4A6E-A561-E4D52B0032E3}" type="presOf" srcId="{6E3FEAD8-7A09-4ADC-BE58-C3D87C79C008}" destId="{8DA9932C-0548-44E8-965A-1C4C2CD888B2}" srcOrd="0" destOrd="0" presId="urn:microsoft.com/office/officeart/2005/8/layout/vList2"/>
    <dgm:cxn modelId="{DA164C92-0F0D-4E57-99B8-C9DCC243B42D}" type="presParOf" srcId="{E3D95DF5-307D-4852-8015-504933661616}" destId="{8DA9932C-0548-44E8-965A-1C4C2CD888B2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A8B41BF-5FA7-45E3-8A15-1F4FD568618D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pPr rtl="1"/>
          <a:endParaRPr lang="ar-SA"/>
        </a:p>
      </dgm:t>
    </dgm:pt>
    <dgm:pt modelId="{38BA3CA6-9C0E-41F6-8276-F224F1F29D3B}">
      <dgm:prSet/>
      <dgm:spPr/>
      <dgm:t>
        <a:bodyPr/>
        <a:lstStyle/>
        <a:p>
          <a:pPr rtl="1"/>
          <a:r>
            <a:rPr lang="ar-SA" dirty="0" smtClean="0"/>
            <a:t>وتكون </a:t>
          </a:r>
          <a:r>
            <a:rPr lang="ar-SA" dirty="0" err="1" smtClean="0"/>
            <a:t>الاسدية</a:t>
          </a:r>
          <a:r>
            <a:rPr lang="ar-SA" dirty="0" smtClean="0"/>
            <a:t> في متساوية الطول </a:t>
          </a:r>
          <a:r>
            <a:rPr lang="ar-SA" dirty="0" err="1" smtClean="0"/>
            <a:t>او</a:t>
          </a:r>
          <a:r>
            <a:rPr lang="ar-SA" dirty="0" smtClean="0"/>
            <a:t> قد تكون مختلفة كما في فصيلة </a:t>
          </a:r>
          <a:r>
            <a:rPr lang="ar-SA" dirty="0" err="1" smtClean="0"/>
            <a:t>الصليبة</a:t>
          </a:r>
          <a:r>
            <a:rPr lang="ar-SA" dirty="0" smtClean="0"/>
            <a:t> حيث توجد 4 </a:t>
          </a:r>
          <a:r>
            <a:rPr lang="ar-SA" dirty="0" err="1" smtClean="0"/>
            <a:t>اسدية</a:t>
          </a:r>
          <a:r>
            <a:rPr lang="ar-SA" dirty="0" smtClean="0"/>
            <a:t> متساوية في الطول واثنتان </a:t>
          </a:r>
          <a:r>
            <a:rPr lang="ar-SA" dirty="0" err="1" smtClean="0"/>
            <a:t>قصيرتنا</a:t>
          </a:r>
          <a:r>
            <a:rPr lang="ar-SA" dirty="0" smtClean="0"/>
            <a:t> وتسمى </a:t>
          </a:r>
          <a:r>
            <a:rPr lang="ar-SA" dirty="0" err="1" smtClean="0"/>
            <a:t>الاسدية</a:t>
          </a:r>
          <a:r>
            <a:rPr lang="ar-SA" dirty="0" smtClean="0"/>
            <a:t> في هذه الحالة طويلة </a:t>
          </a:r>
          <a:r>
            <a:rPr lang="ar-SA" dirty="0" err="1" smtClean="0"/>
            <a:t>الاربع</a:t>
          </a:r>
          <a:r>
            <a:rPr lang="ar-SA" dirty="0" smtClean="0"/>
            <a:t> </a:t>
          </a:r>
          <a:r>
            <a:rPr lang="en-GB" dirty="0" err="1" smtClean="0"/>
            <a:t>Tetradynamous</a:t>
          </a:r>
          <a:r>
            <a:rPr lang="ar-SA" dirty="0" smtClean="0"/>
            <a:t> وقد توجد </a:t>
          </a:r>
          <a:r>
            <a:rPr lang="ar-SA" dirty="0" err="1" smtClean="0"/>
            <a:t>سداتان</a:t>
          </a:r>
          <a:r>
            <a:rPr lang="ar-SA" dirty="0" smtClean="0"/>
            <a:t> </a:t>
          </a:r>
          <a:r>
            <a:rPr lang="ar-SA" dirty="0" err="1" smtClean="0"/>
            <a:t>طويلتنا</a:t>
          </a:r>
          <a:r>
            <a:rPr lang="ar-SA" dirty="0" smtClean="0"/>
            <a:t> </a:t>
          </a:r>
          <a:r>
            <a:rPr lang="ar-SA" dirty="0" err="1" smtClean="0"/>
            <a:t>واخريان</a:t>
          </a:r>
          <a:r>
            <a:rPr lang="ar-SA" dirty="0" smtClean="0"/>
            <a:t> قصيرتان كما في زهرة حنك السبع وتسمى </a:t>
          </a:r>
          <a:r>
            <a:rPr lang="ar-SA" dirty="0" err="1" smtClean="0"/>
            <a:t>الاسدية</a:t>
          </a:r>
          <a:r>
            <a:rPr lang="ar-SA" dirty="0" smtClean="0"/>
            <a:t> في هذه الحالة طويلة الاثنتين </a:t>
          </a:r>
          <a:r>
            <a:rPr lang="en-US" dirty="0" err="1" smtClean="0"/>
            <a:t>Didynamous</a:t>
          </a:r>
          <a:endParaRPr lang="ar-SA" dirty="0"/>
        </a:p>
      </dgm:t>
    </dgm:pt>
    <dgm:pt modelId="{E23573B6-D546-475F-AB4A-CDD5806A0C68}" type="parTrans" cxnId="{431FC968-628E-48B4-B6FC-E1A53FC826A6}">
      <dgm:prSet/>
      <dgm:spPr/>
      <dgm:t>
        <a:bodyPr/>
        <a:lstStyle/>
        <a:p>
          <a:pPr rtl="1"/>
          <a:endParaRPr lang="ar-SA"/>
        </a:p>
      </dgm:t>
    </dgm:pt>
    <dgm:pt modelId="{DA762C28-FF1B-4143-9284-80AF40736873}" type="sibTrans" cxnId="{431FC968-628E-48B4-B6FC-E1A53FC826A6}">
      <dgm:prSet/>
      <dgm:spPr/>
      <dgm:t>
        <a:bodyPr/>
        <a:lstStyle/>
        <a:p>
          <a:pPr rtl="1"/>
          <a:endParaRPr lang="ar-SA"/>
        </a:p>
      </dgm:t>
    </dgm:pt>
    <dgm:pt modelId="{C18124CE-8A86-4766-901F-F2E10973F985}">
      <dgm:prSet/>
      <dgm:spPr/>
      <dgm:t>
        <a:bodyPr/>
        <a:lstStyle/>
        <a:p>
          <a:pPr rtl="1"/>
          <a:r>
            <a:rPr lang="ar-SA" dirty="0" smtClean="0"/>
            <a:t>قد تلتحم </a:t>
          </a:r>
          <a:r>
            <a:rPr lang="ar-SA" dirty="0" err="1" smtClean="0"/>
            <a:t>الاسدیة</a:t>
          </a:r>
          <a:r>
            <a:rPr lang="ar-SA" dirty="0" smtClean="0"/>
            <a:t> بالتحام </a:t>
          </a:r>
          <a:r>
            <a:rPr lang="ar-SA" dirty="0" err="1" smtClean="0"/>
            <a:t>المتوك</a:t>
          </a:r>
          <a:r>
            <a:rPr lang="ar-SA" dirty="0" smtClean="0"/>
            <a:t> أو بالتحام الخیوط كلا على حده أو تلتحم </a:t>
          </a:r>
          <a:r>
            <a:rPr lang="ar-SA" dirty="0" err="1" smtClean="0"/>
            <a:t>الاسدیة</a:t>
          </a:r>
          <a:r>
            <a:rPr lang="ar-SA" dirty="0" smtClean="0"/>
            <a:t> خیوطا </a:t>
          </a:r>
          <a:r>
            <a:rPr lang="ar-SA" dirty="0" err="1" smtClean="0"/>
            <a:t>ومتوكا</a:t>
          </a:r>
          <a:r>
            <a:rPr lang="ar-SA" dirty="0" smtClean="0"/>
            <a:t> كما في الفصیلة </a:t>
          </a:r>
          <a:r>
            <a:rPr lang="ar-SA" dirty="0" err="1" smtClean="0"/>
            <a:t>القرعیة</a:t>
          </a:r>
          <a:r>
            <a:rPr lang="ar-SA" dirty="0" smtClean="0"/>
            <a:t>.</a:t>
          </a:r>
          <a:endParaRPr lang="ar-SA" dirty="0"/>
        </a:p>
      </dgm:t>
    </dgm:pt>
    <dgm:pt modelId="{87C8A95B-0B3B-4560-BEF9-A45E80511B76}" type="parTrans" cxnId="{FBB28101-EB84-49F9-981A-BDA53BBA532F}">
      <dgm:prSet/>
      <dgm:spPr/>
      <dgm:t>
        <a:bodyPr/>
        <a:lstStyle/>
        <a:p>
          <a:pPr rtl="1"/>
          <a:endParaRPr lang="ar-SA"/>
        </a:p>
      </dgm:t>
    </dgm:pt>
    <dgm:pt modelId="{1FC22E24-3D5E-459C-AA91-D446678BF10D}" type="sibTrans" cxnId="{FBB28101-EB84-49F9-981A-BDA53BBA532F}">
      <dgm:prSet/>
      <dgm:spPr/>
      <dgm:t>
        <a:bodyPr/>
        <a:lstStyle/>
        <a:p>
          <a:pPr rtl="1"/>
          <a:endParaRPr lang="ar-SA"/>
        </a:p>
      </dgm:t>
    </dgm:pt>
    <dgm:pt modelId="{24E68C7B-E571-420B-AA38-A38E295B8B2E}">
      <dgm:prSet/>
      <dgm:spPr/>
      <dgm:t>
        <a:bodyPr/>
        <a:lstStyle/>
        <a:p>
          <a:pPr rtl="1"/>
          <a:r>
            <a:rPr lang="ar-SA" dirty="0" smtClean="0"/>
            <a:t>فقد تلتحم </a:t>
          </a:r>
          <a:r>
            <a:rPr lang="ar-SA" dirty="0" err="1" smtClean="0"/>
            <a:t>المتوك</a:t>
          </a:r>
          <a:r>
            <a:rPr lang="ar-SA" dirty="0" smtClean="0"/>
            <a:t> بینما تبقى الخیوط منفصلة ویسمى الطلع ھن </a:t>
          </a:r>
          <a:r>
            <a:rPr lang="ar-SA" dirty="0" err="1" smtClean="0"/>
            <a:t>ا</a:t>
          </a:r>
          <a:r>
            <a:rPr lang="ar-SA" dirty="0" smtClean="0"/>
            <a:t> بالأنبوبة </a:t>
          </a:r>
          <a:r>
            <a:rPr lang="ar-SA" dirty="0" err="1" smtClean="0"/>
            <a:t>المتكیة</a:t>
          </a:r>
          <a:r>
            <a:rPr lang="ar-SA" dirty="0" smtClean="0"/>
            <a:t> </a:t>
          </a:r>
          <a:r>
            <a:rPr lang="en-US" dirty="0" smtClean="0"/>
            <a:t>Anther tube</a:t>
          </a:r>
          <a:r>
            <a:rPr lang="ar-SA" dirty="0" smtClean="0"/>
            <a:t> كما في </a:t>
          </a:r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r>
            <a:rPr lang="ar-SA" dirty="0" smtClean="0"/>
            <a:t> القرصیة لدوار الشمس </a:t>
          </a:r>
          <a:r>
            <a:rPr lang="en-US" i="1" dirty="0" smtClean="0"/>
            <a:t>Helianthus </a:t>
          </a:r>
          <a:r>
            <a:rPr lang="en-US" i="1" dirty="0" err="1" smtClean="0"/>
            <a:t>annuus</a:t>
          </a:r>
          <a:endParaRPr lang="ar-SA" i="1" dirty="0"/>
        </a:p>
      </dgm:t>
    </dgm:pt>
    <dgm:pt modelId="{0165B7A0-A963-4D81-844A-447529B17CF3}" type="parTrans" cxnId="{94BB5E3C-5BEE-45FD-98BD-604DF6E85A6C}">
      <dgm:prSet/>
      <dgm:spPr/>
      <dgm:t>
        <a:bodyPr/>
        <a:lstStyle/>
        <a:p>
          <a:pPr rtl="1"/>
          <a:endParaRPr lang="ar-SA"/>
        </a:p>
      </dgm:t>
    </dgm:pt>
    <dgm:pt modelId="{85CDE339-9FAC-4AC1-A588-538E384E0996}" type="sibTrans" cxnId="{94BB5E3C-5BEE-45FD-98BD-604DF6E85A6C}">
      <dgm:prSet/>
      <dgm:spPr/>
      <dgm:t>
        <a:bodyPr/>
        <a:lstStyle/>
        <a:p>
          <a:pPr rtl="1"/>
          <a:endParaRPr lang="ar-SA"/>
        </a:p>
      </dgm:t>
    </dgm:pt>
    <dgm:pt modelId="{E9D76C5B-7ED4-45D5-B679-00C7484E3835}">
      <dgm:prSet/>
      <dgm:spPr/>
      <dgm:t>
        <a:bodyPr/>
        <a:lstStyle/>
        <a:p>
          <a:pPr rtl="1"/>
          <a:r>
            <a:rPr lang="ar-SA" dirty="0" err="1" smtClean="0"/>
            <a:t>او</a:t>
          </a:r>
          <a:r>
            <a:rPr lang="ar-SA" dirty="0" smtClean="0"/>
            <a:t> تلتحم الخیوط فقد بینما تبقى </a:t>
          </a:r>
          <a:r>
            <a:rPr lang="ar-SA" dirty="0" err="1" smtClean="0"/>
            <a:t>المتوك</a:t>
          </a:r>
          <a:r>
            <a:rPr lang="ar-SA" dirty="0" smtClean="0"/>
            <a:t> حرة ، ویكون التحام الخیوط في عدة حالات حسب عدد وحدات الخیوط الملتحمة.</a:t>
          </a:r>
          <a:endParaRPr lang="ar-SA" dirty="0"/>
        </a:p>
      </dgm:t>
    </dgm:pt>
    <dgm:pt modelId="{9A32A0BE-1BC9-417C-9043-CF97C188C2A6}" type="parTrans" cxnId="{C026EF1E-9F28-4710-917D-144988A501BC}">
      <dgm:prSet/>
      <dgm:spPr/>
      <dgm:t>
        <a:bodyPr/>
        <a:lstStyle/>
        <a:p>
          <a:pPr rtl="1"/>
          <a:endParaRPr lang="ar-SA"/>
        </a:p>
      </dgm:t>
    </dgm:pt>
    <dgm:pt modelId="{5323DDE7-7B47-4362-978B-279D7012268E}" type="sibTrans" cxnId="{C026EF1E-9F28-4710-917D-144988A501BC}">
      <dgm:prSet/>
      <dgm:spPr/>
      <dgm:t>
        <a:bodyPr/>
        <a:lstStyle/>
        <a:p>
          <a:pPr rtl="1"/>
          <a:endParaRPr lang="ar-SA"/>
        </a:p>
      </dgm:t>
    </dgm:pt>
    <dgm:pt modelId="{15DB2C6B-0AD3-4D1E-9905-F34055FA1E2A}" type="pres">
      <dgm:prSet presAssocID="{4A8B41BF-5FA7-45E3-8A15-1F4FD568618D}" presName="linear" presStyleCnt="0">
        <dgm:presLayoutVars>
          <dgm:animLvl val="lvl"/>
          <dgm:resizeHandles val="exact"/>
        </dgm:presLayoutVars>
      </dgm:prSet>
      <dgm:spPr/>
    </dgm:pt>
    <dgm:pt modelId="{5B8D03F0-3844-4268-A178-FAB1064D6220}" type="pres">
      <dgm:prSet presAssocID="{38BA3CA6-9C0E-41F6-8276-F224F1F29D3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A1D1BD-BDCC-4DB9-A4DB-DA5BF3902A52}" type="pres">
      <dgm:prSet presAssocID="{DA762C28-FF1B-4143-9284-80AF40736873}" presName="spacer" presStyleCnt="0"/>
      <dgm:spPr/>
    </dgm:pt>
    <dgm:pt modelId="{DB8EE524-E42C-4092-AA67-063442FCD7F1}" type="pres">
      <dgm:prSet presAssocID="{C18124CE-8A86-4766-901F-F2E10973F98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7A92AB-8D8D-4009-BB86-2A1DB8600D73}" type="pres">
      <dgm:prSet presAssocID="{1FC22E24-3D5E-459C-AA91-D446678BF10D}" presName="spacer" presStyleCnt="0"/>
      <dgm:spPr/>
    </dgm:pt>
    <dgm:pt modelId="{87716030-52E0-42D0-8E6F-A0E1CA090757}" type="pres">
      <dgm:prSet presAssocID="{24E68C7B-E571-420B-AA38-A38E295B8B2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5537DF6-075D-4E61-8F82-2B2DE14C3561}" type="pres">
      <dgm:prSet presAssocID="{85CDE339-9FAC-4AC1-A588-538E384E0996}" presName="spacer" presStyleCnt="0"/>
      <dgm:spPr/>
    </dgm:pt>
    <dgm:pt modelId="{8C0CB922-5A03-45AB-A98D-DC5354229F42}" type="pres">
      <dgm:prSet presAssocID="{E9D76C5B-7ED4-45D5-B679-00C7484E383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05AC3A4-7E49-4EF0-AEBE-F6D765E15923}" type="presOf" srcId="{24E68C7B-E571-420B-AA38-A38E295B8B2E}" destId="{87716030-52E0-42D0-8E6F-A0E1CA090757}" srcOrd="0" destOrd="0" presId="urn:microsoft.com/office/officeart/2005/8/layout/vList2"/>
    <dgm:cxn modelId="{FBB28101-EB84-49F9-981A-BDA53BBA532F}" srcId="{4A8B41BF-5FA7-45E3-8A15-1F4FD568618D}" destId="{C18124CE-8A86-4766-901F-F2E10973F985}" srcOrd="1" destOrd="0" parTransId="{87C8A95B-0B3B-4560-BEF9-A45E80511B76}" sibTransId="{1FC22E24-3D5E-459C-AA91-D446678BF10D}"/>
    <dgm:cxn modelId="{674CCB47-0D50-4891-B682-92745B990599}" type="presOf" srcId="{38BA3CA6-9C0E-41F6-8276-F224F1F29D3B}" destId="{5B8D03F0-3844-4268-A178-FAB1064D6220}" srcOrd="0" destOrd="0" presId="urn:microsoft.com/office/officeart/2005/8/layout/vList2"/>
    <dgm:cxn modelId="{EFFE35EF-88CE-4D7C-AFAB-C66DC0F2E0FB}" type="presOf" srcId="{E9D76C5B-7ED4-45D5-B679-00C7484E3835}" destId="{8C0CB922-5A03-45AB-A98D-DC5354229F42}" srcOrd="0" destOrd="0" presId="urn:microsoft.com/office/officeart/2005/8/layout/vList2"/>
    <dgm:cxn modelId="{E5B212F2-BD7B-4AB9-A2C2-9147C6DBB10F}" type="presOf" srcId="{4A8B41BF-5FA7-45E3-8A15-1F4FD568618D}" destId="{15DB2C6B-0AD3-4D1E-9905-F34055FA1E2A}" srcOrd="0" destOrd="0" presId="urn:microsoft.com/office/officeart/2005/8/layout/vList2"/>
    <dgm:cxn modelId="{431FC968-628E-48B4-B6FC-E1A53FC826A6}" srcId="{4A8B41BF-5FA7-45E3-8A15-1F4FD568618D}" destId="{38BA3CA6-9C0E-41F6-8276-F224F1F29D3B}" srcOrd="0" destOrd="0" parTransId="{E23573B6-D546-475F-AB4A-CDD5806A0C68}" sibTransId="{DA762C28-FF1B-4143-9284-80AF40736873}"/>
    <dgm:cxn modelId="{C026EF1E-9F28-4710-917D-144988A501BC}" srcId="{4A8B41BF-5FA7-45E3-8A15-1F4FD568618D}" destId="{E9D76C5B-7ED4-45D5-B679-00C7484E3835}" srcOrd="3" destOrd="0" parTransId="{9A32A0BE-1BC9-417C-9043-CF97C188C2A6}" sibTransId="{5323DDE7-7B47-4362-978B-279D7012268E}"/>
    <dgm:cxn modelId="{94BB5E3C-5BEE-45FD-98BD-604DF6E85A6C}" srcId="{4A8B41BF-5FA7-45E3-8A15-1F4FD568618D}" destId="{24E68C7B-E571-420B-AA38-A38E295B8B2E}" srcOrd="2" destOrd="0" parTransId="{0165B7A0-A963-4D81-844A-447529B17CF3}" sibTransId="{85CDE339-9FAC-4AC1-A588-538E384E0996}"/>
    <dgm:cxn modelId="{B7EA54DC-CBDE-4E4D-B48A-30F7A4860870}" type="presOf" srcId="{C18124CE-8A86-4766-901F-F2E10973F985}" destId="{DB8EE524-E42C-4092-AA67-063442FCD7F1}" srcOrd="0" destOrd="0" presId="urn:microsoft.com/office/officeart/2005/8/layout/vList2"/>
    <dgm:cxn modelId="{6C0B7BD9-16AF-4540-A3A9-808ACFF6A9F4}" type="presParOf" srcId="{15DB2C6B-0AD3-4D1E-9905-F34055FA1E2A}" destId="{5B8D03F0-3844-4268-A178-FAB1064D6220}" srcOrd="0" destOrd="0" presId="urn:microsoft.com/office/officeart/2005/8/layout/vList2"/>
    <dgm:cxn modelId="{9496FDB3-B176-4915-A62B-813E0A5B6B87}" type="presParOf" srcId="{15DB2C6B-0AD3-4D1E-9905-F34055FA1E2A}" destId="{9AA1D1BD-BDCC-4DB9-A4DB-DA5BF3902A52}" srcOrd="1" destOrd="0" presId="urn:microsoft.com/office/officeart/2005/8/layout/vList2"/>
    <dgm:cxn modelId="{0C5E5B30-84B7-4974-9ACF-CA3ECBAA2E26}" type="presParOf" srcId="{15DB2C6B-0AD3-4D1E-9905-F34055FA1E2A}" destId="{DB8EE524-E42C-4092-AA67-063442FCD7F1}" srcOrd="2" destOrd="0" presId="urn:microsoft.com/office/officeart/2005/8/layout/vList2"/>
    <dgm:cxn modelId="{C764D689-B755-4D7D-998C-8F0173EDA4EE}" type="presParOf" srcId="{15DB2C6B-0AD3-4D1E-9905-F34055FA1E2A}" destId="{1B7A92AB-8D8D-4009-BB86-2A1DB8600D73}" srcOrd="3" destOrd="0" presId="urn:microsoft.com/office/officeart/2005/8/layout/vList2"/>
    <dgm:cxn modelId="{98361B15-A95D-4F01-9DAB-9CB4EBF5CF75}" type="presParOf" srcId="{15DB2C6B-0AD3-4D1E-9905-F34055FA1E2A}" destId="{87716030-52E0-42D0-8E6F-A0E1CA090757}" srcOrd="4" destOrd="0" presId="urn:microsoft.com/office/officeart/2005/8/layout/vList2"/>
    <dgm:cxn modelId="{82944E13-950C-42BD-B7E4-D515809EC138}" type="presParOf" srcId="{15DB2C6B-0AD3-4D1E-9905-F34055FA1E2A}" destId="{B5537DF6-075D-4E61-8F82-2B2DE14C3561}" srcOrd="5" destOrd="0" presId="urn:microsoft.com/office/officeart/2005/8/layout/vList2"/>
    <dgm:cxn modelId="{15108057-23B0-49D0-9044-906504B50CE1}" type="presParOf" srcId="{15DB2C6B-0AD3-4D1E-9905-F34055FA1E2A}" destId="{8C0CB922-5A03-45AB-A98D-DC5354229F42}" srcOrd="6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11AB82B-E9E6-4ED6-AD27-2D435F5B167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pPr rtl="1"/>
          <a:endParaRPr lang="ar-SA"/>
        </a:p>
      </dgm:t>
    </dgm:pt>
    <dgm:pt modelId="{CD7BD58C-5BA2-43D7-8A4A-763F00EAD9C5}">
      <dgm:prSet/>
      <dgm:spPr/>
      <dgm:t>
        <a:bodyPr/>
        <a:lstStyle/>
        <a:p>
          <a:pPr rtl="1"/>
          <a:r>
            <a:rPr lang="ar-SA" dirty="0" smtClean="0"/>
            <a:t>تلتحم الخیوط في حزمة واحدة ویسمى الطلع في ھ</a:t>
          </a:r>
          <a:r>
            <a:rPr lang="ar-SA" dirty="0" err="1" smtClean="0"/>
            <a:t>ذه</a:t>
          </a:r>
          <a:r>
            <a:rPr lang="ar-SA" dirty="0" smtClean="0"/>
            <a:t> الحالة بالأنبوبة </a:t>
          </a:r>
          <a:r>
            <a:rPr lang="ar-SA" dirty="0" err="1" smtClean="0"/>
            <a:t>السدائیة</a:t>
          </a:r>
          <a:r>
            <a:rPr lang="en-US" dirty="0" err="1" smtClean="0"/>
            <a:t>Stamenal</a:t>
          </a:r>
          <a:r>
            <a:rPr lang="en-US" dirty="0" smtClean="0"/>
            <a:t> tube </a:t>
          </a:r>
          <a:r>
            <a:rPr lang="ar-SA" dirty="0" smtClean="0"/>
            <a:t> كما في الفصیلة </a:t>
          </a:r>
          <a:r>
            <a:rPr lang="ar-SA" dirty="0" err="1" smtClean="0"/>
            <a:t>الخبازیة</a:t>
          </a:r>
          <a:r>
            <a:rPr lang="ar-SA" dirty="0" smtClean="0"/>
            <a:t> </a:t>
          </a:r>
          <a:r>
            <a:rPr lang="en-US" dirty="0" err="1" smtClean="0"/>
            <a:t>Malvacae</a:t>
          </a:r>
          <a:endParaRPr lang="en-US" dirty="0"/>
        </a:p>
      </dgm:t>
    </dgm:pt>
    <dgm:pt modelId="{683DDEBC-36E2-449A-A822-9C32AD1A01E6}" type="parTrans" cxnId="{1E6515FA-B04F-4F58-9C26-2C64C38F234A}">
      <dgm:prSet/>
      <dgm:spPr/>
      <dgm:t>
        <a:bodyPr/>
        <a:lstStyle/>
        <a:p>
          <a:pPr rtl="1"/>
          <a:endParaRPr lang="ar-SA"/>
        </a:p>
      </dgm:t>
    </dgm:pt>
    <dgm:pt modelId="{644DE803-FE4D-4878-8743-C48DBB0F4D43}" type="sibTrans" cxnId="{1E6515FA-B04F-4F58-9C26-2C64C38F234A}">
      <dgm:prSet/>
      <dgm:spPr/>
      <dgm:t>
        <a:bodyPr/>
        <a:lstStyle/>
        <a:p>
          <a:pPr rtl="1"/>
          <a:endParaRPr lang="ar-SA"/>
        </a:p>
      </dgm:t>
    </dgm:pt>
    <dgm:pt modelId="{A0099EFA-E0E1-43C1-904B-12FAF5075925}">
      <dgm:prSet/>
      <dgm:spPr/>
      <dgm:t>
        <a:bodyPr/>
        <a:lstStyle/>
        <a:p>
          <a:pPr rtl="1"/>
          <a:r>
            <a:rPr lang="ar-SA" dirty="0" smtClean="0"/>
            <a:t>تلتحم الخیوط في حزمتین ویسمى الطلع في ھ</a:t>
          </a:r>
          <a:r>
            <a:rPr lang="ar-SA" dirty="0" err="1" smtClean="0"/>
            <a:t>ذه</a:t>
          </a:r>
          <a:r>
            <a:rPr lang="ar-SA" dirty="0" smtClean="0"/>
            <a:t> الحالة ثنائي الحزم </a:t>
          </a:r>
          <a:r>
            <a:rPr lang="en-US" dirty="0" err="1" smtClean="0"/>
            <a:t>Diadelphous</a:t>
          </a:r>
          <a:r>
            <a:rPr lang="ar-SA" dirty="0" smtClean="0"/>
            <a:t> </a:t>
          </a:r>
          <a:r>
            <a:rPr lang="ar-SA" i="1" dirty="0" smtClean="0"/>
            <a:t>كما في الفول </a:t>
          </a:r>
          <a:r>
            <a:rPr lang="en-US" i="1" dirty="0" err="1" smtClean="0"/>
            <a:t>Vicia</a:t>
          </a:r>
          <a:r>
            <a:rPr lang="en-US" i="1" dirty="0" smtClean="0"/>
            <a:t> sp</a:t>
          </a:r>
          <a:endParaRPr lang="ar-SA" i="1" dirty="0"/>
        </a:p>
      </dgm:t>
    </dgm:pt>
    <dgm:pt modelId="{8BB91057-814D-4EAA-948C-5A79B6CB38D5}" type="parTrans" cxnId="{101CFC74-7BDD-4431-9CDC-11D830FF45DA}">
      <dgm:prSet/>
      <dgm:spPr/>
      <dgm:t>
        <a:bodyPr/>
        <a:lstStyle/>
        <a:p>
          <a:pPr rtl="1"/>
          <a:endParaRPr lang="ar-SA"/>
        </a:p>
      </dgm:t>
    </dgm:pt>
    <dgm:pt modelId="{377A56B2-E00B-4750-9844-AD4EA77ACC80}" type="sibTrans" cxnId="{101CFC74-7BDD-4431-9CDC-11D830FF45DA}">
      <dgm:prSet/>
      <dgm:spPr/>
      <dgm:t>
        <a:bodyPr/>
        <a:lstStyle/>
        <a:p>
          <a:pPr rtl="1"/>
          <a:endParaRPr lang="ar-SA"/>
        </a:p>
      </dgm:t>
    </dgm:pt>
    <dgm:pt modelId="{A0666938-FE06-4374-ABB9-AAB4E08F8649}">
      <dgm:prSet/>
      <dgm:spPr/>
      <dgm:t>
        <a:bodyPr/>
        <a:lstStyle/>
        <a:p>
          <a:pPr rtl="1"/>
          <a:r>
            <a:rPr lang="ar-SA" dirty="0" smtClean="0"/>
            <a:t>وتلتحم الخیوط في حزم عدیدة</a:t>
          </a:r>
          <a:r>
            <a:rPr lang="en-US" dirty="0" err="1" smtClean="0"/>
            <a:t>Polyadelphous</a:t>
          </a:r>
          <a:r>
            <a:rPr lang="en-US" dirty="0" smtClean="0"/>
            <a:t> </a:t>
          </a:r>
          <a:r>
            <a:rPr lang="ar-SA" dirty="0" smtClean="0"/>
            <a:t> كما في </a:t>
          </a:r>
          <a:r>
            <a:rPr lang="ar-SA" dirty="0" err="1" smtClean="0"/>
            <a:t>أز</a:t>
          </a:r>
          <a:r>
            <a:rPr lang="ar-SA" dirty="0" smtClean="0"/>
            <a:t>ھ</a:t>
          </a:r>
          <a:r>
            <a:rPr lang="ar-SA" dirty="0" err="1" smtClean="0"/>
            <a:t>ار</a:t>
          </a:r>
          <a:r>
            <a:rPr lang="ar-SA" dirty="0" smtClean="0"/>
            <a:t> الموالح. </a:t>
          </a:r>
          <a:endParaRPr lang="ar-SA" dirty="0"/>
        </a:p>
      </dgm:t>
    </dgm:pt>
    <dgm:pt modelId="{57EDEB30-CA46-4181-B808-88E164C9F8CD}" type="parTrans" cxnId="{F5FBCACC-8AF0-4C4B-9E7E-79BD7AB31EA2}">
      <dgm:prSet/>
      <dgm:spPr/>
      <dgm:t>
        <a:bodyPr/>
        <a:lstStyle/>
        <a:p>
          <a:pPr rtl="1"/>
          <a:endParaRPr lang="ar-SA"/>
        </a:p>
      </dgm:t>
    </dgm:pt>
    <dgm:pt modelId="{93CA784A-7831-45CA-AD34-EA0A23DE55E9}" type="sibTrans" cxnId="{F5FBCACC-8AF0-4C4B-9E7E-79BD7AB31EA2}">
      <dgm:prSet/>
      <dgm:spPr/>
      <dgm:t>
        <a:bodyPr/>
        <a:lstStyle/>
        <a:p>
          <a:pPr rtl="1"/>
          <a:endParaRPr lang="ar-SA"/>
        </a:p>
      </dgm:t>
    </dgm:pt>
    <dgm:pt modelId="{7C1A10B3-5CF6-41F0-9126-AED1D4512FF4}" type="pres">
      <dgm:prSet presAssocID="{B11AB82B-E9E6-4ED6-AD27-2D435F5B1670}" presName="linear" presStyleCnt="0">
        <dgm:presLayoutVars>
          <dgm:animLvl val="lvl"/>
          <dgm:resizeHandles val="exact"/>
        </dgm:presLayoutVars>
      </dgm:prSet>
      <dgm:spPr/>
    </dgm:pt>
    <dgm:pt modelId="{D97CACE9-587F-40F7-A8AC-02CA8BEAEDA2}" type="pres">
      <dgm:prSet presAssocID="{CD7BD58C-5BA2-43D7-8A4A-763F00EAD9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C222E2-28D3-4D47-8146-F07710839118}" type="pres">
      <dgm:prSet presAssocID="{644DE803-FE4D-4878-8743-C48DBB0F4D43}" presName="spacer" presStyleCnt="0"/>
      <dgm:spPr/>
    </dgm:pt>
    <dgm:pt modelId="{20D55682-BB6E-414D-92F4-775500900B82}" type="pres">
      <dgm:prSet presAssocID="{A0099EFA-E0E1-43C1-904B-12FAF50759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506E13B-34E8-46C6-B2F0-4EBE9530E21E}" type="pres">
      <dgm:prSet presAssocID="{377A56B2-E00B-4750-9844-AD4EA77ACC80}" presName="spacer" presStyleCnt="0"/>
      <dgm:spPr/>
    </dgm:pt>
    <dgm:pt modelId="{9053354A-CED0-42C7-8D41-BD2D658A7C85}" type="pres">
      <dgm:prSet presAssocID="{A0666938-FE06-4374-ABB9-AAB4E08F864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5FBCACC-8AF0-4C4B-9E7E-79BD7AB31EA2}" srcId="{B11AB82B-E9E6-4ED6-AD27-2D435F5B1670}" destId="{A0666938-FE06-4374-ABB9-AAB4E08F8649}" srcOrd="2" destOrd="0" parTransId="{57EDEB30-CA46-4181-B808-88E164C9F8CD}" sibTransId="{93CA784A-7831-45CA-AD34-EA0A23DE55E9}"/>
    <dgm:cxn modelId="{305EC281-BB5C-47A7-9FA9-BC2A056B3EF7}" type="presOf" srcId="{B11AB82B-E9E6-4ED6-AD27-2D435F5B1670}" destId="{7C1A10B3-5CF6-41F0-9126-AED1D4512FF4}" srcOrd="0" destOrd="0" presId="urn:microsoft.com/office/officeart/2005/8/layout/vList2"/>
    <dgm:cxn modelId="{3C97EDB1-CB02-4F3F-8898-973E3DC6A32B}" type="presOf" srcId="{CD7BD58C-5BA2-43D7-8A4A-763F00EAD9C5}" destId="{D97CACE9-587F-40F7-A8AC-02CA8BEAEDA2}" srcOrd="0" destOrd="0" presId="urn:microsoft.com/office/officeart/2005/8/layout/vList2"/>
    <dgm:cxn modelId="{14C475FA-23A7-4CF4-B735-FCDAC337FD46}" type="presOf" srcId="{A0666938-FE06-4374-ABB9-AAB4E08F8649}" destId="{9053354A-CED0-42C7-8D41-BD2D658A7C85}" srcOrd="0" destOrd="0" presId="urn:microsoft.com/office/officeart/2005/8/layout/vList2"/>
    <dgm:cxn modelId="{1E6515FA-B04F-4F58-9C26-2C64C38F234A}" srcId="{B11AB82B-E9E6-4ED6-AD27-2D435F5B1670}" destId="{CD7BD58C-5BA2-43D7-8A4A-763F00EAD9C5}" srcOrd="0" destOrd="0" parTransId="{683DDEBC-36E2-449A-A822-9C32AD1A01E6}" sibTransId="{644DE803-FE4D-4878-8743-C48DBB0F4D43}"/>
    <dgm:cxn modelId="{D3BFEC78-05C4-4726-9966-314C508E9853}" type="presOf" srcId="{A0099EFA-E0E1-43C1-904B-12FAF5075925}" destId="{20D55682-BB6E-414D-92F4-775500900B82}" srcOrd="0" destOrd="0" presId="urn:microsoft.com/office/officeart/2005/8/layout/vList2"/>
    <dgm:cxn modelId="{101CFC74-7BDD-4431-9CDC-11D830FF45DA}" srcId="{B11AB82B-E9E6-4ED6-AD27-2D435F5B1670}" destId="{A0099EFA-E0E1-43C1-904B-12FAF5075925}" srcOrd="1" destOrd="0" parTransId="{8BB91057-814D-4EAA-948C-5A79B6CB38D5}" sibTransId="{377A56B2-E00B-4750-9844-AD4EA77ACC80}"/>
    <dgm:cxn modelId="{F2B531BB-9CE5-4D14-87A6-41E8196E89EA}" type="presParOf" srcId="{7C1A10B3-5CF6-41F0-9126-AED1D4512FF4}" destId="{D97CACE9-587F-40F7-A8AC-02CA8BEAEDA2}" srcOrd="0" destOrd="0" presId="urn:microsoft.com/office/officeart/2005/8/layout/vList2"/>
    <dgm:cxn modelId="{40925269-768F-4236-87A5-104D45AA5C55}" type="presParOf" srcId="{7C1A10B3-5CF6-41F0-9126-AED1D4512FF4}" destId="{26C222E2-28D3-4D47-8146-F07710839118}" srcOrd="1" destOrd="0" presId="urn:microsoft.com/office/officeart/2005/8/layout/vList2"/>
    <dgm:cxn modelId="{0A6BBD30-D955-4444-90E8-C83D6441748B}" type="presParOf" srcId="{7C1A10B3-5CF6-41F0-9126-AED1D4512FF4}" destId="{20D55682-BB6E-414D-92F4-775500900B82}" srcOrd="2" destOrd="0" presId="urn:microsoft.com/office/officeart/2005/8/layout/vList2"/>
    <dgm:cxn modelId="{114D9887-4F89-4B34-BAEF-EA164546B837}" type="presParOf" srcId="{7C1A10B3-5CF6-41F0-9126-AED1D4512FF4}" destId="{F506E13B-34E8-46C6-B2F0-4EBE9530E21E}" srcOrd="3" destOrd="0" presId="urn:microsoft.com/office/officeart/2005/8/layout/vList2"/>
    <dgm:cxn modelId="{58837B1A-8ABA-4267-B401-47B5AE7A5074}" type="presParOf" srcId="{7C1A10B3-5CF6-41F0-9126-AED1D4512FF4}" destId="{9053354A-CED0-42C7-8D41-BD2D658A7C85}" srcOrd="4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E6134FB-4773-4132-87A7-BF18C27F34D7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pPr rtl="1"/>
          <a:endParaRPr lang="ar-SA"/>
        </a:p>
      </dgm:t>
    </dgm:pt>
    <dgm:pt modelId="{72E9FBFE-8477-4A77-BAF7-98F77AC59411}">
      <dgm:prSet/>
      <dgm:spPr/>
      <dgm:t>
        <a:bodyPr/>
        <a:lstStyle/>
        <a:p>
          <a:pPr algn="ctr" rtl="0"/>
          <a:r>
            <a:rPr lang="en-US" b="1" dirty="0" err="1" smtClean="0"/>
            <a:t>Gynaecium</a:t>
          </a:r>
          <a:r>
            <a:rPr lang="en-US" b="1" dirty="0" smtClean="0"/>
            <a:t> </a:t>
          </a:r>
          <a:r>
            <a:rPr lang="ar-SA" b="1" dirty="0" smtClean="0"/>
            <a:t>المتاع</a:t>
          </a:r>
          <a:endParaRPr lang="ar-SA" dirty="0"/>
        </a:p>
      </dgm:t>
    </dgm:pt>
    <dgm:pt modelId="{16540D0F-AE90-4EFC-9296-380A7A527CEC}" type="parTrans" cxnId="{78B1D678-53FF-4DD2-87C3-31E60F36D177}">
      <dgm:prSet/>
      <dgm:spPr/>
      <dgm:t>
        <a:bodyPr/>
        <a:lstStyle/>
        <a:p>
          <a:pPr rtl="1"/>
          <a:endParaRPr lang="ar-SA"/>
        </a:p>
      </dgm:t>
    </dgm:pt>
    <dgm:pt modelId="{FC0A66C1-F62F-4A48-8DE3-EA92C22E3DEB}" type="sibTrans" cxnId="{78B1D678-53FF-4DD2-87C3-31E60F36D177}">
      <dgm:prSet/>
      <dgm:spPr/>
      <dgm:t>
        <a:bodyPr/>
        <a:lstStyle/>
        <a:p>
          <a:pPr rtl="1"/>
          <a:endParaRPr lang="ar-SA"/>
        </a:p>
      </dgm:t>
    </dgm:pt>
    <dgm:pt modelId="{B3A38510-0A32-45C1-ACA6-7F3C01D7CA6B}" type="pres">
      <dgm:prSet presAssocID="{7E6134FB-4773-4132-87A7-BF18C27F34D7}" presName="linear" presStyleCnt="0">
        <dgm:presLayoutVars>
          <dgm:animLvl val="lvl"/>
          <dgm:resizeHandles val="exact"/>
        </dgm:presLayoutVars>
      </dgm:prSet>
      <dgm:spPr/>
    </dgm:pt>
    <dgm:pt modelId="{F9C44793-9D1D-44F4-B3F9-FC1497581797}" type="pres">
      <dgm:prSet presAssocID="{72E9FBFE-8477-4A77-BAF7-98F77AC5941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8B1D678-53FF-4DD2-87C3-31E60F36D177}" srcId="{7E6134FB-4773-4132-87A7-BF18C27F34D7}" destId="{72E9FBFE-8477-4A77-BAF7-98F77AC59411}" srcOrd="0" destOrd="0" parTransId="{16540D0F-AE90-4EFC-9296-380A7A527CEC}" sibTransId="{FC0A66C1-F62F-4A48-8DE3-EA92C22E3DEB}"/>
    <dgm:cxn modelId="{1EBDA944-9056-4887-A19B-0EFD2B257E58}" type="presOf" srcId="{72E9FBFE-8477-4A77-BAF7-98F77AC59411}" destId="{F9C44793-9D1D-44F4-B3F9-FC1497581797}" srcOrd="0" destOrd="0" presId="urn:microsoft.com/office/officeart/2005/8/layout/vList2"/>
    <dgm:cxn modelId="{0DFB39A6-B734-4F2C-A7E5-4D35AE6DC3EA}" type="presOf" srcId="{7E6134FB-4773-4132-87A7-BF18C27F34D7}" destId="{B3A38510-0A32-45C1-ACA6-7F3C01D7CA6B}" srcOrd="0" destOrd="0" presId="urn:microsoft.com/office/officeart/2005/8/layout/vList2"/>
    <dgm:cxn modelId="{710F54D3-6698-4C57-AD71-95010841B0E8}" type="presParOf" srcId="{B3A38510-0A32-45C1-ACA6-7F3C01D7CA6B}" destId="{F9C44793-9D1D-44F4-B3F9-FC1497581797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7C0A421-5F49-4D69-8FFD-2D0A48436C08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ar-SA"/>
        </a:p>
      </dgm:t>
    </dgm:pt>
    <dgm:pt modelId="{C1BD5A22-AC60-4C29-97DA-09EC147D57A6}">
      <dgm:prSet/>
      <dgm:spPr/>
      <dgm:t>
        <a:bodyPr/>
        <a:lstStyle/>
        <a:p>
          <a:pPr algn="ctr" rtl="1"/>
          <a:r>
            <a:rPr lang="ar-SA" b="1" dirty="0" smtClean="0"/>
            <a:t>الجنس في </a:t>
          </a:r>
          <a:r>
            <a:rPr lang="ar-SA" b="1" dirty="0" err="1" smtClean="0"/>
            <a:t>الز</a:t>
          </a:r>
          <a:r>
            <a:rPr lang="ar-SA" b="1" dirty="0" smtClean="0"/>
            <a:t>ھ</a:t>
          </a:r>
          <a:r>
            <a:rPr lang="ar-SA" b="1" dirty="0" err="1" smtClean="0"/>
            <a:t>رة</a:t>
          </a:r>
          <a:r>
            <a:rPr lang="ar-SA" b="1" dirty="0" smtClean="0"/>
            <a:t> </a:t>
          </a:r>
          <a:endParaRPr lang="ar-SA" dirty="0"/>
        </a:p>
      </dgm:t>
    </dgm:pt>
    <dgm:pt modelId="{EEBA0023-1475-48CD-8E72-80814FAAF8BC}" type="parTrans" cxnId="{D283D2A7-02F2-46D6-9282-8783C703B2DC}">
      <dgm:prSet/>
      <dgm:spPr/>
      <dgm:t>
        <a:bodyPr/>
        <a:lstStyle/>
        <a:p>
          <a:pPr rtl="1"/>
          <a:endParaRPr lang="ar-SA"/>
        </a:p>
      </dgm:t>
    </dgm:pt>
    <dgm:pt modelId="{5A45E4D9-65DB-43FA-9203-E4308D0516E9}" type="sibTrans" cxnId="{D283D2A7-02F2-46D6-9282-8783C703B2DC}">
      <dgm:prSet/>
      <dgm:spPr/>
      <dgm:t>
        <a:bodyPr/>
        <a:lstStyle/>
        <a:p>
          <a:pPr rtl="1"/>
          <a:endParaRPr lang="ar-SA"/>
        </a:p>
      </dgm:t>
    </dgm:pt>
    <dgm:pt modelId="{1A6E7501-0414-41C0-A935-D36F321095F9}" type="pres">
      <dgm:prSet presAssocID="{17C0A421-5F49-4D69-8FFD-2D0A48436C08}" presName="linear" presStyleCnt="0">
        <dgm:presLayoutVars>
          <dgm:animLvl val="lvl"/>
          <dgm:resizeHandles val="exact"/>
        </dgm:presLayoutVars>
      </dgm:prSet>
      <dgm:spPr/>
    </dgm:pt>
    <dgm:pt modelId="{E2783451-CCCF-48C8-ADA6-F1EA813F63AA}" type="pres">
      <dgm:prSet presAssocID="{C1BD5A22-AC60-4C29-97DA-09EC147D57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DB43CB9-B708-40AA-9331-F981251AA731}" type="presOf" srcId="{C1BD5A22-AC60-4C29-97DA-09EC147D57A6}" destId="{E2783451-CCCF-48C8-ADA6-F1EA813F63AA}" srcOrd="0" destOrd="0" presId="urn:microsoft.com/office/officeart/2005/8/layout/vList2"/>
    <dgm:cxn modelId="{D283D2A7-02F2-46D6-9282-8783C703B2DC}" srcId="{17C0A421-5F49-4D69-8FFD-2D0A48436C08}" destId="{C1BD5A22-AC60-4C29-97DA-09EC147D57A6}" srcOrd="0" destOrd="0" parTransId="{EEBA0023-1475-48CD-8E72-80814FAAF8BC}" sibTransId="{5A45E4D9-65DB-43FA-9203-E4308D0516E9}"/>
    <dgm:cxn modelId="{A89874BE-DCF2-46FC-9B45-EA28A7F073F0}" type="presOf" srcId="{17C0A421-5F49-4D69-8FFD-2D0A48436C08}" destId="{1A6E7501-0414-41C0-A935-D36F321095F9}" srcOrd="0" destOrd="0" presId="urn:microsoft.com/office/officeart/2005/8/layout/vList2"/>
    <dgm:cxn modelId="{68637FB7-4CD5-4E62-8B42-85637B390003}" type="presParOf" srcId="{1A6E7501-0414-41C0-A935-D36F321095F9}" destId="{E2783451-CCCF-48C8-ADA6-F1EA813F63AA}" srcOrd="0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E6CC9D7-2D6D-4856-8FFD-3724E313CC09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4E276D20-ED85-4155-A707-1BBC5190088E}">
      <dgm:prSet custT="1"/>
      <dgm:spPr/>
      <dgm:t>
        <a:bodyPr/>
        <a:lstStyle/>
        <a:p>
          <a:pPr rtl="1"/>
          <a:r>
            <a:rPr lang="ar-SA" sz="2400" dirty="0" smtClean="0"/>
            <a:t>اغلب </a:t>
          </a:r>
          <a:r>
            <a:rPr lang="ar-SA" sz="2400" dirty="0" err="1" smtClean="0"/>
            <a:t>الأز</a:t>
          </a:r>
          <a:r>
            <a:rPr lang="ar-SA" sz="2400" dirty="0" smtClean="0"/>
            <a:t>ھ</a:t>
          </a:r>
          <a:r>
            <a:rPr lang="ar-SA" sz="2400" dirty="0" err="1" smtClean="0"/>
            <a:t>ار</a:t>
          </a:r>
          <a:r>
            <a:rPr lang="ar-SA" sz="2400" dirty="0" smtClean="0"/>
            <a:t> </a:t>
          </a:r>
          <a:r>
            <a:rPr lang="ar-SA" sz="2400" dirty="0" err="1" smtClean="0"/>
            <a:t>خنثى</a:t>
          </a:r>
          <a:r>
            <a:rPr lang="ar-SA" sz="2400" dirty="0" smtClean="0"/>
            <a:t>، أي تحتوي على أعضاء التأنیث والتذكیر معاً على نفس </a:t>
          </a:r>
          <a:r>
            <a:rPr lang="ar-SA" sz="2400" dirty="0" err="1" smtClean="0"/>
            <a:t>الز</a:t>
          </a:r>
          <a:r>
            <a:rPr lang="ar-SA" sz="2400" dirty="0" smtClean="0"/>
            <a:t>ھ</a:t>
          </a:r>
          <a:r>
            <a:rPr lang="ar-SA" sz="2400" dirty="0" err="1" smtClean="0"/>
            <a:t>رة</a:t>
          </a:r>
          <a:r>
            <a:rPr lang="ar-SA" sz="2400" dirty="0" smtClean="0"/>
            <a:t>. ·</a:t>
          </a:r>
          <a:endParaRPr lang="ar-SA" sz="2400" dirty="0"/>
        </a:p>
      </dgm:t>
    </dgm:pt>
    <dgm:pt modelId="{A99ABA99-4CF7-4604-B7A2-777DDE0767E2}" type="parTrans" cxnId="{82FE8CE3-27B2-446A-AF01-1B17EBD1AD5D}">
      <dgm:prSet/>
      <dgm:spPr/>
      <dgm:t>
        <a:bodyPr/>
        <a:lstStyle/>
        <a:p>
          <a:pPr rtl="1"/>
          <a:endParaRPr lang="ar-SA" sz="2400"/>
        </a:p>
      </dgm:t>
    </dgm:pt>
    <dgm:pt modelId="{925CD3C6-82BF-473E-8541-ADE201908F16}" type="sibTrans" cxnId="{82FE8CE3-27B2-446A-AF01-1B17EBD1AD5D}">
      <dgm:prSet/>
      <dgm:spPr/>
      <dgm:t>
        <a:bodyPr/>
        <a:lstStyle/>
        <a:p>
          <a:pPr rtl="1"/>
          <a:endParaRPr lang="ar-SA" sz="2400"/>
        </a:p>
      </dgm:t>
    </dgm:pt>
    <dgm:pt modelId="{B48EEBB9-051E-4019-ADBB-FA7AA364D77C}">
      <dgm:prSet custT="1"/>
      <dgm:spPr/>
      <dgm:t>
        <a:bodyPr/>
        <a:lstStyle/>
        <a:p>
          <a:pPr rtl="1"/>
          <a:r>
            <a:rPr lang="ar-SA" sz="2400" dirty="0" smtClean="0"/>
            <a:t>بینما هناك </a:t>
          </a:r>
          <a:r>
            <a:rPr lang="ar-SA" sz="2400" dirty="0" err="1" smtClean="0"/>
            <a:t>ازهار</a:t>
          </a:r>
          <a:r>
            <a:rPr lang="ar-SA" sz="2400" dirty="0" smtClean="0"/>
            <a:t> وحیدة جنس أي مذكرة فقط أو مؤنثة فقط . قد تحمل ھ</a:t>
          </a:r>
          <a:r>
            <a:rPr lang="ar-SA" sz="2400" dirty="0" err="1" smtClean="0"/>
            <a:t>ذه</a:t>
          </a:r>
          <a:r>
            <a:rPr lang="ar-SA" sz="2400" dirty="0" smtClean="0"/>
            <a:t> </a:t>
          </a:r>
          <a:r>
            <a:rPr lang="ar-SA" sz="2400" dirty="0" err="1" smtClean="0"/>
            <a:t>الأز</a:t>
          </a:r>
          <a:r>
            <a:rPr lang="ar-SA" sz="2400" dirty="0" smtClean="0"/>
            <a:t>ھ</a:t>
          </a:r>
          <a:r>
            <a:rPr lang="ar-SA" sz="2400" dirty="0" err="1" smtClean="0"/>
            <a:t>ار</a:t>
          </a:r>
          <a:r>
            <a:rPr lang="ar-SA" sz="2400" dirty="0" smtClean="0"/>
            <a:t> · مختلفة الجنس على نفس النبات فیسمى النبات ھ</a:t>
          </a:r>
          <a:r>
            <a:rPr lang="ar-SA" sz="2400" dirty="0" err="1" smtClean="0"/>
            <a:t>نا</a:t>
          </a:r>
          <a:r>
            <a:rPr lang="ar-SA" sz="2400" dirty="0" smtClean="0"/>
            <a:t> ( وحید الجنس وحید المسكن) كما في الخروع </a:t>
          </a:r>
          <a:r>
            <a:rPr lang="en-US" sz="2400" i="1" dirty="0" err="1" smtClean="0"/>
            <a:t>Ricinus</a:t>
          </a:r>
          <a:r>
            <a:rPr lang="en-US" sz="2400" i="1" dirty="0" smtClean="0"/>
            <a:t> </a:t>
          </a:r>
          <a:r>
            <a:rPr lang="en-US" sz="2400" i="1" dirty="0" err="1" smtClean="0"/>
            <a:t>communis</a:t>
          </a:r>
          <a:endParaRPr lang="ar-SA" sz="2400" dirty="0"/>
        </a:p>
      </dgm:t>
    </dgm:pt>
    <dgm:pt modelId="{6DF05C9E-4295-4FE8-9397-4A2EB7C2AB0A}" type="parTrans" cxnId="{CAE9C90B-BF3D-4FC4-9DF4-B4C55A4D39CE}">
      <dgm:prSet/>
      <dgm:spPr/>
      <dgm:t>
        <a:bodyPr/>
        <a:lstStyle/>
        <a:p>
          <a:pPr rtl="1"/>
          <a:endParaRPr lang="ar-SA" sz="2400"/>
        </a:p>
      </dgm:t>
    </dgm:pt>
    <dgm:pt modelId="{73CD9FB4-26B7-4733-88BB-CC7AE527C460}" type="sibTrans" cxnId="{CAE9C90B-BF3D-4FC4-9DF4-B4C55A4D39CE}">
      <dgm:prSet/>
      <dgm:spPr/>
      <dgm:t>
        <a:bodyPr/>
        <a:lstStyle/>
        <a:p>
          <a:pPr rtl="1"/>
          <a:endParaRPr lang="ar-SA" sz="2400"/>
        </a:p>
      </dgm:t>
    </dgm:pt>
    <dgm:pt modelId="{656552D0-54FC-4D3B-996E-9093E7491088}">
      <dgm:prSet custT="1"/>
      <dgm:spPr/>
      <dgm:t>
        <a:bodyPr/>
        <a:lstStyle/>
        <a:p>
          <a:pPr rtl="1"/>
          <a:r>
            <a:rPr lang="ar-SA" sz="2400" dirty="0" smtClean="0"/>
            <a:t>وقد تحمل </a:t>
          </a:r>
          <a:r>
            <a:rPr lang="ar-SA" sz="2400" dirty="0" err="1" smtClean="0"/>
            <a:t>الأز</a:t>
          </a:r>
          <a:r>
            <a:rPr lang="ar-SA" sz="2400" dirty="0" smtClean="0"/>
            <a:t>ھر المؤنثة على نبات والمذكرة على نبات آخر من نفس النوع فیسمى النبات ھ</a:t>
          </a:r>
          <a:r>
            <a:rPr lang="ar-SA" sz="2400" dirty="0" err="1" smtClean="0"/>
            <a:t>نا</a:t>
          </a:r>
          <a:r>
            <a:rPr lang="ar-SA" sz="2400" dirty="0" smtClean="0"/>
            <a:t> ( وحيد الجنس ثنائي المسكن) كما في النخیل.</a:t>
          </a:r>
          <a:endParaRPr lang="ar-SA" sz="2400" dirty="0"/>
        </a:p>
      </dgm:t>
    </dgm:pt>
    <dgm:pt modelId="{6BACFDFA-EFEF-4761-BACC-C6E16D541407}" type="parTrans" cxnId="{AC11F6D6-DA25-4C3C-B8E0-CD10D3CCE7FD}">
      <dgm:prSet/>
      <dgm:spPr/>
      <dgm:t>
        <a:bodyPr/>
        <a:lstStyle/>
        <a:p>
          <a:pPr rtl="1"/>
          <a:endParaRPr lang="ar-SA" sz="2400"/>
        </a:p>
      </dgm:t>
    </dgm:pt>
    <dgm:pt modelId="{F2D15C4E-3215-4880-AF7A-7F0D1CA2FDE2}" type="sibTrans" cxnId="{AC11F6D6-DA25-4C3C-B8E0-CD10D3CCE7FD}">
      <dgm:prSet/>
      <dgm:spPr/>
      <dgm:t>
        <a:bodyPr/>
        <a:lstStyle/>
        <a:p>
          <a:pPr rtl="1"/>
          <a:endParaRPr lang="ar-SA" sz="2400"/>
        </a:p>
      </dgm:t>
    </dgm:pt>
    <dgm:pt modelId="{26030A7C-3B61-48EE-BAC8-37F6126EB5E3}">
      <dgm:prSet custT="1"/>
      <dgm:spPr/>
      <dgm:t>
        <a:bodyPr/>
        <a:lstStyle/>
        <a:p>
          <a:pPr rtl="1"/>
          <a:r>
            <a:rPr lang="ar-SA" sz="2400" dirty="0" smtClean="0"/>
            <a:t>كما توجد نباتات تحمل </a:t>
          </a:r>
          <a:r>
            <a:rPr lang="ar-SA" sz="2400" dirty="0" err="1" smtClean="0"/>
            <a:t>أز</a:t>
          </a:r>
          <a:r>
            <a:rPr lang="ar-SA" sz="2400" dirty="0" smtClean="0"/>
            <a:t>ھ</a:t>
          </a:r>
          <a:r>
            <a:rPr lang="ar-SA" sz="2400" dirty="0" err="1" smtClean="0"/>
            <a:t>ارا</a:t>
          </a:r>
          <a:r>
            <a:rPr lang="ar-SA" sz="2400" dirty="0" smtClean="0"/>
            <a:t> </a:t>
          </a:r>
          <a:r>
            <a:rPr lang="ar-SA" sz="2400" dirty="0" err="1" smtClean="0"/>
            <a:t>خنثى</a:t>
          </a:r>
          <a:r>
            <a:rPr lang="ar-SA" sz="2400" dirty="0" smtClean="0"/>
            <a:t> ووحیدة جنس في نفس الوقت فیسمى النبات ( متعدد الجنس وحید المسكن) كما في اللیمون</a:t>
          </a:r>
          <a:r>
            <a:rPr lang="en-US" sz="2400" dirty="0" smtClean="0"/>
            <a:t> </a:t>
          </a:r>
          <a:r>
            <a:rPr lang="ar-SA" sz="2400" dirty="0" smtClean="0"/>
            <a:t> البلدي</a:t>
          </a:r>
          <a:endParaRPr lang="ar-SA" sz="2400" dirty="0"/>
        </a:p>
      </dgm:t>
    </dgm:pt>
    <dgm:pt modelId="{4237FAD0-2617-48F9-A70E-8CFFCC4B2878}" type="parTrans" cxnId="{D385CF31-0866-4ED3-ABA6-22617084A1F8}">
      <dgm:prSet/>
      <dgm:spPr/>
      <dgm:t>
        <a:bodyPr/>
        <a:lstStyle/>
        <a:p>
          <a:pPr rtl="1"/>
          <a:endParaRPr lang="ar-SA" sz="2400"/>
        </a:p>
      </dgm:t>
    </dgm:pt>
    <dgm:pt modelId="{AE0F2FFD-55C1-4DD9-902E-1450D466908A}" type="sibTrans" cxnId="{D385CF31-0866-4ED3-ABA6-22617084A1F8}">
      <dgm:prSet/>
      <dgm:spPr/>
      <dgm:t>
        <a:bodyPr/>
        <a:lstStyle/>
        <a:p>
          <a:pPr rtl="1"/>
          <a:endParaRPr lang="ar-SA" sz="2400"/>
        </a:p>
      </dgm:t>
    </dgm:pt>
    <dgm:pt modelId="{C5EA5137-E2F3-4A10-AADF-626A1BE0D73E}" type="pres">
      <dgm:prSet presAssocID="{3E6CC9D7-2D6D-4856-8FFD-3724E313CC09}" presName="linear" presStyleCnt="0">
        <dgm:presLayoutVars>
          <dgm:animLvl val="lvl"/>
          <dgm:resizeHandles val="exact"/>
        </dgm:presLayoutVars>
      </dgm:prSet>
      <dgm:spPr/>
    </dgm:pt>
    <dgm:pt modelId="{C51CE138-3EF2-4D5A-905B-363B33CA60F1}" type="pres">
      <dgm:prSet presAssocID="{4E276D20-ED85-4155-A707-1BBC519008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DF8249-4676-40C5-B27B-E31D37CD48EC}" type="pres">
      <dgm:prSet presAssocID="{925CD3C6-82BF-473E-8541-ADE201908F16}" presName="spacer" presStyleCnt="0"/>
      <dgm:spPr/>
    </dgm:pt>
    <dgm:pt modelId="{572E1604-1B68-4E60-91B5-6E5AF07894E8}" type="pres">
      <dgm:prSet presAssocID="{B48EEBB9-051E-4019-ADBB-FA7AA364D7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838791-6337-450A-B713-84E9C5C36823}" type="pres">
      <dgm:prSet presAssocID="{73CD9FB4-26B7-4733-88BB-CC7AE527C460}" presName="spacer" presStyleCnt="0"/>
      <dgm:spPr/>
    </dgm:pt>
    <dgm:pt modelId="{D1778743-16CB-4F89-9342-2C55E1D05B66}" type="pres">
      <dgm:prSet presAssocID="{656552D0-54FC-4D3B-996E-9093E74910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42CB7F-5595-45BA-8F7E-513627BCE165}" type="pres">
      <dgm:prSet presAssocID="{F2D15C4E-3215-4880-AF7A-7F0D1CA2FDE2}" presName="spacer" presStyleCnt="0"/>
      <dgm:spPr/>
    </dgm:pt>
    <dgm:pt modelId="{A94DFE5D-E598-4A49-B466-3C4FAAF1DFF8}" type="pres">
      <dgm:prSet presAssocID="{26030A7C-3B61-48EE-BAC8-37F6126EB5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E9C90B-BF3D-4FC4-9DF4-B4C55A4D39CE}" srcId="{3E6CC9D7-2D6D-4856-8FFD-3724E313CC09}" destId="{B48EEBB9-051E-4019-ADBB-FA7AA364D77C}" srcOrd="1" destOrd="0" parTransId="{6DF05C9E-4295-4FE8-9397-4A2EB7C2AB0A}" sibTransId="{73CD9FB4-26B7-4733-88BB-CC7AE527C460}"/>
    <dgm:cxn modelId="{953C0824-32A5-4B1E-A59F-D1573F1D8473}" type="presOf" srcId="{3E6CC9D7-2D6D-4856-8FFD-3724E313CC09}" destId="{C5EA5137-E2F3-4A10-AADF-626A1BE0D73E}" srcOrd="0" destOrd="0" presId="urn:microsoft.com/office/officeart/2005/8/layout/vList2"/>
    <dgm:cxn modelId="{EC38DC09-E402-4017-B685-480A6A4CBE2B}" type="presOf" srcId="{B48EEBB9-051E-4019-ADBB-FA7AA364D77C}" destId="{572E1604-1B68-4E60-91B5-6E5AF07894E8}" srcOrd="0" destOrd="0" presId="urn:microsoft.com/office/officeart/2005/8/layout/vList2"/>
    <dgm:cxn modelId="{82FE8CE3-27B2-446A-AF01-1B17EBD1AD5D}" srcId="{3E6CC9D7-2D6D-4856-8FFD-3724E313CC09}" destId="{4E276D20-ED85-4155-A707-1BBC5190088E}" srcOrd="0" destOrd="0" parTransId="{A99ABA99-4CF7-4604-B7A2-777DDE0767E2}" sibTransId="{925CD3C6-82BF-473E-8541-ADE201908F16}"/>
    <dgm:cxn modelId="{A26821DA-FB9B-4D48-83D5-180D74469E5C}" type="presOf" srcId="{4E276D20-ED85-4155-A707-1BBC5190088E}" destId="{C51CE138-3EF2-4D5A-905B-363B33CA60F1}" srcOrd="0" destOrd="0" presId="urn:microsoft.com/office/officeart/2005/8/layout/vList2"/>
    <dgm:cxn modelId="{87426D8D-64A1-4CF7-AC4F-AED41FD3E906}" type="presOf" srcId="{26030A7C-3B61-48EE-BAC8-37F6126EB5E3}" destId="{A94DFE5D-E598-4A49-B466-3C4FAAF1DFF8}" srcOrd="0" destOrd="0" presId="urn:microsoft.com/office/officeart/2005/8/layout/vList2"/>
    <dgm:cxn modelId="{D385CF31-0866-4ED3-ABA6-22617084A1F8}" srcId="{3E6CC9D7-2D6D-4856-8FFD-3724E313CC09}" destId="{26030A7C-3B61-48EE-BAC8-37F6126EB5E3}" srcOrd="3" destOrd="0" parTransId="{4237FAD0-2617-48F9-A70E-8CFFCC4B2878}" sibTransId="{AE0F2FFD-55C1-4DD9-902E-1450D466908A}"/>
    <dgm:cxn modelId="{B40D2315-6873-4B83-B014-897917C48FA2}" type="presOf" srcId="{656552D0-54FC-4D3B-996E-9093E7491088}" destId="{D1778743-16CB-4F89-9342-2C55E1D05B66}" srcOrd="0" destOrd="0" presId="urn:microsoft.com/office/officeart/2005/8/layout/vList2"/>
    <dgm:cxn modelId="{AC11F6D6-DA25-4C3C-B8E0-CD10D3CCE7FD}" srcId="{3E6CC9D7-2D6D-4856-8FFD-3724E313CC09}" destId="{656552D0-54FC-4D3B-996E-9093E7491088}" srcOrd="2" destOrd="0" parTransId="{6BACFDFA-EFEF-4761-BACC-C6E16D541407}" sibTransId="{F2D15C4E-3215-4880-AF7A-7F0D1CA2FDE2}"/>
    <dgm:cxn modelId="{F9766CC6-7DB4-4BFB-86A7-E06EF4FD64AD}" type="presParOf" srcId="{C5EA5137-E2F3-4A10-AADF-626A1BE0D73E}" destId="{C51CE138-3EF2-4D5A-905B-363B33CA60F1}" srcOrd="0" destOrd="0" presId="urn:microsoft.com/office/officeart/2005/8/layout/vList2"/>
    <dgm:cxn modelId="{DC8C8605-7E32-4C95-9D9C-BBBB3A4B8EFD}" type="presParOf" srcId="{C5EA5137-E2F3-4A10-AADF-626A1BE0D73E}" destId="{A4DF8249-4676-40C5-B27B-E31D37CD48EC}" srcOrd="1" destOrd="0" presId="urn:microsoft.com/office/officeart/2005/8/layout/vList2"/>
    <dgm:cxn modelId="{B266BB85-2217-472A-883B-308C2E8FD81E}" type="presParOf" srcId="{C5EA5137-E2F3-4A10-AADF-626A1BE0D73E}" destId="{572E1604-1B68-4E60-91B5-6E5AF07894E8}" srcOrd="2" destOrd="0" presId="urn:microsoft.com/office/officeart/2005/8/layout/vList2"/>
    <dgm:cxn modelId="{E0CF89F7-76BF-4A69-9F61-A857E0182E69}" type="presParOf" srcId="{C5EA5137-E2F3-4A10-AADF-626A1BE0D73E}" destId="{FD838791-6337-450A-B713-84E9C5C36823}" srcOrd="3" destOrd="0" presId="urn:microsoft.com/office/officeart/2005/8/layout/vList2"/>
    <dgm:cxn modelId="{F3182570-42D9-408E-B9F4-690659EF7D18}" type="presParOf" srcId="{C5EA5137-E2F3-4A10-AADF-626A1BE0D73E}" destId="{D1778743-16CB-4F89-9342-2C55E1D05B66}" srcOrd="4" destOrd="0" presId="urn:microsoft.com/office/officeart/2005/8/layout/vList2"/>
    <dgm:cxn modelId="{3FDB4FA1-1BC3-49F4-9969-8FC18B63D213}" type="presParOf" srcId="{C5EA5137-E2F3-4A10-AADF-626A1BE0D73E}" destId="{0442CB7F-5595-45BA-8F7E-513627BCE165}" srcOrd="5" destOrd="0" presId="urn:microsoft.com/office/officeart/2005/8/layout/vList2"/>
    <dgm:cxn modelId="{B44D9004-8F71-4D7A-8045-051FF075C288}" type="presParOf" srcId="{C5EA5137-E2F3-4A10-AADF-626A1BE0D73E}" destId="{A94DFE5D-E598-4A49-B466-3C4FAAF1DFF8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7CDB2D-FC42-4979-9763-E8255981CB43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pPr rtl="1"/>
          <a:endParaRPr lang="ar-SA"/>
        </a:p>
      </dgm:t>
    </dgm:pt>
    <dgm:pt modelId="{C011BDF5-624A-4327-A87F-3A8F421B3BA9}">
      <dgm:prSet/>
      <dgm:spPr/>
      <dgm:t>
        <a:bodyPr/>
        <a:lstStyle/>
        <a:p>
          <a:pPr algn="ctr" rtl="0"/>
          <a:r>
            <a:rPr lang="en-US" b="1" dirty="0" smtClean="0"/>
            <a:t>Pedicel  </a:t>
          </a:r>
          <a:r>
            <a:rPr lang="ar-SA" b="1" dirty="0" smtClean="0"/>
            <a:t>العنق</a:t>
          </a:r>
          <a:endParaRPr lang="ar-SA" dirty="0"/>
        </a:p>
      </dgm:t>
    </dgm:pt>
    <dgm:pt modelId="{299268D6-3D8C-404F-ACA5-57606ECF84E5}" type="parTrans" cxnId="{0F99976D-684E-4A20-995E-4CB3B8E15232}">
      <dgm:prSet/>
      <dgm:spPr/>
      <dgm:t>
        <a:bodyPr/>
        <a:lstStyle/>
        <a:p>
          <a:pPr rtl="1"/>
          <a:endParaRPr lang="ar-SA"/>
        </a:p>
      </dgm:t>
    </dgm:pt>
    <dgm:pt modelId="{766EAE94-6B4E-4957-9723-C45DD33A07E4}" type="sibTrans" cxnId="{0F99976D-684E-4A20-995E-4CB3B8E15232}">
      <dgm:prSet/>
      <dgm:spPr/>
      <dgm:t>
        <a:bodyPr/>
        <a:lstStyle/>
        <a:p>
          <a:pPr rtl="1"/>
          <a:endParaRPr lang="ar-SA"/>
        </a:p>
      </dgm:t>
    </dgm:pt>
    <dgm:pt modelId="{9AAE5E2A-415F-4D6C-A4E4-F127A7F560A6}" type="pres">
      <dgm:prSet presAssocID="{B87CDB2D-FC42-4979-9763-E8255981CB43}" presName="linear" presStyleCnt="0">
        <dgm:presLayoutVars>
          <dgm:animLvl val="lvl"/>
          <dgm:resizeHandles val="exact"/>
        </dgm:presLayoutVars>
      </dgm:prSet>
      <dgm:spPr/>
    </dgm:pt>
    <dgm:pt modelId="{C3F8CE2F-A655-4B7A-9CB0-60235FD58E63}" type="pres">
      <dgm:prSet presAssocID="{C011BDF5-624A-4327-A87F-3A8F421B3BA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087E30B-9BB8-455A-8050-CD57AC0DCC48}" type="presOf" srcId="{C011BDF5-624A-4327-A87F-3A8F421B3BA9}" destId="{C3F8CE2F-A655-4B7A-9CB0-60235FD58E63}" srcOrd="0" destOrd="0" presId="urn:microsoft.com/office/officeart/2005/8/layout/vList2"/>
    <dgm:cxn modelId="{1394F57E-55AB-4E26-86F2-D35F99E5DB86}" type="presOf" srcId="{B87CDB2D-FC42-4979-9763-E8255981CB43}" destId="{9AAE5E2A-415F-4D6C-A4E4-F127A7F560A6}" srcOrd="0" destOrd="0" presId="urn:microsoft.com/office/officeart/2005/8/layout/vList2"/>
    <dgm:cxn modelId="{0F99976D-684E-4A20-995E-4CB3B8E15232}" srcId="{B87CDB2D-FC42-4979-9763-E8255981CB43}" destId="{C011BDF5-624A-4327-A87F-3A8F421B3BA9}" srcOrd="0" destOrd="0" parTransId="{299268D6-3D8C-404F-ACA5-57606ECF84E5}" sibTransId="{766EAE94-6B4E-4957-9723-C45DD33A07E4}"/>
    <dgm:cxn modelId="{34203F93-D4D9-42A4-A46B-E2175C8F7BDD}" type="presParOf" srcId="{9AAE5E2A-415F-4D6C-A4E4-F127A7F560A6}" destId="{C3F8CE2F-A655-4B7A-9CB0-60235FD58E63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C98BF5-0C1A-4B14-9316-2D8EF5E5546A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pPr rtl="1"/>
          <a:endParaRPr lang="ar-SA"/>
        </a:p>
      </dgm:t>
    </dgm:pt>
    <dgm:pt modelId="{165128FC-C51A-43C9-A052-E8A167439EDF}">
      <dgm:prSet/>
      <dgm:spPr/>
      <dgm:t>
        <a:bodyPr/>
        <a:lstStyle/>
        <a:p>
          <a:pPr rtl="1"/>
          <a:r>
            <a:rPr lang="ar-SA" dirty="0" smtClean="0"/>
            <a:t>عبارة عن فرع من النبات الأصلي یحمل في </a:t>
          </a:r>
          <a:r>
            <a:rPr lang="ar-SA" dirty="0" err="1" smtClean="0"/>
            <a:t>ن</a:t>
          </a:r>
          <a:r>
            <a:rPr lang="ar-SA" dirty="0" smtClean="0"/>
            <a:t>ھ</a:t>
          </a:r>
          <a:r>
            <a:rPr lang="ar-SA" dirty="0" err="1" smtClean="0"/>
            <a:t>ایته</a:t>
          </a:r>
          <a:r>
            <a:rPr lang="ar-SA" dirty="0" smtClean="0"/>
            <a:t> </a:t>
          </a:r>
          <a:r>
            <a:rPr lang="ar-SA" dirty="0" err="1" smtClean="0"/>
            <a:t>الز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r>
            <a:rPr lang="ar-SA" dirty="0" smtClean="0"/>
            <a:t>، وتوجد بعض </a:t>
          </a:r>
          <a:r>
            <a:rPr lang="ar-SA" dirty="0" err="1" smtClean="0"/>
            <a:t>الأز</a:t>
          </a:r>
          <a:r>
            <a:rPr lang="ar-SA" dirty="0" smtClean="0"/>
            <a:t>ھ</a:t>
          </a:r>
          <a:r>
            <a:rPr lang="ar-SA" dirty="0" err="1" smtClean="0"/>
            <a:t>ار</a:t>
          </a:r>
          <a:r>
            <a:rPr lang="ar-SA" dirty="0" smtClean="0"/>
            <a:t> بدون عنق فتسمى </a:t>
          </a:r>
          <a:r>
            <a:rPr lang="ar-SA" dirty="0" err="1" smtClean="0"/>
            <a:t>ازهار</a:t>
          </a:r>
          <a:r>
            <a:rPr lang="ar-SA" dirty="0" smtClean="0"/>
            <a:t> جالسة </a:t>
          </a:r>
          <a:r>
            <a:rPr lang="en-GB" dirty="0" smtClean="0"/>
            <a:t>Sessile</a:t>
          </a:r>
          <a:r>
            <a:rPr lang="ar-SA" dirty="0" smtClean="0"/>
            <a:t> مثل </a:t>
          </a:r>
          <a:r>
            <a:rPr lang="ar-SA" dirty="0" err="1" smtClean="0"/>
            <a:t>ازهار</a:t>
          </a:r>
          <a:r>
            <a:rPr lang="ar-SA" dirty="0" smtClean="0"/>
            <a:t> الفصيلة المركبة </a:t>
          </a:r>
          <a:r>
            <a:rPr lang="en-US" dirty="0" err="1" smtClean="0"/>
            <a:t>Compositae</a:t>
          </a:r>
          <a:r>
            <a:rPr lang="ar-SA" dirty="0" smtClean="0"/>
            <a:t> </a:t>
          </a:r>
          <a:r>
            <a:rPr lang="ar-SA" dirty="0" err="1" smtClean="0"/>
            <a:t>اما</a:t>
          </a:r>
          <a:r>
            <a:rPr lang="ar-SA" dirty="0" smtClean="0"/>
            <a:t> </a:t>
          </a:r>
          <a:r>
            <a:rPr lang="ar-SA" dirty="0" err="1" smtClean="0"/>
            <a:t>اذا</a:t>
          </a:r>
          <a:r>
            <a:rPr lang="ar-SA" dirty="0" smtClean="0"/>
            <a:t> وجد العنق فتسمى الزهرة </a:t>
          </a:r>
          <a:r>
            <a:rPr lang="ar-SA" dirty="0" err="1" smtClean="0"/>
            <a:t>معنقة</a:t>
          </a:r>
          <a:r>
            <a:rPr lang="ar-SA" dirty="0" smtClean="0"/>
            <a:t> </a:t>
          </a:r>
          <a:r>
            <a:rPr lang="en-GB" dirty="0" err="1" smtClean="0"/>
            <a:t>Pidicllate</a:t>
          </a:r>
          <a:r>
            <a:rPr lang="en-US" dirty="0" smtClean="0"/>
            <a:t> </a:t>
          </a:r>
          <a:r>
            <a:rPr lang="ar-SA" dirty="0" smtClean="0"/>
            <a:t> مثل </a:t>
          </a:r>
          <a:r>
            <a:rPr lang="ar-SA" dirty="0" err="1" smtClean="0"/>
            <a:t>ازهار</a:t>
          </a:r>
          <a:r>
            <a:rPr lang="ar-SA" dirty="0" smtClean="0"/>
            <a:t> الفصيلة </a:t>
          </a:r>
          <a:r>
            <a:rPr lang="ar-SA" dirty="0" err="1" smtClean="0"/>
            <a:t>الصليبة</a:t>
          </a:r>
          <a:r>
            <a:rPr lang="ar-SA" dirty="0" smtClean="0"/>
            <a:t>  </a:t>
          </a:r>
          <a:r>
            <a:rPr lang="en-US" dirty="0" err="1" smtClean="0"/>
            <a:t>Cruciferae</a:t>
          </a:r>
          <a:endParaRPr lang="ar-SA" dirty="0"/>
        </a:p>
      </dgm:t>
    </dgm:pt>
    <dgm:pt modelId="{15F358D6-BB8E-4CF6-B595-3CA48143A997}" type="parTrans" cxnId="{32901A3D-90B4-437B-A5C3-74EA4BAA1687}">
      <dgm:prSet/>
      <dgm:spPr/>
      <dgm:t>
        <a:bodyPr/>
        <a:lstStyle/>
        <a:p>
          <a:pPr rtl="1"/>
          <a:endParaRPr lang="ar-SA"/>
        </a:p>
      </dgm:t>
    </dgm:pt>
    <dgm:pt modelId="{E3B1583B-FA6E-4BAC-8FF7-B0224F7F85E3}" type="sibTrans" cxnId="{32901A3D-90B4-437B-A5C3-74EA4BAA1687}">
      <dgm:prSet/>
      <dgm:spPr/>
      <dgm:t>
        <a:bodyPr/>
        <a:lstStyle/>
        <a:p>
          <a:pPr rtl="1"/>
          <a:endParaRPr lang="ar-SA"/>
        </a:p>
      </dgm:t>
    </dgm:pt>
    <dgm:pt modelId="{DB9EA4F3-58F8-4B83-BDC5-2D894CEAC30F}" type="pres">
      <dgm:prSet presAssocID="{8BC98BF5-0C1A-4B14-9316-2D8EF5E5546A}" presName="linear" presStyleCnt="0">
        <dgm:presLayoutVars>
          <dgm:animLvl val="lvl"/>
          <dgm:resizeHandles val="exact"/>
        </dgm:presLayoutVars>
      </dgm:prSet>
      <dgm:spPr/>
    </dgm:pt>
    <dgm:pt modelId="{5548CF6C-E36C-4B15-B3AF-E08C388652F6}" type="pres">
      <dgm:prSet presAssocID="{165128FC-C51A-43C9-A052-E8A167439E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498AE7-0F9C-4BF1-ADD9-FC4E2DE77CA7}" type="presOf" srcId="{165128FC-C51A-43C9-A052-E8A167439EDF}" destId="{5548CF6C-E36C-4B15-B3AF-E08C388652F6}" srcOrd="0" destOrd="0" presId="urn:microsoft.com/office/officeart/2005/8/layout/vList2"/>
    <dgm:cxn modelId="{EA8B4A4A-86E0-4F45-AE8D-A71047DC818C}" type="presOf" srcId="{8BC98BF5-0C1A-4B14-9316-2D8EF5E5546A}" destId="{DB9EA4F3-58F8-4B83-BDC5-2D894CEAC30F}" srcOrd="0" destOrd="0" presId="urn:microsoft.com/office/officeart/2005/8/layout/vList2"/>
    <dgm:cxn modelId="{32901A3D-90B4-437B-A5C3-74EA4BAA1687}" srcId="{8BC98BF5-0C1A-4B14-9316-2D8EF5E5546A}" destId="{165128FC-C51A-43C9-A052-E8A167439EDF}" srcOrd="0" destOrd="0" parTransId="{15F358D6-BB8E-4CF6-B595-3CA48143A997}" sibTransId="{E3B1583B-FA6E-4BAC-8FF7-B0224F7F85E3}"/>
    <dgm:cxn modelId="{F68E55CA-1F56-40E1-8194-222D1E06F2E8}" type="presParOf" srcId="{DB9EA4F3-58F8-4B83-BDC5-2D894CEAC30F}" destId="{5548CF6C-E36C-4B15-B3AF-E08C388652F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AF3BCC-2956-4CBF-B725-80B63CDC5D51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pPr rtl="1"/>
          <a:endParaRPr lang="ar-SA"/>
        </a:p>
      </dgm:t>
    </dgm:pt>
    <dgm:pt modelId="{D054A077-E636-41FC-93CA-5F0AB747E40A}">
      <dgm:prSet/>
      <dgm:spPr/>
      <dgm:t>
        <a:bodyPr/>
        <a:lstStyle/>
        <a:p>
          <a:pPr algn="ctr" rtl="0"/>
          <a:r>
            <a:rPr lang="en-US" b="1" dirty="0" smtClean="0"/>
            <a:t>Bract  </a:t>
          </a:r>
          <a:r>
            <a:rPr lang="ar-SA" b="1" dirty="0" err="1" smtClean="0"/>
            <a:t>القنابة</a:t>
          </a:r>
          <a:r>
            <a:rPr lang="en-US" b="1" dirty="0" smtClean="0"/>
            <a:t> </a:t>
          </a:r>
          <a:endParaRPr lang="ar-SA" dirty="0"/>
        </a:p>
      </dgm:t>
    </dgm:pt>
    <dgm:pt modelId="{56EBB65C-2595-468E-BBDB-C069C141147F}" type="parTrans" cxnId="{062F4638-E862-48E1-8C7F-4923673747A4}">
      <dgm:prSet/>
      <dgm:spPr/>
      <dgm:t>
        <a:bodyPr/>
        <a:lstStyle/>
        <a:p>
          <a:pPr rtl="1"/>
          <a:endParaRPr lang="ar-SA"/>
        </a:p>
      </dgm:t>
    </dgm:pt>
    <dgm:pt modelId="{6202BD98-1854-4A2E-B253-AEC4FB28A374}" type="sibTrans" cxnId="{062F4638-E862-48E1-8C7F-4923673747A4}">
      <dgm:prSet/>
      <dgm:spPr/>
      <dgm:t>
        <a:bodyPr/>
        <a:lstStyle/>
        <a:p>
          <a:pPr rtl="1"/>
          <a:endParaRPr lang="ar-SA"/>
        </a:p>
      </dgm:t>
    </dgm:pt>
    <dgm:pt modelId="{02171109-4BFE-4225-8920-BAE02462168E}" type="pres">
      <dgm:prSet presAssocID="{ACAF3BCC-2956-4CBF-B725-80B63CDC5D51}" presName="linear" presStyleCnt="0">
        <dgm:presLayoutVars>
          <dgm:animLvl val="lvl"/>
          <dgm:resizeHandles val="exact"/>
        </dgm:presLayoutVars>
      </dgm:prSet>
      <dgm:spPr/>
    </dgm:pt>
    <dgm:pt modelId="{DAD07FCD-6766-4CFA-8102-B25EC78C139F}" type="pres">
      <dgm:prSet presAssocID="{D054A077-E636-41FC-93CA-5F0AB747E40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BDCF08-D0B8-42BD-9F2B-117C612B59BC}" type="presOf" srcId="{D054A077-E636-41FC-93CA-5F0AB747E40A}" destId="{DAD07FCD-6766-4CFA-8102-B25EC78C139F}" srcOrd="0" destOrd="0" presId="urn:microsoft.com/office/officeart/2005/8/layout/vList2"/>
    <dgm:cxn modelId="{062F4638-E862-48E1-8C7F-4923673747A4}" srcId="{ACAF3BCC-2956-4CBF-B725-80B63CDC5D51}" destId="{D054A077-E636-41FC-93CA-5F0AB747E40A}" srcOrd="0" destOrd="0" parTransId="{56EBB65C-2595-468E-BBDB-C069C141147F}" sibTransId="{6202BD98-1854-4A2E-B253-AEC4FB28A374}"/>
    <dgm:cxn modelId="{6E4E7D3E-B976-4D77-A2BD-6CA1562C9C1D}" type="presOf" srcId="{ACAF3BCC-2956-4CBF-B725-80B63CDC5D51}" destId="{02171109-4BFE-4225-8920-BAE02462168E}" srcOrd="0" destOrd="0" presId="urn:microsoft.com/office/officeart/2005/8/layout/vList2"/>
    <dgm:cxn modelId="{C0AAAD9D-D043-4311-9CC4-307A4BE79599}" type="presParOf" srcId="{02171109-4BFE-4225-8920-BAE02462168E}" destId="{DAD07FCD-6766-4CFA-8102-B25EC78C139F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36F145-3D43-4E11-8777-3A4AEEBB6F3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pPr rtl="1"/>
          <a:endParaRPr lang="ar-SA"/>
        </a:p>
      </dgm:t>
    </dgm:pt>
    <dgm:pt modelId="{5D695384-7D0A-4C40-9DBA-00CAB6348C11}">
      <dgm:prSet/>
      <dgm:spPr/>
      <dgm:t>
        <a:bodyPr/>
        <a:lstStyle/>
        <a:p>
          <a:pPr rtl="1"/>
          <a:r>
            <a:rPr lang="ar-SA" dirty="0" smtClean="0"/>
            <a:t>عبارة عن ورقة </a:t>
          </a:r>
          <a:r>
            <a:rPr lang="ar-SA" dirty="0" err="1" smtClean="0"/>
            <a:t>تشبة</a:t>
          </a:r>
          <a:r>
            <a:rPr lang="ar-SA" dirty="0" smtClean="0"/>
            <a:t> ورقة النبات العادیة ، قد تكون مماثلة لحجم الأوراق في النبات أو اصغر من ذلك. وتوجد في </a:t>
          </a:r>
          <a:r>
            <a:rPr lang="ar-SA" dirty="0" err="1" smtClean="0"/>
            <a:t>الج</a:t>
          </a:r>
          <a:r>
            <a:rPr lang="ar-SA" dirty="0" smtClean="0"/>
            <a:t>ھة الأمامیة </a:t>
          </a:r>
          <a:r>
            <a:rPr lang="ar-SA" dirty="0" err="1" smtClean="0"/>
            <a:t>للز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endParaRPr lang="ar-SA" dirty="0"/>
        </a:p>
      </dgm:t>
    </dgm:pt>
    <dgm:pt modelId="{8523EB1C-B1DA-4C17-893A-8145AD465C5B}" type="parTrans" cxnId="{48A24D8D-44AF-4395-A9DB-44219063AA0E}">
      <dgm:prSet/>
      <dgm:spPr/>
      <dgm:t>
        <a:bodyPr/>
        <a:lstStyle/>
        <a:p>
          <a:pPr rtl="1"/>
          <a:endParaRPr lang="ar-SA"/>
        </a:p>
      </dgm:t>
    </dgm:pt>
    <dgm:pt modelId="{C37EDC83-41A8-42D9-A9CB-B781CCAF1079}" type="sibTrans" cxnId="{48A24D8D-44AF-4395-A9DB-44219063AA0E}">
      <dgm:prSet/>
      <dgm:spPr/>
      <dgm:t>
        <a:bodyPr/>
        <a:lstStyle/>
        <a:p>
          <a:pPr rtl="1"/>
          <a:endParaRPr lang="ar-SA"/>
        </a:p>
      </dgm:t>
    </dgm:pt>
    <dgm:pt modelId="{E2ACA9B9-40BF-49EB-A410-99987A99F952}">
      <dgm:prSet/>
      <dgm:spPr/>
      <dgm:t>
        <a:bodyPr/>
        <a:lstStyle/>
        <a:p>
          <a:pPr rtl="1"/>
          <a:r>
            <a:rPr lang="ar-SA" dirty="0" smtClean="0"/>
            <a:t>تكون عادة خضراء مثل أوراق النبات أو قد تتلون بلون </a:t>
          </a:r>
          <a:r>
            <a:rPr lang="ar-SA" dirty="0" err="1" smtClean="0"/>
            <a:t>بتلات</a:t>
          </a:r>
          <a:r>
            <a:rPr lang="ar-SA" dirty="0" smtClean="0"/>
            <a:t> </a:t>
          </a:r>
          <a:r>
            <a:rPr lang="ar-SA" dirty="0" err="1" smtClean="0"/>
            <a:t>الز</a:t>
          </a:r>
          <a:r>
            <a:rPr lang="ar-SA" dirty="0" smtClean="0"/>
            <a:t>ھ </a:t>
          </a:r>
          <a:r>
            <a:rPr lang="ar-SA" dirty="0" err="1" smtClean="0"/>
            <a:t>رة</a:t>
          </a:r>
          <a:r>
            <a:rPr lang="ar-SA" dirty="0" smtClean="0"/>
            <a:t> فتسمى </a:t>
          </a:r>
          <a:r>
            <a:rPr lang="ar-SA" b="1" dirty="0" err="1" smtClean="0"/>
            <a:t>بالقنابة</a:t>
          </a:r>
          <a:r>
            <a:rPr lang="ar-SA" b="1" dirty="0" smtClean="0"/>
            <a:t> الملونة </a:t>
          </a:r>
          <a:r>
            <a:rPr lang="ar-SA" dirty="0" smtClean="0"/>
            <a:t>كما في </a:t>
          </a:r>
          <a:r>
            <a:rPr lang="ar-SA" dirty="0" err="1" smtClean="0"/>
            <a:t>ز</a:t>
          </a:r>
          <a:r>
            <a:rPr lang="ar-SA" dirty="0" smtClean="0"/>
            <a:t>ھ</a:t>
          </a:r>
          <a:r>
            <a:rPr lang="ar-SA" dirty="0" err="1" smtClean="0"/>
            <a:t>رة</a:t>
          </a:r>
          <a:r>
            <a:rPr lang="ar-SA" dirty="0" smtClean="0"/>
            <a:t> </a:t>
          </a:r>
          <a:r>
            <a:rPr lang="ar-SA" dirty="0" err="1" smtClean="0"/>
            <a:t>الج</a:t>
          </a:r>
          <a:r>
            <a:rPr lang="ar-SA" dirty="0" smtClean="0"/>
            <a:t>ھ</a:t>
          </a:r>
          <a:r>
            <a:rPr lang="ar-SA" dirty="0" err="1" smtClean="0"/>
            <a:t>نمیة</a:t>
          </a:r>
          <a:r>
            <a:rPr lang="ar-SA" b="1" dirty="0" smtClean="0"/>
            <a:t> </a:t>
          </a:r>
          <a:r>
            <a:rPr lang="en-US" dirty="0" smtClean="0"/>
            <a:t>Bougainvillea sp</a:t>
          </a:r>
          <a:endParaRPr lang="ar-SA" dirty="0"/>
        </a:p>
      </dgm:t>
    </dgm:pt>
    <dgm:pt modelId="{F00B9F2E-8F56-4D64-8511-EBD666A55E67}" type="parTrans" cxnId="{40F8FDB2-C004-44C1-AE40-D556CB06DA60}">
      <dgm:prSet/>
      <dgm:spPr/>
      <dgm:t>
        <a:bodyPr/>
        <a:lstStyle/>
        <a:p>
          <a:pPr rtl="1"/>
          <a:endParaRPr lang="ar-SA"/>
        </a:p>
      </dgm:t>
    </dgm:pt>
    <dgm:pt modelId="{EE7F17C8-D124-492B-99C0-7109A3721A2A}" type="sibTrans" cxnId="{40F8FDB2-C004-44C1-AE40-D556CB06DA60}">
      <dgm:prSet/>
      <dgm:spPr/>
      <dgm:t>
        <a:bodyPr/>
        <a:lstStyle/>
        <a:p>
          <a:pPr rtl="1"/>
          <a:endParaRPr lang="ar-SA"/>
        </a:p>
      </dgm:t>
    </dgm:pt>
    <dgm:pt modelId="{5432E0A8-F736-46CE-9169-7F4434DD6D26}">
      <dgm:prSet/>
      <dgm:spPr/>
      <dgm:t>
        <a:bodyPr/>
        <a:lstStyle/>
        <a:p>
          <a:pPr rtl="1"/>
          <a:r>
            <a:rPr lang="ar-SA" dirty="0" err="1" smtClean="0"/>
            <a:t>احيانا</a:t>
          </a:r>
          <a:r>
            <a:rPr lang="ar-SA" dirty="0" smtClean="0"/>
            <a:t> توجد </a:t>
          </a:r>
          <a:r>
            <a:rPr lang="ar-SA" dirty="0" err="1" smtClean="0"/>
            <a:t>اوراق</a:t>
          </a:r>
          <a:r>
            <a:rPr lang="ar-SA" dirty="0" smtClean="0"/>
            <a:t> صغيرة على </a:t>
          </a:r>
          <a:r>
            <a:rPr lang="ar-SA" dirty="0" err="1" smtClean="0"/>
            <a:t>اعناق</a:t>
          </a:r>
          <a:r>
            <a:rPr lang="ar-SA" dirty="0" smtClean="0"/>
            <a:t> </a:t>
          </a:r>
          <a:r>
            <a:rPr lang="ar-SA" dirty="0" err="1" smtClean="0"/>
            <a:t>الازهار</a:t>
          </a:r>
          <a:r>
            <a:rPr lang="ar-SA" dirty="0" smtClean="0"/>
            <a:t> تسمى </a:t>
          </a:r>
          <a:r>
            <a:rPr lang="ar-SA" dirty="0" err="1" smtClean="0"/>
            <a:t>قنيبات</a:t>
          </a:r>
          <a:r>
            <a:rPr lang="ar-SA" dirty="0" smtClean="0"/>
            <a:t> </a:t>
          </a:r>
          <a:r>
            <a:rPr lang="en-GB" dirty="0" smtClean="0"/>
            <a:t>Bracteoles</a:t>
          </a:r>
          <a:r>
            <a:rPr lang="en-US" dirty="0" smtClean="0"/>
            <a:t> </a:t>
          </a:r>
          <a:r>
            <a:rPr lang="ar-SA" dirty="0" smtClean="0"/>
            <a:t> وعادة توجد اثنين في </a:t>
          </a:r>
          <a:r>
            <a:rPr lang="ar-SA" dirty="0" err="1" smtClean="0"/>
            <a:t>ازهار</a:t>
          </a:r>
          <a:r>
            <a:rPr lang="ar-SA" dirty="0" smtClean="0"/>
            <a:t> نباتات ذوات الفلقتين وواحدة في </a:t>
          </a:r>
          <a:r>
            <a:rPr lang="ar-SA" dirty="0" err="1" smtClean="0"/>
            <a:t>ازهار</a:t>
          </a:r>
          <a:r>
            <a:rPr lang="ar-SA" dirty="0" smtClean="0"/>
            <a:t> ذوات الفلقة الواحدة.</a:t>
          </a:r>
          <a:endParaRPr lang="ar-SA" dirty="0"/>
        </a:p>
      </dgm:t>
    </dgm:pt>
    <dgm:pt modelId="{750B35E7-F17D-4C19-ABCB-96297F2B9236}" type="parTrans" cxnId="{113E97AD-77C7-4E55-945A-60BE8D50F3D2}">
      <dgm:prSet/>
      <dgm:spPr/>
      <dgm:t>
        <a:bodyPr/>
        <a:lstStyle/>
        <a:p>
          <a:pPr rtl="1"/>
          <a:endParaRPr lang="ar-SA"/>
        </a:p>
      </dgm:t>
    </dgm:pt>
    <dgm:pt modelId="{49649B9E-F5FE-4178-8CC7-87AC4A8C46E7}" type="sibTrans" cxnId="{113E97AD-77C7-4E55-945A-60BE8D50F3D2}">
      <dgm:prSet/>
      <dgm:spPr/>
      <dgm:t>
        <a:bodyPr/>
        <a:lstStyle/>
        <a:p>
          <a:pPr rtl="1"/>
          <a:endParaRPr lang="ar-SA"/>
        </a:p>
      </dgm:t>
    </dgm:pt>
    <dgm:pt modelId="{0400F03D-5556-4F86-9D1B-FA825641CC8A}" type="pres">
      <dgm:prSet presAssocID="{3F36F145-3D43-4E11-8777-3A4AEEBB6F30}" presName="linear" presStyleCnt="0">
        <dgm:presLayoutVars>
          <dgm:animLvl val="lvl"/>
          <dgm:resizeHandles val="exact"/>
        </dgm:presLayoutVars>
      </dgm:prSet>
      <dgm:spPr/>
    </dgm:pt>
    <dgm:pt modelId="{3F3D1483-BB06-4F0F-9EDE-A557B3B02A5E}" type="pres">
      <dgm:prSet presAssocID="{5D695384-7D0A-4C40-9DBA-00CAB6348C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30144F-67B8-49B4-B1D1-8859BD0B2918}" type="pres">
      <dgm:prSet presAssocID="{C37EDC83-41A8-42D9-A9CB-B781CCAF1079}" presName="spacer" presStyleCnt="0"/>
      <dgm:spPr/>
    </dgm:pt>
    <dgm:pt modelId="{50F11C92-B595-4EE8-B8BB-112B5EF171AA}" type="pres">
      <dgm:prSet presAssocID="{E2ACA9B9-40BF-49EB-A410-99987A99F9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94D8D8-62E0-410F-8D19-D0C82B18E667}" type="pres">
      <dgm:prSet presAssocID="{EE7F17C8-D124-492B-99C0-7109A3721A2A}" presName="spacer" presStyleCnt="0"/>
      <dgm:spPr/>
    </dgm:pt>
    <dgm:pt modelId="{5AAF86D0-F1CB-4F35-ADF0-F5C7D223D937}" type="pres">
      <dgm:prSet presAssocID="{5432E0A8-F736-46CE-9169-7F4434DD6D2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EF58211-72B1-4933-B417-D80283F8C697}" type="presOf" srcId="{5432E0A8-F736-46CE-9169-7F4434DD6D26}" destId="{5AAF86D0-F1CB-4F35-ADF0-F5C7D223D937}" srcOrd="0" destOrd="0" presId="urn:microsoft.com/office/officeart/2005/8/layout/vList2"/>
    <dgm:cxn modelId="{48A24D8D-44AF-4395-A9DB-44219063AA0E}" srcId="{3F36F145-3D43-4E11-8777-3A4AEEBB6F30}" destId="{5D695384-7D0A-4C40-9DBA-00CAB6348C11}" srcOrd="0" destOrd="0" parTransId="{8523EB1C-B1DA-4C17-893A-8145AD465C5B}" sibTransId="{C37EDC83-41A8-42D9-A9CB-B781CCAF1079}"/>
    <dgm:cxn modelId="{8E37EB94-2C6C-4969-990F-8B42FC1A8E98}" type="presOf" srcId="{3F36F145-3D43-4E11-8777-3A4AEEBB6F30}" destId="{0400F03D-5556-4F86-9D1B-FA825641CC8A}" srcOrd="0" destOrd="0" presId="urn:microsoft.com/office/officeart/2005/8/layout/vList2"/>
    <dgm:cxn modelId="{113E97AD-77C7-4E55-945A-60BE8D50F3D2}" srcId="{3F36F145-3D43-4E11-8777-3A4AEEBB6F30}" destId="{5432E0A8-F736-46CE-9169-7F4434DD6D26}" srcOrd="2" destOrd="0" parTransId="{750B35E7-F17D-4C19-ABCB-96297F2B9236}" sibTransId="{49649B9E-F5FE-4178-8CC7-87AC4A8C46E7}"/>
    <dgm:cxn modelId="{60481F3C-ACE7-413F-ACBD-60AE3C98E590}" type="presOf" srcId="{E2ACA9B9-40BF-49EB-A410-99987A99F952}" destId="{50F11C92-B595-4EE8-B8BB-112B5EF171AA}" srcOrd="0" destOrd="0" presId="urn:microsoft.com/office/officeart/2005/8/layout/vList2"/>
    <dgm:cxn modelId="{7DE6A81A-0C94-47C8-9E74-C5D4AB6EC1DD}" type="presOf" srcId="{5D695384-7D0A-4C40-9DBA-00CAB6348C11}" destId="{3F3D1483-BB06-4F0F-9EDE-A557B3B02A5E}" srcOrd="0" destOrd="0" presId="urn:microsoft.com/office/officeart/2005/8/layout/vList2"/>
    <dgm:cxn modelId="{40F8FDB2-C004-44C1-AE40-D556CB06DA60}" srcId="{3F36F145-3D43-4E11-8777-3A4AEEBB6F30}" destId="{E2ACA9B9-40BF-49EB-A410-99987A99F952}" srcOrd="1" destOrd="0" parTransId="{F00B9F2E-8F56-4D64-8511-EBD666A55E67}" sibTransId="{EE7F17C8-D124-492B-99C0-7109A3721A2A}"/>
    <dgm:cxn modelId="{09D49EF9-4E38-4006-A20F-D2EF75489B75}" type="presParOf" srcId="{0400F03D-5556-4F86-9D1B-FA825641CC8A}" destId="{3F3D1483-BB06-4F0F-9EDE-A557B3B02A5E}" srcOrd="0" destOrd="0" presId="urn:microsoft.com/office/officeart/2005/8/layout/vList2"/>
    <dgm:cxn modelId="{DEA05379-26D6-471A-973E-D32E859D1568}" type="presParOf" srcId="{0400F03D-5556-4F86-9D1B-FA825641CC8A}" destId="{2830144F-67B8-49B4-B1D1-8859BD0B2918}" srcOrd="1" destOrd="0" presId="urn:microsoft.com/office/officeart/2005/8/layout/vList2"/>
    <dgm:cxn modelId="{D1E425A6-6C0C-4565-A45A-94E8BCFC5C58}" type="presParOf" srcId="{0400F03D-5556-4F86-9D1B-FA825641CC8A}" destId="{50F11C92-B595-4EE8-B8BB-112B5EF171AA}" srcOrd="2" destOrd="0" presId="urn:microsoft.com/office/officeart/2005/8/layout/vList2"/>
    <dgm:cxn modelId="{1591B86C-4893-46B7-AD05-2F3518DCF718}" type="presParOf" srcId="{0400F03D-5556-4F86-9D1B-FA825641CC8A}" destId="{8D94D8D8-62E0-410F-8D19-D0C82B18E667}" srcOrd="3" destOrd="0" presId="urn:microsoft.com/office/officeart/2005/8/layout/vList2"/>
    <dgm:cxn modelId="{68241622-17C5-4152-B615-E8DA6633A8DA}" type="presParOf" srcId="{0400F03D-5556-4F86-9D1B-FA825641CC8A}" destId="{5AAF86D0-F1CB-4F35-ADF0-F5C7D223D937}" srcOrd="4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66697D-8657-45A7-925F-3D1D9E4ECB67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pPr rtl="1"/>
          <a:endParaRPr lang="ar-SA"/>
        </a:p>
      </dgm:t>
    </dgm:pt>
    <dgm:pt modelId="{BC1D70EA-9B4A-463C-8B92-F4E0D4738692}">
      <dgm:prSet/>
      <dgm:spPr/>
      <dgm:t>
        <a:bodyPr/>
        <a:lstStyle/>
        <a:p>
          <a:pPr algn="ctr" rtl="1"/>
          <a:r>
            <a:rPr lang="ar-SA" dirty="0" smtClean="0"/>
            <a:t>التخت </a:t>
          </a:r>
          <a:r>
            <a:rPr lang="en-GB" dirty="0" err="1" smtClean="0"/>
            <a:t>Recptaele</a:t>
          </a:r>
          <a:endParaRPr lang="ar-SA" dirty="0"/>
        </a:p>
      </dgm:t>
    </dgm:pt>
    <dgm:pt modelId="{9947E9AF-B415-44FF-89EE-C01F53A1B3DB}" type="parTrans" cxnId="{E2B77823-DD63-461F-A3F9-51834BF79AC9}">
      <dgm:prSet/>
      <dgm:spPr/>
      <dgm:t>
        <a:bodyPr/>
        <a:lstStyle/>
        <a:p>
          <a:pPr rtl="1"/>
          <a:endParaRPr lang="ar-SA"/>
        </a:p>
      </dgm:t>
    </dgm:pt>
    <dgm:pt modelId="{162CE0FB-F208-44E5-A989-C2685906D2EB}" type="sibTrans" cxnId="{E2B77823-DD63-461F-A3F9-51834BF79AC9}">
      <dgm:prSet/>
      <dgm:spPr/>
      <dgm:t>
        <a:bodyPr/>
        <a:lstStyle/>
        <a:p>
          <a:pPr rtl="1"/>
          <a:endParaRPr lang="ar-SA"/>
        </a:p>
      </dgm:t>
    </dgm:pt>
    <dgm:pt modelId="{631E7069-AE82-4611-A63D-8E4AACC9AEFC}" type="pres">
      <dgm:prSet presAssocID="{6566697D-8657-45A7-925F-3D1D9E4ECB67}" presName="linear" presStyleCnt="0">
        <dgm:presLayoutVars>
          <dgm:animLvl val="lvl"/>
          <dgm:resizeHandles val="exact"/>
        </dgm:presLayoutVars>
      </dgm:prSet>
      <dgm:spPr/>
    </dgm:pt>
    <dgm:pt modelId="{D3ECBAFB-B119-441C-8AAF-6C08ACE7F477}" type="pres">
      <dgm:prSet presAssocID="{BC1D70EA-9B4A-463C-8B92-F4E0D473869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B77823-DD63-461F-A3F9-51834BF79AC9}" srcId="{6566697D-8657-45A7-925F-3D1D9E4ECB67}" destId="{BC1D70EA-9B4A-463C-8B92-F4E0D4738692}" srcOrd="0" destOrd="0" parTransId="{9947E9AF-B415-44FF-89EE-C01F53A1B3DB}" sibTransId="{162CE0FB-F208-44E5-A989-C2685906D2EB}"/>
    <dgm:cxn modelId="{F6688891-81CF-44E1-BC0D-121CE0A4C899}" type="presOf" srcId="{6566697D-8657-45A7-925F-3D1D9E4ECB67}" destId="{631E7069-AE82-4611-A63D-8E4AACC9AEFC}" srcOrd="0" destOrd="0" presId="urn:microsoft.com/office/officeart/2005/8/layout/vList2"/>
    <dgm:cxn modelId="{C16F4E21-9337-40AC-82A7-71B5D7951CB7}" type="presOf" srcId="{BC1D70EA-9B4A-463C-8B92-F4E0D4738692}" destId="{D3ECBAFB-B119-441C-8AAF-6C08ACE7F477}" srcOrd="0" destOrd="0" presId="urn:microsoft.com/office/officeart/2005/8/layout/vList2"/>
    <dgm:cxn modelId="{2D14D45F-EC48-4FF7-B639-70859B331BF8}" type="presParOf" srcId="{631E7069-AE82-4611-A63D-8E4AACC9AEFC}" destId="{D3ECBAFB-B119-441C-8AAF-6C08ACE7F477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BF41EB-BAE1-4714-94D7-85802786641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pPr rtl="1"/>
          <a:endParaRPr lang="ar-SA"/>
        </a:p>
      </dgm:t>
    </dgm:pt>
    <dgm:pt modelId="{5C4B6C42-B313-466C-8D9D-0B68CACBA5F1}">
      <dgm:prSet custT="1"/>
      <dgm:spPr/>
      <dgm:t>
        <a:bodyPr/>
        <a:lstStyle/>
        <a:p>
          <a:pPr rtl="1"/>
          <a:r>
            <a:rPr lang="ar-SA" sz="4400" dirty="0" smtClean="0"/>
            <a:t>هو الجزء الطرفي المنفتح من العنق وتحمل علية </a:t>
          </a:r>
          <a:r>
            <a:rPr lang="ar-SA" sz="4400" dirty="0" err="1" smtClean="0"/>
            <a:t>الاوراق</a:t>
          </a:r>
          <a:r>
            <a:rPr lang="ar-SA" sz="4400" dirty="0" smtClean="0"/>
            <a:t> الزهرية</a:t>
          </a:r>
          <a:endParaRPr lang="ar-SA" sz="4400" dirty="0"/>
        </a:p>
      </dgm:t>
    </dgm:pt>
    <dgm:pt modelId="{D8C1C3AE-6299-4CD2-8921-8E86FD695331}" type="parTrans" cxnId="{58DFF0AD-E43E-44C9-86A7-3BA5B9744D45}">
      <dgm:prSet/>
      <dgm:spPr/>
      <dgm:t>
        <a:bodyPr/>
        <a:lstStyle/>
        <a:p>
          <a:pPr rtl="1"/>
          <a:endParaRPr lang="ar-SA"/>
        </a:p>
      </dgm:t>
    </dgm:pt>
    <dgm:pt modelId="{172A1D56-5004-4BFE-9131-ABDCA1844D36}" type="sibTrans" cxnId="{58DFF0AD-E43E-44C9-86A7-3BA5B9744D45}">
      <dgm:prSet/>
      <dgm:spPr/>
      <dgm:t>
        <a:bodyPr/>
        <a:lstStyle/>
        <a:p>
          <a:pPr rtl="1"/>
          <a:endParaRPr lang="ar-SA"/>
        </a:p>
      </dgm:t>
    </dgm:pt>
    <dgm:pt modelId="{D6AEB0FD-FDA5-4E3E-9BDE-19D899618343}" type="pres">
      <dgm:prSet presAssocID="{98BF41EB-BAE1-4714-94D7-85802786641E}" presName="linear" presStyleCnt="0">
        <dgm:presLayoutVars>
          <dgm:animLvl val="lvl"/>
          <dgm:resizeHandles val="exact"/>
        </dgm:presLayoutVars>
      </dgm:prSet>
      <dgm:spPr/>
    </dgm:pt>
    <dgm:pt modelId="{8EDFD2DA-CB69-4C3E-BB64-80C734E06372}" type="pres">
      <dgm:prSet presAssocID="{5C4B6C42-B313-466C-8D9D-0B68CACBA5F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8DFF0AD-E43E-44C9-86A7-3BA5B9744D45}" srcId="{98BF41EB-BAE1-4714-94D7-85802786641E}" destId="{5C4B6C42-B313-466C-8D9D-0B68CACBA5F1}" srcOrd="0" destOrd="0" parTransId="{D8C1C3AE-6299-4CD2-8921-8E86FD695331}" sibTransId="{172A1D56-5004-4BFE-9131-ABDCA1844D36}"/>
    <dgm:cxn modelId="{46661003-8CD1-4E31-8039-A93043CA6D7F}" type="presOf" srcId="{98BF41EB-BAE1-4714-94D7-85802786641E}" destId="{D6AEB0FD-FDA5-4E3E-9BDE-19D899618343}" srcOrd="0" destOrd="0" presId="urn:microsoft.com/office/officeart/2005/8/layout/vList2"/>
    <dgm:cxn modelId="{1B62CB9A-24F0-42C4-B503-A05F8FE44C20}" type="presOf" srcId="{5C4B6C42-B313-466C-8D9D-0B68CACBA5F1}" destId="{8EDFD2DA-CB69-4C3E-BB64-80C734E06372}" srcOrd="0" destOrd="0" presId="urn:microsoft.com/office/officeart/2005/8/layout/vList2"/>
    <dgm:cxn modelId="{225457C6-D691-4FB3-AFDA-A22EC3ACDC6B}" type="presParOf" srcId="{D6AEB0FD-FDA5-4E3E-9BDE-19D899618343}" destId="{8EDFD2DA-CB69-4C3E-BB64-80C734E06372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7D0D8F-8AE0-4060-B561-69810AA6F0A5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pPr rtl="1"/>
          <a:endParaRPr lang="ar-SA"/>
        </a:p>
      </dgm:t>
    </dgm:pt>
    <dgm:pt modelId="{9FF3EFE1-60D9-4399-9F66-AF6A58A94850}">
      <dgm:prSet/>
      <dgm:spPr/>
      <dgm:t>
        <a:bodyPr/>
        <a:lstStyle/>
        <a:p>
          <a:pPr algn="ctr" rtl="1"/>
          <a:r>
            <a:rPr lang="ar-SA" dirty="0" smtClean="0"/>
            <a:t>الكأس </a:t>
          </a:r>
          <a:r>
            <a:rPr lang="en-GB" dirty="0" smtClean="0"/>
            <a:t>Calyx</a:t>
          </a:r>
          <a:endParaRPr lang="ar-SA" dirty="0"/>
        </a:p>
      </dgm:t>
    </dgm:pt>
    <dgm:pt modelId="{94C74171-3FED-4CB6-8B57-52F1221DA954}" type="parTrans" cxnId="{527072D8-C33B-4D78-979B-615A55EEF945}">
      <dgm:prSet/>
      <dgm:spPr/>
      <dgm:t>
        <a:bodyPr/>
        <a:lstStyle/>
        <a:p>
          <a:pPr rtl="1"/>
          <a:endParaRPr lang="ar-SA"/>
        </a:p>
      </dgm:t>
    </dgm:pt>
    <dgm:pt modelId="{F2CF426F-D798-4DD2-AB32-ED1072B149B4}" type="sibTrans" cxnId="{527072D8-C33B-4D78-979B-615A55EEF945}">
      <dgm:prSet/>
      <dgm:spPr/>
      <dgm:t>
        <a:bodyPr/>
        <a:lstStyle/>
        <a:p>
          <a:pPr rtl="1"/>
          <a:endParaRPr lang="ar-SA"/>
        </a:p>
      </dgm:t>
    </dgm:pt>
    <dgm:pt modelId="{E15B4EA1-41C9-4F37-AAD8-C6732841518E}" type="pres">
      <dgm:prSet presAssocID="{A47D0D8F-8AE0-4060-B561-69810AA6F0A5}" presName="linear" presStyleCnt="0">
        <dgm:presLayoutVars>
          <dgm:animLvl val="lvl"/>
          <dgm:resizeHandles val="exact"/>
        </dgm:presLayoutVars>
      </dgm:prSet>
      <dgm:spPr/>
    </dgm:pt>
    <dgm:pt modelId="{C5B52A06-F870-4D7A-862B-440872D521ED}" type="pres">
      <dgm:prSet presAssocID="{9FF3EFE1-60D9-4399-9F66-AF6A58A9485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2E9C17-8758-45BA-9197-FBBF0E646E74}" type="presOf" srcId="{A47D0D8F-8AE0-4060-B561-69810AA6F0A5}" destId="{E15B4EA1-41C9-4F37-AAD8-C6732841518E}" srcOrd="0" destOrd="0" presId="urn:microsoft.com/office/officeart/2005/8/layout/vList2"/>
    <dgm:cxn modelId="{23BB0498-DC39-4863-9442-F793276D3191}" type="presOf" srcId="{9FF3EFE1-60D9-4399-9F66-AF6A58A94850}" destId="{C5B52A06-F870-4D7A-862B-440872D521ED}" srcOrd="0" destOrd="0" presId="urn:microsoft.com/office/officeart/2005/8/layout/vList2"/>
    <dgm:cxn modelId="{527072D8-C33B-4D78-979B-615A55EEF945}" srcId="{A47D0D8F-8AE0-4060-B561-69810AA6F0A5}" destId="{9FF3EFE1-60D9-4399-9F66-AF6A58A94850}" srcOrd="0" destOrd="0" parTransId="{94C74171-3FED-4CB6-8B57-52F1221DA954}" sibTransId="{F2CF426F-D798-4DD2-AB32-ED1072B149B4}"/>
    <dgm:cxn modelId="{BF5F87FC-1DF7-463E-8269-D2708938D1D8}" type="presParOf" srcId="{E15B4EA1-41C9-4F37-AAD8-C6732841518E}" destId="{C5B52A06-F870-4D7A-862B-440872D521ED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4D3641-ED70-4A81-A785-703349FB429F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rtl="1"/>
          <a:endParaRPr lang="ar-SA"/>
        </a:p>
      </dgm:t>
    </dgm:pt>
    <dgm:pt modelId="{8005106C-27E3-4572-981C-7076A7EEE89E}">
      <dgm:prSet custT="1"/>
      <dgm:spPr/>
      <dgm:t>
        <a:bodyPr/>
        <a:lstStyle/>
        <a:p>
          <a:pPr algn="r" rtl="0"/>
          <a:r>
            <a:rPr lang="ar-SA" sz="1800" b="1" dirty="0" smtClean="0"/>
            <a:t>ھو المحیط الخارجي من الأوراق </a:t>
          </a:r>
          <a:r>
            <a:rPr lang="ar-SA" sz="1800" b="1" dirty="0" err="1" smtClean="0"/>
            <a:t>الز</a:t>
          </a:r>
          <a:r>
            <a:rPr lang="ar-SA" sz="1800" b="1" dirty="0" smtClean="0"/>
            <a:t>ھ</a:t>
          </a:r>
          <a:r>
            <a:rPr lang="ar-SA" sz="1800" b="1" dirty="0" err="1" smtClean="0"/>
            <a:t>ریة</a:t>
          </a:r>
          <a:r>
            <a:rPr lang="ar-SA" sz="1800" b="1" dirty="0" smtClean="0"/>
            <a:t>. </a:t>
          </a:r>
          <a:endParaRPr lang="en-US" sz="1800" b="1" dirty="0"/>
        </a:p>
      </dgm:t>
    </dgm:pt>
    <dgm:pt modelId="{5B826B21-496A-4C79-AED9-7B8F69044B6A}" type="parTrans" cxnId="{25839A83-80C8-4FF0-A79F-813C3FF8D221}">
      <dgm:prSet/>
      <dgm:spPr/>
      <dgm:t>
        <a:bodyPr/>
        <a:lstStyle/>
        <a:p>
          <a:pPr algn="r" rtl="1"/>
          <a:endParaRPr lang="ar-SA" sz="1800" b="1"/>
        </a:p>
      </dgm:t>
    </dgm:pt>
    <dgm:pt modelId="{BE786CAC-768A-4BFA-8DF5-36587D0BD0FA}" type="sibTrans" cxnId="{25839A83-80C8-4FF0-A79F-813C3FF8D221}">
      <dgm:prSet/>
      <dgm:spPr/>
      <dgm:t>
        <a:bodyPr/>
        <a:lstStyle/>
        <a:p>
          <a:pPr algn="r" rtl="1"/>
          <a:endParaRPr lang="ar-SA" sz="1800" b="1"/>
        </a:p>
      </dgm:t>
    </dgm:pt>
    <dgm:pt modelId="{7BD2F2F2-E4E1-4443-B182-27FBFEC7A3A6}">
      <dgm:prSet custT="1"/>
      <dgm:spPr/>
      <dgm:t>
        <a:bodyPr/>
        <a:lstStyle/>
        <a:p>
          <a:pPr algn="r" rtl="0"/>
          <a:r>
            <a:rPr lang="ar-SA" sz="1800" b="1" dirty="0" err="1" smtClean="0"/>
            <a:t>ووظیفت</a:t>
          </a:r>
          <a:r>
            <a:rPr lang="ar-SA" sz="1800" b="1" dirty="0" smtClean="0"/>
            <a:t>ھالأساسیة حمایة </a:t>
          </a:r>
          <a:r>
            <a:rPr lang="ar-SA" sz="1800" b="1" dirty="0" err="1" smtClean="0"/>
            <a:t>الز</a:t>
          </a:r>
          <a:r>
            <a:rPr lang="ar-SA" sz="1800" b="1" dirty="0" smtClean="0"/>
            <a:t>ھ</a:t>
          </a:r>
          <a:r>
            <a:rPr lang="ar-SA" sz="1800" b="1" dirty="0" err="1" smtClean="0"/>
            <a:t>رة</a:t>
          </a:r>
          <a:r>
            <a:rPr lang="ar-SA" sz="1800" b="1" dirty="0" smtClean="0"/>
            <a:t>. </a:t>
          </a:r>
          <a:r>
            <a:rPr lang="en-US" sz="1800" b="1" dirty="0" smtClean="0"/>
            <a:t>Sepals </a:t>
          </a:r>
          <a:r>
            <a:rPr lang="ar-SA" sz="1800" b="1" dirty="0" smtClean="0"/>
            <a:t>ویتكون من </a:t>
          </a:r>
          <a:r>
            <a:rPr lang="ar-SA" sz="1800" b="1" dirty="0" err="1" smtClean="0"/>
            <a:t>السبلات</a:t>
          </a:r>
          <a:endParaRPr lang="en-US" sz="1800" b="1" dirty="0"/>
        </a:p>
      </dgm:t>
    </dgm:pt>
    <dgm:pt modelId="{CA207F29-CE42-4366-9057-3E2166035790}" type="parTrans" cxnId="{F7BFAE27-5BF9-47D5-9E78-6F13C08F0806}">
      <dgm:prSet/>
      <dgm:spPr/>
      <dgm:t>
        <a:bodyPr/>
        <a:lstStyle/>
        <a:p>
          <a:pPr algn="r" rtl="1"/>
          <a:endParaRPr lang="ar-SA" sz="1800" b="1"/>
        </a:p>
      </dgm:t>
    </dgm:pt>
    <dgm:pt modelId="{05161663-D927-46B8-9022-874BA5E08D60}" type="sibTrans" cxnId="{F7BFAE27-5BF9-47D5-9E78-6F13C08F0806}">
      <dgm:prSet/>
      <dgm:spPr/>
      <dgm:t>
        <a:bodyPr/>
        <a:lstStyle/>
        <a:p>
          <a:pPr algn="r" rtl="1"/>
          <a:endParaRPr lang="ar-SA" sz="1800" b="1"/>
        </a:p>
      </dgm:t>
    </dgm:pt>
    <dgm:pt modelId="{CABC56C6-DD98-4B3F-BFAE-E0D0500B5DB0}">
      <dgm:prSet custT="1"/>
      <dgm:spPr/>
      <dgm:t>
        <a:bodyPr/>
        <a:lstStyle/>
        <a:p>
          <a:pPr algn="r" rtl="0"/>
          <a:r>
            <a:rPr lang="ar-SA" sz="1800" b="1" dirty="0" smtClean="0"/>
            <a:t>تكون </a:t>
          </a:r>
          <a:r>
            <a:rPr lang="ar-SA" sz="1800" b="1" dirty="0" err="1" smtClean="0"/>
            <a:t>السبلات</a:t>
          </a:r>
          <a:r>
            <a:rPr lang="ar-SA" sz="1800" b="1" dirty="0" smtClean="0"/>
            <a:t> خضراء عادة، وقد تتلون بلون </a:t>
          </a:r>
          <a:r>
            <a:rPr lang="ar-SA" sz="1800" b="1" dirty="0" err="1" smtClean="0"/>
            <a:t>التویج</a:t>
          </a:r>
          <a:r>
            <a:rPr lang="ar-SA" sz="1800" b="1" dirty="0" smtClean="0"/>
            <a:t> . </a:t>
          </a:r>
          <a:endParaRPr lang="en-US" sz="1800" b="1" dirty="0"/>
        </a:p>
      </dgm:t>
    </dgm:pt>
    <dgm:pt modelId="{C1BAD15D-53B8-4869-8E04-B67F077F6750}" type="parTrans" cxnId="{AC095F84-01C1-4282-B3D7-07AF3A2D55E2}">
      <dgm:prSet/>
      <dgm:spPr/>
      <dgm:t>
        <a:bodyPr/>
        <a:lstStyle/>
        <a:p>
          <a:pPr algn="r" rtl="1"/>
          <a:endParaRPr lang="ar-SA" sz="1800" b="1"/>
        </a:p>
      </dgm:t>
    </dgm:pt>
    <dgm:pt modelId="{27386E48-03A4-4811-920F-D2E1B2EAF7BC}" type="sibTrans" cxnId="{AC095F84-01C1-4282-B3D7-07AF3A2D55E2}">
      <dgm:prSet/>
      <dgm:spPr/>
      <dgm:t>
        <a:bodyPr/>
        <a:lstStyle/>
        <a:p>
          <a:pPr algn="r" rtl="1"/>
          <a:endParaRPr lang="ar-SA" sz="1800" b="1"/>
        </a:p>
      </dgm:t>
    </dgm:pt>
    <dgm:pt modelId="{438C0264-C65D-44C7-BE22-5C8D3D0D53D0}">
      <dgm:prSet custT="1"/>
      <dgm:spPr/>
      <dgm:t>
        <a:bodyPr/>
        <a:lstStyle/>
        <a:p>
          <a:pPr algn="r" rtl="0"/>
          <a:r>
            <a:rPr lang="en-US" sz="1800" b="1" dirty="0" err="1" smtClean="0"/>
            <a:t>Gamosepalous</a:t>
          </a:r>
          <a:r>
            <a:rPr lang="en-US" sz="1800" b="1" dirty="0" smtClean="0"/>
            <a:t> </a:t>
          </a:r>
          <a:r>
            <a:rPr lang="ar-SA" sz="1800" b="1" dirty="0" smtClean="0"/>
            <a:t>قد تكون </a:t>
          </a:r>
          <a:r>
            <a:rPr lang="ar-SA" sz="1800" b="1" dirty="0" err="1" smtClean="0"/>
            <a:t>السبلات</a:t>
          </a:r>
          <a:r>
            <a:rPr lang="ar-SA" sz="1800" b="1" dirty="0" smtClean="0"/>
            <a:t> ملتحمة فتسمى </a:t>
          </a:r>
          <a:r>
            <a:rPr lang="ar-SA" sz="1800" b="1" dirty="0" err="1" smtClean="0"/>
            <a:t>الز</a:t>
          </a:r>
          <a:r>
            <a:rPr lang="ar-SA" sz="1800" b="1" dirty="0" smtClean="0"/>
            <a:t>ھ</a:t>
          </a:r>
          <a:r>
            <a:rPr lang="ar-SA" sz="1800" b="1" dirty="0" err="1" smtClean="0"/>
            <a:t>رة</a:t>
          </a:r>
          <a:r>
            <a:rPr lang="ar-SA" sz="1800" b="1" dirty="0" smtClean="0"/>
            <a:t> ملتحمة </a:t>
          </a:r>
          <a:r>
            <a:rPr lang="ar-SA" sz="1800" b="1" dirty="0" err="1" smtClean="0"/>
            <a:t>السبلات</a:t>
          </a:r>
          <a:endParaRPr lang="en-US" sz="1800" b="1" dirty="0"/>
        </a:p>
      </dgm:t>
    </dgm:pt>
    <dgm:pt modelId="{CC78D0B9-16A6-4538-AC43-CF62EED72482}" type="parTrans" cxnId="{8A9C02C7-3C6D-4AE9-8C88-72346F6F5626}">
      <dgm:prSet/>
      <dgm:spPr/>
      <dgm:t>
        <a:bodyPr/>
        <a:lstStyle/>
        <a:p>
          <a:pPr algn="r" rtl="1"/>
          <a:endParaRPr lang="ar-SA" sz="1800" b="1"/>
        </a:p>
      </dgm:t>
    </dgm:pt>
    <dgm:pt modelId="{6DBBDF90-BFE4-43B2-B79D-643578A42A6D}" type="sibTrans" cxnId="{8A9C02C7-3C6D-4AE9-8C88-72346F6F5626}">
      <dgm:prSet/>
      <dgm:spPr/>
      <dgm:t>
        <a:bodyPr/>
        <a:lstStyle/>
        <a:p>
          <a:pPr algn="r" rtl="1"/>
          <a:endParaRPr lang="ar-SA" sz="1800" b="1"/>
        </a:p>
      </dgm:t>
    </dgm:pt>
    <dgm:pt modelId="{14D8EF2E-4428-41B2-8D81-BCC6EAE52868}">
      <dgm:prSet custT="1"/>
      <dgm:spPr/>
      <dgm:t>
        <a:bodyPr/>
        <a:lstStyle/>
        <a:p>
          <a:pPr algn="r" rtl="0"/>
          <a:r>
            <a:rPr lang="en-US" sz="1800" b="1" dirty="0" smtClean="0"/>
            <a:t>.Polysepalous</a:t>
          </a:r>
          <a:r>
            <a:rPr lang="ar-SA" sz="1800" b="1" dirty="0" smtClean="0"/>
            <a:t> وقد تكون </a:t>
          </a:r>
          <a:r>
            <a:rPr lang="ar-SA" sz="1800" b="1" dirty="0" err="1" smtClean="0"/>
            <a:t>سائبة</a:t>
          </a:r>
          <a:r>
            <a:rPr lang="ar-SA" sz="1800" b="1" dirty="0" smtClean="0"/>
            <a:t> فتسمى </a:t>
          </a:r>
          <a:r>
            <a:rPr lang="ar-SA" sz="1800" b="1" dirty="0" err="1" smtClean="0"/>
            <a:t>الز</a:t>
          </a:r>
          <a:r>
            <a:rPr lang="ar-SA" sz="1800" b="1" dirty="0" smtClean="0"/>
            <a:t>ھ</a:t>
          </a:r>
          <a:r>
            <a:rPr lang="ar-SA" sz="1800" b="1" dirty="0" err="1" smtClean="0"/>
            <a:t>رة</a:t>
          </a:r>
          <a:r>
            <a:rPr lang="ar-SA" sz="1800" b="1" dirty="0" smtClean="0"/>
            <a:t> </a:t>
          </a:r>
          <a:r>
            <a:rPr lang="ar-SA" sz="1800" b="1" dirty="0" err="1" smtClean="0"/>
            <a:t>سائبة</a:t>
          </a:r>
          <a:r>
            <a:rPr lang="ar-SA" sz="1800" b="1" dirty="0" smtClean="0"/>
            <a:t> </a:t>
          </a:r>
          <a:r>
            <a:rPr lang="ar-SA" sz="1800" b="1" dirty="0" err="1" smtClean="0"/>
            <a:t>السبلات</a:t>
          </a:r>
          <a:r>
            <a:rPr lang="ar-SA" sz="1800" b="1" dirty="0" smtClean="0"/>
            <a:t> </a:t>
          </a:r>
          <a:r>
            <a:rPr lang="en-US" sz="1800" b="1" dirty="0" smtClean="0"/>
            <a:t> </a:t>
          </a:r>
          <a:endParaRPr lang="ar-SA" sz="1800" b="1" dirty="0"/>
        </a:p>
      </dgm:t>
    </dgm:pt>
    <dgm:pt modelId="{015A2573-8F60-4AEB-9A6E-DD25BAF41F48}" type="parTrans" cxnId="{9D66781F-FDFB-4349-A5FA-3469D97CD095}">
      <dgm:prSet/>
      <dgm:spPr/>
      <dgm:t>
        <a:bodyPr/>
        <a:lstStyle/>
        <a:p>
          <a:pPr algn="r" rtl="1"/>
          <a:endParaRPr lang="ar-SA" sz="1800" b="1"/>
        </a:p>
      </dgm:t>
    </dgm:pt>
    <dgm:pt modelId="{FE87EB55-EB9A-4E6D-8DBE-446AC2889CBF}" type="sibTrans" cxnId="{9D66781F-FDFB-4349-A5FA-3469D97CD095}">
      <dgm:prSet/>
      <dgm:spPr/>
      <dgm:t>
        <a:bodyPr/>
        <a:lstStyle/>
        <a:p>
          <a:pPr algn="r" rtl="1"/>
          <a:endParaRPr lang="ar-SA" sz="1800" b="1"/>
        </a:p>
      </dgm:t>
    </dgm:pt>
    <dgm:pt modelId="{E57AC730-8E52-4709-8D71-0703FE67EA5F}">
      <dgm:prSet custT="1"/>
      <dgm:spPr/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dirty="0" smtClean="0"/>
            <a:t>قد یستدیم الكأس على التخت ولا یسقط بعد عملیة التلقیح والإخصاب فیسمى الكأس المستديمة </a:t>
          </a:r>
          <a:r>
            <a:rPr lang="en-GB" sz="1800" b="1" dirty="0" smtClean="0"/>
            <a:t>Persistent</a:t>
          </a:r>
          <a:r>
            <a:rPr lang="ar-SA" sz="1800" b="1" dirty="0" smtClean="0"/>
            <a:t> كما في الفصيلة الباذنجانية </a:t>
          </a:r>
          <a:r>
            <a:rPr lang="en-US" sz="1800" b="1" dirty="0" err="1" smtClean="0"/>
            <a:t>Solanaceae</a:t>
          </a:r>
          <a:r>
            <a:rPr lang="ar-SA" sz="1800" b="1" dirty="0" smtClean="0"/>
            <a:t> </a:t>
          </a:r>
          <a:r>
            <a:rPr lang="en-US" sz="1800" b="1" dirty="0" smtClean="0"/>
            <a:t> </a:t>
          </a:r>
          <a:endParaRPr lang="ar-SA" sz="1800" b="1" dirty="0"/>
        </a:p>
      </dgm:t>
    </dgm:pt>
    <dgm:pt modelId="{B180B724-374B-42E5-91BE-7E87485801DC}" type="parTrans" cxnId="{9EFD0064-1039-4724-88DE-23A08B5D593C}">
      <dgm:prSet/>
      <dgm:spPr/>
      <dgm:t>
        <a:bodyPr/>
        <a:lstStyle/>
        <a:p>
          <a:pPr algn="r" rtl="1"/>
          <a:endParaRPr lang="ar-SA" sz="1800" b="1"/>
        </a:p>
      </dgm:t>
    </dgm:pt>
    <dgm:pt modelId="{2FFE80F8-D62F-43F5-A430-03C7C55A982E}" type="sibTrans" cxnId="{9EFD0064-1039-4724-88DE-23A08B5D593C}">
      <dgm:prSet/>
      <dgm:spPr/>
      <dgm:t>
        <a:bodyPr/>
        <a:lstStyle/>
        <a:p>
          <a:pPr algn="r" rtl="1"/>
          <a:endParaRPr lang="ar-SA" sz="1800" b="1"/>
        </a:p>
      </dgm:t>
    </dgm:pt>
    <dgm:pt modelId="{3F0CEDB7-3D41-423D-A8D3-C7CAF194D609}" type="pres">
      <dgm:prSet presAssocID="{8D4D3641-ED70-4A81-A785-703349FB429F}" presName="linear" presStyleCnt="0">
        <dgm:presLayoutVars>
          <dgm:animLvl val="lvl"/>
          <dgm:resizeHandles val="exact"/>
        </dgm:presLayoutVars>
      </dgm:prSet>
      <dgm:spPr/>
    </dgm:pt>
    <dgm:pt modelId="{90AE483C-787D-4AE0-8C26-2DF2E2D76A4B}" type="pres">
      <dgm:prSet presAssocID="{8005106C-27E3-4572-981C-7076A7EEE89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A49616B-A97B-4DCA-9765-4F166027C022}" type="pres">
      <dgm:prSet presAssocID="{BE786CAC-768A-4BFA-8DF5-36587D0BD0FA}" presName="spacer" presStyleCnt="0"/>
      <dgm:spPr/>
    </dgm:pt>
    <dgm:pt modelId="{CCDDF2EB-A980-4303-ACB5-3B2746203C86}" type="pres">
      <dgm:prSet presAssocID="{7BD2F2F2-E4E1-4443-B182-27FBFEC7A3A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B1D5F3B-354D-4953-AA97-59C6B38232C3}" type="pres">
      <dgm:prSet presAssocID="{05161663-D927-46B8-9022-874BA5E08D60}" presName="spacer" presStyleCnt="0"/>
      <dgm:spPr/>
    </dgm:pt>
    <dgm:pt modelId="{A6C3B6E4-F54D-4A98-B9DB-4B251FBDBD73}" type="pres">
      <dgm:prSet presAssocID="{CABC56C6-DD98-4B3F-BFAE-E0D0500B5DB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B5BFD3C-4CCB-465B-B6A2-87C638D5BA4C}" type="pres">
      <dgm:prSet presAssocID="{27386E48-03A4-4811-920F-D2E1B2EAF7BC}" presName="spacer" presStyleCnt="0"/>
      <dgm:spPr/>
    </dgm:pt>
    <dgm:pt modelId="{6E40F8D3-0CD0-4F4B-B7D8-44A0B7A7F0D3}" type="pres">
      <dgm:prSet presAssocID="{438C0264-C65D-44C7-BE22-5C8D3D0D53D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09E204A-D91C-4AC0-BBB5-89DFC1E63339}" type="pres">
      <dgm:prSet presAssocID="{6DBBDF90-BFE4-43B2-B79D-643578A42A6D}" presName="spacer" presStyleCnt="0"/>
      <dgm:spPr/>
    </dgm:pt>
    <dgm:pt modelId="{BB3139FE-1A2C-4863-B23A-53E48F264289}" type="pres">
      <dgm:prSet presAssocID="{14D8EF2E-4428-41B2-8D81-BCC6EAE5286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CD5676-13DD-4BB8-A8F7-F6E8C74326E5}" type="pres">
      <dgm:prSet presAssocID="{FE87EB55-EB9A-4E6D-8DBE-446AC2889CBF}" presName="spacer" presStyleCnt="0"/>
      <dgm:spPr/>
    </dgm:pt>
    <dgm:pt modelId="{7D5640F2-5906-4DA8-88FD-F23012DC4328}" type="pres">
      <dgm:prSet presAssocID="{E57AC730-8E52-4709-8D71-0703FE67EA5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79B3187-841A-42E1-B5E1-4AA066B1F427}" type="presOf" srcId="{14D8EF2E-4428-41B2-8D81-BCC6EAE52868}" destId="{BB3139FE-1A2C-4863-B23A-53E48F264289}" srcOrd="0" destOrd="0" presId="urn:microsoft.com/office/officeart/2005/8/layout/vList2"/>
    <dgm:cxn modelId="{8A9C02C7-3C6D-4AE9-8C88-72346F6F5626}" srcId="{8D4D3641-ED70-4A81-A785-703349FB429F}" destId="{438C0264-C65D-44C7-BE22-5C8D3D0D53D0}" srcOrd="3" destOrd="0" parTransId="{CC78D0B9-16A6-4538-AC43-CF62EED72482}" sibTransId="{6DBBDF90-BFE4-43B2-B79D-643578A42A6D}"/>
    <dgm:cxn modelId="{FC300EBD-C3A1-4380-9568-FBB2F49405CD}" type="presOf" srcId="{438C0264-C65D-44C7-BE22-5C8D3D0D53D0}" destId="{6E40F8D3-0CD0-4F4B-B7D8-44A0B7A7F0D3}" srcOrd="0" destOrd="0" presId="urn:microsoft.com/office/officeart/2005/8/layout/vList2"/>
    <dgm:cxn modelId="{F7BFAE27-5BF9-47D5-9E78-6F13C08F0806}" srcId="{8D4D3641-ED70-4A81-A785-703349FB429F}" destId="{7BD2F2F2-E4E1-4443-B182-27FBFEC7A3A6}" srcOrd="1" destOrd="0" parTransId="{CA207F29-CE42-4366-9057-3E2166035790}" sibTransId="{05161663-D927-46B8-9022-874BA5E08D60}"/>
    <dgm:cxn modelId="{34C78880-E53C-4E69-9388-1A7CA93A433D}" type="presOf" srcId="{8D4D3641-ED70-4A81-A785-703349FB429F}" destId="{3F0CEDB7-3D41-423D-A8D3-C7CAF194D609}" srcOrd="0" destOrd="0" presId="urn:microsoft.com/office/officeart/2005/8/layout/vList2"/>
    <dgm:cxn modelId="{25839A83-80C8-4FF0-A79F-813C3FF8D221}" srcId="{8D4D3641-ED70-4A81-A785-703349FB429F}" destId="{8005106C-27E3-4572-981C-7076A7EEE89E}" srcOrd="0" destOrd="0" parTransId="{5B826B21-496A-4C79-AED9-7B8F69044B6A}" sibTransId="{BE786CAC-768A-4BFA-8DF5-36587D0BD0FA}"/>
    <dgm:cxn modelId="{9EFD0064-1039-4724-88DE-23A08B5D593C}" srcId="{8D4D3641-ED70-4A81-A785-703349FB429F}" destId="{E57AC730-8E52-4709-8D71-0703FE67EA5F}" srcOrd="5" destOrd="0" parTransId="{B180B724-374B-42E5-91BE-7E87485801DC}" sibTransId="{2FFE80F8-D62F-43F5-A430-03C7C55A982E}"/>
    <dgm:cxn modelId="{AC095F84-01C1-4282-B3D7-07AF3A2D55E2}" srcId="{8D4D3641-ED70-4A81-A785-703349FB429F}" destId="{CABC56C6-DD98-4B3F-BFAE-E0D0500B5DB0}" srcOrd="2" destOrd="0" parTransId="{C1BAD15D-53B8-4869-8E04-B67F077F6750}" sibTransId="{27386E48-03A4-4811-920F-D2E1B2EAF7BC}"/>
    <dgm:cxn modelId="{B8A9EB9F-6432-4151-8525-0B543DBCDA67}" type="presOf" srcId="{E57AC730-8E52-4709-8D71-0703FE67EA5F}" destId="{7D5640F2-5906-4DA8-88FD-F23012DC4328}" srcOrd="0" destOrd="0" presId="urn:microsoft.com/office/officeart/2005/8/layout/vList2"/>
    <dgm:cxn modelId="{9D66781F-FDFB-4349-A5FA-3469D97CD095}" srcId="{8D4D3641-ED70-4A81-A785-703349FB429F}" destId="{14D8EF2E-4428-41B2-8D81-BCC6EAE52868}" srcOrd="4" destOrd="0" parTransId="{015A2573-8F60-4AEB-9A6E-DD25BAF41F48}" sibTransId="{FE87EB55-EB9A-4E6D-8DBE-446AC2889CBF}"/>
    <dgm:cxn modelId="{970B6F04-9D0B-4534-9217-DBF6619694DF}" type="presOf" srcId="{7BD2F2F2-E4E1-4443-B182-27FBFEC7A3A6}" destId="{CCDDF2EB-A980-4303-ACB5-3B2746203C86}" srcOrd="0" destOrd="0" presId="urn:microsoft.com/office/officeart/2005/8/layout/vList2"/>
    <dgm:cxn modelId="{9311C1E6-AC02-4E07-9B88-2A2DCAC8075F}" type="presOf" srcId="{8005106C-27E3-4572-981C-7076A7EEE89E}" destId="{90AE483C-787D-4AE0-8C26-2DF2E2D76A4B}" srcOrd="0" destOrd="0" presId="urn:microsoft.com/office/officeart/2005/8/layout/vList2"/>
    <dgm:cxn modelId="{419C16B5-2042-4843-8057-97294856EC68}" type="presOf" srcId="{CABC56C6-DD98-4B3F-BFAE-E0D0500B5DB0}" destId="{A6C3B6E4-F54D-4A98-B9DB-4B251FBDBD73}" srcOrd="0" destOrd="0" presId="urn:microsoft.com/office/officeart/2005/8/layout/vList2"/>
    <dgm:cxn modelId="{6153FAA9-AD8C-4E12-9509-193F0C59CA60}" type="presParOf" srcId="{3F0CEDB7-3D41-423D-A8D3-C7CAF194D609}" destId="{90AE483C-787D-4AE0-8C26-2DF2E2D76A4B}" srcOrd="0" destOrd="0" presId="urn:microsoft.com/office/officeart/2005/8/layout/vList2"/>
    <dgm:cxn modelId="{8AE20041-EB69-4FBC-BB87-852167B1D0DD}" type="presParOf" srcId="{3F0CEDB7-3D41-423D-A8D3-C7CAF194D609}" destId="{4A49616B-A97B-4DCA-9765-4F166027C022}" srcOrd="1" destOrd="0" presId="urn:microsoft.com/office/officeart/2005/8/layout/vList2"/>
    <dgm:cxn modelId="{2D866C99-2900-437A-AE00-A1644DB90DD0}" type="presParOf" srcId="{3F0CEDB7-3D41-423D-A8D3-C7CAF194D609}" destId="{CCDDF2EB-A980-4303-ACB5-3B2746203C86}" srcOrd="2" destOrd="0" presId="urn:microsoft.com/office/officeart/2005/8/layout/vList2"/>
    <dgm:cxn modelId="{76AA5950-6E84-4739-82E0-22B21A57E88D}" type="presParOf" srcId="{3F0CEDB7-3D41-423D-A8D3-C7CAF194D609}" destId="{7B1D5F3B-354D-4953-AA97-59C6B38232C3}" srcOrd="3" destOrd="0" presId="urn:microsoft.com/office/officeart/2005/8/layout/vList2"/>
    <dgm:cxn modelId="{3CE55712-945B-42E8-9733-D7D238D333AC}" type="presParOf" srcId="{3F0CEDB7-3D41-423D-A8D3-C7CAF194D609}" destId="{A6C3B6E4-F54D-4A98-B9DB-4B251FBDBD73}" srcOrd="4" destOrd="0" presId="urn:microsoft.com/office/officeart/2005/8/layout/vList2"/>
    <dgm:cxn modelId="{19E24219-7459-4FB8-A164-884594B73A2C}" type="presParOf" srcId="{3F0CEDB7-3D41-423D-A8D3-C7CAF194D609}" destId="{CB5BFD3C-4CCB-465B-B6A2-87C638D5BA4C}" srcOrd="5" destOrd="0" presId="urn:microsoft.com/office/officeart/2005/8/layout/vList2"/>
    <dgm:cxn modelId="{9185348D-6048-4678-886A-3A4E4D3AC904}" type="presParOf" srcId="{3F0CEDB7-3D41-423D-A8D3-C7CAF194D609}" destId="{6E40F8D3-0CD0-4F4B-B7D8-44A0B7A7F0D3}" srcOrd="6" destOrd="0" presId="urn:microsoft.com/office/officeart/2005/8/layout/vList2"/>
    <dgm:cxn modelId="{15CC3FC9-38EA-4C0B-AF20-51102F554FC7}" type="presParOf" srcId="{3F0CEDB7-3D41-423D-A8D3-C7CAF194D609}" destId="{F09E204A-D91C-4AC0-BBB5-89DFC1E63339}" srcOrd="7" destOrd="0" presId="urn:microsoft.com/office/officeart/2005/8/layout/vList2"/>
    <dgm:cxn modelId="{5ED17614-3DD6-4B7D-A243-EABD88913EDF}" type="presParOf" srcId="{3F0CEDB7-3D41-423D-A8D3-C7CAF194D609}" destId="{BB3139FE-1A2C-4863-B23A-53E48F264289}" srcOrd="8" destOrd="0" presId="urn:microsoft.com/office/officeart/2005/8/layout/vList2"/>
    <dgm:cxn modelId="{4747DD40-9E95-48B5-87FC-809F353BEDB4}" type="presParOf" srcId="{3F0CEDB7-3D41-423D-A8D3-C7CAF194D609}" destId="{BCCD5676-13DD-4BB8-A8F7-F6E8C74326E5}" srcOrd="9" destOrd="0" presId="urn:microsoft.com/office/officeart/2005/8/layout/vList2"/>
    <dgm:cxn modelId="{941FF33C-209B-4B9E-9D88-F6F9FF97BA3B}" type="presParOf" srcId="{3F0CEDB7-3D41-423D-A8D3-C7CAF194D609}" destId="{7D5640F2-5906-4DA8-88FD-F23012DC4328}" srcOrd="1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25/05/38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3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2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2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oseequalsrose.blogspot.com/2016/04/flower.html" TargetMode="External"/><Relationship Id="rId2" Type="http://schemas.openxmlformats.org/officeDocument/2006/relationships/hyperlink" Target="http://dvbiology.org/biologyweb/plantfa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الزهرة والمحيطات الأساسية وغير الأساسية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dirty="0" smtClean="0"/>
              <a:t>لحمي </a:t>
            </a:r>
            <a:r>
              <a:rPr lang="en-GB" dirty="0" smtClean="0"/>
              <a:t>Succulent</a:t>
            </a:r>
            <a:r>
              <a:rPr lang="ar-SA" dirty="0" smtClean="0"/>
              <a:t> كما في الرمان حيث يتخشب فيما بعد</a:t>
            </a:r>
            <a:endParaRPr lang="ar-SA" dirty="0"/>
          </a:p>
        </p:txBody>
      </p:sp>
      <p:pic>
        <p:nvPicPr>
          <p:cNvPr id="10" name="عنصر نائب للمحتوى 9" descr="الرمان Punica granatu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16252"/>
            <a:ext cx="4040188" cy="2868533"/>
          </a:xfrm>
        </p:spPr>
      </p:pic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شبة الجرة </a:t>
            </a:r>
            <a:r>
              <a:rPr lang="en-GB" dirty="0" err="1" smtClean="0"/>
              <a:t>urccolate</a:t>
            </a:r>
            <a:r>
              <a:rPr lang="en-GB" dirty="0" smtClean="0"/>
              <a:t>, </a:t>
            </a:r>
            <a:r>
              <a:rPr lang="en-GB" dirty="0" err="1" smtClean="0"/>
              <a:t>pitcher.like</a:t>
            </a:r>
            <a:r>
              <a:rPr lang="en-US" dirty="0" smtClean="0"/>
              <a:t> </a:t>
            </a:r>
            <a:r>
              <a:rPr lang="ar-SA" dirty="0" smtClean="0"/>
              <a:t> كما في </a:t>
            </a:r>
            <a:r>
              <a:rPr lang="ar-SA" dirty="0" err="1" smtClean="0"/>
              <a:t>الداتورا</a:t>
            </a:r>
            <a:r>
              <a:rPr lang="ar-SA" dirty="0" smtClean="0"/>
              <a:t> </a:t>
            </a:r>
            <a:r>
              <a:rPr lang="en-GB" dirty="0" err="1" smtClean="0"/>
              <a:t>Datura</a:t>
            </a:r>
            <a:r>
              <a:rPr lang="en-GB" dirty="0" smtClean="0"/>
              <a:t> sp</a:t>
            </a:r>
            <a:r>
              <a:rPr lang="en-GB" dirty="0" smtClean="0"/>
              <a:t>.</a:t>
            </a:r>
            <a:endParaRPr lang="ar-SA" dirty="0" smtClean="0"/>
          </a:p>
        </p:txBody>
      </p:sp>
      <p:pic>
        <p:nvPicPr>
          <p:cNvPr id="9" name="عنصر نائب للمحتوى 8" descr="dator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2786058"/>
            <a:ext cx="3714775" cy="285752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SA" i="1" dirty="0" smtClean="0"/>
              <a:t>مهمازي </a:t>
            </a:r>
            <a:r>
              <a:rPr lang="en-US" dirty="0" smtClean="0"/>
              <a:t>Spurred</a:t>
            </a:r>
            <a:r>
              <a:rPr lang="ar-SA" dirty="0" smtClean="0"/>
              <a:t> كما في </a:t>
            </a:r>
            <a:r>
              <a:rPr lang="ar-SA" dirty="0" err="1" smtClean="0"/>
              <a:t>العايق</a:t>
            </a:r>
            <a:r>
              <a:rPr lang="ar-SA" dirty="0" smtClean="0"/>
              <a:t> </a:t>
            </a:r>
            <a:r>
              <a:rPr lang="ar-SA" dirty="0" err="1" smtClean="0"/>
              <a:t>وابوخنجر</a:t>
            </a:r>
            <a:r>
              <a:rPr lang="ar-SA" dirty="0" smtClean="0"/>
              <a:t> </a:t>
            </a:r>
            <a:r>
              <a:rPr lang="en-US" i="1" dirty="0" err="1" smtClean="0"/>
              <a:t>Tropaeolum</a:t>
            </a:r>
            <a:r>
              <a:rPr lang="en-US" i="1" dirty="0" smtClean="0"/>
              <a:t> </a:t>
            </a:r>
            <a:r>
              <a:rPr lang="en-US" i="1" dirty="0" smtClean="0"/>
              <a:t>sp</a:t>
            </a:r>
            <a:endParaRPr lang="ar-SA" i="1" dirty="0" smtClean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ناقوسي </a:t>
            </a:r>
            <a:r>
              <a:rPr lang="en-GB" dirty="0" err="1" smtClean="0"/>
              <a:t>Companulate</a:t>
            </a:r>
            <a:r>
              <a:rPr lang="en-US" dirty="0" smtClean="0"/>
              <a:t> </a:t>
            </a:r>
            <a:r>
              <a:rPr lang="ar-SA" dirty="0" smtClean="0"/>
              <a:t> كما في </a:t>
            </a:r>
            <a:r>
              <a:rPr lang="ar-SA" dirty="0" err="1" smtClean="0"/>
              <a:t>الهبيسكس</a:t>
            </a:r>
            <a:r>
              <a:rPr lang="ar-SA" dirty="0" smtClean="0"/>
              <a:t> </a:t>
            </a:r>
            <a:r>
              <a:rPr lang="en-US" i="1" dirty="0" smtClean="0"/>
              <a:t>Hibiscus </a:t>
            </a:r>
            <a:r>
              <a:rPr lang="en-US" i="1" dirty="0" smtClean="0"/>
              <a:t>sp</a:t>
            </a:r>
            <a:endParaRPr lang="ar-SA" i="1" dirty="0" smtClean="0"/>
          </a:p>
        </p:txBody>
      </p:sp>
      <p:pic>
        <p:nvPicPr>
          <p:cNvPr id="12" name="عنصر نائب للمحتوى 11" descr="كاس الهبيسكس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52710" y="2174875"/>
            <a:ext cx="3626404" cy="3951288"/>
          </a:xfrm>
        </p:spPr>
      </p:pic>
      <p:pic>
        <p:nvPicPr>
          <p:cNvPr id="11" name="عنصر نائب للمحتوى 10" descr="مهمازي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905924"/>
            <a:ext cx="4040188" cy="248919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ar-SA" dirty="0" smtClean="0"/>
              <a:t>زغبي </a:t>
            </a:r>
            <a:r>
              <a:rPr lang="en-US" dirty="0" err="1" smtClean="0"/>
              <a:t>Pappus</a:t>
            </a:r>
            <a:r>
              <a:rPr lang="ar-SA" dirty="0" smtClean="0"/>
              <a:t> حيث </a:t>
            </a:r>
            <a:r>
              <a:rPr lang="ar-SA" dirty="0" err="1" smtClean="0"/>
              <a:t>يتحور</a:t>
            </a:r>
            <a:r>
              <a:rPr lang="ar-SA" dirty="0" smtClean="0"/>
              <a:t> الكأس </a:t>
            </a:r>
            <a:r>
              <a:rPr lang="ar-SA" dirty="0" err="1" smtClean="0"/>
              <a:t>الى</a:t>
            </a:r>
            <a:r>
              <a:rPr lang="ar-SA" dirty="0" smtClean="0"/>
              <a:t> زوائد حرشفية صغيرة </a:t>
            </a:r>
            <a:r>
              <a:rPr lang="ar-SA" dirty="0" err="1" smtClean="0"/>
              <a:t>او</a:t>
            </a:r>
            <a:r>
              <a:rPr lang="ar-SA" dirty="0" smtClean="0"/>
              <a:t> شعيرات كما في دوار الشمس  </a:t>
            </a:r>
            <a:r>
              <a:rPr lang="en-US" i="1" dirty="0" smtClean="0"/>
              <a:t>Helianthus </a:t>
            </a:r>
            <a:r>
              <a:rPr lang="en-US" i="1" dirty="0" err="1" smtClean="0"/>
              <a:t>annuus</a:t>
            </a:r>
            <a:endParaRPr lang="ar-SA" i="1" dirty="0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i="1" dirty="0" smtClean="0"/>
              <a:t>شفوي </a:t>
            </a:r>
            <a:r>
              <a:rPr lang="en-US" dirty="0" err="1" smtClean="0"/>
              <a:t>Labiate</a:t>
            </a:r>
            <a:r>
              <a:rPr lang="ar-SA" dirty="0" smtClean="0"/>
              <a:t> كما في </a:t>
            </a:r>
            <a:r>
              <a:rPr lang="ar-SA" dirty="0" err="1" smtClean="0"/>
              <a:t>افراد</a:t>
            </a:r>
            <a:r>
              <a:rPr lang="ar-SA" dirty="0" smtClean="0"/>
              <a:t> الفصيلة الشفوية </a:t>
            </a:r>
            <a:r>
              <a:rPr lang="en-US" dirty="0" err="1" smtClean="0"/>
              <a:t>Labitae</a:t>
            </a:r>
            <a:r>
              <a:rPr lang="ar-SA" dirty="0" smtClean="0"/>
              <a:t> </a:t>
            </a:r>
          </a:p>
        </p:txBody>
      </p:sp>
      <p:pic>
        <p:nvPicPr>
          <p:cNvPr id="7" name="عنصر نائب للمحتوى 6" descr="الكاس الشفوي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804102"/>
            <a:ext cx="4041775" cy="2692833"/>
          </a:xfrm>
        </p:spPr>
      </p:pic>
      <p:pic>
        <p:nvPicPr>
          <p:cNvPr id="10" name="عنصر نائب للمحتوى 9" descr="بدون عنوان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294" y="2245519"/>
            <a:ext cx="3810000" cy="381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قد لا تتمیز </a:t>
            </a:r>
            <a:r>
              <a:rPr lang="ar-SA" dirty="0" err="1" smtClean="0"/>
              <a:t>السبلات</a:t>
            </a:r>
            <a:r>
              <a:rPr lang="ar-SA" dirty="0" smtClean="0"/>
              <a:t> عن </a:t>
            </a:r>
            <a:r>
              <a:rPr lang="ar-SA" dirty="0" err="1" smtClean="0"/>
              <a:t>البتلات</a:t>
            </a:r>
            <a:r>
              <a:rPr lang="ar-SA" dirty="0" smtClean="0"/>
              <a:t> في </a:t>
            </a:r>
            <a:r>
              <a:rPr lang="ar-SA" dirty="0" err="1" smtClean="0"/>
              <a:t>بعضالأز</a:t>
            </a:r>
            <a:r>
              <a:rPr lang="ar-SA" dirty="0" smtClean="0"/>
              <a:t>ھ</a:t>
            </a:r>
            <a:r>
              <a:rPr lang="ar-SA" dirty="0" err="1" smtClean="0"/>
              <a:t>ار</a:t>
            </a:r>
            <a:r>
              <a:rPr lang="ar-SA" dirty="0" smtClean="0"/>
              <a:t>، </a:t>
            </a:r>
            <a:r>
              <a:rPr lang="ar-SA" dirty="0" err="1" smtClean="0"/>
              <a:t>اذ</a:t>
            </a:r>
            <a:r>
              <a:rPr lang="ar-SA" dirty="0" smtClean="0"/>
              <a:t> یندمج المحیطان مع بعضھما </a:t>
            </a:r>
            <a:r>
              <a:rPr lang="ar-SA" dirty="0" smtClean="0"/>
              <a:t>كما في </a:t>
            </a:r>
            <a:r>
              <a:rPr lang="ar-SA" i="1" dirty="0" err="1" smtClean="0"/>
              <a:t>ز</a:t>
            </a:r>
            <a:r>
              <a:rPr lang="ar-SA" i="1" dirty="0" smtClean="0"/>
              <a:t>ھ</a:t>
            </a:r>
            <a:r>
              <a:rPr lang="ar-SA" i="1" dirty="0" err="1" smtClean="0"/>
              <a:t>رة</a:t>
            </a:r>
            <a:r>
              <a:rPr lang="ar-SA" i="1" dirty="0" smtClean="0"/>
              <a:t> </a:t>
            </a:r>
            <a:r>
              <a:rPr lang="ar-SA" i="1" dirty="0" err="1" smtClean="0"/>
              <a:t>الج</a:t>
            </a:r>
            <a:r>
              <a:rPr lang="ar-SA" i="1" dirty="0" smtClean="0"/>
              <a:t>ھ</a:t>
            </a:r>
            <a:r>
              <a:rPr lang="ar-SA" i="1" dirty="0" err="1" smtClean="0"/>
              <a:t>نمیة</a:t>
            </a:r>
            <a:r>
              <a:rPr lang="en-US" i="1" dirty="0" smtClean="0"/>
              <a:t>Bougainvillea </a:t>
            </a:r>
            <a:r>
              <a:rPr lang="en-US" i="1" dirty="0" smtClean="0"/>
              <a:t>sp  </a:t>
            </a:r>
            <a:r>
              <a:rPr lang="ar-SA" i="1" dirty="0" smtClean="0"/>
              <a:t> </a:t>
            </a:r>
            <a:r>
              <a:rPr lang="ar-SA" dirty="0" smtClean="0"/>
              <a:t>عندئذ </a:t>
            </a:r>
            <a:r>
              <a:rPr lang="ar-SA" dirty="0" smtClean="0"/>
              <a:t>تسمى </a:t>
            </a:r>
            <a:r>
              <a:rPr lang="ar-SA" dirty="0" err="1" smtClean="0"/>
              <a:t>السبلات</a:t>
            </a:r>
            <a:r>
              <a:rPr lang="ar-SA" dirty="0" smtClean="0"/>
              <a:t> </a:t>
            </a:r>
            <a:r>
              <a:rPr lang="ar-SA" dirty="0" err="1" smtClean="0"/>
              <a:t>والبتلات</a:t>
            </a:r>
            <a:r>
              <a:rPr lang="ar-SA" dirty="0" smtClean="0"/>
              <a:t> </a:t>
            </a:r>
            <a:r>
              <a:rPr lang="ar-SA" dirty="0" err="1" smtClean="0"/>
              <a:t>بأسم</a:t>
            </a:r>
            <a:r>
              <a:rPr lang="ar-SA" dirty="0" smtClean="0"/>
              <a:t> الغلاف </a:t>
            </a:r>
            <a:r>
              <a:rPr lang="ar-SA" dirty="0" err="1" smtClean="0"/>
              <a:t>الز</a:t>
            </a:r>
            <a:r>
              <a:rPr lang="ar-SA" dirty="0" smtClean="0"/>
              <a:t>ھري</a:t>
            </a:r>
            <a:r>
              <a:rPr lang="en-US" dirty="0" err="1" smtClean="0"/>
              <a:t>Perianth</a:t>
            </a:r>
            <a:r>
              <a:rPr lang="en-US" i="1" dirty="0" smtClean="0"/>
              <a:t> </a:t>
            </a:r>
            <a:r>
              <a:rPr lang="ar-SA" i="1" dirty="0" smtClean="0"/>
              <a:t> </a:t>
            </a:r>
            <a:r>
              <a:rPr lang="ar-SA" dirty="0" smtClean="0"/>
              <a:t>وتسمى </a:t>
            </a:r>
            <a:r>
              <a:rPr lang="ar-SA" dirty="0" err="1" smtClean="0"/>
              <a:t>اجزاءة</a:t>
            </a:r>
            <a:r>
              <a:rPr lang="ar-SA" dirty="0" smtClean="0"/>
              <a:t> </a:t>
            </a:r>
            <a:r>
              <a:rPr lang="ar-SA" dirty="0" err="1" smtClean="0"/>
              <a:t>تبلات</a:t>
            </a:r>
            <a:r>
              <a:rPr lang="ar-SA" dirty="0" smtClean="0"/>
              <a:t> </a:t>
            </a:r>
            <a:r>
              <a:rPr lang="en-US" dirty="0" err="1" smtClean="0"/>
              <a:t>Tepals</a:t>
            </a:r>
            <a:endParaRPr lang="en-US" dirty="0" smtClean="0"/>
          </a:p>
          <a:p>
            <a:r>
              <a:rPr lang="ar-SA" dirty="0" smtClean="0"/>
              <a:t>كما في </a:t>
            </a:r>
            <a:r>
              <a:rPr lang="ar-SA" dirty="0" err="1" smtClean="0"/>
              <a:t>ز</a:t>
            </a:r>
            <a:r>
              <a:rPr lang="ar-SA" dirty="0" smtClean="0"/>
              <a:t>ھ</a:t>
            </a:r>
            <a:r>
              <a:rPr lang="ar-SA" dirty="0" err="1" smtClean="0"/>
              <a:t>رة</a:t>
            </a:r>
            <a:r>
              <a:rPr lang="ar-SA" dirty="0" smtClean="0"/>
              <a:t> </a:t>
            </a:r>
            <a:r>
              <a:rPr lang="ar-SA" dirty="0" err="1" smtClean="0"/>
              <a:t>ال</a:t>
            </a:r>
            <a:r>
              <a:rPr lang="ar-SA" dirty="0" smtClean="0"/>
              <a:t>ھ</a:t>
            </a:r>
            <a:r>
              <a:rPr lang="ar-SA" dirty="0" err="1" smtClean="0"/>
              <a:t>بیسكس</a:t>
            </a:r>
            <a:r>
              <a:rPr lang="en-US" i="1" dirty="0" smtClean="0"/>
              <a:t>Hibiscus sp</a:t>
            </a:r>
            <a:r>
              <a:rPr lang="ar-SA" dirty="0" smtClean="0"/>
              <a:t> قد یوجد محیط خارج الكأس یسمى تحت الكأس </a:t>
            </a:r>
            <a:r>
              <a:rPr lang="en-US" dirty="0" err="1" smtClean="0"/>
              <a:t>Epicalyx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/>
        </p:nvGraphicFramePr>
        <p:xfrm>
          <a:off x="457200" y="273050"/>
          <a:ext cx="3008313" cy="1162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عنصر نائب للنص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" name="صورة 8" descr="imagesCAWGTAMH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232" y="1357298"/>
            <a:ext cx="1714512" cy="1785950"/>
          </a:xfrm>
          <a:prstGeom prst="rect">
            <a:avLst/>
          </a:prstGeom>
        </p:spPr>
      </p:pic>
      <p:pic>
        <p:nvPicPr>
          <p:cNvPr id="10" name="صورة 9" descr="ملتحمة البتلات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10" y="1428736"/>
            <a:ext cx="1357322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err="1" smtClean="0"/>
              <a:t>اشكال</a:t>
            </a:r>
            <a:r>
              <a:rPr lang="ar-SA" dirty="0" smtClean="0"/>
              <a:t> </a:t>
            </a:r>
            <a:r>
              <a:rPr lang="ar-SA" dirty="0" err="1" smtClean="0"/>
              <a:t>التويج</a:t>
            </a:r>
            <a:r>
              <a:rPr lang="ar-SA" sz="4000" dirty="0" err="1" smtClean="0"/>
              <a:t>أیضا</a:t>
            </a:r>
            <a:r>
              <a:rPr lang="ar-SA" sz="4000" dirty="0" smtClean="0"/>
              <a:t> </a:t>
            </a:r>
            <a:r>
              <a:rPr lang="ar-SA" sz="4000" dirty="0" err="1" smtClean="0"/>
              <a:t>التویج</a:t>
            </a:r>
            <a:r>
              <a:rPr lang="ar-SA" sz="4000" dirty="0" smtClean="0"/>
              <a:t> </a:t>
            </a:r>
            <a:r>
              <a:rPr lang="ar-SA" sz="4000" dirty="0" err="1" smtClean="0"/>
              <a:t>سائب</a:t>
            </a:r>
            <a:r>
              <a:rPr lang="ar-SA" sz="4000" dirty="0" smtClean="0"/>
              <a:t> </a:t>
            </a:r>
            <a:r>
              <a:rPr lang="ar-SA" sz="4000" dirty="0" err="1" smtClean="0"/>
              <a:t>البتلات</a:t>
            </a:r>
            <a:r>
              <a:rPr lang="ar-SA" sz="4000" dirty="0" smtClean="0"/>
              <a:t> لا یوجد </a:t>
            </a:r>
            <a:r>
              <a:rPr lang="ar-SA" sz="4000" dirty="0" err="1" smtClean="0"/>
              <a:t>لة</a:t>
            </a:r>
            <a:r>
              <a:rPr lang="ar-SA" sz="4000" dirty="0" smtClean="0"/>
              <a:t> شكل محدد بینما یتمیز </a:t>
            </a:r>
            <a:r>
              <a:rPr lang="ar-SA" sz="4000" dirty="0" err="1" smtClean="0"/>
              <a:t>التویج</a:t>
            </a:r>
            <a:r>
              <a:rPr lang="ar-SA" sz="4000" dirty="0" smtClean="0"/>
              <a:t> الملتحم </a:t>
            </a:r>
            <a:r>
              <a:rPr lang="ar-SA" sz="4000" dirty="0" err="1" smtClean="0"/>
              <a:t>البتلات</a:t>
            </a:r>
            <a:r>
              <a:rPr lang="ar-SA" sz="4000" dirty="0" smtClean="0"/>
              <a:t> بعدة أشكال منھا: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7"/>
          </a:xfrm>
        </p:spPr>
        <p:txBody>
          <a:bodyPr>
            <a:noAutofit/>
          </a:bodyPr>
          <a:lstStyle/>
          <a:p>
            <a:r>
              <a:rPr lang="ar-SA" sz="1400" dirty="0" smtClean="0"/>
              <a:t>فراشي </a:t>
            </a:r>
            <a:r>
              <a:rPr lang="en-US" sz="1400" dirty="0" err="1" smtClean="0"/>
              <a:t>Papilionate</a:t>
            </a:r>
            <a:r>
              <a:rPr lang="ar-SA" sz="1400" dirty="0" smtClean="0"/>
              <a:t> حيث تكون </a:t>
            </a:r>
            <a:r>
              <a:rPr lang="ar-SA" sz="1400" dirty="0" err="1" smtClean="0"/>
              <a:t>البتلات</a:t>
            </a:r>
            <a:r>
              <a:rPr lang="ar-SA" sz="1400" dirty="0" smtClean="0"/>
              <a:t> مختلفة الحجم والشكل وتتخذ شكل الفراشة كما في </a:t>
            </a:r>
            <a:r>
              <a:rPr lang="ar-SA" sz="1400" dirty="0" err="1" smtClean="0"/>
              <a:t>افراد</a:t>
            </a:r>
            <a:r>
              <a:rPr lang="ar-SA" sz="1400" dirty="0" smtClean="0"/>
              <a:t> تحت الفصيلة </a:t>
            </a:r>
            <a:r>
              <a:rPr lang="ar-SA" sz="1400" dirty="0" err="1" smtClean="0"/>
              <a:t>الفراشية</a:t>
            </a:r>
            <a:r>
              <a:rPr lang="ar-SA" sz="1400" dirty="0" smtClean="0"/>
              <a:t> </a:t>
            </a:r>
            <a:r>
              <a:rPr lang="en-US" sz="1400" dirty="0" err="1" smtClean="0"/>
              <a:t>Papilionoideae</a:t>
            </a:r>
            <a:r>
              <a:rPr lang="ar-SA" sz="1400" dirty="0" smtClean="0"/>
              <a:t> </a:t>
            </a:r>
            <a:r>
              <a:rPr lang="ar-SA" sz="1400" dirty="0" err="1" smtClean="0"/>
              <a:t>او</a:t>
            </a:r>
            <a:r>
              <a:rPr lang="ar-SA" sz="1400" dirty="0" smtClean="0"/>
              <a:t> في </a:t>
            </a:r>
            <a:r>
              <a:rPr lang="ar-SA" sz="1400" dirty="0" smtClean="0"/>
              <a:t>الفصيلة </a:t>
            </a:r>
            <a:r>
              <a:rPr lang="ar-SA" sz="1400" dirty="0" smtClean="0"/>
              <a:t>القرنية </a:t>
            </a:r>
            <a:r>
              <a:rPr lang="en-US" sz="1400" dirty="0" err="1" smtClean="0"/>
              <a:t>Faboideae</a:t>
            </a:r>
            <a:r>
              <a:rPr lang="ar-SA" sz="1400" dirty="0" smtClean="0"/>
              <a:t>.</a:t>
            </a:r>
            <a:endParaRPr lang="ar-SA" sz="1400" dirty="0" smtClean="0"/>
          </a:p>
        </p:txBody>
      </p:sp>
      <p:pic>
        <p:nvPicPr>
          <p:cNvPr id="8" name="عنصر نائب للمحتوى 7" descr="تويج الفراشية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47270"/>
            <a:ext cx="4040188" cy="3206498"/>
          </a:xfrm>
        </p:spPr>
      </p:pic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A" dirty="0" smtClean="0"/>
              <a:t>صلیبي </a:t>
            </a:r>
            <a:r>
              <a:rPr lang="en-US" dirty="0" smtClean="0"/>
              <a:t>Cruciform</a:t>
            </a:r>
            <a:r>
              <a:rPr lang="ar-SA" dirty="0" smtClean="0"/>
              <a:t> حیث تتخذ </a:t>
            </a:r>
            <a:r>
              <a:rPr lang="ar-SA" dirty="0" err="1" smtClean="0"/>
              <a:t>انصال</a:t>
            </a:r>
            <a:r>
              <a:rPr lang="ar-SA" dirty="0" smtClean="0"/>
              <a:t> </a:t>
            </a:r>
            <a:r>
              <a:rPr lang="ar-SA" dirty="0" err="1" smtClean="0"/>
              <a:t>البتلات</a:t>
            </a:r>
            <a:r>
              <a:rPr lang="ar-SA" dirty="0" smtClean="0"/>
              <a:t> الأربعة وضعا متعامدا وهو يميز الفصيلة الصليبية </a:t>
            </a:r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A" dirty="0" smtClean="0"/>
              <a:t>قمعي</a:t>
            </a:r>
            <a:r>
              <a:rPr lang="ar-SA" i="1" dirty="0" smtClean="0"/>
              <a:t> </a:t>
            </a:r>
            <a:r>
              <a:rPr lang="en-US" dirty="0" smtClean="0"/>
              <a:t>Funnel- form</a:t>
            </a:r>
            <a:r>
              <a:rPr lang="ar-SA" dirty="0" smtClean="0"/>
              <a:t> وفية تتسع </a:t>
            </a:r>
            <a:r>
              <a:rPr lang="ar-SA" dirty="0" err="1" smtClean="0"/>
              <a:t>انبوبة</a:t>
            </a:r>
            <a:r>
              <a:rPr lang="ar-SA" dirty="0" smtClean="0"/>
              <a:t> </a:t>
            </a:r>
            <a:r>
              <a:rPr lang="ar-SA" dirty="0" err="1" smtClean="0"/>
              <a:t>التويج</a:t>
            </a:r>
            <a:r>
              <a:rPr lang="ar-SA" dirty="0" smtClean="0"/>
              <a:t> تدرجيا </a:t>
            </a:r>
            <a:r>
              <a:rPr lang="ar-SA" dirty="0" err="1" smtClean="0"/>
              <a:t>الى</a:t>
            </a:r>
            <a:r>
              <a:rPr lang="ar-SA" dirty="0" smtClean="0"/>
              <a:t> </a:t>
            </a:r>
            <a:r>
              <a:rPr lang="ar-SA" dirty="0" err="1" smtClean="0"/>
              <a:t>اعلى</a:t>
            </a:r>
            <a:r>
              <a:rPr lang="ar-SA" dirty="0" smtClean="0"/>
              <a:t> كما في </a:t>
            </a:r>
            <a:r>
              <a:rPr lang="ar-SA" dirty="0" err="1" smtClean="0"/>
              <a:t>البتوينا</a:t>
            </a:r>
            <a:r>
              <a:rPr lang="ar-SA" dirty="0" smtClean="0"/>
              <a:t>  </a:t>
            </a:r>
            <a:r>
              <a:rPr lang="en-US" i="1" dirty="0" smtClean="0"/>
              <a:t>Petunia sp</a:t>
            </a:r>
            <a:r>
              <a:rPr lang="ar-SA" i="1" dirty="0" smtClean="0"/>
              <a:t> </a:t>
            </a:r>
          </a:p>
        </p:txBody>
      </p:sp>
      <p:pic>
        <p:nvPicPr>
          <p:cNvPr id="10" name="عنصر نائب للمحتوى 9" descr="Petunia_axillaris-Purple_Petun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42976" y="2357430"/>
            <a:ext cx="3357586" cy="3714776"/>
          </a:xfrm>
        </p:spPr>
      </p:pic>
      <p:sp>
        <p:nvSpPr>
          <p:cNvPr id="7" name="عنصر نائب للنص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دائري </a:t>
            </a:r>
            <a:r>
              <a:rPr lang="en-GB" dirty="0" smtClean="0"/>
              <a:t>Rotate</a:t>
            </a:r>
            <a:r>
              <a:rPr lang="ar-SA" dirty="0" smtClean="0"/>
              <a:t> وفيه يتسع </a:t>
            </a:r>
            <a:r>
              <a:rPr lang="ar-SA" dirty="0" err="1" smtClean="0"/>
              <a:t>التويج</a:t>
            </a:r>
            <a:r>
              <a:rPr lang="ar-SA" dirty="0" smtClean="0"/>
              <a:t> الملتحم من القاعدة مباشر كما في </a:t>
            </a:r>
            <a:r>
              <a:rPr lang="ar-SA" dirty="0" err="1" smtClean="0"/>
              <a:t>الطاطم</a:t>
            </a:r>
            <a:r>
              <a:rPr lang="ar-SA" dirty="0" smtClean="0"/>
              <a:t> </a:t>
            </a:r>
            <a:r>
              <a:rPr lang="en-US" i="1" dirty="0" err="1" smtClean="0"/>
              <a:t>Solanum</a:t>
            </a:r>
            <a:r>
              <a:rPr lang="en-US" i="1" dirty="0" smtClean="0"/>
              <a:t> sp</a:t>
            </a:r>
            <a:r>
              <a:rPr lang="ar-SA" i="1" dirty="0" smtClean="0"/>
              <a:t> </a:t>
            </a:r>
          </a:p>
        </p:txBody>
      </p:sp>
      <p:pic>
        <p:nvPicPr>
          <p:cNvPr id="9" name="عنصر نائب للمحتوى 8" descr="Solanum_parishii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19542" y="2174875"/>
            <a:ext cx="3292740" cy="39512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93755"/>
          </a:xfrm>
        </p:spPr>
        <p:txBody>
          <a:bodyPr>
            <a:normAutofit fontScale="62500" lnSpcReduction="20000"/>
          </a:bodyPr>
          <a:lstStyle/>
          <a:p>
            <a:r>
              <a:rPr lang="ar-SA" dirty="0" smtClean="0"/>
              <a:t>ناقوسي </a:t>
            </a:r>
            <a:r>
              <a:rPr lang="en-US" dirty="0" err="1" smtClean="0"/>
              <a:t>Comanulate</a:t>
            </a:r>
            <a:r>
              <a:rPr lang="en-US" dirty="0" smtClean="0"/>
              <a:t> </a:t>
            </a:r>
            <a:r>
              <a:rPr lang="ar-SA" dirty="0" smtClean="0"/>
              <a:t> حیث یتخذ </a:t>
            </a:r>
            <a:r>
              <a:rPr lang="ar-SA" dirty="0" err="1" smtClean="0"/>
              <a:t>التویج</a:t>
            </a:r>
            <a:r>
              <a:rPr lang="ar-SA" dirty="0" smtClean="0"/>
              <a:t> شكل الناقوس فالأنبوبة </a:t>
            </a:r>
            <a:r>
              <a:rPr lang="ar-SA" dirty="0" err="1" smtClean="0"/>
              <a:t>التویجیة</a:t>
            </a:r>
            <a:r>
              <a:rPr lang="ar-SA" dirty="0" smtClean="0"/>
              <a:t> عریضة </a:t>
            </a:r>
            <a:r>
              <a:rPr lang="ar-SA" dirty="0" smtClean="0"/>
              <a:t>، یبلغ </a:t>
            </a:r>
            <a:r>
              <a:rPr lang="ar-SA" dirty="0" smtClean="0"/>
              <a:t>طولھا عرضھا أو أطول قلیلاً ولھا فصوص منبسطة كما في </a:t>
            </a:r>
            <a:r>
              <a:rPr lang="ar-SA" dirty="0" err="1" smtClean="0"/>
              <a:t>كامبونیلا</a:t>
            </a:r>
            <a:r>
              <a:rPr lang="ar-SA" dirty="0" smtClean="0"/>
              <a:t> </a:t>
            </a:r>
            <a:r>
              <a:rPr lang="en-US" i="1" dirty="0" err="1" smtClean="0"/>
              <a:t>Comanula</a:t>
            </a:r>
            <a:r>
              <a:rPr lang="en-US" i="1" dirty="0" smtClean="0"/>
              <a:t> </a:t>
            </a:r>
            <a:r>
              <a:rPr lang="en-US" i="1" dirty="0" smtClean="0"/>
              <a:t>sp</a:t>
            </a:r>
            <a:endParaRPr lang="ar-SA" dirty="0" smtClean="0"/>
          </a:p>
        </p:txBody>
      </p:sp>
      <p:pic>
        <p:nvPicPr>
          <p:cNvPr id="8" name="عنصر نائب للمحتوى 7" descr="Campanula_persicifoli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2500306"/>
            <a:ext cx="3500462" cy="3571900"/>
          </a:xfrm>
        </p:spPr>
      </p:pic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93755"/>
          </a:xfrm>
        </p:spPr>
        <p:txBody>
          <a:bodyPr>
            <a:normAutofit fontScale="85000" lnSpcReduction="20000"/>
          </a:bodyPr>
          <a:lstStyle/>
          <a:p>
            <a:r>
              <a:rPr lang="ar-SA" b="0" dirty="0" smtClean="0"/>
              <a:t>طبقي </a:t>
            </a:r>
            <a:r>
              <a:rPr lang="en-US" b="0" dirty="0" smtClean="0"/>
              <a:t>Salver – form</a:t>
            </a:r>
            <a:r>
              <a:rPr lang="ar-SA" b="0" dirty="0" smtClean="0"/>
              <a:t> حیث ینبسط </a:t>
            </a:r>
            <a:r>
              <a:rPr lang="ar-SA" b="0" dirty="0" err="1" smtClean="0"/>
              <a:t>التویج</a:t>
            </a:r>
            <a:r>
              <a:rPr lang="ar-SA" b="0" dirty="0" smtClean="0"/>
              <a:t> من أعلى جانبیا محمولا فوق جزء أنبوبي </a:t>
            </a:r>
            <a:r>
              <a:rPr lang="ar-SA" b="0" i="1" dirty="0" smtClean="0"/>
              <a:t>طویل كما في </a:t>
            </a:r>
            <a:r>
              <a:rPr lang="ar-SA" b="0" i="1" dirty="0" err="1" smtClean="0"/>
              <a:t>الونكا</a:t>
            </a:r>
            <a:r>
              <a:rPr lang="ar-SA" b="0" i="1" dirty="0" smtClean="0"/>
              <a:t>  </a:t>
            </a:r>
            <a:r>
              <a:rPr lang="en-US" b="0" i="1" dirty="0" err="1" smtClean="0"/>
              <a:t>Vinca</a:t>
            </a:r>
            <a:r>
              <a:rPr lang="en-US" b="0" i="1" dirty="0" smtClean="0"/>
              <a:t> </a:t>
            </a:r>
            <a:r>
              <a:rPr lang="en-US" b="0" i="1" dirty="0" err="1" smtClean="0"/>
              <a:t>rosa</a:t>
            </a:r>
            <a:r>
              <a:rPr lang="en-US" b="0" dirty="0" smtClean="0"/>
              <a:t>.</a:t>
            </a:r>
            <a:endParaRPr lang="ar-SA" b="0" dirty="0" smtClean="0"/>
          </a:p>
        </p:txBody>
      </p:sp>
      <p:pic>
        <p:nvPicPr>
          <p:cNvPr id="7" name="عنصر نائب للمحتوى 6" descr="بدون Salver – form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91220"/>
            <a:ext cx="4041775" cy="391859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>
            <a:noAutofit/>
          </a:bodyPr>
          <a:lstStyle/>
          <a:p>
            <a:r>
              <a:rPr lang="ar-SA" sz="1600" dirty="0" smtClean="0"/>
              <a:t>مقنع </a:t>
            </a:r>
            <a:r>
              <a:rPr lang="en-US" sz="1600" dirty="0" smtClean="0"/>
              <a:t>Personate</a:t>
            </a:r>
            <a:r>
              <a:rPr lang="ar-SA" sz="1600" dirty="0" smtClean="0"/>
              <a:t>أیضا یكون </a:t>
            </a:r>
            <a:r>
              <a:rPr lang="ar-SA" sz="1600" dirty="0" err="1" smtClean="0"/>
              <a:t>التویج</a:t>
            </a:r>
            <a:r>
              <a:rPr lang="ar-SA" sz="1600" dirty="0" smtClean="0"/>
              <a:t> على شكل شفتین لكنھما یغلقان بواسطة انبعاج </a:t>
            </a:r>
            <a:r>
              <a:rPr lang="ar-SA" sz="1600" i="1" dirty="0" smtClean="0"/>
              <a:t>من الشفة السفلى كما في حنك السبع</a:t>
            </a:r>
            <a:r>
              <a:rPr lang="en-US" sz="1600" i="1" dirty="0" smtClean="0"/>
              <a:t>antirrhinum </a:t>
            </a:r>
            <a:r>
              <a:rPr lang="en-US" sz="1600" i="1" dirty="0" err="1" smtClean="0"/>
              <a:t>majus</a:t>
            </a:r>
            <a:r>
              <a:rPr lang="en-US" sz="1600" i="1" dirty="0" smtClean="0"/>
              <a:t> </a:t>
            </a:r>
            <a:endParaRPr lang="ar-SA" sz="1600" i="1" dirty="0" smtClean="0"/>
          </a:p>
        </p:txBody>
      </p:sp>
      <p:pic>
        <p:nvPicPr>
          <p:cNvPr id="8" name="عنصر نائب للمحتوى 7" descr="Figure-4-Effect-of-ectopic-RAD-expression-in-Antirrhinum-majus-Comparison-between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1775" y="2174875"/>
            <a:ext cx="3031037" cy="3951288"/>
          </a:xfrm>
        </p:spPr>
      </p:pic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شفوي </a:t>
            </a:r>
            <a:r>
              <a:rPr lang="en-US" dirty="0" err="1" smtClean="0"/>
              <a:t>Labitae</a:t>
            </a:r>
            <a:r>
              <a:rPr lang="ar-SA" dirty="0" smtClean="0"/>
              <a:t> كما في أفراد الفصیلة الشفویة </a:t>
            </a:r>
            <a:r>
              <a:rPr lang="en-US" dirty="0" err="1" smtClean="0"/>
              <a:t>Labiate</a:t>
            </a:r>
            <a:r>
              <a:rPr lang="en-US" dirty="0" smtClean="0"/>
              <a:t> </a:t>
            </a:r>
          </a:p>
        </p:txBody>
      </p:sp>
      <p:pic>
        <p:nvPicPr>
          <p:cNvPr id="7" name="عنصر نائب للمحتوى 6" descr="bilabiat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99162" y="2174875"/>
            <a:ext cx="3733500" cy="39512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شريطي , شعاعي </a:t>
            </a:r>
            <a:r>
              <a:rPr lang="en-US" dirty="0" err="1" smtClean="0"/>
              <a:t>Lirulate</a:t>
            </a:r>
            <a:r>
              <a:rPr lang="ar-SA" dirty="0" smtClean="0"/>
              <a:t> ویوجد في </a:t>
            </a:r>
            <a:r>
              <a:rPr lang="ar-SA" dirty="0" err="1" smtClean="0"/>
              <a:t>الاز</a:t>
            </a:r>
            <a:r>
              <a:rPr lang="ar-SA" dirty="0" smtClean="0"/>
              <a:t>ھ</a:t>
            </a:r>
            <a:r>
              <a:rPr lang="ar-SA" dirty="0" err="1" smtClean="0"/>
              <a:t>ار</a:t>
            </a:r>
            <a:r>
              <a:rPr lang="ar-SA" dirty="0" smtClean="0"/>
              <a:t> </a:t>
            </a:r>
            <a:r>
              <a:rPr lang="ar-SA" dirty="0" err="1" smtClean="0"/>
              <a:t>الشعاعيیة</a:t>
            </a:r>
            <a:r>
              <a:rPr lang="ar-SA" dirty="0" smtClean="0"/>
              <a:t> </a:t>
            </a:r>
            <a:r>
              <a:rPr lang="ar-SA" dirty="0" err="1" smtClean="0"/>
              <a:t>لدوارالشمس</a:t>
            </a:r>
            <a:r>
              <a:rPr lang="ar-SA" dirty="0" smtClean="0"/>
              <a:t> </a:t>
            </a:r>
            <a:r>
              <a:rPr lang="en-US" i="1" dirty="0" smtClean="0"/>
              <a:t>Helianthus </a:t>
            </a:r>
            <a:r>
              <a:rPr lang="en-US" i="1" dirty="0" err="1" smtClean="0"/>
              <a:t>annus</a:t>
            </a:r>
            <a:endParaRPr lang="ar-SA" i="1" dirty="0" smtClean="0"/>
          </a:p>
          <a:p>
            <a:endParaRPr lang="ar-SA" dirty="0" smtClean="0"/>
          </a:p>
        </p:txBody>
      </p:sp>
      <p:pic>
        <p:nvPicPr>
          <p:cNvPr id="8" name="عنصر نائب للمحتوى 7" descr="250px-Sunflowe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0000" y="2389981"/>
            <a:ext cx="3175000" cy="2946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ھو عضو التذكیر في </a:t>
            </a:r>
            <a:r>
              <a:rPr lang="ar-SA" dirty="0" err="1" smtClean="0"/>
              <a:t>الز</a:t>
            </a:r>
            <a:r>
              <a:rPr lang="ar-SA" dirty="0" smtClean="0"/>
              <a:t>ھ</a:t>
            </a:r>
            <a:r>
              <a:rPr lang="ar-SA" dirty="0" err="1" smtClean="0"/>
              <a:t>رة</a:t>
            </a:r>
            <a:r>
              <a:rPr lang="ar-SA" dirty="0" smtClean="0"/>
              <a:t> ویكون من </a:t>
            </a:r>
            <a:r>
              <a:rPr lang="ar-SA" dirty="0" err="1" smtClean="0"/>
              <a:t>أسدیة</a:t>
            </a:r>
            <a:r>
              <a:rPr lang="en-US" dirty="0" smtClean="0"/>
              <a:t>Stamens </a:t>
            </a:r>
            <a:r>
              <a:rPr lang="ar-SA" dirty="0" smtClean="0"/>
              <a:t> یختلف عددھا وتركیبھا باختلاف </a:t>
            </a:r>
            <a:r>
              <a:rPr lang="ar-SA" dirty="0" err="1" smtClean="0"/>
              <a:t>الازهار</a:t>
            </a:r>
            <a:r>
              <a:rPr lang="ar-SA" dirty="0" smtClean="0"/>
              <a:t> وتتركب </a:t>
            </a:r>
            <a:r>
              <a:rPr lang="ar-SA" dirty="0" err="1" smtClean="0"/>
              <a:t>السداة</a:t>
            </a:r>
            <a:r>
              <a:rPr lang="ar-SA" dirty="0" smtClean="0"/>
              <a:t> من خيط </a:t>
            </a:r>
            <a:r>
              <a:rPr lang="en-US" dirty="0" smtClean="0"/>
              <a:t>Filament</a:t>
            </a:r>
            <a:r>
              <a:rPr lang="ar-SA" dirty="0" err="1" smtClean="0"/>
              <a:t>ومتك</a:t>
            </a:r>
            <a:r>
              <a:rPr lang="ar-SA" dirty="0" smtClean="0"/>
              <a:t> </a:t>
            </a:r>
            <a:r>
              <a:rPr lang="en-US" dirty="0" smtClean="0"/>
              <a:t>Anther</a:t>
            </a:r>
            <a:endParaRPr lang="ar-SA" dirty="0" smtClean="0"/>
          </a:p>
          <a:p>
            <a:r>
              <a:rPr lang="ar-SA" dirty="0" smtClean="0"/>
              <a:t>تترتب </a:t>
            </a:r>
            <a:r>
              <a:rPr lang="ar-SA" dirty="0" err="1" smtClean="0"/>
              <a:t>الاسدیة</a:t>
            </a:r>
            <a:r>
              <a:rPr lang="ar-SA" dirty="0" smtClean="0"/>
              <a:t> عادیة بحیث یتبادل المحیط الخارجي مع </a:t>
            </a:r>
            <a:r>
              <a:rPr lang="ar-SA" dirty="0" err="1" smtClean="0"/>
              <a:t>البتلات</a:t>
            </a:r>
            <a:r>
              <a:rPr lang="ar-SA" dirty="0" smtClean="0"/>
              <a:t> </a:t>
            </a:r>
            <a:r>
              <a:rPr lang="ar-SA" dirty="0" smtClean="0"/>
              <a:t>أو </a:t>
            </a:r>
            <a:r>
              <a:rPr lang="ar-SA" dirty="0" smtClean="0"/>
              <a:t>یكون متقابلا معھا</a:t>
            </a:r>
            <a:r>
              <a:rPr lang="ar-SA" dirty="0" smtClean="0"/>
              <a:t>.</a:t>
            </a:r>
            <a:endParaRPr lang="en-US" dirty="0" smtClean="0"/>
          </a:p>
          <a:p>
            <a:r>
              <a:rPr lang="ar-SA" dirty="0" smtClean="0"/>
              <a:t>تخرج </a:t>
            </a:r>
            <a:r>
              <a:rPr lang="ar-SA" dirty="0" err="1" smtClean="0"/>
              <a:t>الاسدیة</a:t>
            </a:r>
            <a:r>
              <a:rPr lang="ar-SA" dirty="0" smtClean="0"/>
              <a:t> عادتا من التخت ولكن في </a:t>
            </a:r>
            <a:r>
              <a:rPr lang="ar-SA" dirty="0" smtClean="0"/>
              <a:t>بعض </a:t>
            </a:r>
            <a:r>
              <a:rPr lang="ar-SA" dirty="0" err="1" smtClean="0"/>
              <a:t>الأز</a:t>
            </a:r>
            <a:r>
              <a:rPr lang="ar-SA" dirty="0" smtClean="0"/>
              <a:t>ھ</a:t>
            </a:r>
            <a:r>
              <a:rPr lang="ar-SA" dirty="0" err="1" smtClean="0"/>
              <a:t>ار</a:t>
            </a:r>
            <a:r>
              <a:rPr lang="ar-SA" dirty="0" smtClean="0"/>
              <a:t> </a:t>
            </a:r>
            <a:r>
              <a:rPr lang="ar-SA" dirty="0" smtClean="0"/>
              <a:t>تخرج </a:t>
            </a:r>
            <a:r>
              <a:rPr lang="ar-SA" dirty="0" smtClean="0"/>
              <a:t>من قواعد </a:t>
            </a:r>
            <a:r>
              <a:rPr lang="ar-SA" dirty="0" err="1" smtClean="0"/>
              <a:t>البتلات</a:t>
            </a:r>
            <a:r>
              <a:rPr lang="ar-SA" dirty="0" smtClean="0"/>
              <a:t> حیث</a:t>
            </a:r>
            <a:r>
              <a:rPr lang="en-US" dirty="0" smtClean="0"/>
              <a:t> </a:t>
            </a:r>
            <a:r>
              <a:rPr lang="ar-SA" dirty="0" smtClean="0"/>
              <a:t>تلتحم معھا فتسمى </a:t>
            </a:r>
            <a:r>
              <a:rPr lang="ar-SA" dirty="0" err="1" smtClean="0"/>
              <a:t>الاسدیة</a:t>
            </a:r>
            <a:r>
              <a:rPr lang="ar-SA" dirty="0" smtClean="0"/>
              <a:t> فوق </a:t>
            </a:r>
            <a:r>
              <a:rPr lang="ar-SA" dirty="0" err="1" smtClean="0"/>
              <a:t>البتلیة</a:t>
            </a:r>
            <a:r>
              <a:rPr lang="ar-SA" dirty="0" smtClean="0"/>
              <a:t> </a:t>
            </a:r>
            <a:r>
              <a:rPr lang="en-US" dirty="0" smtClean="0"/>
              <a:t>Epipetalous</a:t>
            </a:r>
            <a:r>
              <a:rPr lang="ar-SA" dirty="0" smtClean="0"/>
              <a:t>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عنصر نائب للنص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8" name="صورة 7" descr="BuSqa99CMAAXaG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4000504"/>
            <a:ext cx="3238500" cy="2152650"/>
          </a:xfrm>
          <a:prstGeom prst="rect">
            <a:avLst/>
          </a:prstGeom>
        </p:spPr>
      </p:pic>
      <p:pic>
        <p:nvPicPr>
          <p:cNvPr id="9" name="صورة 8" descr="char-27-stamen-arrangement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1480"/>
            <a:ext cx="3428992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ar-SA" dirty="0" smtClean="0"/>
              <a:t>ھو عضو التأنیث في </a:t>
            </a:r>
            <a:r>
              <a:rPr lang="ar-SA" dirty="0" err="1" smtClean="0"/>
              <a:t>الز</a:t>
            </a:r>
            <a:r>
              <a:rPr lang="ar-SA" dirty="0" smtClean="0"/>
              <a:t>ھ</a:t>
            </a:r>
            <a:r>
              <a:rPr lang="ar-SA" dirty="0" err="1" smtClean="0"/>
              <a:t>رة</a:t>
            </a:r>
            <a:r>
              <a:rPr lang="ar-SA" dirty="0" smtClean="0"/>
              <a:t> ، ویتكون من </a:t>
            </a:r>
            <a:r>
              <a:rPr lang="ar-SA" dirty="0" err="1" smtClean="0"/>
              <a:t>كربلة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عدد من </a:t>
            </a:r>
            <a:r>
              <a:rPr lang="ar-SA" dirty="0" err="1" smtClean="0"/>
              <a:t>الكرابل</a:t>
            </a:r>
            <a:r>
              <a:rPr lang="ar-SA" dirty="0" smtClean="0"/>
              <a:t> . وتتكون </a:t>
            </a:r>
            <a:r>
              <a:rPr lang="ar-SA" dirty="0" err="1" smtClean="0"/>
              <a:t>الكربلة</a:t>
            </a:r>
            <a:r>
              <a:rPr lang="ar-SA" dirty="0" smtClean="0"/>
              <a:t> من </a:t>
            </a:r>
            <a:r>
              <a:rPr lang="ar-SA" dirty="0" smtClean="0"/>
              <a:t>ثلاثة أجزاء </a:t>
            </a:r>
            <a:r>
              <a:rPr lang="ar-SA" dirty="0" smtClean="0"/>
              <a:t>المبیض، القلم ، المیسم .قد تلتحم </a:t>
            </a:r>
            <a:r>
              <a:rPr lang="ar-SA" dirty="0" err="1" smtClean="0"/>
              <a:t>الكرابل</a:t>
            </a:r>
            <a:r>
              <a:rPr lang="ar-SA" dirty="0" smtClean="0"/>
              <a:t> </a:t>
            </a:r>
            <a:r>
              <a:rPr lang="ar-SA" dirty="0" err="1" smtClean="0"/>
              <a:t>او</a:t>
            </a:r>
            <a:r>
              <a:rPr lang="ar-SA" dirty="0" smtClean="0"/>
              <a:t> تنفصل في </a:t>
            </a:r>
            <a:r>
              <a:rPr lang="ar-SA" dirty="0" err="1" smtClean="0"/>
              <a:t>الأز</a:t>
            </a:r>
            <a:r>
              <a:rPr lang="ar-SA" dirty="0" smtClean="0"/>
              <a:t>ھ</a:t>
            </a:r>
            <a:r>
              <a:rPr lang="ar-SA" dirty="0" err="1" smtClean="0"/>
              <a:t>ار</a:t>
            </a:r>
            <a:r>
              <a:rPr lang="ar-SA" dirty="0" smtClean="0"/>
              <a:t> المختلفة ، ویكون </a:t>
            </a:r>
            <a:r>
              <a:rPr lang="ar-SA" dirty="0" smtClean="0"/>
              <a:t>التحام</a:t>
            </a:r>
            <a:r>
              <a:rPr lang="ar-SA" b="1" dirty="0" smtClean="0"/>
              <a:t> </a:t>
            </a:r>
            <a:r>
              <a:rPr lang="ar-SA" b="1" dirty="0" err="1" smtClean="0"/>
              <a:t>الكرابل</a:t>
            </a:r>
            <a:r>
              <a:rPr lang="ar-SA" b="1" dirty="0" smtClean="0"/>
              <a:t> جزئیا أو كلیا .</a:t>
            </a:r>
            <a:endParaRPr lang="ar-SA" dirty="0"/>
          </a:p>
        </p:txBody>
      </p:sp>
      <p:pic>
        <p:nvPicPr>
          <p:cNvPr id="7" name="عنصر نائب للمحتوى 6" descr="30_07flowerstructure-l-1440A64FCF9392C8548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643438" y="1714488"/>
            <a:ext cx="4214842" cy="392908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3200" dirty="0" err="1" smtClean="0"/>
              <a:t>Gynaecium</a:t>
            </a:r>
            <a:r>
              <a:rPr lang="en-US" sz="3200" dirty="0" smtClean="0"/>
              <a:t> </a:t>
            </a:r>
            <a:r>
              <a:rPr lang="ar-SA" sz="3200" dirty="0" smtClean="0"/>
              <a:t>المتاع</a:t>
            </a:r>
            <a:br>
              <a:rPr lang="ar-SA" sz="3200" dirty="0" smtClean="0"/>
            </a:br>
            <a:endParaRPr lang="ar-SA" sz="3200" dirty="0"/>
          </a:p>
        </p:txBody>
      </p:sp>
      <p:pic>
        <p:nvPicPr>
          <p:cNvPr id="8" name="عنصر نائب للمحتوى 7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000108"/>
            <a:ext cx="4071966" cy="4643470"/>
          </a:xfrm>
        </p:spPr>
      </p:pic>
      <p:sp>
        <p:nvSpPr>
          <p:cNvPr id="7" name="عنصر نائب للنص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صورة 8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71612"/>
            <a:ext cx="2928958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err="1" smtClean="0"/>
              <a:t>Gynaecium</a:t>
            </a:r>
            <a:r>
              <a:rPr lang="en-US" dirty="0" smtClean="0"/>
              <a:t> </a:t>
            </a:r>
            <a:r>
              <a:rPr lang="ar-SA" dirty="0" smtClean="0"/>
              <a:t>المتاع</a:t>
            </a:r>
            <a:br>
              <a:rPr lang="ar-SA" dirty="0" smtClean="0"/>
            </a:b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apocarpous313640524297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7458" y="273050"/>
            <a:ext cx="4106934" cy="585311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الوضع </a:t>
            </a:r>
            <a:r>
              <a:rPr lang="ar-SA" dirty="0" err="1" smtClean="0"/>
              <a:t>المشيمي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en-US" b="1" dirty="0" err="1" smtClean="0"/>
              <a:t>Piacentation</a:t>
            </a:r>
            <a:r>
              <a:rPr lang="en-US" b="1" dirty="0" smtClean="0"/>
              <a:t> 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الوضع </a:t>
            </a:r>
            <a:r>
              <a:rPr lang="ar-SA" dirty="0" err="1" smtClean="0"/>
              <a:t>المشیمي</a:t>
            </a:r>
            <a:r>
              <a:rPr lang="ar-SA" dirty="0" smtClean="0"/>
              <a:t> ھو </a:t>
            </a:r>
            <a:r>
              <a:rPr lang="ar-SA" dirty="0" smtClean="0"/>
              <a:t>موضع اتصال البویضات بجدار </a:t>
            </a:r>
            <a:r>
              <a:rPr lang="ar-SA" dirty="0" err="1" smtClean="0"/>
              <a:t>الكربلة</a:t>
            </a:r>
            <a:r>
              <a:rPr lang="ar-SA" dirty="0" smtClean="0"/>
              <a:t> من الداخل حیث توجد المشیمة، ویتحدد </a:t>
            </a:r>
            <a:r>
              <a:rPr lang="ar-SA" dirty="0" smtClean="0"/>
              <a:t>الوضع </a:t>
            </a:r>
            <a:r>
              <a:rPr lang="ar-SA" dirty="0" err="1" smtClean="0"/>
              <a:t>المشیمي</a:t>
            </a:r>
            <a:r>
              <a:rPr lang="ar-SA" dirty="0" smtClean="0"/>
              <a:t> بطریة اتصال البویضات داخل </a:t>
            </a:r>
            <a:r>
              <a:rPr lang="ar-SA" dirty="0" err="1" smtClean="0"/>
              <a:t>الكرابل</a:t>
            </a:r>
            <a:r>
              <a:rPr lang="ar-SA" dirty="0" smtClean="0"/>
              <a:t> </a:t>
            </a:r>
            <a:r>
              <a:rPr lang="ar-SA" dirty="0" smtClean="0"/>
              <a:t>ھل ھي على حواف </a:t>
            </a:r>
            <a:r>
              <a:rPr lang="ar-SA" dirty="0" err="1" smtClean="0"/>
              <a:t>الكرابل</a:t>
            </a:r>
            <a:r>
              <a:rPr lang="ar-SA" dirty="0" smtClean="0"/>
              <a:t> أم في </a:t>
            </a:r>
            <a:r>
              <a:rPr lang="ar-SA" dirty="0" smtClean="0"/>
              <a:t>وسطھا </a:t>
            </a:r>
            <a:r>
              <a:rPr lang="ar-SA" dirty="0" err="1" smtClean="0"/>
              <a:t>و</a:t>
            </a:r>
            <a:r>
              <a:rPr lang="ar-SA" dirty="0" smtClean="0"/>
              <a:t>ھكذا ، وفیما یلي </a:t>
            </a:r>
            <a:r>
              <a:rPr lang="ar-SA" dirty="0" err="1" smtClean="0"/>
              <a:t>أ</a:t>
            </a:r>
            <a:r>
              <a:rPr lang="ar-SA" dirty="0" smtClean="0"/>
              <a:t>ھم </a:t>
            </a:r>
            <a:r>
              <a:rPr lang="ar-SA" dirty="0" err="1" smtClean="0"/>
              <a:t>الاوضاع</a:t>
            </a:r>
            <a:r>
              <a:rPr lang="ar-SA" dirty="0" smtClean="0"/>
              <a:t> </a:t>
            </a:r>
            <a:r>
              <a:rPr lang="ar-SA" dirty="0" err="1" smtClean="0"/>
              <a:t>المشيمية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69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dvbiology.org/biologyweb/plant</a:t>
            </a:r>
            <a:r>
              <a:rPr lang="ar-SA" sz="2000" dirty="0" smtClean="0">
                <a:hlinkClick r:id="rId2"/>
              </a:rPr>
              <a:t/>
            </a:r>
            <a:br>
              <a:rPr lang="ar-SA" sz="2000" dirty="0" smtClean="0">
                <a:hlinkClick r:id="rId2"/>
              </a:rPr>
            </a:br>
            <a:r>
              <a:rPr lang="en-US" sz="2000" dirty="0" smtClean="0">
                <a:hlinkClick r:id="rId2"/>
              </a:rPr>
              <a:t>fam.htm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roseequalsrose.blogspot.com/2016/04/flower.html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ar-SA" sz="2000" dirty="0"/>
          </a:p>
        </p:txBody>
      </p:sp>
      <p:pic>
        <p:nvPicPr>
          <p:cNvPr id="4" name="عنصر نائب للمحتوى 3" descr="1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57290" y="1571612"/>
            <a:ext cx="6500858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Perianth</a:t>
            </a:r>
            <a:r>
              <a:rPr lang="en-US" dirty="0" smtClean="0"/>
              <a:t> </a:t>
            </a:r>
            <a:r>
              <a:rPr lang="ar-SA" dirty="0" smtClean="0"/>
              <a:t> غلاف الزهري</a:t>
            </a:r>
            <a:endParaRPr lang="ar-SA" dirty="0"/>
          </a:p>
        </p:txBody>
      </p:sp>
      <p:pic>
        <p:nvPicPr>
          <p:cNvPr id="4" name="عنصر نائب للمحتوى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2381250" cy="3048000"/>
          </a:xfrm>
        </p:spPr>
      </p:pic>
      <p:pic>
        <p:nvPicPr>
          <p:cNvPr id="5" name="صورة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643050"/>
            <a:ext cx="2876550" cy="3048000"/>
          </a:xfrm>
          <a:prstGeom prst="rect">
            <a:avLst/>
          </a:prstGeom>
        </p:spPr>
      </p:pic>
      <p:pic>
        <p:nvPicPr>
          <p:cNvPr id="7" name="صورة 6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643050"/>
            <a:ext cx="287655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alic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3116"/>
            <a:ext cx="8643998" cy="2672565"/>
          </a:xfrm>
        </p:spPr>
      </p:pic>
      <p:sp>
        <p:nvSpPr>
          <p:cNvPr id="5" name="مربع نص 4"/>
          <p:cNvSpPr txBox="1"/>
          <p:nvPr/>
        </p:nvSpPr>
        <p:spPr>
          <a:xfrm>
            <a:off x="1142976" y="4357694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العنق </a:t>
            </a:r>
            <a:r>
              <a:rPr lang="en-US" b="1" dirty="0" smtClean="0"/>
              <a:t>Pedicel  </a:t>
            </a:r>
            <a:endParaRPr lang="ar-SA" b="1" dirty="0" smtClean="0"/>
          </a:p>
        </p:txBody>
      </p:sp>
      <p:sp>
        <p:nvSpPr>
          <p:cNvPr id="6" name="مربع نص 5"/>
          <p:cNvSpPr txBox="1"/>
          <p:nvPr/>
        </p:nvSpPr>
        <p:spPr>
          <a:xfrm>
            <a:off x="928662" y="3357562"/>
            <a:ext cx="10001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الكأس </a:t>
            </a:r>
            <a:r>
              <a:rPr lang="en-GB" b="1" dirty="0" smtClean="0"/>
              <a:t>Calyx</a:t>
            </a:r>
            <a:endParaRPr lang="ar-SA" b="1" dirty="0" smtClean="0"/>
          </a:p>
        </p:txBody>
      </p:sp>
      <p:sp>
        <p:nvSpPr>
          <p:cNvPr id="7" name="مربع نص 6"/>
          <p:cNvSpPr txBox="1"/>
          <p:nvPr/>
        </p:nvSpPr>
        <p:spPr>
          <a:xfrm>
            <a:off x="285720" y="1928802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 smtClean="0"/>
              <a:t>التويج</a:t>
            </a:r>
            <a:r>
              <a:rPr lang="ar-SA" b="1" dirty="0" smtClean="0"/>
              <a:t> </a:t>
            </a:r>
            <a:r>
              <a:rPr lang="en-GB" b="1" dirty="0" smtClean="0"/>
              <a:t>Corolla</a:t>
            </a:r>
            <a:endParaRPr lang="ar-SA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4214810" y="1928802"/>
            <a:ext cx="1785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المتاع </a:t>
            </a:r>
            <a:r>
              <a:rPr lang="en-GB" dirty="0" err="1" smtClean="0"/>
              <a:t>Geniumes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643438" y="3571876"/>
            <a:ext cx="214314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ar-SA" b="1" dirty="0" smtClean="0">
                <a:solidFill>
                  <a:srgbClr val="FF0000"/>
                </a:solidFill>
              </a:rPr>
              <a:t> الطلع </a:t>
            </a:r>
            <a:r>
              <a:rPr lang="en-US" b="1" dirty="0" err="1" smtClean="0">
                <a:solidFill>
                  <a:srgbClr val="FF0000"/>
                </a:solidFill>
              </a:rPr>
              <a:t>Androecium</a:t>
            </a:r>
            <a:endParaRPr lang="ar-SA" dirty="0" smtClean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697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1076</Words>
  <PresentationFormat>عرض على الشاشة (3:4)‏</PresentationFormat>
  <Paragraphs>77</Paragraphs>
  <Slides>29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الزهرة والمحيطات الأساسية وغير الأساسية</vt:lpstr>
      <vt:lpstr>الشريحة 2</vt:lpstr>
      <vt:lpstr>Perianth  غلاف الزهري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اشكال التويجأیضا التویج سائب البتلات لا یوجد لة شكل محدد بینما یتمیز التویج الملتحم البتلات بعدة أشكال منھا: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Gynaecium المتاع </vt:lpstr>
      <vt:lpstr>Gynaecium المتاع </vt:lpstr>
      <vt:lpstr>الوضع المشيمي Piacentation  </vt:lpstr>
      <vt:lpstr>الشريحة 27</vt:lpstr>
      <vt:lpstr>الشريحة 28</vt:lpstr>
      <vt:lpstr>http://dvbiology.org/biologyweb/plant fam.htm http://roseequalsrose.blogspot.com/2016/04/flower.html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الزهرة والمحيطات الأساسية وغير الأساسية</dc:title>
  <dc:creator>KCC</dc:creator>
  <cp:lastModifiedBy>KCC</cp:lastModifiedBy>
  <cp:revision>7</cp:revision>
  <dcterms:created xsi:type="dcterms:W3CDTF">2017-02-21T04:23:14Z</dcterms:created>
  <dcterms:modified xsi:type="dcterms:W3CDTF">2017-02-21T14:54:33Z</dcterms:modified>
</cp:coreProperties>
</file>