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21"/>
  </p:notesMasterIdLst>
  <p:sldIdLst>
    <p:sldId id="256" r:id="rId5"/>
    <p:sldId id="259" r:id="rId6"/>
    <p:sldId id="261" r:id="rId7"/>
    <p:sldId id="262" r:id="rId8"/>
    <p:sldId id="263" r:id="rId9"/>
    <p:sldId id="264" r:id="rId10"/>
    <p:sldId id="257" r:id="rId11"/>
    <p:sldId id="265" r:id="rId12"/>
    <p:sldId id="266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8F74D00-21A3-4FB7-9D16-6C3E3AFF50E9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38D570-902A-4874-94D9-8C5780A3AB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D570-902A-4874-94D9-8C5780A3ABDA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D570-902A-4874-94D9-8C5780A3ABDA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D570-902A-4874-94D9-8C5780A3ABDA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D570-902A-4874-94D9-8C5780A3ABDA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EA53F9-5916-41AA-9852-ECE6C02B9928}" type="datetimeFigureOut">
              <a:rPr lang="ar-SA" smtClean="0"/>
              <a:pPr/>
              <a:t>07/07/1435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7F41572-79B0-4DB6-923A-35AA5BAC0AA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cap="none" dirty="0" smtClean="0">
                <a:ln/>
                <a:solidFill>
                  <a:schemeClr val="accent3"/>
                </a:solidFill>
                <a:effectLst/>
              </a:rPr>
              <a:t>Macromedia Flash mx-</a:t>
            </a:r>
            <a:r>
              <a:rPr lang="en-US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cap="none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CT1514</a:t>
            </a:r>
            <a:endParaRPr lang="ar-SA" dirty="0"/>
          </a:p>
        </p:txBody>
      </p:sp>
      <p:pic>
        <p:nvPicPr>
          <p:cNvPr id="1028" name="Picture 4" descr="скачать Macromedia Flash MX PRO 2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3800" y="332656"/>
            <a:ext cx="3226152" cy="2387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How to Stop your movie from Repeating?</a:t>
            </a: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pPr lvl="1"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Introduction To Action Scripts</a:t>
            </a:r>
            <a:endParaRPr lang="ar-SA" b="1" spc="0" dirty="0">
              <a:ln/>
              <a:solidFill>
                <a:schemeClr val="accent3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2714620"/>
            <a:ext cx="99258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s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top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();</a:t>
            </a:r>
            <a:endParaRPr lang="ar-SA" dirty="0">
              <a:solidFill>
                <a:srgbClr val="00B05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How to Stop your movie from Repeating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Automatically</a:t>
            </a:r>
            <a:r>
              <a:rPr lang="en-US" dirty="0" smtClean="0">
                <a:solidFill>
                  <a:srgbClr val="0070C0"/>
                </a:solidFill>
              </a:rPr>
              <a:t> at a certain time?</a:t>
            </a: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pPr lvl="1"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Introduction To Action Scripts: </a:t>
            </a:r>
            <a:r>
              <a:rPr lang="en-US" b="1" spc="0" dirty="0" smtClean="0">
                <a:ln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Automatic Stop</a:t>
            </a:r>
            <a:endParaRPr lang="ar-SA" b="1" spc="0" dirty="0">
              <a:ln/>
              <a:solidFill>
                <a:schemeClr val="accent4">
                  <a:lumMod val="20000"/>
                  <a:lumOff val="8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3071810"/>
            <a:ext cx="373448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ea typeface="BatangChe" pitchFamily="49" charset="-127"/>
              </a:rPr>
              <a:t>1-insert </a:t>
            </a:r>
            <a:r>
              <a:rPr lang="en-US" dirty="0" err="1" smtClean="0">
                <a:ea typeface="BatangChe" pitchFamily="49" charset="-127"/>
              </a:rPr>
              <a:t>keyframe</a:t>
            </a:r>
            <a:r>
              <a:rPr lang="en-US" dirty="0" smtClean="0">
                <a:ea typeface="BatangChe" pitchFamily="49" charset="-127"/>
              </a:rPr>
              <a:t> at that certain time</a:t>
            </a:r>
          </a:p>
          <a:p>
            <a:pPr algn="l" rtl="0"/>
            <a:r>
              <a:rPr lang="en-US" dirty="0" smtClean="0">
                <a:ea typeface="BatangChe" pitchFamily="49" charset="-127"/>
              </a:rPr>
              <a:t>2-Go to the Action panel then type: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Stop();</a:t>
            </a:r>
            <a:endParaRPr lang="ar-SA" dirty="0">
              <a:solidFill>
                <a:srgbClr val="00B050"/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786322"/>
            <a:ext cx="750099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Note that: </a:t>
            </a:r>
            <a:r>
              <a:rPr lang="en-US" dirty="0" smtClean="0">
                <a:solidFill>
                  <a:srgbClr val="FF0000"/>
                </a:solidFill>
              </a:rPr>
              <a:t>Actions are the same as changes, can be applied on a </a:t>
            </a:r>
            <a:r>
              <a:rPr lang="en-US" dirty="0" err="1" smtClean="0">
                <a:solidFill>
                  <a:srgbClr val="FF0000"/>
                </a:solidFill>
              </a:rPr>
              <a:t>Keyframe</a:t>
            </a:r>
            <a:r>
              <a:rPr lang="en-US" dirty="0" smtClean="0">
                <a:solidFill>
                  <a:srgbClr val="FF0000"/>
                </a:solidFill>
              </a:rPr>
              <a:t> only Not a normal frame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How to Stop your movie at any time 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Manually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pPr lvl="1"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Introduction To Action Scripts: </a:t>
            </a:r>
            <a:r>
              <a:rPr lang="en-US" b="1" spc="0" dirty="0" smtClean="0">
                <a:ln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Manual Stop</a:t>
            </a:r>
            <a:endParaRPr lang="ar-SA" b="1" spc="0" dirty="0">
              <a:ln/>
              <a:solidFill>
                <a:schemeClr val="accent4">
                  <a:lumMod val="20000"/>
                  <a:lumOff val="8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928934"/>
            <a:ext cx="8143932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ea typeface="BatangChe" pitchFamily="49" charset="-127"/>
              </a:rPr>
              <a:t>1-Create a button or clickable text on a separate layer</a:t>
            </a:r>
          </a:p>
          <a:p>
            <a:pPr algn="l" rtl="0"/>
            <a:r>
              <a:rPr lang="en-US" dirty="0" smtClean="0">
                <a:ea typeface="BatangChe" pitchFamily="49" charset="-127"/>
              </a:rPr>
              <a:t>2-Highlight your button or clickable text then type the following Script: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o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n(press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){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s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top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();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}</a:t>
            </a:r>
            <a:endParaRPr lang="ar-SA" dirty="0">
              <a:solidFill>
                <a:srgbClr val="00B05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How to Play your movie at any time 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Manually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pPr lvl="1"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Introduction To Action Scripts: </a:t>
            </a:r>
            <a:r>
              <a:rPr lang="en-US" b="1" spc="0" dirty="0" smtClean="0">
                <a:ln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Manual Play</a:t>
            </a:r>
            <a:endParaRPr lang="ar-SA" b="1" spc="0" dirty="0">
              <a:ln/>
              <a:solidFill>
                <a:schemeClr val="accent4">
                  <a:lumMod val="20000"/>
                  <a:lumOff val="8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928934"/>
            <a:ext cx="8143932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ea typeface="BatangChe" pitchFamily="49" charset="-127"/>
              </a:rPr>
              <a:t>1-Create a button or clickable text on a separate layer</a:t>
            </a:r>
          </a:p>
          <a:p>
            <a:pPr algn="l" rtl="0"/>
            <a:r>
              <a:rPr lang="en-US" dirty="0" smtClean="0">
                <a:ea typeface="BatangChe" pitchFamily="49" charset="-127"/>
              </a:rPr>
              <a:t>2-Highlight your button or clickable text then type the following Script: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o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n(press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){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p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lay</a:t>
            </a:r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();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}</a:t>
            </a:r>
            <a:endParaRPr lang="ar-SA" dirty="0">
              <a:solidFill>
                <a:srgbClr val="00B05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Clickable  Button?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Add a new layer (for each button)</a:t>
            </a:r>
          </a:p>
          <a:p>
            <a:pPr algn="l" rtl="0"/>
            <a:r>
              <a:rPr lang="en-US" dirty="0" smtClean="0"/>
              <a:t>Draw the button</a:t>
            </a:r>
          </a:p>
          <a:p>
            <a:pPr algn="l" rtl="0"/>
            <a:r>
              <a:rPr lang="en-US" dirty="0" smtClean="0"/>
              <a:t>Type the button text and place it on top of the button</a:t>
            </a:r>
          </a:p>
          <a:p>
            <a:pPr algn="l" rtl="0"/>
            <a:r>
              <a:rPr lang="en-US" dirty="0" smtClean="0"/>
              <a:t>Group (Button + Text) together using </a:t>
            </a:r>
            <a:r>
              <a:rPr lang="en-US" dirty="0" err="1" smtClean="0"/>
              <a:t>ctrl+G</a:t>
            </a:r>
            <a:endParaRPr lang="en-US" dirty="0" smtClean="0"/>
          </a:p>
          <a:p>
            <a:pPr algn="l" rtl="0"/>
            <a:r>
              <a:rPr lang="en-US" dirty="0" smtClean="0"/>
              <a:t>Convert the grouped object into a button symbol  </a:t>
            </a:r>
          </a:p>
          <a:p>
            <a:pPr algn="l" rtl="0"/>
            <a:r>
              <a:rPr lang="en-US" dirty="0" smtClean="0"/>
              <a:t>Select the </a:t>
            </a:r>
            <a:r>
              <a:rPr lang="en-US" dirty="0" smtClean="0"/>
              <a:t>grouped object </a:t>
            </a:r>
            <a:r>
              <a:rPr lang="en-US" dirty="0" smtClean="0"/>
              <a:t>then go to the action panel to type the script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Clickable  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Add a new layer (for each clickable)</a:t>
            </a:r>
          </a:p>
          <a:p>
            <a:pPr algn="l" rtl="0"/>
            <a:r>
              <a:rPr lang="en-US" dirty="0" smtClean="0"/>
              <a:t>Type the button text</a:t>
            </a:r>
          </a:p>
          <a:p>
            <a:pPr algn="l" rtl="0"/>
            <a:r>
              <a:rPr lang="en-US" dirty="0" smtClean="0"/>
              <a:t>Convert the text to a button symbol  </a:t>
            </a:r>
          </a:p>
          <a:p>
            <a:pPr algn="l" rtl="0"/>
            <a:r>
              <a:rPr lang="en-US" dirty="0" smtClean="0"/>
              <a:t>Select the text then go to the action panel to type the script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Clickable Image?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Add a new layer (for each Image)</a:t>
            </a:r>
          </a:p>
          <a:p>
            <a:pPr algn="l" rtl="0"/>
            <a:r>
              <a:rPr lang="en-US" dirty="0" smtClean="0"/>
              <a:t>Import the image to library then drag it to stage</a:t>
            </a:r>
          </a:p>
          <a:p>
            <a:pPr algn="l" rtl="0"/>
            <a:r>
              <a:rPr lang="en-US" dirty="0" smtClean="0"/>
              <a:t>Type the image text and place it on top of the image</a:t>
            </a:r>
          </a:p>
          <a:p>
            <a:pPr algn="l" rtl="0"/>
            <a:r>
              <a:rPr lang="en-US" dirty="0" smtClean="0"/>
              <a:t>Group (image + Text) together using </a:t>
            </a:r>
            <a:r>
              <a:rPr lang="en-US" dirty="0" err="1" smtClean="0"/>
              <a:t>ctrl+G</a:t>
            </a:r>
            <a:endParaRPr lang="en-US" dirty="0" smtClean="0"/>
          </a:p>
          <a:p>
            <a:pPr algn="l" rtl="0"/>
            <a:r>
              <a:rPr lang="en-US" dirty="0" smtClean="0"/>
              <a:t>Convert the grouped object into a button symbol  </a:t>
            </a:r>
          </a:p>
          <a:p>
            <a:pPr algn="l" rtl="0"/>
            <a:r>
              <a:rPr lang="en-US" dirty="0" smtClean="0"/>
              <a:t>Select the </a:t>
            </a:r>
            <a:r>
              <a:rPr lang="en-US" dirty="0" smtClean="0"/>
              <a:t>grouped object </a:t>
            </a:r>
            <a:r>
              <a:rPr lang="en-US" dirty="0" smtClean="0"/>
              <a:t>then go to the action panel to type the script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i="1" dirty="0" smtClean="0">
                <a:solidFill>
                  <a:schemeClr val="accent2"/>
                </a:solidFill>
              </a:rPr>
              <a:t>What is Motion Guide Layer?</a:t>
            </a:r>
            <a:endParaRPr lang="en-US" dirty="0" smtClean="0"/>
          </a:p>
          <a:p>
            <a:pPr lvl="1" algn="l" rtl="0"/>
            <a:r>
              <a:rPr lang="en-US" dirty="0" smtClean="0"/>
              <a:t>Controls the movement of objects in a </a:t>
            </a:r>
            <a:r>
              <a:rPr lang="en-US" b="1" dirty="0" smtClean="0"/>
              <a:t>Motion </a:t>
            </a:r>
            <a:r>
              <a:rPr lang="en-US" b="1" dirty="0" err="1" smtClean="0"/>
              <a:t>tween</a:t>
            </a:r>
            <a:r>
              <a:rPr lang="en-US" dirty="0" smtClean="0"/>
              <a:t> animation</a:t>
            </a:r>
          </a:p>
          <a:p>
            <a:pPr algn="l" rtl="0"/>
            <a:r>
              <a:rPr lang="en-US" i="1" dirty="0" smtClean="0">
                <a:solidFill>
                  <a:schemeClr val="accent2"/>
                </a:solidFill>
              </a:rPr>
              <a:t>How to create a Motion Guide Layer?</a:t>
            </a:r>
          </a:p>
          <a:p>
            <a:pPr lvl="1" algn="l" rtl="0"/>
            <a:r>
              <a:rPr lang="en-US" dirty="0" smtClean="0"/>
              <a:t>Click on the </a:t>
            </a:r>
          </a:p>
          <a:p>
            <a:pPr algn="l" rtl="0"/>
            <a:r>
              <a:rPr lang="en-US" i="1" dirty="0" smtClean="0">
                <a:solidFill>
                  <a:schemeClr val="accent2"/>
                </a:solidFill>
              </a:rPr>
              <a:t>How to draw a Motion path on the Guide Layer?</a:t>
            </a:r>
          </a:p>
          <a:p>
            <a:pPr lvl="1" algn="l" rtl="0"/>
            <a:r>
              <a:rPr lang="en-US" dirty="0" smtClean="0"/>
              <a:t>Sing either the </a:t>
            </a:r>
            <a:r>
              <a:rPr lang="en-US" b="1" u="sng" dirty="0" smtClean="0"/>
              <a:t>pencil tool</a:t>
            </a:r>
            <a:r>
              <a:rPr lang="en-US" dirty="0" smtClean="0"/>
              <a:t> or the </a:t>
            </a:r>
            <a:r>
              <a:rPr lang="en-US" b="1" u="sng" dirty="0" smtClean="0"/>
              <a:t>line tool</a:t>
            </a:r>
            <a:endParaRPr lang="en-US" dirty="0" smtClean="0"/>
          </a:p>
          <a:p>
            <a:pPr lvl="1" algn="l" rtl="0"/>
            <a:endParaRPr lang="en-US" dirty="0" smtClean="0"/>
          </a:p>
          <a:p>
            <a:pPr algn="l" rtl="0"/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7105" t="23850" r="91278" b="73797"/>
          <a:stretch>
            <a:fillRect/>
          </a:stretch>
        </p:blipFill>
        <p:spPr bwMode="auto">
          <a:xfrm>
            <a:off x="3347864" y="3717032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Motion Guide Layer</a:t>
            </a:r>
            <a:endParaRPr lang="ar-SA" b="1" spc="0" dirty="0">
              <a:ln/>
              <a:solidFill>
                <a:schemeClr val="accent3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l" rtl="0">
              <a:buNone/>
            </a:pPr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Motion Guide Layer</a:t>
            </a:r>
            <a:endParaRPr lang="ar-SA" b="1" spc="0" dirty="0">
              <a:ln/>
              <a:solidFill>
                <a:schemeClr val="accent3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772816"/>
            <a:ext cx="8496944" cy="19389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Note: the created motion </a:t>
            </a:r>
            <a:br>
              <a:rPr lang="en-US" sz="2400" dirty="0" smtClean="0"/>
            </a:br>
            <a:r>
              <a:rPr lang="en-US" sz="2400" dirty="0" smtClean="0"/>
              <a:t>Guide layer will guide a selected layer ( an usually appears above that layer).</a:t>
            </a:r>
          </a:p>
          <a:p>
            <a:pPr algn="l"/>
            <a:r>
              <a:rPr lang="ar-SA" sz="2400" dirty="0" smtClean="0">
                <a:solidFill>
                  <a:schemeClr val="accent4"/>
                </a:solidFill>
              </a:rPr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How to make it guide another layer or several layers? (</a:t>
            </a:r>
            <a:r>
              <a:rPr lang="en-US" sz="2400" i="1" u="sng" dirty="0" smtClean="0">
                <a:solidFill>
                  <a:schemeClr val="accent2"/>
                </a:solidFill>
              </a:rPr>
              <a:t>Hint: Drag-drop</a:t>
            </a:r>
            <a:r>
              <a:rPr lang="en-US" sz="2400" dirty="0" smtClean="0">
                <a:solidFill>
                  <a:schemeClr val="accent4"/>
                </a:solidFill>
              </a:rPr>
              <a:t>)</a:t>
            </a:r>
            <a:endParaRPr lang="ar-SA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Every created symbol in the current session is saved into the library panel</a:t>
            </a:r>
          </a:p>
          <a:p>
            <a:pPr algn="l" rtl="0"/>
            <a:r>
              <a:rPr lang="en-US" dirty="0" smtClean="0"/>
              <a:t>You can import any already designed image as symbol to the library panel from (</a:t>
            </a:r>
            <a:r>
              <a:rPr lang="en-US" dirty="0" smtClean="0">
                <a:solidFill>
                  <a:srgbClr val="0070C0"/>
                </a:solidFill>
              </a:rPr>
              <a:t>File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import to library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Working with the (Library Panel)</a:t>
            </a:r>
            <a:endParaRPr lang="ar-SA" b="1" spc="0" dirty="0">
              <a:ln/>
              <a:solidFill>
                <a:schemeClr val="accent3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0082" t="31125" r="33315" b="33438"/>
          <a:stretch>
            <a:fillRect/>
          </a:stretch>
        </p:blipFill>
        <p:spPr bwMode="auto">
          <a:xfrm>
            <a:off x="5796136" y="3933056"/>
            <a:ext cx="2160240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Motion Guide Layer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700" t="5532" r="24460" b="19657"/>
          <a:stretch>
            <a:fillRect/>
          </a:stretch>
        </p:blipFill>
        <p:spPr bwMode="auto">
          <a:xfrm>
            <a:off x="755576" y="1772816"/>
            <a:ext cx="7920880" cy="4703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Motion Guide Layer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4700" t="5532" r="23907" b="19657"/>
          <a:stretch>
            <a:fillRect/>
          </a:stretch>
        </p:blipFill>
        <p:spPr bwMode="auto">
          <a:xfrm>
            <a:off x="899592" y="1844824"/>
            <a:ext cx="7560840" cy="44544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smtClean="0">
                <a:ln/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Mask Layer</a:t>
            </a:r>
            <a:endParaRPr lang="ar-SA" b="1" spc="0" dirty="0">
              <a:ln/>
              <a:solidFill>
                <a:schemeClr val="accent3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spotlight effects and transitions, use a mask layer to create a hole through which underlying layers are visible.</a:t>
            </a:r>
          </a:p>
          <a:p>
            <a:pPr algn="l" rtl="0"/>
            <a:r>
              <a:rPr lang="en-US" dirty="0" smtClean="0"/>
              <a:t> A mask item can be </a:t>
            </a:r>
            <a:r>
              <a:rPr lang="en-US" dirty="0" smtClean="0">
                <a:solidFill>
                  <a:schemeClr val="accent2"/>
                </a:solidFill>
              </a:rPr>
              <a:t>a filled shape</a:t>
            </a:r>
            <a:r>
              <a:rPr lang="en-US" dirty="0" smtClean="0"/>
              <a:t>, a </a:t>
            </a:r>
            <a:r>
              <a:rPr lang="en-US" dirty="0" smtClean="0">
                <a:solidFill>
                  <a:schemeClr val="accent2"/>
                </a:solidFill>
              </a:rPr>
              <a:t>type object</a:t>
            </a:r>
            <a:r>
              <a:rPr lang="en-US" dirty="0" smtClean="0"/>
              <a:t>, an </a:t>
            </a:r>
            <a:r>
              <a:rPr lang="en-US" dirty="0" smtClean="0">
                <a:solidFill>
                  <a:schemeClr val="accent2"/>
                </a:solidFill>
              </a:rPr>
              <a:t>instance of a graphic symbol</a:t>
            </a:r>
            <a:r>
              <a:rPr lang="en-US" dirty="0" smtClean="0"/>
              <a:t>, or a movie clip. </a:t>
            </a:r>
          </a:p>
          <a:p>
            <a:pPr algn="l" rtl="0"/>
            <a:r>
              <a:rPr lang="en-US" dirty="0" smtClean="0"/>
              <a:t>Group multiple layers under a single mask layer to create sophisticated effects.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572000"/>
          </a:xfrm>
        </p:spPr>
        <p:txBody>
          <a:bodyPr>
            <a:normAutofit/>
          </a:bodyPr>
          <a:lstStyle/>
          <a:p>
            <a:pPr algn="l" rtl="0"/>
            <a:r>
              <a:rPr lang="en-US" sz="1800" dirty="0" smtClean="0"/>
              <a:t>Open a 550X400 new project</a:t>
            </a:r>
          </a:p>
          <a:p>
            <a:pPr algn="l" rtl="0"/>
            <a:r>
              <a:rPr lang="en-US" sz="1800" dirty="0" smtClean="0"/>
              <a:t>Name the current layer “Spot light”  and do the following:</a:t>
            </a:r>
          </a:p>
          <a:p>
            <a:pPr lvl="1" algn="l" rtl="0"/>
            <a:r>
              <a:rPr lang="en-US" sz="1400" dirty="0" smtClean="0"/>
              <a:t>On frame (0) insert a </a:t>
            </a:r>
            <a:r>
              <a:rPr lang="en-US" sz="1400" dirty="0" err="1" smtClean="0"/>
              <a:t>keyframe</a:t>
            </a:r>
            <a:r>
              <a:rPr lang="en-US" sz="1400" dirty="0" smtClean="0"/>
              <a:t>, draw a circle, and convert it to a symbol.</a:t>
            </a:r>
          </a:p>
          <a:p>
            <a:pPr lvl="1" algn="l" rtl="0"/>
            <a:r>
              <a:rPr lang="en-US" sz="1400" dirty="0" smtClean="0"/>
              <a:t>On frame(30) insert a </a:t>
            </a:r>
            <a:r>
              <a:rPr lang="en-US" sz="1400" dirty="0" err="1" smtClean="0"/>
              <a:t>keyframe</a:t>
            </a:r>
            <a:r>
              <a:rPr lang="en-US" sz="1400" dirty="0" smtClean="0"/>
              <a:t> then move the circle to the opposite end.</a:t>
            </a:r>
          </a:p>
          <a:p>
            <a:pPr lvl="1" algn="l" rtl="0"/>
            <a:r>
              <a:rPr lang="en-US" sz="1400" dirty="0" smtClean="0"/>
              <a:t>On frame (60) insert a </a:t>
            </a:r>
            <a:r>
              <a:rPr lang="en-US" sz="1400" dirty="0" err="1" smtClean="0"/>
              <a:t>keyframe</a:t>
            </a:r>
            <a:r>
              <a:rPr lang="en-US" sz="1400" dirty="0" smtClean="0"/>
              <a:t> then move the circle back to its original position</a:t>
            </a:r>
          </a:p>
          <a:p>
            <a:pPr lvl="1" algn="l" rtl="0"/>
            <a:r>
              <a:rPr lang="en-US" sz="1400" dirty="0" smtClean="0"/>
              <a:t>Apply Motion </a:t>
            </a:r>
            <a:r>
              <a:rPr lang="en-US" sz="1400" dirty="0" err="1" smtClean="0"/>
              <a:t>tween</a:t>
            </a:r>
            <a:r>
              <a:rPr lang="en-US" sz="1400" dirty="0" smtClean="0"/>
              <a:t> on the frames (0) and (30)</a:t>
            </a:r>
          </a:p>
          <a:p>
            <a:pPr algn="l" rtl="0"/>
            <a:r>
              <a:rPr lang="en-US" sz="1800" dirty="0" smtClean="0"/>
              <a:t>Add new layer and name it “Text”  and type a text (Welcome).</a:t>
            </a:r>
          </a:p>
          <a:p>
            <a:pPr algn="l" rtl="0"/>
            <a:r>
              <a:rPr lang="en-US" sz="1800" dirty="0" smtClean="0"/>
              <a:t>Make the “Spot light” layer a </a:t>
            </a:r>
            <a:r>
              <a:rPr lang="en-US" sz="1800" b="1" u="sng" dirty="0" smtClean="0"/>
              <a:t>Mask layer</a:t>
            </a:r>
            <a:r>
              <a:rPr lang="en-US" sz="1800" b="1" dirty="0" smtClean="0"/>
              <a:t> </a:t>
            </a:r>
            <a:r>
              <a:rPr lang="en-US" sz="1800" dirty="0" smtClean="0"/>
              <a:t> (Right click </a:t>
            </a:r>
            <a:r>
              <a:rPr lang="en-US" sz="1800" dirty="0" smtClean="0">
                <a:sym typeface="Wingdings" pitchFamily="2" charset="2"/>
              </a:rPr>
              <a:t>Mask)</a:t>
            </a:r>
          </a:p>
          <a:p>
            <a:pPr algn="l" rtl="0"/>
            <a:r>
              <a:rPr lang="en-US" sz="1800" dirty="0" smtClean="0">
                <a:sym typeface="Wingdings" pitchFamily="2" charset="2"/>
              </a:rPr>
              <a:t>Drag the “Text” layer under the “Spot light “ layer</a:t>
            </a:r>
          </a:p>
          <a:p>
            <a:pPr algn="l" rtl="0"/>
            <a:r>
              <a:rPr lang="en-US" sz="1800" dirty="0" smtClean="0">
                <a:sym typeface="Wingdings" pitchFamily="2" charset="2"/>
              </a:rPr>
              <a:t>Your time line will be as following:</a:t>
            </a:r>
            <a:endParaRPr lang="ar-SA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700" t="5532" r="45491" b="74781"/>
          <a:stretch>
            <a:fillRect/>
          </a:stretch>
        </p:blipFill>
        <p:spPr bwMode="auto">
          <a:xfrm>
            <a:off x="1187624" y="4869160"/>
            <a:ext cx="64807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You can group any number of object into one object using:</a:t>
            </a:r>
          </a:p>
          <a:p>
            <a:pPr lvl="1" algn="l" rtl="0"/>
            <a:r>
              <a:rPr lang="en-US" dirty="0" err="1" smtClean="0"/>
              <a:t>Ctrl+G</a:t>
            </a:r>
            <a:r>
              <a:rPr lang="en-US" dirty="0" smtClean="0"/>
              <a:t>   or</a:t>
            </a:r>
          </a:p>
          <a:p>
            <a:pPr lvl="1" algn="l" rtl="0"/>
            <a:r>
              <a:rPr lang="en-US" dirty="0" smtClean="0"/>
              <a:t>Modify </a:t>
            </a:r>
            <a:r>
              <a:rPr lang="en-US" dirty="0" smtClean="0">
                <a:sym typeface="Wingdings" pitchFamily="2" charset="2"/>
              </a:rPr>
              <a:t> Group</a:t>
            </a:r>
          </a:p>
          <a:p>
            <a:pPr algn="l" rtl="0"/>
            <a:r>
              <a:rPr lang="en-US" dirty="0" smtClean="0">
                <a:sym typeface="Wingdings" pitchFamily="2" charset="2"/>
              </a:rPr>
              <a:t>The objects to be grouped can be:</a:t>
            </a:r>
          </a:p>
          <a:p>
            <a:pPr lvl="1" algn="l" rtl="0"/>
            <a:r>
              <a:rPr lang="en-US" dirty="0" smtClean="0">
                <a:sym typeface="Wingdings" pitchFamily="2" charset="2"/>
              </a:rPr>
              <a:t>Images</a:t>
            </a:r>
          </a:p>
          <a:p>
            <a:pPr lvl="1" algn="l" rtl="0"/>
            <a:r>
              <a:rPr lang="en-US" dirty="0" smtClean="0">
                <a:sym typeface="Wingdings" pitchFamily="2" charset="2"/>
              </a:rPr>
              <a:t>Shapes</a:t>
            </a:r>
          </a:p>
          <a:p>
            <a:pPr lvl="1" algn="l" rtl="0"/>
            <a:r>
              <a:rPr lang="en-US" dirty="0" smtClean="0">
                <a:sym typeface="Wingdings" pitchFamily="2" charset="2"/>
              </a:rPr>
              <a:t>Symbols</a:t>
            </a:r>
          </a:p>
          <a:p>
            <a:pPr lvl="1" algn="l" rtl="0"/>
            <a:r>
              <a:rPr lang="en-US" dirty="0" smtClean="0">
                <a:sym typeface="Wingdings" pitchFamily="2" charset="2"/>
              </a:rPr>
              <a:t>Texts</a:t>
            </a:r>
          </a:p>
          <a:p>
            <a:pPr lvl="1"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Grouping Objects</a:t>
            </a:r>
            <a:endParaRPr lang="ar-SA" b="1" spc="0" dirty="0">
              <a:ln/>
              <a:solidFill>
                <a:schemeClr val="accent3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EEC55A8A86FE499BE431AF273E7029" ma:contentTypeVersion="0" ma:contentTypeDescription="Create a new document." ma:contentTypeScope="" ma:versionID="e04859334cbd2ec3f2daecdc8aa07f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3AE6DB-BB7C-4788-934A-A8506C2A18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BD559-856C-4181-BDD3-6F578674E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95DE35-9907-4171-9FFC-52AC9D5AB7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3556</TotalTime>
  <Words>646</Words>
  <Application>Microsoft Office PowerPoint</Application>
  <PresentationFormat>On-screen Show (4:3)</PresentationFormat>
  <Paragraphs>87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Macromedia Flash mx-2</vt:lpstr>
      <vt:lpstr>Motion Guide Layer</vt:lpstr>
      <vt:lpstr>Motion Guide Layer</vt:lpstr>
      <vt:lpstr>Working with the (Library Panel)</vt:lpstr>
      <vt:lpstr>Example 1: Motion Guide Layer</vt:lpstr>
      <vt:lpstr>Example 2: Motion Guide Layer</vt:lpstr>
      <vt:lpstr>Mask Layer</vt:lpstr>
      <vt:lpstr>Example 3</vt:lpstr>
      <vt:lpstr>Grouping Objects</vt:lpstr>
      <vt:lpstr>Introduction To Action Scripts</vt:lpstr>
      <vt:lpstr>Introduction To Action Scripts: Automatic Stop</vt:lpstr>
      <vt:lpstr>Introduction To Action Scripts: Manual Stop</vt:lpstr>
      <vt:lpstr>Introduction To Action Scripts: Manual Play</vt:lpstr>
      <vt:lpstr>How to Create a Clickable  Button?</vt:lpstr>
      <vt:lpstr>How to Create a Clickable  Text?</vt:lpstr>
      <vt:lpstr>How to Create a Clickable Image?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Macromedia Flash mx-1</dc:title>
  <dc:creator>Hmra</dc:creator>
  <cp:lastModifiedBy>ghada</cp:lastModifiedBy>
  <cp:revision>107</cp:revision>
  <dcterms:created xsi:type="dcterms:W3CDTF">2012-03-31T20:57:25Z</dcterms:created>
  <dcterms:modified xsi:type="dcterms:W3CDTF">2014-05-06T07:44:08Z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0x01010079EEC55A8A86FE499BE431AF273E7029</vt:lpwstr>
  </property>
</Properties>
</file>