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12"/>
  </p:notesMasterIdLst>
  <p:sldIdLst>
    <p:sldId id="256" r:id="rId5"/>
    <p:sldId id="259" r:id="rId6"/>
    <p:sldId id="273" r:id="rId7"/>
    <p:sldId id="261" r:id="rId8"/>
    <p:sldId id="262" r:id="rId9"/>
    <p:sldId id="274" r:id="rId10"/>
    <p:sldId id="27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8F74D00-21A3-4FB7-9D16-6C3E3AFF50E9}" type="datetimeFigureOut">
              <a:rPr lang="ar-SA" smtClean="0"/>
              <a:pPr/>
              <a:t>07/07/1435</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338D570-902A-4874-94D9-8C5780A3ABDA}"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7338D570-902A-4874-94D9-8C5780A3ABDA}"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7338D570-902A-4874-94D9-8C5780A3ABDA}" type="slidenum">
              <a:rPr lang="ar-SA" smtClean="0"/>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7338D570-902A-4874-94D9-8C5780A3ABDA}" type="slidenum">
              <a:rPr lang="ar-SA" smtClean="0"/>
              <a:pPr/>
              <a:t>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17" name="Footer Placeholder 16"/>
          <p:cNvSpPr>
            <a:spLocks noGrp="1"/>
          </p:cNvSpPr>
          <p:nvPr>
            <p:ph type="ftr" sz="quarter" idx="11"/>
          </p:nvPr>
        </p:nvSpPr>
        <p:spPr/>
        <p:txBody>
          <a:bodyPr/>
          <a:lstStyle>
            <a:extLst/>
          </a:lstStyle>
          <a:p>
            <a:endParaRPr lang="ar-SA" dirty="0"/>
          </a:p>
        </p:txBody>
      </p:sp>
      <p:sp>
        <p:nvSpPr>
          <p:cNvPr id="29" name="Slide Number Placeholder 28"/>
          <p:cNvSpPr>
            <a:spLocks noGrp="1"/>
          </p:cNvSpPr>
          <p:nvPr>
            <p:ph type="sldNum" sz="quarter" idx="12"/>
          </p:nvPr>
        </p:nvSpPr>
        <p:spPr/>
        <p:txBody>
          <a:bodyPr/>
          <a:lstStyle>
            <a:extLst/>
          </a:lstStyle>
          <a:p>
            <a:fld id="{F7F41572-79B0-4DB6-923A-35AA5BAC0AA8}" type="slidenum">
              <a:rPr lang="ar-SA" smtClean="0"/>
              <a:pPr/>
              <a:t>‹#›</a:t>
            </a:fld>
            <a:endParaRPr lang="ar-SA"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5" name="Footer Placeholder 4"/>
          <p:cNvSpPr>
            <a:spLocks noGrp="1"/>
          </p:cNvSpPr>
          <p:nvPr>
            <p:ph type="ftr" sz="quarter" idx="11"/>
          </p:nvPr>
        </p:nvSpPr>
        <p:spPr/>
        <p:txBody>
          <a:bodyPr/>
          <a:lstStyle>
            <a:extLst/>
          </a:lstStyle>
          <a:p>
            <a:endParaRPr lang="ar-SA" dirty="0"/>
          </a:p>
        </p:txBody>
      </p:sp>
      <p:sp>
        <p:nvSpPr>
          <p:cNvPr id="6" name="Slide Number Placeholder 5"/>
          <p:cNvSpPr>
            <a:spLocks noGrp="1"/>
          </p:cNvSpPr>
          <p:nvPr>
            <p:ph type="sldNum" sz="quarter" idx="12"/>
          </p:nvPr>
        </p:nvSpPr>
        <p:spPr/>
        <p:txBody>
          <a:bodyPr/>
          <a:lstStyle>
            <a:extLst/>
          </a:lstStyle>
          <a:p>
            <a:fld id="{F7F41572-79B0-4DB6-923A-35AA5BAC0AA8}"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5" name="Footer Placeholder 4"/>
          <p:cNvSpPr>
            <a:spLocks noGrp="1"/>
          </p:cNvSpPr>
          <p:nvPr>
            <p:ph type="ftr" sz="quarter" idx="11"/>
          </p:nvPr>
        </p:nvSpPr>
        <p:spPr/>
        <p:txBody>
          <a:bodyPr/>
          <a:lstStyle>
            <a:extLst/>
          </a:lstStyle>
          <a:p>
            <a:endParaRPr lang="ar-SA" dirty="0"/>
          </a:p>
        </p:txBody>
      </p:sp>
      <p:sp>
        <p:nvSpPr>
          <p:cNvPr id="6" name="Slide Number Placeholder 5"/>
          <p:cNvSpPr>
            <a:spLocks noGrp="1"/>
          </p:cNvSpPr>
          <p:nvPr>
            <p:ph type="sldNum" sz="quarter" idx="12"/>
          </p:nvPr>
        </p:nvSpPr>
        <p:spPr/>
        <p:txBody>
          <a:bodyPr/>
          <a:lstStyle>
            <a:extLst/>
          </a:lstStyle>
          <a:p>
            <a:fld id="{F7F41572-79B0-4DB6-923A-35AA5BAC0AA8}"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5" name="Footer Placeholder 4"/>
          <p:cNvSpPr>
            <a:spLocks noGrp="1"/>
          </p:cNvSpPr>
          <p:nvPr>
            <p:ph type="ftr" sz="quarter" idx="11"/>
          </p:nvPr>
        </p:nvSpPr>
        <p:spPr/>
        <p:txBody>
          <a:bodyPr/>
          <a:lstStyle>
            <a:extLst/>
          </a:lstStyle>
          <a:p>
            <a:endParaRPr lang="ar-SA" dirty="0"/>
          </a:p>
        </p:txBody>
      </p:sp>
      <p:sp>
        <p:nvSpPr>
          <p:cNvPr id="6" name="Slide Number Placeholder 5"/>
          <p:cNvSpPr>
            <a:spLocks noGrp="1"/>
          </p:cNvSpPr>
          <p:nvPr>
            <p:ph type="sldNum" sz="quarter" idx="12"/>
          </p:nvPr>
        </p:nvSpPr>
        <p:spPr/>
        <p:txBody>
          <a:bodyPr/>
          <a:lstStyle>
            <a:extLst/>
          </a:lstStyle>
          <a:p>
            <a:fld id="{F7F41572-79B0-4DB6-923A-35AA5BAC0AA8}"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5" name="Footer Placeholder 4"/>
          <p:cNvSpPr>
            <a:spLocks noGrp="1"/>
          </p:cNvSpPr>
          <p:nvPr>
            <p:ph type="ftr" sz="quarter" idx="11"/>
          </p:nvPr>
        </p:nvSpPr>
        <p:spPr/>
        <p:txBody>
          <a:bodyPr/>
          <a:lstStyle>
            <a:extLst/>
          </a:lstStyle>
          <a:p>
            <a:endParaRPr lang="ar-SA" dirty="0"/>
          </a:p>
        </p:txBody>
      </p:sp>
      <p:sp>
        <p:nvSpPr>
          <p:cNvPr id="6" name="Slide Number Placeholder 5"/>
          <p:cNvSpPr>
            <a:spLocks noGrp="1"/>
          </p:cNvSpPr>
          <p:nvPr>
            <p:ph type="sldNum" sz="quarter" idx="12"/>
          </p:nvPr>
        </p:nvSpPr>
        <p:spPr/>
        <p:txBody>
          <a:bodyPr/>
          <a:lstStyle>
            <a:extLst/>
          </a:lstStyle>
          <a:p>
            <a:fld id="{F7F41572-79B0-4DB6-923A-35AA5BAC0AA8}" type="slidenum">
              <a:rPr lang="ar-SA" smtClean="0"/>
              <a:pPr/>
              <a:t>‹#›</a:t>
            </a:fld>
            <a:endParaRPr lang="ar-SA"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6" name="Footer Placeholder 5"/>
          <p:cNvSpPr>
            <a:spLocks noGrp="1"/>
          </p:cNvSpPr>
          <p:nvPr>
            <p:ph type="ftr" sz="quarter" idx="11"/>
          </p:nvPr>
        </p:nvSpPr>
        <p:spPr/>
        <p:txBody>
          <a:bodyPr/>
          <a:lstStyle>
            <a:extLst/>
          </a:lstStyle>
          <a:p>
            <a:endParaRPr lang="ar-SA" dirty="0"/>
          </a:p>
        </p:txBody>
      </p:sp>
      <p:sp>
        <p:nvSpPr>
          <p:cNvPr id="7" name="Slide Number Placeholder 6"/>
          <p:cNvSpPr>
            <a:spLocks noGrp="1"/>
          </p:cNvSpPr>
          <p:nvPr>
            <p:ph type="sldNum" sz="quarter" idx="12"/>
          </p:nvPr>
        </p:nvSpPr>
        <p:spPr/>
        <p:txBody>
          <a:bodyPr/>
          <a:lstStyle>
            <a:extLst/>
          </a:lstStyle>
          <a:p>
            <a:fld id="{F7F41572-79B0-4DB6-923A-35AA5BAC0AA8}"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8" name="Footer Placeholder 7"/>
          <p:cNvSpPr>
            <a:spLocks noGrp="1"/>
          </p:cNvSpPr>
          <p:nvPr>
            <p:ph type="ftr" sz="quarter" idx="11"/>
          </p:nvPr>
        </p:nvSpPr>
        <p:spPr/>
        <p:txBody>
          <a:bodyPr/>
          <a:lstStyle>
            <a:extLst/>
          </a:lstStyle>
          <a:p>
            <a:endParaRPr lang="ar-SA" dirty="0"/>
          </a:p>
        </p:txBody>
      </p:sp>
      <p:sp>
        <p:nvSpPr>
          <p:cNvPr id="9" name="Slide Number Placeholder 8"/>
          <p:cNvSpPr>
            <a:spLocks noGrp="1"/>
          </p:cNvSpPr>
          <p:nvPr>
            <p:ph type="sldNum" sz="quarter" idx="12"/>
          </p:nvPr>
        </p:nvSpPr>
        <p:spPr/>
        <p:txBody>
          <a:bodyPr/>
          <a:lstStyle>
            <a:extLst/>
          </a:lstStyle>
          <a:p>
            <a:fld id="{F7F41572-79B0-4DB6-923A-35AA5BAC0AA8}" type="slidenum">
              <a:rPr lang="ar-SA" smtClean="0"/>
              <a:pPr/>
              <a:t>‹#›</a:t>
            </a:fld>
            <a:endParaRPr lang="ar-SA"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4" name="Footer Placeholder 3"/>
          <p:cNvSpPr>
            <a:spLocks noGrp="1"/>
          </p:cNvSpPr>
          <p:nvPr>
            <p:ph type="ftr" sz="quarter" idx="11"/>
          </p:nvPr>
        </p:nvSpPr>
        <p:spPr/>
        <p:txBody>
          <a:bodyPr/>
          <a:lstStyle>
            <a:extLst/>
          </a:lstStyle>
          <a:p>
            <a:endParaRPr lang="ar-SA" dirty="0"/>
          </a:p>
        </p:txBody>
      </p:sp>
      <p:sp>
        <p:nvSpPr>
          <p:cNvPr id="5" name="Slide Number Placeholder 4"/>
          <p:cNvSpPr>
            <a:spLocks noGrp="1"/>
          </p:cNvSpPr>
          <p:nvPr>
            <p:ph type="sldNum" sz="quarter" idx="12"/>
          </p:nvPr>
        </p:nvSpPr>
        <p:spPr/>
        <p:txBody>
          <a:bodyPr/>
          <a:lstStyle>
            <a:extLst/>
          </a:lstStyle>
          <a:p>
            <a:fld id="{F7F41572-79B0-4DB6-923A-35AA5BAC0AA8}"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3" name="Footer Placeholder 2"/>
          <p:cNvSpPr>
            <a:spLocks noGrp="1"/>
          </p:cNvSpPr>
          <p:nvPr>
            <p:ph type="ftr" sz="quarter" idx="11"/>
          </p:nvPr>
        </p:nvSpPr>
        <p:spPr/>
        <p:txBody>
          <a:bodyPr/>
          <a:lstStyle>
            <a:extLst/>
          </a:lstStyle>
          <a:p>
            <a:endParaRPr lang="ar-SA" dirty="0"/>
          </a:p>
        </p:txBody>
      </p:sp>
      <p:sp>
        <p:nvSpPr>
          <p:cNvPr id="4" name="Slide Number Placeholder 3"/>
          <p:cNvSpPr>
            <a:spLocks noGrp="1"/>
          </p:cNvSpPr>
          <p:nvPr>
            <p:ph type="sldNum" sz="quarter" idx="12"/>
          </p:nvPr>
        </p:nvSpPr>
        <p:spPr/>
        <p:txBody>
          <a:bodyPr/>
          <a:lstStyle>
            <a:extLst/>
          </a:lstStyle>
          <a:p>
            <a:fld id="{F7F41572-79B0-4DB6-923A-35AA5BAC0AA8}"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EA53F9-5916-41AA-9852-ECE6C02B9928}" type="datetimeFigureOut">
              <a:rPr lang="ar-SA" smtClean="0"/>
              <a:pPr/>
              <a:t>07/07/1435</a:t>
            </a:fld>
            <a:endParaRPr lang="ar-SA" dirty="0"/>
          </a:p>
        </p:txBody>
      </p:sp>
      <p:sp>
        <p:nvSpPr>
          <p:cNvPr id="6" name="Footer Placeholder 5"/>
          <p:cNvSpPr>
            <a:spLocks noGrp="1"/>
          </p:cNvSpPr>
          <p:nvPr>
            <p:ph type="ftr" sz="quarter" idx="11"/>
          </p:nvPr>
        </p:nvSpPr>
        <p:spPr/>
        <p:txBody>
          <a:bodyPr/>
          <a:lstStyle>
            <a:extLst/>
          </a:lstStyle>
          <a:p>
            <a:endParaRPr lang="ar-SA" dirty="0"/>
          </a:p>
        </p:txBody>
      </p:sp>
      <p:sp>
        <p:nvSpPr>
          <p:cNvPr id="7" name="Slide Number Placeholder 6"/>
          <p:cNvSpPr>
            <a:spLocks noGrp="1"/>
          </p:cNvSpPr>
          <p:nvPr>
            <p:ph type="sldNum" sz="quarter" idx="12"/>
          </p:nvPr>
        </p:nvSpPr>
        <p:spPr/>
        <p:txBody>
          <a:bodyPr/>
          <a:lstStyle>
            <a:extLst/>
          </a:lstStyle>
          <a:p>
            <a:fld id="{F7F41572-79B0-4DB6-923A-35AA5BAC0AA8}"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2EA53F9-5916-41AA-9852-ECE6C02B9928}" type="datetimeFigureOut">
              <a:rPr lang="ar-SA" smtClean="0"/>
              <a:pPr/>
              <a:t>07/07/1435</a:t>
            </a:fld>
            <a:endParaRPr lang="ar-SA"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ar-SA"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F7F41572-79B0-4DB6-923A-35AA5BAC0AA8}"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2EA53F9-5916-41AA-9852-ECE6C02B9928}" type="datetimeFigureOut">
              <a:rPr lang="ar-SA" smtClean="0"/>
              <a:pPr/>
              <a:t>07/07/1435</a:t>
            </a:fld>
            <a:endParaRPr lang="ar-SA"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7F41572-79B0-4DB6-923A-35AA5BAC0AA8}" type="slidenum">
              <a:rPr lang="ar-SA" smtClean="0"/>
              <a:pPr/>
              <a:t>‹#›</a:t>
            </a:fld>
            <a:endParaRPr lang="ar-SA"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cap="none" dirty="0" smtClean="0">
                <a:ln/>
                <a:solidFill>
                  <a:schemeClr val="accent3"/>
                </a:solidFill>
                <a:effectLst/>
              </a:rPr>
              <a:t>Macromedia Flash mx-</a:t>
            </a:r>
            <a:r>
              <a:rPr lang="en-US" sz="3600"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ar-SA" cap="none" dirty="0">
              <a:ln/>
              <a:solidFill>
                <a:schemeClr val="accent3"/>
              </a:solidFill>
              <a:effectLst/>
            </a:endParaRPr>
          </a:p>
        </p:txBody>
      </p:sp>
      <p:sp>
        <p:nvSpPr>
          <p:cNvPr id="3" name="Subtitle 2"/>
          <p:cNvSpPr>
            <a:spLocks noGrp="1"/>
          </p:cNvSpPr>
          <p:nvPr>
            <p:ph type="subTitle" idx="1"/>
          </p:nvPr>
        </p:nvSpPr>
        <p:spPr/>
        <p:txBody>
          <a:bodyPr/>
          <a:lstStyle/>
          <a:p>
            <a:r>
              <a:rPr lang="en-US" dirty="0" smtClean="0"/>
              <a:t>CT1514</a:t>
            </a:r>
            <a:endParaRPr lang="ar-SA" dirty="0"/>
          </a:p>
        </p:txBody>
      </p:sp>
      <p:pic>
        <p:nvPicPr>
          <p:cNvPr id="1028" name="Picture 4" descr="скачать Macromedia Flash MX PRO 2004"/>
          <p:cNvPicPr>
            <a:picLocks noChangeAspect="1" noChangeArrowheads="1"/>
          </p:cNvPicPr>
          <p:nvPr/>
        </p:nvPicPr>
        <p:blipFill>
          <a:blip r:embed="rId3" cstate="print"/>
          <a:srcRect/>
          <a:stretch>
            <a:fillRect/>
          </a:stretch>
        </p:blipFill>
        <p:spPr bwMode="auto">
          <a:xfrm>
            <a:off x="913800" y="332656"/>
            <a:ext cx="3226152" cy="23873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r>
              <a:rPr lang="en-US" i="1" dirty="0" smtClean="0">
                <a:solidFill>
                  <a:schemeClr val="accent2"/>
                </a:solidFill>
              </a:rPr>
              <a:t>What is Scenes [1]?</a:t>
            </a:r>
            <a:endParaRPr lang="en-US" dirty="0" smtClean="0"/>
          </a:p>
          <a:p>
            <a:pPr lvl="1" algn="l" rtl="0"/>
            <a:r>
              <a:rPr lang="en-US" dirty="0" smtClean="0"/>
              <a:t>Scenes provide an easy way to break your movie's timeline into sections of frames. </a:t>
            </a:r>
          </a:p>
          <a:p>
            <a:pPr lvl="1" algn="l" rtl="0"/>
            <a:r>
              <a:rPr lang="en-US" dirty="0" smtClean="0"/>
              <a:t>You can also think of scenes as animated "pages," each of which can be unique</a:t>
            </a:r>
          </a:p>
          <a:p>
            <a:pPr lvl="1" algn="l" rtl="0"/>
            <a:r>
              <a:rPr lang="en-US" dirty="0" smtClean="0"/>
              <a:t>A single movie can consist of any number of scenes, </a:t>
            </a:r>
            <a:r>
              <a:rPr lang="en-US" u="sng" dirty="0" smtClean="0"/>
              <a:t>played in the order you place them</a:t>
            </a:r>
            <a:r>
              <a:rPr lang="en-US" dirty="0" smtClean="0"/>
              <a:t>.</a:t>
            </a:r>
          </a:p>
          <a:p>
            <a:pPr algn="l" rtl="0"/>
            <a:r>
              <a:rPr lang="en-US" i="1" dirty="0" smtClean="0">
                <a:solidFill>
                  <a:schemeClr val="accent2"/>
                </a:solidFill>
              </a:rPr>
              <a:t>How to manage scenes?</a:t>
            </a:r>
          </a:p>
          <a:p>
            <a:pPr lvl="1" algn="l" rtl="0"/>
            <a:r>
              <a:rPr lang="en-US" dirty="0" smtClean="0"/>
              <a:t>Through the scene panel (</a:t>
            </a:r>
            <a:r>
              <a:rPr lang="en-US" dirty="0" err="1" smtClean="0"/>
              <a:t>window</a:t>
            </a:r>
            <a:r>
              <a:rPr lang="en-US" dirty="0" err="1" smtClean="0">
                <a:sym typeface="Wingdings" pitchFamily="2" charset="2"/>
              </a:rPr>
              <a:t>scene</a:t>
            </a:r>
            <a:r>
              <a:rPr lang="en-US" dirty="0" smtClean="0">
                <a:sym typeface="Wingdings" pitchFamily="2" charset="2"/>
              </a:rPr>
              <a:t> OR shift+F2) see Figure 1</a:t>
            </a:r>
            <a:endParaRPr lang="en-US" dirty="0" smtClean="0"/>
          </a:p>
          <a:p>
            <a:pPr lvl="1" algn="l" rtl="0"/>
            <a:endParaRPr lang="en-US" dirty="0" smtClean="0"/>
          </a:p>
          <a:p>
            <a:pPr algn="l" rtl="0"/>
            <a:endParaRPr lang="ar-SA" dirty="0"/>
          </a:p>
        </p:txBody>
      </p:sp>
      <p:sp>
        <p:nvSpPr>
          <p:cNvPr id="7" name="Title 1"/>
          <p:cNvSpPr>
            <a:spLocks noGrp="1"/>
          </p:cNvSpPr>
          <p:nvPr>
            <p:ph type="title"/>
          </p:nvPr>
        </p:nvSpPr>
        <p:spPr>
          <a:xfrm>
            <a:off x="914400" y="512064"/>
            <a:ext cx="7772400" cy="9144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spc="0" dirty="0" smtClean="0">
                <a:ln/>
                <a:solidFill>
                  <a:schemeClr val="accent3"/>
                </a:solidFill>
                <a:effectLst>
                  <a:reflection blurRad="6350" stA="55000" endA="300" endPos="45500" dir="5400000" sy="-100000" algn="bl" rotWithShape="0"/>
                </a:effectLst>
              </a:rPr>
              <a:t>Working With Scenes</a:t>
            </a:r>
            <a:endParaRPr lang="ar-SA" b="1" spc="0" dirty="0">
              <a:ln/>
              <a:solidFill>
                <a:schemeClr val="accent3"/>
              </a:solidFill>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512064"/>
            <a:ext cx="7772400" cy="9144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spc="0" dirty="0" smtClean="0">
                <a:ln/>
                <a:solidFill>
                  <a:schemeClr val="accent3"/>
                </a:solidFill>
                <a:effectLst>
                  <a:reflection blurRad="6350" stA="55000" endA="300" endPos="45500" dir="5400000" sy="-100000" algn="bl" rotWithShape="0"/>
                </a:effectLst>
              </a:rPr>
              <a:t>Working With Scenes</a:t>
            </a:r>
            <a:endParaRPr lang="ar-SA" b="1" spc="0" dirty="0">
              <a:ln/>
              <a:solidFill>
                <a:schemeClr val="accent3"/>
              </a:solidFill>
              <a:effectLst>
                <a:reflection blurRad="6350" stA="55000" endA="300" endPos="45500" dir="5400000" sy="-100000" algn="bl" rotWithShape="0"/>
              </a:effectLst>
            </a:endParaRPr>
          </a:p>
        </p:txBody>
      </p:sp>
      <p:pic>
        <p:nvPicPr>
          <p:cNvPr id="1026" name="Picture 2"/>
          <p:cNvPicPr>
            <a:picLocks noChangeAspect="1" noChangeArrowheads="1"/>
          </p:cNvPicPr>
          <p:nvPr/>
        </p:nvPicPr>
        <p:blipFill>
          <a:blip r:embed="rId2"/>
          <a:srcRect l="63960" t="27200" r="20031" b="54358"/>
          <a:stretch>
            <a:fillRect/>
          </a:stretch>
        </p:blipFill>
        <p:spPr bwMode="auto">
          <a:xfrm>
            <a:off x="928662" y="1785926"/>
            <a:ext cx="3500462" cy="2520333"/>
          </a:xfrm>
          <a:prstGeom prst="rect">
            <a:avLst/>
          </a:prstGeom>
          <a:noFill/>
          <a:ln w="9525">
            <a:noFill/>
            <a:miter lim="800000"/>
            <a:headEnd/>
            <a:tailEnd/>
          </a:ln>
          <a:effectLst/>
        </p:spPr>
      </p:pic>
      <p:sp>
        <p:nvSpPr>
          <p:cNvPr id="6" name="Rectangle 5"/>
          <p:cNvSpPr/>
          <p:nvPr/>
        </p:nvSpPr>
        <p:spPr>
          <a:xfrm>
            <a:off x="3286116" y="3857628"/>
            <a:ext cx="357190" cy="28575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70C0"/>
              </a:solidFill>
            </a:endParaRPr>
          </a:p>
        </p:txBody>
      </p:sp>
      <p:cxnSp>
        <p:nvCxnSpPr>
          <p:cNvPr id="8" name="Straight Connector 7"/>
          <p:cNvCxnSpPr/>
          <p:nvPr/>
        </p:nvCxnSpPr>
        <p:spPr>
          <a:xfrm rot="16200000" flipH="1">
            <a:off x="2870711" y="4763826"/>
            <a:ext cx="1188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428992" y="5357826"/>
            <a:ext cx="2520000" cy="158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643306" y="3857628"/>
            <a:ext cx="357190" cy="28575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70C0"/>
              </a:solidFill>
            </a:endParaRPr>
          </a:p>
        </p:txBody>
      </p:sp>
      <p:sp>
        <p:nvSpPr>
          <p:cNvPr id="12" name="Rectangle 11"/>
          <p:cNvSpPr/>
          <p:nvPr/>
        </p:nvSpPr>
        <p:spPr>
          <a:xfrm>
            <a:off x="4000496" y="3857628"/>
            <a:ext cx="357190" cy="28575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0070C0"/>
              </a:solidFill>
            </a:endParaRPr>
          </a:p>
        </p:txBody>
      </p:sp>
      <p:cxnSp>
        <p:nvCxnSpPr>
          <p:cNvPr id="14" name="Straight Connector 13"/>
          <p:cNvCxnSpPr/>
          <p:nvPr/>
        </p:nvCxnSpPr>
        <p:spPr>
          <a:xfrm rot="16200000" flipH="1">
            <a:off x="3372182" y="4557381"/>
            <a:ext cx="828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3927372" y="4359381"/>
            <a:ext cx="432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766512" y="4999048"/>
            <a:ext cx="2196000" cy="158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161950" y="4572008"/>
            <a:ext cx="1800000" cy="1588"/>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00760" y="5214950"/>
            <a:ext cx="1765997" cy="369332"/>
          </a:xfrm>
          <a:prstGeom prst="rect">
            <a:avLst/>
          </a:prstGeom>
          <a:noFill/>
          <a:ln>
            <a:solidFill>
              <a:srgbClr val="0070C0"/>
            </a:solidFill>
          </a:ln>
        </p:spPr>
        <p:txBody>
          <a:bodyPr wrap="none" rtlCol="1">
            <a:spAutoFit/>
          </a:bodyPr>
          <a:lstStyle/>
          <a:p>
            <a:r>
              <a:rPr lang="en-US" dirty="0" smtClean="0">
                <a:solidFill>
                  <a:srgbClr val="0070C0"/>
                </a:solidFill>
              </a:rPr>
              <a:t>Duplicate Scene</a:t>
            </a:r>
            <a:endParaRPr lang="ar-SA" dirty="0">
              <a:solidFill>
                <a:srgbClr val="0070C0"/>
              </a:solidFill>
            </a:endParaRPr>
          </a:p>
        </p:txBody>
      </p:sp>
      <p:sp>
        <p:nvSpPr>
          <p:cNvPr id="19" name="TextBox 18"/>
          <p:cNvSpPr txBox="1"/>
          <p:nvPr/>
        </p:nvSpPr>
        <p:spPr>
          <a:xfrm>
            <a:off x="6072198" y="4857760"/>
            <a:ext cx="1198533" cy="369332"/>
          </a:xfrm>
          <a:prstGeom prst="rect">
            <a:avLst/>
          </a:prstGeom>
          <a:noFill/>
          <a:ln>
            <a:solidFill>
              <a:srgbClr val="0070C0"/>
            </a:solidFill>
          </a:ln>
        </p:spPr>
        <p:txBody>
          <a:bodyPr wrap="none" rtlCol="1">
            <a:spAutoFit/>
          </a:bodyPr>
          <a:lstStyle/>
          <a:p>
            <a:r>
              <a:rPr lang="en-US" dirty="0" smtClean="0">
                <a:solidFill>
                  <a:srgbClr val="0070C0"/>
                </a:solidFill>
              </a:rPr>
              <a:t>Add Scene</a:t>
            </a:r>
            <a:endParaRPr lang="ar-SA" dirty="0">
              <a:solidFill>
                <a:srgbClr val="0070C0"/>
              </a:solidFill>
            </a:endParaRPr>
          </a:p>
        </p:txBody>
      </p:sp>
      <p:sp>
        <p:nvSpPr>
          <p:cNvPr id="20" name="TextBox 19"/>
          <p:cNvSpPr txBox="1"/>
          <p:nvPr/>
        </p:nvSpPr>
        <p:spPr>
          <a:xfrm>
            <a:off x="6060371" y="4429132"/>
            <a:ext cx="1440587" cy="369332"/>
          </a:xfrm>
          <a:prstGeom prst="rect">
            <a:avLst/>
          </a:prstGeom>
          <a:noFill/>
          <a:ln>
            <a:solidFill>
              <a:srgbClr val="0070C0"/>
            </a:solidFill>
          </a:ln>
        </p:spPr>
        <p:txBody>
          <a:bodyPr wrap="none" rtlCol="1">
            <a:spAutoFit/>
          </a:bodyPr>
          <a:lstStyle/>
          <a:p>
            <a:r>
              <a:rPr lang="en-US" dirty="0" smtClean="0">
                <a:solidFill>
                  <a:srgbClr val="0070C0"/>
                </a:solidFill>
              </a:rPr>
              <a:t>Delete Scene</a:t>
            </a:r>
            <a:endParaRPr lang="ar-SA" dirty="0">
              <a:solidFill>
                <a:srgbClr val="0070C0"/>
              </a:solidFill>
            </a:endParaRPr>
          </a:p>
        </p:txBody>
      </p:sp>
      <p:sp>
        <p:nvSpPr>
          <p:cNvPr id="21" name="TextBox 20"/>
          <p:cNvSpPr txBox="1"/>
          <p:nvPr/>
        </p:nvSpPr>
        <p:spPr>
          <a:xfrm>
            <a:off x="928662" y="1357298"/>
            <a:ext cx="939681" cy="369332"/>
          </a:xfrm>
          <a:prstGeom prst="rect">
            <a:avLst/>
          </a:prstGeom>
          <a:noFill/>
        </p:spPr>
        <p:txBody>
          <a:bodyPr wrap="none" rtlCol="1">
            <a:spAutoFit/>
          </a:bodyPr>
          <a:lstStyle/>
          <a:p>
            <a:r>
              <a:rPr lang="en-US" dirty="0" smtClean="0"/>
              <a:t>Figure 1</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lgn="l" rtl="0">
              <a:buNone/>
            </a:pPr>
            <a:endParaRPr lang="en-US" dirty="0" smtClean="0"/>
          </a:p>
          <a:p>
            <a:pPr algn="l" rtl="0"/>
            <a:endParaRPr lang="ar-SA" dirty="0"/>
          </a:p>
        </p:txBody>
      </p:sp>
      <p:sp>
        <p:nvSpPr>
          <p:cNvPr id="7" name="Title 1"/>
          <p:cNvSpPr>
            <a:spLocks noGrp="1"/>
          </p:cNvSpPr>
          <p:nvPr>
            <p:ph type="title"/>
          </p:nvPr>
        </p:nvSpPr>
        <p:spPr>
          <a:xfrm>
            <a:off x="914400" y="512064"/>
            <a:ext cx="7772400" cy="9144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spc="0" dirty="0" smtClean="0">
                <a:ln/>
                <a:solidFill>
                  <a:schemeClr val="accent3"/>
                </a:solidFill>
                <a:effectLst>
                  <a:reflection blurRad="6350" stA="55000" endA="300" endPos="45500" dir="5400000" sy="-100000" algn="bl" rotWithShape="0"/>
                </a:effectLst>
              </a:rPr>
              <a:t>Working with Scenes</a:t>
            </a:r>
            <a:endParaRPr lang="ar-SA" b="1" spc="0" dirty="0">
              <a:ln/>
              <a:solidFill>
                <a:schemeClr val="accent3"/>
              </a:solidFill>
              <a:effectLst>
                <a:reflection blurRad="6350" stA="55000" endA="300" endPos="45500" dir="5400000" sy="-100000" algn="bl" rotWithShape="0"/>
              </a:effectLst>
            </a:endParaRPr>
          </a:p>
        </p:txBody>
      </p:sp>
      <p:sp>
        <p:nvSpPr>
          <p:cNvPr id="5" name="TextBox 4"/>
          <p:cNvSpPr txBox="1"/>
          <p:nvPr/>
        </p:nvSpPr>
        <p:spPr>
          <a:xfrm>
            <a:off x="467544" y="1772816"/>
            <a:ext cx="8496944" cy="12003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l"/>
            <a:r>
              <a:rPr lang="en-US" sz="2400" dirty="0" smtClean="0"/>
              <a:t>Note:</a:t>
            </a:r>
            <a:r>
              <a:rPr lang="en-US" sz="2400" dirty="0" smtClean="0">
                <a:solidFill>
                  <a:schemeClr val="accent4"/>
                </a:solidFill>
              </a:rPr>
              <a:t> The order of scenes in the scene panel is important where it determine the order of running these scenes. Thus, to change it just drag each scene to the desired position</a:t>
            </a:r>
            <a:endParaRPr lang="ar-SA" sz="2400" dirty="0">
              <a:solidFill>
                <a:schemeClr val="accent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To prevent </a:t>
            </a:r>
            <a:r>
              <a:rPr lang="en-US" dirty="0" smtClean="0">
                <a:solidFill>
                  <a:srgbClr val="0070C0"/>
                </a:solidFill>
              </a:rPr>
              <a:t>automatic</a:t>
            </a:r>
            <a:r>
              <a:rPr lang="en-US" dirty="0" smtClean="0"/>
              <a:t> navigation between  scenes we should add </a:t>
            </a:r>
            <a:r>
              <a:rPr lang="en-US" sz="2800" dirty="0" smtClean="0">
                <a:solidFill>
                  <a:srgbClr val="00B050"/>
                </a:solidFill>
                <a:latin typeface="+mj-lt"/>
              </a:rPr>
              <a:t>Stop(); </a:t>
            </a:r>
            <a:r>
              <a:rPr lang="en-US" dirty="0" smtClean="0"/>
              <a:t>action At:</a:t>
            </a:r>
            <a:endParaRPr lang="ar-SA" dirty="0"/>
          </a:p>
        </p:txBody>
      </p:sp>
      <p:sp>
        <p:nvSpPr>
          <p:cNvPr id="4" name="Title 1"/>
          <p:cNvSpPr>
            <a:spLocks noGrp="1"/>
          </p:cNvSpPr>
          <p:nvPr>
            <p:ph type="title"/>
          </p:nvPr>
        </p:nvSpPr>
        <p:spPr>
          <a:xfrm>
            <a:off x="914400" y="512064"/>
            <a:ext cx="7772400" cy="9144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spc="0" dirty="0" smtClean="0">
                <a:ln/>
                <a:solidFill>
                  <a:schemeClr val="accent3"/>
                </a:solidFill>
                <a:effectLst>
                  <a:reflection blurRad="6350" stA="55000" endA="300" endPos="45500" dir="5400000" sy="-100000" algn="bl" rotWithShape="0"/>
                </a:effectLst>
              </a:rPr>
              <a:t>Working with Scenes</a:t>
            </a:r>
            <a:endParaRPr lang="ar-SA" b="1" spc="0" dirty="0">
              <a:ln/>
              <a:solidFill>
                <a:schemeClr val="accent3"/>
              </a:solidFill>
              <a:effectLst>
                <a:reflection blurRad="6350" stA="55000" endA="300" endPos="45500" dir="5400000" sy="-100000" algn="bl" rotWithShape="0"/>
              </a:effectLst>
            </a:endParaRPr>
          </a:p>
        </p:txBody>
      </p:sp>
      <p:grpSp>
        <p:nvGrpSpPr>
          <p:cNvPr id="12" name="Group 11"/>
          <p:cNvGrpSpPr/>
          <p:nvPr/>
        </p:nvGrpSpPr>
        <p:grpSpPr>
          <a:xfrm>
            <a:off x="2211206" y="2786058"/>
            <a:ext cx="5004000" cy="714380"/>
            <a:chOff x="2211206" y="2786852"/>
            <a:chExt cx="5004000" cy="714380"/>
          </a:xfrm>
        </p:grpSpPr>
        <p:cxnSp>
          <p:nvCxnSpPr>
            <p:cNvPr id="6" name="Straight Connector 5"/>
            <p:cNvCxnSpPr/>
            <p:nvPr/>
          </p:nvCxnSpPr>
          <p:spPr>
            <a:xfrm rot="5400000">
              <a:off x="4464843" y="2964653"/>
              <a:ext cx="35719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11206" y="3141660"/>
              <a:ext cx="500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2035951" y="3321843"/>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7035817" y="3321049"/>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428728" y="3571876"/>
            <a:ext cx="3214710" cy="1754326"/>
          </a:xfrm>
          <a:prstGeom prst="rect">
            <a:avLst/>
          </a:prstGeom>
          <a:noFill/>
        </p:spPr>
        <p:txBody>
          <a:bodyPr wrap="square" rtlCol="1">
            <a:spAutoFit/>
          </a:bodyPr>
          <a:lstStyle/>
          <a:p>
            <a:pPr algn="ctr"/>
            <a:r>
              <a:rPr lang="en-US" b="1" dirty="0" smtClean="0">
                <a:solidFill>
                  <a:srgbClr val="0070C0"/>
                </a:solidFill>
              </a:rPr>
              <a:t>Stage Level:</a:t>
            </a:r>
          </a:p>
          <a:p>
            <a:pPr algn="ctr" rtl="0">
              <a:buFont typeface="Arial" pitchFamily="34" charset="0"/>
              <a:buChar char="•"/>
            </a:pPr>
            <a:r>
              <a:rPr lang="en-US" dirty="0" smtClean="0"/>
              <a:t>If that stage contains a still objects only (i.e. No Animation)</a:t>
            </a:r>
          </a:p>
          <a:p>
            <a:pPr algn="ctr" rtl="0">
              <a:buFont typeface="Arial" pitchFamily="34" charset="0"/>
              <a:buChar char="•"/>
            </a:pPr>
            <a:r>
              <a:rPr lang="en-US" dirty="0" smtClean="0"/>
              <a:t>Click any where in the stage </a:t>
            </a:r>
            <a:r>
              <a:rPr lang="en-US" b="1" i="1" dirty="0" smtClean="0"/>
              <a:t>then</a:t>
            </a:r>
            <a:r>
              <a:rPr lang="en-US" dirty="0" smtClean="0"/>
              <a:t> add (</a:t>
            </a:r>
            <a:r>
              <a:rPr lang="en-US" dirty="0" smtClean="0">
                <a:solidFill>
                  <a:srgbClr val="00B050"/>
                </a:solidFill>
                <a:latin typeface="+mj-lt"/>
              </a:rPr>
              <a:t>Stop();</a:t>
            </a:r>
            <a:r>
              <a:rPr lang="en-US" dirty="0" smtClean="0"/>
              <a:t>) in the action panel</a:t>
            </a:r>
            <a:endParaRPr lang="ar-SA" dirty="0"/>
          </a:p>
        </p:txBody>
      </p:sp>
      <p:sp>
        <p:nvSpPr>
          <p:cNvPr id="14" name="TextBox 13"/>
          <p:cNvSpPr txBox="1"/>
          <p:nvPr/>
        </p:nvSpPr>
        <p:spPr>
          <a:xfrm>
            <a:off x="5643570" y="3571876"/>
            <a:ext cx="2500330" cy="923330"/>
          </a:xfrm>
          <a:prstGeom prst="rect">
            <a:avLst/>
          </a:prstGeom>
          <a:noFill/>
        </p:spPr>
        <p:txBody>
          <a:bodyPr wrap="square" rtlCol="1">
            <a:spAutoFit/>
          </a:bodyPr>
          <a:lstStyle/>
          <a:p>
            <a:pPr algn="ctr"/>
            <a:r>
              <a:rPr lang="en-US" b="1" dirty="0" smtClean="0">
                <a:solidFill>
                  <a:srgbClr val="0070C0"/>
                </a:solidFill>
              </a:rPr>
              <a:t>Specific  Level:</a:t>
            </a:r>
          </a:p>
          <a:p>
            <a:pPr algn="ctr" rtl="0"/>
            <a:r>
              <a:rPr lang="en-US" dirty="0" smtClean="0"/>
              <a:t>If that stage contains an animated object(s) </a:t>
            </a:r>
            <a:endParaRPr lang="ar-SA" dirty="0"/>
          </a:p>
        </p:txBody>
      </p:sp>
      <p:grpSp>
        <p:nvGrpSpPr>
          <p:cNvPr id="15" name="Group 14"/>
          <p:cNvGrpSpPr/>
          <p:nvPr/>
        </p:nvGrpSpPr>
        <p:grpSpPr>
          <a:xfrm rot="10800000">
            <a:off x="2211206" y="5214949"/>
            <a:ext cx="5004000" cy="714380"/>
            <a:chOff x="2211206" y="2786852"/>
            <a:chExt cx="5004000" cy="714380"/>
          </a:xfrm>
        </p:grpSpPr>
        <p:cxnSp>
          <p:nvCxnSpPr>
            <p:cNvPr id="16" name="Straight Connector 15"/>
            <p:cNvCxnSpPr/>
            <p:nvPr/>
          </p:nvCxnSpPr>
          <p:spPr>
            <a:xfrm rot="5400000">
              <a:off x="4464843" y="2964653"/>
              <a:ext cx="35719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11206" y="3141660"/>
              <a:ext cx="500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2035951" y="3321843"/>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7035817" y="3321049"/>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1012798" y="5857892"/>
            <a:ext cx="6988226" cy="954107"/>
          </a:xfrm>
          <a:prstGeom prst="rect">
            <a:avLst/>
          </a:prstGeom>
          <a:noFill/>
        </p:spPr>
        <p:txBody>
          <a:bodyPr wrap="square" rtlCol="1">
            <a:spAutoFit/>
          </a:bodyPr>
          <a:lstStyle/>
          <a:p>
            <a:pPr algn="l" rtl="0">
              <a:buFont typeface="Wingdings" pitchFamily="2" charset="2"/>
              <a:buChar char="§"/>
            </a:pPr>
            <a:r>
              <a:rPr lang="en-US" sz="2800" dirty="0" smtClean="0"/>
              <a:t>Navigating between scene sometimes it’s better to be Manually</a:t>
            </a:r>
            <a:endParaRPr lang="ar-S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Manual navigation can be </a:t>
            </a:r>
            <a:r>
              <a:rPr lang="en-US" dirty="0" err="1" smtClean="0"/>
              <a:t>accomplised</a:t>
            </a:r>
            <a:r>
              <a:rPr lang="en-US" dirty="0" smtClean="0"/>
              <a:t> by 2 things:</a:t>
            </a:r>
          </a:p>
          <a:p>
            <a:pPr marL="969264" lvl="1" indent="-514350" algn="l" rtl="0">
              <a:buFont typeface="+mj-lt"/>
              <a:buAutoNum type="arabicPeriod"/>
            </a:pPr>
            <a:r>
              <a:rPr lang="en-US" dirty="0" smtClean="0"/>
              <a:t>Creating a control object ( </a:t>
            </a:r>
            <a:r>
              <a:rPr lang="en-US" dirty="0" smtClean="0">
                <a:solidFill>
                  <a:srgbClr val="0070C0"/>
                </a:solidFill>
              </a:rPr>
              <a:t>such as clickable button, text link, image link…etc</a:t>
            </a:r>
            <a:r>
              <a:rPr lang="en-US" dirty="0" smtClean="0"/>
              <a:t>) then</a:t>
            </a:r>
          </a:p>
          <a:p>
            <a:pPr marL="969264" lvl="1" indent="-514350" algn="l" rtl="0">
              <a:buFont typeface="+mj-lt"/>
              <a:buAutoNum type="arabicPeriod"/>
            </a:pPr>
            <a:r>
              <a:rPr lang="en-US" dirty="0" smtClean="0"/>
              <a:t>Add the action :</a:t>
            </a:r>
          </a:p>
          <a:p>
            <a:pPr marL="969264" lvl="1" indent="-514350" algn="l" rtl="0">
              <a:buNone/>
            </a:pPr>
            <a:endParaRPr lang="ar-SA" dirty="0"/>
          </a:p>
        </p:txBody>
      </p:sp>
      <p:sp>
        <p:nvSpPr>
          <p:cNvPr id="4" name="Title 1"/>
          <p:cNvSpPr>
            <a:spLocks noGrp="1"/>
          </p:cNvSpPr>
          <p:nvPr>
            <p:ph type="title"/>
          </p:nvPr>
        </p:nvSpPr>
        <p:spPr>
          <a:xfrm>
            <a:off x="914400" y="512064"/>
            <a:ext cx="7772400" cy="9144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spc="0" dirty="0" smtClean="0">
                <a:ln/>
                <a:solidFill>
                  <a:schemeClr val="accent3"/>
                </a:solidFill>
                <a:effectLst>
                  <a:reflection blurRad="6350" stA="55000" endA="300" endPos="45500" dir="5400000" sy="-100000" algn="bl" rotWithShape="0"/>
                </a:effectLst>
              </a:rPr>
              <a:t>Working with Scenes</a:t>
            </a:r>
            <a:endParaRPr lang="ar-SA" b="1" spc="0" dirty="0">
              <a:ln/>
              <a:solidFill>
                <a:schemeClr val="accent3"/>
              </a:solidFill>
              <a:effectLst>
                <a:reflection blurRad="6350" stA="55000" endA="300" endPos="45500" dir="5400000" sy="-100000" algn="bl" rotWithShape="0"/>
              </a:effectLst>
            </a:endParaRPr>
          </a:p>
        </p:txBody>
      </p:sp>
      <p:sp>
        <p:nvSpPr>
          <p:cNvPr id="5" name="TextBox 4"/>
          <p:cNvSpPr txBox="1"/>
          <p:nvPr/>
        </p:nvSpPr>
        <p:spPr>
          <a:xfrm>
            <a:off x="642910" y="4214818"/>
            <a:ext cx="8143932" cy="2308324"/>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l" rtl="0"/>
            <a:r>
              <a:rPr lang="en-US" sz="1600" dirty="0" smtClean="0">
                <a:solidFill>
                  <a:srgbClr val="00B050"/>
                </a:solidFill>
                <a:latin typeface="BatangChe" pitchFamily="49" charset="-127"/>
                <a:ea typeface="BatangChe" pitchFamily="49" charset="-127"/>
              </a:rPr>
              <a:t>o</a:t>
            </a:r>
            <a:r>
              <a:rPr lang="en-US" sz="1600" dirty="0" smtClean="0">
                <a:solidFill>
                  <a:srgbClr val="00B050"/>
                </a:solidFill>
                <a:latin typeface="BatangChe" pitchFamily="49" charset="-127"/>
                <a:ea typeface="BatangChe" pitchFamily="49" charset="-127"/>
              </a:rPr>
              <a:t>n(press</a:t>
            </a:r>
            <a:r>
              <a:rPr lang="en-US" sz="1600" dirty="0" smtClean="0">
                <a:solidFill>
                  <a:srgbClr val="00B050"/>
                </a:solidFill>
                <a:latin typeface="BatangChe" pitchFamily="49" charset="-127"/>
                <a:ea typeface="BatangChe" pitchFamily="49" charset="-127"/>
              </a:rPr>
              <a:t>){</a:t>
            </a:r>
          </a:p>
          <a:p>
            <a:pPr algn="l" rtl="0"/>
            <a:r>
              <a:rPr lang="en-US" sz="1600" dirty="0" err="1" smtClean="0">
                <a:solidFill>
                  <a:srgbClr val="00B050"/>
                </a:solidFill>
                <a:latin typeface="BatangChe" pitchFamily="49" charset="-127"/>
                <a:ea typeface="BatangChe" pitchFamily="49" charset="-127"/>
              </a:rPr>
              <a:t>gotoAndPlay</a:t>
            </a:r>
            <a:r>
              <a:rPr lang="en-US" sz="1600" dirty="0" smtClean="0">
                <a:solidFill>
                  <a:srgbClr val="00B050"/>
                </a:solidFill>
                <a:latin typeface="BatangChe" pitchFamily="49" charset="-127"/>
                <a:ea typeface="BatangChe" pitchFamily="49" charset="-127"/>
              </a:rPr>
              <a:t>(</a:t>
            </a:r>
            <a:r>
              <a:rPr lang="en-US" sz="1600" i="1" dirty="0" smtClean="0">
                <a:solidFill>
                  <a:srgbClr val="00B050"/>
                </a:solidFill>
                <a:latin typeface="BatangChe" pitchFamily="49" charset="-127"/>
                <a:ea typeface="BatangChe" pitchFamily="49" charset="-127"/>
              </a:rPr>
              <a:t>scene name within single quotation mark, start at (frame number) </a:t>
            </a:r>
            <a:endParaRPr lang="en-US" sz="1600" dirty="0" smtClean="0">
              <a:solidFill>
                <a:srgbClr val="00B050"/>
              </a:solidFill>
              <a:latin typeface="BatangChe" pitchFamily="49" charset="-127"/>
              <a:ea typeface="BatangChe" pitchFamily="49" charset="-127"/>
            </a:endParaRPr>
          </a:p>
          <a:p>
            <a:pPr algn="l" rtl="0"/>
            <a:r>
              <a:rPr lang="en-US" sz="1600" dirty="0" smtClean="0">
                <a:solidFill>
                  <a:srgbClr val="00B050"/>
                </a:solidFill>
                <a:latin typeface="BatangChe" pitchFamily="49" charset="-127"/>
                <a:ea typeface="BatangChe" pitchFamily="49" charset="-127"/>
              </a:rPr>
              <a:t>}</a:t>
            </a:r>
          </a:p>
          <a:p>
            <a:pPr algn="l" rtl="0"/>
            <a:endParaRPr lang="en-US" sz="1600" dirty="0" smtClean="0">
              <a:solidFill>
                <a:srgbClr val="00B050"/>
              </a:solidFill>
              <a:latin typeface="BatangChe" pitchFamily="49" charset="-127"/>
              <a:ea typeface="BatangChe" pitchFamily="49" charset="-127"/>
            </a:endParaRPr>
          </a:p>
          <a:p>
            <a:pPr algn="l" rtl="0"/>
            <a:r>
              <a:rPr lang="en-US" sz="1600" b="1" dirty="0" smtClean="0">
                <a:solidFill>
                  <a:schemeClr val="bg1"/>
                </a:solidFill>
                <a:latin typeface="BatangChe" pitchFamily="49" charset="-127"/>
                <a:ea typeface="BatangChe" pitchFamily="49" charset="-127"/>
              </a:rPr>
              <a:t>e.g.</a:t>
            </a:r>
          </a:p>
          <a:p>
            <a:pPr algn="l" rtl="0"/>
            <a:r>
              <a:rPr lang="en-US" sz="1600" dirty="0" smtClean="0">
                <a:solidFill>
                  <a:srgbClr val="00B050"/>
                </a:solidFill>
                <a:latin typeface="BatangChe" pitchFamily="49" charset="-127"/>
                <a:ea typeface="BatangChe" pitchFamily="49" charset="-127"/>
              </a:rPr>
              <a:t>o</a:t>
            </a:r>
            <a:r>
              <a:rPr lang="en-US" sz="1600" dirty="0" smtClean="0">
                <a:solidFill>
                  <a:srgbClr val="00B050"/>
                </a:solidFill>
                <a:latin typeface="BatangChe" pitchFamily="49" charset="-127"/>
                <a:ea typeface="BatangChe" pitchFamily="49" charset="-127"/>
              </a:rPr>
              <a:t>n(press</a:t>
            </a:r>
            <a:r>
              <a:rPr lang="en-US" sz="1600" dirty="0" smtClean="0">
                <a:solidFill>
                  <a:srgbClr val="00B050"/>
                </a:solidFill>
                <a:latin typeface="BatangChe" pitchFamily="49" charset="-127"/>
                <a:ea typeface="BatangChe" pitchFamily="49" charset="-127"/>
              </a:rPr>
              <a:t>){</a:t>
            </a:r>
          </a:p>
          <a:p>
            <a:pPr algn="l" rtl="0"/>
            <a:r>
              <a:rPr lang="en-US" sz="1600" dirty="0" err="1" smtClean="0">
                <a:solidFill>
                  <a:srgbClr val="00B050"/>
                </a:solidFill>
                <a:latin typeface="BatangChe" pitchFamily="49" charset="-127"/>
                <a:ea typeface="BatangChe" pitchFamily="49" charset="-127"/>
              </a:rPr>
              <a:t>gotoAndPlay</a:t>
            </a:r>
            <a:r>
              <a:rPr lang="en-US" sz="1600" dirty="0" smtClean="0">
                <a:solidFill>
                  <a:srgbClr val="00B050"/>
                </a:solidFill>
                <a:latin typeface="BatangChe" pitchFamily="49" charset="-127"/>
                <a:ea typeface="BatangChe" pitchFamily="49" charset="-127"/>
              </a:rPr>
              <a:t>(‘</a:t>
            </a:r>
            <a:r>
              <a:rPr lang="en-US" sz="1600" i="1" dirty="0" smtClean="0">
                <a:solidFill>
                  <a:srgbClr val="00B050"/>
                </a:solidFill>
                <a:latin typeface="BatangChe" pitchFamily="49" charset="-127"/>
                <a:ea typeface="BatangChe" pitchFamily="49" charset="-127"/>
              </a:rPr>
              <a:t>scene2’ ,1);</a:t>
            </a:r>
            <a:endParaRPr lang="en-US" sz="1600" dirty="0" smtClean="0">
              <a:solidFill>
                <a:srgbClr val="00B050"/>
              </a:solidFill>
              <a:latin typeface="BatangChe" pitchFamily="49" charset="-127"/>
              <a:ea typeface="BatangChe" pitchFamily="49" charset="-127"/>
            </a:endParaRPr>
          </a:p>
          <a:p>
            <a:pPr algn="l" rtl="0"/>
            <a:r>
              <a:rPr lang="en-US" sz="1600" dirty="0" smtClean="0">
                <a:solidFill>
                  <a:srgbClr val="00B050"/>
                </a:solidFill>
                <a:latin typeface="BatangChe" pitchFamily="49" charset="-127"/>
                <a:ea typeface="BatangChe" pitchFamily="49" charset="-127"/>
              </a:rPr>
              <a:t>}</a:t>
            </a:r>
          </a:p>
          <a:p>
            <a:pPr algn="l" rtl="0"/>
            <a:endParaRPr lang="ar-SA" sz="1600" b="1" dirty="0">
              <a:solidFill>
                <a:schemeClr val="bg1"/>
              </a:solidFill>
              <a:latin typeface="BatangChe" pitchFamily="49" charset="-127"/>
              <a:ea typeface="BatangChe" pitchFamily="49"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ar-SA" dirty="0"/>
          </a:p>
        </p:txBody>
      </p:sp>
      <p:sp>
        <p:nvSpPr>
          <p:cNvPr id="3" name="Content Placeholder 2"/>
          <p:cNvSpPr>
            <a:spLocks noGrp="1"/>
          </p:cNvSpPr>
          <p:nvPr>
            <p:ph idx="1"/>
          </p:nvPr>
        </p:nvSpPr>
        <p:spPr/>
        <p:txBody>
          <a:bodyPr>
            <a:normAutofit/>
          </a:bodyPr>
          <a:lstStyle/>
          <a:p>
            <a:pPr algn="l" rtl="0"/>
            <a:r>
              <a:rPr lang="en-US" sz="2400" dirty="0" smtClean="0"/>
              <a:t>[1]http://www.adobepress.com/articles/article.asp?p=30346&amp;seqNum=3</a:t>
            </a:r>
            <a:endParaRPr lang="ar-SA"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EEC55A8A86FE499BE431AF273E7029" ma:contentTypeVersion="0" ma:contentTypeDescription="Create a new document." ma:contentTypeScope="" ma:versionID="e04859334cbd2ec3f2daecdc8aa07f9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AAACF3-6488-4C44-9107-D1F86D161D8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ACA584B-0002-4400-8F7B-6C12405157C3}">
  <ds:schemaRefs>
    <ds:schemaRef ds:uri="http://schemas.microsoft.com/sharepoint/v3/contenttype/forms"/>
  </ds:schemaRefs>
</ds:datastoreItem>
</file>

<file path=customXml/itemProps3.xml><?xml version="1.0" encoding="utf-8"?>
<ds:datastoreItem xmlns:ds="http://schemas.openxmlformats.org/officeDocument/2006/customXml" ds:itemID="{A6559D81-26D5-4AE1-AE03-3E63D67806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Metro</Template>
  <TotalTime>3637</TotalTime>
  <Words>270</Words>
  <Application>Microsoft Office PowerPoint</Application>
  <PresentationFormat>On-screen Show (4:3)</PresentationFormat>
  <Paragraphs>41</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vt:lpstr>
      <vt:lpstr>Macromedia Flash mx-3</vt:lpstr>
      <vt:lpstr>Working With Scenes</vt:lpstr>
      <vt:lpstr>Working With Scenes</vt:lpstr>
      <vt:lpstr>Working with Scenes</vt:lpstr>
      <vt:lpstr>Working with Scenes</vt:lpstr>
      <vt:lpstr>Working with Scenes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Macromedia Flash mx-1</dc:title>
  <dc:creator>Hmra</dc:creator>
  <cp:lastModifiedBy>ghada</cp:lastModifiedBy>
  <cp:revision>114</cp:revision>
  <dcterms:created xsi:type="dcterms:W3CDTF">2012-03-31T20:57:25Z</dcterms:created>
  <dcterms:modified xsi:type="dcterms:W3CDTF">2014-05-06T07:46:03Z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0x01010079EEC55A8A86FE499BE431AF273E7029</vt:lpwstr>
  </property>
</Properties>
</file>