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7"/>
  </p:notesMasterIdLst>
  <p:sldIdLst>
    <p:sldId id="256" r:id="rId2"/>
    <p:sldId id="277" r:id="rId3"/>
    <p:sldId id="259" r:id="rId4"/>
    <p:sldId id="260" r:id="rId5"/>
    <p:sldId id="262" r:id="rId6"/>
    <p:sldId id="261" r:id="rId7"/>
    <p:sldId id="278" r:id="rId8"/>
    <p:sldId id="279" r:id="rId9"/>
    <p:sldId id="267" r:id="rId10"/>
    <p:sldId id="258" r:id="rId11"/>
    <p:sldId id="263" r:id="rId12"/>
    <p:sldId id="269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88530" autoAdjust="0"/>
  </p:normalViewPr>
  <p:slideViewPr>
    <p:cSldViewPr>
      <p:cViewPr>
        <p:scale>
          <a:sx n="70" d="100"/>
          <a:sy n="70" d="100"/>
        </p:scale>
        <p:origin x="-157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D4679A-2D65-457C-9A70-1A835EE7E9E4}" type="datetimeFigureOut">
              <a:rPr lang="ar-SA" smtClean="0"/>
              <a:pPr/>
              <a:t>24/10/33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282C86-DDBB-43E5-8981-311693D5849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992-FDE7-481D-B5AF-BCC363BCC639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2C86-DDBB-43E5-8981-311693D5849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5F7C-3604-4BC8-9F54-2EDB5636BDA6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E179-9E24-451E-B5F1-1A74F11F8865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17D0-9072-419A-A31A-30E8256DCD2A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A66-503B-4649-8996-B10C5A4F7BA9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554E-3A8A-4076-AE17-D9D586D11CE5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F79B-DD28-4DC2-B731-9C87AF263A88}" type="datetime1">
              <a:rPr lang="ar-SA" smtClean="0"/>
              <a:t>24/10/33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AF0-9252-4458-94AC-16DC895F4382}" type="datetime1">
              <a:rPr lang="ar-SA" smtClean="0"/>
              <a:t>24/10/33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9FC-6B83-47C7-A244-E9DA5670F48D}" type="datetime1">
              <a:rPr lang="ar-SA" smtClean="0"/>
              <a:t>24/10/33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C6-52A8-4A0C-A708-AD05704BB07C}" type="datetime1">
              <a:rPr lang="ar-SA" smtClean="0"/>
              <a:t>24/10/33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5962-499B-4990-98D1-72ED7E765146}" type="datetime1">
              <a:rPr lang="ar-SA" smtClean="0"/>
              <a:t>24/10/33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F1C1275-442B-4C11-A8E3-69F3E64CD57A}" type="datetime1">
              <a:rPr lang="ar-SA" smtClean="0"/>
              <a:t>24/10/33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637192-0B47-4D5B-BAD2-AC64595AA55E}" type="datetime1">
              <a:rPr lang="ar-SA" smtClean="0"/>
              <a:t>24/10/33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4DB75B-5346-4A00-A9E0-DFCD4E5BF8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l.Ghadah</a:t>
            </a:r>
            <a:r>
              <a:rPr lang="en-US" dirty="0" smtClean="0"/>
              <a:t> R. </a:t>
            </a:r>
            <a:r>
              <a:rPr lang="en-US" dirty="0" err="1" smtClean="0"/>
              <a:t>Hadba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Picture Formats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7" y="1774825"/>
          <a:ext cx="8229603" cy="4485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1"/>
                <a:gridCol w="1645921"/>
                <a:gridCol w="2037224"/>
                <a:gridCol w="1254616"/>
                <a:gridCol w="164592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/>
                        <a:t>Pic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Use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Description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extinction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Picture Format</a:t>
                      </a:r>
                      <a:endParaRPr lang="ar-S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Commercial Presses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Consist of 2 parts: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Scripted</a:t>
                      </a:r>
                      <a:r>
                        <a:rPr lang="en-US" sz="1400" baseline="0" dirty="0" smtClean="0"/>
                        <a:t> description that tell printer how the final image should be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 </a:t>
                      </a:r>
                      <a:r>
                        <a:rPr lang="en-US" sz="1400" kern="1200" dirty="0" smtClean="0"/>
                        <a:t>preview picture of the content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</a:t>
                      </a:r>
                      <a:r>
                        <a:rPr lang="en-US" sz="1400" dirty="0" err="1" smtClean="0"/>
                        <a:t>eps</a:t>
                      </a:r>
                      <a:r>
                        <a:rPr lang="en-US" sz="1400" dirty="0" smtClean="0"/>
                        <a:t>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kern="1200" dirty="0" smtClean="0"/>
                        <a:t>Encapsulated PostScript(EPS)</a:t>
                      </a:r>
                      <a:endParaRPr lang="ar-S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Presses -maintaining  quality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Is</a:t>
                      </a:r>
                      <a:r>
                        <a:rPr lang="en-US" sz="1400" baseline="0" dirty="0" smtClean="0"/>
                        <a:t> a high-quality file format.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Now its owned by  Adobe System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Compress images without losing any of its’ values.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</a:t>
                      </a:r>
                      <a:r>
                        <a:rPr lang="en-US" sz="1400" dirty="0" err="1" smtClean="0"/>
                        <a:t>tif</a:t>
                      </a:r>
                      <a:r>
                        <a:rPr lang="en-US" sz="1400" dirty="0" smtClean="0"/>
                        <a:t>/.tiff)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Tagged Image File Format(TIF/TIFF)</a:t>
                      </a:r>
                      <a:endParaRPr lang="ar-S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Internet</a:t>
                      </a:r>
                      <a:r>
                        <a:rPr lang="en-US" sz="1400" baseline="0" dirty="0" smtClean="0"/>
                        <a:t> Images-Designing Icons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Very small size images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Good quality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Used basically in the Internet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Support transparency</a:t>
                      </a:r>
                      <a:r>
                        <a:rPr lang="en-US" sz="1400" baseline="0" dirty="0" smtClean="0"/>
                        <a:t> 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</a:t>
                      </a:r>
                      <a:r>
                        <a:rPr lang="en-US" sz="1400" dirty="0" err="1" smtClean="0"/>
                        <a:t>png</a:t>
                      </a:r>
                      <a:r>
                        <a:rPr lang="en-US" sz="1400" dirty="0" smtClean="0"/>
                        <a:t>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Portable Network Graphic (PNG)</a:t>
                      </a:r>
                      <a:endParaRPr lang="ar-SA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Hmra\Desktop\eps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81808"/>
            <a:ext cx="1003176" cy="100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Tagged Image Fil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240" y="3433935"/>
            <a:ext cx="1219200" cy="1219201"/>
          </a:xfrm>
          <a:prstGeom prst="rect">
            <a:avLst/>
          </a:prstGeom>
          <a:noFill/>
        </p:spPr>
      </p:pic>
      <p:pic>
        <p:nvPicPr>
          <p:cNvPr id="1030" name="Picture 6" descr="Portable Network Graphic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018111"/>
            <a:ext cx="1219200" cy="12192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467544" y="1700808"/>
            <a:ext cx="8280920" cy="1872208"/>
          </a:xfrm>
          <a:prstGeom prst="rect">
            <a:avLst/>
          </a:prstGeom>
          <a:solidFill>
            <a:srgbClr val="000000">
              <a:alpha val="20000"/>
            </a:srgbClr>
          </a:solidFill>
          <a:ln w="381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996952"/>
            <a:ext cx="19280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Vector file format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Picture Formats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7" y="1774825"/>
          <a:ext cx="8229603" cy="5003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1"/>
                <a:gridCol w="1645921"/>
                <a:gridCol w="2037224"/>
                <a:gridCol w="1254616"/>
                <a:gridCol w="164592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/>
                        <a:t>Pic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Use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Description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extinction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Picture Format</a:t>
                      </a:r>
                      <a:endParaRPr lang="ar-S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en-US" sz="1400" dirty="0" smtClean="0"/>
                    </a:p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Saving Images –transforming images through internet-printing using home printers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Compress images with losing in its’ values.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Support(24-bit color) 16 million color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(.jpg)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/>
                        <a:t> Joint Photographic Experts Group(JPEG/JPG)</a:t>
                      </a:r>
                      <a:endParaRPr lang="ar-S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Support Animation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Support(8-bit</a:t>
                      </a:r>
                      <a:r>
                        <a:rPr lang="en-US" sz="1400" baseline="0" dirty="0" smtClean="0"/>
                        <a:t> color) 256 color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Most popular extension in the internet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(.gif)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Graphical Interchange Format(GIF)</a:t>
                      </a:r>
                      <a:endParaRPr lang="ar-SA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Image file created by Adobe Photoshop, may include image layers ,adjustment layers, layer masks, annotation notes, and other Photoshop-specific elements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Enable</a:t>
                      </a:r>
                      <a:r>
                        <a:rPr lang="en-US" sz="1400" kern="1200" baseline="0" dirty="0" smtClean="0"/>
                        <a:t> editing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(.</a:t>
                      </a:r>
                      <a:r>
                        <a:rPr lang="en-US" sz="1400" dirty="0" err="1" smtClean="0"/>
                        <a:t>psd</a:t>
                      </a:r>
                      <a:r>
                        <a:rPr lang="en-US" sz="1400" dirty="0" smtClean="0"/>
                        <a:t>)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Adobe Photoshop</a:t>
                      </a:r>
                      <a:r>
                        <a:rPr lang="en-US" sz="1400" baseline="0" dirty="0" smtClean="0"/>
                        <a:t> Document (PSD)</a:t>
                      </a:r>
                      <a:endParaRPr lang="ar-SA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JPEG Image Fil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219200" cy="1219201"/>
          </a:xfrm>
          <a:prstGeom prst="rect">
            <a:avLst/>
          </a:prstGeom>
          <a:noFill/>
        </p:spPr>
      </p:pic>
      <p:pic>
        <p:nvPicPr>
          <p:cNvPr id="29700" name="Picture 4" descr="Graphical Interchange Format Fil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505943"/>
            <a:ext cx="1219200" cy="1219201"/>
          </a:xfrm>
          <a:prstGeom prst="rect">
            <a:avLst/>
          </a:prstGeom>
          <a:noFill/>
        </p:spPr>
      </p:pic>
      <p:pic>
        <p:nvPicPr>
          <p:cNvPr id="29702" name="Picture 6" descr="Adobe Photoshop Document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157191"/>
            <a:ext cx="1152128" cy="1152129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4922" r="36636" b="5501"/>
          <a:stretch>
            <a:fillRect/>
          </a:stretch>
        </p:blipFill>
        <p:spPr bwMode="auto">
          <a:xfrm>
            <a:off x="1907704" y="784740"/>
            <a:ext cx="5472608" cy="607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41433" y="260648"/>
            <a:ext cx="1662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File </a:t>
            </a:r>
            <a:r>
              <a:rPr lang="en-US" b="1" dirty="0" smtClean="0">
                <a:sym typeface="Wingdings" pitchFamily="2" charset="2"/>
              </a:rPr>
              <a:t> Save AS</a:t>
            </a:r>
            <a:endParaRPr lang="ar-SA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707904" y="4221088"/>
            <a:ext cx="2808312" cy="2636912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Format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7664" y="1772816"/>
          <a:ext cx="6439668" cy="302433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940850"/>
                <a:gridCol w="2341020"/>
                <a:gridCol w="2157798"/>
              </a:tblGrid>
              <a:tr h="53199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Grayscale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CMYK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RGB</a:t>
                      </a:r>
                      <a:endParaRPr lang="ar-SA" dirty="0"/>
                    </a:p>
                  </a:txBody>
                  <a:tcPr/>
                </a:tc>
              </a:tr>
              <a:tr h="2492344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Use 256 gray level (0: black-255: white)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Consist of 4 colors(Cyan, Magenta</a:t>
                      </a:r>
                      <a:r>
                        <a:rPr lang="en-US" baseline="0" dirty="0" smtClean="0"/>
                        <a:t>, Yellow, Black)</a:t>
                      </a:r>
                    </a:p>
                    <a:p>
                      <a:pPr algn="ctr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Used with CMYK printers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Basic color system</a:t>
                      </a:r>
                    </a:p>
                    <a:p>
                      <a:pPr algn="ctr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Consist</a:t>
                      </a:r>
                      <a:r>
                        <a:rPr lang="en-US" baseline="0" dirty="0" smtClean="0"/>
                        <a:t> of 3 colors( Red-Green-Blue)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3906423" y="260648"/>
            <a:ext cx="16979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Image </a:t>
            </a:r>
            <a:r>
              <a:rPr lang="en-US" b="1" dirty="0" smtClean="0">
                <a:sym typeface="Wingdings" pitchFamily="2" charset="2"/>
              </a:rPr>
              <a:t> Mode</a:t>
            </a:r>
            <a:endParaRPr lang="ar-S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748" r="63473" b="44266"/>
          <a:stretch>
            <a:fillRect/>
          </a:stretch>
        </p:blipFill>
        <p:spPr bwMode="auto">
          <a:xfrm>
            <a:off x="2339752" y="908720"/>
            <a:ext cx="4761557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5148064" y="1124744"/>
            <a:ext cx="1872208" cy="3240360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605" t="23250" r="46598" b="19657"/>
          <a:stretch>
            <a:fillRect/>
          </a:stretch>
        </p:blipFill>
        <p:spPr bwMode="auto">
          <a:xfrm>
            <a:off x="251520" y="764704"/>
            <a:ext cx="282941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286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RGB</a:t>
            </a:r>
            <a:endParaRPr lang="ar-S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9051" t="23250" r="46598" b="19657"/>
          <a:stretch>
            <a:fillRect/>
          </a:stretch>
        </p:blipFill>
        <p:spPr bwMode="auto">
          <a:xfrm>
            <a:off x="3188950" y="764704"/>
            <a:ext cx="289521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326867" y="260648"/>
            <a:ext cx="8018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CMYK</a:t>
            </a:r>
            <a:endParaRPr lang="ar-SA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9605" t="23250" r="46597" b="19657"/>
          <a:stretch>
            <a:fillRect/>
          </a:stretch>
        </p:blipFill>
        <p:spPr bwMode="auto">
          <a:xfrm>
            <a:off x="6228184" y="764704"/>
            <a:ext cx="282941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86842" y="260648"/>
            <a:ext cx="11512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Grayscale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5431295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Example</a:t>
            </a:r>
            <a:r>
              <a:rPr lang="en-US" dirty="0" smtClean="0"/>
              <a:t> of applying different color modes on an image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Graphics Vs. Image Processing Vs. Image Editing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Computer Graphics :</a:t>
            </a:r>
            <a:r>
              <a:rPr lang="en-US" sz="2800" dirty="0" smtClean="0"/>
              <a:t>refers to processing of creating a new image from Geometry , Lighting parameters , Materials and Textures .Using a Computer or any other digital media (</a:t>
            </a:r>
            <a:r>
              <a:rPr lang="en-US" sz="2800" dirty="0" smtClean="0">
                <a:solidFill>
                  <a:schemeClr val="accent6"/>
                </a:solidFill>
              </a:rPr>
              <a:t>using languages such as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OpenGL</a:t>
            </a:r>
            <a:r>
              <a:rPr lang="en-US" sz="2800" dirty="0" smtClean="0"/>
              <a:t>)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Image Processing: </a:t>
            </a:r>
            <a:r>
              <a:rPr lang="en-US" sz="2800" dirty="0" smtClean="0"/>
              <a:t>is the process of manipulating an image acquired through some device . The image too often will be acquired from photographs, scanners , medical equipments (</a:t>
            </a:r>
            <a:r>
              <a:rPr lang="en-US" sz="2800" dirty="0" smtClean="0">
                <a:solidFill>
                  <a:schemeClr val="accent6"/>
                </a:solidFill>
              </a:rPr>
              <a:t>using environments such as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MATLAB</a:t>
            </a:r>
            <a:r>
              <a:rPr lang="en-US" sz="2800" dirty="0" smtClean="0"/>
              <a:t>)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Image editing</a:t>
            </a:r>
            <a:r>
              <a:rPr lang="en-US" sz="2800" dirty="0" smtClean="0"/>
              <a:t>  enable a person to manipulate visual images on a computer. (</a:t>
            </a:r>
            <a:r>
              <a:rPr lang="en-US" sz="2800" dirty="0" smtClean="0">
                <a:solidFill>
                  <a:schemeClr val="accent6"/>
                </a:solidFill>
              </a:rPr>
              <a:t>using editing programs such as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Adobe Photoshop, Adobe illustrator</a:t>
            </a:r>
            <a:r>
              <a:rPr lang="en-US" sz="2800" dirty="0" smtClean="0"/>
              <a:t>) </a:t>
            </a:r>
            <a:br>
              <a:rPr lang="en-US" sz="2800" dirty="0" smtClean="0"/>
            </a:br>
            <a:endParaRPr lang="ar-S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Types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Image editing Programs can be divided based on picture type they deal with.</a:t>
            </a:r>
          </a:p>
          <a:p>
            <a:pPr algn="l" rtl="0"/>
            <a:r>
              <a:rPr lang="en-US" dirty="0" smtClean="0"/>
              <a:t>There is 2 basic types for pictures </a:t>
            </a:r>
          </a:p>
          <a:p>
            <a:pPr lvl="1" algn="l" rtl="0"/>
            <a:r>
              <a:rPr lang="en-US" dirty="0" smtClean="0"/>
              <a:t>Bitmap Images</a:t>
            </a:r>
          </a:p>
          <a:p>
            <a:pPr lvl="1" algn="l" rtl="0"/>
            <a:r>
              <a:rPr lang="en-US" dirty="0" smtClean="0"/>
              <a:t>Vector Images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Types: </a:t>
            </a:r>
            <a:r>
              <a:rPr lang="en-US" b="0" i="1" dirty="0" smtClean="0">
                <a:solidFill>
                  <a:schemeClr val="accent2"/>
                </a:solidFill>
              </a:rPr>
              <a:t>Bitmap Images</a:t>
            </a:r>
            <a:endParaRPr lang="ar-SA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944" cy="4625609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A representation of a two-dimensional ,finite set ,of digital values (pixels)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Pixel value typically represents (gray level, color, opacities…etc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Editing bitmap images means editing the prosperities of it’s pixels (NOT editing an item or a shape in this image)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Zooming in and out may lead to image distortion or lose in some of it's details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Affected by the number of pixels per inch(Resolution)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021288"/>
            <a:ext cx="12611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(How?)</a:t>
            </a:r>
            <a:endParaRPr lang="ar-S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  <p:pic>
        <p:nvPicPr>
          <p:cNvPr id="6" name="Picture 2" descr="http://upload.wikimedia.org/wikipedia/commons/thumb/3/3b/Rgb-raster-image.svg/368px-Rgb-raster-imag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31236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Types: </a:t>
            </a:r>
            <a:r>
              <a:rPr lang="en-US" b="0" i="1" dirty="0" smtClean="0">
                <a:solidFill>
                  <a:schemeClr val="accent2"/>
                </a:solidFill>
              </a:rPr>
              <a:t>Vector Images</a:t>
            </a:r>
            <a:endParaRPr lang="ar-SA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Consist of  geometrical</a:t>
            </a:r>
            <a:r>
              <a:rPr lang="en-US" dirty="0"/>
              <a:t> primitives such as points, lines, </a:t>
            </a:r>
            <a:r>
              <a:rPr lang="en-US" dirty="0" smtClean="0"/>
              <a:t>curves…etc  </a:t>
            </a:r>
            <a:r>
              <a:rPr lang="en-US" dirty="0"/>
              <a:t>which are all based on </a:t>
            </a:r>
            <a:r>
              <a:rPr lang="en-US" b="1" dirty="0"/>
              <a:t>mathematical </a:t>
            </a:r>
            <a:r>
              <a:rPr lang="en-US" b="1" dirty="0" smtClean="0"/>
              <a:t>expressions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Editing</a:t>
            </a:r>
            <a:r>
              <a:rPr lang="en-US" dirty="0" smtClean="0"/>
              <a:t> vector images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Zooming</a:t>
            </a:r>
            <a:r>
              <a:rPr lang="en-US" dirty="0" smtClean="0"/>
              <a:t> in and out means recalculate the mathematical expressions with the new values (re-draw the vector image)</a:t>
            </a:r>
          </a:p>
          <a:p>
            <a:pPr algn="l" rtl="0"/>
            <a:r>
              <a:rPr lang="en-US" dirty="0" smtClean="0"/>
              <a:t>Not Affected by the resolution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6016327" y="5301208"/>
            <a:ext cx="12570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(Why?)</a:t>
            </a:r>
            <a:endParaRPr lang="ar-S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Vs. Vector Images</a:t>
            </a:r>
            <a:endParaRPr lang="ar-SA" dirty="0"/>
          </a:p>
        </p:txBody>
      </p:sp>
      <p:pic>
        <p:nvPicPr>
          <p:cNvPr id="2050" name="Picture 2" descr="http://www.tjansson.dk/billeder/VectorBitmap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51062"/>
            <a:ext cx="3333750" cy="4286250"/>
          </a:xfrm>
          <a:prstGeom prst="rect">
            <a:avLst/>
          </a:prstGeom>
          <a:noFill/>
        </p:spPr>
      </p:pic>
      <p:pic>
        <p:nvPicPr>
          <p:cNvPr id="2052" name="Picture 4" descr="http://www.sunilpatel.co.uk/wp-content/uploads/2010/08/TeX-Vector-vs-Bit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085" y="2636912"/>
            <a:ext cx="4901411" cy="3501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484784"/>
            <a:ext cx="1288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Example (1)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484784"/>
            <a:ext cx="1288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Example (2)</a:t>
            </a:r>
            <a:endParaRPr lang="ar-S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39952" y="1628800"/>
            <a:ext cx="0" cy="4464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Adobe </a:t>
            </a:r>
            <a:r>
              <a:rPr lang="en-US" dirty="0" err="1" smtClean="0"/>
              <a:t>photoshobe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type for images does Photoshop deal with?</a:t>
            </a:r>
          </a:p>
          <a:p>
            <a:pPr algn="l" rtl="0"/>
            <a:r>
              <a:rPr lang="en-US" dirty="0" smtClean="0"/>
              <a:t>What type should I choose for my final Photoshop image?</a:t>
            </a:r>
          </a:p>
          <a:p>
            <a:pPr algn="l" rtl="0"/>
            <a:r>
              <a:rPr lang="en-US" dirty="0" smtClean="0"/>
              <a:t>The file is too big for transmitting over internet!!</a:t>
            </a:r>
          </a:p>
          <a:p>
            <a:pPr algn="l" rtl="0"/>
            <a:r>
              <a:rPr lang="en-US" dirty="0" smtClean="0"/>
              <a:t>The image quality is bad after printing it!!</a:t>
            </a:r>
          </a:p>
          <a:p>
            <a:pPr algn="l" rtl="0"/>
            <a:r>
              <a:rPr lang="en-US" dirty="0" smtClean="0"/>
              <a:t>….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Photoshop CS4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Adobe Photoshop is primarily a </a:t>
            </a:r>
            <a:r>
              <a:rPr lang="en-US" b="1" i="1" dirty="0" smtClean="0">
                <a:solidFill>
                  <a:schemeClr val="accent2"/>
                </a:solidFill>
              </a:rPr>
              <a:t>raster bitmap editor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Adobe Illustrator is primarily a </a:t>
            </a:r>
            <a:r>
              <a:rPr lang="en-US" b="1" i="1" dirty="0" smtClean="0">
                <a:solidFill>
                  <a:schemeClr val="accent2"/>
                </a:solidFill>
              </a:rPr>
              <a:t>vector graphics editor.</a:t>
            </a:r>
          </a:p>
          <a:p>
            <a:pPr algn="l" rtl="0"/>
            <a:endParaRPr lang="en-US" b="1" i="1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/>
              <a:t>The recent versions of bitmap editors, such as   Photoshop support vector-like tools (</a:t>
            </a:r>
            <a:r>
              <a:rPr lang="en-US" dirty="0" smtClean="0">
                <a:solidFill>
                  <a:schemeClr val="accent1"/>
                </a:solidFill>
              </a:rPr>
              <a:t>e.g. </a:t>
            </a:r>
            <a:r>
              <a:rPr lang="en-US" dirty="0" smtClean="0"/>
              <a:t>editable paths), and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vector editors such as  Adobe Illustrator are gradually adopting tools and approaches that were once limited to bitmap editors (</a:t>
            </a:r>
            <a:r>
              <a:rPr lang="en-US" dirty="0" smtClean="0">
                <a:solidFill>
                  <a:schemeClr val="accent1"/>
                </a:solidFill>
              </a:rPr>
              <a:t>e.g.</a:t>
            </a:r>
            <a:r>
              <a:rPr lang="en-US" dirty="0" smtClean="0"/>
              <a:t> blurring).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[1]</a:t>
            </a:r>
            <a:endParaRPr lang="ar-SA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CT1514-L1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EC55A8A86FE499BE431AF273E7029" ma:contentTypeVersion="0" ma:contentTypeDescription="Create a new document." ma:contentTypeScope="" ma:versionID="e04859334cbd2ec3f2daecdc8aa07f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53E51-A085-4E52-9A31-467C1329FE5E}"/>
</file>

<file path=customXml/itemProps2.xml><?xml version="1.0" encoding="utf-8"?>
<ds:datastoreItem xmlns:ds="http://schemas.openxmlformats.org/officeDocument/2006/customXml" ds:itemID="{683ADD68-F7AC-4577-B264-E69544154F08}"/>
</file>

<file path=customXml/itemProps3.xml><?xml version="1.0" encoding="utf-8"?>
<ds:datastoreItem xmlns:ds="http://schemas.openxmlformats.org/officeDocument/2006/customXml" ds:itemID="{1FFF0470-33FA-4B01-8F2D-DD88C5B2ED1D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1763</TotalTime>
  <Words>538</Words>
  <Application>Microsoft Office PowerPoint</Application>
  <PresentationFormat>On-screen Show (4:3)</PresentationFormat>
  <Paragraphs>143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Introduction</vt:lpstr>
      <vt:lpstr>Computer Graphics Vs. Image Processing Vs. Image Editing</vt:lpstr>
      <vt:lpstr>Images Types</vt:lpstr>
      <vt:lpstr>Picture Types: Bitmap Images</vt:lpstr>
      <vt:lpstr>Picture Types: Vector Images</vt:lpstr>
      <vt:lpstr>Bitmap Vs. Vector Images</vt:lpstr>
      <vt:lpstr>Introduction to Adobe photoshobe </vt:lpstr>
      <vt:lpstr>Introduction</vt:lpstr>
      <vt:lpstr>Adobe Photoshop CS4</vt:lpstr>
      <vt:lpstr>Photoshop Picture Formats</vt:lpstr>
      <vt:lpstr>Photoshop Picture Formats</vt:lpstr>
      <vt:lpstr>Slide 12</vt:lpstr>
      <vt:lpstr>Colors Format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Hmra</dc:creator>
  <cp:lastModifiedBy>sumaiah</cp:lastModifiedBy>
  <cp:revision>34</cp:revision>
  <dcterms:created xsi:type="dcterms:W3CDTF">2012-02-13T17:52:14Z</dcterms:created>
  <dcterms:modified xsi:type="dcterms:W3CDTF">2012-09-10T08:10:22Z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0x01010079EEC55A8A86FE499BE431AF273E7029</vt:lpwstr>
  </property>
</Properties>
</file>