
<file path=[Content_Types].xml><?xml version="1.0" encoding="utf-8"?>
<Types xmlns="http://schemas.openxmlformats.org/package/2006/content-types">
  <Default Extension="png" ContentType="image/png"/>
  <Default Extension="bin" ContentType="vide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9" r:id="rId3"/>
    <p:sldId id="257" r:id="rId4"/>
    <p:sldId id="258" r:id="rId5"/>
    <p:sldId id="260" r:id="rId6"/>
    <p:sldId id="261" r:id="rId7"/>
    <p:sldId id="262" r:id="rId8"/>
    <p:sldId id="263" r:id="rId9"/>
    <p:sldId id="284" r:id="rId10"/>
    <p:sldId id="264" r:id="rId11"/>
    <p:sldId id="269" r:id="rId12"/>
    <p:sldId id="270" r:id="rId13"/>
    <p:sldId id="273" r:id="rId14"/>
    <p:sldId id="271" r:id="rId15"/>
    <p:sldId id="274" r:id="rId16"/>
    <p:sldId id="278" r:id="rId17"/>
    <p:sldId id="279" r:id="rId18"/>
    <p:sldId id="285" r:id="rId19"/>
    <p:sldId id="283" r:id="rId20"/>
    <p:sldId id="287" r:id="rId21"/>
    <p:sldId id="355" r:id="rId22"/>
    <p:sldId id="286" r:id="rId23"/>
    <p:sldId id="291" r:id="rId24"/>
    <p:sldId id="288" r:id="rId25"/>
    <p:sldId id="293" r:id="rId26"/>
    <p:sldId id="354" r:id="rId27"/>
    <p:sldId id="294" r:id="rId28"/>
    <p:sldId id="295" r:id="rId29"/>
    <p:sldId id="299" r:id="rId30"/>
    <p:sldId id="296" r:id="rId31"/>
    <p:sldId id="300" r:id="rId32"/>
    <p:sldId id="331" r:id="rId33"/>
    <p:sldId id="332" r:id="rId34"/>
    <p:sldId id="333" r:id="rId35"/>
    <p:sldId id="334" r:id="rId36"/>
    <p:sldId id="335" r:id="rId37"/>
    <p:sldId id="336" r:id="rId38"/>
    <p:sldId id="337" r:id="rId39"/>
    <p:sldId id="338" r:id="rId40"/>
    <p:sldId id="347" r:id="rId41"/>
    <p:sldId id="317" r:id="rId42"/>
    <p:sldId id="318" r:id="rId43"/>
    <p:sldId id="319" r:id="rId44"/>
    <p:sldId id="322" r:id="rId45"/>
    <p:sldId id="323" r:id="rId46"/>
    <p:sldId id="324" r:id="rId47"/>
    <p:sldId id="325" r:id="rId48"/>
    <p:sldId id="326" r:id="rId49"/>
    <p:sldId id="327" r:id="rId50"/>
    <p:sldId id="328" r:id="rId51"/>
    <p:sldId id="329" r:id="rId52"/>
    <p:sldId id="330" r:id="rId53"/>
    <p:sldId id="301" r:id="rId54"/>
    <p:sldId id="302" r:id="rId55"/>
    <p:sldId id="303" r:id="rId56"/>
    <p:sldId id="304" r:id="rId57"/>
    <p:sldId id="305" r:id="rId58"/>
    <p:sldId id="306" r:id="rId59"/>
    <p:sldId id="307" r:id="rId60"/>
    <p:sldId id="308" r:id="rId61"/>
    <p:sldId id="309" r:id="rId62"/>
    <p:sldId id="311" r:id="rId63"/>
    <p:sldId id="312" r:id="rId64"/>
    <p:sldId id="313" r:id="rId65"/>
    <p:sldId id="314" r:id="rId66"/>
    <p:sldId id="315" r:id="rId67"/>
    <p:sldId id="356" r:id="rId6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431" autoAdjust="0"/>
    <p:restoredTop sz="94662" autoAdjust="0"/>
  </p:normalViewPr>
  <p:slideViewPr>
    <p:cSldViewPr>
      <p:cViewPr>
        <p:scale>
          <a:sx n="70" d="100"/>
          <a:sy n="70" d="100"/>
        </p:scale>
        <p:origin x="-522"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61917B-9E5A-4A2D-A291-2E8EB94A11B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746EE4D4-70DB-4719-9B24-43702CF796C9}">
      <dgm:prSet phldrT="[نص]" custT="1"/>
      <dgm:spPr/>
      <dgm:t>
        <a:bodyPr/>
        <a:lstStyle/>
        <a:p>
          <a:pPr rtl="1"/>
          <a:r>
            <a:rPr lang="en-US" sz="4000" b="1" dirty="0" smtClean="0"/>
            <a:t>Intrinsic</a:t>
          </a:r>
          <a:endParaRPr lang="ar-SA" sz="4800" b="1" dirty="0"/>
        </a:p>
      </dgm:t>
    </dgm:pt>
    <dgm:pt modelId="{B7E52518-C429-4E39-84DA-B9864731BDD0}" type="parTrans" cxnId="{81A3AF5F-AF92-42FB-8180-149804719DF1}">
      <dgm:prSet/>
      <dgm:spPr/>
      <dgm:t>
        <a:bodyPr/>
        <a:lstStyle/>
        <a:p>
          <a:pPr rtl="1"/>
          <a:endParaRPr lang="ar-SA"/>
        </a:p>
      </dgm:t>
    </dgm:pt>
    <dgm:pt modelId="{6B7664D4-2E92-4BF8-B803-480A38143D20}" type="sibTrans" cxnId="{81A3AF5F-AF92-42FB-8180-149804719DF1}">
      <dgm:prSet/>
      <dgm:spPr/>
      <dgm:t>
        <a:bodyPr/>
        <a:lstStyle/>
        <a:p>
          <a:pPr rtl="1"/>
          <a:endParaRPr lang="ar-SA"/>
        </a:p>
      </dgm:t>
    </dgm:pt>
    <dgm:pt modelId="{4425E3AD-B5DF-4518-9D5C-528BC5414E93}">
      <dgm:prSet phldrT="[نص]" custT="1"/>
      <dgm:spPr/>
      <dgm:t>
        <a:bodyPr/>
        <a:lstStyle/>
        <a:p>
          <a:pPr rtl="1"/>
          <a:r>
            <a:rPr lang="en-US" sz="4000" b="1" dirty="0" smtClean="0"/>
            <a:t>Extrinsic</a:t>
          </a:r>
          <a:endParaRPr lang="ar-SA" sz="4000" b="1" dirty="0"/>
        </a:p>
      </dgm:t>
    </dgm:pt>
    <dgm:pt modelId="{2F01DCCF-DD34-489E-B192-F5A1AA36BBD7}" type="parTrans" cxnId="{824DEB09-385C-46E6-8176-2783BFB07038}">
      <dgm:prSet/>
      <dgm:spPr/>
      <dgm:t>
        <a:bodyPr/>
        <a:lstStyle/>
        <a:p>
          <a:pPr rtl="1"/>
          <a:endParaRPr lang="ar-SA"/>
        </a:p>
      </dgm:t>
    </dgm:pt>
    <dgm:pt modelId="{A5FCAD60-D76F-4478-8C41-2E93280AC9D5}" type="sibTrans" cxnId="{824DEB09-385C-46E6-8176-2783BFB07038}">
      <dgm:prSet/>
      <dgm:spPr/>
      <dgm:t>
        <a:bodyPr/>
        <a:lstStyle/>
        <a:p>
          <a:pPr rtl="1"/>
          <a:endParaRPr lang="ar-SA"/>
        </a:p>
      </dgm:t>
    </dgm:pt>
    <dgm:pt modelId="{78B4408C-A3E0-4FAD-996A-9C359AB71532}">
      <dgm:prSet phldrT="[نص]"/>
      <dgm:spPr>
        <a:blipFill rotWithShape="0">
          <a:blip xmlns:r="http://schemas.openxmlformats.org/officeDocument/2006/relationships" r:embed="rId1"/>
          <a:stretch>
            <a:fillRect/>
          </a:stretch>
        </a:blipFill>
      </dgm:spPr>
      <dgm:t>
        <a:bodyPr/>
        <a:lstStyle/>
        <a:p>
          <a:pPr rtl="1"/>
          <a:r>
            <a:rPr lang="en-US" dirty="0" smtClean="0"/>
            <a:t> </a:t>
          </a:r>
          <a:endParaRPr lang="ar-SA" dirty="0"/>
        </a:p>
      </dgm:t>
    </dgm:pt>
    <dgm:pt modelId="{84FEE1D9-A000-43E3-8942-B040CFF1A0CF}" type="sibTrans" cxnId="{A1CA782C-6966-439E-8DC2-B5B57F5EF4C6}">
      <dgm:prSet/>
      <dgm:spPr/>
      <dgm:t>
        <a:bodyPr/>
        <a:lstStyle/>
        <a:p>
          <a:pPr rtl="1"/>
          <a:endParaRPr lang="ar-SA"/>
        </a:p>
      </dgm:t>
    </dgm:pt>
    <dgm:pt modelId="{DAB82498-7D8F-4235-8DA8-3E5956DB5453}" type="parTrans" cxnId="{A1CA782C-6966-439E-8DC2-B5B57F5EF4C6}">
      <dgm:prSet/>
      <dgm:spPr/>
      <dgm:t>
        <a:bodyPr/>
        <a:lstStyle/>
        <a:p>
          <a:pPr rtl="1"/>
          <a:endParaRPr lang="ar-SA"/>
        </a:p>
      </dgm:t>
    </dgm:pt>
    <dgm:pt modelId="{B592E19D-3636-4737-B950-3574F8463DF5}">
      <dgm:prSet phldrT="[نص]" custT="1"/>
      <dgm:spPr/>
      <dgm:t>
        <a:bodyPr/>
        <a:lstStyle/>
        <a:p>
          <a:pPr rtl="1"/>
          <a:r>
            <a:rPr lang="en-US" sz="1800" b="1" dirty="0" smtClean="0"/>
            <a:t>Hormones</a:t>
          </a:r>
          <a:endParaRPr lang="ar-SA" sz="1700" b="1" dirty="0"/>
        </a:p>
      </dgm:t>
    </dgm:pt>
    <dgm:pt modelId="{C4369788-EC47-4906-B9F5-3EC0F31269F1}" type="sibTrans" cxnId="{BDB657A6-9ED1-48E4-9C9C-F7F048D308B9}">
      <dgm:prSet/>
      <dgm:spPr/>
      <dgm:t>
        <a:bodyPr/>
        <a:lstStyle/>
        <a:p>
          <a:pPr rtl="1"/>
          <a:endParaRPr lang="ar-SA"/>
        </a:p>
      </dgm:t>
    </dgm:pt>
    <dgm:pt modelId="{AC78CFF4-3887-4A86-8D3A-AEF4EEC61392}" type="parTrans" cxnId="{BDB657A6-9ED1-48E4-9C9C-F7F048D308B9}">
      <dgm:prSet/>
      <dgm:spPr/>
      <dgm:t>
        <a:bodyPr/>
        <a:lstStyle/>
        <a:p>
          <a:pPr rtl="1"/>
          <a:endParaRPr lang="ar-SA"/>
        </a:p>
      </dgm:t>
    </dgm:pt>
    <dgm:pt modelId="{D0AAD422-7D90-42DD-A614-A3B5DA6648D4}">
      <dgm:prSet phldrT="[نص]" custT="1"/>
      <dgm:spPr/>
      <dgm:t>
        <a:bodyPr/>
        <a:lstStyle/>
        <a:p>
          <a:pPr rtl="1"/>
          <a:r>
            <a:rPr lang="en-US" sz="1800" b="1" dirty="0" smtClean="0"/>
            <a:t>UV radiation </a:t>
          </a:r>
          <a:endParaRPr lang="ar-SA" sz="1800" b="1" dirty="0"/>
        </a:p>
      </dgm:t>
    </dgm:pt>
    <dgm:pt modelId="{B6F0717C-4B43-48E4-BBF6-25BA0AA55F1C}" type="sibTrans" cxnId="{2C253183-A611-4BB5-AA19-893532D328FF}">
      <dgm:prSet/>
      <dgm:spPr/>
      <dgm:t>
        <a:bodyPr/>
        <a:lstStyle/>
        <a:p>
          <a:pPr rtl="1"/>
          <a:endParaRPr lang="ar-SA"/>
        </a:p>
      </dgm:t>
    </dgm:pt>
    <dgm:pt modelId="{BA974176-88B0-4928-9A99-37E52FC36C98}" type="parTrans" cxnId="{2C253183-A611-4BB5-AA19-893532D328FF}">
      <dgm:prSet/>
      <dgm:spPr/>
      <dgm:t>
        <a:bodyPr/>
        <a:lstStyle/>
        <a:p>
          <a:pPr rtl="1"/>
          <a:endParaRPr lang="ar-SA"/>
        </a:p>
      </dgm:t>
    </dgm:pt>
    <dgm:pt modelId="{48F874AD-CC71-43AD-B7EC-D9727CA597EA}">
      <dgm:prSet phldrT="[نص]" custT="1"/>
      <dgm:spPr/>
      <dgm:t>
        <a:bodyPr/>
        <a:lstStyle/>
        <a:p>
          <a:pPr rtl="1"/>
          <a:r>
            <a:rPr lang="en-US" sz="1800" b="1" dirty="0" smtClean="0"/>
            <a:t>Genetics</a:t>
          </a:r>
          <a:endParaRPr lang="ar-SA" sz="1700" b="1" dirty="0"/>
        </a:p>
      </dgm:t>
    </dgm:pt>
    <dgm:pt modelId="{AD1B23FB-1D4F-4227-B89D-F6FB6B697A16}" type="sibTrans" cxnId="{ABA8FBE8-3965-42DE-B044-555746E5BD4F}">
      <dgm:prSet/>
      <dgm:spPr/>
      <dgm:t>
        <a:bodyPr/>
        <a:lstStyle/>
        <a:p>
          <a:pPr rtl="1"/>
          <a:endParaRPr lang="ar-SA"/>
        </a:p>
      </dgm:t>
    </dgm:pt>
    <dgm:pt modelId="{638950C9-413A-4B0C-A703-9463E86FF337}" type="parTrans" cxnId="{ABA8FBE8-3965-42DE-B044-555746E5BD4F}">
      <dgm:prSet/>
      <dgm:spPr/>
      <dgm:t>
        <a:bodyPr/>
        <a:lstStyle/>
        <a:p>
          <a:pPr rtl="1"/>
          <a:endParaRPr lang="ar-SA"/>
        </a:p>
      </dgm:t>
    </dgm:pt>
    <dgm:pt modelId="{79477A2E-5D2D-4A87-AB6D-944A257F121B}">
      <dgm:prSet custT="1"/>
      <dgm:spPr/>
      <dgm:t>
        <a:bodyPr/>
        <a:lstStyle/>
        <a:p>
          <a:pPr rtl="1"/>
          <a:r>
            <a:rPr lang="en-US" sz="1800" b="1" dirty="0" smtClean="0"/>
            <a:t>Environmental Toxins</a:t>
          </a:r>
          <a:endParaRPr lang="ar-SA" sz="1800" b="1" dirty="0"/>
        </a:p>
      </dgm:t>
    </dgm:pt>
    <dgm:pt modelId="{EBF44DCD-FB8D-4350-BC02-B5E260DCE7C7}" type="parTrans" cxnId="{70888B05-2BE9-4147-BDF8-04AC948B7641}">
      <dgm:prSet/>
      <dgm:spPr/>
      <dgm:t>
        <a:bodyPr/>
        <a:lstStyle/>
        <a:p>
          <a:pPr rtl="1"/>
          <a:endParaRPr lang="ar-SA"/>
        </a:p>
      </dgm:t>
    </dgm:pt>
    <dgm:pt modelId="{5F326B09-9EAE-4F6F-A0A7-F499E0E6D9C1}" type="sibTrans" cxnId="{70888B05-2BE9-4147-BDF8-04AC948B7641}">
      <dgm:prSet/>
      <dgm:spPr/>
      <dgm:t>
        <a:bodyPr/>
        <a:lstStyle/>
        <a:p>
          <a:pPr rtl="1"/>
          <a:endParaRPr lang="ar-SA"/>
        </a:p>
      </dgm:t>
    </dgm:pt>
    <dgm:pt modelId="{A84876C4-AE04-450D-B2DB-A6E33133DED8}">
      <dgm:prSet custT="1"/>
      <dgm:spPr/>
      <dgm:t>
        <a:bodyPr/>
        <a:lstStyle/>
        <a:p>
          <a:pPr rtl="1"/>
          <a:r>
            <a:rPr lang="en-US" sz="1800" b="1" dirty="0" smtClean="0"/>
            <a:t>Oxidative stress</a:t>
          </a:r>
          <a:endParaRPr lang="ar-SA" sz="1800" b="1" dirty="0"/>
        </a:p>
      </dgm:t>
    </dgm:pt>
    <dgm:pt modelId="{A70B040F-2566-4EC6-9076-09051B41EF7C}" type="parTrans" cxnId="{07D49435-189C-4E41-8903-34E2AD6BCB4A}">
      <dgm:prSet/>
      <dgm:spPr/>
      <dgm:t>
        <a:bodyPr/>
        <a:lstStyle/>
        <a:p>
          <a:pPr rtl="1"/>
          <a:endParaRPr lang="ar-SA"/>
        </a:p>
      </dgm:t>
    </dgm:pt>
    <dgm:pt modelId="{2029BB6A-BC49-4374-950D-B3DCB4E1ACAD}" type="sibTrans" cxnId="{07D49435-189C-4E41-8903-34E2AD6BCB4A}">
      <dgm:prSet/>
      <dgm:spPr/>
      <dgm:t>
        <a:bodyPr/>
        <a:lstStyle/>
        <a:p>
          <a:pPr rtl="1"/>
          <a:endParaRPr lang="ar-SA"/>
        </a:p>
      </dgm:t>
    </dgm:pt>
    <dgm:pt modelId="{A534A4D2-AD63-4447-88F4-D7DFA467DC4C}">
      <dgm:prSet custT="1"/>
      <dgm:spPr/>
      <dgm:t>
        <a:bodyPr/>
        <a:lstStyle/>
        <a:p>
          <a:pPr rtl="1"/>
          <a:r>
            <a:rPr lang="en-US" sz="1800" b="1" dirty="0" smtClean="0"/>
            <a:t>Blood sugar Levels</a:t>
          </a:r>
          <a:endParaRPr lang="ar-SA" sz="1800" b="1" dirty="0"/>
        </a:p>
      </dgm:t>
    </dgm:pt>
    <dgm:pt modelId="{E3F18895-C4C6-4A84-98A0-8FAB4876F4E8}" type="parTrans" cxnId="{43B1496C-8156-472E-87ED-8A4401AE462B}">
      <dgm:prSet/>
      <dgm:spPr/>
      <dgm:t>
        <a:bodyPr/>
        <a:lstStyle/>
        <a:p>
          <a:pPr rtl="1"/>
          <a:endParaRPr lang="ar-SA"/>
        </a:p>
      </dgm:t>
    </dgm:pt>
    <dgm:pt modelId="{41747B26-373A-4608-827A-649318E1E323}" type="sibTrans" cxnId="{43B1496C-8156-472E-87ED-8A4401AE462B}">
      <dgm:prSet/>
      <dgm:spPr/>
      <dgm:t>
        <a:bodyPr/>
        <a:lstStyle/>
        <a:p>
          <a:pPr rtl="1"/>
          <a:endParaRPr lang="ar-SA"/>
        </a:p>
      </dgm:t>
    </dgm:pt>
    <dgm:pt modelId="{857CAC48-A5D0-4EE7-A8AF-66CD229D2944}" type="pres">
      <dgm:prSet presAssocID="{3761917B-9E5A-4A2D-A291-2E8EB94A11BD}" presName="hierChild1" presStyleCnt="0">
        <dgm:presLayoutVars>
          <dgm:chPref val="1"/>
          <dgm:dir/>
          <dgm:animOne val="branch"/>
          <dgm:animLvl val="lvl"/>
          <dgm:resizeHandles/>
        </dgm:presLayoutVars>
      </dgm:prSet>
      <dgm:spPr/>
      <dgm:t>
        <a:bodyPr/>
        <a:lstStyle/>
        <a:p>
          <a:pPr rtl="1"/>
          <a:endParaRPr lang="ar-SA"/>
        </a:p>
      </dgm:t>
    </dgm:pt>
    <dgm:pt modelId="{84A8D05E-8FDD-46AB-BDAC-96C5F142A0DE}" type="pres">
      <dgm:prSet presAssocID="{78B4408C-A3E0-4FAD-996A-9C359AB71532}" presName="hierRoot1" presStyleCnt="0"/>
      <dgm:spPr/>
    </dgm:pt>
    <dgm:pt modelId="{7BB9C3B4-6B0D-438E-ADC9-E5E2F8AC11FC}" type="pres">
      <dgm:prSet presAssocID="{78B4408C-A3E0-4FAD-996A-9C359AB71532}" presName="composite" presStyleCnt="0"/>
      <dgm:spPr/>
    </dgm:pt>
    <dgm:pt modelId="{D6058221-823A-4AD8-9E1B-DBD18637D59C}" type="pres">
      <dgm:prSet presAssocID="{78B4408C-A3E0-4FAD-996A-9C359AB71532}" presName="background" presStyleLbl="node0" presStyleIdx="0" presStyleCnt="1"/>
      <dgm:spPr/>
    </dgm:pt>
    <dgm:pt modelId="{4F1CC0B7-DADF-4205-81E6-7EE4B2B3DC3B}" type="pres">
      <dgm:prSet presAssocID="{78B4408C-A3E0-4FAD-996A-9C359AB71532}" presName="text" presStyleLbl="fgAcc0" presStyleIdx="0" presStyleCnt="1" custScaleX="265523" custScaleY="153610" custLinFactNeighborX="-5634" custLinFactNeighborY="-88779">
        <dgm:presLayoutVars>
          <dgm:chPref val="3"/>
        </dgm:presLayoutVars>
      </dgm:prSet>
      <dgm:spPr/>
      <dgm:t>
        <a:bodyPr/>
        <a:lstStyle/>
        <a:p>
          <a:pPr rtl="1"/>
          <a:endParaRPr lang="ar-SA"/>
        </a:p>
      </dgm:t>
    </dgm:pt>
    <dgm:pt modelId="{89713C6A-BB0A-4A55-AB15-FA8EC746EBDE}" type="pres">
      <dgm:prSet presAssocID="{78B4408C-A3E0-4FAD-996A-9C359AB71532}" presName="hierChild2" presStyleCnt="0"/>
      <dgm:spPr/>
    </dgm:pt>
    <dgm:pt modelId="{F504111F-D1A6-4F57-9E0D-1380BBFAEC71}" type="pres">
      <dgm:prSet presAssocID="{B7E52518-C429-4E39-84DA-B9864731BDD0}" presName="Name10" presStyleLbl="parChTrans1D2" presStyleIdx="0" presStyleCnt="2"/>
      <dgm:spPr/>
      <dgm:t>
        <a:bodyPr/>
        <a:lstStyle/>
        <a:p>
          <a:pPr rtl="1"/>
          <a:endParaRPr lang="ar-SA"/>
        </a:p>
      </dgm:t>
    </dgm:pt>
    <dgm:pt modelId="{3B2E70FF-F2D0-4D95-ADA7-A3EE376D4DE4}" type="pres">
      <dgm:prSet presAssocID="{746EE4D4-70DB-4719-9B24-43702CF796C9}" presName="hierRoot2" presStyleCnt="0"/>
      <dgm:spPr/>
    </dgm:pt>
    <dgm:pt modelId="{03D7CEC0-EB07-4885-AE4C-6529B1B58CAC}" type="pres">
      <dgm:prSet presAssocID="{746EE4D4-70DB-4719-9B24-43702CF796C9}" presName="composite2" presStyleCnt="0"/>
      <dgm:spPr/>
    </dgm:pt>
    <dgm:pt modelId="{F7EC8570-1C23-406C-8B53-00C0F0D48E79}" type="pres">
      <dgm:prSet presAssocID="{746EE4D4-70DB-4719-9B24-43702CF796C9}" presName="background2" presStyleLbl="node2" presStyleIdx="0" presStyleCnt="2"/>
      <dgm:spPr/>
    </dgm:pt>
    <dgm:pt modelId="{73AB8B9D-7C7E-45A0-ABBF-A019098A147F}" type="pres">
      <dgm:prSet presAssocID="{746EE4D4-70DB-4719-9B24-43702CF796C9}" presName="text2" presStyleLbl="fgAcc2" presStyleIdx="0" presStyleCnt="2" custScaleX="208236" custLinFactNeighborX="-4846" custLinFactNeighborY="-48870">
        <dgm:presLayoutVars>
          <dgm:chPref val="3"/>
        </dgm:presLayoutVars>
      </dgm:prSet>
      <dgm:spPr/>
      <dgm:t>
        <a:bodyPr/>
        <a:lstStyle/>
        <a:p>
          <a:pPr rtl="1"/>
          <a:endParaRPr lang="ar-SA"/>
        </a:p>
      </dgm:t>
    </dgm:pt>
    <dgm:pt modelId="{AA1C4220-08B6-46AE-8862-2A7895D64ECA}" type="pres">
      <dgm:prSet presAssocID="{746EE4D4-70DB-4719-9B24-43702CF796C9}" presName="hierChild3" presStyleCnt="0"/>
      <dgm:spPr/>
    </dgm:pt>
    <dgm:pt modelId="{878222EC-E880-4635-8A2D-16C8439B9F09}" type="pres">
      <dgm:prSet presAssocID="{638950C9-413A-4B0C-A703-9463E86FF337}" presName="Name17" presStyleLbl="parChTrans1D3" presStyleIdx="0" presStyleCnt="6"/>
      <dgm:spPr/>
      <dgm:t>
        <a:bodyPr/>
        <a:lstStyle/>
        <a:p>
          <a:pPr rtl="1"/>
          <a:endParaRPr lang="ar-SA"/>
        </a:p>
      </dgm:t>
    </dgm:pt>
    <dgm:pt modelId="{54B3C21C-A0AA-4B95-915B-17D667B6845E}" type="pres">
      <dgm:prSet presAssocID="{48F874AD-CC71-43AD-B7EC-D9727CA597EA}" presName="hierRoot3" presStyleCnt="0"/>
      <dgm:spPr/>
    </dgm:pt>
    <dgm:pt modelId="{F7D49FA7-2C8A-44E9-B2E0-79AAF264742A}" type="pres">
      <dgm:prSet presAssocID="{48F874AD-CC71-43AD-B7EC-D9727CA597EA}" presName="composite3" presStyleCnt="0"/>
      <dgm:spPr/>
    </dgm:pt>
    <dgm:pt modelId="{C66F8616-5C55-4284-B5CD-C3C63EB4B49F}" type="pres">
      <dgm:prSet presAssocID="{48F874AD-CC71-43AD-B7EC-D9727CA597EA}" presName="background3" presStyleLbl="node3" presStyleIdx="0" presStyleCnt="6"/>
      <dgm:spPr/>
    </dgm:pt>
    <dgm:pt modelId="{DBEF28A6-13CF-4637-89F8-7927C8B500A9}" type="pres">
      <dgm:prSet presAssocID="{48F874AD-CC71-43AD-B7EC-D9727CA597EA}" presName="text3" presStyleLbl="fgAcc3" presStyleIdx="0" presStyleCnt="6">
        <dgm:presLayoutVars>
          <dgm:chPref val="3"/>
        </dgm:presLayoutVars>
      </dgm:prSet>
      <dgm:spPr/>
      <dgm:t>
        <a:bodyPr/>
        <a:lstStyle/>
        <a:p>
          <a:pPr rtl="1"/>
          <a:endParaRPr lang="ar-SA"/>
        </a:p>
      </dgm:t>
    </dgm:pt>
    <dgm:pt modelId="{B19871DD-3EED-4C56-9DD1-EF138E56DB55}" type="pres">
      <dgm:prSet presAssocID="{48F874AD-CC71-43AD-B7EC-D9727CA597EA}" presName="hierChild4" presStyleCnt="0"/>
      <dgm:spPr/>
    </dgm:pt>
    <dgm:pt modelId="{DA8D36A3-5383-45DD-BA0D-F0CAF2895672}" type="pres">
      <dgm:prSet presAssocID="{AC78CFF4-3887-4A86-8D3A-AEF4EEC61392}" presName="Name17" presStyleLbl="parChTrans1D3" presStyleIdx="1" presStyleCnt="6"/>
      <dgm:spPr/>
      <dgm:t>
        <a:bodyPr/>
        <a:lstStyle/>
        <a:p>
          <a:pPr rtl="1"/>
          <a:endParaRPr lang="ar-SA"/>
        </a:p>
      </dgm:t>
    </dgm:pt>
    <dgm:pt modelId="{F645BAA0-EB65-43E0-8FF4-1B329A2CDF6C}" type="pres">
      <dgm:prSet presAssocID="{B592E19D-3636-4737-B950-3574F8463DF5}" presName="hierRoot3" presStyleCnt="0"/>
      <dgm:spPr/>
    </dgm:pt>
    <dgm:pt modelId="{33E53AFC-7006-43DC-BB7D-90E416AB2513}" type="pres">
      <dgm:prSet presAssocID="{B592E19D-3636-4737-B950-3574F8463DF5}" presName="composite3" presStyleCnt="0"/>
      <dgm:spPr/>
    </dgm:pt>
    <dgm:pt modelId="{BE38E297-1F23-42B4-B8BC-9D8872A4B89F}" type="pres">
      <dgm:prSet presAssocID="{B592E19D-3636-4737-B950-3574F8463DF5}" presName="background3" presStyleLbl="node3" presStyleIdx="1" presStyleCnt="6"/>
      <dgm:spPr/>
    </dgm:pt>
    <dgm:pt modelId="{A6A6C0AC-1DAA-46D8-8C09-671A04347161}" type="pres">
      <dgm:prSet presAssocID="{B592E19D-3636-4737-B950-3574F8463DF5}" presName="text3" presStyleLbl="fgAcc3" presStyleIdx="1" presStyleCnt="6" custScaleX="123128">
        <dgm:presLayoutVars>
          <dgm:chPref val="3"/>
        </dgm:presLayoutVars>
      </dgm:prSet>
      <dgm:spPr/>
      <dgm:t>
        <a:bodyPr/>
        <a:lstStyle/>
        <a:p>
          <a:pPr rtl="1"/>
          <a:endParaRPr lang="ar-SA"/>
        </a:p>
      </dgm:t>
    </dgm:pt>
    <dgm:pt modelId="{59C17064-B4D0-4493-81F1-98D3579A5FA3}" type="pres">
      <dgm:prSet presAssocID="{B592E19D-3636-4737-B950-3574F8463DF5}" presName="hierChild4" presStyleCnt="0"/>
      <dgm:spPr/>
    </dgm:pt>
    <dgm:pt modelId="{B3A208D9-9A6B-40ED-97A0-05F302A86597}" type="pres">
      <dgm:prSet presAssocID="{A70B040F-2566-4EC6-9076-09051B41EF7C}" presName="Name17" presStyleLbl="parChTrans1D3" presStyleIdx="2" presStyleCnt="6"/>
      <dgm:spPr/>
      <dgm:t>
        <a:bodyPr/>
        <a:lstStyle/>
        <a:p>
          <a:pPr rtl="1"/>
          <a:endParaRPr lang="ar-SA"/>
        </a:p>
      </dgm:t>
    </dgm:pt>
    <dgm:pt modelId="{E53714EB-C537-47AA-BDB7-B42EFA1F2B84}" type="pres">
      <dgm:prSet presAssocID="{A84876C4-AE04-450D-B2DB-A6E33133DED8}" presName="hierRoot3" presStyleCnt="0"/>
      <dgm:spPr/>
    </dgm:pt>
    <dgm:pt modelId="{10A4B2EA-012B-4C43-943C-97A35F29CDD6}" type="pres">
      <dgm:prSet presAssocID="{A84876C4-AE04-450D-B2DB-A6E33133DED8}" presName="composite3" presStyleCnt="0"/>
      <dgm:spPr/>
    </dgm:pt>
    <dgm:pt modelId="{F50808C5-6BD0-432F-B265-47E67798ADA4}" type="pres">
      <dgm:prSet presAssocID="{A84876C4-AE04-450D-B2DB-A6E33133DED8}" presName="background3" presStyleLbl="node3" presStyleIdx="2" presStyleCnt="6"/>
      <dgm:spPr/>
    </dgm:pt>
    <dgm:pt modelId="{38B11C2A-90D0-4E85-80E5-AA01957AFAA4}" type="pres">
      <dgm:prSet presAssocID="{A84876C4-AE04-450D-B2DB-A6E33133DED8}" presName="text3" presStyleLbl="fgAcc3" presStyleIdx="2" presStyleCnt="6" custScaleY="118276">
        <dgm:presLayoutVars>
          <dgm:chPref val="3"/>
        </dgm:presLayoutVars>
      </dgm:prSet>
      <dgm:spPr/>
      <dgm:t>
        <a:bodyPr/>
        <a:lstStyle/>
        <a:p>
          <a:pPr rtl="1"/>
          <a:endParaRPr lang="ar-SA"/>
        </a:p>
      </dgm:t>
    </dgm:pt>
    <dgm:pt modelId="{5F9C126C-EDB2-40C5-BA59-0246CF9C506B}" type="pres">
      <dgm:prSet presAssocID="{A84876C4-AE04-450D-B2DB-A6E33133DED8}" presName="hierChild4" presStyleCnt="0"/>
      <dgm:spPr/>
    </dgm:pt>
    <dgm:pt modelId="{74178C25-C2EE-493B-8BF0-5596DEF1A096}" type="pres">
      <dgm:prSet presAssocID="{E3F18895-C4C6-4A84-98A0-8FAB4876F4E8}" presName="Name17" presStyleLbl="parChTrans1D3" presStyleIdx="3" presStyleCnt="6"/>
      <dgm:spPr/>
      <dgm:t>
        <a:bodyPr/>
        <a:lstStyle/>
        <a:p>
          <a:pPr rtl="1"/>
          <a:endParaRPr lang="ar-SA"/>
        </a:p>
      </dgm:t>
    </dgm:pt>
    <dgm:pt modelId="{3F0268DE-51BA-4048-9EEA-1FA306DC566B}" type="pres">
      <dgm:prSet presAssocID="{A534A4D2-AD63-4447-88F4-D7DFA467DC4C}" presName="hierRoot3" presStyleCnt="0"/>
      <dgm:spPr/>
    </dgm:pt>
    <dgm:pt modelId="{1C868D08-7A23-453C-8E9A-3EA575885DB2}" type="pres">
      <dgm:prSet presAssocID="{A534A4D2-AD63-4447-88F4-D7DFA467DC4C}" presName="composite3" presStyleCnt="0"/>
      <dgm:spPr/>
    </dgm:pt>
    <dgm:pt modelId="{A70A68D1-27AB-4FBF-8BDB-0ED8CCD78359}" type="pres">
      <dgm:prSet presAssocID="{A534A4D2-AD63-4447-88F4-D7DFA467DC4C}" presName="background3" presStyleLbl="node3" presStyleIdx="3" presStyleCnt="6"/>
      <dgm:spPr/>
    </dgm:pt>
    <dgm:pt modelId="{27EF9A39-A2CE-4B2F-BDA5-430CDD97A28E}" type="pres">
      <dgm:prSet presAssocID="{A534A4D2-AD63-4447-88F4-D7DFA467DC4C}" presName="text3" presStyleLbl="fgAcc3" presStyleIdx="3" presStyleCnt="6">
        <dgm:presLayoutVars>
          <dgm:chPref val="3"/>
        </dgm:presLayoutVars>
      </dgm:prSet>
      <dgm:spPr/>
      <dgm:t>
        <a:bodyPr/>
        <a:lstStyle/>
        <a:p>
          <a:pPr rtl="1"/>
          <a:endParaRPr lang="ar-SA"/>
        </a:p>
      </dgm:t>
    </dgm:pt>
    <dgm:pt modelId="{134F3C09-5546-4B74-8489-324FEE309E53}" type="pres">
      <dgm:prSet presAssocID="{A534A4D2-AD63-4447-88F4-D7DFA467DC4C}" presName="hierChild4" presStyleCnt="0"/>
      <dgm:spPr/>
    </dgm:pt>
    <dgm:pt modelId="{7528ADCF-0D4E-4844-8DD7-4D8669932D09}" type="pres">
      <dgm:prSet presAssocID="{2F01DCCF-DD34-489E-B192-F5A1AA36BBD7}" presName="Name10" presStyleLbl="parChTrans1D2" presStyleIdx="1" presStyleCnt="2"/>
      <dgm:spPr/>
      <dgm:t>
        <a:bodyPr/>
        <a:lstStyle/>
        <a:p>
          <a:pPr rtl="1"/>
          <a:endParaRPr lang="ar-SA"/>
        </a:p>
      </dgm:t>
    </dgm:pt>
    <dgm:pt modelId="{B6D56AD1-6243-48CA-A9D6-535E26E16874}" type="pres">
      <dgm:prSet presAssocID="{4425E3AD-B5DF-4518-9D5C-528BC5414E93}" presName="hierRoot2" presStyleCnt="0"/>
      <dgm:spPr/>
    </dgm:pt>
    <dgm:pt modelId="{BB7C7B72-1FB0-4860-9F59-EB7829B9456D}" type="pres">
      <dgm:prSet presAssocID="{4425E3AD-B5DF-4518-9D5C-528BC5414E93}" presName="composite2" presStyleCnt="0"/>
      <dgm:spPr/>
    </dgm:pt>
    <dgm:pt modelId="{B8AB901A-782D-42C1-B675-FA28651C6EE5}" type="pres">
      <dgm:prSet presAssocID="{4425E3AD-B5DF-4518-9D5C-528BC5414E93}" presName="background2" presStyleLbl="node2" presStyleIdx="1" presStyleCnt="2"/>
      <dgm:spPr/>
    </dgm:pt>
    <dgm:pt modelId="{55C5EE28-0E76-483F-BD73-24183420C0B0}" type="pres">
      <dgm:prSet presAssocID="{4425E3AD-B5DF-4518-9D5C-528BC5414E93}" presName="text2" presStyleLbl="fgAcc2" presStyleIdx="1" presStyleCnt="2" custScaleX="206420" custScaleY="96572" custLinFactNeighborX="15943" custLinFactNeighborY="-48870">
        <dgm:presLayoutVars>
          <dgm:chPref val="3"/>
        </dgm:presLayoutVars>
      </dgm:prSet>
      <dgm:spPr/>
      <dgm:t>
        <a:bodyPr/>
        <a:lstStyle/>
        <a:p>
          <a:pPr rtl="1"/>
          <a:endParaRPr lang="ar-SA"/>
        </a:p>
      </dgm:t>
    </dgm:pt>
    <dgm:pt modelId="{3102AF9A-A98C-4D4C-9E7A-4FBA057C043A}" type="pres">
      <dgm:prSet presAssocID="{4425E3AD-B5DF-4518-9D5C-528BC5414E93}" presName="hierChild3" presStyleCnt="0"/>
      <dgm:spPr/>
    </dgm:pt>
    <dgm:pt modelId="{EE7DF7C0-D603-46E4-86DA-2EAEC8D77FB7}" type="pres">
      <dgm:prSet presAssocID="{BA974176-88B0-4928-9A99-37E52FC36C98}" presName="Name17" presStyleLbl="parChTrans1D3" presStyleIdx="4" presStyleCnt="6"/>
      <dgm:spPr/>
      <dgm:t>
        <a:bodyPr/>
        <a:lstStyle/>
        <a:p>
          <a:pPr rtl="1"/>
          <a:endParaRPr lang="ar-SA"/>
        </a:p>
      </dgm:t>
    </dgm:pt>
    <dgm:pt modelId="{567AB2E0-F766-4305-AFAB-24DB3E64F983}" type="pres">
      <dgm:prSet presAssocID="{D0AAD422-7D90-42DD-A614-A3B5DA6648D4}" presName="hierRoot3" presStyleCnt="0"/>
      <dgm:spPr/>
    </dgm:pt>
    <dgm:pt modelId="{CE312C6E-6392-4554-81F9-0B3A4C1EC99F}" type="pres">
      <dgm:prSet presAssocID="{D0AAD422-7D90-42DD-A614-A3B5DA6648D4}" presName="composite3" presStyleCnt="0"/>
      <dgm:spPr/>
    </dgm:pt>
    <dgm:pt modelId="{BB193530-AFFD-4F0D-A118-85236B30D9C7}" type="pres">
      <dgm:prSet presAssocID="{D0AAD422-7D90-42DD-A614-A3B5DA6648D4}" presName="background3" presStyleLbl="node3" presStyleIdx="4" presStyleCnt="6"/>
      <dgm:spPr/>
    </dgm:pt>
    <dgm:pt modelId="{38C14F91-A730-4C1B-B963-360877152FE5}" type="pres">
      <dgm:prSet presAssocID="{D0AAD422-7D90-42DD-A614-A3B5DA6648D4}" presName="text3" presStyleLbl="fgAcc3" presStyleIdx="4" presStyleCnt="6" custLinFactNeighborX="6732" custLinFactNeighborY="379">
        <dgm:presLayoutVars>
          <dgm:chPref val="3"/>
        </dgm:presLayoutVars>
      </dgm:prSet>
      <dgm:spPr/>
      <dgm:t>
        <a:bodyPr/>
        <a:lstStyle/>
        <a:p>
          <a:pPr rtl="1"/>
          <a:endParaRPr lang="ar-SA"/>
        </a:p>
      </dgm:t>
    </dgm:pt>
    <dgm:pt modelId="{EF8AB684-A776-412F-A1A8-07A43CE0C82B}" type="pres">
      <dgm:prSet presAssocID="{D0AAD422-7D90-42DD-A614-A3B5DA6648D4}" presName="hierChild4" presStyleCnt="0"/>
      <dgm:spPr/>
    </dgm:pt>
    <dgm:pt modelId="{C7059C0E-A793-4A1F-BEAA-A9B10085C90C}" type="pres">
      <dgm:prSet presAssocID="{EBF44DCD-FB8D-4350-BC02-B5E260DCE7C7}" presName="Name17" presStyleLbl="parChTrans1D3" presStyleIdx="5" presStyleCnt="6"/>
      <dgm:spPr/>
      <dgm:t>
        <a:bodyPr/>
        <a:lstStyle/>
        <a:p>
          <a:pPr rtl="1"/>
          <a:endParaRPr lang="ar-SA"/>
        </a:p>
      </dgm:t>
    </dgm:pt>
    <dgm:pt modelId="{374C98BF-98AC-46C5-8C83-C9B2E6D790E3}" type="pres">
      <dgm:prSet presAssocID="{79477A2E-5D2D-4A87-AB6D-944A257F121B}" presName="hierRoot3" presStyleCnt="0"/>
      <dgm:spPr/>
    </dgm:pt>
    <dgm:pt modelId="{ADA7445D-4CD1-4E80-9355-A0404DF90A7B}" type="pres">
      <dgm:prSet presAssocID="{79477A2E-5D2D-4A87-AB6D-944A257F121B}" presName="composite3" presStyleCnt="0"/>
      <dgm:spPr/>
    </dgm:pt>
    <dgm:pt modelId="{877F3ADF-7361-4841-89EE-C070FDF52329}" type="pres">
      <dgm:prSet presAssocID="{79477A2E-5D2D-4A87-AB6D-944A257F121B}" presName="background3" presStyleLbl="node3" presStyleIdx="5" presStyleCnt="6"/>
      <dgm:spPr/>
    </dgm:pt>
    <dgm:pt modelId="{A6ED136E-4A09-4492-94B3-E129F73AD05C}" type="pres">
      <dgm:prSet presAssocID="{79477A2E-5D2D-4A87-AB6D-944A257F121B}" presName="text3" presStyleLbl="fgAcc3" presStyleIdx="5" presStyleCnt="6">
        <dgm:presLayoutVars>
          <dgm:chPref val="3"/>
        </dgm:presLayoutVars>
      </dgm:prSet>
      <dgm:spPr/>
      <dgm:t>
        <a:bodyPr/>
        <a:lstStyle/>
        <a:p>
          <a:pPr rtl="1"/>
          <a:endParaRPr lang="ar-SA"/>
        </a:p>
      </dgm:t>
    </dgm:pt>
    <dgm:pt modelId="{FF391167-0744-4119-8DEE-17DDE7D0348B}" type="pres">
      <dgm:prSet presAssocID="{79477A2E-5D2D-4A87-AB6D-944A257F121B}" presName="hierChild4" presStyleCnt="0"/>
      <dgm:spPr/>
    </dgm:pt>
  </dgm:ptLst>
  <dgm:cxnLst>
    <dgm:cxn modelId="{7422FFB4-9E3B-432C-A75D-1C814AF4A17A}" type="presOf" srcId="{3761917B-9E5A-4A2D-A291-2E8EB94A11BD}" destId="{857CAC48-A5D0-4EE7-A8AF-66CD229D2944}" srcOrd="0" destOrd="0" presId="urn:microsoft.com/office/officeart/2005/8/layout/hierarchy1"/>
    <dgm:cxn modelId="{B0CE6A06-DBBB-42C1-B038-6E9B37681EFB}" type="presOf" srcId="{A534A4D2-AD63-4447-88F4-D7DFA467DC4C}" destId="{27EF9A39-A2CE-4B2F-BDA5-430CDD97A28E}" srcOrd="0" destOrd="0" presId="urn:microsoft.com/office/officeart/2005/8/layout/hierarchy1"/>
    <dgm:cxn modelId="{4CC34A79-4968-42B0-A48C-A6F085F71C65}" type="presOf" srcId="{48F874AD-CC71-43AD-B7EC-D9727CA597EA}" destId="{DBEF28A6-13CF-4637-89F8-7927C8B500A9}" srcOrd="0" destOrd="0" presId="urn:microsoft.com/office/officeart/2005/8/layout/hierarchy1"/>
    <dgm:cxn modelId="{824DEB09-385C-46E6-8176-2783BFB07038}" srcId="{78B4408C-A3E0-4FAD-996A-9C359AB71532}" destId="{4425E3AD-B5DF-4518-9D5C-528BC5414E93}" srcOrd="1" destOrd="0" parTransId="{2F01DCCF-DD34-489E-B192-F5A1AA36BBD7}" sibTransId="{A5FCAD60-D76F-4478-8C41-2E93280AC9D5}"/>
    <dgm:cxn modelId="{43B1496C-8156-472E-87ED-8A4401AE462B}" srcId="{746EE4D4-70DB-4719-9B24-43702CF796C9}" destId="{A534A4D2-AD63-4447-88F4-D7DFA467DC4C}" srcOrd="3" destOrd="0" parTransId="{E3F18895-C4C6-4A84-98A0-8FAB4876F4E8}" sibTransId="{41747B26-373A-4608-827A-649318E1E323}"/>
    <dgm:cxn modelId="{D5A8A22C-CF20-41E1-819A-C82FFC373606}" type="presOf" srcId="{4425E3AD-B5DF-4518-9D5C-528BC5414E93}" destId="{55C5EE28-0E76-483F-BD73-24183420C0B0}" srcOrd="0" destOrd="0" presId="urn:microsoft.com/office/officeart/2005/8/layout/hierarchy1"/>
    <dgm:cxn modelId="{A0324F1B-9260-4D7A-9FC3-AA815A0BAF0A}" type="presOf" srcId="{B7E52518-C429-4E39-84DA-B9864731BDD0}" destId="{F504111F-D1A6-4F57-9E0D-1380BBFAEC71}" srcOrd="0" destOrd="0" presId="urn:microsoft.com/office/officeart/2005/8/layout/hierarchy1"/>
    <dgm:cxn modelId="{07D49435-189C-4E41-8903-34E2AD6BCB4A}" srcId="{746EE4D4-70DB-4719-9B24-43702CF796C9}" destId="{A84876C4-AE04-450D-B2DB-A6E33133DED8}" srcOrd="2" destOrd="0" parTransId="{A70B040F-2566-4EC6-9076-09051B41EF7C}" sibTransId="{2029BB6A-BC49-4374-950D-B3DCB4E1ACAD}"/>
    <dgm:cxn modelId="{173F7AA4-1AAE-484D-92BC-EE737A41DCC2}" type="presOf" srcId="{A70B040F-2566-4EC6-9076-09051B41EF7C}" destId="{B3A208D9-9A6B-40ED-97A0-05F302A86597}" srcOrd="0" destOrd="0" presId="urn:microsoft.com/office/officeart/2005/8/layout/hierarchy1"/>
    <dgm:cxn modelId="{49497A77-9850-4C21-BA83-B50E02E66A68}" type="presOf" srcId="{78B4408C-A3E0-4FAD-996A-9C359AB71532}" destId="{4F1CC0B7-DADF-4205-81E6-7EE4B2B3DC3B}" srcOrd="0" destOrd="0" presId="urn:microsoft.com/office/officeart/2005/8/layout/hierarchy1"/>
    <dgm:cxn modelId="{2C253183-A611-4BB5-AA19-893532D328FF}" srcId="{4425E3AD-B5DF-4518-9D5C-528BC5414E93}" destId="{D0AAD422-7D90-42DD-A614-A3B5DA6648D4}" srcOrd="0" destOrd="0" parTransId="{BA974176-88B0-4928-9A99-37E52FC36C98}" sibTransId="{B6F0717C-4B43-48E4-BBF6-25BA0AA55F1C}"/>
    <dgm:cxn modelId="{69E61310-0B60-42EC-9775-23C78795C90E}" type="presOf" srcId="{2F01DCCF-DD34-489E-B192-F5A1AA36BBD7}" destId="{7528ADCF-0D4E-4844-8DD7-4D8669932D09}" srcOrd="0" destOrd="0" presId="urn:microsoft.com/office/officeart/2005/8/layout/hierarchy1"/>
    <dgm:cxn modelId="{F5CFC778-8B68-479B-BB9E-EC6426BC09A2}" type="presOf" srcId="{746EE4D4-70DB-4719-9B24-43702CF796C9}" destId="{73AB8B9D-7C7E-45A0-ABBF-A019098A147F}" srcOrd="0" destOrd="0" presId="urn:microsoft.com/office/officeart/2005/8/layout/hierarchy1"/>
    <dgm:cxn modelId="{E173B366-9139-43CD-A725-125B767566A7}" type="presOf" srcId="{A84876C4-AE04-450D-B2DB-A6E33133DED8}" destId="{38B11C2A-90D0-4E85-80E5-AA01957AFAA4}" srcOrd="0" destOrd="0" presId="urn:microsoft.com/office/officeart/2005/8/layout/hierarchy1"/>
    <dgm:cxn modelId="{ABA8FBE8-3965-42DE-B044-555746E5BD4F}" srcId="{746EE4D4-70DB-4719-9B24-43702CF796C9}" destId="{48F874AD-CC71-43AD-B7EC-D9727CA597EA}" srcOrd="0" destOrd="0" parTransId="{638950C9-413A-4B0C-A703-9463E86FF337}" sibTransId="{AD1B23FB-1D4F-4227-B89D-F6FB6B697A16}"/>
    <dgm:cxn modelId="{617AD8B5-91CE-4500-96D6-AED4F3C0FA67}" type="presOf" srcId="{B592E19D-3636-4737-B950-3574F8463DF5}" destId="{A6A6C0AC-1DAA-46D8-8C09-671A04347161}" srcOrd="0" destOrd="0" presId="urn:microsoft.com/office/officeart/2005/8/layout/hierarchy1"/>
    <dgm:cxn modelId="{6F7906CA-153B-4D7D-B3F1-D21772386AE9}" type="presOf" srcId="{AC78CFF4-3887-4A86-8D3A-AEF4EEC61392}" destId="{DA8D36A3-5383-45DD-BA0D-F0CAF2895672}" srcOrd="0" destOrd="0" presId="urn:microsoft.com/office/officeart/2005/8/layout/hierarchy1"/>
    <dgm:cxn modelId="{B98A7D35-3536-4075-B17B-3D87CAECF6AD}" type="presOf" srcId="{638950C9-413A-4B0C-A703-9463E86FF337}" destId="{878222EC-E880-4635-8A2D-16C8439B9F09}" srcOrd="0" destOrd="0" presId="urn:microsoft.com/office/officeart/2005/8/layout/hierarchy1"/>
    <dgm:cxn modelId="{66971727-9A50-4E4A-9C63-3C4F3C8BDC5E}" type="presOf" srcId="{D0AAD422-7D90-42DD-A614-A3B5DA6648D4}" destId="{38C14F91-A730-4C1B-B963-360877152FE5}" srcOrd="0" destOrd="0" presId="urn:microsoft.com/office/officeart/2005/8/layout/hierarchy1"/>
    <dgm:cxn modelId="{70888B05-2BE9-4147-BDF8-04AC948B7641}" srcId="{4425E3AD-B5DF-4518-9D5C-528BC5414E93}" destId="{79477A2E-5D2D-4A87-AB6D-944A257F121B}" srcOrd="1" destOrd="0" parTransId="{EBF44DCD-FB8D-4350-BC02-B5E260DCE7C7}" sibTransId="{5F326B09-9EAE-4F6F-A0A7-F499E0E6D9C1}"/>
    <dgm:cxn modelId="{81A3AF5F-AF92-42FB-8180-149804719DF1}" srcId="{78B4408C-A3E0-4FAD-996A-9C359AB71532}" destId="{746EE4D4-70DB-4719-9B24-43702CF796C9}" srcOrd="0" destOrd="0" parTransId="{B7E52518-C429-4E39-84DA-B9864731BDD0}" sibTransId="{6B7664D4-2E92-4BF8-B803-480A38143D20}"/>
    <dgm:cxn modelId="{1241A006-ADDD-4F04-B949-F080EE4AA8F4}" type="presOf" srcId="{BA974176-88B0-4928-9A99-37E52FC36C98}" destId="{EE7DF7C0-D603-46E4-86DA-2EAEC8D77FB7}" srcOrd="0" destOrd="0" presId="urn:microsoft.com/office/officeart/2005/8/layout/hierarchy1"/>
    <dgm:cxn modelId="{BDB657A6-9ED1-48E4-9C9C-F7F048D308B9}" srcId="{746EE4D4-70DB-4719-9B24-43702CF796C9}" destId="{B592E19D-3636-4737-B950-3574F8463DF5}" srcOrd="1" destOrd="0" parTransId="{AC78CFF4-3887-4A86-8D3A-AEF4EEC61392}" sibTransId="{C4369788-EC47-4906-B9F5-3EC0F31269F1}"/>
    <dgm:cxn modelId="{717AFAD4-242F-4424-9724-8146134F2E17}" type="presOf" srcId="{E3F18895-C4C6-4A84-98A0-8FAB4876F4E8}" destId="{74178C25-C2EE-493B-8BF0-5596DEF1A096}" srcOrd="0" destOrd="0" presId="urn:microsoft.com/office/officeart/2005/8/layout/hierarchy1"/>
    <dgm:cxn modelId="{A1CA782C-6966-439E-8DC2-B5B57F5EF4C6}" srcId="{3761917B-9E5A-4A2D-A291-2E8EB94A11BD}" destId="{78B4408C-A3E0-4FAD-996A-9C359AB71532}" srcOrd="0" destOrd="0" parTransId="{DAB82498-7D8F-4235-8DA8-3E5956DB5453}" sibTransId="{84FEE1D9-A000-43E3-8942-B040CFF1A0CF}"/>
    <dgm:cxn modelId="{85BAE5D7-09AF-4E79-9BCA-B3FD6075B6CF}" type="presOf" srcId="{79477A2E-5D2D-4A87-AB6D-944A257F121B}" destId="{A6ED136E-4A09-4492-94B3-E129F73AD05C}" srcOrd="0" destOrd="0" presId="urn:microsoft.com/office/officeart/2005/8/layout/hierarchy1"/>
    <dgm:cxn modelId="{037D67A9-C0C6-4DEF-B48B-977DD66A5655}" type="presOf" srcId="{EBF44DCD-FB8D-4350-BC02-B5E260DCE7C7}" destId="{C7059C0E-A793-4A1F-BEAA-A9B10085C90C}" srcOrd="0" destOrd="0" presId="urn:microsoft.com/office/officeart/2005/8/layout/hierarchy1"/>
    <dgm:cxn modelId="{0709BCD5-B6A7-44AB-AEB5-DD99D03470DE}" type="presParOf" srcId="{857CAC48-A5D0-4EE7-A8AF-66CD229D2944}" destId="{84A8D05E-8FDD-46AB-BDAC-96C5F142A0DE}" srcOrd="0" destOrd="0" presId="urn:microsoft.com/office/officeart/2005/8/layout/hierarchy1"/>
    <dgm:cxn modelId="{D8AF2CCE-57E9-469C-A014-FF07CA957052}" type="presParOf" srcId="{84A8D05E-8FDD-46AB-BDAC-96C5F142A0DE}" destId="{7BB9C3B4-6B0D-438E-ADC9-E5E2F8AC11FC}" srcOrd="0" destOrd="0" presId="urn:microsoft.com/office/officeart/2005/8/layout/hierarchy1"/>
    <dgm:cxn modelId="{7830C23D-08C1-4D5E-93BB-DB58DC26040F}" type="presParOf" srcId="{7BB9C3B4-6B0D-438E-ADC9-E5E2F8AC11FC}" destId="{D6058221-823A-4AD8-9E1B-DBD18637D59C}" srcOrd="0" destOrd="0" presId="urn:microsoft.com/office/officeart/2005/8/layout/hierarchy1"/>
    <dgm:cxn modelId="{1B625F1A-70A0-4588-81E0-D9B4C57D0555}" type="presParOf" srcId="{7BB9C3B4-6B0D-438E-ADC9-E5E2F8AC11FC}" destId="{4F1CC0B7-DADF-4205-81E6-7EE4B2B3DC3B}" srcOrd="1" destOrd="0" presId="urn:microsoft.com/office/officeart/2005/8/layout/hierarchy1"/>
    <dgm:cxn modelId="{0E00CDAF-FDDB-4FB8-BBDC-684066290677}" type="presParOf" srcId="{84A8D05E-8FDD-46AB-BDAC-96C5F142A0DE}" destId="{89713C6A-BB0A-4A55-AB15-FA8EC746EBDE}" srcOrd="1" destOrd="0" presId="urn:microsoft.com/office/officeart/2005/8/layout/hierarchy1"/>
    <dgm:cxn modelId="{8AFA967B-76D8-4258-8129-778DBFDDF81A}" type="presParOf" srcId="{89713C6A-BB0A-4A55-AB15-FA8EC746EBDE}" destId="{F504111F-D1A6-4F57-9E0D-1380BBFAEC71}" srcOrd="0" destOrd="0" presId="urn:microsoft.com/office/officeart/2005/8/layout/hierarchy1"/>
    <dgm:cxn modelId="{83E9731C-4190-4B91-98B1-8AFD1EBE0117}" type="presParOf" srcId="{89713C6A-BB0A-4A55-AB15-FA8EC746EBDE}" destId="{3B2E70FF-F2D0-4D95-ADA7-A3EE376D4DE4}" srcOrd="1" destOrd="0" presId="urn:microsoft.com/office/officeart/2005/8/layout/hierarchy1"/>
    <dgm:cxn modelId="{A1F5B733-485A-4D8D-A162-FD52DAD9C90C}" type="presParOf" srcId="{3B2E70FF-F2D0-4D95-ADA7-A3EE376D4DE4}" destId="{03D7CEC0-EB07-4885-AE4C-6529B1B58CAC}" srcOrd="0" destOrd="0" presId="urn:microsoft.com/office/officeart/2005/8/layout/hierarchy1"/>
    <dgm:cxn modelId="{CF0FE64D-E829-4DAD-B02C-8B0CEE96F18C}" type="presParOf" srcId="{03D7CEC0-EB07-4885-AE4C-6529B1B58CAC}" destId="{F7EC8570-1C23-406C-8B53-00C0F0D48E79}" srcOrd="0" destOrd="0" presId="urn:microsoft.com/office/officeart/2005/8/layout/hierarchy1"/>
    <dgm:cxn modelId="{415EFBE7-C429-436C-944B-26F2364F2AB5}" type="presParOf" srcId="{03D7CEC0-EB07-4885-AE4C-6529B1B58CAC}" destId="{73AB8B9D-7C7E-45A0-ABBF-A019098A147F}" srcOrd="1" destOrd="0" presId="urn:microsoft.com/office/officeart/2005/8/layout/hierarchy1"/>
    <dgm:cxn modelId="{AE4800D2-8BCF-43B4-8C65-3040B06EFE6A}" type="presParOf" srcId="{3B2E70FF-F2D0-4D95-ADA7-A3EE376D4DE4}" destId="{AA1C4220-08B6-46AE-8862-2A7895D64ECA}" srcOrd="1" destOrd="0" presId="urn:microsoft.com/office/officeart/2005/8/layout/hierarchy1"/>
    <dgm:cxn modelId="{A96F877F-2AF7-4659-B465-A633CC5DC509}" type="presParOf" srcId="{AA1C4220-08B6-46AE-8862-2A7895D64ECA}" destId="{878222EC-E880-4635-8A2D-16C8439B9F09}" srcOrd="0" destOrd="0" presId="urn:microsoft.com/office/officeart/2005/8/layout/hierarchy1"/>
    <dgm:cxn modelId="{9397C322-D20A-4F0D-85A3-D0873F223B01}" type="presParOf" srcId="{AA1C4220-08B6-46AE-8862-2A7895D64ECA}" destId="{54B3C21C-A0AA-4B95-915B-17D667B6845E}" srcOrd="1" destOrd="0" presId="urn:microsoft.com/office/officeart/2005/8/layout/hierarchy1"/>
    <dgm:cxn modelId="{73BDC108-149A-47FC-AEFE-0B780A45F57C}" type="presParOf" srcId="{54B3C21C-A0AA-4B95-915B-17D667B6845E}" destId="{F7D49FA7-2C8A-44E9-B2E0-79AAF264742A}" srcOrd="0" destOrd="0" presId="urn:microsoft.com/office/officeart/2005/8/layout/hierarchy1"/>
    <dgm:cxn modelId="{4D485A96-E1D8-4D8A-B9B4-BEED334CCAD6}" type="presParOf" srcId="{F7D49FA7-2C8A-44E9-B2E0-79AAF264742A}" destId="{C66F8616-5C55-4284-B5CD-C3C63EB4B49F}" srcOrd="0" destOrd="0" presId="urn:microsoft.com/office/officeart/2005/8/layout/hierarchy1"/>
    <dgm:cxn modelId="{A75DD108-ED86-48F3-BB5B-EA86EEEE8222}" type="presParOf" srcId="{F7D49FA7-2C8A-44E9-B2E0-79AAF264742A}" destId="{DBEF28A6-13CF-4637-89F8-7927C8B500A9}" srcOrd="1" destOrd="0" presId="urn:microsoft.com/office/officeart/2005/8/layout/hierarchy1"/>
    <dgm:cxn modelId="{3B4D14CF-A361-4366-A905-54CC863619C6}" type="presParOf" srcId="{54B3C21C-A0AA-4B95-915B-17D667B6845E}" destId="{B19871DD-3EED-4C56-9DD1-EF138E56DB55}" srcOrd="1" destOrd="0" presId="urn:microsoft.com/office/officeart/2005/8/layout/hierarchy1"/>
    <dgm:cxn modelId="{F56A0ACA-A86F-4A74-B6AB-96AF69BDAB3E}" type="presParOf" srcId="{AA1C4220-08B6-46AE-8862-2A7895D64ECA}" destId="{DA8D36A3-5383-45DD-BA0D-F0CAF2895672}" srcOrd="2" destOrd="0" presId="urn:microsoft.com/office/officeart/2005/8/layout/hierarchy1"/>
    <dgm:cxn modelId="{021DD170-B4BD-4E4D-9725-6DE9EF97B92D}" type="presParOf" srcId="{AA1C4220-08B6-46AE-8862-2A7895D64ECA}" destId="{F645BAA0-EB65-43E0-8FF4-1B329A2CDF6C}" srcOrd="3" destOrd="0" presId="urn:microsoft.com/office/officeart/2005/8/layout/hierarchy1"/>
    <dgm:cxn modelId="{B8FCDCFB-46AD-4613-BDD5-63240D95149B}" type="presParOf" srcId="{F645BAA0-EB65-43E0-8FF4-1B329A2CDF6C}" destId="{33E53AFC-7006-43DC-BB7D-90E416AB2513}" srcOrd="0" destOrd="0" presId="urn:microsoft.com/office/officeart/2005/8/layout/hierarchy1"/>
    <dgm:cxn modelId="{3C6CD6DE-FB26-49D0-BE64-65571127E963}" type="presParOf" srcId="{33E53AFC-7006-43DC-BB7D-90E416AB2513}" destId="{BE38E297-1F23-42B4-B8BC-9D8872A4B89F}" srcOrd="0" destOrd="0" presId="urn:microsoft.com/office/officeart/2005/8/layout/hierarchy1"/>
    <dgm:cxn modelId="{016EF980-1C2D-4C34-A60C-2AE22FA17A37}" type="presParOf" srcId="{33E53AFC-7006-43DC-BB7D-90E416AB2513}" destId="{A6A6C0AC-1DAA-46D8-8C09-671A04347161}" srcOrd="1" destOrd="0" presId="urn:microsoft.com/office/officeart/2005/8/layout/hierarchy1"/>
    <dgm:cxn modelId="{F2CB8241-F34B-45F3-8D78-32E8A95805BC}" type="presParOf" srcId="{F645BAA0-EB65-43E0-8FF4-1B329A2CDF6C}" destId="{59C17064-B4D0-4493-81F1-98D3579A5FA3}" srcOrd="1" destOrd="0" presId="urn:microsoft.com/office/officeart/2005/8/layout/hierarchy1"/>
    <dgm:cxn modelId="{2EA5748E-3AB4-41BA-866F-E70DC099A3D1}" type="presParOf" srcId="{AA1C4220-08B6-46AE-8862-2A7895D64ECA}" destId="{B3A208D9-9A6B-40ED-97A0-05F302A86597}" srcOrd="4" destOrd="0" presId="urn:microsoft.com/office/officeart/2005/8/layout/hierarchy1"/>
    <dgm:cxn modelId="{CFFF33F9-DB51-451A-A980-2949FC941DAD}" type="presParOf" srcId="{AA1C4220-08B6-46AE-8862-2A7895D64ECA}" destId="{E53714EB-C537-47AA-BDB7-B42EFA1F2B84}" srcOrd="5" destOrd="0" presId="urn:microsoft.com/office/officeart/2005/8/layout/hierarchy1"/>
    <dgm:cxn modelId="{81A0DA63-A8B7-4950-AFBC-FE90BF64FABB}" type="presParOf" srcId="{E53714EB-C537-47AA-BDB7-B42EFA1F2B84}" destId="{10A4B2EA-012B-4C43-943C-97A35F29CDD6}" srcOrd="0" destOrd="0" presId="urn:microsoft.com/office/officeart/2005/8/layout/hierarchy1"/>
    <dgm:cxn modelId="{1E751C77-240F-4D00-9690-89C2ECFBCED1}" type="presParOf" srcId="{10A4B2EA-012B-4C43-943C-97A35F29CDD6}" destId="{F50808C5-6BD0-432F-B265-47E67798ADA4}" srcOrd="0" destOrd="0" presId="urn:microsoft.com/office/officeart/2005/8/layout/hierarchy1"/>
    <dgm:cxn modelId="{AFF01185-617F-423A-A8E2-9B7BF9C8A944}" type="presParOf" srcId="{10A4B2EA-012B-4C43-943C-97A35F29CDD6}" destId="{38B11C2A-90D0-4E85-80E5-AA01957AFAA4}" srcOrd="1" destOrd="0" presId="urn:microsoft.com/office/officeart/2005/8/layout/hierarchy1"/>
    <dgm:cxn modelId="{0F36A42E-8DF3-483D-84E9-812AC61EA66D}" type="presParOf" srcId="{E53714EB-C537-47AA-BDB7-B42EFA1F2B84}" destId="{5F9C126C-EDB2-40C5-BA59-0246CF9C506B}" srcOrd="1" destOrd="0" presId="urn:microsoft.com/office/officeart/2005/8/layout/hierarchy1"/>
    <dgm:cxn modelId="{2D03DBDD-F57E-4206-8CF7-03B55F4C2F8F}" type="presParOf" srcId="{AA1C4220-08B6-46AE-8862-2A7895D64ECA}" destId="{74178C25-C2EE-493B-8BF0-5596DEF1A096}" srcOrd="6" destOrd="0" presId="urn:microsoft.com/office/officeart/2005/8/layout/hierarchy1"/>
    <dgm:cxn modelId="{4E0573B6-78CB-4C8E-84F1-9A107659C434}" type="presParOf" srcId="{AA1C4220-08B6-46AE-8862-2A7895D64ECA}" destId="{3F0268DE-51BA-4048-9EEA-1FA306DC566B}" srcOrd="7" destOrd="0" presId="urn:microsoft.com/office/officeart/2005/8/layout/hierarchy1"/>
    <dgm:cxn modelId="{51D3F28C-75F8-4ECB-9D7B-A30690CA603C}" type="presParOf" srcId="{3F0268DE-51BA-4048-9EEA-1FA306DC566B}" destId="{1C868D08-7A23-453C-8E9A-3EA575885DB2}" srcOrd="0" destOrd="0" presId="urn:microsoft.com/office/officeart/2005/8/layout/hierarchy1"/>
    <dgm:cxn modelId="{98B9037F-7B7E-4162-AD46-DA757B1DC2FE}" type="presParOf" srcId="{1C868D08-7A23-453C-8E9A-3EA575885DB2}" destId="{A70A68D1-27AB-4FBF-8BDB-0ED8CCD78359}" srcOrd="0" destOrd="0" presId="urn:microsoft.com/office/officeart/2005/8/layout/hierarchy1"/>
    <dgm:cxn modelId="{1C3765F7-3EDC-4297-826D-5EA50701C097}" type="presParOf" srcId="{1C868D08-7A23-453C-8E9A-3EA575885DB2}" destId="{27EF9A39-A2CE-4B2F-BDA5-430CDD97A28E}" srcOrd="1" destOrd="0" presId="urn:microsoft.com/office/officeart/2005/8/layout/hierarchy1"/>
    <dgm:cxn modelId="{59209A7A-6666-482F-9439-8F0BCF78F95E}" type="presParOf" srcId="{3F0268DE-51BA-4048-9EEA-1FA306DC566B}" destId="{134F3C09-5546-4B74-8489-324FEE309E53}" srcOrd="1" destOrd="0" presId="urn:microsoft.com/office/officeart/2005/8/layout/hierarchy1"/>
    <dgm:cxn modelId="{27DC4014-1793-4D3C-8586-D01D797C92B2}" type="presParOf" srcId="{89713C6A-BB0A-4A55-AB15-FA8EC746EBDE}" destId="{7528ADCF-0D4E-4844-8DD7-4D8669932D09}" srcOrd="2" destOrd="0" presId="urn:microsoft.com/office/officeart/2005/8/layout/hierarchy1"/>
    <dgm:cxn modelId="{76323763-0A68-492E-AB8E-106418BDFF3A}" type="presParOf" srcId="{89713C6A-BB0A-4A55-AB15-FA8EC746EBDE}" destId="{B6D56AD1-6243-48CA-A9D6-535E26E16874}" srcOrd="3" destOrd="0" presId="urn:microsoft.com/office/officeart/2005/8/layout/hierarchy1"/>
    <dgm:cxn modelId="{EBBC86E2-64EC-4FFB-96AC-BEE04EC1D0BB}" type="presParOf" srcId="{B6D56AD1-6243-48CA-A9D6-535E26E16874}" destId="{BB7C7B72-1FB0-4860-9F59-EB7829B9456D}" srcOrd="0" destOrd="0" presId="urn:microsoft.com/office/officeart/2005/8/layout/hierarchy1"/>
    <dgm:cxn modelId="{E5D37F73-F2A1-40C9-BC1D-2F69F16B946E}" type="presParOf" srcId="{BB7C7B72-1FB0-4860-9F59-EB7829B9456D}" destId="{B8AB901A-782D-42C1-B675-FA28651C6EE5}" srcOrd="0" destOrd="0" presId="urn:microsoft.com/office/officeart/2005/8/layout/hierarchy1"/>
    <dgm:cxn modelId="{A51A40D5-2C63-4662-86A8-5F7AAD0C2A7D}" type="presParOf" srcId="{BB7C7B72-1FB0-4860-9F59-EB7829B9456D}" destId="{55C5EE28-0E76-483F-BD73-24183420C0B0}" srcOrd="1" destOrd="0" presId="urn:microsoft.com/office/officeart/2005/8/layout/hierarchy1"/>
    <dgm:cxn modelId="{D57654D5-D8FE-4BE5-99AE-5C0E432AA199}" type="presParOf" srcId="{B6D56AD1-6243-48CA-A9D6-535E26E16874}" destId="{3102AF9A-A98C-4D4C-9E7A-4FBA057C043A}" srcOrd="1" destOrd="0" presId="urn:microsoft.com/office/officeart/2005/8/layout/hierarchy1"/>
    <dgm:cxn modelId="{863B4DD3-8E1B-4B7F-9791-C0E22F48E095}" type="presParOf" srcId="{3102AF9A-A98C-4D4C-9E7A-4FBA057C043A}" destId="{EE7DF7C0-D603-46E4-86DA-2EAEC8D77FB7}" srcOrd="0" destOrd="0" presId="urn:microsoft.com/office/officeart/2005/8/layout/hierarchy1"/>
    <dgm:cxn modelId="{D084F123-EDAB-4B93-8CF0-B9C5F27AED11}" type="presParOf" srcId="{3102AF9A-A98C-4D4C-9E7A-4FBA057C043A}" destId="{567AB2E0-F766-4305-AFAB-24DB3E64F983}" srcOrd="1" destOrd="0" presId="urn:microsoft.com/office/officeart/2005/8/layout/hierarchy1"/>
    <dgm:cxn modelId="{C0CBCA5B-BC2F-471D-B37C-6993949FF802}" type="presParOf" srcId="{567AB2E0-F766-4305-AFAB-24DB3E64F983}" destId="{CE312C6E-6392-4554-81F9-0B3A4C1EC99F}" srcOrd="0" destOrd="0" presId="urn:microsoft.com/office/officeart/2005/8/layout/hierarchy1"/>
    <dgm:cxn modelId="{3BF12734-E1EB-48D2-8E93-908320704D41}" type="presParOf" srcId="{CE312C6E-6392-4554-81F9-0B3A4C1EC99F}" destId="{BB193530-AFFD-4F0D-A118-85236B30D9C7}" srcOrd="0" destOrd="0" presId="urn:microsoft.com/office/officeart/2005/8/layout/hierarchy1"/>
    <dgm:cxn modelId="{26456505-B643-4660-9CB5-21769FEB25DC}" type="presParOf" srcId="{CE312C6E-6392-4554-81F9-0B3A4C1EC99F}" destId="{38C14F91-A730-4C1B-B963-360877152FE5}" srcOrd="1" destOrd="0" presId="urn:microsoft.com/office/officeart/2005/8/layout/hierarchy1"/>
    <dgm:cxn modelId="{A68B77B4-14A7-426F-A8A5-16452A9BC7B6}" type="presParOf" srcId="{567AB2E0-F766-4305-AFAB-24DB3E64F983}" destId="{EF8AB684-A776-412F-A1A8-07A43CE0C82B}" srcOrd="1" destOrd="0" presId="urn:microsoft.com/office/officeart/2005/8/layout/hierarchy1"/>
    <dgm:cxn modelId="{8371C665-1D64-45FD-ABF8-546E34BDB96D}" type="presParOf" srcId="{3102AF9A-A98C-4D4C-9E7A-4FBA057C043A}" destId="{C7059C0E-A793-4A1F-BEAA-A9B10085C90C}" srcOrd="2" destOrd="0" presId="urn:microsoft.com/office/officeart/2005/8/layout/hierarchy1"/>
    <dgm:cxn modelId="{F80783DC-C09A-4F66-9A8A-C04A83079C09}" type="presParOf" srcId="{3102AF9A-A98C-4D4C-9E7A-4FBA057C043A}" destId="{374C98BF-98AC-46C5-8C83-C9B2E6D790E3}" srcOrd="3" destOrd="0" presId="urn:microsoft.com/office/officeart/2005/8/layout/hierarchy1"/>
    <dgm:cxn modelId="{BDF9F148-FF65-4869-B2D5-8D84652708BA}" type="presParOf" srcId="{374C98BF-98AC-46C5-8C83-C9B2E6D790E3}" destId="{ADA7445D-4CD1-4E80-9355-A0404DF90A7B}" srcOrd="0" destOrd="0" presId="urn:microsoft.com/office/officeart/2005/8/layout/hierarchy1"/>
    <dgm:cxn modelId="{0A39A044-E7FC-438C-9176-785E0A11E504}" type="presParOf" srcId="{ADA7445D-4CD1-4E80-9355-A0404DF90A7B}" destId="{877F3ADF-7361-4841-89EE-C070FDF52329}" srcOrd="0" destOrd="0" presId="urn:microsoft.com/office/officeart/2005/8/layout/hierarchy1"/>
    <dgm:cxn modelId="{BD774859-B734-4234-AF17-C22176A07799}" type="presParOf" srcId="{ADA7445D-4CD1-4E80-9355-A0404DF90A7B}" destId="{A6ED136E-4A09-4492-94B3-E129F73AD05C}" srcOrd="1" destOrd="0" presId="urn:microsoft.com/office/officeart/2005/8/layout/hierarchy1"/>
    <dgm:cxn modelId="{AFF63777-87E7-423A-B261-9BAE64B4B4E5}" type="presParOf" srcId="{374C98BF-98AC-46C5-8C83-C9B2E6D790E3}" destId="{FF391167-0744-4119-8DEE-17DDE7D0348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61917B-9E5A-4A2D-A291-2E8EB94A11B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A"/>
        </a:p>
      </dgm:t>
    </dgm:pt>
    <dgm:pt modelId="{746EE4D4-70DB-4719-9B24-43702CF796C9}">
      <dgm:prSet phldrT="[نص]" custT="1"/>
      <dgm:spPr/>
      <dgm:t>
        <a:bodyPr/>
        <a:lstStyle/>
        <a:p>
          <a:pPr rtl="1"/>
          <a:r>
            <a:rPr lang="en-US" sz="4000" b="1" dirty="0" smtClean="0"/>
            <a:t>Intrinsic</a:t>
          </a:r>
          <a:endParaRPr lang="ar-SA" sz="4800" b="1" dirty="0"/>
        </a:p>
      </dgm:t>
    </dgm:pt>
    <dgm:pt modelId="{B7E52518-C429-4E39-84DA-B9864731BDD0}" type="parTrans" cxnId="{81A3AF5F-AF92-42FB-8180-149804719DF1}">
      <dgm:prSet/>
      <dgm:spPr/>
      <dgm:t>
        <a:bodyPr/>
        <a:lstStyle/>
        <a:p>
          <a:pPr rtl="1"/>
          <a:endParaRPr lang="ar-SA"/>
        </a:p>
      </dgm:t>
    </dgm:pt>
    <dgm:pt modelId="{6B7664D4-2E92-4BF8-B803-480A38143D20}" type="sibTrans" cxnId="{81A3AF5F-AF92-42FB-8180-149804719DF1}">
      <dgm:prSet/>
      <dgm:spPr/>
      <dgm:t>
        <a:bodyPr/>
        <a:lstStyle/>
        <a:p>
          <a:pPr rtl="1"/>
          <a:endParaRPr lang="ar-SA"/>
        </a:p>
      </dgm:t>
    </dgm:pt>
    <dgm:pt modelId="{4425E3AD-B5DF-4518-9D5C-528BC5414E93}">
      <dgm:prSet phldrT="[نص]" custT="1"/>
      <dgm:spPr/>
      <dgm:t>
        <a:bodyPr/>
        <a:lstStyle/>
        <a:p>
          <a:pPr rtl="1"/>
          <a:r>
            <a:rPr lang="en-US" sz="4000" b="1" dirty="0" smtClean="0"/>
            <a:t>Extrinsic</a:t>
          </a:r>
          <a:endParaRPr lang="ar-SA" sz="4000" b="1" dirty="0"/>
        </a:p>
      </dgm:t>
    </dgm:pt>
    <dgm:pt modelId="{2F01DCCF-DD34-489E-B192-F5A1AA36BBD7}" type="parTrans" cxnId="{824DEB09-385C-46E6-8176-2783BFB07038}">
      <dgm:prSet/>
      <dgm:spPr/>
      <dgm:t>
        <a:bodyPr/>
        <a:lstStyle/>
        <a:p>
          <a:pPr rtl="1"/>
          <a:endParaRPr lang="ar-SA"/>
        </a:p>
      </dgm:t>
    </dgm:pt>
    <dgm:pt modelId="{A5FCAD60-D76F-4478-8C41-2E93280AC9D5}" type="sibTrans" cxnId="{824DEB09-385C-46E6-8176-2783BFB07038}">
      <dgm:prSet/>
      <dgm:spPr/>
      <dgm:t>
        <a:bodyPr/>
        <a:lstStyle/>
        <a:p>
          <a:pPr rtl="1"/>
          <a:endParaRPr lang="ar-SA"/>
        </a:p>
      </dgm:t>
    </dgm:pt>
    <dgm:pt modelId="{78B4408C-A3E0-4FAD-996A-9C359AB71532}">
      <dgm:prSet phldrT="[نص]"/>
      <dgm:spPr>
        <a:blipFill rotWithShape="0">
          <a:blip xmlns:r="http://schemas.openxmlformats.org/officeDocument/2006/relationships" r:embed="rId1"/>
          <a:stretch>
            <a:fillRect/>
          </a:stretch>
        </a:blipFill>
      </dgm:spPr>
      <dgm:t>
        <a:bodyPr/>
        <a:lstStyle/>
        <a:p>
          <a:pPr rtl="1"/>
          <a:r>
            <a:rPr lang="en-US" dirty="0" smtClean="0"/>
            <a:t> </a:t>
          </a:r>
          <a:endParaRPr lang="ar-SA" dirty="0"/>
        </a:p>
      </dgm:t>
    </dgm:pt>
    <dgm:pt modelId="{84FEE1D9-A000-43E3-8942-B040CFF1A0CF}" type="sibTrans" cxnId="{A1CA782C-6966-439E-8DC2-B5B57F5EF4C6}">
      <dgm:prSet/>
      <dgm:spPr/>
      <dgm:t>
        <a:bodyPr/>
        <a:lstStyle/>
        <a:p>
          <a:pPr rtl="1"/>
          <a:endParaRPr lang="ar-SA"/>
        </a:p>
      </dgm:t>
    </dgm:pt>
    <dgm:pt modelId="{DAB82498-7D8F-4235-8DA8-3E5956DB5453}" type="parTrans" cxnId="{A1CA782C-6966-439E-8DC2-B5B57F5EF4C6}">
      <dgm:prSet/>
      <dgm:spPr/>
      <dgm:t>
        <a:bodyPr/>
        <a:lstStyle/>
        <a:p>
          <a:pPr rtl="1"/>
          <a:endParaRPr lang="ar-SA"/>
        </a:p>
      </dgm:t>
    </dgm:pt>
    <dgm:pt modelId="{B592E19D-3636-4737-B950-3574F8463DF5}">
      <dgm:prSet phldrT="[نص]" custT="1"/>
      <dgm:spPr/>
      <dgm:t>
        <a:bodyPr/>
        <a:lstStyle/>
        <a:p>
          <a:pPr rtl="1"/>
          <a:r>
            <a:rPr lang="en-US" sz="1800" b="1" dirty="0" smtClean="0"/>
            <a:t>Hormones</a:t>
          </a:r>
          <a:endParaRPr lang="ar-SA" sz="1700" b="1" dirty="0"/>
        </a:p>
      </dgm:t>
    </dgm:pt>
    <dgm:pt modelId="{C4369788-EC47-4906-B9F5-3EC0F31269F1}" type="sibTrans" cxnId="{BDB657A6-9ED1-48E4-9C9C-F7F048D308B9}">
      <dgm:prSet/>
      <dgm:spPr/>
      <dgm:t>
        <a:bodyPr/>
        <a:lstStyle/>
        <a:p>
          <a:pPr rtl="1"/>
          <a:endParaRPr lang="ar-SA"/>
        </a:p>
      </dgm:t>
    </dgm:pt>
    <dgm:pt modelId="{AC78CFF4-3887-4A86-8D3A-AEF4EEC61392}" type="parTrans" cxnId="{BDB657A6-9ED1-48E4-9C9C-F7F048D308B9}">
      <dgm:prSet/>
      <dgm:spPr/>
      <dgm:t>
        <a:bodyPr/>
        <a:lstStyle/>
        <a:p>
          <a:pPr rtl="1"/>
          <a:endParaRPr lang="ar-SA"/>
        </a:p>
      </dgm:t>
    </dgm:pt>
    <dgm:pt modelId="{D0AAD422-7D90-42DD-A614-A3B5DA6648D4}">
      <dgm:prSet phldrT="[نص]" custT="1"/>
      <dgm:spPr/>
      <dgm:t>
        <a:bodyPr/>
        <a:lstStyle/>
        <a:p>
          <a:pPr rtl="1"/>
          <a:r>
            <a:rPr lang="en-US" sz="1800" b="1" dirty="0" smtClean="0"/>
            <a:t>UV radiation </a:t>
          </a:r>
          <a:endParaRPr lang="ar-SA" sz="1800" b="1" dirty="0"/>
        </a:p>
      </dgm:t>
    </dgm:pt>
    <dgm:pt modelId="{B6F0717C-4B43-48E4-BBF6-25BA0AA55F1C}" type="sibTrans" cxnId="{2C253183-A611-4BB5-AA19-893532D328FF}">
      <dgm:prSet/>
      <dgm:spPr/>
      <dgm:t>
        <a:bodyPr/>
        <a:lstStyle/>
        <a:p>
          <a:pPr rtl="1"/>
          <a:endParaRPr lang="ar-SA"/>
        </a:p>
      </dgm:t>
    </dgm:pt>
    <dgm:pt modelId="{BA974176-88B0-4928-9A99-37E52FC36C98}" type="parTrans" cxnId="{2C253183-A611-4BB5-AA19-893532D328FF}">
      <dgm:prSet/>
      <dgm:spPr/>
      <dgm:t>
        <a:bodyPr/>
        <a:lstStyle/>
        <a:p>
          <a:pPr rtl="1"/>
          <a:endParaRPr lang="ar-SA"/>
        </a:p>
      </dgm:t>
    </dgm:pt>
    <dgm:pt modelId="{48F874AD-CC71-43AD-B7EC-D9727CA597EA}">
      <dgm:prSet phldrT="[نص]" custT="1"/>
      <dgm:spPr/>
      <dgm:t>
        <a:bodyPr/>
        <a:lstStyle/>
        <a:p>
          <a:pPr rtl="1"/>
          <a:r>
            <a:rPr lang="en-US" sz="1800" b="1" dirty="0" smtClean="0"/>
            <a:t>Genetics</a:t>
          </a:r>
          <a:endParaRPr lang="ar-SA" sz="1700" b="1" dirty="0"/>
        </a:p>
      </dgm:t>
    </dgm:pt>
    <dgm:pt modelId="{AD1B23FB-1D4F-4227-B89D-F6FB6B697A16}" type="sibTrans" cxnId="{ABA8FBE8-3965-42DE-B044-555746E5BD4F}">
      <dgm:prSet/>
      <dgm:spPr/>
      <dgm:t>
        <a:bodyPr/>
        <a:lstStyle/>
        <a:p>
          <a:pPr rtl="1"/>
          <a:endParaRPr lang="ar-SA"/>
        </a:p>
      </dgm:t>
    </dgm:pt>
    <dgm:pt modelId="{638950C9-413A-4B0C-A703-9463E86FF337}" type="parTrans" cxnId="{ABA8FBE8-3965-42DE-B044-555746E5BD4F}">
      <dgm:prSet/>
      <dgm:spPr/>
      <dgm:t>
        <a:bodyPr/>
        <a:lstStyle/>
        <a:p>
          <a:pPr rtl="1"/>
          <a:endParaRPr lang="ar-SA"/>
        </a:p>
      </dgm:t>
    </dgm:pt>
    <dgm:pt modelId="{79477A2E-5D2D-4A87-AB6D-944A257F121B}">
      <dgm:prSet custT="1"/>
      <dgm:spPr/>
      <dgm:t>
        <a:bodyPr/>
        <a:lstStyle/>
        <a:p>
          <a:pPr rtl="1"/>
          <a:r>
            <a:rPr lang="en-US" sz="1800" b="1" dirty="0" smtClean="0"/>
            <a:t>Environmental Toxins</a:t>
          </a:r>
          <a:endParaRPr lang="ar-SA" sz="1800" b="1" dirty="0"/>
        </a:p>
      </dgm:t>
    </dgm:pt>
    <dgm:pt modelId="{EBF44DCD-FB8D-4350-BC02-B5E260DCE7C7}" type="parTrans" cxnId="{70888B05-2BE9-4147-BDF8-04AC948B7641}">
      <dgm:prSet/>
      <dgm:spPr/>
      <dgm:t>
        <a:bodyPr/>
        <a:lstStyle/>
        <a:p>
          <a:pPr rtl="1"/>
          <a:endParaRPr lang="ar-SA"/>
        </a:p>
      </dgm:t>
    </dgm:pt>
    <dgm:pt modelId="{5F326B09-9EAE-4F6F-A0A7-F499E0E6D9C1}" type="sibTrans" cxnId="{70888B05-2BE9-4147-BDF8-04AC948B7641}">
      <dgm:prSet/>
      <dgm:spPr/>
      <dgm:t>
        <a:bodyPr/>
        <a:lstStyle/>
        <a:p>
          <a:pPr rtl="1"/>
          <a:endParaRPr lang="ar-SA"/>
        </a:p>
      </dgm:t>
    </dgm:pt>
    <dgm:pt modelId="{A84876C4-AE04-450D-B2DB-A6E33133DED8}">
      <dgm:prSet custT="1"/>
      <dgm:spPr/>
      <dgm:t>
        <a:bodyPr/>
        <a:lstStyle/>
        <a:p>
          <a:pPr rtl="1"/>
          <a:r>
            <a:rPr lang="en-US" sz="1800" b="1" dirty="0" smtClean="0"/>
            <a:t>Oxidative stress</a:t>
          </a:r>
          <a:endParaRPr lang="ar-SA" sz="1800" b="1" dirty="0"/>
        </a:p>
      </dgm:t>
    </dgm:pt>
    <dgm:pt modelId="{A70B040F-2566-4EC6-9076-09051B41EF7C}" type="parTrans" cxnId="{07D49435-189C-4E41-8903-34E2AD6BCB4A}">
      <dgm:prSet/>
      <dgm:spPr/>
      <dgm:t>
        <a:bodyPr/>
        <a:lstStyle/>
        <a:p>
          <a:pPr rtl="1"/>
          <a:endParaRPr lang="ar-SA"/>
        </a:p>
      </dgm:t>
    </dgm:pt>
    <dgm:pt modelId="{2029BB6A-BC49-4374-950D-B3DCB4E1ACAD}" type="sibTrans" cxnId="{07D49435-189C-4E41-8903-34E2AD6BCB4A}">
      <dgm:prSet/>
      <dgm:spPr/>
      <dgm:t>
        <a:bodyPr/>
        <a:lstStyle/>
        <a:p>
          <a:pPr rtl="1"/>
          <a:endParaRPr lang="ar-SA"/>
        </a:p>
      </dgm:t>
    </dgm:pt>
    <dgm:pt modelId="{A534A4D2-AD63-4447-88F4-D7DFA467DC4C}">
      <dgm:prSet custT="1"/>
      <dgm:spPr/>
      <dgm:t>
        <a:bodyPr/>
        <a:lstStyle/>
        <a:p>
          <a:pPr rtl="1"/>
          <a:r>
            <a:rPr lang="en-US" sz="1800" b="1" dirty="0" smtClean="0"/>
            <a:t>Blood sugar Levels</a:t>
          </a:r>
          <a:endParaRPr lang="ar-SA" sz="1800" b="1" dirty="0"/>
        </a:p>
      </dgm:t>
    </dgm:pt>
    <dgm:pt modelId="{E3F18895-C4C6-4A84-98A0-8FAB4876F4E8}" type="parTrans" cxnId="{43B1496C-8156-472E-87ED-8A4401AE462B}">
      <dgm:prSet/>
      <dgm:spPr/>
      <dgm:t>
        <a:bodyPr/>
        <a:lstStyle/>
        <a:p>
          <a:pPr rtl="1"/>
          <a:endParaRPr lang="ar-SA"/>
        </a:p>
      </dgm:t>
    </dgm:pt>
    <dgm:pt modelId="{41747B26-373A-4608-827A-649318E1E323}" type="sibTrans" cxnId="{43B1496C-8156-472E-87ED-8A4401AE462B}">
      <dgm:prSet/>
      <dgm:spPr/>
      <dgm:t>
        <a:bodyPr/>
        <a:lstStyle/>
        <a:p>
          <a:pPr rtl="1"/>
          <a:endParaRPr lang="ar-SA"/>
        </a:p>
      </dgm:t>
    </dgm:pt>
    <dgm:pt modelId="{857CAC48-A5D0-4EE7-A8AF-66CD229D2944}" type="pres">
      <dgm:prSet presAssocID="{3761917B-9E5A-4A2D-A291-2E8EB94A11BD}" presName="hierChild1" presStyleCnt="0">
        <dgm:presLayoutVars>
          <dgm:chPref val="1"/>
          <dgm:dir/>
          <dgm:animOne val="branch"/>
          <dgm:animLvl val="lvl"/>
          <dgm:resizeHandles/>
        </dgm:presLayoutVars>
      </dgm:prSet>
      <dgm:spPr/>
      <dgm:t>
        <a:bodyPr/>
        <a:lstStyle/>
        <a:p>
          <a:pPr rtl="1"/>
          <a:endParaRPr lang="ar-SA"/>
        </a:p>
      </dgm:t>
    </dgm:pt>
    <dgm:pt modelId="{84A8D05E-8FDD-46AB-BDAC-96C5F142A0DE}" type="pres">
      <dgm:prSet presAssocID="{78B4408C-A3E0-4FAD-996A-9C359AB71532}" presName="hierRoot1" presStyleCnt="0"/>
      <dgm:spPr/>
    </dgm:pt>
    <dgm:pt modelId="{7BB9C3B4-6B0D-438E-ADC9-E5E2F8AC11FC}" type="pres">
      <dgm:prSet presAssocID="{78B4408C-A3E0-4FAD-996A-9C359AB71532}" presName="composite" presStyleCnt="0"/>
      <dgm:spPr/>
    </dgm:pt>
    <dgm:pt modelId="{D6058221-823A-4AD8-9E1B-DBD18637D59C}" type="pres">
      <dgm:prSet presAssocID="{78B4408C-A3E0-4FAD-996A-9C359AB71532}" presName="background" presStyleLbl="node0" presStyleIdx="0" presStyleCnt="1"/>
      <dgm:spPr/>
    </dgm:pt>
    <dgm:pt modelId="{4F1CC0B7-DADF-4205-81E6-7EE4B2B3DC3B}" type="pres">
      <dgm:prSet presAssocID="{78B4408C-A3E0-4FAD-996A-9C359AB71532}" presName="text" presStyleLbl="fgAcc0" presStyleIdx="0" presStyleCnt="1" custScaleX="265523" custScaleY="153610" custLinFactY="-16638" custLinFactNeighborX="-8624" custLinFactNeighborY="-100000">
        <dgm:presLayoutVars>
          <dgm:chPref val="3"/>
        </dgm:presLayoutVars>
      </dgm:prSet>
      <dgm:spPr/>
      <dgm:t>
        <a:bodyPr/>
        <a:lstStyle/>
        <a:p>
          <a:pPr rtl="1"/>
          <a:endParaRPr lang="ar-SA"/>
        </a:p>
      </dgm:t>
    </dgm:pt>
    <dgm:pt modelId="{89713C6A-BB0A-4A55-AB15-FA8EC746EBDE}" type="pres">
      <dgm:prSet presAssocID="{78B4408C-A3E0-4FAD-996A-9C359AB71532}" presName="hierChild2" presStyleCnt="0"/>
      <dgm:spPr/>
    </dgm:pt>
    <dgm:pt modelId="{F504111F-D1A6-4F57-9E0D-1380BBFAEC71}" type="pres">
      <dgm:prSet presAssocID="{B7E52518-C429-4E39-84DA-B9864731BDD0}" presName="Name10" presStyleLbl="parChTrans1D2" presStyleIdx="0" presStyleCnt="2"/>
      <dgm:spPr/>
      <dgm:t>
        <a:bodyPr/>
        <a:lstStyle/>
        <a:p>
          <a:pPr rtl="1"/>
          <a:endParaRPr lang="ar-SA"/>
        </a:p>
      </dgm:t>
    </dgm:pt>
    <dgm:pt modelId="{3B2E70FF-F2D0-4D95-ADA7-A3EE376D4DE4}" type="pres">
      <dgm:prSet presAssocID="{746EE4D4-70DB-4719-9B24-43702CF796C9}" presName="hierRoot2" presStyleCnt="0"/>
      <dgm:spPr/>
    </dgm:pt>
    <dgm:pt modelId="{03D7CEC0-EB07-4885-AE4C-6529B1B58CAC}" type="pres">
      <dgm:prSet presAssocID="{746EE4D4-70DB-4719-9B24-43702CF796C9}" presName="composite2" presStyleCnt="0"/>
      <dgm:spPr/>
    </dgm:pt>
    <dgm:pt modelId="{F7EC8570-1C23-406C-8B53-00C0F0D48E79}" type="pres">
      <dgm:prSet presAssocID="{746EE4D4-70DB-4719-9B24-43702CF796C9}" presName="background2" presStyleLbl="node2" presStyleIdx="0" presStyleCnt="2"/>
      <dgm:spPr/>
    </dgm:pt>
    <dgm:pt modelId="{73AB8B9D-7C7E-45A0-ABBF-A019098A147F}" type="pres">
      <dgm:prSet presAssocID="{746EE4D4-70DB-4719-9B24-43702CF796C9}" presName="text2" presStyleLbl="fgAcc2" presStyleIdx="0" presStyleCnt="2" custScaleX="208236" custLinFactNeighborX="-4846" custLinFactNeighborY="-48870">
        <dgm:presLayoutVars>
          <dgm:chPref val="3"/>
        </dgm:presLayoutVars>
      </dgm:prSet>
      <dgm:spPr/>
      <dgm:t>
        <a:bodyPr/>
        <a:lstStyle/>
        <a:p>
          <a:pPr rtl="1"/>
          <a:endParaRPr lang="ar-SA"/>
        </a:p>
      </dgm:t>
    </dgm:pt>
    <dgm:pt modelId="{AA1C4220-08B6-46AE-8862-2A7895D64ECA}" type="pres">
      <dgm:prSet presAssocID="{746EE4D4-70DB-4719-9B24-43702CF796C9}" presName="hierChild3" presStyleCnt="0"/>
      <dgm:spPr/>
    </dgm:pt>
    <dgm:pt modelId="{878222EC-E880-4635-8A2D-16C8439B9F09}" type="pres">
      <dgm:prSet presAssocID="{638950C9-413A-4B0C-A703-9463E86FF337}" presName="Name17" presStyleLbl="parChTrans1D3" presStyleIdx="0" presStyleCnt="6"/>
      <dgm:spPr/>
      <dgm:t>
        <a:bodyPr/>
        <a:lstStyle/>
        <a:p>
          <a:pPr rtl="1"/>
          <a:endParaRPr lang="ar-SA"/>
        </a:p>
      </dgm:t>
    </dgm:pt>
    <dgm:pt modelId="{54B3C21C-A0AA-4B95-915B-17D667B6845E}" type="pres">
      <dgm:prSet presAssocID="{48F874AD-CC71-43AD-B7EC-D9727CA597EA}" presName="hierRoot3" presStyleCnt="0"/>
      <dgm:spPr/>
    </dgm:pt>
    <dgm:pt modelId="{F7D49FA7-2C8A-44E9-B2E0-79AAF264742A}" type="pres">
      <dgm:prSet presAssocID="{48F874AD-CC71-43AD-B7EC-D9727CA597EA}" presName="composite3" presStyleCnt="0"/>
      <dgm:spPr/>
    </dgm:pt>
    <dgm:pt modelId="{C66F8616-5C55-4284-B5CD-C3C63EB4B49F}" type="pres">
      <dgm:prSet presAssocID="{48F874AD-CC71-43AD-B7EC-D9727CA597EA}" presName="background3" presStyleLbl="node3" presStyleIdx="0" presStyleCnt="6"/>
      <dgm:spPr/>
    </dgm:pt>
    <dgm:pt modelId="{DBEF28A6-13CF-4637-89F8-7927C8B500A9}" type="pres">
      <dgm:prSet presAssocID="{48F874AD-CC71-43AD-B7EC-D9727CA597EA}" presName="text3" presStyleLbl="fgAcc3" presStyleIdx="0" presStyleCnt="6">
        <dgm:presLayoutVars>
          <dgm:chPref val="3"/>
        </dgm:presLayoutVars>
      </dgm:prSet>
      <dgm:spPr/>
      <dgm:t>
        <a:bodyPr/>
        <a:lstStyle/>
        <a:p>
          <a:pPr rtl="1"/>
          <a:endParaRPr lang="ar-SA"/>
        </a:p>
      </dgm:t>
    </dgm:pt>
    <dgm:pt modelId="{B19871DD-3EED-4C56-9DD1-EF138E56DB55}" type="pres">
      <dgm:prSet presAssocID="{48F874AD-CC71-43AD-B7EC-D9727CA597EA}" presName="hierChild4" presStyleCnt="0"/>
      <dgm:spPr/>
    </dgm:pt>
    <dgm:pt modelId="{DA8D36A3-5383-45DD-BA0D-F0CAF2895672}" type="pres">
      <dgm:prSet presAssocID="{AC78CFF4-3887-4A86-8D3A-AEF4EEC61392}" presName="Name17" presStyleLbl="parChTrans1D3" presStyleIdx="1" presStyleCnt="6"/>
      <dgm:spPr/>
      <dgm:t>
        <a:bodyPr/>
        <a:lstStyle/>
        <a:p>
          <a:pPr rtl="1"/>
          <a:endParaRPr lang="ar-SA"/>
        </a:p>
      </dgm:t>
    </dgm:pt>
    <dgm:pt modelId="{F645BAA0-EB65-43E0-8FF4-1B329A2CDF6C}" type="pres">
      <dgm:prSet presAssocID="{B592E19D-3636-4737-B950-3574F8463DF5}" presName="hierRoot3" presStyleCnt="0"/>
      <dgm:spPr/>
    </dgm:pt>
    <dgm:pt modelId="{33E53AFC-7006-43DC-BB7D-90E416AB2513}" type="pres">
      <dgm:prSet presAssocID="{B592E19D-3636-4737-B950-3574F8463DF5}" presName="composite3" presStyleCnt="0"/>
      <dgm:spPr/>
    </dgm:pt>
    <dgm:pt modelId="{BE38E297-1F23-42B4-B8BC-9D8872A4B89F}" type="pres">
      <dgm:prSet presAssocID="{B592E19D-3636-4737-B950-3574F8463DF5}" presName="background3" presStyleLbl="node3" presStyleIdx="1" presStyleCnt="6"/>
      <dgm:spPr/>
    </dgm:pt>
    <dgm:pt modelId="{A6A6C0AC-1DAA-46D8-8C09-671A04347161}" type="pres">
      <dgm:prSet presAssocID="{B592E19D-3636-4737-B950-3574F8463DF5}" presName="text3" presStyleLbl="fgAcc3" presStyleIdx="1" presStyleCnt="6" custScaleX="123128">
        <dgm:presLayoutVars>
          <dgm:chPref val="3"/>
        </dgm:presLayoutVars>
      </dgm:prSet>
      <dgm:spPr/>
      <dgm:t>
        <a:bodyPr/>
        <a:lstStyle/>
        <a:p>
          <a:pPr rtl="1"/>
          <a:endParaRPr lang="ar-SA"/>
        </a:p>
      </dgm:t>
    </dgm:pt>
    <dgm:pt modelId="{59C17064-B4D0-4493-81F1-98D3579A5FA3}" type="pres">
      <dgm:prSet presAssocID="{B592E19D-3636-4737-B950-3574F8463DF5}" presName="hierChild4" presStyleCnt="0"/>
      <dgm:spPr/>
    </dgm:pt>
    <dgm:pt modelId="{B3A208D9-9A6B-40ED-97A0-05F302A86597}" type="pres">
      <dgm:prSet presAssocID="{A70B040F-2566-4EC6-9076-09051B41EF7C}" presName="Name17" presStyleLbl="parChTrans1D3" presStyleIdx="2" presStyleCnt="6"/>
      <dgm:spPr/>
      <dgm:t>
        <a:bodyPr/>
        <a:lstStyle/>
        <a:p>
          <a:pPr rtl="1"/>
          <a:endParaRPr lang="ar-SA"/>
        </a:p>
      </dgm:t>
    </dgm:pt>
    <dgm:pt modelId="{E53714EB-C537-47AA-BDB7-B42EFA1F2B84}" type="pres">
      <dgm:prSet presAssocID="{A84876C4-AE04-450D-B2DB-A6E33133DED8}" presName="hierRoot3" presStyleCnt="0"/>
      <dgm:spPr/>
    </dgm:pt>
    <dgm:pt modelId="{10A4B2EA-012B-4C43-943C-97A35F29CDD6}" type="pres">
      <dgm:prSet presAssocID="{A84876C4-AE04-450D-B2DB-A6E33133DED8}" presName="composite3" presStyleCnt="0"/>
      <dgm:spPr/>
    </dgm:pt>
    <dgm:pt modelId="{F50808C5-6BD0-432F-B265-47E67798ADA4}" type="pres">
      <dgm:prSet presAssocID="{A84876C4-AE04-450D-B2DB-A6E33133DED8}" presName="background3" presStyleLbl="node3" presStyleIdx="2" presStyleCnt="6"/>
      <dgm:spPr/>
    </dgm:pt>
    <dgm:pt modelId="{38B11C2A-90D0-4E85-80E5-AA01957AFAA4}" type="pres">
      <dgm:prSet presAssocID="{A84876C4-AE04-450D-B2DB-A6E33133DED8}" presName="text3" presStyleLbl="fgAcc3" presStyleIdx="2" presStyleCnt="6" custScaleY="118276">
        <dgm:presLayoutVars>
          <dgm:chPref val="3"/>
        </dgm:presLayoutVars>
      </dgm:prSet>
      <dgm:spPr/>
      <dgm:t>
        <a:bodyPr/>
        <a:lstStyle/>
        <a:p>
          <a:pPr rtl="1"/>
          <a:endParaRPr lang="ar-SA"/>
        </a:p>
      </dgm:t>
    </dgm:pt>
    <dgm:pt modelId="{5F9C126C-EDB2-40C5-BA59-0246CF9C506B}" type="pres">
      <dgm:prSet presAssocID="{A84876C4-AE04-450D-B2DB-A6E33133DED8}" presName="hierChild4" presStyleCnt="0"/>
      <dgm:spPr/>
    </dgm:pt>
    <dgm:pt modelId="{74178C25-C2EE-493B-8BF0-5596DEF1A096}" type="pres">
      <dgm:prSet presAssocID="{E3F18895-C4C6-4A84-98A0-8FAB4876F4E8}" presName="Name17" presStyleLbl="parChTrans1D3" presStyleIdx="3" presStyleCnt="6"/>
      <dgm:spPr/>
      <dgm:t>
        <a:bodyPr/>
        <a:lstStyle/>
        <a:p>
          <a:pPr rtl="1"/>
          <a:endParaRPr lang="ar-SA"/>
        </a:p>
      </dgm:t>
    </dgm:pt>
    <dgm:pt modelId="{3F0268DE-51BA-4048-9EEA-1FA306DC566B}" type="pres">
      <dgm:prSet presAssocID="{A534A4D2-AD63-4447-88F4-D7DFA467DC4C}" presName="hierRoot3" presStyleCnt="0"/>
      <dgm:spPr/>
    </dgm:pt>
    <dgm:pt modelId="{1C868D08-7A23-453C-8E9A-3EA575885DB2}" type="pres">
      <dgm:prSet presAssocID="{A534A4D2-AD63-4447-88F4-D7DFA467DC4C}" presName="composite3" presStyleCnt="0"/>
      <dgm:spPr/>
    </dgm:pt>
    <dgm:pt modelId="{A70A68D1-27AB-4FBF-8BDB-0ED8CCD78359}" type="pres">
      <dgm:prSet presAssocID="{A534A4D2-AD63-4447-88F4-D7DFA467DC4C}" presName="background3" presStyleLbl="node3" presStyleIdx="3" presStyleCnt="6"/>
      <dgm:spPr/>
    </dgm:pt>
    <dgm:pt modelId="{27EF9A39-A2CE-4B2F-BDA5-430CDD97A28E}" type="pres">
      <dgm:prSet presAssocID="{A534A4D2-AD63-4447-88F4-D7DFA467DC4C}" presName="text3" presStyleLbl="fgAcc3" presStyleIdx="3" presStyleCnt="6">
        <dgm:presLayoutVars>
          <dgm:chPref val="3"/>
        </dgm:presLayoutVars>
      </dgm:prSet>
      <dgm:spPr/>
      <dgm:t>
        <a:bodyPr/>
        <a:lstStyle/>
        <a:p>
          <a:pPr rtl="1"/>
          <a:endParaRPr lang="ar-SA"/>
        </a:p>
      </dgm:t>
    </dgm:pt>
    <dgm:pt modelId="{134F3C09-5546-4B74-8489-324FEE309E53}" type="pres">
      <dgm:prSet presAssocID="{A534A4D2-AD63-4447-88F4-D7DFA467DC4C}" presName="hierChild4" presStyleCnt="0"/>
      <dgm:spPr/>
    </dgm:pt>
    <dgm:pt modelId="{7528ADCF-0D4E-4844-8DD7-4D8669932D09}" type="pres">
      <dgm:prSet presAssocID="{2F01DCCF-DD34-489E-B192-F5A1AA36BBD7}" presName="Name10" presStyleLbl="parChTrans1D2" presStyleIdx="1" presStyleCnt="2"/>
      <dgm:spPr/>
      <dgm:t>
        <a:bodyPr/>
        <a:lstStyle/>
        <a:p>
          <a:pPr rtl="1"/>
          <a:endParaRPr lang="ar-SA"/>
        </a:p>
      </dgm:t>
    </dgm:pt>
    <dgm:pt modelId="{B6D56AD1-6243-48CA-A9D6-535E26E16874}" type="pres">
      <dgm:prSet presAssocID="{4425E3AD-B5DF-4518-9D5C-528BC5414E93}" presName="hierRoot2" presStyleCnt="0"/>
      <dgm:spPr/>
    </dgm:pt>
    <dgm:pt modelId="{BB7C7B72-1FB0-4860-9F59-EB7829B9456D}" type="pres">
      <dgm:prSet presAssocID="{4425E3AD-B5DF-4518-9D5C-528BC5414E93}" presName="composite2" presStyleCnt="0"/>
      <dgm:spPr/>
    </dgm:pt>
    <dgm:pt modelId="{B8AB901A-782D-42C1-B675-FA28651C6EE5}" type="pres">
      <dgm:prSet presAssocID="{4425E3AD-B5DF-4518-9D5C-528BC5414E93}" presName="background2" presStyleLbl="node2" presStyleIdx="1" presStyleCnt="2"/>
      <dgm:spPr/>
    </dgm:pt>
    <dgm:pt modelId="{55C5EE28-0E76-483F-BD73-24183420C0B0}" type="pres">
      <dgm:prSet presAssocID="{4425E3AD-B5DF-4518-9D5C-528BC5414E93}" presName="text2" presStyleLbl="fgAcc2" presStyleIdx="1" presStyleCnt="2" custScaleX="206420" custScaleY="96572" custLinFactNeighborX="15943" custLinFactNeighborY="-48870">
        <dgm:presLayoutVars>
          <dgm:chPref val="3"/>
        </dgm:presLayoutVars>
      </dgm:prSet>
      <dgm:spPr/>
      <dgm:t>
        <a:bodyPr/>
        <a:lstStyle/>
        <a:p>
          <a:pPr rtl="1"/>
          <a:endParaRPr lang="ar-SA"/>
        </a:p>
      </dgm:t>
    </dgm:pt>
    <dgm:pt modelId="{3102AF9A-A98C-4D4C-9E7A-4FBA057C043A}" type="pres">
      <dgm:prSet presAssocID="{4425E3AD-B5DF-4518-9D5C-528BC5414E93}" presName="hierChild3" presStyleCnt="0"/>
      <dgm:spPr/>
    </dgm:pt>
    <dgm:pt modelId="{EE7DF7C0-D603-46E4-86DA-2EAEC8D77FB7}" type="pres">
      <dgm:prSet presAssocID="{BA974176-88B0-4928-9A99-37E52FC36C98}" presName="Name17" presStyleLbl="parChTrans1D3" presStyleIdx="4" presStyleCnt="6"/>
      <dgm:spPr/>
      <dgm:t>
        <a:bodyPr/>
        <a:lstStyle/>
        <a:p>
          <a:pPr rtl="1"/>
          <a:endParaRPr lang="ar-SA"/>
        </a:p>
      </dgm:t>
    </dgm:pt>
    <dgm:pt modelId="{567AB2E0-F766-4305-AFAB-24DB3E64F983}" type="pres">
      <dgm:prSet presAssocID="{D0AAD422-7D90-42DD-A614-A3B5DA6648D4}" presName="hierRoot3" presStyleCnt="0"/>
      <dgm:spPr/>
    </dgm:pt>
    <dgm:pt modelId="{CE312C6E-6392-4554-81F9-0B3A4C1EC99F}" type="pres">
      <dgm:prSet presAssocID="{D0AAD422-7D90-42DD-A614-A3B5DA6648D4}" presName="composite3" presStyleCnt="0"/>
      <dgm:spPr/>
    </dgm:pt>
    <dgm:pt modelId="{BB193530-AFFD-4F0D-A118-85236B30D9C7}" type="pres">
      <dgm:prSet presAssocID="{D0AAD422-7D90-42DD-A614-A3B5DA6648D4}" presName="background3" presStyleLbl="node3" presStyleIdx="4" presStyleCnt="6"/>
      <dgm:spPr/>
    </dgm:pt>
    <dgm:pt modelId="{38C14F91-A730-4C1B-B963-360877152FE5}" type="pres">
      <dgm:prSet presAssocID="{D0AAD422-7D90-42DD-A614-A3B5DA6648D4}" presName="text3" presStyleLbl="fgAcc3" presStyleIdx="4" presStyleCnt="6" custLinFactNeighborX="6732" custLinFactNeighborY="379">
        <dgm:presLayoutVars>
          <dgm:chPref val="3"/>
        </dgm:presLayoutVars>
      </dgm:prSet>
      <dgm:spPr/>
      <dgm:t>
        <a:bodyPr/>
        <a:lstStyle/>
        <a:p>
          <a:pPr rtl="1"/>
          <a:endParaRPr lang="ar-SA"/>
        </a:p>
      </dgm:t>
    </dgm:pt>
    <dgm:pt modelId="{EF8AB684-A776-412F-A1A8-07A43CE0C82B}" type="pres">
      <dgm:prSet presAssocID="{D0AAD422-7D90-42DD-A614-A3B5DA6648D4}" presName="hierChild4" presStyleCnt="0"/>
      <dgm:spPr/>
    </dgm:pt>
    <dgm:pt modelId="{C7059C0E-A793-4A1F-BEAA-A9B10085C90C}" type="pres">
      <dgm:prSet presAssocID="{EBF44DCD-FB8D-4350-BC02-B5E260DCE7C7}" presName="Name17" presStyleLbl="parChTrans1D3" presStyleIdx="5" presStyleCnt="6"/>
      <dgm:spPr/>
      <dgm:t>
        <a:bodyPr/>
        <a:lstStyle/>
        <a:p>
          <a:pPr rtl="1"/>
          <a:endParaRPr lang="ar-SA"/>
        </a:p>
      </dgm:t>
    </dgm:pt>
    <dgm:pt modelId="{374C98BF-98AC-46C5-8C83-C9B2E6D790E3}" type="pres">
      <dgm:prSet presAssocID="{79477A2E-5D2D-4A87-AB6D-944A257F121B}" presName="hierRoot3" presStyleCnt="0"/>
      <dgm:spPr/>
    </dgm:pt>
    <dgm:pt modelId="{ADA7445D-4CD1-4E80-9355-A0404DF90A7B}" type="pres">
      <dgm:prSet presAssocID="{79477A2E-5D2D-4A87-AB6D-944A257F121B}" presName="composite3" presStyleCnt="0"/>
      <dgm:spPr/>
    </dgm:pt>
    <dgm:pt modelId="{877F3ADF-7361-4841-89EE-C070FDF52329}" type="pres">
      <dgm:prSet presAssocID="{79477A2E-5D2D-4A87-AB6D-944A257F121B}" presName="background3" presStyleLbl="node3" presStyleIdx="5" presStyleCnt="6"/>
      <dgm:spPr/>
    </dgm:pt>
    <dgm:pt modelId="{A6ED136E-4A09-4492-94B3-E129F73AD05C}" type="pres">
      <dgm:prSet presAssocID="{79477A2E-5D2D-4A87-AB6D-944A257F121B}" presName="text3" presStyleLbl="fgAcc3" presStyleIdx="5" presStyleCnt="6">
        <dgm:presLayoutVars>
          <dgm:chPref val="3"/>
        </dgm:presLayoutVars>
      </dgm:prSet>
      <dgm:spPr/>
      <dgm:t>
        <a:bodyPr/>
        <a:lstStyle/>
        <a:p>
          <a:pPr rtl="1"/>
          <a:endParaRPr lang="ar-SA"/>
        </a:p>
      </dgm:t>
    </dgm:pt>
    <dgm:pt modelId="{FF391167-0744-4119-8DEE-17DDE7D0348B}" type="pres">
      <dgm:prSet presAssocID="{79477A2E-5D2D-4A87-AB6D-944A257F121B}" presName="hierChild4" presStyleCnt="0"/>
      <dgm:spPr/>
    </dgm:pt>
  </dgm:ptLst>
  <dgm:cxnLst>
    <dgm:cxn modelId="{5327CC60-75B1-49B3-8727-7D27DA474982}" type="presOf" srcId="{79477A2E-5D2D-4A87-AB6D-944A257F121B}" destId="{A6ED136E-4A09-4492-94B3-E129F73AD05C}" srcOrd="0" destOrd="0" presId="urn:microsoft.com/office/officeart/2005/8/layout/hierarchy1"/>
    <dgm:cxn modelId="{FC3F1681-FD3A-4208-9BFE-79DC7BDDD7EA}" type="presOf" srcId="{4425E3AD-B5DF-4518-9D5C-528BC5414E93}" destId="{55C5EE28-0E76-483F-BD73-24183420C0B0}" srcOrd="0" destOrd="0" presId="urn:microsoft.com/office/officeart/2005/8/layout/hierarchy1"/>
    <dgm:cxn modelId="{824DEB09-385C-46E6-8176-2783BFB07038}" srcId="{78B4408C-A3E0-4FAD-996A-9C359AB71532}" destId="{4425E3AD-B5DF-4518-9D5C-528BC5414E93}" srcOrd="1" destOrd="0" parTransId="{2F01DCCF-DD34-489E-B192-F5A1AA36BBD7}" sibTransId="{A5FCAD60-D76F-4478-8C41-2E93280AC9D5}"/>
    <dgm:cxn modelId="{81EC9782-4824-4133-9566-89970DBCD1B8}" type="presOf" srcId="{A84876C4-AE04-450D-B2DB-A6E33133DED8}" destId="{38B11C2A-90D0-4E85-80E5-AA01957AFAA4}" srcOrd="0" destOrd="0" presId="urn:microsoft.com/office/officeart/2005/8/layout/hierarchy1"/>
    <dgm:cxn modelId="{43B1496C-8156-472E-87ED-8A4401AE462B}" srcId="{746EE4D4-70DB-4719-9B24-43702CF796C9}" destId="{A534A4D2-AD63-4447-88F4-D7DFA467DC4C}" srcOrd="3" destOrd="0" parTransId="{E3F18895-C4C6-4A84-98A0-8FAB4876F4E8}" sibTransId="{41747B26-373A-4608-827A-649318E1E323}"/>
    <dgm:cxn modelId="{8C2B8251-2607-439E-8F37-C45C79034453}" type="presOf" srcId="{2F01DCCF-DD34-489E-B192-F5A1AA36BBD7}" destId="{7528ADCF-0D4E-4844-8DD7-4D8669932D09}" srcOrd="0" destOrd="0" presId="urn:microsoft.com/office/officeart/2005/8/layout/hierarchy1"/>
    <dgm:cxn modelId="{7A337ECC-CB25-4230-AB93-158988D6F8B5}" type="presOf" srcId="{EBF44DCD-FB8D-4350-BC02-B5E260DCE7C7}" destId="{C7059C0E-A793-4A1F-BEAA-A9B10085C90C}" srcOrd="0" destOrd="0" presId="urn:microsoft.com/office/officeart/2005/8/layout/hierarchy1"/>
    <dgm:cxn modelId="{5ABACB1D-0AFA-44F0-B0FC-2DB8E55437D0}" type="presOf" srcId="{A534A4D2-AD63-4447-88F4-D7DFA467DC4C}" destId="{27EF9A39-A2CE-4B2F-BDA5-430CDD97A28E}" srcOrd="0" destOrd="0" presId="urn:microsoft.com/office/officeart/2005/8/layout/hierarchy1"/>
    <dgm:cxn modelId="{734ABC8F-39DB-4A10-90D0-07513F53BC6A}" type="presOf" srcId="{E3F18895-C4C6-4A84-98A0-8FAB4876F4E8}" destId="{74178C25-C2EE-493B-8BF0-5596DEF1A096}" srcOrd="0" destOrd="0" presId="urn:microsoft.com/office/officeart/2005/8/layout/hierarchy1"/>
    <dgm:cxn modelId="{07D49435-189C-4E41-8903-34E2AD6BCB4A}" srcId="{746EE4D4-70DB-4719-9B24-43702CF796C9}" destId="{A84876C4-AE04-450D-B2DB-A6E33133DED8}" srcOrd="2" destOrd="0" parTransId="{A70B040F-2566-4EC6-9076-09051B41EF7C}" sibTransId="{2029BB6A-BC49-4374-950D-B3DCB4E1ACAD}"/>
    <dgm:cxn modelId="{2C253183-A611-4BB5-AA19-893532D328FF}" srcId="{4425E3AD-B5DF-4518-9D5C-528BC5414E93}" destId="{D0AAD422-7D90-42DD-A614-A3B5DA6648D4}" srcOrd="0" destOrd="0" parTransId="{BA974176-88B0-4928-9A99-37E52FC36C98}" sibTransId="{B6F0717C-4B43-48E4-BBF6-25BA0AA55F1C}"/>
    <dgm:cxn modelId="{2F2F9DBC-19E1-49CD-8B74-69B833D87E3A}" type="presOf" srcId="{BA974176-88B0-4928-9A99-37E52FC36C98}" destId="{EE7DF7C0-D603-46E4-86DA-2EAEC8D77FB7}" srcOrd="0" destOrd="0" presId="urn:microsoft.com/office/officeart/2005/8/layout/hierarchy1"/>
    <dgm:cxn modelId="{EDD1E68C-7A42-4AB9-9190-2EB144018662}" type="presOf" srcId="{3761917B-9E5A-4A2D-A291-2E8EB94A11BD}" destId="{857CAC48-A5D0-4EE7-A8AF-66CD229D2944}" srcOrd="0" destOrd="0" presId="urn:microsoft.com/office/officeart/2005/8/layout/hierarchy1"/>
    <dgm:cxn modelId="{49E3FFED-CCEF-4F19-9E77-371886593505}" type="presOf" srcId="{638950C9-413A-4B0C-A703-9463E86FF337}" destId="{878222EC-E880-4635-8A2D-16C8439B9F09}" srcOrd="0" destOrd="0" presId="urn:microsoft.com/office/officeart/2005/8/layout/hierarchy1"/>
    <dgm:cxn modelId="{ABA8FBE8-3965-42DE-B044-555746E5BD4F}" srcId="{746EE4D4-70DB-4719-9B24-43702CF796C9}" destId="{48F874AD-CC71-43AD-B7EC-D9727CA597EA}" srcOrd="0" destOrd="0" parTransId="{638950C9-413A-4B0C-A703-9463E86FF337}" sibTransId="{AD1B23FB-1D4F-4227-B89D-F6FB6B697A16}"/>
    <dgm:cxn modelId="{AB8A27D4-A57F-4D9B-B124-D1250805FC92}" type="presOf" srcId="{78B4408C-A3E0-4FAD-996A-9C359AB71532}" destId="{4F1CC0B7-DADF-4205-81E6-7EE4B2B3DC3B}" srcOrd="0" destOrd="0" presId="urn:microsoft.com/office/officeart/2005/8/layout/hierarchy1"/>
    <dgm:cxn modelId="{49D30365-8331-4F03-87D6-15E396CBC05B}" type="presOf" srcId="{AC78CFF4-3887-4A86-8D3A-AEF4EEC61392}" destId="{DA8D36A3-5383-45DD-BA0D-F0CAF2895672}" srcOrd="0" destOrd="0" presId="urn:microsoft.com/office/officeart/2005/8/layout/hierarchy1"/>
    <dgm:cxn modelId="{6008FF1E-A57A-4C38-9DA6-5772D4C3C454}" type="presOf" srcId="{746EE4D4-70DB-4719-9B24-43702CF796C9}" destId="{73AB8B9D-7C7E-45A0-ABBF-A019098A147F}" srcOrd="0" destOrd="0" presId="urn:microsoft.com/office/officeart/2005/8/layout/hierarchy1"/>
    <dgm:cxn modelId="{70888B05-2BE9-4147-BDF8-04AC948B7641}" srcId="{4425E3AD-B5DF-4518-9D5C-528BC5414E93}" destId="{79477A2E-5D2D-4A87-AB6D-944A257F121B}" srcOrd="1" destOrd="0" parTransId="{EBF44DCD-FB8D-4350-BC02-B5E260DCE7C7}" sibTransId="{5F326B09-9EAE-4F6F-A0A7-F499E0E6D9C1}"/>
    <dgm:cxn modelId="{F1F3F52D-7A07-4CED-8379-31BD31308267}" type="presOf" srcId="{B592E19D-3636-4737-B950-3574F8463DF5}" destId="{A6A6C0AC-1DAA-46D8-8C09-671A04347161}" srcOrd="0" destOrd="0" presId="urn:microsoft.com/office/officeart/2005/8/layout/hierarchy1"/>
    <dgm:cxn modelId="{F19DD053-4908-4848-9248-CE840970C9C5}" type="presOf" srcId="{D0AAD422-7D90-42DD-A614-A3B5DA6648D4}" destId="{38C14F91-A730-4C1B-B963-360877152FE5}" srcOrd="0" destOrd="0" presId="urn:microsoft.com/office/officeart/2005/8/layout/hierarchy1"/>
    <dgm:cxn modelId="{31DBAE66-C346-4E94-B5F4-F17166966326}" type="presOf" srcId="{B7E52518-C429-4E39-84DA-B9864731BDD0}" destId="{F504111F-D1A6-4F57-9E0D-1380BBFAEC71}" srcOrd="0" destOrd="0" presId="urn:microsoft.com/office/officeart/2005/8/layout/hierarchy1"/>
    <dgm:cxn modelId="{CDCC415E-6B03-4528-8344-242652E95FC7}" type="presOf" srcId="{A70B040F-2566-4EC6-9076-09051B41EF7C}" destId="{B3A208D9-9A6B-40ED-97A0-05F302A86597}" srcOrd="0" destOrd="0" presId="urn:microsoft.com/office/officeart/2005/8/layout/hierarchy1"/>
    <dgm:cxn modelId="{81A3AF5F-AF92-42FB-8180-149804719DF1}" srcId="{78B4408C-A3E0-4FAD-996A-9C359AB71532}" destId="{746EE4D4-70DB-4719-9B24-43702CF796C9}" srcOrd="0" destOrd="0" parTransId="{B7E52518-C429-4E39-84DA-B9864731BDD0}" sibTransId="{6B7664D4-2E92-4BF8-B803-480A38143D20}"/>
    <dgm:cxn modelId="{BDB657A6-9ED1-48E4-9C9C-F7F048D308B9}" srcId="{746EE4D4-70DB-4719-9B24-43702CF796C9}" destId="{B592E19D-3636-4737-B950-3574F8463DF5}" srcOrd="1" destOrd="0" parTransId="{AC78CFF4-3887-4A86-8D3A-AEF4EEC61392}" sibTransId="{C4369788-EC47-4906-B9F5-3EC0F31269F1}"/>
    <dgm:cxn modelId="{C50CF346-F1C8-4D3D-A850-83ED087A633E}" type="presOf" srcId="{48F874AD-CC71-43AD-B7EC-D9727CA597EA}" destId="{DBEF28A6-13CF-4637-89F8-7927C8B500A9}" srcOrd="0" destOrd="0" presId="urn:microsoft.com/office/officeart/2005/8/layout/hierarchy1"/>
    <dgm:cxn modelId="{A1CA782C-6966-439E-8DC2-B5B57F5EF4C6}" srcId="{3761917B-9E5A-4A2D-A291-2E8EB94A11BD}" destId="{78B4408C-A3E0-4FAD-996A-9C359AB71532}" srcOrd="0" destOrd="0" parTransId="{DAB82498-7D8F-4235-8DA8-3E5956DB5453}" sibTransId="{84FEE1D9-A000-43E3-8942-B040CFF1A0CF}"/>
    <dgm:cxn modelId="{53470F1F-9761-47A6-8CA1-F35936878179}" type="presParOf" srcId="{857CAC48-A5D0-4EE7-A8AF-66CD229D2944}" destId="{84A8D05E-8FDD-46AB-BDAC-96C5F142A0DE}" srcOrd="0" destOrd="0" presId="urn:microsoft.com/office/officeart/2005/8/layout/hierarchy1"/>
    <dgm:cxn modelId="{188EF428-0F00-400A-89AD-53A2BC5C605F}" type="presParOf" srcId="{84A8D05E-8FDD-46AB-BDAC-96C5F142A0DE}" destId="{7BB9C3B4-6B0D-438E-ADC9-E5E2F8AC11FC}" srcOrd="0" destOrd="0" presId="urn:microsoft.com/office/officeart/2005/8/layout/hierarchy1"/>
    <dgm:cxn modelId="{255E6C19-4A8C-4285-9C52-EC44C1853DAB}" type="presParOf" srcId="{7BB9C3B4-6B0D-438E-ADC9-E5E2F8AC11FC}" destId="{D6058221-823A-4AD8-9E1B-DBD18637D59C}" srcOrd="0" destOrd="0" presId="urn:microsoft.com/office/officeart/2005/8/layout/hierarchy1"/>
    <dgm:cxn modelId="{B6521751-3DEC-40ED-8EE1-5557336B06EB}" type="presParOf" srcId="{7BB9C3B4-6B0D-438E-ADC9-E5E2F8AC11FC}" destId="{4F1CC0B7-DADF-4205-81E6-7EE4B2B3DC3B}" srcOrd="1" destOrd="0" presId="urn:microsoft.com/office/officeart/2005/8/layout/hierarchy1"/>
    <dgm:cxn modelId="{220BC603-1C1C-425B-A089-85361D3E51BF}" type="presParOf" srcId="{84A8D05E-8FDD-46AB-BDAC-96C5F142A0DE}" destId="{89713C6A-BB0A-4A55-AB15-FA8EC746EBDE}" srcOrd="1" destOrd="0" presId="urn:microsoft.com/office/officeart/2005/8/layout/hierarchy1"/>
    <dgm:cxn modelId="{44F259EF-029B-4D19-9D4B-9C7E28933E76}" type="presParOf" srcId="{89713C6A-BB0A-4A55-AB15-FA8EC746EBDE}" destId="{F504111F-D1A6-4F57-9E0D-1380BBFAEC71}" srcOrd="0" destOrd="0" presId="urn:microsoft.com/office/officeart/2005/8/layout/hierarchy1"/>
    <dgm:cxn modelId="{02622AE5-D315-412A-A316-9C7CB906DC9A}" type="presParOf" srcId="{89713C6A-BB0A-4A55-AB15-FA8EC746EBDE}" destId="{3B2E70FF-F2D0-4D95-ADA7-A3EE376D4DE4}" srcOrd="1" destOrd="0" presId="urn:microsoft.com/office/officeart/2005/8/layout/hierarchy1"/>
    <dgm:cxn modelId="{CA72A38A-F9B8-489B-81F4-E7E2A9FB7800}" type="presParOf" srcId="{3B2E70FF-F2D0-4D95-ADA7-A3EE376D4DE4}" destId="{03D7CEC0-EB07-4885-AE4C-6529B1B58CAC}" srcOrd="0" destOrd="0" presId="urn:microsoft.com/office/officeart/2005/8/layout/hierarchy1"/>
    <dgm:cxn modelId="{633A065B-49FB-4DD7-9D25-45EB8213531D}" type="presParOf" srcId="{03D7CEC0-EB07-4885-AE4C-6529B1B58CAC}" destId="{F7EC8570-1C23-406C-8B53-00C0F0D48E79}" srcOrd="0" destOrd="0" presId="urn:microsoft.com/office/officeart/2005/8/layout/hierarchy1"/>
    <dgm:cxn modelId="{69A587CF-99DB-41F4-8D00-DB0F90F9705D}" type="presParOf" srcId="{03D7CEC0-EB07-4885-AE4C-6529B1B58CAC}" destId="{73AB8B9D-7C7E-45A0-ABBF-A019098A147F}" srcOrd="1" destOrd="0" presId="urn:microsoft.com/office/officeart/2005/8/layout/hierarchy1"/>
    <dgm:cxn modelId="{C6F4FCEE-5C58-4EEC-9E8F-FEFEEEE8AB53}" type="presParOf" srcId="{3B2E70FF-F2D0-4D95-ADA7-A3EE376D4DE4}" destId="{AA1C4220-08B6-46AE-8862-2A7895D64ECA}" srcOrd="1" destOrd="0" presId="urn:microsoft.com/office/officeart/2005/8/layout/hierarchy1"/>
    <dgm:cxn modelId="{2EBB80BE-0B3B-4A34-8B4B-F0A12B41C6AA}" type="presParOf" srcId="{AA1C4220-08B6-46AE-8862-2A7895D64ECA}" destId="{878222EC-E880-4635-8A2D-16C8439B9F09}" srcOrd="0" destOrd="0" presId="urn:microsoft.com/office/officeart/2005/8/layout/hierarchy1"/>
    <dgm:cxn modelId="{FAC4EF9A-F8E3-4A29-AA46-370C59E7A70C}" type="presParOf" srcId="{AA1C4220-08B6-46AE-8862-2A7895D64ECA}" destId="{54B3C21C-A0AA-4B95-915B-17D667B6845E}" srcOrd="1" destOrd="0" presId="urn:microsoft.com/office/officeart/2005/8/layout/hierarchy1"/>
    <dgm:cxn modelId="{E2FC84DF-D3C3-4902-B389-C6F9999AA200}" type="presParOf" srcId="{54B3C21C-A0AA-4B95-915B-17D667B6845E}" destId="{F7D49FA7-2C8A-44E9-B2E0-79AAF264742A}" srcOrd="0" destOrd="0" presId="urn:microsoft.com/office/officeart/2005/8/layout/hierarchy1"/>
    <dgm:cxn modelId="{5884BC67-C42D-4547-8FE5-4F8572E51B60}" type="presParOf" srcId="{F7D49FA7-2C8A-44E9-B2E0-79AAF264742A}" destId="{C66F8616-5C55-4284-B5CD-C3C63EB4B49F}" srcOrd="0" destOrd="0" presId="urn:microsoft.com/office/officeart/2005/8/layout/hierarchy1"/>
    <dgm:cxn modelId="{9DDB5F4E-58C2-4D0D-AF01-BC95E26DCB43}" type="presParOf" srcId="{F7D49FA7-2C8A-44E9-B2E0-79AAF264742A}" destId="{DBEF28A6-13CF-4637-89F8-7927C8B500A9}" srcOrd="1" destOrd="0" presId="urn:microsoft.com/office/officeart/2005/8/layout/hierarchy1"/>
    <dgm:cxn modelId="{36243FC3-529A-4FF5-86AE-3286337B738D}" type="presParOf" srcId="{54B3C21C-A0AA-4B95-915B-17D667B6845E}" destId="{B19871DD-3EED-4C56-9DD1-EF138E56DB55}" srcOrd="1" destOrd="0" presId="urn:microsoft.com/office/officeart/2005/8/layout/hierarchy1"/>
    <dgm:cxn modelId="{364A6DCD-17AF-4699-B6EE-D81DDA33B9BF}" type="presParOf" srcId="{AA1C4220-08B6-46AE-8862-2A7895D64ECA}" destId="{DA8D36A3-5383-45DD-BA0D-F0CAF2895672}" srcOrd="2" destOrd="0" presId="urn:microsoft.com/office/officeart/2005/8/layout/hierarchy1"/>
    <dgm:cxn modelId="{D2DAF9BB-E438-483F-A4B0-E45F28DCF75E}" type="presParOf" srcId="{AA1C4220-08B6-46AE-8862-2A7895D64ECA}" destId="{F645BAA0-EB65-43E0-8FF4-1B329A2CDF6C}" srcOrd="3" destOrd="0" presId="urn:microsoft.com/office/officeart/2005/8/layout/hierarchy1"/>
    <dgm:cxn modelId="{68CC3A32-1009-4CC7-8E4D-F2F683292600}" type="presParOf" srcId="{F645BAA0-EB65-43E0-8FF4-1B329A2CDF6C}" destId="{33E53AFC-7006-43DC-BB7D-90E416AB2513}" srcOrd="0" destOrd="0" presId="urn:microsoft.com/office/officeart/2005/8/layout/hierarchy1"/>
    <dgm:cxn modelId="{4ED544E3-F20C-433B-A8AC-8C5C1C10AA4B}" type="presParOf" srcId="{33E53AFC-7006-43DC-BB7D-90E416AB2513}" destId="{BE38E297-1F23-42B4-B8BC-9D8872A4B89F}" srcOrd="0" destOrd="0" presId="urn:microsoft.com/office/officeart/2005/8/layout/hierarchy1"/>
    <dgm:cxn modelId="{2CFA91D0-87B7-42BA-99E2-17F5956B0DE0}" type="presParOf" srcId="{33E53AFC-7006-43DC-BB7D-90E416AB2513}" destId="{A6A6C0AC-1DAA-46D8-8C09-671A04347161}" srcOrd="1" destOrd="0" presId="urn:microsoft.com/office/officeart/2005/8/layout/hierarchy1"/>
    <dgm:cxn modelId="{18F96D61-5943-403C-805F-98ACDF0FA655}" type="presParOf" srcId="{F645BAA0-EB65-43E0-8FF4-1B329A2CDF6C}" destId="{59C17064-B4D0-4493-81F1-98D3579A5FA3}" srcOrd="1" destOrd="0" presId="urn:microsoft.com/office/officeart/2005/8/layout/hierarchy1"/>
    <dgm:cxn modelId="{BABA962E-A62B-4736-9610-A7B02B3B8591}" type="presParOf" srcId="{AA1C4220-08B6-46AE-8862-2A7895D64ECA}" destId="{B3A208D9-9A6B-40ED-97A0-05F302A86597}" srcOrd="4" destOrd="0" presId="urn:microsoft.com/office/officeart/2005/8/layout/hierarchy1"/>
    <dgm:cxn modelId="{1902CE07-F053-42EA-B2EF-E40BD42DDDF4}" type="presParOf" srcId="{AA1C4220-08B6-46AE-8862-2A7895D64ECA}" destId="{E53714EB-C537-47AA-BDB7-B42EFA1F2B84}" srcOrd="5" destOrd="0" presId="urn:microsoft.com/office/officeart/2005/8/layout/hierarchy1"/>
    <dgm:cxn modelId="{22F53A1F-CD50-4D92-A69D-CE6969D01FC0}" type="presParOf" srcId="{E53714EB-C537-47AA-BDB7-B42EFA1F2B84}" destId="{10A4B2EA-012B-4C43-943C-97A35F29CDD6}" srcOrd="0" destOrd="0" presId="urn:microsoft.com/office/officeart/2005/8/layout/hierarchy1"/>
    <dgm:cxn modelId="{66F70E3F-1194-4025-9117-944DF2FF3F53}" type="presParOf" srcId="{10A4B2EA-012B-4C43-943C-97A35F29CDD6}" destId="{F50808C5-6BD0-432F-B265-47E67798ADA4}" srcOrd="0" destOrd="0" presId="urn:microsoft.com/office/officeart/2005/8/layout/hierarchy1"/>
    <dgm:cxn modelId="{F40456E0-38FF-4B1E-B09B-3EE0573F3818}" type="presParOf" srcId="{10A4B2EA-012B-4C43-943C-97A35F29CDD6}" destId="{38B11C2A-90D0-4E85-80E5-AA01957AFAA4}" srcOrd="1" destOrd="0" presId="urn:microsoft.com/office/officeart/2005/8/layout/hierarchy1"/>
    <dgm:cxn modelId="{11F4C997-61A7-48DC-B9D5-FEF641AF5A9C}" type="presParOf" srcId="{E53714EB-C537-47AA-BDB7-B42EFA1F2B84}" destId="{5F9C126C-EDB2-40C5-BA59-0246CF9C506B}" srcOrd="1" destOrd="0" presId="urn:microsoft.com/office/officeart/2005/8/layout/hierarchy1"/>
    <dgm:cxn modelId="{7179EB46-50A4-4552-B43B-74D788B8D28E}" type="presParOf" srcId="{AA1C4220-08B6-46AE-8862-2A7895D64ECA}" destId="{74178C25-C2EE-493B-8BF0-5596DEF1A096}" srcOrd="6" destOrd="0" presId="urn:microsoft.com/office/officeart/2005/8/layout/hierarchy1"/>
    <dgm:cxn modelId="{41F5439F-F2CD-4819-9A3F-EAAFC9A35412}" type="presParOf" srcId="{AA1C4220-08B6-46AE-8862-2A7895D64ECA}" destId="{3F0268DE-51BA-4048-9EEA-1FA306DC566B}" srcOrd="7" destOrd="0" presId="urn:microsoft.com/office/officeart/2005/8/layout/hierarchy1"/>
    <dgm:cxn modelId="{270690CF-A31A-432E-AE2E-F1EA8DD0C460}" type="presParOf" srcId="{3F0268DE-51BA-4048-9EEA-1FA306DC566B}" destId="{1C868D08-7A23-453C-8E9A-3EA575885DB2}" srcOrd="0" destOrd="0" presId="urn:microsoft.com/office/officeart/2005/8/layout/hierarchy1"/>
    <dgm:cxn modelId="{011584E5-3D21-4605-9CEB-67C14A0A81E9}" type="presParOf" srcId="{1C868D08-7A23-453C-8E9A-3EA575885DB2}" destId="{A70A68D1-27AB-4FBF-8BDB-0ED8CCD78359}" srcOrd="0" destOrd="0" presId="urn:microsoft.com/office/officeart/2005/8/layout/hierarchy1"/>
    <dgm:cxn modelId="{9E0289FD-E2BF-441D-8143-663A70ECDD81}" type="presParOf" srcId="{1C868D08-7A23-453C-8E9A-3EA575885DB2}" destId="{27EF9A39-A2CE-4B2F-BDA5-430CDD97A28E}" srcOrd="1" destOrd="0" presId="urn:microsoft.com/office/officeart/2005/8/layout/hierarchy1"/>
    <dgm:cxn modelId="{5EE98CDA-1DB2-47D6-BC9A-7FDAE2BFC47B}" type="presParOf" srcId="{3F0268DE-51BA-4048-9EEA-1FA306DC566B}" destId="{134F3C09-5546-4B74-8489-324FEE309E53}" srcOrd="1" destOrd="0" presId="urn:microsoft.com/office/officeart/2005/8/layout/hierarchy1"/>
    <dgm:cxn modelId="{F9AC437B-68D4-4407-BC3C-69301745F0C2}" type="presParOf" srcId="{89713C6A-BB0A-4A55-AB15-FA8EC746EBDE}" destId="{7528ADCF-0D4E-4844-8DD7-4D8669932D09}" srcOrd="2" destOrd="0" presId="urn:microsoft.com/office/officeart/2005/8/layout/hierarchy1"/>
    <dgm:cxn modelId="{D2E89C9B-3EFC-4289-A33D-0FD70958B783}" type="presParOf" srcId="{89713C6A-BB0A-4A55-AB15-FA8EC746EBDE}" destId="{B6D56AD1-6243-48CA-A9D6-535E26E16874}" srcOrd="3" destOrd="0" presId="urn:microsoft.com/office/officeart/2005/8/layout/hierarchy1"/>
    <dgm:cxn modelId="{86AD8A72-25E4-4C51-8611-53ADCB86963D}" type="presParOf" srcId="{B6D56AD1-6243-48CA-A9D6-535E26E16874}" destId="{BB7C7B72-1FB0-4860-9F59-EB7829B9456D}" srcOrd="0" destOrd="0" presId="urn:microsoft.com/office/officeart/2005/8/layout/hierarchy1"/>
    <dgm:cxn modelId="{0B26858E-DC42-49D1-88E1-90D499959B57}" type="presParOf" srcId="{BB7C7B72-1FB0-4860-9F59-EB7829B9456D}" destId="{B8AB901A-782D-42C1-B675-FA28651C6EE5}" srcOrd="0" destOrd="0" presId="urn:microsoft.com/office/officeart/2005/8/layout/hierarchy1"/>
    <dgm:cxn modelId="{FA0B2DCE-80C9-48AC-8BF5-6C9946F48BC9}" type="presParOf" srcId="{BB7C7B72-1FB0-4860-9F59-EB7829B9456D}" destId="{55C5EE28-0E76-483F-BD73-24183420C0B0}" srcOrd="1" destOrd="0" presId="urn:microsoft.com/office/officeart/2005/8/layout/hierarchy1"/>
    <dgm:cxn modelId="{A45B7DAE-860A-462E-8D07-B744CBD24237}" type="presParOf" srcId="{B6D56AD1-6243-48CA-A9D6-535E26E16874}" destId="{3102AF9A-A98C-4D4C-9E7A-4FBA057C043A}" srcOrd="1" destOrd="0" presId="urn:microsoft.com/office/officeart/2005/8/layout/hierarchy1"/>
    <dgm:cxn modelId="{4DE35774-E973-427C-935F-3B8BBAC24E71}" type="presParOf" srcId="{3102AF9A-A98C-4D4C-9E7A-4FBA057C043A}" destId="{EE7DF7C0-D603-46E4-86DA-2EAEC8D77FB7}" srcOrd="0" destOrd="0" presId="urn:microsoft.com/office/officeart/2005/8/layout/hierarchy1"/>
    <dgm:cxn modelId="{6C96A879-744D-4B02-9A5D-6653502B96EA}" type="presParOf" srcId="{3102AF9A-A98C-4D4C-9E7A-4FBA057C043A}" destId="{567AB2E0-F766-4305-AFAB-24DB3E64F983}" srcOrd="1" destOrd="0" presId="urn:microsoft.com/office/officeart/2005/8/layout/hierarchy1"/>
    <dgm:cxn modelId="{5A333D71-3C11-4048-8A3C-AAC98EA1905E}" type="presParOf" srcId="{567AB2E0-F766-4305-AFAB-24DB3E64F983}" destId="{CE312C6E-6392-4554-81F9-0B3A4C1EC99F}" srcOrd="0" destOrd="0" presId="urn:microsoft.com/office/officeart/2005/8/layout/hierarchy1"/>
    <dgm:cxn modelId="{081340ED-ECC2-4F7A-9824-D9FA60AC361A}" type="presParOf" srcId="{CE312C6E-6392-4554-81F9-0B3A4C1EC99F}" destId="{BB193530-AFFD-4F0D-A118-85236B30D9C7}" srcOrd="0" destOrd="0" presId="urn:microsoft.com/office/officeart/2005/8/layout/hierarchy1"/>
    <dgm:cxn modelId="{4E900D9B-407E-4F23-86CC-14AABB983C46}" type="presParOf" srcId="{CE312C6E-6392-4554-81F9-0B3A4C1EC99F}" destId="{38C14F91-A730-4C1B-B963-360877152FE5}" srcOrd="1" destOrd="0" presId="urn:microsoft.com/office/officeart/2005/8/layout/hierarchy1"/>
    <dgm:cxn modelId="{B7E16DCD-DECB-4AF0-8EE4-C9B912F05E2A}" type="presParOf" srcId="{567AB2E0-F766-4305-AFAB-24DB3E64F983}" destId="{EF8AB684-A776-412F-A1A8-07A43CE0C82B}" srcOrd="1" destOrd="0" presId="urn:microsoft.com/office/officeart/2005/8/layout/hierarchy1"/>
    <dgm:cxn modelId="{1185D7BA-35B1-4520-8446-B7EDEC55024D}" type="presParOf" srcId="{3102AF9A-A98C-4D4C-9E7A-4FBA057C043A}" destId="{C7059C0E-A793-4A1F-BEAA-A9B10085C90C}" srcOrd="2" destOrd="0" presId="urn:microsoft.com/office/officeart/2005/8/layout/hierarchy1"/>
    <dgm:cxn modelId="{D4CDDA0F-C471-4D2F-8EBF-11BCAEB09F8D}" type="presParOf" srcId="{3102AF9A-A98C-4D4C-9E7A-4FBA057C043A}" destId="{374C98BF-98AC-46C5-8C83-C9B2E6D790E3}" srcOrd="3" destOrd="0" presId="urn:microsoft.com/office/officeart/2005/8/layout/hierarchy1"/>
    <dgm:cxn modelId="{6B293488-E262-4EC6-8DE4-46B7FFA01BCD}" type="presParOf" srcId="{374C98BF-98AC-46C5-8C83-C9B2E6D790E3}" destId="{ADA7445D-4CD1-4E80-9355-A0404DF90A7B}" srcOrd="0" destOrd="0" presId="urn:microsoft.com/office/officeart/2005/8/layout/hierarchy1"/>
    <dgm:cxn modelId="{AC8AF25A-742B-4650-B591-06E35507C7CC}" type="presParOf" srcId="{ADA7445D-4CD1-4E80-9355-A0404DF90A7B}" destId="{877F3ADF-7361-4841-89EE-C070FDF52329}" srcOrd="0" destOrd="0" presId="urn:microsoft.com/office/officeart/2005/8/layout/hierarchy1"/>
    <dgm:cxn modelId="{D03E8AC6-A17F-44F2-A199-4907CA3CE361}" type="presParOf" srcId="{ADA7445D-4CD1-4E80-9355-A0404DF90A7B}" destId="{A6ED136E-4A09-4492-94B3-E129F73AD05C}" srcOrd="1" destOrd="0" presId="urn:microsoft.com/office/officeart/2005/8/layout/hierarchy1"/>
    <dgm:cxn modelId="{F1CA222A-F922-414F-893B-821B86C4D96C}" type="presParOf" srcId="{374C98BF-98AC-46C5-8C83-C9B2E6D790E3}" destId="{FF391167-0744-4119-8DEE-17DDE7D0348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4011D0-0B5A-4333-BFCF-53ACBFC1888E}" type="doc">
      <dgm:prSet loTypeId="urn:microsoft.com/office/officeart/2005/8/layout/default#1" loCatId="list" qsTypeId="urn:microsoft.com/office/officeart/2005/8/quickstyle/simple1" qsCatId="simple" csTypeId="urn:microsoft.com/office/officeart/2005/8/colors/accent1_2" csCatId="accent1" phldr="1"/>
      <dgm:spPr/>
      <dgm:t>
        <a:bodyPr/>
        <a:lstStyle/>
        <a:p>
          <a:pPr rtl="1"/>
          <a:endParaRPr lang="ar-SA"/>
        </a:p>
      </dgm:t>
    </dgm:pt>
    <dgm:pt modelId="{02D4D6FB-A6B9-4C71-85D0-6B965434E314}">
      <dgm:prSet/>
      <dgm:spPr/>
      <dgm:t>
        <a:bodyPr/>
        <a:lstStyle/>
        <a:p>
          <a:pPr rtl="1"/>
          <a:r>
            <a:rPr lang="en-US" b="1" u="none" dirty="0" smtClean="0">
              <a:solidFill>
                <a:schemeClr val="accent5">
                  <a:lumMod val="50000"/>
                </a:schemeClr>
              </a:solidFill>
            </a:rPr>
            <a:t>1- Glycemic Load.</a:t>
          </a:r>
        </a:p>
      </dgm:t>
    </dgm:pt>
    <dgm:pt modelId="{E87CFA52-01A3-4891-BDF5-EE9F783C4B04}" type="parTrans" cxnId="{D3136798-3017-474F-80FD-D299EAE5A097}">
      <dgm:prSet/>
      <dgm:spPr/>
      <dgm:t>
        <a:bodyPr/>
        <a:lstStyle/>
        <a:p>
          <a:pPr rtl="1"/>
          <a:endParaRPr lang="ar-SA"/>
        </a:p>
      </dgm:t>
    </dgm:pt>
    <dgm:pt modelId="{6CDF3E33-03D7-4DCA-BD85-49D477E8B4E3}" type="sibTrans" cxnId="{D3136798-3017-474F-80FD-D299EAE5A097}">
      <dgm:prSet/>
      <dgm:spPr/>
      <dgm:t>
        <a:bodyPr/>
        <a:lstStyle/>
        <a:p>
          <a:pPr rtl="1"/>
          <a:endParaRPr lang="ar-SA"/>
        </a:p>
      </dgm:t>
    </dgm:pt>
    <dgm:pt modelId="{24DEA512-36F0-40E2-AD5E-A54CEA71A1BC}">
      <dgm:prSet/>
      <dgm:spPr/>
      <dgm:t>
        <a:bodyPr/>
        <a:lstStyle/>
        <a:p>
          <a:pPr rtl="1"/>
          <a:r>
            <a:rPr lang="en-US" b="1" u="none" dirty="0" smtClean="0">
              <a:solidFill>
                <a:schemeClr val="accent5">
                  <a:lumMod val="50000"/>
                </a:schemeClr>
              </a:solidFill>
            </a:rPr>
            <a:t>2-Fatty Acid Composition.</a:t>
          </a:r>
          <a:endParaRPr lang="ar-SA" u="none" dirty="0"/>
        </a:p>
      </dgm:t>
    </dgm:pt>
    <dgm:pt modelId="{6465CA9E-A82D-4CC2-AA2B-7DC93A4E8D76}" type="parTrans" cxnId="{8EA728BB-E4E9-4DB7-A494-C91A30D25611}">
      <dgm:prSet/>
      <dgm:spPr/>
      <dgm:t>
        <a:bodyPr/>
        <a:lstStyle/>
        <a:p>
          <a:pPr rtl="1"/>
          <a:endParaRPr lang="ar-SA"/>
        </a:p>
      </dgm:t>
    </dgm:pt>
    <dgm:pt modelId="{FCCE599B-20EA-420C-81BA-82685BA9A601}" type="sibTrans" cxnId="{8EA728BB-E4E9-4DB7-A494-C91A30D25611}">
      <dgm:prSet/>
      <dgm:spPr/>
      <dgm:t>
        <a:bodyPr/>
        <a:lstStyle/>
        <a:p>
          <a:pPr rtl="1"/>
          <a:endParaRPr lang="ar-SA"/>
        </a:p>
      </dgm:t>
    </dgm:pt>
    <dgm:pt modelId="{F85B233F-5263-478A-903F-D5AC817388EF}">
      <dgm:prSet/>
      <dgm:spPr/>
      <dgm:t>
        <a:bodyPr/>
        <a:lstStyle/>
        <a:p>
          <a:pPr rtl="1"/>
          <a:r>
            <a:rPr lang="en-US" b="1" u="none" dirty="0" smtClean="0">
              <a:solidFill>
                <a:srgbClr val="C89F5D">
                  <a:lumMod val="50000"/>
                </a:srgbClr>
              </a:solidFill>
            </a:rPr>
            <a:t>3-Antioxidant Density.</a:t>
          </a:r>
          <a:endParaRPr lang="ar-SA" u="none" dirty="0"/>
        </a:p>
      </dgm:t>
    </dgm:pt>
    <dgm:pt modelId="{F4ED06FA-B8C1-41B6-A9D3-0E621DB1992C}" type="parTrans" cxnId="{84A1E9A7-EBC6-415D-B103-533929B73346}">
      <dgm:prSet/>
      <dgm:spPr/>
      <dgm:t>
        <a:bodyPr/>
        <a:lstStyle/>
        <a:p>
          <a:pPr rtl="1"/>
          <a:endParaRPr lang="ar-SA"/>
        </a:p>
      </dgm:t>
    </dgm:pt>
    <dgm:pt modelId="{357C27C9-E1B3-44F8-AF9C-581D776642A5}" type="sibTrans" cxnId="{84A1E9A7-EBC6-415D-B103-533929B73346}">
      <dgm:prSet/>
      <dgm:spPr/>
      <dgm:t>
        <a:bodyPr/>
        <a:lstStyle/>
        <a:p>
          <a:pPr rtl="1"/>
          <a:endParaRPr lang="ar-SA"/>
        </a:p>
      </dgm:t>
    </dgm:pt>
    <dgm:pt modelId="{E95749B6-D100-4534-80A0-DAE8886FFDE0}">
      <dgm:prSet/>
      <dgm:spPr/>
      <dgm:t>
        <a:bodyPr/>
        <a:lstStyle/>
        <a:p>
          <a:pPr rtl="1"/>
          <a:r>
            <a:rPr lang="en-US" b="1" u="none" dirty="0" smtClean="0">
              <a:solidFill>
                <a:srgbClr val="C89F5D">
                  <a:lumMod val="50000"/>
                </a:srgbClr>
              </a:solidFill>
            </a:rPr>
            <a:t>4- Sodium</a:t>
          </a:r>
        </a:p>
        <a:p>
          <a:pPr rtl="1"/>
          <a:r>
            <a:rPr lang="en-US" b="1" u="none" dirty="0" smtClean="0">
              <a:solidFill>
                <a:srgbClr val="C89F5D">
                  <a:lumMod val="50000"/>
                </a:srgbClr>
              </a:solidFill>
            </a:rPr>
            <a:t>Intake.</a:t>
          </a:r>
        </a:p>
      </dgm:t>
    </dgm:pt>
    <dgm:pt modelId="{B5E6CD23-C895-47B0-8ED0-A02EF3EABF24}" type="parTrans" cxnId="{BA1796B7-9A3B-4EC4-8137-33B5C10DD853}">
      <dgm:prSet/>
      <dgm:spPr/>
      <dgm:t>
        <a:bodyPr/>
        <a:lstStyle/>
        <a:p>
          <a:pPr rtl="1"/>
          <a:endParaRPr lang="ar-SA"/>
        </a:p>
      </dgm:t>
    </dgm:pt>
    <dgm:pt modelId="{E2F8AFA8-0646-4024-B8B3-4343C1F6549A}" type="sibTrans" cxnId="{BA1796B7-9A3B-4EC4-8137-33B5C10DD853}">
      <dgm:prSet/>
      <dgm:spPr/>
      <dgm:t>
        <a:bodyPr/>
        <a:lstStyle/>
        <a:p>
          <a:pPr rtl="1"/>
          <a:endParaRPr lang="ar-SA"/>
        </a:p>
      </dgm:t>
    </dgm:pt>
    <dgm:pt modelId="{6E31CD1B-B438-47DA-BE24-B89BFFCC75D7}">
      <dgm:prSet/>
      <dgm:spPr/>
      <dgm:t>
        <a:bodyPr/>
        <a:lstStyle/>
        <a:p>
          <a:pPr rtl="1"/>
          <a:r>
            <a:rPr lang="en-US" b="1" u="sng" smtClean="0">
              <a:solidFill>
                <a:srgbClr val="C89F5D">
                  <a:lumMod val="50000"/>
                </a:srgbClr>
              </a:solidFill>
            </a:rPr>
            <a:t>5- Caloric Intake.</a:t>
          </a:r>
          <a:endParaRPr lang="en-US" b="1" u="sng" dirty="0" smtClean="0">
            <a:solidFill>
              <a:srgbClr val="C89F5D">
                <a:lumMod val="50000"/>
              </a:srgbClr>
            </a:solidFill>
          </a:endParaRPr>
        </a:p>
      </dgm:t>
    </dgm:pt>
    <dgm:pt modelId="{65ED82FE-9074-4066-B08C-65EE37399E76}" type="parTrans" cxnId="{92F16B30-0096-4B86-8B39-5113B5F4640F}">
      <dgm:prSet/>
      <dgm:spPr/>
      <dgm:t>
        <a:bodyPr/>
        <a:lstStyle/>
        <a:p>
          <a:pPr rtl="1"/>
          <a:endParaRPr lang="ar-SA"/>
        </a:p>
      </dgm:t>
    </dgm:pt>
    <dgm:pt modelId="{85564D53-F9C3-443E-B7D9-9B59F6F51360}" type="sibTrans" cxnId="{92F16B30-0096-4B86-8B39-5113B5F4640F}">
      <dgm:prSet/>
      <dgm:spPr/>
      <dgm:t>
        <a:bodyPr/>
        <a:lstStyle/>
        <a:p>
          <a:pPr rtl="1"/>
          <a:endParaRPr lang="ar-SA"/>
        </a:p>
      </dgm:t>
    </dgm:pt>
    <dgm:pt modelId="{AEE06E63-C6D3-4B1C-B9F2-C5A4B7B50075}" type="pres">
      <dgm:prSet presAssocID="{774011D0-0B5A-4333-BFCF-53ACBFC1888E}" presName="diagram" presStyleCnt="0">
        <dgm:presLayoutVars>
          <dgm:dir/>
          <dgm:resizeHandles val="exact"/>
        </dgm:presLayoutVars>
      </dgm:prSet>
      <dgm:spPr/>
      <dgm:t>
        <a:bodyPr/>
        <a:lstStyle/>
        <a:p>
          <a:pPr rtl="1"/>
          <a:endParaRPr lang="ar-SA"/>
        </a:p>
      </dgm:t>
    </dgm:pt>
    <dgm:pt modelId="{67B24B65-5B73-4A8D-B9B0-60454EACC5FB}" type="pres">
      <dgm:prSet presAssocID="{6E31CD1B-B438-47DA-BE24-B89BFFCC75D7}" presName="node" presStyleLbl="node1" presStyleIdx="0" presStyleCnt="5" custLinFactX="100000" custLinFactY="54334" custLinFactNeighborX="109599" custLinFactNeighborY="100000">
        <dgm:presLayoutVars>
          <dgm:bulletEnabled val="1"/>
        </dgm:presLayoutVars>
      </dgm:prSet>
      <dgm:spPr/>
      <dgm:t>
        <a:bodyPr/>
        <a:lstStyle/>
        <a:p>
          <a:pPr rtl="1"/>
          <a:endParaRPr lang="ar-SA"/>
        </a:p>
      </dgm:t>
    </dgm:pt>
    <dgm:pt modelId="{9BF57551-5CCA-4A00-B4AC-0EEB5915C912}" type="pres">
      <dgm:prSet presAssocID="{85564D53-F9C3-443E-B7D9-9B59F6F51360}" presName="sibTrans" presStyleCnt="0"/>
      <dgm:spPr/>
    </dgm:pt>
    <dgm:pt modelId="{D080DE3E-5E7E-4057-AB04-77FD33E8C59D}" type="pres">
      <dgm:prSet presAssocID="{E95749B6-D100-4534-80A0-DAE8886FFDE0}" presName="node" presStyleLbl="node1" presStyleIdx="1" presStyleCnt="5" custLinFactX="-3772" custLinFactY="49492" custLinFactNeighborX="-100000" custLinFactNeighborY="100000">
        <dgm:presLayoutVars>
          <dgm:bulletEnabled val="1"/>
        </dgm:presLayoutVars>
      </dgm:prSet>
      <dgm:spPr/>
      <dgm:t>
        <a:bodyPr/>
        <a:lstStyle/>
        <a:p>
          <a:pPr rtl="1"/>
          <a:endParaRPr lang="ar-SA"/>
        </a:p>
      </dgm:t>
    </dgm:pt>
    <dgm:pt modelId="{30AC1F2F-6981-48D7-9367-483CBCDBD590}" type="pres">
      <dgm:prSet presAssocID="{E2F8AFA8-0646-4024-B8B3-4343C1F6549A}" presName="sibTrans" presStyleCnt="0"/>
      <dgm:spPr/>
    </dgm:pt>
    <dgm:pt modelId="{EC3E39D8-7E6E-436A-B2CE-6D1641934DAE}" type="pres">
      <dgm:prSet presAssocID="{24DEA512-36F0-40E2-AD5E-A54CEA71A1BC}" presName="node" presStyleLbl="node1" presStyleIdx="2" presStyleCnt="5" custLinFactNeighborX="-1685" custLinFactNeighborY="-39353">
        <dgm:presLayoutVars>
          <dgm:bulletEnabled val="1"/>
        </dgm:presLayoutVars>
      </dgm:prSet>
      <dgm:spPr/>
      <dgm:t>
        <a:bodyPr/>
        <a:lstStyle/>
        <a:p>
          <a:pPr rtl="1"/>
          <a:endParaRPr lang="ar-SA"/>
        </a:p>
      </dgm:t>
    </dgm:pt>
    <dgm:pt modelId="{AAF234BA-EB4D-4463-A5C1-37BEE0AFF863}" type="pres">
      <dgm:prSet presAssocID="{FCCE599B-20EA-420C-81BA-82685BA9A601}" presName="sibTrans" presStyleCnt="0"/>
      <dgm:spPr/>
    </dgm:pt>
    <dgm:pt modelId="{850A59BC-0DA3-404D-9C8E-17DB4C0EF03A}" type="pres">
      <dgm:prSet presAssocID="{02D4D6FB-A6B9-4C71-85D0-6B965434E314}" presName="node" presStyleLbl="node1" presStyleIdx="3" presStyleCnt="5" custLinFactY="-51177" custLinFactNeighborX="-48772" custLinFactNeighborY="-100000">
        <dgm:presLayoutVars>
          <dgm:bulletEnabled val="1"/>
        </dgm:presLayoutVars>
      </dgm:prSet>
      <dgm:spPr/>
      <dgm:t>
        <a:bodyPr/>
        <a:lstStyle/>
        <a:p>
          <a:pPr rtl="1"/>
          <a:endParaRPr lang="ar-SA"/>
        </a:p>
      </dgm:t>
    </dgm:pt>
    <dgm:pt modelId="{D70300A6-E5FD-4C3E-AC5A-64EF3AC39582}" type="pres">
      <dgm:prSet presAssocID="{6CDF3E33-03D7-4DCA-BD85-49D477E8B4E3}" presName="sibTrans" presStyleCnt="0"/>
      <dgm:spPr/>
    </dgm:pt>
    <dgm:pt modelId="{55D1878A-CC44-4CB6-9E98-D6E33D4C3928}" type="pres">
      <dgm:prSet presAssocID="{F85B233F-5263-478A-903F-D5AC817388EF}" presName="node" presStyleLbl="node1" presStyleIdx="4" presStyleCnt="5" custLinFactNeighborX="-57087" custLinFactNeighborY="-68860">
        <dgm:presLayoutVars>
          <dgm:bulletEnabled val="1"/>
        </dgm:presLayoutVars>
      </dgm:prSet>
      <dgm:spPr/>
      <dgm:t>
        <a:bodyPr/>
        <a:lstStyle/>
        <a:p>
          <a:pPr rtl="1"/>
          <a:endParaRPr lang="ar-SA"/>
        </a:p>
      </dgm:t>
    </dgm:pt>
  </dgm:ptLst>
  <dgm:cxnLst>
    <dgm:cxn modelId="{0EE89DD9-A50B-4A3A-908E-16232FFE8825}" type="presOf" srcId="{6E31CD1B-B438-47DA-BE24-B89BFFCC75D7}" destId="{67B24B65-5B73-4A8D-B9B0-60454EACC5FB}" srcOrd="0" destOrd="0" presId="urn:microsoft.com/office/officeart/2005/8/layout/default#1"/>
    <dgm:cxn modelId="{36DFE129-0D11-49E2-A2AD-6D5AF062B71A}" type="presOf" srcId="{24DEA512-36F0-40E2-AD5E-A54CEA71A1BC}" destId="{EC3E39D8-7E6E-436A-B2CE-6D1641934DAE}" srcOrd="0" destOrd="0" presId="urn:microsoft.com/office/officeart/2005/8/layout/default#1"/>
    <dgm:cxn modelId="{F3414750-AC07-4D0A-995B-5E516FC21F13}" type="presOf" srcId="{02D4D6FB-A6B9-4C71-85D0-6B965434E314}" destId="{850A59BC-0DA3-404D-9C8E-17DB4C0EF03A}" srcOrd="0" destOrd="0" presId="urn:microsoft.com/office/officeart/2005/8/layout/default#1"/>
    <dgm:cxn modelId="{20127E7E-15D6-4C5F-B69B-F1A461B0CEC7}" type="presOf" srcId="{774011D0-0B5A-4333-BFCF-53ACBFC1888E}" destId="{AEE06E63-C6D3-4B1C-B9F2-C5A4B7B50075}" srcOrd="0" destOrd="0" presId="urn:microsoft.com/office/officeart/2005/8/layout/default#1"/>
    <dgm:cxn modelId="{D3136798-3017-474F-80FD-D299EAE5A097}" srcId="{774011D0-0B5A-4333-BFCF-53ACBFC1888E}" destId="{02D4D6FB-A6B9-4C71-85D0-6B965434E314}" srcOrd="3" destOrd="0" parTransId="{E87CFA52-01A3-4891-BDF5-EE9F783C4B04}" sibTransId="{6CDF3E33-03D7-4DCA-BD85-49D477E8B4E3}"/>
    <dgm:cxn modelId="{84A1E9A7-EBC6-415D-B103-533929B73346}" srcId="{774011D0-0B5A-4333-BFCF-53ACBFC1888E}" destId="{F85B233F-5263-478A-903F-D5AC817388EF}" srcOrd="4" destOrd="0" parTransId="{F4ED06FA-B8C1-41B6-A9D3-0E621DB1992C}" sibTransId="{357C27C9-E1B3-44F8-AF9C-581D776642A5}"/>
    <dgm:cxn modelId="{8EA728BB-E4E9-4DB7-A494-C91A30D25611}" srcId="{774011D0-0B5A-4333-BFCF-53ACBFC1888E}" destId="{24DEA512-36F0-40E2-AD5E-A54CEA71A1BC}" srcOrd="2" destOrd="0" parTransId="{6465CA9E-A82D-4CC2-AA2B-7DC93A4E8D76}" sibTransId="{FCCE599B-20EA-420C-81BA-82685BA9A601}"/>
    <dgm:cxn modelId="{13296A60-73A3-49A9-932E-B62602260F8A}" type="presOf" srcId="{E95749B6-D100-4534-80A0-DAE8886FFDE0}" destId="{D080DE3E-5E7E-4057-AB04-77FD33E8C59D}" srcOrd="0" destOrd="0" presId="urn:microsoft.com/office/officeart/2005/8/layout/default#1"/>
    <dgm:cxn modelId="{BA1796B7-9A3B-4EC4-8137-33B5C10DD853}" srcId="{774011D0-0B5A-4333-BFCF-53ACBFC1888E}" destId="{E95749B6-D100-4534-80A0-DAE8886FFDE0}" srcOrd="1" destOrd="0" parTransId="{B5E6CD23-C895-47B0-8ED0-A02EF3EABF24}" sibTransId="{E2F8AFA8-0646-4024-B8B3-4343C1F6549A}"/>
    <dgm:cxn modelId="{92F16B30-0096-4B86-8B39-5113B5F4640F}" srcId="{774011D0-0B5A-4333-BFCF-53ACBFC1888E}" destId="{6E31CD1B-B438-47DA-BE24-B89BFFCC75D7}" srcOrd="0" destOrd="0" parTransId="{65ED82FE-9074-4066-B08C-65EE37399E76}" sibTransId="{85564D53-F9C3-443E-B7D9-9B59F6F51360}"/>
    <dgm:cxn modelId="{7345657F-8820-4C8C-B8B0-B7E14AA26F6B}" type="presOf" srcId="{F85B233F-5263-478A-903F-D5AC817388EF}" destId="{55D1878A-CC44-4CB6-9E98-D6E33D4C3928}" srcOrd="0" destOrd="0" presId="urn:microsoft.com/office/officeart/2005/8/layout/default#1"/>
    <dgm:cxn modelId="{88F152C7-9AAA-43B1-B3ED-572C62B1B2FC}" type="presParOf" srcId="{AEE06E63-C6D3-4B1C-B9F2-C5A4B7B50075}" destId="{67B24B65-5B73-4A8D-B9B0-60454EACC5FB}" srcOrd="0" destOrd="0" presId="urn:microsoft.com/office/officeart/2005/8/layout/default#1"/>
    <dgm:cxn modelId="{EE8B5EB9-D232-479F-A5A1-35C27A1C1B2F}" type="presParOf" srcId="{AEE06E63-C6D3-4B1C-B9F2-C5A4B7B50075}" destId="{9BF57551-5CCA-4A00-B4AC-0EEB5915C912}" srcOrd="1" destOrd="0" presId="urn:microsoft.com/office/officeart/2005/8/layout/default#1"/>
    <dgm:cxn modelId="{E27E3260-29BC-402A-82B4-0E413A71B457}" type="presParOf" srcId="{AEE06E63-C6D3-4B1C-B9F2-C5A4B7B50075}" destId="{D080DE3E-5E7E-4057-AB04-77FD33E8C59D}" srcOrd="2" destOrd="0" presId="urn:microsoft.com/office/officeart/2005/8/layout/default#1"/>
    <dgm:cxn modelId="{9D03D062-D0A2-40A8-9D6D-3707639AE2FA}" type="presParOf" srcId="{AEE06E63-C6D3-4B1C-B9F2-C5A4B7B50075}" destId="{30AC1F2F-6981-48D7-9367-483CBCDBD590}" srcOrd="3" destOrd="0" presId="urn:microsoft.com/office/officeart/2005/8/layout/default#1"/>
    <dgm:cxn modelId="{8EDD7D4E-7D85-4999-B24C-2E9720864A6E}" type="presParOf" srcId="{AEE06E63-C6D3-4B1C-B9F2-C5A4B7B50075}" destId="{EC3E39D8-7E6E-436A-B2CE-6D1641934DAE}" srcOrd="4" destOrd="0" presId="urn:microsoft.com/office/officeart/2005/8/layout/default#1"/>
    <dgm:cxn modelId="{BE0EA2A6-59BF-4B9B-B7EF-0A982CF776F4}" type="presParOf" srcId="{AEE06E63-C6D3-4B1C-B9F2-C5A4B7B50075}" destId="{AAF234BA-EB4D-4463-A5C1-37BEE0AFF863}" srcOrd="5" destOrd="0" presId="urn:microsoft.com/office/officeart/2005/8/layout/default#1"/>
    <dgm:cxn modelId="{D7939DAB-0368-4AB0-BC17-B37D3220D48F}" type="presParOf" srcId="{AEE06E63-C6D3-4B1C-B9F2-C5A4B7B50075}" destId="{850A59BC-0DA3-404D-9C8E-17DB4C0EF03A}" srcOrd="6" destOrd="0" presId="urn:microsoft.com/office/officeart/2005/8/layout/default#1"/>
    <dgm:cxn modelId="{22502E95-DA16-4E0D-B35E-6379E8F4E74C}" type="presParOf" srcId="{AEE06E63-C6D3-4B1C-B9F2-C5A4B7B50075}" destId="{D70300A6-E5FD-4C3E-AC5A-64EF3AC39582}" srcOrd="7" destOrd="0" presId="urn:microsoft.com/office/officeart/2005/8/layout/default#1"/>
    <dgm:cxn modelId="{B2EEDC20-8B3D-4E0C-8667-305EE6A5A4A2}" type="presParOf" srcId="{AEE06E63-C6D3-4B1C-B9F2-C5A4B7B50075}" destId="{55D1878A-CC44-4CB6-9E98-D6E33D4C3928}"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628C24-0FB0-4E06-8B03-5D3D71D4083A}"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pPr rtl="1"/>
          <a:endParaRPr lang="ar-SA"/>
        </a:p>
      </dgm:t>
    </dgm:pt>
    <dgm:pt modelId="{CCD8916C-FC67-437C-86E2-A3773DC59573}">
      <dgm:prSet phldrT="[نص]" custT="1"/>
      <dgm:spPr/>
      <dgm:t>
        <a:bodyPr/>
        <a:lstStyle/>
        <a:p>
          <a:pPr rtl="1"/>
          <a:r>
            <a:rPr lang="en-US" sz="4800" b="1" dirty="0" smtClean="0"/>
            <a:t>Hormones</a:t>
          </a:r>
          <a:endParaRPr lang="ar-SA" sz="6500" b="1" dirty="0"/>
        </a:p>
      </dgm:t>
    </dgm:pt>
    <dgm:pt modelId="{EB6D6086-804E-4349-ACB8-EE695E0A0738}" type="parTrans" cxnId="{4DAD9A9A-11B2-433A-BC21-14EEA4C0A7A3}">
      <dgm:prSet/>
      <dgm:spPr/>
      <dgm:t>
        <a:bodyPr/>
        <a:lstStyle/>
        <a:p>
          <a:pPr rtl="1"/>
          <a:endParaRPr lang="ar-SA"/>
        </a:p>
      </dgm:t>
    </dgm:pt>
    <dgm:pt modelId="{D39E0758-A09C-463C-A636-8CEAF7C7F230}" type="sibTrans" cxnId="{4DAD9A9A-11B2-433A-BC21-14EEA4C0A7A3}">
      <dgm:prSet/>
      <dgm:spPr/>
      <dgm:t>
        <a:bodyPr/>
        <a:lstStyle/>
        <a:p>
          <a:pPr rtl="1"/>
          <a:endParaRPr lang="ar-SA"/>
        </a:p>
      </dgm:t>
    </dgm:pt>
    <dgm:pt modelId="{5EBFD5E5-F107-4FA3-AE61-DF97755068DA}">
      <dgm:prSet phldrT="[نص]" custT="1"/>
      <dgm:spPr/>
      <dgm:t>
        <a:bodyPr/>
        <a:lstStyle/>
        <a:p>
          <a:pPr rtl="1"/>
          <a:r>
            <a:rPr lang="en-US" sz="3600" b="1" dirty="0" smtClean="0"/>
            <a:t>Estrogen</a:t>
          </a:r>
          <a:endParaRPr lang="ar-SA" sz="5000" b="1" dirty="0"/>
        </a:p>
      </dgm:t>
    </dgm:pt>
    <dgm:pt modelId="{3202D372-7229-4528-A286-00CAAC68B442}" type="parTrans" cxnId="{76D2D91D-DA9F-4CBC-A1AD-422EB2344590}">
      <dgm:prSet/>
      <dgm:spPr/>
      <dgm:t>
        <a:bodyPr/>
        <a:lstStyle/>
        <a:p>
          <a:pPr rtl="1"/>
          <a:endParaRPr lang="ar-SA"/>
        </a:p>
      </dgm:t>
    </dgm:pt>
    <dgm:pt modelId="{86B43304-CCF2-4B41-A399-9E4780EEC01C}" type="sibTrans" cxnId="{76D2D91D-DA9F-4CBC-A1AD-422EB2344590}">
      <dgm:prSet/>
      <dgm:spPr/>
      <dgm:t>
        <a:bodyPr/>
        <a:lstStyle/>
        <a:p>
          <a:pPr rtl="1"/>
          <a:endParaRPr lang="ar-SA"/>
        </a:p>
      </dgm:t>
    </dgm:pt>
    <dgm:pt modelId="{DB1FA557-99B5-442B-9203-DE4E99EF78FE}">
      <dgm:prSet phldrT="[نص]" custT="1"/>
      <dgm:spPr/>
      <dgm:t>
        <a:bodyPr/>
        <a:lstStyle/>
        <a:p>
          <a:pPr rtl="1"/>
          <a:r>
            <a:rPr lang="en-US" sz="3600" b="1" dirty="0" smtClean="0"/>
            <a:t>DHEA</a:t>
          </a:r>
          <a:r>
            <a:rPr lang="en-US" sz="1800" b="1" dirty="0" smtClean="0"/>
            <a:t>(in skin)</a:t>
          </a:r>
          <a:endParaRPr lang="ar-SA" sz="2800" b="1" dirty="0"/>
        </a:p>
      </dgm:t>
    </dgm:pt>
    <dgm:pt modelId="{D813C6AC-4A02-46FE-9A3C-BBCD3068ED2A}" type="parTrans" cxnId="{4AFEF007-7FE2-447D-A4BF-9B27623ED3BC}">
      <dgm:prSet/>
      <dgm:spPr/>
      <dgm:t>
        <a:bodyPr/>
        <a:lstStyle/>
        <a:p>
          <a:pPr rtl="1"/>
          <a:endParaRPr lang="ar-SA"/>
        </a:p>
      </dgm:t>
    </dgm:pt>
    <dgm:pt modelId="{5EE219C5-78CF-4839-939C-3C2C676E15A3}" type="sibTrans" cxnId="{4AFEF007-7FE2-447D-A4BF-9B27623ED3BC}">
      <dgm:prSet/>
      <dgm:spPr/>
      <dgm:t>
        <a:bodyPr/>
        <a:lstStyle/>
        <a:p>
          <a:pPr rtl="1"/>
          <a:endParaRPr lang="ar-SA"/>
        </a:p>
      </dgm:t>
    </dgm:pt>
    <dgm:pt modelId="{1723D6A4-F2E7-4CA6-9B2A-E8C21361B684}">
      <dgm:prSet phldrT="[نص]" custT="1"/>
      <dgm:spPr/>
      <dgm:t>
        <a:bodyPr/>
        <a:lstStyle/>
        <a:p>
          <a:pPr rtl="1"/>
          <a:r>
            <a:rPr lang="en-US" sz="3600" b="1" dirty="0" smtClean="0"/>
            <a:t>Melatonin</a:t>
          </a:r>
          <a:r>
            <a:rPr lang="en-US" sz="1600" b="1" dirty="0" smtClean="0"/>
            <a:t>(in skin)</a:t>
          </a:r>
          <a:endParaRPr lang="ar-SA" sz="2400" b="1" dirty="0"/>
        </a:p>
      </dgm:t>
    </dgm:pt>
    <dgm:pt modelId="{C94AF594-43BA-434D-AE0E-52666715439A}" type="parTrans" cxnId="{A9E4C034-E64E-4D13-AD1B-67B020FE18ED}">
      <dgm:prSet/>
      <dgm:spPr/>
      <dgm:t>
        <a:bodyPr/>
        <a:lstStyle/>
        <a:p>
          <a:pPr rtl="1"/>
          <a:endParaRPr lang="ar-SA"/>
        </a:p>
      </dgm:t>
    </dgm:pt>
    <dgm:pt modelId="{E7EAB2F0-3CD5-4468-996F-118FFBBF8175}" type="sibTrans" cxnId="{A9E4C034-E64E-4D13-AD1B-67B020FE18ED}">
      <dgm:prSet/>
      <dgm:spPr/>
      <dgm:t>
        <a:bodyPr/>
        <a:lstStyle/>
        <a:p>
          <a:pPr rtl="1"/>
          <a:endParaRPr lang="ar-SA"/>
        </a:p>
      </dgm:t>
    </dgm:pt>
    <dgm:pt modelId="{D992514D-8880-4207-957E-AC258261EC4C}" type="pres">
      <dgm:prSet presAssocID="{33628C24-0FB0-4E06-8B03-5D3D71D4083A}" presName="hierChild1" presStyleCnt="0">
        <dgm:presLayoutVars>
          <dgm:orgChart val="1"/>
          <dgm:chPref val="1"/>
          <dgm:dir/>
          <dgm:animOne val="branch"/>
          <dgm:animLvl val="lvl"/>
          <dgm:resizeHandles/>
        </dgm:presLayoutVars>
      </dgm:prSet>
      <dgm:spPr/>
      <dgm:t>
        <a:bodyPr/>
        <a:lstStyle/>
        <a:p>
          <a:endParaRPr lang="en-US"/>
        </a:p>
      </dgm:t>
    </dgm:pt>
    <dgm:pt modelId="{937294FE-0706-4B40-B0F9-0148E719CF5E}" type="pres">
      <dgm:prSet presAssocID="{CCD8916C-FC67-437C-86E2-A3773DC59573}" presName="hierRoot1" presStyleCnt="0">
        <dgm:presLayoutVars>
          <dgm:hierBranch val="init"/>
        </dgm:presLayoutVars>
      </dgm:prSet>
      <dgm:spPr/>
    </dgm:pt>
    <dgm:pt modelId="{DAED0902-285B-4595-A295-9CF5AB465282}" type="pres">
      <dgm:prSet presAssocID="{CCD8916C-FC67-437C-86E2-A3773DC59573}" presName="rootComposite1" presStyleCnt="0"/>
      <dgm:spPr/>
    </dgm:pt>
    <dgm:pt modelId="{CC5BE8CE-138A-4F1C-BEAF-047524241DC5}" type="pres">
      <dgm:prSet presAssocID="{CCD8916C-FC67-437C-86E2-A3773DC59573}" presName="rootText1" presStyleLbl="node0" presStyleIdx="0" presStyleCnt="1" custScaleX="185023" custLinFactNeighborX="-16602" custLinFactNeighborY="-60239">
        <dgm:presLayoutVars>
          <dgm:chPref val="3"/>
        </dgm:presLayoutVars>
      </dgm:prSet>
      <dgm:spPr/>
      <dgm:t>
        <a:bodyPr/>
        <a:lstStyle/>
        <a:p>
          <a:pPr rtl="1"/>
          <a:endParaRPr lang="ar-SA"/>
        </a:p>
      </dgm:t>
    </dgm:pt>
    <dgm:pt modelId="{AD31AF98-93C4-4A8F-8983-AA1C088C7512}" type="pres">
      <dgm:prSet presAssocID="{CCD8916C-FC67-437C-86E2-A3773DC59573}" presName="rootConnector1" presStyleLbl="node1" presStyleIdx="0" presStyleCnt="0"/>
      <dgm:spPr/>
      <dgm:t>
        <a:bodyPr/>
        <a:lstStyle/>
        <a:p>
          <a:endParaRPr lang="en-US"/>
        </a:p>
      </dgm:t>
    </dgm:pt>
    <dgm:pt modelId="{90D17E32-03FF-441B-A29D-C698178F789B}" type="pres">
      <dgm:prSet presAssocID="{CCD8916C-FC67-437C-86E2-A3773DC59573}" presName="hierChild2" presStyleCnt="0"/>
      <dgm:spPr/>
    </dgm:pt>
    <dgm:pt modelId="{39C098DE-C3E4-4006-BAA9-BEF3DC65DFE8}" type="pres">
      <dgm:prSet presAssocID="{3202D372-7229-4528-A286-00CAAC68B442}" presName="Name37" presStyleLbl="parChTrans1D2" presStyleIdx="0" presStyleCnt="3"/>
      <dgm:spPr/>
      <dgm:t>
        <a:bodyPr/>
        <a:lstStyle/>
        <a:p>
          <a:endParaRPr lang="en-US"/>
        </a:p>
      </dgm:t>
    </dgm:pt>
    <dgm:pt modelId="{98953490-4D5C-42B1-A23F-B59513322D5B}" type="pres">
      <dgm:prSet presAssocID="{5EBFD5E5-F107-4FA3-AE61-DF97755068DA}" presName="hierRoot2" presStyleCnt="0">
        <dgm:presLayoutVars>
          <dgm:hierBranch val="init"/>
        </dgm:presLayoutVars>
      </dgm:prSet>
      <dgm:spPr/>
    </dgm:pt>
    <dgm:pt modelId="{57324F7E-1E09-4F0B-B660-3A9E3AE184E2}" type="pres">
      <dgm:prSet presAssocID="{5EBFD5E5-F107-4FA3-AE61-DF97755068DA}" presName="rootComposite" presStyleCnt="0"/>
      <dgm:spPr/>
    </dgm:pt>
    <dgm:pt modelId="{F06F6861-86F6-4A98-AB4A-B915A8A357FE}" type="pres">
      <dgm:prSet presAssocID="{5EBFD5E5-F107-4FA3-AE61-DF97755068DA}" presName="rootText" presStyleLbl="node2" presStyleIdx="0" presStyleCnt="3" custScaleX="108985" custLinFactNeighborX="3629" custLinFactNeighborY="-9904">
        <dgm:presLayoutVars>
          <dgm:chPref val="3"/>
        </dgm:presLayoutVars>
      </dgm:prSet>
      <dgm:spPr/>
      <dgm:t>
        <a:bodyPr/>
        <a:lstStyle/>
        <a:p>
          <a:endParaRPr lang="en-US"/>
        </a:p>
      </dgm:t>
    </dgm:pt>
    <dgm:pt modelId="{4197D2DC-C19E-4445-8CE0-27FD1C16BA2C}" type="pres">
      <dgm:prSet presAssocID="{5EBFD5E5-F107-4FA3-AE61-DF97755068DA}" presName="rootConnector" presStyleLbl="node2" presStyleIdx="0" presStyleCnt="3"/>
      <dgm:spPr/>
      <dgm:t>
        <a:bodyPr/>
        <a:lstStyle/>
        <a:p>
          <a:endParaRPr lang="en-US"/>
        </a:p>
      </dgm:t>
    </dgm:pt>
    <dgm:pt modelId="{6DAE2AA2-0173-4A30-89CF-25470B18BBA1}" type="pres">
      <dgm:prSet presAssocID="{5EBFD5E5-F107-4FA3-AE61-DF97755068DA}" presName="hierChild4" presStyleCnt="0"/>
      <dgm:spPr/>
    </dgm:pt>
    <dgm:pt modelId="{0F15D96A-8FD0-4763-B279-2A89E0FE7052}" type="pres">
      <dgm:prSet presAssocID="{5EBFD5E5-F107-4FA3-AE61-DF97755068DA}" presName="hierChild5" presStyleCnt="0"/>
      <dgm:spPr/>
    </dgm:pt>
    <dgm:pt modelId="{F40A7F0E-8A33-4B7A-BEBF-2533F00ED58F}" type="pres">
      <dgm:prSet presAssocID="{D813C6AC-4A02-46FE-9A3C-BBCD3068ED2A}" presName="Name37" presStyleLbl="parChTrans1D2" presStyleIdx="1" presStyleCnt="3"/>
      <dgm:spPr/>
      <dgm:t>
        <a:bodyPr/>
        <a:lstStyle/>
        <a:p>
          <a:endParaRPr lang="en-US"/>
        </a:p>
      </dgm:t>
    </dgm:pt>
    <dgm:pt modelId="{BB71BE0E-1945-4831-93AA-CB9ADC9B2687}" type="pres">
      <dgm:prSet presAssocID="{DB1FA557-99B5-442B-9203-DE4E99EF78FE}" presName="hierRoot2" presStyleCnt="0">
        <dgm:presLayoutVars>
          <dgm:hierBranch val="init"/>
        </dgm:presLayoutVars>
      </dgm:prSet>
      <dgm:spPr/>
    </dgm:pt>
    <dgm:pt modelId="{5E1FB26A-11AD-48BB-BB32-0F5C5F4F73E6}" type="pres">
      <dgm:prSet presAssocID="{DB1FA557-99B5-442B-9203-DE4E99EF78FE}" presName="rootComposite" presStyleCnt="0"/>
      <dgm:spPr/>
    </dgm:pt>
    <dgm:pt modelId="{6237679F-672B-4410-AD40-6D8FDC9EAECA}" type="pres">
      <dgm:prSet presAssocID="{DB1FA557-99B5-442B-9203-DE4E99EF78FE}" presName="rootText" presStyleLbl="node2" presStyleIdx="1" presStyleCnt="3" custScaleX="107066" custLinFactNeighborX="-1762" custLinFactNeighborY="-9904">
        <dgm:presLayoutVars>
          <dgm:chPref val="3"/>
        </dgm:presLayoutVars>
      </dgm:prSet>
      <dgm:spPr/>
      <dgm:t>
        <a:bodyPr/>
        <a:lstStyle/>
        <a:p>
          <a:pPr rtl="1"/>
          <a:endParaRPr lang="ar-SA"/>
        </a:p>
      </dgm:t>
    </dgm:pt>
    <dgm:pt modelId="{FD7C6AC7-58C3-43CE-B448-6DB8A1CD08B0}" type="pres">
      <dgm:prSet presAssocID="{DB1FA557-99B5-442B-9203-DE4E99EF78FE}" presName="rootConnector" presStyleLbl="node2" presStyleIdx="1" presStyleCnt="3"/>
      <dgm:spPr/>
      <dgm:t>
        <a:bodyPr/>
        <a:lstStyle/>
        <a:p>
          <a:endParaRPr lang="en-US"/>
        </a:p>
      </dgm:t>
    </dgm:pt>
    <dgm:pt modelId="{3B43AC86-1AFD-4C7E-9D97-0602004AF4B2}" type="pres">
      <dgm:prSet presAssocID="{DB1FA557-99B5-442B-9203-DE4E99EF78FE}" presName="hierChild4" presStyleCnt="0"/>
      <dgm:spPr/>
    </dgm:pt>
    <dgm:pt modelId="{EB00E830-A9E4-4CA3-B2D6-560C0FF7C02C}" type="pres">
      <dgm:prSet presAssocID="{DB1FA557-99B5-442B-9203-DE4E99EF78FE}" presName="hierChild5" presStyleCnt="0"/>
      <dgm:spPr/>
    </dgm:pt>
    <dgm:pt modelId="{24516D71-44E0-40A7-9B2E-62AADB226B8C}" type="pres">
      <dgm:prSet presAssocID="{C94AF594-43BA-434D-AE0E-52666715439A}" presName="Name37" presStyleLbl="parChTrans1D2" presStyleIdx="2" presStyleCnt="3"/>
      <dgm:spPr/>
      <dgm:t>
        <a:bodyPr/>
        <a:lstStyle/>
        <a:p>
          <a:endParaRPr lang="en-US"/>
        </a:p>
      </dgm:t>
    </dgm:pt>
    <dgm:pt modelId="{7543B47E-3520-418F-BC34-463B9C899A17}" type="pres">
      <dgm:prSet presAssocID="{1723D6A4-F2E7-4CA6-9B2A-E8C21361B684}" presName="hierRoot2" presStyleCnt="0">
        <dgm:presLayoutVars>
          <dgm:hierBranch val="init"/>
        </dgm:presLayoutVars>
      </dgm:prSet>
      <dgm:spPr/>
    </dgm:pt>
    <dgm:pt modelId="{AF734209-2988-436D-B5E5-C8E11DB8123D}" type="pres">
      <dgm:prSet presAssocID="{1723D6A4-F2E7-4CA6-9B2A-E8C21361B684}" presName="rootComposite" presStyleCnt="0"/>
      <dgm:spPr/>
    </dgm:pt>
    <dgm:pt modelId="{27B1AF61-9DC4-4088-AC09-BE62FB9ED6C7}" type="pres">
      <dgm:prSet presAssocID="{1723D6A4-F2E7-4CA6-9B2A-E8C21361B684}" presName="rootText" presStyleLbl="node2" presStyleIdx="2" presStyleCnt="3" custScaleX="156641" custLinFactNeighborX="-7770" custLinFactNeighborY="-9904">
        <dgm:presLayoutVars>
          <dgm:chPref val="3"/>
        </dgm:presLayoutVars>
      </dgm:prSet>
      <dgm:spPr/>
      <dgm:t>
        <a:bodyPr/>
        <a:lstStyle/>
        <a:p>
          <a:pPr rtl="1"/>
          <a:endParaRPr lang="ar-SA"/>
        </a:p>
      </dgm:t>
    </dgm:pt>
    <dgm:pt modelId="{F71606E4-A716-40AF-AC00-AB955796936B}" type="pres">
      <dgm:prSet presAssocID="{1723D6A4-F2E7-4CA6-9B2A-E8C21361B684}" presName="rootConnector" presStyleLbl="node2" presStyleIdx="2" presStyleCnt="3"/>
      <dgm:spPr/>
      <dgm:t>
        <a:bodyPr/>
        <a:lstStyle/>
        <a:p>
          <a:endParaRPr lang="en-US"/>
        </a:p>
      </dgm:t>
    </dgm:pt>
    <dgm:pt modelId="{B4ECA359-3813-4CB2-819D-8434E95636A9}" type="pres">
      <dgm:prSet presAssocID="{1723D6A4-F2E7-4CA6-9B2A-E8C21361B684}" presName="hierChild4" presStyleCnt="0"/>
      <dgm:spPr/>
    </dgm:pt>
    <dgm:pt modelId="{94166218-73E5-4356-A672-00119F08CBE9}" type="pres">
      <dgm:prSet presAssocID="{1723D6A4-F2E7-4CA6-9B2A-E8C21361B684}" presName="hierChild5" presStyleCnt="0"/>
      <dgm:spPr/>
    </dgm:pt>
    <dgm:pt modelId="{55D0E933-9258-4492-9148-FE3C91A52955}" type="pres">
      <dgm:prSet presAssocID="{CCD8916C-FC67-437C-86E2-A3773DC59573}" presName="hierChild3" presStyleCnt="0"/>
      <dgm:spPr/>
    </dgm:pt>
  </dgm:ptLst>
  <dgm:cxnLst>
    <dgm:cxn modelId="{CD222ABF-3BEE-485A-B1CF-F81C2148D06E}" type="presOf" srcId="{CCD8916C-FC67-437C-86E2-A3773DC59573}" destId="{CC5BE8CE-138A-4F1C-BEAF-047524241DC5}" srcOrd="0" destOrd="0" presId="urn:microsoft.com/office/officeart/2005/8/layout/orgChart1"/>
    <dgm:cxn modelId="{76D2D91D-DA9F-4CBC-A1AD-422EB2344590}" srcId="{CCD8916C-FC67-437C-86E2-A3773DC59573}" destId="{5EBFD5E5-F107-4FA3-AE61-DF97755068DA}" srcOrd="0" destOrd="0" parTransId="{3202D372-7229-4528-A286-00CAAC68B442}" sibTransId="{86B43304-CCF2-4B41-A399-9E4780EEC01C}"/>
    <dgm:cxn modelId="{96242B90-F45D-4851-B481-663A8DA8838E}" type="presOf" srcId="{33628C24-0FB0-4E06-8B03-5D3D71D4083A}" destId="{D992514D-8880-4207-957E-AC258261EC4C}" srcOrd="0" destOrd="0" presId="urn:microsoft.com/office/officeart/2005/8/layout/orgChart1"/>
    <dgm:cxn modelId="{63B8411A-AF2B-4820-9378-6DD09A385805}" type="presOf" srcId="{C94AF594-43BA-434D-AE0E-52666715439A}" destId="{24516D71-44E0-40A7-9B2E-62AADB226B8C}" srcOrd="0" destOrd="0" presId="urn:microsoft.com/office/officeart/2005/8/layout/orgChart1"/>
    <dgm:cxn modelId="{F09D62B2-CE0E-44D4-83AF-D2566B7524DD}" type="presOf" srcId="{5EBFD5E5-F107-4FA3-AE61-DF97755068DA}" destId="{4197D2DC-C19E-4445-8CE0-27FD1C16BA2C}" srcOrd="1" destOrd="0" presId="urn:microsoft.com/office/officeart/2005/8/layout/orgChart1"/>
    <dgm:cxn modelId="{D08D0B4B-C00B-4BE1-A3FF-0D41C2E11101}" type="presOf" srcId="{5EBFD5E5-F107-4FA3-AE61-DF97755068DA}" destId="{F06F6861-86F6-4A98-AB4A-B915A8A357FE}" srcOrd="0" destOrd="0" presId="urn:microsoft.com/office/officeart/2005/8/layout/orgChart1"/>
    <dgm:cxn modelId="{376D2385-6669-4021-822E-4313839AC5C2}" type="presOf" srcId="{3202D372-7229-4528-A286-00CAAC68B442}" destId="{39C098DE-C3E4-4006-BAA9-BEF3DC65DFE8}" srcOrd="0" destOrd="0" presId="urn:microsoft.com/office/officeart/2005/8/layout/orgChart1"/>
    <dgm:cxn modelId="{4AFEF007-7FE2-447D-A4BF-9B27623ED3BC}" srcId="{CCD8916C-FC67-437C-86E2-A3773DC59573}" destId="{DB1FA557-99B5-442B-9203-DE4E99EF78FE}" srcOrd="1" destOrd="0" parTransId="{D813C6AC-4A02-46FE-9A3C-BBCD3068ED2A}" sibTransId="{5EE219C5-78CF-4839-939C-3C2C676E15A3}"/>
    <dgm:cxn modelId="{4DAD9A9A-11B2-433A-BC21-14EEA4C0A7A3}" srcId="{33628C24-0FB0-4E06-8B03-5D3D71D4083A}" destId="{CCD8916C-FC67-437C-86E2-A3773DC59573}" srcOrd="0" destOrd="0" parTransId="{EB6D6086-804E-4349-ACB8-EE695E0A0738}" sibTransId="{D39E0758-A09C-463C-A636-8CEAF7C7F230}"/>
    <dgm:cxn modelId="{AAD71429-53CB-4D52-B212-FBC417E90666}" type="presOf" srcId="{DB1FA557-99B5-442B-9203-DE4E99EF78FE}" destId="{FD7C6AC7-58C3-43CE-B448-6DB8A1CD08B0}" srcOrd="1" destOrd="0" presId="urn:microsoft.com/office/officeart/2005/8/layout/orgChart1"/>
    <dgm:cxn modelId="{631206AA-6FBF-4927-B9F7-35C5743E984D}" type="presOf" srcId="{1723D6A4-F2E7-4CA6-9B2A-E8C21361B684}" destId="{27B1AF61-9DC4-4088-AC09-BE62FB9ED6C7}" srcOrd="0" destOrd="0" presId="urn:microsoft.com/office/officeart/2005/8/layout/orgChart1"/>
    <dgm:cxn modelId="{A9E4C034-E64E-4D13-AD1B-67B020FE18ED}" srcId="{CCD8916C-FC67-437C-86E2-A3773DC59573}" destId="{1723D6A4-F2E7-4CA6-9B2A-E8C21361B684}" srcOrd="2" destOrd="0" parTransId="{C94AF594-43BA-434D-AE0E-52666715439A}" sibTransId="{E7EAB2F0-3CD5-4468-996F-118FFBBF8175}"/>
    <dgm:cxn modelId="{ECAD67A0-F471-4095-813F-F546B7D9F506}" type="presOf" srcId="{CCD8916C-FC67-437C-86E2-A3773DC59573}" destId="{AD31AF98-93C4-4A8F-8983-AA1C088C7512}" srcOrd="1" destOrd="0" presId="urn:microsoft.com/office/officeart/2005/8/layout/orgChart1"/>
    <dgm:cxn modelId="{184A941D-7DAF-44F2-84D3-71995AA3E66D}" type="presOf" srcId="{DB1FA557-99B5-442B-9203-DE4E99EF78FE}" destId="{6237679F-672B-4410-AD40-6D8FDC9EAECA}" srcOrd="0" destOrd="0" presId="urn:microsoft.com/office/officeart/2005/8/layout/orgChart1"/>
    <dgm:cxn modelId="{21C7E03D-F27C-4C4B-ACFB-7B0D5602144E}" type="presOf" srcId="{1723D6A4-F2E7-4CA6-9B2A-E8C21361B684}" destId="{F71606E4-A716-40AF-AC00-AB955796936B}" srcOrd="1" destOrd="0" presId="urn:microsoft.com/office/officeart/2005/8/layout/orgChart1"/>
    <dgm:cxn modelId="{2EE1DCBC-5AF0-4414-99E6-448380EB61A3}" type="presOf" srcId="{D813C6AC-4A02-46FE-9A3C-BBCD3068ED2A}" destId="{F40A7F0E-8A33-4B7A-BEBF-2533F00ED58F}" srcOrd="0" destOrd="0" presId="urn:microsoft.com/office/officeart/2005/8/layout/orgChart1"/>
    <dgm:cxn modelId="{01071DBE-CA62-43BF-8D0D-373BA19CB9C3}" type="presParOf" srcId="{D992514D-8880-4207-957E-AC258261EC4C}" destId="{937294FE-0706-4B40-B0F9-0148E719CF5E}" srcOrd="0" destOrd="0" presId="urn:microsoft.com/office/officeart/2005/8/layout/orgChart1"/>
    <dgm:cxn modelId="{394409F5-3AB1-4C71-9CA6-4AAE4E4263CA}" type="presParOf" srcId="{937294FE-0706-4B40-B0F9-0148E719CF5E}" destId="{DAED0902-285B-4595-A295-9CF5AB465282}" srcOrd="0" destOrd="0" presId="urn:microsoft.com/office/officeart/2005/8/layout/orgChart1"/>
    <dgm:cxn modelId="{3E69A93F-B0BC-4CE2-A240-E2EACC3D6686}" type="presParOf" srcId="{DAED0902-285B-4595-A295-9CF5AB465282}" destId="{CC5BE8CE-138A-4F1C-BEAF-047524241DC5}" srcOrd="0" destOrd="0" presId="urn:microsoft.com/office/officeart/2005/8/layout/orgChart1"/>
    <dgm:cxn modelId="{3D79D60B-DE9C-4E1A-B585-5724AFB2DE1C}" type="presParOf" srcId="{DAED0902-285B-4595-A295-9CF5AB465282}" destId="{AD31AF98-93C4-4A8F-8983-AA1C088C7512}" srcOrd="1" destOrd="0" presId="urn:microsoft.com/office/officeart/2005/8/layout/orgChart1"/>
    <dgm:cxn modelId="{49DA1B95-CC22-4AEC-8C8A-167FE207E2A7}" type="presParOf" srcId="{937294FE-0706-4B40-B0F9-0148E719CF5E}" destId="{90D17E32-03FF-441B-A29D-C698178F789B}" srcOrd="1" destOrd="0" presId="urn:microsoft.com/office/officeart/2005/8/layout/orgChart1"/>
    <dgm:cxn modelId="{42097D22-0260-4CD8-8D74-06E51C5B9228}" type="presParOf" srcId="{90D17E32-03FF-441B-A29D-C698178F789B}" destId="{39C098DE-C3E4-4006-BAA9-BEF3DC65DFE8}" srcOrd="0" destOrd="0" presId="urn:microsoft.com/office/officeart/2005/8/layout/orgChart1"/>
    <dgm:cxn modelId="{C2FD60EF-534B-4F75-993E-447AEB68FBA2}" type="presParOf" srcId="{90D17E32-03FF-441B-A29D-C698178F789B}" destId="{98953490-4D5C-42B1-A23F-B59513322D5B}" srcOrd="1" destOrd="0" presId="urn:microsoft.com/office/officeart/2005/8/layout/orgChart1"/>
    <dgm:cxn modelId="{FC4DA02B-10CE-4D8A-964B-20837CE70F9B}" type="presParOf" srcId="{98953490-4D5C-42B1-A23F-B59513322D5B}" destId="{57324F7E-1E09-4F0B-B660-3A9E3AE184E2}" srcOrd="0" destOrd="0" presId="urn:microsoft.com/office/officeart/2005/8/layout/orgChart1"/>
    <dgm:cxn modelId="{8FCFEDC0-DC11-4728-B28E-103A63950171}" type="presParOf" srcId="{57324F7E-1E09-4F0B-B660-3A9E3AE184E2}" destId="{F06F6861-86F6-4A98-AB4A-B915A8A357FE}" srcOrd="0" destOrd="0" presId="urn:microsoft.com/office/officeart/2005/8/layout/orgChart1"/>
    <dgm:cxn modelId="{97EB3109-015C-4FD7-B583-F2B68991099D}" type="presParOf" srcId="{57324F7E-1E09-4F0B-B660-3A9E3AE184E2}" destId="{4197D2DC-C19E-4445-8CE0-27FD1C16BA2C}" srcOrd="1" destOrd="0" presId="urn:microsoft.com/office/officeart/2005/8/layout/orgChart1"/>
    <dgm:cxn modelId="{60518470-81CC-423D-8311-0B4816F9B6C3}" type="presParOf" srcId="{98953490-4D5C-42B1-A23F-B59513322D5B}" destId="{6DAE2AA2-0173-4A30-89CF-25470B18BBA1}" srcOrd="1" destOrd="0" presId="urn:microsoft.com/office/officeart/2005/8/layout/orgChart1"/>
    <dgm:cxn modelId="{55FBC129-BCCE-475C-A08C-B9695A778038}" type="presParOf" srcId="{98953490-4D5C-42B1-A23F-B59513322D5B}" destId="{0F15D96A-8FD0-4763-B279-2A89E0FE7052}" srcOrd="2" destOrd="0" presId="urn:microsoft.com/office/officeart/2005/8/layout/orgChart1"/>
    <dgm:cxn modelId="{47F24C8B-F06D-4CB8-8855-58D95F5F2706}" type="presParOf" srcId="{90D17E32-03FF-441B-A29D-C698178F789B}" destId="{F40A7F0E-8A33-4B7A-BEBF-2533F00ED58F}" srcOrd="2" destOrd="0" presId="urn:microsoft.com/office/officeart/2005/8/layout/orgChart1"/>
    <dgm:cxn modelId="{9AB43ADE-F59D-4018-95C4-667E0273769B}" type="presParOf" srcId="{90D17E32-03FF-441B-A29D-C698178F789B}" destId="{BB71BE0E-1945-4831-93AA-CB9ADC9B2687}" srcOrd="3" destOrd="0" presId="urn:microsoft.com/office/officeart/2005/8/layout/orgChart1"/>
    <dgm:cxn modelId="{46E5A462-50CF-4D5C-9D74-A613106F2996}" type="presParOf" srcId="{BB71BE0E-1945-4831-93AA-CB9ADC9B2687}" destId="{5E1FB26A-11AD-48BB-BB32-0F5C5F4F73E6}" srcOrd="0" destOrd="0" presId="urn:microsoft.com/office/officeart/2005/8/layout/orgChart1"/>
    <dgm:cxn modelId="{1CD62FC0-0ECE-4F8B-8266-20DC5720AEC5}" type="presParOf" srcId="{5E1FB26A-11AD-48BB-BB32-0F5C5F4F73E6}" destId="{6237679F-672B-4410-AD40-6D8FDC9EAECA}" srcOrd="0" destOrd="0" presId="urn:microsoft.com/office/officeart/2005/8/layout/orgChart1"/>
    <dgm:cxn modelId="{C9016639-6DD2-437B-969C-32E8C172E591}" type="presParOf" srcId="{5E1FB26A-11AD-48BB-BB32-0F5C5F4F73E6}" destId="{FD7C6AC7-58C3-43CE-B448-6DB8A1CD08B0}" srcOrd="1" destOrd="0" presId="urn:microsoft.com/office/officeart/2005/8/layout/orgChart1"/>
    <dgm:cxn modelId="{A5DEAEBA-3561-45F2-A17A-AF54F777389B}" type="presParOf" srcId="{BB71BE0E-1945-4831-93AA-CB9ADC9B2687}" destId="{3B43AC86-1AFD-4C7E-9D97-0602004AF4B2}" srcOrd="1" destOrd="0" presId="urn:microsoft.com/office/officeart/2005/8/layout/orgChart1"/>
    <dgm:cxn modelId="{E993711D-6BBD-497A-822D-FDF8758429C5}" type="presParOf" srcId="{BB71BE0E-1945-4831-93AA-CB9ADC9B2687}" destId="{EB00E830-A9E4-4CA3-B2D6-560C0FF7C02C}" srcOrd="2" destOrd="0" presId="urn:microsoft.com/office/officeart/2005/8/layout/orgChart1"/>
    <dgm:cxn modelId="{1A385409-249F-448D-87E7-167A58C0FAC2}" type="presParOf" srcId="{90D17E32-03FF-441B-A29D-C698178F789B}" destId="{24516D71-44E0-40A7-9B2E-62AADB226B8C}" srcOrd="4" destOrd="0" presId="urn:microsoft.com/office/officeart/2005/8/layout/orgChart1"/>
    <dgm:cxn modelId="{56730DFB-4D3B-4CCE-BF32-EDDD608E2899}" type="presParOf" srcId="{90D17E32-03FF-441B-A29D-C698178F789B}" destId="{7543B47E-3520-418F-BC34-463B9C899A17}" srcOrd="5" destOrd="0" presId="urn:microsoft.com/office/officeart/2005/8/layout/orgChart1"/>
    <dgm:cxn modelId="{916D7613-A8A3-4E9A-916C-CC5DD9A12AD0}" type="presParOf" srcId="{7543B47E-3520-418F-BC34-463B9C899A17}" destId="{AF734209-2988-436D-B5E5-C8E11DB8123D}" srcOrd="0" destOrd="0" presId="urn:microsoft.com/office/officeart/2005/8/layout/orgChart1"/>
    <dgm:cxn modelId="{83F4EC86-4A55-4647-B0D4-E64D017BD1A4}" type="presParOf" srcId="{AF734209-2988-436D-B5E5-C8E11DB8123D}" destId="{27B1AF61-9DC4-4088-AC09-BE62FB9ED6C7}" srcOrd="0" destOrd="0" presId="urn:microsoft.com/office/officeart/2005/8/layout/orgChart1"/>
    <dgm:cxn modelId="{E5122535-1202-4FC9-944B-93CBDEC4585D}" type="presParOf" srcId="{AF734209-2988-436D-B5E5-C8E11DB8123D}" destId="{F71606E4-A716-40AF-AC00-AB955796936B}" srcOrd="1" destOrd="0" presId="urn:microsoft.com/office/officeart/2005/8/layout/orgChart1"/>
    <dgm:cxn modelId="{8C64DAF7-1B25-4562-B6B7-3B4A41AE2DE5}" type="presParOf" srcId="{7543B47E-3520-418F-BC34-463B9C899A17}" destId="{B4ECA359-3813-4CB2-819D-8434E95636A9}" srcOrd="1" destOrd="0" presId="urn:microsoft.com/office/officeart/2005/8/layout/orgChart1"/>
    <dgm:cxn modelId="{8ACAD160-BD1C-47F8-A547-AF738F74A035}" type="presParOf" srcId="{7543B47E-3520-418F-BC34-463B9C899A17}" destId="{94166218-73E5-4356-A672-00119F08CBE9}" srcOrd="2" destOrd="0" presId="urn:microsoft.com/office/officeart/2005/8/layout/orgChart1"/>
    <dgm:cxn modelId="{8AF95315-C7BA-4E5D-A4DF-0B4AE1ED4C04}" type="presParOf" srcId="{937294FE-0706-4B40-B0F9-0148E719CF5E}" destId="{55D0E933-9258-4492-9148-FE3C91A5295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4D96CF-B055-48F6-AB8A-A3672A6FA0A9}" type="doc">
      <dgm:prSet loTypeId="urn:microsoft.com/office/officeart/2005/8/layout/orgChart1" loCatId="hierarchy" qsTypeId="urn:microsoft.com/office/officeart/2005/8/quickstyle/simple2" qsCatId="simple" csTypeId="urn:microsoft.com/office/officeart/2005/8/colors/accent0_3" csCatId="mainScheme" phldr="1"/>
      <dgm:spPr/>
      <dgm:t>
        <a:bodyPr/>
        <a:lstStyle/>
        <a:p>
          <a:endParaRPr lang="en-US"/>
        </a:p>
      </dgm:t>
    </dgm:pt>
    <dgm:pt modelId="{2C658A29-AA54-450C-9062-15C0BFC1D6A2}">
      <dgm:prSet phldrT="[Text]"/>
      <dgm:spPr/>
      <dgm:t>
        <a:bodyPr/>
        <a:lstStyle/>
        <a:p>
          <a:r>
            <a:rPr lang="en-US" dirty="0" smtClean="0"/>
            <a:t>Treatment options</a:t>
          </a:r>
          <a:endParaRPr lang="en-US" dirty="0"/>
        </a:p>
      </dgm:t>
    </dgm:pt>
    <dgm:pt modelId="{AEAAC88A-A7F2-418C-91C0-18193221AF50}" type="parTrans" cxnId="{46B6ABB9-4C44-4E35-AEF4-72DA8AB6A38B}">
      <dgm:prSet/>
      <dgm:spPr/>
      <dgm:t>
        <a:bodyPr/>
        <a:lstStyle/>
        <a:p>
          <a:endParaRPr lang="en-US"/>
        </a:p>
      </dgm:t>
    </dgm:pt>
    <dgm:pt modelId="{21C38E16-4144-4AF1-862A-B2DD14BD554E}" type="sibTrans" cxnId="{46B6ABB9-4C44-4E35-AEF4-72DA8AB6A38B}">
      <dgm:prSet/>
      <dgm:spPr/>
      <dgm:t>
        <a:bodyPr/>
        <a:lstStyle/>
        <a:p>
          <a:endParaRPr lang="en-US"/>
        </a:p>
      </dgm:t>
    </dgm:pt>
    <dgm:pt modelId="{9496D316-D793-4DC3-9BD4-560317EC2EF3}">
      <dgm:prSet phldrT="[Text]"/>
      <dgm:spPr/>
      <dgm:t>
        <a:bodyPr/>
        <a:lstStyle/>
        <a:p>
          <a:r>
            <a:rPr lang="en-US" dirty="0" smtClean="0"/>
            <a:t>Topical treatment</a:t>
          </a:r>
          <a:endParaRPr lang="en-US" dirty="0"/>
        </a:p>
      </dgm:t>
    </dgm:pt>
    <dgm:pt modelId="{846EAC16-FF40-4A83-A502-215BC50AE094}" type="parTrans" cxnId="{0D986426-77F2-4EC8-89D6-E8D4B4DE7E9F}">
      <dgm:prSet/>
      <dgm:spPr/>
      <dgm:t>
        <a:bodyPr/>
        <a:lstStyle/>
        <a:p>
          <a:endParaRPr lang="en-US"/>
        </a:p>
      </dgm:t>
    </dgm:pt>
    <dgm:pt modelId="{A93ED6E4-6CC5-4699-A532-A2275C0F3DF2}" type="sibTrans" cxnId="{0D986426-77F2-4EC8-89D6-E8D4B4DE7E9F}">
      <dgm:prSet/>
      <dgm:spPr/>
      <dgm:t>
        <a:bodyPr/>
        <a:lstStyle/>
        <a:p>
          <a:endParaRPr lang="en-US"/>
        </a:p>
      </dgm:t>
    </dgm:pt>
    <dgm:pt modelId="{BCEBAFF0-F2F5-4AAD-B511-C442CAA412C5}">
      <dgm:prSet phldrT="[Text]"/>
      <dgm:spPr/>
      <dgm:t>
        <a:bodyPr/>
        <a:lstStyle/>
        <a:p>
          <a:r>
            <a:rPr lang="en-US" dirty="0" smtClean="0"/>
            <a:t>Systemic treatment</a:t>
          </a:r>
          <a:endParaRPr lang="en-US" dirty="0"/>
        </a:p>
      </dgm:t>
    </dgm:pt>
    <dgm:pt modelId="{46E01E6D-4A08-4EDB-8958-3108040C8753}" type="parTrans" cxnId="{EC983B13-44CF-4C6E-BFC4-87756D05EC1A}">
      <dgm:prSet/>
      <dgm:spPr/>
      <dgm:t>
        <a:bodyPr/>
        <a:lstStyle/>
        <a:p>
          <a:endParaRPr lang="en-US"/>
        </a:p>
      </dgm:t>
    </dgm:pt>
    <dgm:pt modelId="{6442C2D8-065D-4296-AE16-1A3B07BAAD0E}" type="sibTrans" cxnId="{EC983B13-44CF-4C6E-BFC4-87756D05EC1A}">
      <dgm:prSet/>
      <dgm:spPr/>
      <dgm:t>
        <a:bodyPr/>
        <a:lstStyle/>
        <a:p>
          <a:endParaRPr lang="en-US"/>
        </a:p>
      </dgm:t>
    </dgm:pt>
    <dgm:pt modelId="{D97EAC13-E40D-423F-AB72-D8E6FBD633C5}">
      <dgm:prSet phldrT="[Text]"/>
      <dgm:spPr/>
      <dgm:t>
        <a:bodyPr/>
        <a:lstStyle/>
        <a:p>
          <a:r>
            <a:rPr lang="en-US" dirty="0" smtClean="0"/>
            <a:t>Nutritional &amp; alternative therapies</a:t>
          </a:r>
        </a:p>
      </dgm:t>
    </dgm:pt>
    <dgm:pt modelId="{C281B53A-1E31-40EF-98B6-AF36FC1D662F}" type="parTrans" cxnId="{043A1692-78E3-4433-9019-F7DDA6133E76}">
      <dgm:prSet/>
      <dgm:spPr/>
      <dgm:t>
        <a:bodyPr/>
        <a:lstStyle/>
        <a:p>
          <a:endParaRPr lang="en-US"/>
        </a:p>
      </dgm:t>
    </dgm:pt>
    <dgm:pt modelId="{AF5878A0-E359-451B-BD8D-A4FDB5B15765}" type="sibTrans" cxnId="{043A1692-78E3-4433-9019-F7DDA6133E76}">
      <dgm:prSet/>
      <dgm:spPr/>
      <dgm:t>
        <a:bodyPr/>
        <a:lstStyle/>
        <a:p>
          <a:endParaRPr lang="en-US"/>
        </a:p>
      </dgm:t>
    </dgm:pt>
    <dgm:pt modelId="{7030B54F-2983-47DF-8CDE-67341F11D4C8}">
      <dgm:prSet/>
      <dgm:spPr/>
      <dgm:t>
        <a:bodyPr/>
        <a:lstStyle/>
        <a:p>
          <a:r>
            <a:rPr lang="en-US" dirty="0" smtClean="0"/>
            <a:t>Vitamins A &amp; E</a:t>
          </a:r>
          <a:endParaRPr lang="en-US" dirty="0"/>
        </a:p>
      </dgm:t>
    </dgm:pt>
    <dgm:pt modelId="{D2D8426D-9520-4ABF-8DC4-87F5FB17FB51}" type="parTrans" cxnId="{A1B43AE7-5F98-4361-9C8F-A5925B5663D0}">
      <dgm:prSet/>
      <dgm:spPr/>
      <dgm:t>
        <a:bodyPr/>
        <a:lstStyle/>
        <a:p>
          <a:endParaRPr lang="en-US"/>
        </a:p>
      </dgm:t>
    </dgm:pt>
    <dgm:pt modelId="{556AFCCB-3F19-49D8-9954-B43801D3B32C}" type="sibTrans" cxnId="{A1B43AE7-5F98-4361-9C8F-A5925B5663D0}">
      <dgm:prSet/>
      <dgm:spPr/>
      <dgm:t>
        <a:bodyPr/>
        <a:lstStyle/>
        <a:p>
          <a:endParaRPr lang="en-US"/>
        </a:p>
      </dgm:t>
    </dgm:pt>
    <dgm:pt modelId="{04CD0BF0-9A64-43A6-B400-0EC9EF64549B}">
      <dgm:prSet/>
      <dgm:spPr/>
      <dgm:t>
        <a:bodyPr/>
        <a:lstStyle/>
        <a:p>
          <a:r>
            <a:rPr lang="en-US" dirty="0" smtClean="0"/>
            <a:t>Lipoic Acid</a:t>
          </a:r>
          <a:endParaRPr lang="en-US" dirty="0"/>
        </a:p>
      </dgm:t>
    </dgm:pt>
    <dgm:pt modelId="{86CFD5B9-B9AB-4FB5-80C9-49CCAEE9A081}" type="parTrans" cxnId="{A67883C8-9DD6-4A1C-8D5A-F17280EAFE41}">
      <dgm:prSet/>
      <dgm:spPr/>
      <dgm:t>
        <a:bodyPr/>
        <a:lstStyle/>
        <a:p>
          <a:endParaRPr lang="en-US"/>
        </a:p>
      </dgm:t>
    </dgm:pt>
    <dgm:pt modelId="{A0CAC4C0-DC21-478B-AD33-4B53B6E51D31}" type="sibTrans" cxnId="{A67883C8-9DD6-4A1C-8D5A-F17280EAFE41}">
      <dgm:prSet/>
      <dgm:spPr/>
      <dgm:t>
        <a:bodyPr/>
        <a:lstStyle/>
        <a:p>
          <a:endParaRPr lang="en-US"/>
        </a:p>
      </dgm:t>
    </dgm:pt>
    <dgm:pt modelId="{5EA8196C-1049-43F5-905A-AF4E7D6646BD}">
      <dgm:prSet/>
      <dgm:spPr/>
      <dgm:t>
        <a:bodyPr/>
        <a:lstStyle/>
        <a:p>
          <a:r>
            <a:rPr lang="en-US" dirty="0" smtClean="0"/>
            <a:t>Zinc</a:t>
          </a:r>
          <a:endParaRPr lang="en-US" dirty="0"/>
        </a:p>
      </dgm:t>
    </dgm:pt>
    <dgm:pt modelId="{8A15F368-8F86-44A7-9DA7-F30CB69280E4}" type="parTrans" cxnId="{4ECB9E5B-365A-4C52-897D-8CA1298EADEF}">
      <dgm:prSet/>
      <dgm:spPr/>
      <dgm:t>
        <a:bodyPr/>
        <a:lstStyle/>
        <a:p>
          <a:endParaRPr lang="en-US"/>
        </a:p>
      </dgm:t>
    </dgm:pt>
    <dgm:pt modelId="{102D15F8-C172-49C3-A923-DE9D84D02405}" type="sibTrans" cxnId="{4ECB9E5B-365A-4C52-897D-8CA1298EADEF}">
      <dgm:prSet/>
      <dgm:spPr/>
      <dgm:t>
        <a:bodyPr/>
        <a:lstStyle/>
        <a:p>
          <a:endParaRPr lang="en-US"/>
        </a:p>
      </dgm:t>
    </dgm:pt>
    <dgm:pt modelId="{259B9559-F3D5-408F-9986-0CC9D6BB6F17}">
      <dgm:prSet/>
      <dgm:spPr/>
      <dgm:t>
        <a:bodyPr/>
        <a:lstStyle/>
        <a:p>
          <a:r>
            <a:rPr lang="en-US" dirty="0" smtClean="0"/>
            <a:t>Niacin amide</a:t>
          </a:r>
          <a:endParaRPr lang="en-US" dirty="0"/>
        </a:p>
      </dgm:t>
    </dgm:pt>
    <dgm:pt modelId="{D1198552-B2F4-478B-ACD4-DDE2A49B32E8}" type="parTrans" cxnId="{ECC44037-C786-4AE4-9E0F-48D5592C4AE0}">
      <dgm:prSet/>
      <dgm:spPr/>
      <dgm:t>
        <a:bodyPr/>
        <a:lstStyle/>
        <a:p>
          <a:endParaRPr lang="en-US"/>
        </a:p>
      </dgm:t>
    </dgm:pt>
    <dgm:pt modelId="{3FF9C27A-6163-45FC-8EA5-89C3C81D2F3C}" type="sibTrans" cxnId="{ECC44037-C786-4AE4-9E0F-48D5592C4AE0}">
      <dgm:prSet/>
      <dgm:spPr/>
      <dgm:t>
        <a:bodyPr/>
        <a:lstStyle/>
        <a:p>
          <a:endParaRPr lang="en-US"/>
        </a:p>
      </dgm:t>
    </dgm:pt>
    <dgm:pt modelId="{384D09E5-CEE8-42DF-BDE8-EEBF550CBB4D}">
      <dgm:prSet/>
      <dgm:spPr/>
      <dgm:t>
        <a:bodyPr/>
        <a:lstStyle/>
        <a:p>
          <a:r>
            <a:rPr lang="en-US" dirty="0" smtClean="0"/>
            <a:t>Essential fatty acids</a:t>
          </a:r>
          <a:endParaRPr lang="en-US" dirty="0"/>
        </a:p>
      </dgm:t>
    </dgm:pt>
    <dgm:pt modelId="{8C4E04FC-81B6-412C-87FE-792C21A0CBE9}" type="parTrans" cxnId="{1CEFF2C8-97C5-47C9-9AE0-BB873A97A45D}">
      <dgm:prSet/>
      <dgm:spPr/>
      <dgm:t>
        <a:bodyPr/>
        <a:lstStyle/>
        <a:p>
          <a:endParaRPr lang="en-US"/>
        </a:p>
      </dgm:t>
    </dgm:pt>
    <dgm:pt modelId="{873497E8-E8BD-4A0F-8FF7-5C4FD22BA746}" type="sibTrans" cxnId="{1CEFF2C8-97C5-47C9-9AE0-BB873A97A45D}">
      <dgm:prSet/>
      <dgm:spPr/>
      <dgm:t>
        <a:bodyPr/>
        <a:lstStyle/>
        <a:p>
          <a:endParaRPr lang="en-US"/>
        </a:p>
      </dgm:t>
    </dgm:pt>
    <dgm:pt modelId="{36E7C055-DCB8-4BDF-ABDF-4B8455AADEDC}">
      <dgm:prSet/>
      <dgm:spPr/>
      <dgm:t>
        <a:bodyPr/>
        <a:lstStyle/>
        <a:p>
          <a:r>
            <a:rPr lang="en-US" dirty="0" smtClean="0"/>
            <a:t>Herbal therapy</a:t>
          </a:r>
          <a:endParaRPr lang="en-US" dirty="0"/>
        </a:p>
      </dgm:t>
    </dgm:pt>
    <dgm:pt modelId="{3E0CEDBA-9DEF-45EA-B59C-37C3A850CC95}" type="parTrans" cxnId="{3149AC3E-B87F-4EA3-BC06-DF9C93AAF1EB}">
      <dgm:prSet/>
      <dgm:spPr/>
      <dgm:t>
        <a:bodyPr/>
        <a:lstStyle/>
        <a:p>
          <a:endParaRPr lang="en-US"/>
        </a:p>
      </dgm:t>
    </dgm:pt>
    <dgm:pt modelId="{04E541D5-04C3-4EB8-8A01-8E32BC9FA2AC}" type="sibTrans" cxnId="{3149AC3E-B87F-4EA3-BC06-DF9C93AAF1EB}">
      <dgm:prSet/>
      <dgm:spPr/>
      <dgm:t>
        <a:bodyPr/>
        <a:lstStyle/>
        <a:p>
          <a:endParaRPr lang="en-US"/>
        </a:p>
      </dgm:t>
    </dgm:pt>
    <dgm:pt modelId="{11AC50E4-2ECD-4791-81D9-DEE35968937A}">
      <dgm:prSet/>
      <dgm:spPr/>
      <dgm:t>
        <a:bodyPr/>
        <a:lstStyle/>
        <a:p>
          <a:r>
            <a:rPr lang="en-US" dirty="0" smtClean="0"/>
            <a:t>Light-based therapies</a:t>
          </a:r>
          <a:endParaRPr lang="en-US" dirty="0"/>
        </a:p>
      </dgm:t>
    </dgm:pt>
    <dgm:pt modelId="{B8380FDE-3CF6-4890-804D-66415374AE83}" type="parTrans" cxnId="{99A15757-55BC-4F14-B359-FD6FB4D336D6}">
      <dgm:prSet/>
      <dgm:spPr/>
      <dgm:t>
        <a:bodyPr/>
        <a:lstStyle/>
        <a:p>
          <a:endParaRPr lang="en-US"/>
        </a:p>
      </dgm:t>
    </dgm:pt>
    <dgm:pt modelId="{DB9163FD-B68C-4034-8767-3DBDC8FF334C}" type="sibTrans" cxnId="{99A15757-55BC-4F14-B359-FD6FB4D336D6}">
      <dgm:prSet/>
      <dgm:spPr/>
      <dgm:t>
        <a:bodyPr/>
        <a:lstStyle/>
        <a:p>
          <a:endParaRPr lang="en-US"/>
        </a:p>
      </dgm:t>
    </dgm:pt>
    <dgm:pt modelId="{AC3D02DE-3439-41A2-A8F7-9E87139534F6}" type="pres">
      <dgm:prSet presAssocID="{254D96CF-B055-48F6-AB8A-A3672A6FA0A9}" presName="hierChild1" presStyleCnt="0">
        <dgm:presLayoutVars>
          <dgm:orgChart val="1"/>
          <dgm:chPref val="1"/>
          <dgm:dir/>
          <dgm:animOne val="branch"/>
          <dgm:animLvl val="lvl"/>
          <dgm:resizeHandles/>
        </dgm:presLayoutVars>
      </dgm:prSet>
      <dgm:spPr/>
      <dgm:t>
        <a:bodyPr/>
        <a:lstStyle/>
        <a:p>
          <a:endParaRPr lang="en-US"/>
        </a:p>
      </dgm:t>
    </dgm:pt>
    <dgm:pt modelId="{A2C5F5C3-6705-4AE7-BB4A-169A0147E9EC}" type="pres">
      <dgm:prSet presAssocID="{2C658A29-AA54-450C-9062-15C0BFC1D6A2}" presName="hierRoot1" presStyleCnt="0">
        <dgm:presLayoutVars>
          <dgm:hierBranch val="init"/>
        </dgm:presLayoutVars>
      </dgm:prSet>
      <dgm:spPr/>
    </dgm:pt>
    <dgm:pt modelId="{3C18470E-381D-4480-983B-F8957536CA85}" type="pres">
      <dgm:prSet presAssocID="{2C658A29-AA54-450C-9062-15C0BFC1D6A2}" presName="rootComposite1" presStyleCnt="0"/>
      <dgm:spPr/>
    </dgm:pt>
    <dgm:pt modelId="{82976239-6AED-4FED-B252-A5347EACE41E}" type="pres">
      <dgm:prSet presAssocID="{2C658A29-AA54-450C-9062-15C0BFC1D6A2}" presName="rootText1" presStyleLbl="node0" presStyleIdx="0" presStyleCnt="1" custScaleX="208394" custScaleY="117703" custLinFactNeighborX="536" custLinFactNeighborY="-9879">
        <dgm:presLayoutVars>
          <dgm:chPref val="3"/>
        </dgm:presLayoutVars>
      </dgm:prSet>
      <dgm:spPr/>
      <dgm:t>
        <a:bodyPr/>
        <a:lstStyle/>
        <a:p>
          <a:endParaRPr lang="en-US"/>
        </a:p>
      </dgm:t>
    </dgm:pt>
    <dgm:pt modelId="{35041483-AAEC-4514-933B-99E7588E5A99}" type="pres">
      <dgm:prSet presAssocID="{2C658A29-AA54-450C-9062-15C0BFC1D6A2}" presName="rootConnector1" presStyleLbl="node1" presStyleIdx="0" presStyleCnt="0"/>
      <dgm:spPr/>
      <dgm:t>
        <a:bodyPr/>
        <a:lstStyle/>
        <a:p>
          <a:endParaRPr lang="en-US"/>
        </a:p>
      </dgm:t>
    </dgm:pt>
    <dgm:pt modelId="{CBF152B9-2997-4B75-95C7-3525074A4BFD}" type="pres">
      <dgm:prSet presAssocID="{2C658A29-AA54-450C-9062-15C0BFC1D6A2}" presName="hierChild2" presStyleCnt="0"/>
      <dgm:spPr/>
    </dgm:pt>
    <dgm:pt modelId="{5A0369BA-1855-4F8E-B8B6-328D56D399A5}" type="pres">
      <dgm:prSet presAssocID="{846EAC16-FF40-4A83-A502-215BC50AE094}" presName="Name37" presStyleLbl="parChTrans1D2" presStyleIdx="0" presStyleCnt="3"/>
      <dgm:spPr/>
      <dgm:t>
        <a:bodyPr/>
        <a:lstStyle/>
        <a:p>
          <a:endParaRPr lang="en-US"/>
        </a:p>
      </dgm:t>
    </dgm:pt>
    <dgm:pt modelId="{84B27087-8A88-43BD-B296-25A521424BF4}" type="pres">
      <dgm:prSet presAssocID="{9496D316-D793-4DC3-9BD4-560317EC2EF3}" presName="hierRoot2" presStyleCnt="0">
        <dgm:presLayoutVars>
          <dgm:hierBranch val="init"/>
        </dgm:presLayoutVars>
      </dgm:prSet>
      <dgm:spPr/>
    </dgm:pt>
    <dgm:pt modelId="{49EB94D9-7293-4589-97E5-8CA0AFC140BC}" type="pres">
      <dgm:prSet presAssocID="{9496D316-D793-4DC3-9BD4-560317EC2EF3}" presName="rootComposite" presStyleCnt="0"/>
      <dgm:spPr/>
    </dgm:pt>
    <dgm:pt modelId="{73E5CE11-E5CF-4AC6-9538-332523664361}" type="pres">
      <dgm:prSet presAssocID="{9496D316-D793-4DC3-9BD4-560317EC2EF3}" presName="rootText" presStyleLbl="node2" presStyleIdx="0" presStyleCnt="3">
        <dgm:presLayoutVars>
          <dgm:chPref val="3"/>
        </dgm:presLayoutVars>
      </dgm:prSet>
      <dgm:spPr/>
      <dgm:t>
        <a:bodyPr/>
        <a:lstStyle/>
        <a:p>
          <a:endParaRPr lang="en-US"/>
        </a:p>
      </dgm:t>
    </dgm:pt>
    <dgm:pt modelId="{09FAC67C-0D5B-4B88-BEFE-7A3B31E8C368}" type="pres">
      <dgm:prSet presAssocID="{9496D316-D793-4DC3-9BD4-560317EC2EF3}" presName="rootConnector" presStyleLbl="node2" presStyleIdx="0" presStyleCnt="3"/>
      <dgm:spPr/>
      <dgm:t>
        <a:bodyPr/>
        <a:lstStyle/>
        <a:p>
          <a:endParaRPr lang="en-US"/>
        </a:p>
      </dgm:t>
    </dgm:pt>
    <dgm:pt modelId="{133071EA-A978-4A1A-A083-2D0DC7E3F12E}" type="pres">
      <dgm:prSet presAssocID="{9496D316-D793-4DC3-9BD4-560317EC2EF3}" presName="hierChild4" presStyleCnt="0"/>
      <dgm:spPr/>
    </dgm:pt>
    <dgm:pt modelId="{5109E9FD-EAEC-48EE-BA8A-B3EECE810E83}" type="pres">
      <dgm:prSet presAssocID="{9496D316-D793-4DC3-9BD4-560317EC2EF3}" presName="hierChild5" presStyleCnt="0"/>
      <dgm:spPr/>
    </dgm:pt>
    <dgm:pt modelId="{0D9C018F-264B-46BE-8289-826296C74E1C}" type="pres">
      <dgm:prSet presAssocID="{46E01E6D-4A08-4EDB-8958-3108040C8753}" presName="Name37" presStyleLbl="parChTrans1D2" presStyleIdx="1" presStyleCnt="3"/>
      <dgm:spPr/>
      <dgm:t>
        <a:bodyPr/>
        <a:lstStyle/>
        <a:p>
          <a:endParaRPr lang="en-US"/>
        </a:p>
      </dgm:t>
    </dgm:pt>
    <dgm:pt modelId="{B593313F-5DE7-4E84-A132-C6055D212C5D}" type="pres">
      <dgm:prSet presAssocID="{BCEBAFF0-F2F5-4AAD-B511-C442CAA412C5}" presName="hierRoot2" presStyleCnt="0">
        <dgm:presLayoutVars>
          <dgm:hierBranch val="init"/>
        </dgm:presLayoutVars>
      </dgm:prSet>
      <dgm:spPr/>
    </dgm:pt>
    <dgm:pt modelId="{054D2947-BEB3-4CF7-9830-0E500FCB3CAC}" type="pres">
      <dgm:prSet presAssocID="{BCEBAFF0-F2F5-4AAD-B511-C442CAA412C5}" presName="rootComposite" presStyleCnt="0"/>
      <dgm:spPr/>
    </dgm:pt>
    <dgm:pt modelId="{2DB8E7EB-EFB3-4056-A7FD-70C75B8ACEEC}" type="pres">
      <dgm:prSet presAssocID="{BCEBAFF0-F2F5-4AAD-B511-C442CAA412C5}" presName="rootText" presStyleLbl="node2" presStyleIdx="1" presStyleCnt="3">
        <dgm:presLayoutVars>
          <dgm:chPref val="3"/>
        </dgm:presLayoutVars>
      </dgm:prSet>
      <dgm:spPr/>
      <dgm:t>
        <a:bodyPr/>
        <a:lstStyle/>
        <a:p>
          <a:endParaRPr lang="en-US"/>
        </a:p>
      </dgm:t>
    </dgm:pt>
    <dgm:pt modelId="{8C78BF9B-D5EE-4AC2-9078-DBB045FB06B0}" type="pres">
      <dgm:prSet presAssocID="{BCEBAFF0-F2F5-4AAD-B511-C442CAA412C5}" presName="rootConnector" presStyleLbl="node2" presStyleIdx="1" presStyleCnt="3"/>
      <dgm:spPr/>
      <dgm:t>
        <a:bodyPr/>
        <a:lstStyle/>
        <a:p>
          <a:endParaRPr lang="en-US"/>
        </a:p>
      </dgm:t>
    </dgm:pt>
    <dgm:pt modelId="{CC24743C-96CB-492C-80FD-032098CAC72C}" type="pres">
      <dgm:prSet presAssocID="{BCEBAFF0-F2F5-4AAD-B511-C442CAA412C5}" presName="hierChild4" presStyleCnt="0"/>
      <dgm:spPr/>
    </dgm:pt>
    <dgm:pt modelId="{31864D5C-5B98-4D93-8317-97FB4BD49A53}" type="pres">
      <dgm:prSet presAssocID="{BCEBAFF0-F2F5-4AAD-B511-C442CAA412C5}" presName="hierChild5" presStyleCnt="0"/>
      <dgm:spPr/>
    </dgm:pt>
    <dgm:pt modelId="{4F9017F9-FD42-4855-9859-E29E60EEDFEF}" type="pres">
      <dgm:prSet presAssocID="{C281B53A-1E31-40EF-98B6-AF36FC1D662F}" presName="Name37" presStyleLbl="parChTrans1D2" presStyleIdx="2" presStyleCnt="3"/>
      <dgm:spPr/>
      <dgm:t>
        <a:bodyPr/>
        <a:lstStyle/>
        <a:p>
          <a:endParaRPr lang="en-US"/>
        </a:p>
      </dgm:t>
    </dgm:pt>
    <dgm:pt modelId="{EA69BD1F-1F41-4027-A034-BFFD08EE1819}" type="pres">
      <dgm:prSet presAssocID="{D97EAC13-E40D-423F-AB72-D8E6FBD633C5}" presName="hierRoot2" presStyleCnt="0">
        <dgm:presLayoutVars>
          <dgm:hierBranch val="hang"/>
        </dgm:presLayoutVars>
      </dgm:prSet>
      <dgm:spPr/>
    </dgm:pt>
    <dgm:pt modelId="{396B5FD1-A792-4E18-8B08-64C9AD356F34}" type="pres">
      <dgm:prSet presAssocID="{D97EAC13-E40D-423F-AB72-D8E6FBD633C5}" presName="rootComposite" presStyleCnt="0"/>
      <dgm:spPr/>
    </dgm:pt>
    <dgm:pt modelId="{CCE90E70-8CE6-4959-A478-B8C92C910552}" type="pres">
      <dgm:prSet presAssocID="{D97EAC13-E40D-423F-AB72-D8E6FBD633C5}" presName="rootText" presStyleLbl="node2" presStyleIdx="2" presStyleCnt="3">
        <dgm:presLayoutVars>
          <dgm:chPref val="3"/>
        </dgm:presLayoutVars>
      </dgm:prSet>
      <dgm:spPr/>
      <dgm:t>
        <a:bodyPr/>
        <a:lstStyle/>
        <a:p>
          <a:endParaRPr lang="en-US"/>
        </a:p>
      </dgm:t>
    </dgm:pt>
    <dgm:pt modelId="{6D7EB514-D3D0-447F-8541-3621C80FC0B8}" type="pres">
      <dgm:prSet presAssocID="{D97EAC13-E40D-423F-AB72-D8E6FBD633C5}" presName="rootConnector" presStyleLbl="node2" presStyleIdx="2" presStyleCnt="3"/>
      <dgm:spPr/>
      <dgm:t>
        <a:bodyPr/>
        <a:lstStyle/>
        <a:p>
          <a:endParaRPr lang="en-US"/>
        </a:p>
      </dgm:t>
    </dgm:pt>
    <dgm:pt modelId="{0138BDBB-E6B7-4AAB-AC27-0D3809BADAC6}" type="pres">
      <dgm:prSet presAssocID="{D97EAC13-E40D-423F-AB72-D8E6FBD633C5}" presName="hierChild4" presStyleCnt="0"/>
      <dgm:spPr/>
    </dgm:pt>
    <dgm:pt modelId="{6C8443DE-91DD-419C-B3F6-9BA16A7425A4}" type="pres">
      <dgm:prSet presAssocID="{D2D8426D-9520-4ABF-8DC4-87F5FB17FB51}" presName="Name48" presStyleLbl="parChTrans1D3" presStyleIdx="0" presStyleCnt="7"/>
      <dgm:spPr/>
      <dgm:t>
        <a:bodyPr/>
        <a:lstStyle/>
        <a:p>
          <a:endParaRPr lang="en-US"/>
        </a:p>
      </dgm:t>
    </dgm:pt>
    <dgm:pt modelId="{DCE660E2-7D95-4E4A-9731-7ACA0AC988F3}" type="pres">
      <dgm:prSet presAssocID="{7030B54F-2983-47DF-8CDE-67341F11D4C8}" presName="hierRoot2" presStyleCnt="0">
        <dgm:presLayoutVars>
          <dgm:hierBranch val="init"/>
        </dgm:presLayoutVars>
      </dgm:prSet>
      <dgm:spPr/>
    </dgm:pt>
    <dgm:pt modelId="{7C9643CF-270A-4DE4-A5DF-C294A5283947}" type="pres">
      <dgm:prSet presAssocID="{7030B54F-2983-47DF-8CDE-67341F11D4C8}" presName="rootComposite" presStyleCnt="0"/>
      <dgm:spPr/>
    </dgm:pt>
    <dgm:pt modelId="{5E0C422C-80A1-4DCC-977B-2F4D931D6B54}" type="pres">
      <dgm:prSet presAssocID="{7030B54F-2983-47DF-8CDE-67341F11D4C8}" presName="rootText" presStyleLbl="node3" presStyleIdx="0" presStyleCnt="7">
        <dgm:presLayoutVars>
          <dgm:chPref val="3"/>
        </dgm:presLayoutVars>
      </dgm:prSet>
      <dgm:spPr/>
      <dgm:t>
        <a:bodyPr/>
        <a:lstStyle/>
        <a:p>
          <a:endParaRPr lang="en-US"/>
        </a:p>
      </dgm:t>
    </dgm:pt>
    <dgm:pt modelId="{5964035E-A1B3-4D7E-B915-E25C629F02A4}" type="pres">
      <dgm:prSet presAssocID="{7030B54F-2983-47DF-8CDE-67341F11D4C8}" presName="rootConnector" presStyleLbl="node3" presStyleIdx="0" presStyleCnt="7"/>
      <dgm:spPr/>
      <dgm:t>
        <a:bodyPr/>
        <a:lstStyle/>
        <a:p>
          <a:endParaRPr lang="en-US"/>
        </a:p>
      </dgm:t>
    </dgm:pt>
    <dgm:pt modelId="{A1294648-5D96-4472-9615-7B3165FA29AC}" type="pres">
      <dgm:prSet presAssocID="{7030B54F-2983-47DF-8CDE-67341F11D4C8}" presName="hierChild4" presStyleCnt="0"/>
      <dgm:spPr/>
    </dgm:pt>
    <dgm:pt modelId="{2135A072-AAAC-4FC1-B9BA-3C89907FCB5A}" type="pres">
      <dgm:prSet presAssocID="{7030B54F-2983-47DF-8CDE-67341F11D4C8}" presName="hierChild5" presStyleCnt="0"/>
      <dgm:spPr/>
    </dgm:pt>
    <dgm:pt modelId="{248051BA-5560-4957-A04D-6E612EA5AC41}" type="pres">
      <dgm:prSet presAssocID="{86CFD5B9-B9AB-4FB5-80C9-49CCAEE9A081}" presName="Name48" presStyleLbl="parChTrans1D3" presStyleIdx="1" presStyleCnt="7"/>
      <dgm:spPr/>
      <dgm:t>
        <a:bodyPr/>
        <a:lstStyle/>
        <a:p>
          <a:endParaRPr lang="en-US"/>
        </a:p>
      </dgm:t>
    </dgm:pt>
    <dgm:pt modelId="{371128A2-7C1F-43C9-BC23-F369B2F2A8CD}" type="pres">
      <dgm:prSet presAssocID="{04CD0BF0-9A64-43A6-B400-0EC9EF64549B}" presName="hierRoot2" presStyleCnt="0">
        <dgm:presLayoutVars>
          <dgm:hierBranch val="r"/>
        </dgm:presLayoutVars>
      </dgm:prSet>
      <dgm:spPr/>
    </dgm:pt>
    <dgm:pt modelId="{5D2732AE-8487-4D51-9A50-50A88680E846}" type="pres">
      <dgm:prSet presAssocID="{04CD0BF0-9A64-43A6-B400-0EC9EF64549B}" presName="rootComposite" presStyleCnt="0"/>
      <dgm:spPr/>
    </dgm:pt>
    <dgm:pt modelId="{C4B8F45A-DDA9-4072-B74D-5D74FC800C4E}" type="pres">
      <dgm:prSet presAssocID="{04CD0BF0-9A64-43A6-B400-0EC9EF64549B}" presName="rootText" presStyleLbl="node3" presStyleIdx="1" presStyleCnt="7">
        <dgm:presLayoutVars>
          <dgm:chPref val="3"/>
        </dgm:presLayoutVars>
      </dgm:prSet>
      <dgm:spPr/>
      <dgm:t>
        <a:bodyPr/>
        <a:lstStyle/>
        <a:p>
          <a:endParaRPr lang="en-US"/>
        </a:p>
      </dgm:t>
    </dgm:pt>
    <dgm:pt modelId="{8F128893-837F-4678-9CB1-F14D19B65747}" type="pres">
      <dgm:prSet presAssocID="{04CD0BF0-9A64-43A6-B400-0EC9EF64549B}" presName="rootConnector" presStyleLbl="node3" presStyleIdx="1" presStyleCnt="7"/>
      <dgm:spPr/>
      <dgm:t>
        <a:bodyPr/>
        <a:lstStyle/>
        <a:p>
          <a:endParaRPr lang="en-US"/>
        </a:p>
      </dgm:t>
    </dgm:pt>
    <dgm:pt modelId="{9F486044-EC99-464A-992E-65D5ECF7C5D7}" type="pres">
      <dgm:prSet presAssocID="{04CD0BF0-9A64-43A6-B400-0EC9EF64549B}" presName="hierChild4" presStyleCnt="0"/>
      <dgm:spPr/>
    </dgm:pt>
    <dgm:pt modelId="{A2D3A55C-AD0F-43DC-93CD-7904DABF8E4C}" type="pres">
      <dgm:prSet presAssocID="{04CD0BF0-9A64-43A6-B400-0EC9EF64549B}" presName="hierChild5" presStyleCnt="0"/>
      <dgm:spPr/>
    </dgm:pt>
    <dgm:pt modelId="{A0BE6A18-4848-49D1-A398-BE49A1292FEE}" type="pres">
      <dgm:prSet presAssocID="{8A15F368-8F86-44A7-9DA7-F30CB69280E4}" presName="Name48" presStyleLbl="parChTrans1D3" presStyleIdx="2" presStyleCnt="7"/>
      <dgm:spPr/>
      <dgm:t>
        <a:bodyPr/>
        <a:lstStyle/>
        <a:p>
          <a:endParaRPr lang="en-US"/>
        </a:p>
      </dgm:t>
    </dgm:pt>
    <dgm:pt modelId="{53E73CC8-8820-4F60-B047-E546E7E59324}" type="pres">
      <dgm:prSet presAssocID="{5EA8196C-1049-43F5-905A-AF4E7D6646BD}" presName="hierRoot2" presStyleCnt="0">
        <dgm:presLayoutVars>
          <dgm:hierBranch val="hang"/>
        </dgm:presLayoutVars>
      </dgm:prSet>
      <dgm:spPr/>
    </dgm:pt>
    <dgm:pt modelId="{5623DC1F-8E40-485A-8FCD-3399A44D9A53}" type="pres">
      <dgm:prSet presAssocID="{5EA8196C-1049-43F5-905A-AF4E7D6646BD}" presName="rootComposite" presStyleCnt="0"/>
      <dgm:spPr/>
    </dgm:pt>
    <dgm:pt modelId="{DBEA6F1A-EF9C-4ACC-8658-7D0178E592D6}" type="pres">
      <dgm:prSet presAssocID="{5EA8196C-1049-43F5-905A-AF4E7D6646BD}" presName="rootText" presStyleLbl="node3" presStyleIdx="2" presStyleCnt="7">
        <dgm:presLayoutVars>
          <dgm:chPref val="3"/>
        </dgm:presLayoutVars>
      </dgm:prSet>
      <dgm:spPr/>
      <dgm:t>
        <a:bodyPr/>
        <a:lstStyle/>
        <a:p>
          <a:endParaRPr lang="en-US"/>
        </a:p>
      </dgm:t>
    </dgm:pt>
    <dgm:pt modelId="{B6D5BFE9-3064-40F1-BDDD-940A37F11BB2}" type="pres">
      <dgm:prSet presAssocID="{5EA8196C-1049-43F5-905A-AF4E7D6646BD}" presName="rootConnector" presStyleLbl="node3" presStyleIdx="2" presStyleCnt="7"/>
      <dgm:spPr/>
      <dgm:t>
        <a:bodyPr/>
        <a:lstStyle/>
        <a:p>
          <a:endParaRPr lang="en-US"/>
        </a:p>
      </dgm:t>
    </dgm:pt>
    <dgm:pt modelId="{8148CD99-77E1-4C6F-8689-54A9A3094C40}" type="pres">
      <dgm:prSet presAssocID="{5EA8196C-1049-43F5-905A-AF4E7D6646BD}" presName="hierChild4" presStyleCnt="0"/>
      <dgm:spPr/>
    </dgm:pt>
    <dgm:pt modelId="{11A96F62-FD2D-4C83-97DB-92B0DC38A5E1}" type="pres">
      <dgm:prSet presAssocID="{5EA8196C-1049-43F5-905A-AF4E7D6646BD}" presName="hierChild5" presStyleCnt="0"/>
      <dgm:spPr/>
    </dgm:pt>
    <dgm:pt modelId="{723B789E-1620-44DC-8AD1-38A9BCAE2BBF}" type="pres">
      <dgm:prSet presAssocID="{D1198552-B2F4-478B-ACD4-DDE2A49B32E8}" presName="Name48" presStyleLbl="parChTrans1D3" presStyleIdx="3" presStyleCnt="7"/>
      <dgm:spPr/>
      <dgm:t>
        <a:bodyPr/>
        <a:lstStyle/>
        <a:p>
          <a:endParaRPr lang="en-US"/>
        </a:p>
      </dgm:t>
    </dgm:pt>
    <dgm:pt modelId="{3EF0370B-5FE2-4B98-A47C-D7FD75DF4CDD}" type="pres">
      <dgm:prSet presAssocID="{259B9559-F3D5-408F-9986-0CC9D6BB6F17}" presName="hierRoot2" presStyleCnt="0">
        <dgm:presLayoutVars>
          <dgm:hierBranch val="hang"/>
        </dgm:presLayoutVars>
      </dgm:prSet>
      <dgm:spPr/>
    </dgm:pt>
    <dgm:pt modelId="{5C5C53C1-F08A-499A-BF54-819EB97EDC8B}" type="pres">
      <dgm:prSet presAssocID="{259B9559-F3D5-408F-9986-0CC9D6BB6F17}" presName="rootComposite" presStyleCnt="0"/>
      <dgm:spPr/>
    </dgm:pt>
    <dgm:pt modelId="{FC738A23-F5BA-4D69-A4CA-3F64334A1380}" type="pres">
      <dgm:prSet presAssocID="{259B9559-F3D5-408F-9986-0CC9D6BB6F17}" presName="rootText" presStyleLbl="node3" presStyleIdx="3" presStyleCnt="7">
        <dgm:presLayoutVars>
          <dgm:chPref val="3"/>
        </dgm:presLayoutVars>
      </dgm:prSet>
      <dgm:spPr/>
      <dgm:t>
        <a:bodyPr/>
        <a:lstStyle/>
        <a:p>
          <a:endParaRPr lang="en-US"/>
        </a:p>
      </dgm:t>
    </dgm:pt>
    <dgm:pt modelId="{D7B2C419-A3FC-42AF-9B87-07FE302538A9}" type="pres">
      <dgm:prSet presAssocID="{259B9559-F3D5-408F-9986-0CC9D6BB6F17}" presName="rootConnector" presStyleLbl="node3" presStyleIdx="3" presStyleCnt="7"/>
      <dgm:spPr/>
      <dgm:t>
        <a:bodyPr/>
        <a:lstStyle/>
        <a:p>
          <a:endParaRPr lang="en-US"/>
        </a:p>
      </dgm:t>
    </dgm:pt>
    <dgm:pt modelId="{08A69887-461C-4959-9EAA-A2ED27995887}" type="pres">
      <dgm:prSet presAssocID="{259B9559-F3D5-408F-9986-0CC9D6BB6F17}" presName="hierChild4" presStyleCnt="0"/>
      <dgm:spPr/>
    </dgm:pt>
    <dgm:pt modelId="{54CCBF3C-CEC6-4973-926F-E73C288ECC82}" type="pres">
      <dgm:prSet presAssocID="{259B9559-F3D5-408F-9986-0CC9D6BB6F17}" presName="hierChild5" presStyleCnt="0"/>
      <dgm:spPr/>
    </dgm:pt>
    <dgm:pt modelId="{8685F6CF-6D56-4946-90B1-38C71344D80B}" type="pres">
      <dgm:prSet presAssocID="{8C4E04FC-81B6-412C-87FE-792C21A0CBE9}" presName="Name48" presStyleLbl="parChTrans1D3" presStyleIdx="4" presStyleCnt="7"/>
      <dgm:spPr/>
      <dgm:t>
        <a:bodyPr/>
        <a:lstStyle/>
        <a:p>
          <a:endParaRPr lang="en-US"/>
        </a:p>
      </dgm:t>
    </dgm:pt>
    <dgm:pt modelId="{EA4CBD16-3C82-4654-B624-0EC696645823}" type="pres">
      <dgm:prSet presAssocID="{384D09E5-CEE8-42DF-BDE8-EEBF550CBB4D}" presName="hierRoot2" presStyleCnt="0">
        <dgm:presLayoutVars>
          <dgm:hierBranch val="hang"/>
        </dgm:presLayoutVars>
      </dgm:prSet>
      <dgm:spPr/>
    </dgm:pt>
    <dgm:pt modelId="{28D5B9ED-DE92-48CD-8DDC-D9867EBB1780}" type="pres">
      <dgm:prSet presAssocID="{384D09E5-CEE8-42DF-BDE8-EEBF550CBB4D}" presName="rootComposite" presStyleCnt="0"/>
      <dgm:spPr/>
    </dgm:pt>
    <dgm:pt modelId="{D9235F04-5BA9-4527-A6C3-16C3129271A6}" type="pres">
      <dgm:prSet presAssocID="{384D09E5-CEE8-42DF-BDE8-EEBF550CBB4D}" presName="rootText" presStyleLbl="node3" presStyleIdx="4" presStyleCnt="7">
        <dgm:presLayoutVars>
          <dgm:chPref val="3"/>
        </dgm:presLayoutVars>
      </dgm:prSet>
      <dgm:spPr/>
      <dgm:t>
        <a:bodyPr/>
        <a:lstStyle/>
        <a:p>
          <a:endParaRPr lang="en-US"/>
        </a:p>
      </dgm:t>
    </dgm:pt>
    <dgm:pt modelId="{DB843EDB-5DB8-468A-AAB7-1E05DA92C2EE}" type="pres">
      <dgm:prSet presAssocID="{384D09E5-CEE8-42DF-BDE8-EEBF550CBB4D}" presName="rootConnector" presStyleLbl="node3" presStyleIdx="4" presStyleCnt="7"/>
      <dgm:spPr/>
      <dgm:t>
        <a:bodyPr/>
        <a:lstStyle/>
        <a:p>
          <a:endParaRPr lang="en-US"/>
        </a:p>
      </dgm:t>
    </dgm:pt>
    <dgm:pt modelId="{2B334634-D4B8-49B5-B073-592B57A3C413}" type="pres">
      <dgm:prSet presAssocID="{384D09E5-CEE8-42DF-BDE8-EEBF550CBB4D}" presName="hierChild4" presStyleCnt="0"/>
      <dgm:spPr/>
    </dgm:pt>
    <dgm:pt modelId="{1073EEAD-FCF0-4268-80D6-09DA66C71A1D}" type="pres">
      <dgm:prSet presAssocID="{384D09E5-CEE8-42DF-BDE8-EEBF550CBB4D}" presName="hierChild5" presStyleCnt="0"/>
      <dgm:spPr/>
    </dgm:pt>
    <dgm:pt modelId="{ACE8CCF6-D2F8-4E32-A1FE-ED107C12AA7D}" type="pres">
      <dgm:prSet presAssocID="{3E0CEDBA-9DEF-45EA-B59C-37C3A850CC95}" presName="Name48" presStyleLbl="parChTrans1D3" presStyleIdx="5" presStyleCnt="7"/>
      <dgm:spPr/>
      <dgm:t>
        <a:bodyPr/>
        <a:lstStyle/>
        <a:p>
          <a:endParaRPr lang="en-US"/>
        </a:p>
      </dgm:t>
    </dgm:pt>
    <dgm:pt modelId="{65C5D99D-723A-49A7-BF68-DAAE61CD7720}" type="pres">
      <dgm:prSet presAssocID="{36E7C055-DCB8-4BDF-ABDF-4B8455AADEDC}" presName="hierRoot2" presStyleCnt="0">
        <dgm:presLayoutVars>
          <dgm:hierBranch val="hang"/>
        </dgm:presLayoutVars>
      </dgm:prSet>
      <dgm:spPr/>
    </dgm:pt>
    <dgm:pt modelId="{806556A7-69B5-438D-BD6E-11C1F778D91E}" type="pres">
      <dgm:prSet presAssocID="{36E7C055-DCB8-4BDF-ABDF-4B8455AADEDC}" presName="rootComposite" presStyleCnt="0"/>
      <dgm:spPr/>
    </dgm:pt>
    <dgm:pt modelId="{A2E6A42B-8632-4089-B560-05E5AC272566}" type="pres">
      <dgm:prSet presAssocID="{36E7C055-DCB8-4BDF-ABDF-4B8455AADEDC}" presName="rootText" presStyleLbl="node3" presStyleIdx="5" presStyleCnt="7">
        <dgm:presLayoutVars>
          <dgm:chPref val="3"/>
        </dgm:presLayoutVars>
      </dgm:prSet>
      <dgm:spPr/>
      <dgm:t>
        <a:bodyPr/>
        <a:lstStyle/>
        <a:p>
          <a:endParaRPr lang="en-US"/>
        </a:p>
      </dgm:t>
    </dgm:pt>
    <dgm:pt modelId="{1E42860C-415D-4296-AABB-CFC83B2B921F}" type="pres">
      <dgm:prSet presAssocID="{36E7C055-DCB8-4BDF-ABDF-4B8455AADEDC}" presName="rootConnector" presStyleLbl="node3" presStyleIdx="5" presStyleCnt="7"/>
      <dgm:spPr/>
      <dgm:t>
        <a:bodyPr/>
        <a:lstStyle/>
        <a:p>
          <a:endParaRPr lang="en-US"/>
        </a:p>
      </dgm:t>
    </dgm:pt>
    <dgm:pt modelId="{97A676A6-0A91-44F8-ACEC-57D7ED17A97F}" type="pres">
      <dgm:prSet presAssocID="{36E7C055-DCB8-4BDF-ABDF-4B8455AADEDC}" presName="hierChild4" presStyleCnt="0"/>
      <dgm:spPr/>
    </dgm:pt>
    <dgm:pt modelId="{08788AE0-9171-4C27-BD86-6A3E097BD51B}" type="pres">
      <dgm:prSet presAssocID="{36E7C055-DCB8-4BDF-ABDF-4B8455AADEDC}" presName="hierChild5" presStyleCnt="0"/>
      <dgm:spPr/>
    </dgm:pt>
    <dgm:pt modelId="{E4AE61E3-97B3-42B1-BB46-E545C9CA4ED2}" type="pres">
      <dgm:prSet presAssocID="{B8380FDE-3CF6-4890-804D-66415374AE83}" presName="Name48" presStyleLbl="parChTrans1D3" presStyleIdx="6" presStyleCnt="7"/>
      <dgm:spPr/>
      <dgm:t>
        <a:bodyPr/>
        <a:lstStyle/>
        <a:p>
          <a:endParaRPr lang="en-US"/>
        </a:p>
      </dgm:t>
    </dgm:pt>
    <dgm:pt modelId="{0755B020-9FD5-4A99-B8A0-25AD9BC35C36}" type="pres">
      <dgm:prSet presAssocID="{11AC50E4-2ECD-4791-81D9-DEE35968937A}" presName="hierRoot2" presStyleCnt="0">
        <dgm:presLayoutVars>
          <dgm:hierBranch val="hang"/>
        </dgm:presLayoutVars>
      </dgm:prSet>
      <dgm:spPr/>
    </dgm:pt>
    <dgm:pt modelId="{97CB1FAE-176D-4BEC-B53E-0D019D3B767E}" type="pres">
      <dgm:prSet presAssocID="{11AC50E4-2ECD-4791-81D9-DEE35968937A}" presName="rootComposite" presStyleCnt="0"/>
      <dgm:spPr/>
    </dgm:pt>
    <dgm:pt modelId="{10866783-AD7F-487C-BC4D-320A8BC8EE95}" type="pres">
      <dgm:prSet presAssocID="{11AC50E4-2ECD-4791-81D9-DEE35968937A}" presName="rootText" presStyleLbl="node3" presStyleIdx="6" presStyleCnt="7">
        <dgm:presLayoutVars>
          <dgm:chPref val="3"/>
        </dgm:presLayoutVars>
      </dgm:prSet>
      <dgm:spPr/>
      <dgm:t>
        <a:bodyPr/>
        <a:lstStyle/>
        <a:p>
          <a:endParaRPr lang="en-US"/>
        </a:p>
      </dgm:t>
    </dgm:pt>
    <dgm:pt modelId="{20C25CC0-ED87-4087-B713-5E8AD40661BB}" type="pres">
      <dgm:prSet presAssocID="{11AC50E4-2ECD-4791-81D9-DEE35968937A}" presName="rootConnector" presStyleLbl="node3" presStyleIdx="6" presStyleCnt="7"/>
      <dgm:spPr/>
      <dgm:t>
        <a:bodyPr/>
        <a:lstStyle/>
        <a:p>
          <a:endParaRPr lang="en-US"/>
        </a:p>
      </dgm:t>
    </dgm:pt>
    <dgm:pt modelId="{781BDB5F-B621-45E1-A59B-D6B35FAC1275}" type="pres">
      <dgm:prSet presAssocID="{11AC50E4-2ECD-4791-81D9-DEE35968937A}" presName="hierChild4" presStyleCnt="0"/>
      <dgm:spPr/>
    </dgm:pt>
    <dgm:pt modelId="{73EE39D4-0DC2-464F-B8B5-1B8000B790A4}" type="pres">
      <dgm:prSet presAssocID="{11AC50E4-2ECD-4791-81D9-DEE35968937A}" presName="hierChild5" presStyleCnt="0"/>
      <dgm:spPr/>
    </dgm:pt>
    <dgm:pt modelId="{E599D58D-6DB1-4386-8A23-AF7F0B3D5518}" type="pres">
      <dgm:prSet presAssocID="{D97EAC13-E40D-423F-AB72-D8E6FBD633C5}" presName="hierChild5" presStyleCnt="0"/>
      <dgm:spPr/>
    </dgm:pt>
    <dgm:pt modelId="{30560D52-E431-4E23-9189-566D6B585196}" type="pres">
      <dgm:prSet presAssocID="{2C658A29-AA54-450C-9062-15C0BFC1D6A2}" presName="hierChild3" presStyleCnt="0"/>
      <dgm:spPr/>
    </dgm:pt>
  </dgm:ptLst>
  <dgm:cxnLst>
    <dgm:cxn modelId="{D40256CE-3E8B-4D13-973B-46F01FB50B86}" type="presOf" srcId="{11AC50E4-2ECD-4791-81D9-DEE35968937A}" destId="{20C25CC0-ED87-4087-B713-5E8AD40661BB}" srcOrd="1" destOrd="0" presId="urn:microsoft.com/office/officeart/2005/8/layout/orgChart1"/>
    <dgm:cxn modelId="{944CD2B1-F7F0-457B-AB6E-6DF42412D980}" type="presOf" srcId="{5EA8196C-1049-43F5-905A-AF4E7D6646BD}" destId="{DBEA6F1A-EF9C-4ACC-8658-7D0178E592D6}" srcOrd="0" destOrd="0" presId="urn:microsoft.com/office/officeart/2005/8/layout/orgChart1"/>
    <dgm:cxn modelId="{C68B1E98-F264-41C2-9C9C-7347306616B1}" type="presOf" srcId="{D97EAC13-E40D-423F-AB72-D8E6FBD633C5}" destId="{CCE90E70-8CE6-4959-A478-B8C92C910552}" srcOrd="0" destOrd="0" presId="urn:microsoft.com/office/officeart/2005/8/layout/orgChart1"/>
    <dgm:cxn modelId="{5500D317-DC6C-4C87-AAB9-71F66C76EA38}" type="presOf" srcId="{9496D316-D793-4DC3-9BD4-560317EC2EF3}" destId="{09FAC67C-0D5B-4B88-BEFE-7A3B31E8C368}" srcOrd="1" destOrd="0" presId="urn:microsoft.com/office/officeart/2005/8/layout/orgChart1"/>
    <dgm:cxn modelId="{3149AC3E-B87F-4EA3-BC06-DF9C93AAF1EB}" srcId="{D97EAC13-E40D-423F-AB72-D8E6FBD633C5}" destId="{36E7C055-DCB8-4BDF-ABDF-4B8455AADEDC}" srcOrd="5" destOrd="0" parTransId="{3E0CEDBA-9DEF-45EA-B59C-37C3A850CC95}" sibTransId="{04E541D5-04C3-4EB8-8A01-8E32BC9FA2AC}"/>
    <dgm:cxn modelId="{1AEC1526-BD2A-4385-8E84-B2C9C7A50D16}" type="presOf" srcId="{5EA8196C-1049-43F5-905A-AF4E7D6646BD}" destId="{B6D5BFE9-3064-40F1-BDDD-940A37F11BB2}" srcOrd="1" destOrd="0" presId="urn:microsoft.com/office/officeart/2005/8/layout/orgChart1"/>
    <dgm:cxn modelId="{2E98A5D8-614B-4B35-8706-F17E6DD62719}" type="presOf" srcId="{B8380FDE-3CF6-4890-804D-66415374AE83}" destId="{E4AE61E3-97B3-42B1-BB46-E545C9CA4ED2}" srcOrd="0" destOrd="0" presId="urn:microsoft.com/office/officeart/2005/8/layout/orgChart1"/>
    <dgm:cxn modelId="{A1B43AE7-5F98-4361-9C8F-A5925B5663D0}" srcId="{D97EAC13-E40D-423F-AB72-D8E6FBD633C5}" destId="{7030B54F-2983-47DF-8CDE-67341F11D4C8}" srcOrd="0" destOrd="0" parTransId="{D2D8426D-9520-4ABF-8DC4-87F5FB17FB51}" sibTransId="{556AFCCB-3F19-49D8-9954-B43801D3B32C}"/>
    <dgm:cxn modelId="{7A27CFA0-1B18-446D-807B-785C0A6B758C}" type="presOf" srcId="{9496D316-D793-4DC3-9BD4-560317EC2EF3}" destId="{73E5CE11-E5CF-4AC6-9538-332523664361}" srcOrd="0" destOrd="0" presId="urn:microsoft.com/office/officeart/2005/8/layout/orgChart1"/>
    <dgm:cxn modelId="{BA9B467D-F730-40A8-A4C0-680EA3599692}" type="presOf" srcId="{04CD0BF0-9A64-43A6-B400-0EC9EF64549B}" destId="{C4B8F45A-DDA9-4072-B74D-5D74FC800C4E}" srcOrd="0" destOrd="0" presId="urn:microsoft.com/office/officeart/2005/8/layout/orgChart1"/>
    <dgm:cxn modelId="{AF864C25-0864-4F7F-A4A4-625243352FD9}" type="presOf" srcId="{46E01E6D-4A08-4EDB-8958-3108040C8753}" destId="{0D9C018F-264B-46BE-8289-826296C74E1C}" srcOrd="0" destOrd="0" presId="urn:microsoft.com/office/officeart/2005/8/layout/orgChart1"/>
    <dgm:cxn modelId="{BFB3212F-70DE-4A08-A529-CB432829CBA9}" type="presOf" srcId="{8A15F368-8F86-44A7-9DA7-F30CB69280E4}" destId="{A0BE6A18-4848-49D1-A398-BE49A1292FEE}" srcOrd="0" destOrd="0" presId="urn:microsoft.com/office/officeart/2005/8/layout/orgChart1"/>
    <dgm:cxn modelId="{025DC6F2-F94D-4765-AFAE-057B174D19A8}" type="presOf" srcId="{3E0CEDBA-9DEF-45EA-B59C-37C3A850CC95}" destId="{ACE8CCF6-D2F8-4E32-A1FE-ED107C12AA7D}" srcOrd="0" destOrd="0" presId="urn:microsoft.com/office/officeart/2005/8/layout/orgChart1"/>
    <dgm:cxn modelId="{85D2F22B-EAE6-49C1-BC65-18277045C261}" type="presOf" srcId="{11AC50E4-2ECD-4791-81D9-DEE35968937A}" destId="{10866783-AD7F-487C-BC4D-320A8BC8EE95}" srcOrd="0" destOrd="0" presId="urn:microsoft.com/office/officeart/2005/8/layout/orgChart1"/>
    <dgm:cxn modelId="{C5A401DE-7A40-4FE9-A3D9-C06479925BD7}" type="presOf" srcId="{2C658A29-AA54-450C-9062-15C0BFC1D6A2}" destId="{82976239-6AED-4FED-B252-A5347EACE41E}" srcOrd="0" destOrd="0" presId="urn:microsoft.com/office/officeart/2005/8/layout/orgChart1"/>
    <dgm:cxn modelId="{D2EE74DC-60F5-4B59-A29A-1D8F26115B5C}" type="presOf" srcId="{7030B54F-2983-47DF-8CDE-67341F11D4C8}" destId="{5964035E-A1B3-4D7E-B915-E25C629F02A4}" srcOrd="1" destOrd="0" presId="urn:microsoft.com/office/officeart/2005/8/layout/orgChart1"/>
    <dgm:cxn modelId="{C68F0301-0B94-49C5-AE90-A85B3D768AC1}" type="presOf" srcId="{C281B53A-1E31-40EF-98B6-AF36FC1D662F}" destId="{4F9017F9-FD42-4855-9859-E29E60EEDFEF}" srcOrd="0" destOrd="0" presId="urn:microsoft.com/office/officeart/2005/8/layout/orgChart1"/>
    <dgm:cxn modelId="{EC983B13-44CF-4C6E-BFC4-87756D05EC1A}" srcId="{2C658A29-AA54-450C-9062-15C0BFC1D6A2}" destId="{BCEBAFF0-F2F5-4AAD-B511-C442CAA412C5}" srcOrd="1" destOrd="0" parTransId="{46E01E6D-4A08-4EDB-8958-3108040C8753}" sibTransId="{6442C2D8-065D-4296-AE16-1A3B07BAAD0E}"/>
    <dgm:cxn modelId="{AE58A719-E539-4A75-8421-1CAB6349B422}" type="presOf" srcId="{7030B54F-2983-47DF-8CDE-67341F11D4C8}" destId="{5E0C422C-80A1-4DCC-977B-2F4D931D6B54}" srcOrd="0" destOrd="0" presId="urn:microsoft.com/office/officeart/2005/8/layout/orgChart1"/>
    <dgm:cxn modelId="{C3C119D0-8D22-4994-AF5C-B2D49C8208FA}" type="presOf" srcId="{BCEBAFF0-F2F5-4AAD-B511-C442CAA412C5}" destId="{8C78BF9B-D5EE-4AC2-9078-DBB045FB06B0}" srcOrd="1" destOrd="0" presId="urn:microsoft.com/office/officeart/2005/8/layout/orgChart1"/>
    <dgm:cxn modelId="{2105F523-6E6C-404B-8068-F4D841118AB4}" type="presOf" srcId="{D97EAC13-E40D-423F-AB72-D8E6FBD633C5}" destId="{6D7EB514-D3D0-447F-8541-3621C80FC0B8}" srcOrd="1" destOrd="0" presId="urn:microsoft.com/office/officeart/2005/8/layout/orgChart1"/>
    <dgm:cxn modelId="{357C32D9-7447-43EA-8A9D-828E3B5ABE05}" type="presOf" srcId="{846EAC16-FF40-4A83-A502-215BC50AE094}" destId="{5A0369BA-1855-4F8E-B8B6-328D56D399A5}" srcOrd="0" destOrd="0" presId="urn:microsoft.com/office/officeart/2005/8/layout/orgChart1"/>
    <dgm:cxn modelId="{C13E1C81-FA7A-4DE8-98C9-8E2CE53542E6}" type="presOf" srcId="{D1198552-B2F4-478B-ACD4-DDE2A49B32E8}" destId="{723B789E-1620-44DC-8AD1-38A9BCAE2BBF}" srcOrd="0" destOrd="0" presId="urn:microsoft.com/office/officeart/2005/8/layout/orgChart1"/>
    <dgm:cxn modelId="{043A1692-78E3-4433-9019-F7DDA6133E76}" srcId="{2C658A29-AA54-450C-9062-15C0BFC1D6A2}" destId="{D97EAC13-E40D-423F-AB72-D8E6FBD633C5}" srcOrd="2" destOrd="0" parTransId="{C281B53A-1E31-40EF-98B6-AF36FC1D662F}" sibTransId="{AF5878A0-E359-451B-BD8D-A4FDB5B15765}"/>
    <dgm:cxn modelId="{36442586-07C2-4B9C-A02B-08F5A451AF28}" type="presOf" srcId="{04CD0BF0-9A64-43A6-B400-0EC9EF64549B}" destId="{8F128893-837F-4678-9CB1-F14D19B65747}" srcOrd="1" destOrd="0" presId="urn:microsoft.com/office/officeart/2005/8/layout/orgChart1"/>
    <dgm:cxn modelId="{91C4B2F1-31BB-4B4D-95E4-312F82F4A9E3}" type="presOf" srcId="{36E7C055-DCB8-4BDF-ABDF-4B8455AADEDC}" destId="{1E42860C-415D-4296-AABB-CFC83B2B921F}" srcOrd="1" destOrd="0" presId="urn:microsoft.com/office/officeart/2005/8/layout/orgChart1"/>
    <dgm:cxn modelId="{B3586E04-7AAF-4379-8CAE-6A38600FC6B4}" type="presOf" srcId="{384D09E5-CEE8-42DF-BDE8-EEBF550CBB4D}" destId="{D9235F04-5BA9-4527-A6C3-16C3129271A6}" srcOrd="0" destOrd="0" presId="urn:microsoft.com/office/officeart/2005/8/layout/orgChart1"/>
    <dgm:cxn modelId="{4ECB9E5B-365A-4C52-897D-8CA1298EADEF}" srcId="{D97EAC13-E40D-423F-AB72-D8E6FBD633C5}" destId="{5EA8196C-1049-43F5-905A-AF4E7D6646BD}" srcOrd="2" destOrd="0" parTransId="{8A15F368-8F86-44A7-9DA7-F30CB69280E4}" sibTransId="{102D15F8-C172-49C3-A923-DE9D84D02405}"/>
    <dgm:cxn modelId="{ECC44037-C786-4AE4-9E0F-48D5592C4AE0}" srcId="{D97EAC13-E40D-423F-AB72-D8E6FBD633C5}" destId="{259B9559-F3D5-408F-9986-0CC9D6BB6F17}" srcOrd="3" destOrd="0" parTransId="{D1198552-B2F4-478B-ACD4-DDE2A49B32E8}" sibTransId="{3FF9C27A-6163-45FC-8EA5-89C3C81D2F3C}"/>
    <dgm:cxn modelId="{04BE4B44-74B6-4B4A-968F-7F6A6A2272D8}" type="presOf" srcId="{2C658A29-AA54-450C-9062-15C0BFC1D6A2}" destId="{35041483-AAEC-4514-933B-99E7588E5A99}" srcOrd="1" destOrd="0" presId="urn:microsoft.com/office/officeart/2005/8/layout/orgChart1"/>
    <dgm:cxn modelId="{B591492C-5A80-4AEC-97B9-9580FF97A743}" type="presOf" srcId="{254D96CF-B055-48F6-AB8A-A3672A6FA0A9}" destId="{AC3D02DE-3439-41A2-A8F7-9E87139534F6}" srcOrd="0" destOrd="0" presId="urn:microsoft.com/office/officeart/2005/8/layout/orgChart1"/>
    <dgm:cxn modelId="{F2B6A88B-950C-4144-81F4-843C1E6F0643}" type="presOf" srcId="{8C4E04FC-81B6-412C-87FE-792C21A0CBE9}" destId="{8685F6CF-6D56-4946-90B1-38C71344D80B}" srcOrd="0" destOrd="0" presId="urn:microsoft.com/office/officeart/2005/8/layout/orgChart1"/>
    <dgm:cxn modelId="{1CEFF2C8-97C5-47C9-9AE0-BB873A97A45D}" srcId="{D97EAC13-E40D-423F-AB72-D8E6FBD633C5}" destId="{384D09E5-CEE8-42DF-BDE8-EEBF550CBB4D}" srcOrd="4" destOrd="0" parTransId="{8C4E04FC-81B6-412C-87FE-792C21A0CBE9}" sibTransId="{873497E8-E8BD-4A0F-8FF7-5C4FD22BA746}"/>
    <dgm:cxn modelId="{E73DD1CB-C66D-49F8-964B-1D3024C5059F}" type="presOf" srcId="{D2D8426D-9520-4ABF-8DC4-87F5FB17FB51}" destId="{6C8443DE-91DD-419C-B3F6-9BA16A7425A4}" srcOrd="0" destOrd="0" presId="urn:microsoft.com/office/officeart/2005/8/layout/orgChart1"/>
    <dgm:cxn modelId="{D78F5450-6D9E-415F-8C40-EB56653ABFE9}" type="presOf" srcId="{259B9559-F3D5-408F-9986-0CC9D6BB6F17}" destId="{D7B2C419-A3FC-42AF-9B87-07FE302538A9}" srcOrd="1" destOrd="0" presId="urn:microsoft.com/office/officeart/2005/8/layout/orgChart1"/>
    <dgm:cxn modelId="{A67883C8-9DD6-4A1C-8D5A-F17280EAFE41}" srcId="{D97EAC13-E40D-423F-AB72-D8E6FBD633C5}" destId="{04CD0BF0-9A64-43A6-B400-0EC9EF64549B}" srcOrd="1" destOrd="0" parTransId="{86CFD5B9-B9AB-4FB5-80C9-49CCAEE9A081}" sibTransId="{A0CAC4C0-DC21-478B-AD33-4B53B6E51D31}"/>
    <dgm:cxn modelId="{0D986426-77F2-4EC8-89D6-E8D4B4DE7E9F}" srcId="{2C658A29-AA54-450C-9062-15C0BFC1D6A2}" destId="{9496D316-D793-4DC3-9BD4-560317EC2EF3}" srcOrd="0" destOrd="0" parTransId="{846EAC16-FF40-4A83-A502-215BC50AE094}" sibTransId="{A93ED6E4-6CC5-4699-A532-A2275C0F3DF2}"/>
    <dgm:cxn modelId="{48EF3441-2220-4DA3-BE44-8CC0839E88DB}" type="presOf" srcId="{BCEBAFF0-F2F5-4AAD-B511-C442CAA412C5}" destId="{2DB8E7EB-EFB3-4056-A7FD-70C75B8ACEEC}" srcOrd="0" destOrd="0" presId="urn:microsoft.com/office/officeart/2005/8/layout/orgChart1"/>
    <dgm:cxn modelId="{46B6ABB9-4C44-4E35-AEF4-72DA8AB6A38B}" srcId="{254D96CF-B055-48F6-AB8A-A3672A6FA0A9}" destId="{2C658A29-AA54-450C-9062-15C0BFC1D6A2}" srcOrd="0" destOrd="0" parTransId="{AEAAC88A-A7F2-418C-91C0-18193221AF50}" sibTransId="{21C38E16-4144-4AF1-862A-B2DD14BD554E}"/>
    <dgm:cxn modelId="{C0A09B08-55A1-4C7E-BD97-E91E19E30A76}" type="presOf" srcId="{384D09E5-CEE8-42DF-BDE8-EEBF550CBB4D}" destId="{DB843EDB-5DB8-468A-AAB7-1E05DA92C2EE}" srcOrd="1" destOrd="0" presId="urn:microsoft.com/office/officeart/2005/8/layout/orgChart1"/>
    <dgm:cxn modelId="{12DA66AA-A8BB-476B-8395-D1C2A89EB27B}" type="presOf" srcId="{36E7C055-DCB8-4BDF-ABDF-4B8455AADEDC}" destId="{A2E6A42B-8632-4089-B560-05E5AC272566}" srcOrd="0" destOrd="0" presId="urn:microsoft.com/office/officeart/2005/8/layout/orgChart1"/>
    <dgm:cxn modelId="{F792E81F-A07A-49FF-B5A6-28FB0CC4DCF0}" type="presOf" srcId="{86CFD5B9-B9AB-4FB5-80C9-49CCAEE9A081}" destId="{248051BA-5560-4957-A04D-6E612EA5AC41}" srcOrd="0" destOrd="0" presId="urn:microsoft.com/office/officeart/2005/8/layout/orgChart1"/>
    <dgm:cxn modelId="{458D97AD-D6DC-488C-A395-E3DDE0CD36DD}" type="presOf" srcId="{259B9559-F3D5-408F-9986-0CC9D6BB6F17}" destId="{FC738A23-F5BA-4D69-A4CA-3F64334A1380}" srcOrd="0" destOrd="0" presId="urn:microsoft.com/office/officeart/2005/8/layout/orgChart1"/>
    <dgm:cxn modelId="{99A15757-55BC-4F14-B359-FD6FB4D336D6}" srcId="{D97EAC13-E40D-423F-AB72-D8E6FBD633C5}" destId="{11AC50E4-2ECD-4791-81D9-DEE35968937A}" srcOrd="6" destOrd="0" parTransId="{B8380FDE-3CF6-4890-804D-66415374AE83}" sibTransId="{DB9163FD-B68C-4034-8767-3DBDC8FF334C}"/>
    <dgm:cxn modelId="{C579EB8E-6861-4DDA-876C-8F32E80E9A80}" type="presParOf" srcId="{AC3D02DE-3439-41A2-A8F7-9E87139534F6}" destId="{A2C5F5C3-6705-4AE7-BB4A-169A0147E9EC}" srcOrd="0" destOrd="0" presId="urn:microsoft.com/office/officeart/2005/8/layout/orgChart1"/>
    <dgm:cxn modelId="{B6F4925F-7DF8-4F3F-84BD-9D9EDB324A5B}" type="presParOf" srcId="{A2C5F5C3-6705-4AE7-BB4A-169A0147E9EC}" destId="{3C18470E-381D-4480-983B-F8957536CA85}" srcOrd="0" destOrd="0" presId="urn:microsoft.com/office/officeart/2005/8/layout/orgChart1"/>
    <dgm:cxn modelId="{BBD58239-7418-4606-9DDC-BF96CCDCF8E5}" type="presParOf" srcId="{3C18470E-381D-4480-983B-F8957536CA85}" destId="{82976239-6AED-4FED-B252-A5347EACE41E}" srcOrd="0" destOrd="0" presId="urn:microsoft.com/office/officeart/2005/8/layout/orgChart1"/>
    <dgm:cxn modelId="{E0418747-21F4-410D-90D7-5FC8397CACF4}" type="presParOf" srcId="{3C18470E-381D-4480-983B-F8957536CA85}" destId="{35041483-AAEC-4514-933B-99E7588E5A99}" srcOrd="1" destOrd="0" presId="urn:microsoft.com/office/officeart/2005/8/layout/orgChart1"/>
    <dgm:cxn modelId="{464AF39E-AC1F-4846-AEAE-7E224A0BEDBE}" type="presParOf" srcId="{A2C5F5C3-6705-4AE7-BB4A-169A0147E9EC}" destId="{CBF152B9-2997-4B75-95C7-3525074A4BFD}" srcOrd="1" destOrd="0" presId="urn:microsoft.com/office/officeart/2005/8/layout/orgChart1"/>
    <dgm:cxn modelId="{7DD1D757-607B-403B-B4B9-74E90A4D5F92}" type="presParOf" srcId="{CBF152B9-2997-4B75-95C7-3525074A4BFD}" destId="{5A0369BA-1855-4F8E-B8B6-328D56D399A5}" srcOrd="0" destOrd="0" presId="urn:microsoft.com/office/officeart/2005/8/layout/orgChart1"/>
    <dgm:cxn modelId="{886C3FB1-280C-4EA8-8B33-1D42BA531218}" type="presParOf" srcId="{CBF152B9-2997-4B75-95C7-3525074A4BFD}" destId="{84B27087-8A88-43BD-B296-25A521424BF4}" srcOrd="1" destOrd="0" presId="urn:microsoft.com/office/officeart/2005/8/layout/orgChart1"/>
    <dgm:cxn modelId="{7430E13B-C94F-4ED1-BE90-F07B449B79C8}" type="presParOf" srcId="{84B27087-8A88-43BD-B296-25A521424BF4}" destId="{49EB94D9-7293-4589-97E5-8CA0AFC140BC}" srcOrd="0" destOrd="0" presId="urn:microsoft.com/office/officeart/2005/8/layout/orgChart1"/>
    <dgm:cxn modelId="{2B411E21-0444-4772-ADD1-509890F518BA}" type="presParOf" srcId="{49EB94D9-7293-4589-97E5-8CA0AFC140BC}" destId="{73E5CE11-E5CF-4AC6-9538-332523664361}" srcOrd="0" destOrd="0" presId="urn:microsoft.com/office/officeart/2005/8/layout/orgChart1"/>
    <dgm:cxn modelId="{208A73F1-256E-4EED-B6D0-D7E731AEB5FF}" type="presParOf" srcId="{49EB94D9-7293-4589-97E5-8CA0AFC140BC}" destId="{09FAC67C-0D5B-4B88-BEFE-7A3B31E8C368}" srcOrd="1" destOrd="0" presId="urn:microsoft.com/office/officeart/2005/8/layout/orgChart1"/>
    <dgm:cxn modelId="{82DFB09B-226D-4ABE-BF2B-441834F18862}" type="presParOf" srcId="{84B27087-8A88-43BD-B296-25A521424BF4}" destId="{133071EA-A978-4A1A-A083-2D0DC7E3F12E}" srcOrd="1" destOrd="0" presId="urn:microsoft.com/office/officeart/2005/8/layout/orgChart1"/>
    <dgm:cxn modelId="{52BFA539-9F5C-420B-BDC7-F215E3A15213}" type="presParOf" srcId="{84B27087-8A88-43BD-B296-25A521424BF4}" destId="{5109E9FD-EAEC-48EE-BA8A-B3EECE810E83}" srcOrd="2" destOrd="0" presId="urn:microsoft.com/office/officeart/2005/8/layout/orgChart1"/>
    <dgm:cxn modelId="{AD518586-56C6-4D2F-9FFC-537B4FEF237E}" type="presParOf" srcId="{CBF152B9-2997-4B75-95C7-3525074A4BFD}" destId="{0D9C018F-264B-46BE-8289-826296C74E1C}" srcOrd="2" destOrd="0" presId="urn:microsoft.com/office/officeart/2005/8/layout/orgChart1"/>
    <dgm:cxn modelId="{44362F19-5F1C-4D5F-B52A-F3D32B62019F}" type="presParOf" srcId="{CBF152B9-2997-4B75-95C7-3525074A4BFD}" destId="{B593313F-5DE7-4E84-A132-C6055D212C5D}" srcOrd="3" destOrd="0" presId="urn:microsoft.com/office/officeart/2005/8/layout/orgChart1"/>
    <dgm:cxn modelId="{EC9DAAD2-2E59-46A2-B7EB-6C901B63C746}" type="presParOf" srcId="{B593313F-5DE7-4E84-A132-C6055D212C5D}" destId="{054D2947-BEB3-4CF7-9830-0E500FCB3CAC}" srcOrd="0" destOrd="0" presId="urn:microsoft.com/office/officeart/2005/8/layout/orgChart1"/>
    <dgm:cxn modelId="{EA63986E-4470-4773-B379-A656B991DC70}" type="presParOf" srcId="{054D2947-BEB3-4CF7-9830-0E500FCB3CAC}" destId="{2DB8E7EB-EFB3-4056-A7FD-70C75B8ACEEC}" srcOrd="0" destOrd="0" presId="urn:microsoft.com/office/officeart/2005/8/layout/orgChart1"/>
    <dgm:cxn modelId="{31B9DE5A-0854-4BB8-A110-5FE188DC95D3}" type="presParOf" srcId="{054D2947-BEB3-4CF7-9830-0E500FCB3CAC}" destId="{8C78BF9B-D5EE-4AC2-9078-DBB045FB06B0}" srcOrd="1" destOrd="0" presId="urn:microsoft.com/office/officeart/2005/8/layout/orgChart1"/>
    <dgm:cxn modelId="{0D6A0B17-4599-4465-A4E3-5D9A863880C0}" type="presParOf" srcId="{B593313F-5DE7-4E84-A132-C6055D212C5D}" destId="{CC24743C-96CB-492C-80FD-032098CAC72C}" srcOrd="1" destOrd="0" presId="urn:microsoft.com/office/officeart/2005/8/layout/orgChart1"/>
    <dgm:cxn modelId="{C49DAEB2-A8A0-46E3-8D80-58EB86729573}" type="presParOf" srcId="{B593313F-5DE7-4E84-A132-C6055D212C5D}" destId="{31864D5C-5B98-4D93-8317-97FB4BD49A53}" srcOrd="2" destOrd="0" presId="urn:microsoft.com/office/officeart/2005/8/layout/orgChart1"/>
    <dgm:cxn modelId="{2CF6CB82-0830-4919-BAA5-EEA73A915DD6}" type="presParOf" srcId="{CBF152B9-2997-4B75-95C7-3525074A4BFD}" destId="{4F9017F9-FD42-4855-9859-E29E60EEDFEF}" srcOrd="4" destOrd="0" presId="urn:microsoft.com/office/officeart/2005/8/layout/orgChart1"/>
    <dgm:cxn modelId="{457F398B-0CB3-464D-B9AB-B2D9455DB9E6}" type="presParOf" srcId="{CBF152B9-2997-4B75-95C7-3525074A4BFD}" destId="{EA69BD1F-1F41-4027-A034-BFFD08EE1819}" srcOrd="5" destOrd="0" presId="urn:microsoft.com/office/officeart/2005/8/layout/orgChart1"/>
    <dgm:cxn modelId="{F925BAA4-BE65-40BE-870D-119C503D3A94}" type="presParOf" srcId="{EA69BD1F-1F41-4027-A034-BFFD08EE1819}" destId="{396B5FD1-A792-4E18-8B08-64C9AD356F34}" srcOrd="0" destOrd="0" presId="urn:microsoft.com/office/officeart/2005/8/layout/orgChart1"/>
    <dgm:cxn modelId="{A8FED394-95C3-401A-A57C-9AC911C64C0E}" type="presParOf" srcId="{396B5FD1-A792-4E18-8B08-64C9AD356F34}" destId="{CCE90E70-8CE6-4959-A478-B8C92C910552}" srcOrd="0" destOrd="0" presId="urn:microsoft.com/office/officeart/2005/8/layout/orgChart1"/>
    <dgm:cxn modelId="{6F0BC180-D669-4937-A374-33E354D91BC8}" type="presParOf" srcId="{396B5FD1-A792-4E18-8B08-64C9AD356F34}" destId="{6D7EB514-D3D0-447F-8541-3621C80FC0B8}" srcOrd="1" destOrd="0" presId="urn:microsoft.com/office/officeart/2005/8/layout/orgChart1"/>
    <dgm:cxn modelId="{09031ED6-7CD1-4458-BCDC-1F1D26CA456E}" type="presParOf" srcId="{EA69BD1F-1F41-4027-A034-BFFD08EE1819}" destId="{0138BDBB-E6B7-4AAB-AC27-0D3809BADAC6}" srcOrd="1" destOrd="0" presId="urn:microsoft.com/office/officeart/2005/8/layout/orgChart1"/>
    <dgm:cxn modelId="{BE04F826-320E-46CE-8F9E-216EE7F3A092}" type="presParOf" srcId="{0138BDBB-E6B7-4AAB-AC27-0D3809BADAC6}" destId="{6C8443DE-91DD-419C-B3F6-9BA16A7425A4}" srcOrd="0" destOrd="0" presId="urn:microsoft.com/office/officeart/2005/8/layout/orgChart1"/>
    <dgm:cxn modelId="{6A9647BF-7B89-4830-9EC9-D35064EBC68E}" type="presParOf" srcId="{0138BDBB-E6B7-4AAB-AC27-0D3809BADAC6}" destId="{DCE660E2-7D95-4E4A-9731-7ACA0AC988F3}" srcOrd="1" destOrd="0" presId="urn:microsoft.com/office/officeart/2005/8/layout/orgChart1"/>
    <dgm:cxn modelId="{FDF871BD-B2A8-4EFF-A48D-2328718285D0}" type="presParOf" srcId="{DCE660E2-7D95-4E4A-9731-7ACA0AC988F3}" destId="{7C9643CF-270A-4DE4-A5DF-C294A5283947}" srcOrd="0" destOrd="0" presId="urn:microsoft.com/office/officeart/2005/8/layout/orgChart1"/>
    <dgm:cxn modelId="{E13233C9-6CB1-462A-91AA-9F8074350C31}" type="presParOf" srcId="{7C9643CF-270A-4DE4-A5DF-C294A5283947}" destId="{5E0C422C-80A1-4DCC-977B-2F4D931D6B54}" srcOrd="0" destOrd="0" presId="urn:microsoft.com/office/officeart/2005/8/layout/orgChart1"/>
    <dgm:cxn modelId="{6DC5FE8C-A15B-4E9D-AC54-D5633745BA32}" type="presParOf" srcId="{7C9643CF-270A-4DE4-A5DF-C294A5283947}" destId="{5964035E-A1B3-4D7E-B915-E25C629F02A4}" srcOrd="1" destOrd="0" presId="urn:microsoft.com/office/officeart/2005/8/layout/orgChart1"/>
    <dgm:cxn modelId="{A24719D0-125E-4AB8-B31F-3DEA357D832D}" type="presParOf" srcId="{DCE660E2-7D95-4E4A-9731-7ACA0AC988F3}" destId="{A1294648-5D96-4472-9615-7B3165FA29AC}" srcOrd="1" destOrd="0" presId="urn:microsoft.com/office/officeart/2005/8/layout/orgChart1"/>
    <dgm:cxn modelId="{98488E9F-72FC-4104-8B5D-AEE4586C21F7}" type="presParOf" srcId="{DCE660E2-7D95-4E4A-9731-7ACA0AC988F3}" destId="{2135A072-AAAC-4FC1-B9BA-3C89907FCB5A}" srcOrd="2" destOrd="0" presId="urn:microsoft.com/office/officeart/2005/8/layout/orgChart1"/>
    <dgm:cxn modelId="{93613DCD-0DF6-4FD3-B890-6DBD248D9D90}" type="presParOf" srcId="{0138BDBB-E6B7-4AAB-AC27-0D3809BADAC6}" destId="{248051BA-5560-4957-A04D-6E612EA5AC41}" srcOrd="2" destOrd="0" presId="urn:microsoft.com/office/officeart/2005/8/layout/orgChart1"/>
    <dgm:cxn modelId="{A2A732AA-7C97-4611-83B4-3445240090B9}" type="presParOf" srcId="{0138BDBB-E6B7-4AAB-AC27-0D3809BADAC6}" destId="{371128A2-7C1F-43C9-BC23-F369B2F2A8CD}" srcOrd="3" destOrd="0" presId="urn:microsoft.com/office/officeart/2005/8/layout/orgChart1"/>
    <dgm:cxn modelId="{77052F37-83D1-4D33-AC29-52CA9844BF95}" type="presParOf" srcId="{371128A2-7C1F-43C9-BC23-F369B2F2A8CD}" destId="{5D2732AE-8487-4D51-9A50-50A88680E846}" srcOrd="0" destOrd="0" presId="urn:microsoft.com/office/officeart/2005/8/layout/orgChart1"/>
    <dgm:cxn modelId="{AF3D3A37-AE3D-4581-9AA8-522EA9F01E80}" type="presParOf" srcId="{5D2732AE-8487-4D51-9A50-50A88680E846}" destId="{C4B8F45A-DDA9-4072-B74D-5D74FC800C4E}" srcOrd="0" destOrd="0" presId="urn:microsoft.com/office/officeart/2005/8/layout/orgChart1"/>
    <dgm:cxn modelId="{617CA462-BFB5-47D0-8FA6-40A55AA4862B}" type="presParOf" srcId="{5D2732AE-8487-4D51-9A50-50A88680E846}" destId="{8F128893-837F-4678-9CB1-F14D19B65747}" srcOrd="1" destOrd="0" presId="urn:microsoft.com/office/officeart/2005/8/layout/orgChart1"/>
    <dgm:cxn modelId="{1305F2CB-506D-4F81-8155-D74252E97833}" type="presParOf" srcId="{371128A2-7C1F-43C9-BC23-F369B2F2A8CD}" destId="{9F486044-EC99-464A-992E-65D5ECF7C5D7}" srcOrd="1" destOrd="0" presId="urn:microsoft.com/office/officeart/2005/8/layout/orgChart1"/>
    <dgm:cxn modelId="{46EB60CB-F29F-474D-A4BB-39F6A69F16FF}" type="presParOf" srcId="{371128A2-7C1F-43C9-BC23-F369B2F2A8CD}" destId="{A2D3A55C-AD0F-43DC-93CD-7904DABF8E4C}" srcOrd="2" destOrd="0" presId="urn:microsoft.com/office/officeart/2005/8/layout/orgChart1"/>
    <dgm:cxn modelId="{8D06BFBF-8166-4915-98C8-689ED89490C0}" type="presParOf" srcId="{0138BDBB-E6B7-4AAB-AC27-0D3809BADAC6}" destId="{A0BE6A18-4848-49D1-A398-BE49A1292FEE}" srcOrd="4" destOrd="0" presId="urn:microsoft.com/office/officeart/2005/8/layout/orgChart1"/>
    <dgm:cxn modelId="{E51F67F5-98DB-418B-B738-92214C8074D5}" type="presParOf" srcId="{0138BDBB-E6B7-4AAB-AC27-0D3809BADAC6}" destId="{53E73CC8-8820-4F60-B047-E546E7E59324}" srcOrd="5" destOrd="0" presId="urn:microsoft.com/office/officeart/2005/8/layout/orgChart1"/>
    <dgm:cxn modelId="{920F53D0-FA0D-4936-B3EB-805C750C3514}" type="presParOf" srcId="{53E73CC8-8820-4F60-B047-E546E7E59324}" destId="{5623DC1F-8E40-485A-8FCD-3399A44D9A53}" srcOrd="0" destOrd="0" presId="urn:microsoft.com/office/officeart/2005/8/layout/orgChart1"/>
    <dgm:cxn modelId="{1B0B5464-40E1-4F64-AE07-022CB2EE0056}" type="presParOf" srcId="{5623DC1F-8E40-485A-8FCD-3399A44D9A53}" destId="{DBEA6F1A-EF9C-4ACC-8658-7D0178E592D6}" srcOrd="0" destOrd="0" presId="urn:microsoft.com/office/officeart/2005/8/layout/orgChart1"/>
    <dgm:cxn modelId="{389489BF-ECB8-4C33-B7AF-C87BC18C6AF9}" type="presParOf" srcId="{5623DC1F-8E40-485A-8FCD-3399A44D9A53}" destId="{B6D5BFE9-3064-40F1-BDDD-940A37F11BB2}" srcOrd="1" destOrd="0" presId="urn:microsoft.com/office/officeart/2005/8/layout/orgChart1"/>
    <dgm:cxn modelId="{0A558FE0-FEEE-46E2-BF5A-B05B4B681F82}" type="presParOf" srcId="{53E73CC8-8820-4F60-B047-E546E7E59324}" destId="{8148CD99-77E1-4C6F-8689-54A9A3094C40}" srcOrd="1" destOrd="0" presId="urn:microsoft.com/office/officeart/2005/8/layout/orgChart1"/>
    <dgm:cxn modelId="{E8677EBF-6427-45B5-95BA-5E49CF8C3E3D}" type="presParOf" srcId="{53E73CC8-8820-4F60-B047-E546E7E59324}" destId="{11A96F62-FD2D-4C83-97DB-92B0DC38A5E1}" srcOrd="2" destOrd="0" presId="urn:microsoft.com/office/officeart/2005/8/layout/orgChart1"/>
    <dgm:cxn modelId="{1C379E45-8AB1-4651-A9EB-28EA79DECC15}" type="presParOf" srcId="{0138BDBB-E6B7-4AAB-AC27-0D3809BADAC6}" destId="{723B789E-1620-44DC-8AD1-38A9BCAE2BBF}" srcOrd="6" destOrd="0" presId="urn:microsoft.com/office/officeart/2005/8/layout/orgChart1"/>
    <dgm:cxn modelId="{532063C8-E004-4519-A510-58A28C9E83ED}" type="presParOf" srcId="{0138BDBB-E6B7-4AAB-AC27-0D3809BADAC6}" destId="{3EF0370B-5FE2-4B98-A47C-D7FD75DF4CDD}" srcOrd="7" destOrd="0" presId="urn:microsoft.com/office/officeart/2005/8/layout/orgChart1"/>
    <dgm:cxn modelId="{6E93068A-939C-4646-8A43-DD21CA7BC01F}" type="presParOf" srcId="{3EF0370B-5FE2-4B98-A47C-D7FD75DF4CDD}" destId="{5C5C53C1-F08A-499A-BF54-819EB97EDC8B}" srcOrd="0" destOrd="0" presId="urn:microsoft.com/office/officeart/2005/8/layout/orgChart1"/>
    <dgm:cxn modelId="{3D2B6BBF-F8C6-4007-9174-582B0A678D11}" type="presParOf" srcId="{5C5C53C1-F08A-499A-BF54-819EB97EDC8B}" destId="{FC738A23-F5BA-4D69-A4CA-3F64334A1380}" srcOrd="0" destOrd="0" presId="urn:microsoft.com/office/officeart/2005/8/layout/orgChart1"/>
    <dgm:cxn modelId="{C47C16CB-E249-4BCF-9BB1-6129A381DA8C}" type="presParOf" srcId="{5C5C53C1-F08A-499A-BF54-819EB97EDC8B}" destId="{D7B2C419-A3FC-42AF-9B87-07FE302538A9}" srcOrd="1" destOrd="0" presId="urn:microsoft.com/office/officeart/2005/8/layout/orgChart1"/>
    <dgm:cxn modelId="{B259B0BD-8C07-4DDC-ACF4-36EFF34C5CEB}" type="presParOf" srcId="{3EF0370B-5FE2-4B98-A47C-D7FD75DF4CDD}" destId="{08A69887-461C-4959-9EAA-A2ED27995887}" srcOrd="1" destOrd="0" presId="urn:microsoft.com/office/officeart/2005/8/layout/orgChart1"/>
    <dgm:cxn modelId="{6B65A7E3-243C-4708-A718-A748C8C47E94}" type="presParOf" srcId="{3EF0370B-5FE2-4B98-A47C-D7FD75DF4CDD}" destId="{54CCBF3C-CEC6-4973-926F-E73C288ECC82}" srcOrd="2" destOrd="0" presId="urn:microsoft.com/office/officeart/2005/8/layout/orgChart1"/>
    <dgm:cxn modelId="{53461AA2-35F1-4151-92F9-A2A5C153F965}" type="presParOf" srcId="{0138BDBB-E6B7-4AAB-AC27-0D3809BADAC6}" destId="{8685F6CF-6D56-4946-90B1-38C71344D80B}" srcOrd="8" destOrd="0" presId="urn:microsoft.com/office/officeart/2005/8/layout/orgChart1"/>
    <dgm:cxn modelId="{0EA2D1D4-4359-4154-9760-5D336681DE94}" type="presParOf" srcId="{0138BDBB-E6B7-4AAB-AC27-0D3809BADAC6}" destId="{EA4CBD16-3C82-4654-B624-0EC696645823}" srcOrd="9" destOrd="0" presId="urn:microsoft.com/office/officeart/2005/8/layout/orgChart1"/>
    <dgm:cxn modelId="{3AA3BCAF-D257-4F77-BFAB-4BB51F816E83}" type="presParOf" srcId="{EA4CBD16-3C82-4654-B624-0EC696645823}" destId="{28D5B9ED-DE92-48CD-8DDC-D9867EBB1780}" srcOrd="0" destOrd="0" presId="urn:microsoft.com/office/officeart/2005/8/layout/orgChart1"/>
    <dgm:cxn modelId="{53A5A80E-C587-4241-8FD8-249DCFBD7EEF}" type="presParOf" srcId="{28D5B9ED-DE92-48CD-8DDC-D9867EBB1780}" destId="{D9235F04-5BA9-4527-A6C3-16C3129271A6}" srcOrd="0" destOrd="0" presId="urn:microsoft.com/office/officeart/2005/8/layout/orgChart1"/>
    <dgm:cxn modelId="{63A0FE36-20A4-4CB8-823A-A48BF9C8A21F}" type="presParOf" srcId="{28D5B9ED-DE92-48CD-8DDC-D9867EBB1780}" destId="{DB843EDB-5DB8-468A-AAB7-1E05DA92C2EE}" srcOrd="1" destOrd="0" presId="urn:microsoft.com/office/officeart/2005/8/layout/orgChart1"/>
    <dgm:cxn modelId="{B450642A-1857-4920-BECA-72D892EF4BEE}" type="presParOf" srcId="{EA4CBD16-3C82-4654-B624-0EC696645823}" destId="{2B334634-D4B8-49B5-B073-592B57A3C413}" srcOrd="1" destOrd="0" presId="urn:microsoft.com/office/officeart/2005/8/layout/orgChart1"/>
    <dgm:cxn modelId="{123265D9-F3D1-4EF6-B45B-75CD4FBEA754}" type="presParOf" srcId="{EA4CBD16-3C82-4654-B624-0EC696645823}" destId="{1073EEAD-FCF0-4268-80D6-09DA66C71A1D}" srcOrd="2" destOrd="0" presId="urn:microsoft.com/office/officeart/2005/8/layout/orgChart1"/>
    <dgm:cxn modelId="{ED959FE6-B7F7-4CFD-8DCB-38742D5D8DEE}" type="presParOf" srcId="{0138BDBB-E6B7-4AAB-AC27-0D3809BADAC6}" destId="{ACE8CCF6-D2F8-4E32-A1FE-ED107C12AA7D}" srcOrd="10" destOrd="0" presId="urn:microsoft.com/office/officeart/2005/8/layout/orgChart1"/>
    <dgm:cxn modelId="{E0451EF3-87D6-4CD1-BE65-A426FF6C3DD0}" type="presParOf" srcId="{0138BDBB-E6B7-4AAB-AC27-0D3809BADAC6}" destId="{65C5D99D-723A-49A7-BF68-DAAE61CD7720}" srcOrd="11" destOrd="0" presId="urn:microsoft.com/office/officeart/2005/8/layout/orgChart1"/>
    <dgm:cxn modelId="{2F3482AC-DD6E-4D7D-94B5-CAF3CE5B39F1}" type="presParOf" srcId="{65C5D99D-723A-49A7-BF68-DAAE61CD7720}" destId="{806556A7-69B5-438D-BD6E-11C1F778D91E}" srcOrd="0" destOrd="0" presId="urn:microsoft.com/office/officeart/2005/8/layout/orgChart1"/>
    <dgm:cxn modelId="{3D8EF3A5-0E77-4D40-86F7-F3A0C8EB5105}" type="presParOf" srcId="{806556A7-69B5-438D-BD6E-11C1F778D91E}" destId="{A2E6A42B-8632-4089-B560-05E5AC272566}" srcOrd="0" destOrd="0" presId="urn:microsoft.com/office/officeart/2005/8/layout/orgChart1"/>
    <dgm:cxn modelId="{3AE989B1-0572-4538-B035-1EE770E251C0}" type="presParOf" srcId="{806556A7-69B5-438D-BD6E-11C1F778D91E}" destId="{1E42860C-415D-4296-AABB-CFC83B2B921F}" srcOrd="1" destOrd="0" presId="urn:microsoft.com/office/officeart/2005/8/layout/orgChart1"/>
    <dgm:cxn modelId="{32A30EE4-DD08-44D0-8D9A-EDB4943678B8}" type="presParOf" srcId="{65C5D99D-723A-49A7-BF68-DAAE61CD7720}" destId="{97A676A6-0A91-44F8-ACEC-57D7ED17A97F}" srcOrd="1" destOrd="0" presId="urn:microsoft.com/office/officeart/2005/8/layout/orgChart1"/>
    <dgm:cxn modelId="{DED16B44-1C18-44A8-B934-9983D968CB5C}" type="presParOf" srcId="{65C5D99D-723A-49A7-BF68-DAAE61CD7720}" destId="{08788AE0-9171-4C27-BD86-6A3E097BD51B}" srcOrd="2" destOrd="0" presId="urn:microsoft.com/office/officeart/2005/8/layout/orgChart1"/>
    <dgm:cxn modelId="{B80ADAD2-C64C-4F04-BBE5-C0F13A59E89E}" type="presParOf" srcId="{0138BDBB-E6B7-4AAB-AC27-0D3809BADAC6}" destId="{E4AE61E3-97B3-42B1-BB46-E545C9CA4ED2}" srcOrd="12" destOrd="0" presId="urn:microsoft.com/office/officeart/2005/8/layout/orgChart1"/>
    <dgm:cxn modelId="{4E193F6C-DEEC-410E-A0F2-17A142356E92}" type="presParOf" srcId="{0138BDBB-E6B7-4AAB-AC27-0D3809BADAC6}" destId="{0755B020-9FD5-4A99-B8A0-25AD9BC35C36}" srcOrd="13" destOrd="0" presId="urn:microsoft.com/office/officeart/2005/8/layout/orgChart1"/>
    <dgm:cxn modelId="{9225521A-DADC-47C3-8087-08F01B9316D1}" type="presParOf" srcId="{0755B020-9FD5-4A99-B8A0-25AD9BC35C36}" destId="{97CB1FAE-176D-4BEC-B53E-0D019D3B767E}" srcOrd="0" destOrd="0" presId="urn:microsoft.com/office/officeart/2005/8/layout/orgChart1"/>
    <dgm:cxn modelId="{0F0155EA-E22A-4E14-A68F-F5D651B6952F}" type="presParOf" srcId="{97CB1FAE-176D-4BEC-B53E-0D019D3B767E}" destId="{10866783-AD7F-487C-BC4D-320A8BC8EE95}" srcOrd="0" destOrd="0" presId="urn:microsoft.com/office/officeart/2005/8/layout/orgChart1"/>
    <dgm:cxn modelId="{817AEF29-C77F-480D-B8E7-35CF9AD69845}" type="presParOf" srcId="{97CB1FAE-176D-4BEC-B53E-0D019D3B767E}" destId="{20C25CC0-ED87-4087-B713-5E8AD40661BB}" srcOrd="1" destOrd="0" presId="urn:microsoft.com/office/officeart/2005/8/layout/orgChart1"/>
    <dgm:cxn modelId="{21595334-4A6C-4AA2-B977-BBDE849FBED1}" type="presParOf" srcId="{0755B020-9FD5-4A99-B8A0-25AD9BC35C36}" destId="{781BDB5F-B621-45E1-A59B-D6B35FAC1275}" srcOrd="1" destOrd="0" presId="urn:microsoft.com/office/officeart/2005/8/layout/orgChart1"/>
    <dgm:cxn modelId="{8C8D5A02-5EBA-49D1-8B76-84D98B469CBB}" type="presParOf" srcId="{0755B020-9FD5-4A99-B8A0-25AD9BC35C36}" destId="{73EE39D4-0DC2-464F-B8B5-1B8000B790A4}" srcOrd="2" destOrd="0" presId="urn:microsoft.com/office/officeart/2005/8/layout/orgChart1"/>
    <dgm:cxn modelId="{85F8B5AA-A2DC-4359-A0C2-1829CC60065C}" type="presParOf" srcId="{EA69BD1F-1F41-4027-A034-BFFD08EE1819}" destId="{E599D58D-6DB1-4386-8A23-AF7F0B3D5518}" srcOrd="2" destOrd="0" presId="urn:microsoft.com/office/officeart/2005/8/layout/orgChart1"/>
    <dgm:cxn modelId="{DB5DD0D5-8419-47B7-B6A9-8E4AB0D74742}" type="presParOf" srcId="{A2C5F5C3-6705-4AE7-BB4A-169A0147E9EC}" destId="{30560D52-E431-4E23-9189-566D6B58519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59C0E-A793-4A1F-BEAA-A9B10085C90C}">
      <dsp:nvSpPr>
        <dsp:cNvPr id="0" name=""/>
        <dsp:cNvSpPr/>
      </dsp:nvSpPr>
      <dsp:spPr>
        <a:xfrm>
          <a:off x="7714489" y="2647012"/>
          <a:ext cx="645271" cy="734077"/>
        </a:xfrm>
        <a:custGeom>
          <a:avLst/>
          <a:gdLst/>
          <a:ahLst/>
          <a:cxnLst/>
          <a:rect l="0" t="0" r="0" b="0"/>
          <a:pathLst>
            <a:path>
              <a:moveTo>
                <a:pt x="0" y="0"/>
              </a:moveTo>
              <a:lnTo>
                <a:pt x="0" y="620955"/>
              </a:lnTo>
              <a:lnTo>
                <a:pt x="645271" y="620955"/>
              </a:lnTo>
              <a:lnTo>
                <a:pt x="645271" y="734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7DF7C0-D603-46E4-86DA-2EAEC8D77FB7}">
      <dsp:nvSpPr>
        <dsp:cNvPr id="0" name=""/>
        <dsp:cNvSpPr/>
      </dsp:nvSpPr>
      <dsp:spPr>
        <a:xfrm>
          <a:off x="6949503" y="2647012"/>
          <a:ext cx="764986" cy="737015"/>
        </a:xfrm>
        <a:custGeom>
          <a:avLst/>
          <a:gdLst/>
          <a:ahLst/>
          <a:cxnLst/>
          <a:rect l="0" t="0" r="0" b="0"/>
          <a:pathLst>
            <a:path>
              <a:moveTo>
                <a:pt x="764986" y="0"/>
              </a:moveTo>
              <a:lnTo>
                <a:pt x="764986" y="623894"/>
              </a:lnTo>
              <a:lnTo>
                <a:pt x="0" y="623894"/>
              </a:lnTo>
              <a:lnTo>
                <a:pt x="0" y="737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28ADCF-0D4E-4844-8DD7-4D8669932D09}">
      <dsp:nvSpPr>
        <dsp:cNvPr id="0" name=""/>
        <dsp:cNvSpPr/>
      </dsp:nvSpPr>
      <dsp:spPr>
        <a:xfrm>
          <a:off x="5229890" y="1233597"/>
          <a:ext cx="2484598" cy="664593"/>
        </a:xfrm>
        <a:custGeom>
          <a:avLst/>
          <a:gdLst/>
          <a:ahLst/>
          <a:cxnLst/>
          <a:rect l="0" t="0" r="0" b="0"/>
          <a:pathLst>
            <a:path>
              <a:moveTo>
                <a:pt x="0" y="0"/>
              </a:moveTo>
              <a:lnTo>
                <a:pt x="0" y="551471"/>
              </a:lnTo>
              <a:lnTo>
                <a:pt x="2484598" y="551471"/>
              </a:lnTo>
              <a:lnTo>
                <a:pt x="2484598" y="6645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178C25-C2EE-493B-8BF0-5596DEF1A096}">
      <dsp:nvSpPr>
        <dsp:cNvPr id="0" name=""/>
        <dsp:cNvSpPr/>
      </dsp:nvSpPr>
      <dsp:spPr>
        <a:xfrm>
          <a:off x="2935759" y="2673593"/>
          <a:ext cx="2439077" cy="734077"/>
        </a:xfrm>
        <a:custGeom>
          <a:avLst/>
          <a:gdLst/>
          <a:ahLst/>
          <a:cxnLst/>
          <a:rect l="0" t="0" r="0" b="0"/>
          <a:pathLst>
            <a:path>
              <a:moveTo>
                <a:pt x="0" y="0"/>
              </a:moveTo>
              <a:lnTo>
                <a:pt x="0" y="620955"/>
              </a:lnTo>
              <a:lnTo>
                <a:pt x="2439077" y="620955"/>
              </a:lnTo>
              <a:lnTo>
                <a:pt x="2439077" y="734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A208D9-9A6B-40ED-97A0-05F302A86597}">
      <dsp:nvSpPr>
        <dsp:cNvPr id="0" name=""/>
        <dsp:cNvSpPr/>
      </dsp:nvSpPr>
      <dsp:spPr>
        <a:xfrm>
          <a:off x="2935759" y="2673593"/>
          <a:ext cx="946614" cy="734077"/>
        </a:xfrm>
        <a:custGeom>
          <a:avLst/>
          <a:gdLst/>
          <a:ahLst/>
          <a:cxnLst/>
          <a:rect l="0" t="0" r="0" b="0"/>
          <a:pathLst>
            <a:path>
              <a:moveTo>
                <a:pt x="0" y="0"/>
              </a:moveTo>
              <a:lnTo>
                <a:pt x="0" y="620955"/>
              </a:lnTo>
              <a:lnTo>
                <a:pt x="946614" y="620955"/>
              </a:lnTo>
              <a:lnTo>
                <a:pt x="946614" y="734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8D36A3-5383-45DD-BA0D-F0CAF2895672}">
      <dsp:nvSpPr>
        <dsp:cNvPr id="0" name=""/>
        <dsp:cNvSpPr/>
      </dsp:nvSpPr>
      <dsp:spPr>
        <a:xfrm>
          <a:off x="2248702" y="2673593"/>
          <a:ext cx="687056" cy="734077"/>
        </a:xfrm>
        <a:custGeom>
          <a:avLst/>
          <a:gdLst/>
          <a:ahLst/>
          <a:cxnLst/>
          <a:rect l="0" t="0" r="0" b="0"/>
          <a:pathLst>
            <a:path>
              <a:moveTo>
                <a:pt x="687056" y="0"/>
              </a:moveTo>
              <a:lnTo>
                <a:pt x="687056" y="620955"/>
              </a:lnTo>
              <a:lnTo>
                <a:pt x="0" y="620955"/>
              </a:lnTo>
              <a:lnTo>
                <a:pt x="0" y="734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8222EC-E880-4635-8A2D-16C8439B9F09}">
      <dsp:nvSpPr>
        <dsp:cNvPr id="0" name=""/>
        <dsp:cNvSpPr/>
      </dsp:nvSpPr>
      <dsp:spPr>
        <a:xfrm>
          <a:off x="615031" y="2673593"/>
          <a:ext cx="2320727" cy="734077"/>
        </a:xfrm>
        <a:custGeom>
          <a:avLst/>
          <a:gdLst/>
          <a:ahLst/>
          <a:cxnLst/>
          <a:rect l="0" t="0" r="0" b="0"/>
          <a:pathLst>
            <a:path>
              <a:moveTo>
                <a:pt x="2320727" y="0"/>
              </a:moveTo>
              <a:lnTo>
                <a:pt x="2320727" y="620955"/>
              </a:lnTo>
              <a:lnTo>
                <a:pt x="0" y="620955"/>
              </a:lnTo>
              <a:lnTo>
                <a:pt x="0" y="734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04111F-D1A6-4F57-9E0D-1380BBFAEC71}">
      <dsp:nvSpPr>
        <dsp:cNvPr id="0" name=""/>
        <dsp:cNvSpPr/>
      </dsp:nvSpPr>
      <dsp:spPr>
        <a:xfrm>
          <a:off x="2935759" y="1233597"/>
          <a:ext cx="2294131" cy="664593"/>
        </a:xfrm>
        <a:custGeom>
          <a:avLst/>
          <a:gdLst/>
          <a:ahLst/>
          <a:cxnLst/>
          <a:rect l="0" t="0" r="0" b="0"/>
          <a:pathLst>
            <a:path>
              <a:moveTo>
                <a:pt x="2294131" y="0"/>
              </a:moveTo>
              <a:lnTo>
                <a:pt x="2294131" y="551471"/>
              </a:lnTo>
              <a:lnTo>
                <a:pt x="0" y="551471"/>
              </a:lnTo>
              <a:lnTo>
                <a:pt x="0" y="6645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058221-823A-4AD8-9E1B-DBD18637D59C}">
      <dsp:nvSpPr>
        <dsp:cNvPr id="0" name=""/>
        <dsp:cNvSpPr/>
      </dsp:nvSpPr>
      <dsp:spPr>
        <a:xfrm>
          <a:off x="3608732" y="42502"/>
          <a:ext cx="3242316" cy="1191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CC0B7-DADF-4205-81E6-7EE4B2B3DC3B}">
      <dsp:nvSpPr>
        <dsp:cNvPr id="0" name=""/>
        <dsp:cNvSpPr/>
      </dsp:nvSpPr>
      <dsp:spPr>
        <a:xfrm>
          <a:off x="3744411" y="171396"/>
          <a:ext cx="3242316" cy="119109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lvl="0" algn="ctr" defTabSz="2266950" rtl="1">
            <a:lnSpc>
              <a:spcPct val="90000"/>
            </a:lnSpc>
            <a:spcBef>
              <a:spcPct val="0"/>
            </a:spcBef>
            <a:spcAft>
              <a:spcPct val="35000"/>
            </a:spcAft>
          </a:pPr>
          <a:r>
            <a:rPr lang="en-US" sz="5100" kern="1200" dirty="0" smtClean="0"/>
            <a:t> </a:t>
          </a:r>
          <a:endParaRPr lang="ar-SA" sz="5100" kern="1200" dirty="0"/>
        </a:p>
      </dsp:txBody>
      <dsp:txXfrm>
        <a:off x="3779297" y="206282"/>
        <a:ext cx="3172544" cy="1121323"/>
      </dsp:txXfrm>
    </dsp:sp>
    <dsp:sp modelId="{F7EC8570-1C23-406C-8B53-00C0F0D48E79}">
      <dsp:nvSpPr>
        <dsp:cNvPr id="0" name=""/>
        <dsp:cNvSpPr/>
      </dsp:nvSpPr>
      <dsp:spPr>
        <a:xfrm>
          <a:off x="1664368" y="1898191"/>
          <a:ext cx="2542781" cy="775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B8B9D-7C7E-45A0-ABBF-A019098A147F}">
      <dsp:nvSpPr>
        <dsp:cNvPr id="0" name=""/>
        <dsp:cNvSpPr/>
      </dsp:nvSpPr>
      <dsp:spPr>
        <a:xfrm>
          <a:off x="1800046" y="2027085"/>
          <a:ext cx="2542781" cy="7754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en-US" sz="4000" b="1" kern="1200" dirty="0" smtClean="0"/>
            <a:t>Intrinsic</a:t>
          </a:r>
          <a:endParaRPr lang="ar-SA" sz="4800" b="1" kern="1200" dirty="0"/>
        </a:p>
      </dsp:txBody>
      <dsp:txXfrm>
        <a:off x="1822757" y="2049796"/>
        <a:ext cx="2497359" cy="729980"/>
      </dsp:txXfrm>
    </dsp:sp>
    <dsp:sp modelId="{C66F8616-5C55-4284-B5CD-C3C63EB4B49F}">
      <dsp:nvSpPr>
        <dsp:cNvPr id="0" name=""/>
        <dsp:cNvSpPr/>
      </dsp:nvSpPr>
      <dsp:spPr>
        <a:xfrm>
          <a:off x="4478" y="3407670"/>
          <a:ext cx="1221105" cy="775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F28A6-13CF-4637-89F8-7927C8B500A9}">
      <dsp:nvSpPr>
        <dsp:cNvPr id="0" name=""/>
        <dsp:cNvSpPr/>
      </dsp:nvSpPr>
      <dsp:spPr>
        <a:xfrm>
          <a:off x="140157" y="3536564"/>
          <a:ext cx="1221105" cy="7754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Genetics</a:t>
          </a:r>
          <a:endParaRPr lang="ar-SA" sz="1700" b="1" kern="1200" dirty="0"/>
        </a:p>
      </dsp:txBody>
      <dsp:txXfrm>
        <a:off x="162868" y="3559275"/>
        <a:ext cx="1175683" cy="729980"/>
      </dsp:txXfrm>
    </dsp:sp>
    <dsp:sp modelId="{BE38E297-1F23-42B4-B8BC-9D8872A4B89F}">
      <dsp:nvSpPr>
        <dsp:cNvPr id="0" name=""/>
        <dsp:cNvSpPr/>
      </dsp:nvSpPr>
      <dsp:spPr>
        <a:xfrm>
          <a:off x="1496941" y="3407670"/>
          <a:ext cx="1503522" cy="775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6C0AC-1DAA-46D8-8C09-671A04347161}">
      <dsp:nvSpPr>
        <dsp:cNvPr id="0" name=""/>
        <dsp:cNvSpPr/>
      </dsp:nvSpPr>
      <dsp:spPr>
        <a:xfrm>
          <a:off x="1632619" y="3536564"/>
          <a:ext cx="1503522" cy="7754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Hormones</a:t>
          </a:r>
          <a:endParaRPr lang="ar-SA" sz="1700" b="1" kern="1200" dirty="0"/>
        </a:p>
      </dsp:txBody>
      <dsp:txXfrm>
        <a:off x="1655330" y="3559275"/>
        <a:ext cx="1458100" cy="729980"/>
      </dsp:txXfrm>
    </dsp:sp>
    <dsp:sp modelId="{F50808C5-6BD0-432F-B265-47E67798ADA4}">
      <dsp:nvSpPr>
        <dsp:cNvPr id="0" name=""/>
        <dsp:cNvSpPr/>
      </dsp:nvSpPr>
      <dsp:spPr>
        <a:xfrm>
          <a:off x="3271820" y="3407670"/>
          <a:ext cx="1221105" cy="917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11C2A-90D0-4E85-80E5-AA01957AFAA4}">
      <dsp:nvSpPr>
        <dsp:cNvPr id="0" name=""/>
        <dsp:cNvSpPr/>
      </dsp:nvSpPr>
      <dsp:spPr>
        <a:xfrm>
          <a:off x="3407499" y="3536564"/>
          <a:ext cx="1221105" cy="9171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Oxidative stress</a:t>
          </a:r>
          <a:endParaRPr lang="ar-SA" sz="1800" b="1" kern="1200" dirty="0"/>
        </a:p>
      </dsp:txBody>
      <dsp:txXfrm>
        <a:off x="3434360" y="3563425"/>
        <a:ext cx="1167383" cy="863392"/>
      </dsp:txXfrm>
    </dsp:sp>
    <dsp:sp modelId="{A70A68D1-27AB-4FBF-8BDB-0ED8CCD78359}">
      <dsp:nvSpPr>
        <dsp:cNvPr id="0" name=""/>
        <dsp:cNvSpPr/>
      </dsp:nvSpPr>
      <dsp:spPr>
        <a:xfrm>
          <a:off x="4764283" y="3407670"/>
          <a:ext cx="1221105" cy="775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EF9A39-A2CE-4B2F-BDA5-430CDD97A28E}">
      <dsp:nvSpPr>
        <dsp:cNvPr id="0" name=""/>
        <dsp:cNvSpPr/>
      </dsp:nvSpPr>
      <dsp:spPr>
        <a:xfrm>
          <a:off x="4899961" y="3536564"/>
          <a:ext cx="1221105" cy="7754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Blood sugar Levels</a:t>
          </a:r>
          <a:endParaRPr lang="ar-SA" sz="1800" b="1" kern="1200" dirty="0"/>
        </a:p>
      </dsp:txBody>
      <dsp:txXfrm>
        <a:off x="4922672" y="3559275"/>
        <a:ext cx="1175683" cy="729980"/>
      </dsp:txXfrm>
    </dsp:sp>
    <dsp:sp modelId="{B8AB901A-782D-42C1-B675-FA28651C6EE5}">
      <dsp:nvSpPr>
        <dsp:cNvPr id="0" name=""/>
        <dsp:cNvSpPr/>
      </dsp:nvSpPr>
      <dsp:spPr>
        <a:xfrm>
          <a:off x="6454186" y="1898191"/>
          <a:ext cx="2520606" cy="7488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5EE28-0E76-483F-BD73-24183420C0B0}">
      <dsp:nvSpPr>
        <dsp:cNvPr id="0" name=""/>
        <dsp:cNvSpPr/>
      </dsp:nvSpPr>
      <dsp:spPr>
        <a:xfrm>
          <a:off x="6589864" y="2027085"/>
          <a:ext cx="2520606" cy="7488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en-US" sz="4000" b="1" kern="1200" dirty="0" smtClean="0"/>
            <a:t>Extrinsic</a:t>
          </a:r>
          <a:endParaRPr lang="ar-SA" sz="4000" b="1" kern="1200" dirty="0"/>
        </a:p>
      </dsp:txBody>
      <dsp:txXfrm>
        <a:off x="6611796" y="2049017"/>
        <a:ext cx="2476742" cy="704957"/>
      </dsp:txXfrm>
    </dsp:sp>
    <dsp:sp modelId="{BB193530-AFFD-4F0D-A118-85236B30D9C7}">
      <dsp:nvSpPr>
        <dsp:cNvPr id="0" name=""/>
        <dsp:cNvSpPr/>
      </dsp:nvSpPr>
      <dsp:spPr>
        <a:xfrm>
          <a:off x="6338950" y="3384028"/>
          <a:ext cx="1221105" cy="775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C14F91-A730-4C1B-B963-360877152FE5}">
      <dsp:nvSpPr>
        <dsp:cNvPr id="0" name=""/>
        <dsp:cNvSpPr/>
      </dsp:nvSpPr>
      <dsp:spPr>
        <a:xfrm>
          <a:off x="6474628" y="3512922"/>
          <a:ext cx="1221105" cy="7754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UV radiation </a:t>
          </a:r>
          <a:endParaRPr lang="ar-SA" sz="1800" b="1" kern="1200" dirty="0"/>
        </a:p>
      </dsp:txBody>
      <dsp:txXfrm>
        <a:off x="6497339" y="3535633"/>
        <a:ext cx="1175683" cy="729980"/>
      </dsp:txXfrm>
    </dsp:sp>
    <dsp:sp modelId="{877F3ADF-7361-4841-89EE-C070FDF52329}">
      <dsp:nvSpPr>
        <dsp:cNvPr id="0" name=""/>
        <dsp:cNvSpPr/>
      </dsp:nvSpPr>
      <dsp:spPr>
        <a:xfrm>
          <a:off x="7749208" y="3381089"/>
          <a:ext cx="1221105" cy="775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ED136E-4A09-4492-94B3-E129F73AD05C}">
      <dsp:nvSpPr>
        <dsp:cNvPr id="0" name=""/>
        <dsp:cNvSpPr/>
      </dsp:nvSpPr>
      <dsp:spPr>
        <a:xfrm>
          <a:off x="7884886" y="3509983"/>
          <a:ext cx="1221105" cy="7754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Environmental Toxins</a:t>
          </a:r>
          <a:endParaRPr lang="ar-SA" sz="1800" b="1" kern="1200" dirty="0"/>
        </a:p>
      </dsp:txBody>
      <dsp:txXfrm>
        <a:off x="7907597" y="3532694"/>
        <a:ext cx="1175683" cy="7299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59C0E-A793-4A1F-BEAA-A9B10085C90C}">
      <dsp:nvSpPr>
        <dsp:cNvPr id="0" name=""/>
        <dsp:cNvSpPr/>
      </dsp:nvSpPr>
      <dsp:spPr>
        <a:xfrm>
          <a:off x="7714489" y="2647012"/>
          <a:ext cx="645271" cy="734077"/>
        </a:xfrm>
        <a:custGeom>
          <a:avLst/>
          <a:gdLst/>
          <a:ahLst/>
          <a:cxnLst/>
          <a:rect l="0" t="0" r="0" b="0"/>
          <a:pathLst>
            <a:path>
              <a:moveTo>
                <a:pt x="0" y="0"/>
              </a:moveTo>
              <a:lnTo>
                <a:pt x="0" y="620955"/>
              </a:lnTo>
              <a:lnTo>
                <a:pt x="645271" y="620955"/>
              </a:lnTo>
              <a:lnTo>
                <a:pt x="645271" y="734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7DF7C0-D603-46E4-86DA-2EAEC8D77FB7}">
      <dsp:nvSpPr>
        <dsp:cNvPr id="0" name=""/>
        <dsp:cNvSpPr/>
      </dsp:nvSpPr>
      <dsp:spPr>
        <a:xfrm>
          <a:off x="6949503" y="2647012"/>
          <a:ext cx="764986" cy="737015"/>
        </a:xfrm>
        <a:custGeom>
          <a:avLst/>
          <a:gdLst/>
          <a:ahLst/>
          <a:cxnLst/>
          <a:rect l="0" t="0" r="0" b="0"/>
          <a:pathLst>
            <a:path>
              <a:moveTo>
                <a:pt x="764986" y="0"/>
              </a:moveTo>
              <a:lnTo>
                <a:pt x="764986" y="623894"/>
              </a:lnTo>
              <a:lnTo>
                <a:pt x="0" y="623894"/>
              </a:lnTo>
              <a:lnTo>
                <a:pt x="0" y="737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28ADCF-0D4E-4844-8DD7-4D8669932D09}">
      <dsp:nvSpPr>
        <dsp:cNvPr id="0" name=""/>
        <dsp:cNvSpPr/>
      </dsp:nvSpPr>
      <dsp:spPr>
        <a:xfrm>
          <a:off x="5193379" y="1062200"/>
          <a:ext cx="2521109" cy="835990"/>
        </a:xfrm>
        <a:custGeom>
          <a:avLst/>
          <a:gdLst/>
          <a:ahLst/>
          <a:cxnLst/>
          <a:rect l="0" t="0" r="0" b="0"/>
          <a:pathLst>
            <a:path>
              <a:moveTo>
                <a:pt x="0" y="0"/>
              </a:moveTo>
              <a:lnTo>
                <a:pt x="0" y="722868"/>
              </a:lnTo>
              <a:lnTo>
                <a:pt x="2521109" y="722868"/>
              </a:lnTo>
              <a:lnTo>
                <a:pt x="2521109" y="8359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178C25-C2EE-493B-8BF0-5596DEF1A096}">
      <dsp:nvSpPr>
        <dsp:cNvPr id="0" name=""/>
        <dsp:cNvSpPr/>
      </dsp:nvSpPr>
      <dsp:spPr>
        <a:xfrm>
          <a:off x="2935759" y="2673593"/>
          <a:ext cx="2439077" cy="734077"/>
        </a:xfrm>
        <a:custGeom>
          <a:avLst/>
          <a:gdLst/>
          <a:ahLst/>
          <a:cxnLst/>
          <a:rect l="0" t="0" r="0" b="0"/>
          <a:pathLst>
            <a:path>
              <a:moveTo>
                <a:pt x="0" y="0"/>
              </a:moveTo>
              <a:lnTo>
                <a:pt x="0" y="620955"/>
              </a:lnTo>
              <a:lnTo>
                <a:pt x="2439077" y="620955"/>
              </a:lnTo>
              <a:lnTo>
                <a:pt x="2439077" y="734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A208D9-9A6B-40ED-97A0-05F302A86597}">
      <dsp:nvSpPr>
        <dsp:cNvPr id="0" name=""/>
        <dsp:cNvSpPr/>
      </dsp:nvSpPr>
      <dsp:spPr>
        <a:xfrm>
          <a:off x="2935759" y="2673593"/>
          <a:ext cx="946614" cy="734077"/>
        </a:xfrm>
        <a:custGeom>
          <a:avLst/>
          <a:gdLst/>
          <a:ahLst/>
          <a:cxnLst/>
          <a:rect l="0" t="0" r="0" b="0"/>
          <a:pathLst>
            <a:path>
              <a:moveTo>
                <a:pt x="0" y="0"/>
              </a:moveTo>
              <a:lnTo>
                <a:pt x="0" y="620955"/>
              </a:lnTo>
              <a:lnTo>
                <a:pt x="946614" y="620955"/>
              </a:lnTo>
              <a:lnTo>
                <a:pt x="946614" y="734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8D36A3-5383-45DD-BA0D-F0CAF2895672}">
      <dsp:nvSpPr>
        <dsp:cNvPr id="0" name=""/>
        <dsp:cNvSpPr/>
      </dsp:nvSpPr>
      <dsp:spPr>
        <a:xfrm>
          <a:off x="2248702" y="2673593"/>
          <a:ext cx="687056" cy="734077"/>
        </a:xfrm>
        <a:custGeom>
          <a:avLst/>
          <a:gdLst/>
          <a:ahLst/>
          <a:cxnLst/>
          <a:rect l="0" t="0" r="0" b="0"/>
          <a:pathLst>
            <a:path>
              <a:moveTo>
                <a:pt x="687056" y="0"/>
              </a:moveTo>
              <a:lnTo>
                <a:pt x="687056" y="620955"/>
              </a:lnTo>
              <a:lnTo>
                <a:pt x="0" y="620955"/>
              </a:lnTo>
              <a:lnTo>
                <a:pt x="0" y="734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8222EC-E880-4635-8A2D-16C8439B9F09}">
      <dsp:nvSpPr>
        <dsp:cNvPr id="0" name=""/>
        <dsp:cNvSpPr/>
      </dsp:nvSpPr>
      <dsp:spPr>
        <a:xfrm>
          <a:off x="615031" y="2673593"/>
          <a:ext cx="2320727" cy="734077"/>
        </a:xfrm>
        <a:custGeom>
          <a:avLst/>
          <a:gdLst/>
          <a:ahLst/>
          <a:cxnLst/>
          <a:rect l="0" t="0" r="0" b="0"/>
          <a:pathLst>
            <a:path>
              <a:moveTo>
                <a:pt x="2320727" y="0"/>
              </a:moveTo>
              <a:lnTo>
                <a:pt x="2320727" y="620955"/>
              </a:lnTo>
              <a:lnTo>
                <a:pt x="0" y="620955"/>
              </a:lnTo>
              <a:lnTo>
                <a:pt x="0" y="7340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04111F-D1A6-4F57-9E0D-1380BBFAEC71}">
      <dsp:nvSpPr>
        <dsp:cNvPr id="0" name=""/>
        <dsp:cNvSpPr/>
      </dsp:nvSpPr>
      <dsp:spPr>
        <a:xfrm>
          <a:off x="2935759" y="1062200"/>
          <a:ext cx="2257620" cy="835990"/>
        </a:xfrm>
        <a:custGeom>
          <a:avLst/>
          <a:gdLst/>
          <a:ahLst/>
          <a:cxnLst/>
          <a:rect l="0" t="0" r="0" b="0"/>
          <a:pathLst>
            <a:path>
              <a:moveTo>
                <a:pt x="2257620" y="0"/>
              </a:moveTo>
              <a:lnTo>
                <a:pt x="2257620" y="722868"/>
              </a:lnTo>
              <a:lnTo>
                <a:pt x="0" y="722868"/>
              </a:lnTo>
              <a:lnTo>
                <a:pt x="0" y="8359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058221-823A-4AD8-9E1B-DBD18637D59C}">
      <dsp:nvSpPr>
        <dsp:cNvPr id="0" name=""/>
        <dsp:cNvSpPr/>
      </dsp:nvSpPr>
      <dsp:spPr>
        <a:xfrm>
          <a:off x="3572221" y="-128894"/>
          <a:ext cx="3242316" cy="11910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1CC0B7-DADF-4205-81E6-7EE4B2B3DC3B}">
      <dsp:nvSpPr>
        <dsp:cNvPr id="0" name=""/>
        <dsp:cNvSpPr/>
      </dsp:nvSpPr>
      <dsp:spPr>
        <a:xfrm>
          <a:off x="3707900" y="0"/>
          <a:ext cx="3242316" cy="119109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lvl="0" algn="ctr" defTabSz="2266950" rtl="1">
            <a:lnSpc>
              <a:spcPct val="90000"/>
            </a:lnSpc>
            <a:spcBef>
              <a:spcPct val="0"/>
            </a:spcBef>
            <a:spcAft>
              <a:spcPct val="35000"/>
            </a:spcAft>
          </a:pPr>
          <a:r>
            <a:rPr lang="en-US" sz="5100" kern="1200" dirty="0" smtClean="0"/>
            <a:t> </a:t>
          </a:r>
          <a:endParaRPr lang="ar-SA" sz="5100" kern="1200" dirty="0"/>
        </a:p>
      </dsp:txBody>
      <dsp:txXfrm>
        <a:off x="3742786" y="34886"/>
        <a:ext cx="3172544" cy="1121323"/>
      </dsp:txXfrm>
    </dsp:sp>
    <dsp:sp modelId="{F7EC8570-1C23-406C-8B53-00C0F0D48E79}">
      <dsp:nvSpPr>
        <dsp:cNvPr id="0" name=""/>
        <dsp:cNvSpPr/>
      </dsp:nvSpPr>
      <dsp:spPr>
        <a:xfrm>
          <a:off x="1664368" y="1898191"/>
          <a:ext cx="2542781" cy="775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AB8B9D-7C7E-45A0-ABBF-A019098A147F}">
      <dsp:nvSpPr>
        <dsp:cNvPr id="0" name=""/>
        <dsp:cNvSpPr/>
      </dsp:nvSpPr>
      <dsp:spPr>
        <a:xfrm>
          <a:off x="1800046" y="2027085"/>
          <a:ext cx="2542781" cy="7754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en-US" sz="4000" b="1" kern="1200" dirty="0" smtClean="0"/>
            <a:t>Intrinsic</a:t>
          </a:r>
          <a:endParaRPr lang="ar-SA" sz="4800" b="1" kern="1200" dirty="0"/>
        </a:p>
      </dsp:txBody>
      <dsp:txXfrm>
        <a:off x="1822757" y="2049796"/>
        <a:ext cx="2497359" cy="729980"/>
      </dsp:txXfrm>
    </dsp:sp>
    <dsp:sp modelId="{C66F8616-5C55-4284-B5CD-C3C63EB4B49F}">
      <dsp:nvSpPr>
        <dsp:cNvPr id="0" name=""/>
        <dsp:cNvSpPr/>
      </dsp:nvSpPr>
      <dsp:spPr>
        <a:xfrm>
          <a:off x="4478" y="3407670"/>
          <a:ext cx="1221105" cy="775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F28A6-13CF-4637-89F8-7927C8B500A9}">
      <dsp:nvSpPr>
        <dsp:cNvPr id="0" name=""/>
        <dsp:cNvSpPr/>
      </dsp:nvSpPr>
      <dsp:spPr>
        <a:xfrm>
          <a:off x="140157" y="3536564"/>
          <a:ext cx="1221105" cy="7754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Genetics</a:t>
          </a:r>
          <a:endParaRPr lang="ar-SA" sz="1700" b="1" kern="1200" dirty="0"/>
        </a:p>
      </dsp:txBody>
      <dsp:txXfrm>
        <a:off x="162868" y="3559275"/>
        <a:ext cx="1175683" cy="729980"/>
      </dsp:txXfrm>
    </dsp:sp>
    <dsp:sp modelId="{BE38E297-1F23-42B4-B8BC-9D8872A4B89F}">
      <dsp:nvSpPr>
        <dsp:cNvPr id="0" name=""/>
        <dsp:cNvSpPr/>
      </dsp:nvSpPr>
      <dsp:spPr>
        <a:xfrm>
          <a:off x="1496941" y="3407670"/>
          <a:ext cx="1503522" cy="775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A6C0AC-1DAA-46D8-8C09-671A04347161}">
      <dsp:nvSpPr>
        <dsp:cNvPr id="0" name=""/>
        <dsp:cNvSpPr/>
      </dsp:nvSpPr>
      <dsp:spPr>
        <a:xfrm>
          <a:off x="1632619" y="3536564"/>
          <a:ext cx="1503522" cy="7754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Hormones</a:t>
          </a:r>
          <a:endParaRPr lang="ar-SA" sz="1700" b="1" kern="1200" dirty="0"/>
        </a:p>
      </dsp:txBody>
      <dsp:txXfrm>
        <a:off x="1655330" y="3559275"/>
        <a:ext cx="1458100" cy="729980"/>
      </dsp:txXfrm>
    </dsp:sp>
    <dsp:sp modelId="{F50808C5-6BD0-432F-B265-47E67798ADA4}">
      <dsp:nvSpPr>
        <dsp:cNvPr id="0" name=""/>
        <dsp:cNvSpPr/>
      </dsp:nvSpPr>
      <dsp:spPr>
        <a:xfrm>
          <a:off x="3271820" y="3407670"/>
          <a:ext cx="1221105" cy="9171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11C2A-90D0-4E85-80E5-AA01957AFAA4}">
      <dsp:nvSpPr>
        <dsp:cNvPr id="0" name=""/>
        <dsp:cNvSpPr/>
      </dsp:nvSpPr>
      <dsp:spPr>
        <a:xfrm>
          <a:off x="3407499" y="3536564"/>
          <a:ext cx="1221105" cy="9171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Oxidative stress</a:t>
          </a:r>
          <a:endParaRPr lang="ar-SA" sz="1800" b="1" kern="1200" dirty="0"/>
        </a:p>
      </dsp:txBody>
      <dsp:txXfrm>
        <a:off x="3434360" y="3563425"/>
        <a:ext cx="1167383" cy="863392"/>
      </dsp:txXfrm>
    </dsp:sp>
    <dsp:sp modelId="{A70A68D1-27AB-4FBF-8BDB-0ED8CCD78359}">
      <dsp:nvSpPr>
        <dsp:cNvPr id="0" name=""/>
        <dsp:cNvSpPr/>
      </dsp:nvSpPr>
      <dsp:spPr>
        <a:xfrm>
          <a:off x="4764283" y="3407670"/>
          <a:ext cx="1221105" cy="775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EF9A39-A2CE-4B2F-BDA5-430CDD97A28E}">
      <dsp:nvSpPr>
        <dsp:cNvPr id="0" name=""/>
        <dsp:cNvSpPr/>
      </dsp:nvSpPr>
      <dsp:spPr>
        <a:xfrm>
          <a:off x="4899961" y="3536564"/>
          <a:ext cx="1221105" cy="7754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Blood sugar Levels</a:t>
          </a:r>
          <a:endParaRPr lang="ar-SA" sz="1800" b="1" kern="1200" dirty="0"/>
        </a:p>
      </dsp:txBody>
      <dsp:txXfrm>
        <a:off x="4922672" y="3559275"/>
        <a:ext cx="1175683" cy="729980"/>
      </dsp:txXfrm>
    </dsp:sp>
    <dsp:sp modelId="{B8AB901A-782D-42C1-B675-FA28651C6EE5}">
      <dsp:nvSpPr>
        <dsp:cNvPr id="0" name=""/>
        <dsp:cNvSpPr/>
      </dsp:nvSpPr>
      <dsp:spPr>
        <a:xfrm>
          <a:off x="6454186" y="1898191"/>
          <a:ext cx="2520606" cy="7488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5EE28-0E76-483F-BD73-24183420C0B0}">
      <dsp:nvSpPr>
        <dsp:cNvPr id="0" name=""/>
        <dsp:cNvSpPr/>
      </dsp:nvSpPr>
      <dsp:spPr>
        <a:xfrm>
          <a:off x="6589864" y="2027085"/>
          <a:ext cx="2520606" cy="7488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en-US" sz="4000" b="1" kern="1200" dirty="0" smtClean="0"/>
            <a:t>Extrinsic</a:t>
          </a:r>
          <a:endParaRPr lang="ar-SA" sz="4000" b="1" kern="1200" dirty="0"/>
        </a:p>
      </dsp:txBody>
      <dsp:txXfrm>
        <a:off x="6611796" y="2049017"/>
        <a:ext cx="2476742" cy="704957"/>
      </dsp:txXfrm>
    </dsp:sp>
    <dsp:sp modelId="{BB193530-AFFD-4F0D-A118-85236B30D9C7}">
      <dsp:nvSpPr>
        <dsp:cNvPr id="0" name=""/>
        <dsp:cNvSpPr/>
      </dsp:nvSpPr>
      <dsp:spPr>
        <a:xfrm>
          <a:off x="6338950" y="3384028"/>
          <a:ext cx="1221105" cy="775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C14F91-A730-4C1B-B963-360877152FE5}">
      <dsp:nvSpPr>
        <dsp:cNvPr id="0" name=""/>
        <dsp:cNvSpPr/>
      </dsp:nvSpPr>
      <dsp:spPr>
        <a:xfrm>
          <a:off x="6474628" y="3512922"/>
          <a:ext cx="1221105" cy="7754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UV radiation </a:t>
          </a:r>
          <a:endParaRPr lang="ar-SA" sz="1800" b="1" kern="1200" dirty="0"/>
        </a:p>
      </dsp:txBody>
      <dsp:txXfrm>
        <a:off x="6497339" y="3535633"/>
        <a:ext cx="1175683" cy="729980"/>
      </dsp:txXfrm>
    </dsp:sp>
    <dsp:sp modelId="{877F3ADF-7361-4841-89EE-C070FDF52329}">
      <dsp:nvSpPr>
        <dsp:cNvPr id="0" name=""/>
        <dsp:cNvSpPr/>
      </dsp:nvSpPr>
      <dsp:spPr>
        <a:xfrm>
          <a:off x="7749208" y="3381089"/>
          <a:ext cx="1221105" cy="7754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ED136E-4A09-4492-94B3-E129F73AD05C}">
      <dsp:nvSpPr>
        <dsp:cNvPr id="0" name=""/>
        <dsp:cNvSpPr/>
      </dsp:nvSpPr>
      <dsp:spPr>
        <a:xfrm>
          <a:off x="7884886" y="3509983"/>
          <a:ext cx="1221105" cy="7754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Environmental Toxins</a:t>
          </a:r>
          <a:endParaRPr lang="ar-SA" sz="1800" b="1" kern="1200" dirty="0"/>
        </a:p>
      </dsp:txBody>
      <dsp:txXfrm>
        <a:off x="7907597" y="3532694"/>
        <a:ext cx="1175683" cy="729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24B65-5B73-4A8D-B9B0-60454EACC5FB}">
      <dsp:nvSpPr>
        <dsp:cNvPr id="0" name=""/>
        <dsp:cNvSpPr/>
      </dsp:nvSpPr>
      <dsp:spPr>
        <a:xfrm>
          <a:off x="5194926" y="2988333"/>
          <a:ext cx="2478507" cy="14871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en-US" sz="3100" b="1" u="sng" kern="1200" smtClean="0">
              <a:solidFill>
                <a:srgbClr val="C89F5D">
                  <a:lumMod val="50000"/>
                </a:srgbClr>
              </a:solidFill>
            </a:rPr>
            <a:t>5- Caloric Intake.</a:t>
          </a:r>
          <a:endParaRPr lang="en-US" sz="3100" b="1" u="sng" kern="1200" dirty="0" smtClean="0">
            <a:solidFill>
              <a:srgbClr val="C89F5D">
                <a:lumMod val="50000"/>
              </a:srgbClr>
            </a:solidFill>
          </a:endParaRPr>
        </a:p>
      </dsp:txBody>
      <dsp:txXfrm>
        <a:off x="5194926" y="2988333"/>
        <a:ext cx="2478507" cy="1487104"/>
      </dsp:txXfrm>
    </dsp:sp>
    <dsp:sp modelId="{D080DE3E-5E7E-4057-AB04-77FD33E8C59D}">
      <dsp:nvSpPr>
        <dsp:cNvPr id="0" name=""/>
        <dsp:cNvSpPr/>
      </dsp:nvSpPr>
      <dsp:spPr>
        <a:xfrm>
          <a:off x="154361" y="2916328"/>
          <a:ext cx="2478507" cy="14871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en-US" sz="3100" b="1" u="none" kern="1200" dirty="0" smtClean="0">
              <a:solidFill>
                <a:srgbClr val="C89F5D">
                  <a:lumMod val="50000"/>
                </a:srgbClr>
              </a:solidFill>
            </a:rPr>
            <a:t>4- Sodium</a:t>
          </a:r>
        </a:p>
        <a:p>
          <a:pPr lvl="0" algn="ctr" defTabSz="1377950" rtl="1">
            <a:lnSpc>
              <a:spcPct val="90000"/>
            </a:lnSpc>
            <a:spcBef>
              <a:spcPct val="0"/>
            </a:spcBef>
            <a:spcAft>
              <a:spcPct val="35000"/>
            </a:spcAft>
          </a:pPr>
          <a:r>
            <a:rPr lang="en-US" sz="3100" b="1" u="none" kern="1200" dirty="0" smtClean="0">
              <a:solidFill>
                <a:srgbClr val="C89F5D">
                  <a:lumMod val="50000"/>
                </a:srgbClr>
              </a:solidFill>
            </a:rPr>
            <a:t>Intake.</a:t>
          </a:r>
        </a:p>
      </dsp:txBody>
      <dsp:txXfrm>
        <a:off x="154361" y="2916328"/>
        <a:ext cx="2478507" cy="1487104"/>
      </dsp:txXfrm>
    </dsp:sp>
    <dsp:sp modelId="{EC3E39D8-7E6E-436A-B2CE-6D1641934DAE}">
      <dsp:nvSpPr>
        <dsp:cNvPr id="0" name=""/>
        <dsp:cNvSpPr/>
      </dsp:nvSpPr>
      <dsp:spPr>
        <a:xfrm>
          <a:off x="5410953" y="108005"/>
          <a:ext cx="2478507" cy="14871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en-US" sz="3100" b="1" u="none" kern="1200" dirty="0" smtClean="0">
              <a:solidFill>
                <a:schemeClr val="accent5">
                  <a:lumMod val="50000"/>
                </a:schemeClr>
              </a:solidFill>
            </a:rPr>
            <a:t>2-Fatty Acid Composition.</a:t>
          </a:r>
          <a:endParaRPr lang="ar-SA" sz="3100" u="none" kern="1200" dirty="0"/>
        </a:p>
      </dsp:txBody>
      <dsp:txXfrm>
        <a:off x="5410953" y="108005"/>
        <a:ext cx="2478507" cy="1487104"/>
      </dsp:txXfrm>
    </dsp:sp>
    <dsp:sp modelId="{850A59BC-0DA3-404D-9C8E-17DB4C0EF03A}">
      <dsp:nvSpPr>
        <dsp:cNvPr id="0" name=""/>
        <dsp:cNvSpPr/>
      </dsp:nvSpPr>
      <dsp:spPr>
        <a:xfrm>
          <a:off x="154361" y="180021"/>
          <a:ext cx="2478507" cy="14871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en-US" sz="3100" b="1" u="none" kern="1200" dirty="0" smtClean="0">
              <a:solidFill>
                <a:schemeClr val="accent5">
                  <a:lumMod val="50000"/>
                </a:schemeClr>
              </a:solidFill>
            </a:rPr>
            <a:t>1- Glycemic Load.</a:t>
          </a:r>
        </a:p>
      </dsp:txBody>
      <dsp:txXfrm>
        <a:off x="154361" y="180021"/>
        <a:ext cx="2478507" cy="1487104"/>
      </dsp:txXfrm>
    </dsp:sp>
    <dsp:sp modelId="{55D1878A-CC44-4CB6-9E98-D6E33D4C3928}">
      <dsp:nvSpPr>
        <dsp:cNvPr id="0" name=""/>
        <dsp:cNvSpPr/>
      </dsp:nvSpPr>
      <dsp:spPr>
        <a:xfrm>
          <a:off x="2674631" y="1404161"/>
          <a:ext cx="2478507" cy="14871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en-US" sz="3100" b="1" u="none" kern="1200" dirty="0" smtClean="0">
              <a:solidFill>
                <a:srgbClr val="C89F5D">
                  <a:lumMod val="50000"/>
                </a:srgbClr>
              </a:solidFill>
            </a:rPr>
            <a:t>3-Antioxidant Density.</a:t>
          </a:r>
          <a:endParaRPr lang="ar-SA" sz="3100" u="none" kern="1200" dirty="0"/>
        </a:p>
      </dsp:txBody>
      <dsp:txXfrm>
        <a:off x="2674631" y="1404161"/>
        <a:ext cx="2478507" cy="1487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16D71-44E0-40A7-9B2E-62AADB226B8C}">
      <dsp:nvSpPr>
        <dsp:cNvPr id="0" name=""/>
        <dsp:cNvSpPr/>
      </dsp:nvSpPr>
      <dsp:spPr>
        <a:xfrm>
          <a:off x="3924704" y="1288661"/>
          <a:ext cx="2835833" cy="949700"/>
        </a:xfrm>
        <a:custGeom>
          <a:avLst/>
          <a:gdLst/>
          <a:ahLst/>
          <a:cxnLst/>
          <a:rect l="0" t="0" r="0" b="0"/>
          <a:pathLst>
            <a:path>
              <a:moveTo>
                <a:pt x="0" y="0"/>
              </a:moveTo>
              <a:lnTo>
                <a:pt x="0" y="733707"/>
              </a:lnTo>
              <a:lnTo>
                <a:pt x="2835833" y="733707"/>
              </a:lnTo>
              <a:lnTo>
                <a:pt x="2835833" y="9497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A7F0E-8A33-4B7A-BEBF-2533F00ED58F}">
      <dsp:nvSpPr>
        <dsp:cNvPr id="0" name=""/>
        <dsp:cNvSpPr/>
      </dsp:nvSpPr>
      <dsp:spPr>
        <a:xfrm>
          <a:off x="3739814" y="1288661"/>
          <a:ext cx="184890" cy="949700"/>
        </a:xfrm>
        <a:custGeom>
          <a:avLst/>
          <a:gdLst/>
          <a:ahLst/>
          <a:cxnLst/>
          <a:rect l="0" t="0" r="0" b="0"/>
          <a:pathLst>
            <a:path>
              <a:moveTo>
                <a:pt x="184890" y="0"/>
              </a:moveTo>
              <a:lnTo>
                <a:pt x="184890" y="733707"/>
              </a:lnTo>
              <a:lnTo>
                <a:pt x="0" y="733707"/>
              </a:lnTo>
              <a:lnTo>
                <a:pt x="0" y="9497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C098DE-C3E4-4006-BAA9-BEF3DC65DFE8}">
      <dsp:nvSpPr>
        <dsp:cNvPr id="0" name=""/>
        <dsp:cNvSpPr/>
      </dsp:nvSpPr>
      <dsp:spPr>
        <a:xfrm>
          <a:off x="1196558" y="1288661"/>
          <a:ext cx="2728146" cy="949700"/>
        </a:xfrm>
        <a:custGeom>
          <a:avLst/>
          <a:gdLst/>
          <a:ahLst/>
          <a:cxnLst/>
          <a:rect l="0" t="0" r="0" b="0"/>
          <a:pathLst>
            <a:path>
              <a:moveTo>
                <a:pt x="2728146" y="0"/>
              </a:moveTo>
              <a:lnTo>
                <a:pt x="2728146" y="733707"/>
              </a:lnTo>
              <a:lnTo>
                <a:pt x="0" y="733707"/>
              </a:lnTo>
              <a:lnTo>
                <a:pt x="0" y="9497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5BE8CE-138A-4F1C-BEAF-047524241DC5}">
      <dsp:nvSpPr>
        <dsp:cNvPr id="0" name=""/>
        <dsp:cNvSpPr/>
      </dsp:nvSpPr>
      <dsp:spPr>
        <a:xfrm>
          <a:off x="2021672" y="260123"/>
          <a:ext cx="3806064" cy="1028538"/>
        </a:xfrm>
        <a:prstGeom prst="rec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rtl="1">
            <a:lnSpc>
              <a:spcPct val="90000"/>
            </a:lnSpc>
            <a:spcBef>
              <a:spcPct val="0"/>
            </a:spcBef>
            <a:spcAft>
              <a:spcPct val="35000"/>
            </a:spcAft>
          </a:pPr>
          <a:r>
            <a:rPr lang="en-US" sz="4800" b="1" kern="1200" dirty="0" smtClean="0"/>
            <a:t>Hormones</a:t>
          </a:r>
          <a:endParaRPr lang="ar-SA" sz="6500" b="1" kern="1200" dirty="0"/>
        </a:p>
      </dsp:txBody>
      <dsp:txXfrm>
        <a:off x="2021672" y="260123"/>
        <a:ext cx="3806064" cy="1028538"/>
      </dsp:txXfrm>
    </dsp:sp>
    <dsp:sp modelId="{F06F6861-86F6-4A98-AB4A-B915A8A357FE}">
      <dsp:nvSpPr>
        <dsp:cNvPr id="0" name=""/>
        <dsp:cNvSpPr/>
      </dsp:nvSpPr>
      <dsp:spPr>
        <a:xfrm>
          <a:off x="75605" y="2238362"/>
          <a:ext cx="2241904" cy="1028538"/>
        </a:xfrm>
        <a:prstGeom prst="rec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en-US" sz="3600" b="1" kern="1200" dirty="0" smtClean="0"/>
            <a:t>Estrogen</a:t>
          </a:r>
          <a:endParaRPr lang="ar-SA" sz="5000" b="1" kern="1200" dirty="0"/>
        </a:p>
      </dsp:txBody>
      <dsp:txXfrm>
        <a:off x="75605" y="2238362"/>
        <a:ext cx="2241904" cy="1028538"/>
      </dsp:txXfrm>
    </dsp:sp>
    <dsp:sp modelId="{6237679F-672B-4410-AD40-6D8FDC9EAECA}">
      <dsp:nvSpPr>
        <dsp:cNvPr id="0" name=""/>
        <dsp:cNvSpPr/>
      </dsp:nvSpPr>
      <dsp:spPr>
        <a:xfrm>
          <a:off x="2638599" y="2238362"/>
          <a:ext cx="2202429" cy="1028538"/>
        </a:xfrm>
        <a:prstGeom prst="rec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en-US" sz="3600" b="1" kern="1200" dirty="0" smtClean="0"/>
            <a:t>DHEA</a:t>
          </a:r>
          <a:r>
            <a:rPr lang="en-US" sz="1800" b="1" kern="1200" dirty="0" smtClean="0"/>
            <a:t>(in skin)</a:t>
          </a:r>
          <a:endParaRPr lang="ar-SA" sz="2800" b="1" kern="1200" dirty="0"/>
        </a:p>
      </dsp:txBody>
      <dsp:txXfrm>
        <a:off x="2638599" y="2238362"/>
        <a:ext cx="2202429" cy="1028538"/>
      </dsp:txXfrm>
    </dsp:sp>
    <dsp:sp modelId="{27B1AF61-9DC4-4088-AC09-BE62FB9ED6C7}">
      <dsp:nvSpPr>
        <dsp:cNvPr id="0" name=""/>
        <dsp:cNvSpPr/>
      </dsp:nvSpPr>
      <dsp:spPr>
        <a:xfrm>
          <a:off x="5149425" y="2238362"/>
          <a:ext cx="3222224" cy="1028538"/>
        </a:xfrm>
        <a:prstGeom prst="rect">
          <a:avLst/>
        </a:prstGeom>
        <a:solidFill>
          <a:schemeClr val="accent1">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1">
            <a:lnSpc>
              <a:spcPct val="90000"/>
            </a:lnSpc>
            <a:spcBef>
              <a:spcPct val="0"/>
            </a:spcBef>
            <a:spcAft>
              <a:spcPct val="35000"/>
            </a:spcAft>
          </a:pPr>
          <a:r>
            <a:rPr lang="en-US" sz="3600" b="1" kern="1200" dirty="0" smtClean="0"/>
            <a:t>Melatonin</a:t>
          </a:r>
          <a:r>
            <a:rPr lang="en-US" sz="1600" b="1" kern="1200" dirty="0" smtClean="0"/>
            <a:t>(in skin)</a:t>
          </a:r>
          <a:endParaRPr lang="ar-SA" sz="2400" b="1" kern="1200" dirty="0"/>
        </a:p>
      </dsp:txBody>
      <dsp:txXfrm>
        <a:off x="5149425" y="2238362"/>
        <a:ext cx="3222224" cy="10285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E61E3-97B3-42B1-BB46-E545C9CA4ED2}">
      <dsp:nvSpPr>
        <dsp:cNvPr id="0" name=""/>
        <dsp:cNvSpPr/>
      </dsp:nvSpPr>
      <dsp:spPr>
        <a:xfrm>
          <a:off x="5581551" y="2035357"/>
          <a:ext cx="164160" cy="4049284"/>
        </a:xfrm>
        <a:custGeom>
          <a:avLst/>
          <a:gdLst/>
          <a:ahLst/>
          <a:cxnLst/>
          <a:rect l="0" t="0" r="0" b="0"/>
          <a:pathLst>
            <a:path>
              <a:moveTo>
                <a:pt x="164160" y="0"/>
              </a:moveTo>
              <a:lnTo>
                <a:pt x="164160" y="4049284"/>
              </a:lnTo>
              <a:lnTo>
                <a:pt x="0" y="404928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8CCF6-D2F8-4E32-A1FE-ED107C12AA7D}">
      <dsp:nvSpPr>
        <dsp:cNvPr id="0" name=""/>
        <dsp:cNvSpPr/>
      </dsp:nvSpPr>
      <dsp:spPr>
        <a:xfrm>
          <a:off x="5745711" y="2035357"/>
          <a:ext cx="164160" cy="2939248"/>
        </a:xfrm>
        <a:custGeom>
          <a:avLst/>
          <a:gdLst/>
          <a:ahLst/>
          <a:cxnLst/>
          <a:rect l="0" t="0" r="0" b="0"/>
          <a:pathLst>
            <a:path>
              <a:moveTo>
                <a:pt x="0" y="0"/>
              </a:moveTo>
              <a:lnTo>
                <a:pt x="0" y="2939248"/>
              </a:lnTo>
              <a:lnTo>
                <a:pt x="164160" y="293924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85F6CF-6D56-4946-90B1-38C71344D80B}">
      <dsp:nvSpPr>
        <dsp:cNvPr id="0" name=""/>
        <dsp:cNvSpPr/>
      </dsp:nvSpPr>
      <dsp:spPr>
        <a:xfrm>
          <a:off x="5581551" y="2035357"/>
          <a:ext cx="164160" cy="2939248"/>
        </a:xfrm>
        <a:custGeom>
          <a:avLst/>
          <a:gdLst/>
          <a:ahLst/>
          <a:cxnLst/>
          <a:rect l="0" t="0" r="0" b="0"/>
          <a:pathLst>
            <a:path>
              <a:moveTo>
                <a:pt x="164160" y="0"/>
              </a:moveTo>
              <a:lnTo>
                <a:pt x="164160" y="2939248"/>
              </a:lnTo>
              <a:lnTo>
                <a:pt x="0" y="293924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3B789E-1620-44DC-8AD1-38A9BCAE2BBF}">
      <dsp:nvSpPr>
        <dsp:cNvPr id="0" name=""/>
        <dsp:cNvSpPr/>
      </dsp:nvSpPr>
      <dsp:spPr>
        <a:xfrm>
          <a:off x="5745711" y="2035357"/>
          <a:ext cx="164160" cy="1829213"/>
        </a:xfrm>
        <a:custGeom>
          <a:avLst/>
          <a:gdLst/>
          <a:ahLst/>
          <a:cxnLst/>
          <a:rect l="0" t="0" r="0" b="0"/>
          <a:pathLst>
            <a:path>
              <a:moveTo>
                <a:pt x="0" y="0"/>
              </a:moveTo>
              <a:lnTo>
                <a:pt x="0" y="1829213"/>
              </a:lnTo>
              <a:lnTo>
                <a:pt x="164160" y="182921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BE6A18-4848-49D1-A398-BE49A1292FEE}">
      <dsp:nvSpPr>
        <dsp:cNvPr id="0" name=""/>
        <dsp:cNvSpPr/>
      </dsp:nvSpPr>
      <dsp:spPr>
        <a:xfrm>
          <a:off x="5581551" y="2035357"/>
          <a:ext cx="164160" cy="1829213"/>
        </a:xfrm>
        <a:custGeom>
          <a:avLst/>
          <a:gdLst/>
          <a:ahLst/>
          <a:cxnLst/>
          <a:rect l="0" t="0" r="0" b="0"/>
          <a:pathLst>
            <a:path>
              <a:moveTo>
                <a:pt x="164160" y="0"/>
              </a:moveTo>
              <a:lnTo>
                <a:pt x="164160" y="1829213"/>
              </a:lnTo>
              <a:lnTo>
                <a:pt x="0" y="182921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8051BA-5560-4957-A04D-6E612EA5AC41}">
      <dsp:nvSpPr>
        <dsp:cNvPr id="0" name=""/>
        <dsp:cNvSpPr/>
      </dsp:nvSpPr>
      <dsp:spPr>
        <a:xfrm>
          <a:off x="5745711" y="2035357"/>
          <a:ext cx="164160" cy="719177"/>
        </a:xfrm>
        <a:custGeom>
          <a:avLst/>
          <a:gdLst/>
          <a:ahLst/>
          <a:cxnLst/>
          <a:rect l="0" t="0" r="0" b="0"/>
          <a:pathLst>
            <a:path>
              <a:moveTo>
                <a:pt x="0" y="0"/>
              </a:moveTo>
              <a:lnTo>
                <a:pt x="0" y="719177"/>
              </a:lnTo>
              <a:lnTo>
                <a:pt x="164160" y="71917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8443DE-91DD-419C-B3F6-9BA16A7425A4}">
      <dsp:nvSpPr>
        <dsp:cNvPr id="0" name=""/>
        <dsp:cNvSpPr/>
      </dsp:nvSpPr>
      <dsp:spPr>
        <a:xfrm>
          <a:off x="5581551" y="2035357"/>
          <a:ext cx="164160" cy="719177"/>
        </a:xfrm>
        <a:custGeom>
          <a:avLst/>
          <a:gdLst/>
          <a:ahLst/>
          <a:cxnLst/>
          <a:rect l="0" t="0" r="0" b="0"/>
          <a:pathLst>
            <a:path>
              <a:moveTo>
                <a:pt x="164160" y="0"/>
              </a:moveTo>
              <a:lnTo>
                <a:pt x="164160" y="719177"/>
              </a:lnTo>
              <a:lnTo>
                <a:pt x="0" y="71917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9017F9-FD42-4855-9859-E29E60EEDFEF}">
      <dsp:nvSpPr>
        <dsp:cNvPr id="0" name=""/>
        <dsp:cNvSpPr/>
      </dsp:nvSpPr>
      <dsp:spPr>
        <a:xfrm>
          <a:off x="3862341" y="920102"/>
          <a:ext cx="1883370" cy="333540"/>
        </a:xfrm>
        <a:custGeom>
          <a:avLst/>
          <a:gdLst/>
          <a:ahLst/>
          <a:cxnLst/>
          <a:rect l="0" t="0" r="0" b="0"/>
          <a:pathLst>
            <a:path>
              <a:moveTo>
                <a:pt x="0" y="0"/>
              </a:moveTo>
              <a:lnTo>
                <a:pt x="0" y="169380"/>
              </a:lnTo>
              <a:lnTo>
                <a:pt x="1883370" y="169380"/>
              </a:lnTo>
              <a:lnTo>
                <a:pt x="1883370" y="33354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C018F-264B-46BE-8289-826296C74E1C}">
      <dsp:nvSpPr>
        <dsp:cNvPr id="0" name=""/>
        <dsp:cNvSpPr/>
      </dsp:nvSpPr>
      <dsp:spPr>
        <a:xfrm>
          <a:off x="3808241" y="920102"/>
          <a:ext cx="91440" cy="333540"/>
        </a:xfrm>
        <a:custGeom>
          <a:avLst/>
          <a:gdLst/>
          <a:ahLst/>
          <a:cxnLst/>
          <a:rect l="0" t="0" r="0" b="0"/>
          <a:pathLst>
            <a:path>
              <a:moveTo>
                <a:pt x="54099" y="0"/>
              </a:moveTo>
              <a:lnTo>
                <a:pt x="54099" y="169380"/>
              </a:lnTo>
              <a:lnTo>
                <a:pt x="45720" y="169380"/>
              </a:lnTo>
              <a:lnTo>
                <a:pt x="45720" y="33354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0369BA-1855-4F8E-B8B6-328D56D399A5}">
      <dsp:nvSpPr>
        <dsp:cNvPr id="0" name=""/>
        <dsp:cNvSpPr/>
      </dsp:nvSpPr>
      <dsp:spPr>
        <a:xfrm>
          <a:off x="1962210" y="920102"/>
          <a:ext cx="1900130" cy="333540"/>
        </a:xfrm>
        <a:custGeom>
          <a:avLst/>
          <a:gdLst/>
          <a:ahLst/>
          <a:cxnLst/>
          <a:rect l="0" t="0" r="0" b="0"/>
          <a:pathLst>
            <a:path>
              <a:moveTo>
                <a:pt x="1900130" y="0"/>
              </a:moveTo>
              <a:lnTo>
                <a:pt x="1900130" y="169380"/>
              </a:lnTo>
              <a:lnTo>
                <a:pt x="0" y="169380"/>
              </a:lnTo>
              <a:lnTo>
                <a:pt x="0" y="33354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976239-6AED-4FED-B252-A5347EACE41E}">
      <dsp:nvSpPr>
        <dsp:cNvPr id="0" name=""/>
        <dsp:cNvSpPr/>
      </dsp:nvSpPr>
      <dsp:spPr>
        <a:xfrm>
          <a:off x="2233293" y="0"/>
          <a:ext cx="3258094" cy="920102"/>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Treatment options</a:t>
          </a:r>
          <a:endParaRPr lang="en-US" sz="1800" kern="1200" dirty="0"/>
        </a:p>
      </dsp:txBody>
      <dsp:txXfrm>
        <a:off x="2233293" y="0"/>
        <a:ext cx="3258094" cy="920102"/>
      </dsp:txXfrm>
    </dsp:sp>
    <dsp:sp modelId="{73E5CE11-E5CF-4AC6-9538-332523664361}">
      <dsp:nvSpPr>
        <dsp:cNvPr id="0" name=""/>
        <dsp:cNvSpPr/>
      </dsp:nvSpPr>
      <dsp:spPr>
        <a:xfrm>
          <a:off x="1180495" y="1253642"/>
          <a:ext cx="1563430" cy="78171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Topical treatment</a:t>
          </a:r>
          <a:endParaRPr lang="en-US" sz="1800" kern="1200" dirty="0"/>
        </a:p>
      </dsp:txBody>
      <dsp:txXfrm>
        <a:off x="1180495" y="1253642"/>
        <a:ext cx="1563430" cy="781715"/>
      </dsp:txXfrm>
    </dsp:sp>
    <dsp:sp modelId="{2DB8E7EB-EFB3-4056-A7FD-70C75B8ACEEC}">
      <dsp:nvSpPr>
        <dsp:cNvPr id="0" name=""/>
        <dsp:cNvSpPr/>
      </dsp:nvSpPr>
      <dsp:spPr>
        <a:xfrm>
          <a:off x="3072246" y="1253642"/>
          <a:ext cx="1563430" cy="78171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Systemic treatment</a:t>
          </a:r>
          <a:endParaRPr lang="en-US" sz="1800" kern="1200" dirty="0"/>
        </a:p>
      </dsp:txBody>
      <dsp:txXfrm>
        <a:off x="3072246" y="1253642"/>
        <a:ext cx="1563430" cy="781715"/>
      </dsp:txXfrm>
    </dsp:sp>
    <dsp:sp modelId="{CCE90E70-8CE6-4959-A478-B8C92C910552}">
      <dsp:nvSpPr>
        <dsp:cNvPr id="0" name=""/>
        <dsp:cNvSpPr/>
      </dsp:nvSpPr>
      <dsp:spPr>
        <a:xfrm>
          <a:off x="4963996" y="1253642"/>
          <a:ext cx="1563430" cy="78171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Nutritional &amp; alternative therapies</a:t>
          </a:r>
        </a:p>
      </dsp:txBody>
      <dsp:txXfrm>
        <a:off x="4963996" y="1253642"/>
        <a:ext cx="1563430" cy="781715"/>
      </dsp:txXfrm>
    </dsp:sp>
    <dsp:sp modelId="{5E0C422C-80A1-4DCC-977B-2F4D931D6B54}">
      <dsp:nvSpPr>
        <dsp:cNvPr id="0" name=""/>
        <dsp:cNvSpPr/>
      </dsp:nvSpPr>
      <dsp:spPr>
        <a:xfrm>
          <a:off x="4018121" y="2363678"/>
          <a:ext cx="1563430" cy="78171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Vitamins A &amp; E</a:t>
          </a:r>
          <a:endParaRPr lang="en-US" sz="1800" kern="1200" dirty="0"/>
        </a:p>
      </dsp:txBody>
      <dsp:txXfrm>
        <a:off x="4018121" y="2363678"/>
        <a:ext cx="1563430" cy="781715"/>
      </dsp:txXfrm>
    </dsp:sp>
    <dsp:sp modelId="{C4B8F45A-DDA9-4072-B74D-5D74FC800C4E}">
      <dsp:nvSpPr>
        <dsp:cNvPr id="0" name=""/>
        <dsp:cNvSpPr/>
      </dsp:nvSpPr>
      <dsp:spPr>
        <a:xfrm>
          <a:off x="5909872" y="2363678"/>
          <a:ext cx="1563430" cy="78171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Lipoic Acid</a:t>
          </a:r>
          <a:endParaRPr lang="en-US" sz="1800" kern="1200" dirty="0"/>
        </a:p>
      </dsp:txBody>
      <dsp:txXfrm>
        <a:off x="5909872" y="2363678"/>
        <a:ext cx="1563430" cy="781715"/>
      </dsp:txXfrm>
    </dsp:sp>
    <dsp:sp modelId="{DBEA6F1A-EF9C-4ACC-8658-7D0178E592D6}">
      <dsp:nvSpPr>
        <dsp:cNvPr id="0" name=""/>
        <dsp:cNvSpPr/>
      </dsp:nvSpPr>
      <dsp:spPr>
        <a:xfrm>
          <a:off x="4018121" y="3473713"/>
          <a:ext cx="1563430" cy="78171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Zinc</a:t>
          </a:r>
          <a:endParaRPr lang="en-US" sz="1800" kern="1200" dirty="0"/>
        </a:p>
      </dsp:txBody>
      <dsp:txXfrm>
        <a:off x="4018121" y="3473713"/>
        <a:ext cx="1563430" cy="781715"/>
      </dsp:txXfrm>
    </dsp:sp>
    <dsp:sp modelId="{FC738A23-F5BA-4D69-A4CA-3F64334A1380}">
      <dsp:nvSpPr>
        <dsp:cNvPr id="0" name=""/>
        <dsp:cNvSpPr/>
      </dsp:nvSpPr>
      <dsp:spPr>
        <a:xfrm>
          <a:off x="5909872" y="3473713"/>
          <a:ext cx="1563430" cy="78171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Niacin amide</a:t>
          </a:r>
          <a:endParaRPr lang="en-US" sz="1800" kern="1200" dirty="0"/>
        </a:p>
      </dsp:txBody>
      <dsp:txXfrm>
        <a:off x="5909872" y="3473713"/>
        <a:ext cx="1563430" cy="781715"/>
      </dsp:txXfrm>
    </dsp:sp>
    <dsp:sp modelId="{D9235F04-5BA9-4527-A6C3-16C3129271A6}">
      <dsp:nvSpPr>
        <dsp:cNvPr id="0" name=""/>
        <dsp:cNvSpPr/>
      </dsp:nvSpPr>
      <dsp:spPr>
        <a:xfrm>
          <a:off x="4018121" y="4583749"/>
          <a:ext cx="1563430" cy="78171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Essential fatty acids</a:t>
          </a:r>
          <a:endParaRPr lang="en-US" sz="1800" kern="1200" dirty="0"/>
        </a:p>
      </dsp:txBody>
      <dsp:txXfrm>
        <a:off x="4018121" y="4583749"/>
        <a:ext cx="1563430" cy="781715"/>
      </dsp:txXfrm>
    </dsp:sp>
    <dsp:sp modelId="{A2E6A42B-8632-4089-B560-05E5AC272566}">
      <dsp:nvSpPr>
        <dsp:cNvPr id="0" name=""/>
        <dsp:cNvSpPr/>
      </dsp:nvSpPr>
      <dsp:spPr>
        <a:xfrm>
          <a:off x="5909872" y="4583749"/>
          <a:ext cx="1563430" cy="78171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Herbal therapy</a:t>
          </a:r>
          <a:endParaRPr lang="en-US" sz="1800" kern="1200" dirty="0"/>
        </a:p>
      </dsp:txBody>
      <dsp:txXfrm>
        <a:off x="5909872" y="4583749"/>
        <a:ext cx="1563430" cy="781715"/>
      </dsp:txXfrm>
    </dsp:sp>
    <dsp:sp modelId="{10866783-AD7F-487C-BC4D-320A8BC8EE95}">
      <dsp:nvSpPr>
        <dsp:cNvPr id="0" name=""/>
        <dsp:cNvSpPr/>
      </dsp:nvSpPr>
      <dsp:spPr>
        <a:xfrm>
          <a:off x="4018121" y="5693784"/>
          <a:ext cx="1563430" cy="78171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Light-based therapies</a:t>
          </a:r>
          <a:endParaRPr lang="en-US" sz="1800" kern="1200" dirty="0"/>
        </a:p>
      </dsp:txBody>
      <dsp:txXfrm>
        <a:off x="4018121" y="5693784"/>
        <a:ext cx="1563430" cy="7817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29/02/1440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29/02/1440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29/02/1440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29/02/1440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29/02/1440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pPr/>
              <a:t>29/02/1440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pPr/>
              <a:t>29/02/1440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pPr/>
              <a:t>29/02/1440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29/02/1440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29/02/1440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1B8ABB09-4A1D-463E-8065-109CC2B7EFAA}" type="datetimeFigureOut">
              <a:rPr lang="ar-SA" smtClean="0"/>
              <a:pPr/>
              <a:t>29/02/1440</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pPr/>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34F065-1154-456A-91E3-76DE8E75E17B}" type="slidenum">
              <a:rPr lang="ar-SA" smtClean="0"/>
              <a:pPr/>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ABB09-4A1D-463E-8065-109CC2B7EFAA}" type="datetimeFigureOut">
              <a:rPr lang="ar-SA" smtClean="0"/>
              <a:pPr/>
              <a:t>29/02/1440</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Skin%20aging.ppt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bin"/><Relationship Id="rId1" Type="http://schemas.microsoft.com/office/2007/relationships/media" Target="../media/media1.bin"/><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Layout" Target="../diagrams/layout5.xml"/><Relationship Id="rId7" Type="http://schemas.openxmlformats.org/officeDocument/2006/relationships/image" Target="../media/image3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sz="5400" dirty="0" smtClean="0"/>
              <a:t>Skin </a:t>
            </a:r>
            <a:r>
              <a:rPr lang="en-US" sz="5400" dirty="0" smtClean="0"/>
              <a:t>Health</a:t>
            </a:r>
            <a:r>
              <a:rPr lang="en-US" sz="4000" b="1" dirty="0" smtClean="0">
                <a:solidFill>
                  <a:schemeClr val="accent2"/>
                </a:solidFill>
              </a:rPr>
              <a:t/>
            </a:r>
            <a:br>
              <a:rPr lang="en-US" sz="4000" b="1" dirty="0" smtClean="0">
                <a:solidFill>
                  <a:schemeClr val="accent2"/>
                </a:solidFill>
              </a:rPr>
            </a:br>
            <a:r>
              <a:rPr lang="en-US" sz="4000" b="1" dirty="0" smtClean="0">
                <a:solidFill>
                  <a:schemeClr val="accent2"/>
                </a:solidFill>
              </a:rPr>
              <a:t>CHS 232</a:t>
            </a:r>
            <a:endParaRPr lang="ar-SA" sz="5400" b="1" dirty="0">
              <a:solidFill>
                <a:schemeClr val="accent2"/>
              </a:solidFill>
            </a:endParaRPr>
          </a:p>
        </p:txBody>
      </p:sp>
      <p:pic>
        <p:nvPicPr>
          <p:cNvPr id="71682" name="Picture 2" descr="Image result for skin health"/>
          <p:cNvPicPr>
            <a:picLocks noChangeAspect="1" noChangeArrowheads="1"/>
          </p:cNvPicPr>
          <p:nvPr/>
        </p:nvPicPr>
        <p:blipFill>
          <a:blip r:embed="rId2"/>
          <a:srcRect r="-118" b="30604"/>
          <a:stretch>
            <a:fillRect/>
          </a:stretch>
        </p:blipFill>
        <p:spPr bwMode="auto">
          <a:xfrm>
            <a:off x="3857620" y="4286256"/>
            <a:ext cx="4071966" cy="1857388"/>
          </a:xfrm>
          <a:prstGeom prst="rect">
            <a:avLst/>
          </a:prstGeom>
          <a:noFill/>
        </p:spPr>
      </p:pic>
    </p:spTree>
    <p:extLst>
      <p:ext uri="{BB962C8B-B14F-4D97-AF65-F5344CB8AC3E}">
        <p14:creationId xmlns:p14="http://schemas.microsoft.com/office/powerpoint/2010/main" val="684069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0"/>
            <a:ext cx="7620000" cy="1268760"/>
          </a:xfrm>
        </p:spPr>
        <p:txBody>
          <a:bodyPr/>
          <a:lstStyle/>
          <a:p>
            <a:pPr algn="ctr"/>
            <a:r>
              <a:rPr lang="en-US" sz="4400" b="1" dirty="0">
                <a:solidFill>
                  <a:srgbClr val="675E47"/>
                </a:solidFill>
              </a:rPr>
              <a:t>Skin Anatomy and </a:t>
            </a:r>
            <a:r>
              <a:rPr lang="en-US" sz="4400" b="1" dirty="0" smtClean="0">
                <a:solidFill>
                  <a:srgbClr val="675E47"/>
                </a:solidFill>
              </a:rPr>
              <a:t>Function</a:t>
            </a:r>
            <a:endParaRPr lang="ar-SA" dirty="0"/>
          </a:p>
        </p:txBody>
      </p:sp>
      <p:sp>
        <p:nvSpPr>
          <p:cNvPr id="3" name="عنصر نائب للمحتوى 2"/>
          <p:cNvSpPr>
            <a:spLocks noGrp="1"/>
          </p:cNvSpPr>
          <p:nvPr>
            <p:ph idx="1"/>
          </p:nvPr>
        </p:nvSpPr>
        <p:spPr>
          <a:xfrm>
            <a:off x="179512" y="1412776"/>
            <a:ext cx="8280920" cy="5112568"/>
          </a:xfrm>
        </p:spPr>
        <p:txBody>
          <a:bodyPr/>
          <a:lstStyle/>
          <a:p>
            <a:pPr marL="114300" indent="0" algn="l">
              <a:buNone/>
            </a:pPr>
            <a:r>
              <a:rPr lang="en-US" sz="2800" b="1" u="sng" dirty="0" smtClean="0">
                <a:solidFill>
                  <a:schemeClr val="accent5">
                    <a:lumMod val="50000"/>
                  </a:schemeClr>
                </a:solidFill>
              </a:rPr>
              <a:t>3- Hypodermis. (</a:t>
            </a:r>
            <a:r>
              <a:rPr lang="en-US" sz="2800" b="1" dirty="0" smtClean="0">
                <a:solidFill>
                  <a:schemeClr val="accent5">
                    <a:lumMod val="75000"/>
                  </a:schemeClr>
                </a:solidFill>
              </a:rPr>
              <a:t>The bottom layer of the skin</a:t>
            </a:r>
            <a:r>
              <a:rPr lang="en-US" sz="2800" b="1" dirty="0" smtClean="0"/>
              <a:t>)</a:t>
            </a:r>
            <a:r>
              <a:rPr lang="en-US" sz="2000" dirty="0" smtClean="0"/>
              <a:t>.</a:t>
            </a:r>
          </a:p>
          <a:p>
            <a:pPr algn="l">
              <a:buFontTx/>
              <a:buChar char="-"/>
            </a:pPr>
            <a:endParaRPr lang="en-US" sz="2800" b="1" dirty="0" smtClean="0"/>
          </a:p>
          <a:p>
            <a:pPr algn="l">
              <a:buFontTx/>
              <a:buChar char="-"/>
            </a:pPr>
            <a:r>
              <a:rPr lang="en-US" sz="2800" b="1" dirty="0" smtClean="0"/>
              <a:t>-It contains </a:t>
            </a:r>
            <a:r>
              <a:rPr lang="en-US" sz="2800" b="1" u="sng" dirty="0" smtClean="0">
                <a:solidFill>
                  <a:schemeClr val="bg2">
                    <a:lumMod val="50000"/>
                  </a:schemeClr>
                </a:solidFill>
              </a:rPr>
              <a:t>adipocytes</a:t>
            </a:r>
            <a:r>
              <a:rPr lang="en-US" sz="2800" b="1" dirty="0" smtClean="0"/>
              <a:t> (fat cells) that insulate the body and </a:t>
            </a:r>
            <a:r>
              <a:rPr lang="en-US" sz="2800" b="1" u="sng" dirty="0" smtClean="0">
                <a:solidFill>
                  <a:schemeClr val="bg2">
                    <a:lumMod val="50000"/>
                  </a:schemeClr>
                </a:solidFill>
              </a:rPr>
              <a:t>help preserve the heat</a:t>
            </a:r>
            <a:r>
              <a:rPr lang="en-US" sz="2800" b="1" dirty="0" smtClean="0"/>
              <a:t>.</a:t>
            </a:r>
          </a:p>
          <a:p>
            <a:pPr algn="l">
              <a:buFontTx/>
              <a:buChar char="-"/>
            </a:pPr>
            <a:endParaRPr lang="en-US" sz="2800" b="1" dirty="0"/>
          </a:p>
          <a:p>
            <a:pPr algn="l">
              <a:buFontTx/>
              <a:buChar char="-"/>
            </a:pPr>
            <a:r>
              <a:rPr lang="en-US" sz="2400" b="1" u="sng" dirty="0" smtClean="0">
                <a:solidFill>
                  <a:schemeClr val="bg2">
                    <a:lumMod val="50000"/>
                  </a:schemeClr>
                </a:solidFill>
              </a:rPr>
              <a:t>-Sebaceous </a:t>
            </a:r>
            <a:r>
              <a:rPr lang="en-US" sz="2400" b="1" u="sng" dirty="0">
                <a:solidFill>
                  <a:schemeClr val="bg2">
                    <a:lumMod val="50000"/>
                  </a:schemeClr>
                </a:solidFill>
              </a:rPr>
              <a:t>glands  ( eccrine ) </a:t>
            </a:r>
            <a:r>
              <a:rPr lang="en-US" sz="2400" b="1" dirty="0"/>
              <a:t>and</a:t>
            </a:r>
            <a:r>
              <a:rPr lang="en-US" sz="2400" dirty="0"/>
              <a:t> </a:t>
            </a:r>
            <a:r>
              <a:rPr lang="en-US" sz="2400" b="1" u="sng" dirty="0">
                <a:solidFill>
                  <a:schemeClr val="bg2">
                    <a:lumMod val="50000"/>
                  </a:schemeClr>
                </a:solidFill>
              </a:rPr>
              <a:t>sweat gland ( apocrine ) </a:t>
            </a:r>
            <a:r>
              <a:rPr lang="en-US" sz="2400" dirty="0"/>
              <a:t>, </a:t>
            </a:r>
            <a:r>
              <a:rPr lang="en-US" sz="2400" b="1" dirty="0"/>
              <a:t>which help to prevent dryness , protect skin against bacteria and maintain core body temperature. (</a:t>
            </a:r>
            <a:r>
              <a:rPr lang="en-US" sz="2400" b="1" u="sng" dirty="0">
                <a:solidFill>
                  <a:schemeClr val="accent1">
                    <a:lumMod val="50000"/>
                  </a:schemeClr>
                </a:solidFill>
              </a:rPr>
              <a:t>Thermoregulation</a:t>
            </a:r>
            <a:r>
              <a:rPr lang="en-US" sz="2400" b="1" dirty="0"/>
              <a:t>) </a:t>
            </a:r>
            <a:endParaRPr lang="ar-SA" sz="2400" b="1" dirty="0"/>
          </a:p>
          <a:p>
            <a:pPr algn="l">
              <a:buFontTx/>
              <a:buChar char="-"/>
            </a:pPr>
            <a:endParaRPr lang="en-US" sz="2800" b="1" dirty="0" smtClean="0"/>
          </a:p>
          <a:p>
            <a:pPr marL="114300" indent="0" algn="l">
              <a:buNone/>
            </a:pPr>
            <a:endParaRPr lang="ar-SA" dirty="0"/>
          </a:p>
        </p:txBody>
      </p:sp>
    </p:spTree>
    <p:extLst>
      <p:ext uri="{BB962C8B-B14F-4D97-AF65-F5344CB8AC3E}">
        <p14:creationId xmlns:p14="http://schemas.microsoft.com/office/powerpoint/2010/main" val="4078383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548680"/>
            <a:ext cx="8244408" cy="436910"/>
          </a:xfrm>
        </p:spPr>
        <p:txBody>
          <a:bodyPr/>
          <a:lstStyle/>
          <a:p>
            <a:pPr algn="ctr"/>
            <a:r>
              <a:rPr lang="en-US" sz="4000" b="1" dirty="0" smtClean="0"/>
              <a:t/>
            </a:r>
            <a:br>
              <a:rPr lang="en-US" sz="4000" b="1" dirty="0" smtClean="0"/>
            </a:br>
            <a:r>
              <a:rPr lang="en-US" sz="4000" b="1" dirty="0" smtClean="0"/>
              <a:t> We </a:t>
            </a:r>
            <a:r>
              <a:rPr lang="en-US" sz="4000" b="1" dirty="0"/>
              <a:t>can divide the </a:t>
            </a:r>
            <a:r>
              <a:rPr lang="en-US" sz="4000" b="1" dirty="0" smtClean="0"/>
              <a:t>factors that contributing the skin aging </a:t>
            </a:r>
            <a:r>
              <a:rPr lang="en-US" sz="4000" b="1" dirty="0"/>
              <a:t>into :</a:t>
            </a:r>
            <a:r>
              <a:rPr lang="en-US" sz="4000" dirty="0"/>
              <a:t> </a:t>
            </a:r>
            <a:r>
              <a:rPr lang="en-US" sz="4400" dirty="0"/>
              <a:t/>
            </a:r>
            <a:br>
              <a:rPr lang="en-US" sz="4400" dirty="0"/>
            </a:br>
            <a:endParaRPr lang="ar-SA" sz="4400" dirty="0"/>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721594857"/>
              </p:ext>
            </p:extLst>
          </p:nvPr>
        </p:nvGraphicFramePr>
        <p:xfrm>
          <a:off x="-108520" y="1673424"/>
          <a:ext cx="9110471"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4684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16632"/>
            <a:ext cx="7620000" cy="576064"/>
          </a:xfrm>
        </p:spPr>
        <p:txBody>
          <a:bodyPr/>
          <a:lstStyle/>
          <a:p>
            <a:pPr lvl="0"/>
            <a:r>
              <a:rPr lang="en-US" sz="4000" b="1" dirty="0" smtClean="0">
                <a:cs typeface="+mn-cs"/>
              </a:rPr>
              <a:t> </a:t>
            </a:r>
            <a:br>
              <a:rPr lang="en-US" sz="4000" b="1" dirty="0" smtClean="0">
                <a:cs typeface="+mn-cs"/>
              </a:rPr>
            </a:br>
            <a:r>
              <a:rPr lang="en-US" sz="4000" b="1" dirty="0" smtClean="0">
                <a:cs typeface="+mn-cs"/>
              </a:rPr>
              <a:t>Intrinsic Factors:</a:t>
            </a:r>
            <a:r>
              <a:rPr lang="ar-SA" sz="4400" dirty="0">
                <a:cs typeface="+mn-cs"/>
              </a:rPr>
              <a:t/>
            </a:r>
            <a:br>
              <a:rPr lang="ar-SA" sz="4400" dirty="0">
                <a:cs typeface="+mn-cs"/>
              </a:rPr>
            </a:br>
            <a:endParaRPr lang="ar-SA" sz="4400" dirty="0">
              <a:cs typeface="+mn-cs"/>
            </a:endParaRPr>
          </a:p>
        </p:txBody>
      </p:sp>
      <p:sp>
        <p:nvSpPr>
          <p:cNvPr id="3" name="عنصر نائب للمحتوى 2"/>
          <p:cNvSpPr>
            <a:spLocks noGrp="1"/>
          </p:cNvSpPr>
          <p:nvPr>
            <p:ph idx="1"/>
          </p:nvPr>
        </p:nvSpPr>
        <p:spPr>
          <a:xfrm>
            <a:off x="107504" y="620688"/>
            <a:ext cx="8352928" cy="6237312"/>
          </a:xfrm>
        </p:spPr>
        <p:txBody>
          <a:bodyPr>
            <a:normAutofit fontScale="62500" lnSpcReduction="20000"/>
          </a:bodyPr>
          <a:lstStyle/>
          <a:p>
            <a:pPr marL="114300" indent="0" algn="l">
              <a:buNone/>
            </a:pPr>
            <a:endParaRPr lang="en-US" sz="2800" b="1" u="sng" dirty="0"/>
          </a:p>
          <a:p>
            <a:pPr marL="114300" indent="0" algn="l">
              <a:buNone/>
            </a:pPr>
            <a:r>
              <a:rPr lang="en-US" sz="4600" b="1" u="sng" dirty="0" smtClean="0"/>
              <a:t>Genetics</a:t>
            </a:r>
            <a:r>
              <a:rPr lang="en-US" sz="2800" b="1" u="sng" dirty="0" smtClean="0"/>
              <a:t>: </a:t>
            </a:r>
          </a:p>
          <a:p>
            <a:pPr marL="114300" indent="0" algn="l">
              <a:buNone/>
            </a:pPr>
            <a:endParaRPr lang="en-US" sz="2800" b="1" dirty="0" smtClean="0"/>
          </a:p>
          <a:p>
            <a:pPr marL="114300" indent="0" algn="l">
              <a:buNone/>
            </a:pPr>
            <a:r>
              <a:rPr lang="en-US" sz="3800" b="1" dirty="0" smtClean="0"/>
              <a:t>- Cellular aging is the process by which a cell becomes old and can no longer replicate. Known as “ replicative senescence “ this phenomenon can be the result of DNA damage. </a:t>
            </a:r>
            <a:endParaRPr lang="en-US" sz="4500" b="1" dirty="0">
              <a:solidFill>
                <a:srgbClr val="FF0000"/>
              </a:solidFill>
            </a:endParaRPr>
          </a:p>
          <a:p>
            <a:pPr marL="114300" indent="0" algn="l">
              <a:buNone/>
            </a:pPr>
            <a:endParaRPr lang="en-US" sz="2800" b="1" u="sng" dirty="0" smtClean="0"/>
          </a:p>
          <a:p>
            <a:pPr marL="114300" indent="0" algn="l">
              <a:buNone/>
            </a:pPr>
            <a:r>
              <a:rPr lang="en-US" sz="5100" b="1" u="sng" dirty="0" smtClean="0"/>
              <a:t>Hormones</a:t>
            </a:r>
            <a:r>
              <a:rPr lang="en-US" sz="5100" b="1" dirty="0" smtClean="0"/>
              <a:t>: </a:t>
            </a:r>
            <a:r>
              <a:rPr lang="en-US" sz="3400" b="1" dirty="0" smtClean="0"/>
              <a:t>Sex hormones ( </a:t>
            </a:r>
            <a:r>
              <a:rPr lang="en-US" sz="3400" b="1" u="sng" dirty="0" smtClean="0">
                <a:solidFill>
                  <a:schemeClr val="accent5">
                    <a:lumMod val="50000"/>
                  </a:schemeClr>
                </a:solidFill>
              </a:rPr>
              <a:t>estrogen</a:t>
            </a:r>
            <a:r>
              <a:rPr lang="en-US" sz="3400" b="1" dirty="0" smtClean="0">
                <a:solidFill>
                  <a:schemeClr val="accent5">
                    <a:lumMod val="50000"/>
                  </a:schemeClr>
                </a:solidFill>
              </a:rPr>
              <a:t> </a:t>
            </a:r>
            <a:r>
              <a:rPr lang="en-US" sz="3400" b="1" dirty="0" smtClean="0"/>
              <a:t>and </a:t>
            </a:r>
            <a:r>
              <a:rPr lang="en-US" sz="3400" b="1" u="sng" dirty="0" smtClean="0">
                <a:solidFill>
                  <a:schemeClr val="accent5">
                    <a:lumMod val="50000"/>
                  </a:schemeClr>
                </a:solidFill>
              </a:rPr>
              <a:t>testosterone</a:t>
            </a:r>
            <a:r>
              <a:rPr lang="en-US" sz="3400" b="1" dirty="0" smtClean="0">
                <a:solidFill>
                  <a:schemeClr val="accent5">
                    <a:lumMod val="50000"/>
                  </a:schemeClr>
                </a:solidFill>
              </a:rPr>
              <a:t> </a:t>
            </a:r>
            <a:r>
              <a:rPr lang="en-US" sz="3400" b="1" dirty="0" smtClean="0"/>
              <a:t>) and growth hormones</a:t>
            </a:r>
            <a:r>
              <a:rPr lang="en-US" sz="4000" b="1" dirty="0" smtClean="0"/>
              <a:t>.</a:t>
            </a:r>
          </a:p>
          <a:p>
            <a:pPr marL="114300" indent="0" algn="l">
              <a:buNone/>
            </a:pPr>
            <a:endParaRPr lang="en-US" sz="2600" b="1" dirty="0" smtClean="0"/>
          </a:p>
          <a:p>
            <a:pPr marL="114300" indent="0" algn="l">
              <a:buNone/>
            </a:pPr>
            <a:r>
              <a:rPr lang="en-US" sz="3800" b="1" dirty="0" smtClean="0"/>
              <a:t>Sex hormones </a:t>
            </a:r>
            <a:r>
              <a:rPr lang="en-US" sz="3800" b="1" u="sng" dirty="0" smtClean="0">
                <a:solidFill>
                  <a:schemeClr val="accent5">
                    <a:lumMod val="50000"/>
                  </a:schemeClr>
                </a:solidFill>
              </a:rPr>
              <a:t>during puberty</a:t>
            </a:r>
            <a:r>
              <a:rPr lang="en-US" sz="3800" b="1" dirty="0" smtClean="0"/>
              <a:t> </a:t>
            </a:r>
            <a:r>
              <a:rPr lang="en-US" sz="3800" b="1" u="sng" dirty="0" smtClean="0">
                <a:solidFill>
                  <a:schemeClr val="accent5">
                    <a:lumMod val="50000"/>
                  </a:schemeClr>
                </a:solidFill>
              </a:rPr>
              <a:t>increase</a:t>
            </a:r>
            <a:r>
              <a:rPr lang="en-US" sz="3800" b="1" dirty="0" smtClean="0"/>
              <a:t> the incidence of </a:t>
            </a:r>
            <a:r>
              <a:rPr lang="en-US" sz="3800" b="1" u="sng" dirty="0" smtClean="0">
                <a:solidFill>
                  <a:schemeClr val="accent5">
                    <a:lumMod val="50000"/>
                  </a:schemeClr>
                </a:solidFill>
              </a:rPr>
              <a:t>skin acne</a:t>
            </a:r>
            <a:r>
              <a:rPr lang="en-US" sz="3800" b="1" dirty="0" smtClean="0"/>
              <a:t>, </a:t>
            </a:r>
            <a:r>
              <a:rPr lang="en-US" sz="3800" b="1" u="sng" dirty="0" smtClean="0">
                <a:solidFill>
                  <a:schemeClr val="accent5">
                    <a:lumMod val="50000"/>
                  </a:schemeClr>
                </a:solidFill>
              </a:rPr>
              <a:t>declining hormonal levels with aging</a:t>
            </a:r>
            <a:r>
              <a:rPr lang="en-US" sz="3800" b="1" dirty="0" smtClean="0"/>
              <a:t> accelerate </a:t>
            </a:r>
            <a:r>
              <a:rPr lang="en-US" sz="3800" b="1" u="sng" dirty="0" smtClean="0">
                <a:solidFill>
                  <a:schemeClr val="accent5">
                    <a:lumMod val="50000"/>
                  </a:schemeClr>
                </a:solidFill>
              </a:rPr>
              <a:t>skin deterioration</a:t>
            </a:r>
            <a:r>
              <a:rPr lang="en-US" sz="3800" b="1" dirty="0" smtClean="0"/>
              <a:t>.</a:t>
            </a:r>
          </a:p>
          <a:p>
            <a:pPr marL="114300" indent="0" algn="l">
              <a:buNone/>
            </a:pPr>
            <a:endParaRPr lang="en-US" sz="2000" b="1" dirty="0" smtClean="0"/>
          </a:p>
          <a:p>
            <a:pPr marL="114300" indent="0" algn="l">
              <a:buNone/>
            </a:pPr>
            <a:r>
              <a:rPr lang="en-US" sz="3800" b="1" dirty="0" smtClean="0">
                <a:solidFill>
                  <a:srgbClr val="C00000"/>
                </a:solidFill>
              </a:rPr>
              <a:t>For women, the changes in hormone levels, estrogen </a:t>
            </a:r>
            <a:r>
              <a:rPr lang="en-US" sz="3800" b="1" u="sng" dirty="0" smtClean="0">
                <a:solidFill>
                  <a:srgbClr val="C00000"/>
                </a:solidFill>
              </a:rPr>
              <a:t>during menopause </a:t>
            </a:r>
            <a:r>
              <a:rPr lang="en-US" sz="3800" b="1" dirty="0" smtClean="0">
                <a:solidFill>
                  <a:srgbClr val="C00000"/>
                </a:solidFill>
              </a:rPr>
              <a:t>is accompanied by significant changes within the skin.</a:t>
            </a:r>
          </a:p>
          <a:p>
            <a:pPr marL="114300" indent="0" algn="l">
              <a:buNone/>
            </a:pPr>
            <a:endParaRPr lang="en-US" sz="2000" b="1" dirty="0" smtClean="0">
              <a:solidFill>
                <a:srgbClr val="C00000"/>
              </a:solidFill>
            </a:endParaRPr>
          </a:p>
          <a:p>
            <a:pPr marL="114300" indent="0" algn="l">
              <a:buNone/>
            </a:pPr>
            <a:endParaRPr lang="en-US" sz="2000" b="1" dirty="0" smtClean="0">
              <a:solidFill>
                <a:srgbClr val="C00000"/>
              </a:solidFill>
            </a:endParaRPr>
          </a:p>
          <a:p>
            <a:pPr marL="114300" indent="0" algn="l">
              <a:buNone/>
            </a:pPr>
            <a:endParaRPr lang="en-US" sz="2000" b="1" dirty="0" smtClean="0"/>
          </a:p>
        </p:txBody>
      </p:sp>
    </p:spTree>
    <p:extLst>
      <p:ext uri="{BB962C8B-B14F-4D97-AF65-F5344CB8AC3E}">
        <p14:creationId xmlns:p14="http://schemas.microsoft.com/office/powerpoint/2010/main" val="2233901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107504" y="1772816"/>
            <a:ext cx="8928992" cy="5085184"/>
          </a:xfrm>
        </p:spPr>
        <p:txBody>
          <a:bodyPr>
            <a:normAutofit fontScale="92500" lnSpcReduction="20000"/>
          </a:bodyPr>
          <a:lstStyle/>
          <a:p>
            <a:pPr marL="114300" indent="0" algn="l">
              <a:buNone/>
            </a:pPr>
            <a:r>
              <a:rPr lang="en-US" sz="2800" b="1" dirty="0" smtClean="0">
                <a:solidFill>
                  <a:schemeClr val="accent5">
                    <a:lumMod val="50000"/>
                  </a:schemeClr>
                </a:solidFill>
              </a:rPr>
              <a:t>   Thickness                          No-Wrinkling                    Moisture</a:t>
            </a:r>
          </a:p>
          <a:p>
            <a:pPr marL="114300" indent="0" algn="l">
              <a:buNone/>
            </a:pPr>
            <a:endParaRPr lang="en-US" sz="2800" b="1" dirty="0">
              <a:solidFill>
                <a:schemeClr val="accent5">
                  <a:lumMod val="50000"/>
                </a:schemeClr>
              </a:solidFill>
            </a:endParaRPr>
          </a:p>
          <a:p>
            <a:pPr marL="114300" indent="0" algn="l">
              <a:buNone/>
            </a:pPr>
            <a:endParaRPr lang="en-US" sz="2800" b="1" dirty="0" smtClean="0">
              <a:solidFill>
                <a:schemeClr val="accent5">
                  <a:lumMod val="50000"/>
                </a:schemeClr>
              </a:solidFill>
            </a:endParaRPr>
          </a:p>
          <a:p>
            <a:pPr marL="114300" indent="0" algn="l">
              <a:buNone/>
            </a:pPr>
            <a:endParaRPr lang="en-US" sz="2800" b="1" dirty="0">
              <a:solidFill>
                <a:schemeClr val="accent5">
                  <a:lumMod val="50000"/>
                </a:schemeClr>
              </a:solidFill>
            </a:endParaRPr>
          </a:p>
          <a:p>
            <a:pPr marL="114300" indent="0" algn="l">
              <a:buNone/>
            </a:pPr>
            <a:endParaRPr lang="en-US" sz="2800" b="1" dirty="0" smtClean="0">
              <a:solidFill>
                <a:schemeClr val="accent5">
                  <a:lumMod val="50000"/>
                </a:schemeClr>
              </a:solidFill>
            </a:endParaRPr>
          </a:p>
          <a:p>
            <a:pPr marL="114300" indent="0" algn="l">
              <a:buNone/>
            </a:pPr>
            <a:endParaRPr lang="en-US" sz="2800" b="1" dirty="0">
              <a:solidFill>
                <a:schemeClr val="accent5">
                  <a:lumMod val="50000"/>
                </a:schemeClr>
              </a:solidFill>
            </a:endParaRPr>
          </a:p>
          <a:p>
            <a:pPr marL="114300" indent="0" algn="l">
              <a:buNone/>
            </a:pPr>
            <a:endParaRPr lang="en-US" sz="2800" b="1" dirty="0" smtClean="0">
              <a:solidFill>
                <a:schemeClr val="accent5">
                  <a:lumMod val="50000"/>
                </a:schemeClr>
              </a:solidFill>
            </a:endParaRPr>
          </a:p>
          <a:p>
            <a:pPr marL="114300" indent="0" algn="l">
              <a:buNone/>
            </a:pPr>
            <a:endParaRPr lang="en-US" sz="2800" b="1" dirty="0" smtClean="0">
              <a:solidFill>
                <a:schemeClr val="accent5">
                  <a:lumMod val="50000"/>
                </a:schemeClr>
              </a:solidFill>
            </a:endParaRPr>
          </a:p>
          <a:p>
            <a:pPr marL="114300" indent="0" algn="l">
              <a:buNone/>
            </a:pPr>
            <a:r>
              <a:rPr lang="en-US" sz="2800" b="1" dirty="0" smtClean="0">
                <a:solidFill>
                  <a:schemeClr val="accent5">
                    <a:lumMod val="50000"/>
                  </a:schemeClr>
                </a:solidFill>
              </a:rPr>
              <a:t>- Estrogen </a:t>
            </a:r>
            <a:r>
              <a:rPr lang="en-US" sz="2800" b="1" u="sng" dirty="0" smtClean="0">
                <a:solidFill>
                  <a:schemeClr val="accent5">
                    <a:lumMod val="50000"/>
                  </a:schemeClr>
                </a:solidFill>
              </a:rPr>
              <a:t>binds to receptors on skin cells activating</a:t>
            </a:r>
            <a:r>
              <a:rPr lang="en-US" sz="2800" b="1" dirty="0" smtClean="0">
                <a:solidFill>
                  <a:schemeClr val="accent5">
                    <a:lumMod val="50000"/>
                  </a:schemeClr>
                </a:solidFill>
              </a:rPr>
              <a:t> genes </a:t>
            </a:r>
          </a:p>
          <a:p>
            <a:pPr marL="114300" indent="0" algn="l">
              <a:buNone/>
            </a:pPr>
            <a:r>
              <a:rPr lang="en-US" sz="2800" b="1" dirty="0">
                <a:solidFill>
                  <a:schemeClr val="accent5">
                    <a:lumMod val="50000"/>
                  </a:schemeClr>
                </a:solidFill>
              </a:rPr>
              <a:t>e</a:t>
            </a:r>
            <a:r>
              <a:rPr lang="en-US" sz="2800" b="1" dirty="0" smtClean="0">
                <a:solidFill>
                  <a:schemeClr val="accent5">
                    <a:lumMod val="50000"/>
                  </a:schemeClr>
                </a:solidFill>
              </a:rPr>
              <a:t>xpression that </a:t>
            </a:r>
            <a:r>
              <a:rPr lang="en-US" sz="2800" b="1" u="sng" dirty="0" smtClean="0">
                <a:solidFill>
                  <a:schemeClr val="accent5">
                    <a:lumMod val="50000"/>
                  </a:schemeClr>
                </a:solidFill>
              </a:rPr>
              <a:t>modulates skin cells renewal</a:t>
            </a:r>
            <a:r>
              <a:rPr lang="en-US" sz="2800" b="1" dirty="0" smtClean="0">
                <a:solidFill>
                  <a:schemeClr val="accent5">
                    <a:lumMod val="50000"/>
                  </a:schemeClr>
                </a:solidFill>
              </a:rPr>
              <a:t>. </a:t>
            </a:r>
            <a:endParaRPr lang="en-US" sz="2800" b="1" dirty="0">
              <a:solidFill>
                <a:schemeClr val="accent5">
                  <a:lumMod val="50000"/>
                </a:schemeClr>
              </a:solidFill>
            </a:endParaRPr>
          </a:p>
          <a:p>
            <a:pPr marL="114300" indent="0" algn="l">
              <a:buNone/>
            </a:pPr>
            <a:r>
              <a:rPr lang="en-US" sz="2800" b="1" dirty="0" smtClean="0">
                <a:solidFill>
                  <a:srgbClr val="FF0000"/>
                </a:solidFill>
              </a:rPr>
              <a:t> What do you think if there a        in estrogen levels ?</a:t>
            </a:r>
            <a:r>
              <a:rPr lang="en-US" sz="2800" b="1" dirty="0" smtClean="0">
                <a:solidFill>
                  <a:schemeClr val="accent5">
                    <a:lumMod val="50000"/>
                  </a:schemeClr>
                </a:solidFill>
              </a:rPr>
              <a:t>   </a:t>
            </a:r>
          </a:p>
          <a:p>
            <a:pPr marL="114300" indent="0" algn="l">
              <a:buNone/>
            </a:pPr>
            <a:r>
              <a:rPr lang="en-US" sz="2800" b="1" dirty="0" smtClean="0">
                <a:solidFill>
                  <a:schemeClr val="accent5">
                    <a:lumMod val="50000"/>
                  </a:schemeClr>
                </a:solidFill>
              </a:rPr>
              <a:t> </a:t>
            </a:r>
            <a:endParaRPr lang="ar-SA" b="1" dirty="0">
              <a:solidFill>
                <a:schemeClr val="accent5">
                  <a:lumMod val="50000"/>
                </a:schemeClr>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45"/>
            <a:ext cx="9144000" cy="1761471"/>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05" y="2564904"/>
            <a:ext cx="2636387" cy="2016224"/>
          </a:xfrm>
          <a:prstGeom prst="rect">
            <a:avLst/>
          </a:prstGeom>
          <a:ln>
            <a:noFill/>
          </a:ln>
          <a:effectLst>
            <a:outerShdw blurRad="292100" dist="139700" dir="2700000" algn="tl" rotWithShape="0">
              <a:srgbClr val="333333">
                <a:alpha val="65000"/>
              </a:srgbClr>
            </a:outerShdw>
          </a:effectLst>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881" y="2564904"/>
            <a:ext cx="2952328" cy="2016224"/>
          </a:xfrm>
          <a:prstGeom prst="rect">
            <a:avLst/>
          </a:prstGeom>
          <a:ln>
            <a:noFill/>
          </a:ln>
          <a:effectLst>
            <a:outerShdw blurRad="292100" dist="139700" dir="2700000" algn="tl" rotWithShape="0">
              <a:srgbClr val="333333">
                <a:alpha val="65000"/>
              </a:srgbClr>
            </a:outerShdw>
          </a:effectLst>
        </p:spPr>
      </p:pic>
      <p:pic>
        <p:nvPicPr>
          <p:cNvPr id="7"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2573514"/>
            <a:ext cx="2736304" cy="2007614"/>
          </a:xfrm>
          <a:prstGeom prst="rect">
            <a:avLst/>
          </a:prstGeom>
        </p:spPr>
      </p:pic>
      <p:sp>
        <p:nvSpPr>
          <p:cNvPr id="8" name="سهم للأسفل 7"/>
          <p:cNvSpPr/>
          <p:nvPr/>
        </p:nvSpPr>
        <p:spPr>
          <a:xfrm>
            <a:off x="4223411" y="5733256"/>
            <a:ext cx="398634" cy="5400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888877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7620000" cy="1301006"/>
          </a:xfrm>
        </p:spPr>
        <p:txBody>
          <a:bodyPr/>
          <a:lstStyle/>
          <a:p>
            <a:r>
              <a:rPr lang="en-US" b="1" dirty="0" smtClean="0"/>
              <a:t>(Cont.) </a:t>
            </a:r>
            <a:r>
              <a:rPr lang="en-US" b="1" dirty="0"/>
              <a:t>Intrinsic Factors:</a:t>
            </a:r>
            <a:br>
              <a:rPr lang="en-US" b="1" dirty="0"/>
            </a:br>
            <a:r>
              <a:rPr lang="en-US" b="1" dirty="0"/>
              <a:t> </a:t>
            </a:r>
            <a:endParaRPr lang="ar-SA" b="1" dirty="0"/>
          </a:p>
        </p:txBody>
      </p:sp>
      <p:sp>
        <p:nvSpPr>
          <p:cNvPr id="3" name="عنصر نائب للمحتوى 2"/>
          <p:cNvSpPr>
            <a:spLocks noGrp="1"/>
          </p:cNvSpPr>
          <p:nvPr>
            <p:ph idx="1"/>
          </p:nvPr>
        </p:nvSpPr>
        <p:spPr>
          <a:xfrm>
            <a:off x="107504" y="908720"/>
            <a:ext cx="8460432" cy="5949280"/>
          </a:xfrm>
        </p:spPr>
        <p:txBody>
          <a:bodyPr>
            <a:normAutofit lnSpcReduction="10000"/>
          </a:bodyPr>
          <a:lstStyle/>
          <a:p>
            <a:pPr marL="114300" lvl="0" indent="0" algn="l">
              <a:buClr>
                <a:srgbClr val="A9A57C"/>
              </a:buClr>
              <a:buNone/>
            </a:pPr>
            <a:r>
              <a:rPr lang="en-US" sz="2800" b="1" u="sng" dirty="0" smtClean="0">
                <a:solidFill>
                  <a:srgbClr val="2F2B20"/>
                </a:solidFill>
              </a:rPr>
              <a:t>Oxidative </a:t>
            </a:r>
            <a:r>
              <a:rPr lang="en-US" sz="2800" b="1" u="sng" dirty="0">
                <a:solidFill>
                  <a:srgbClr val="2F2B20"/>
                </a:solidFill>
              </a:rPr>
              <a:t>stress</a:t>
            </a:r>
            <a:r>
              <a:rPr lang="en-US" sz="2800" b="1" u="sng" dirty="0" smtClean="0">
                <a:solidFill>
                  <a:srgbClr val="2F2B20"/>
                </a:solidFill>
              </a:rPr>
              <a:t>:</a:t>
            </a:r>
          </a:p>
          <a:p>
            <a:pPr marL="114300" lvl="0" indent="0" algn="l">
              <a:buClr>
                <a:srgbClr val="A9A57C"/>
              </a:buClr>
              <a:buNone/>
            </a:pPr>
            <a:r>
              <a:rPr lang="en-US" sz="2400" b="1" dirty="0" smtClean="0">
                <a:solidFill>
                  <a:schemeClr val="accent5">
                    <a:lumMod val="50000"/>
                  </a:schemeClr>
                </a:solidFill>
              </a:rPr>
              <a:t>- AS the outermost barrier separating internal tissue from the environment, the </a:t>
            </a:r>
            <a:r>
              <a:rPr lang="en-US" sz="2400" b="1" u="sng" dirty="0" smtClean="0">
                <a:solidFill>
                  <a:schemeClr val="accent5">
                    <a:lumMod val="50000"/>
                  </a:schemeClr>
                </a:solidFill>
              </a:rPr>
              <a:t>skin regularly exposed </a:t>
            </a:r>
            <a:r>
              <a:rPr lang="en-US" sz="2400" b="1" dirty="0" smtClean="0">
                <a:solidFill>
                  <a:schemeClr val="accent5">
                    <a:lumMod val="50000"/>
                  </a:schemeClr>
                </a:solidFill>
              </a:rPr>
              <a:t>to </a:t>
            </a:r>
            <a:r>
              <a:rPr lang="en-US" sz="2400" b="1" u="sng" dirty="0" smtClean="0">
                <a:solidFill>
                  <a:srgbClr val="C00000"/>
                </a:solidFill>
              </a:rPr>
              <a:t>UV radiation </a:t>
            </a:r>
            <a:r>
              <a:rPr lang="en-US" sz="2400" b="1" dirty="0" smtClean="0">
                <a:solidFill>
                  <a:schemeClr val="accent5">
                    <a:lumMod val="50000"/>
                  </a:schemeClr>
                </a:solidFill>
              </a:rPr>
              <a:t>and </a:t>
            </a:r>
            <a:r>
              <a:rPr lang="en-US" sz="2400" b="1" u="sng" dirty="0" smtClean="0">
                <a:solidFill>
                  <a:srgbClr val="C00000"/>
                </a:solidFill>
              </a:rPr>
              <a:t>air </a:t>
            </a:r>
            <a:r>
              <a:rPr lang="en-US" sz="2400" b="1" dirty="0" smtClean="0">
                <a:solidFill>
                  <a:srgbClr val="C00000"/>
                </a:solidFill>
              </a:rPr>
              <a:t>pollution</a:t>
            </a:r>
            <a:r>
              <a:rPr lang="en-US" sz="2400" b="1" dirty="0" smtClean="0">
                <a:solidFill>
                  <a:schemeClr val="accent5">
                    <a:lumMod val="50000"/>
                  </a:schemeClr>
                </a:solidFill>
              </a:rPr>
              <a:t>            Form molecules called : </a:t>
            </a:r>
            <a:r>
              <a:rPr lang="en-US" sz="2400" b="1" u="sng" dirty="0" smtClean="0">
                <a:solidFill>
                  <a:srgbClr val="C00000"/>
                </a:solidFill>
              </a:rPr>
              <a:t>“ Free Radicals </a:t>
            </a:r>
            <a:r>
              <a:rPr lang="en-US" sz="2400" b="1" u="sng" dirty="0" smtClean="0">
                <a:solidFill>
                  <a:schemeClr val="accent6">
                    <a:lumMod val="50000"/>
                  </a:schemeClr>
                </a:solidFill>
              </a:rPr>
              <a:t>“</a:t>
            </a:r>
          </a:p>
          <a:p>
            <a:pPr marL="114300" indent="0" algn="l">
              <a:buClr>
                <a:srgbClr val="A9A57C"/>
              </a:buClr>
              <a:buNone/>
            </a:pPr>
            <a:endParaRPr lang="en-US" sz="2400" b="1" u="sng" dirty="0" smtClean="0">
              <a:solidFill>
                <a:schemeClr val="accent6">
                  <a:lumMod val="50000"/>
                </a:schemeClr>
              </a:solidFill>
            </a:endParaRPr>
          </a:p>
          <a:p>
            <a:pPr marL="114300" lvl="0" indent="0" algn="l">
              <a:buClr>
                <a:srgbClr val="A9A57C"/>
              </a:buClr>
              <a:buNone/>
            </a:pPr>
            <a:r>
              <a:rPr lang="en-US" sz="2400" b="1" dirty="0" smtClean="0">
                <a:solidFill>
                  <a:schemeClr val="accent5">
                    <a:lumMod val="50000"/>
                  </a:schemeClr>
                </a:solidFill>
              </a:rPr>
              <a:t>-The “</a:t>
            </a:r>
            <a:r>
              <a:rPr lang="en-US" sz="2600" b="1" dirty="0" smtClean="0">
                <a:solidFill>
                  <a:schemeClr val="accent5">
                    <a:lumMod val="50000"/>
                  </a:schemeClr>
                </a:solidFill>
              </a:rPr>
              <a:t>Free Radicals” </a:t>
            </a:r>
            <a:r>
              <a:rPr lang="en-US" sz="2400" b="1" dirty="0" smtClean="0">
                <a:solidFill>
                  <a:schemeClr val="accent5">
                    <a:lumMod val="50000"/>
                  </a:schemeClr>
                </a:solidFill>
              </a:rPr>
              <a:t>can also </a:t>
            </a:r>
            <a:r>
              <a:rPr lang="en-US" sz="2400" b="1" u="sng" dirty="0" smtClean="0">
                <a:solidFill>
                  <a:schemeClr val="accent5">
                    <a:lumMod val="50000"/>
                  </a:schemeClr>
                </a:solidFill>
              </a:rPr>
              <a:t>arise</a:t>
            </a:r>
            <a:r>
              <a:rPr lang="en-US" sz="2400" b="1" dirty="0" smtClean="0">
                <a:solidFill>
                  <a:schemeClr val="accent5">
                    <a:lumMod val="50000"/>
                  </a:schemeClr>
                </a:solidFill>
              </a:rPr>
              <a:t> from the </a:t>
            </a:r>
            <a:r>
              <a:rPr lang="en-US" sz="2400" b="1" u="sng" dirty="0" smtClean="0">
                <a:solidFill>
                  <a:schemeClr val="accent5">
                    <a:lumMod val="50000"/>
                  </a:schemeClr>
                </a:solidFill>
              </a:rPr>
              <a:t>metabolic reactions, </a:t>
            </a:r>
            <a:r>
              <a:rPr lang="en-US" sz="2400" b="1" dirty="0" smtClean="0">
                <a:solidFill>
                  <a:schemeClr val="accent5">
                    <a:lumMod val="50000"/>
                  </a:schemeClr>
                </a:solidFill>
              </a:rPr>
              <a:t>like: (</a:t>
            </a:r>
            <a:r>
              <a:rPr lang="en-US" sz="3200" b="1" dirty="0" smtClean="0">
                <a:solidFill>
                  <a:srgbClr val="00B050"/>
                </a:solidFill>
              </a:rPr>
              <a:t>Glycation</a:t>
            </a:r>
            <a:r>
              <a:rPr lang="en-US" sz="2400" b="1" dirty="0" smtClean="0">
                <a:solidFill>
                  <a:schemeClr val="accent5">
                    <a:lumMod val="50000"/>
                  </a:schemeClr>
                </a:solidFill>
              </a:rPr>
              <a:t>).</a:t>
            </a:r>
          </a:p>
          <a:p>
            <a:pPr lvl="0" algn="l">
              <a:buClr>
                <a:srgbClr val="A9A57C"/>
              </a:buClr>
              <a:buFontTx/>
              <a:buChar char="-"/>
            </a:pPr>
            <a:endParaRPr lang="en-US" sz="2400" b="1" dirty="0" smtClean="0">
              <a:solidFill>
                <a:schemeClr val="accent5">
                  <a:lumMod val="50000"/>
                </a:schemeClr>
              </a:solidFill>
            </a:endParaRPr>
          </a:p>
          <a:p>
            <a:pPr marL="114300" lvl="0" indent="0" algn="l">
              <a:buClr>
                <a:srgbClr val="A9A57C"/>
              </a:buClr>
              <a:buNone/>
            </a:pPr>
            <a:r>
              <a:rPr lang="en-US" sz="2400" b="1" dirty="0" smtClean="0">
                <a:solidFill>
                  <a:schemeClr val="accent5">
                    <a:lumMod val="50000"/>
                  </a:schemeClr>
                </a:solidFill>
              </a:rPr>
              <a:t>-</a:t>
            </a:r>
            <a:r>
              <a:rPr lang="en-US" sz="2400" b="1" u="sng" dirty="0" smtClean="0">
                <a:solidFill>
                  <a:srgbClr val="C00000"/>
                </a:solidFill>
              </a:rPr>
              <a:t>The chronic free radicals </a:t>
            </a:r>
            <a:r>
              <a:rPr lang="en-US" sz="2400" b="1" dirty="0" smtClean="0">
                <a:solidFill>
                  <a:schemeClr val="accent5">
                    <a:lumMod val="50000"/>
                  </a:schemeClr>
                </a:solidFill>
              </a:rPr>
              <a:t>will lead </a:t>
            </a:r>
            <a:r>
              <a:rPr lang="en-US" sz="2400" b="1" u="sng" dirty="0" smtClean="0">
                <a:solidFill>
                  <a:schemeClr val="accent5">
                    <a:lumMod val="50000"/>
                  </a:schemeClr>
                </a:solidFill>
              </a:rPr>
              <a:t>to </a:t>
            </a:r>
            <a:r>
              <a:rPr lang="en-US" sz="2400" b="1" u="sng" dirty="0" smtClean="0">
                <a:solidFill>
                  <a:schemeClr val="accent5">
                    <a:lumMod val="75000"/>
                  </a:schemeClr>
                </a:solidFill>
              </a:rPr>
              <a:t>uneven blotchy pigmentation</a:t>
            </a:r>
            <a:r>
              <a:rPr lang="en-US" sz="2400" b="1" u="sng" dirty="0" smtClean="0">
                <a:solidFill>
                  <a:schemeClr val="accent5">
                    <a:lumMod val="50000"/>
                  </a:schemeClr>
                </a:solidFill>
              </a:rPr>
              <a:t>,</a:t>
            </a:r>
            <a:r>
              <a:rPr lang="en-US" sz="2400" b="1" dirty="0" smtClean="0">
                <a:solidFill>
                  <a:schemeClr val="accent5">
                    <a:lumMod val="50000"/>
                  </a:schemeClr>
                </a:solidFill>
              </a:rPr>
              <a:t> and </a:t>
            </a:r>
            <a:r>
              <a:rPr lang="en-US" sz="2400" b="1" u="sng" dirty="0" smtClean="0">
                <a:solidFill>
                  <a:schemeClr val="accent5">
                    <a:lumMod val="75000"/>
                  </a:schemeClr>
                </a:solidFill>
              </a:rPr>
              <a:t>subverts the structural framework </a:t>
            </a:r>
            <a:r>
              <a:rPr lang="en-US" sz="2400" b="1" dirty="0" smtClean="0">
                <a:solidFill>
                  <a:schemeClr val="accent5">
                    <a:lumMod val="50000"/>
                  </a:schemeClr>
                </a:solidFill>
              </a:rPr>
              <a:t>of the skin</a:t>
            </a:r>
            <a:r>
              <a:rPr lang="en-US" sz="2400" b="1" dirty="0" smtClean="0">
                <a:solidFill>
                  <a:schemeClr val="accent5">
                    <a:lumMod val="75000"/>
                  </a:schemeClr>
                </a:solidFill>
              </a:rPr>
              <a:t>, </a:t>
            </a:r>
            <a:r>
              <a:rPr lang="en-US" sz="2400" b="1" u="sng" dirty="0" smtClean="0">
                <a:solidFill>
                  <a:schemeClr val="accent5">
                    <a:lumMod val="75000"/>
                  </a:schemeClr>
                </a:solidFill>
              </a:rPr>
              <a:t>wrinkles</a:t>
            </a:r>
            <a:r>
              <a:rPr lang="en-US" sz="2400" b="1" dirty="0" smtClean="0">
                <a:solidFill>
                  <a:schemeClr val="accent5">
                    <a:lumMod val="75000"/>
                  </a:schemeClr>
                </a:solidFill>
              </a:rPr>
              <a:t> </a:t>
            </a:r>
            <a:r>
              <a:rPr lang="en-US" sz="2400" b="1" dirty="0" smtClean="0">
                <a:solidFill>
                  <a:schemeClr val="accent5">
                    <a:lumMod val="50000"/>
                  </a:schemeClr>
                </a:solidFill>
              </a:rPr>
              <a:t>and </a:t>
            </a:r>
            <a:r>
              <a:rPr lang="en-US" sz="2400" b="1" u="sng" dirty="0" smtClean="0">
                <a:solidFill>
                  <a:schemeClr val="accent5">
                    <a:lumMod val="75000"/>
                  </a:schemeClr>
                </a:solidFill>
              </a:rPr>
              <a:t>sagging</a:t>
            </a:r>
            <a:r>
              <a:rPr lang="en-US" sz="2400" b="1" dirty="0" smtClean="0">
                <a:solidFill>
                  <a:schemeClr val="accent5">
                    <a:lumMod val="50000"/>
                  </a:schemeClr>
                </a:solidFill>
              </a:rPr>
              <a:t>.</a:t>
            </a:r>
          </a:p>
          <a:p>
            <a:pPr marL="114300" lvl="0" indent="0" algn="l">
              <a:buClr>
                <a:srgbClr val="A9A57C"/>
              </a:buClr>
              <a:buNone/>
            </a:pPr>
            <a:endParaRPr lang="en-US" sz="2400" b="1" dirty="0" smtClean="0">
              <a:solidFill>
                <a:schemeClr val="accent5">
                  <a:lumMod val="50000"/>
                </a:schemeClr>
              </a:solidFill>
            </a:endParaRPr>
          </a:p>
          <a:p>
            <a:pPr marL="114300" lvl="0" indent="0" algn="ctr">
              <a:buClr>
                <a:srgbClr val="A9A57C"/>
              </a:buClr>
              <a:buNone/>
            </a:pPr>
            <a:endParaRPr lang="en-US" sz="2400" b="1" dirty="0" smtClean="0">
              <a:solidFill>
                <a:srgbClr val="C00000"/>
              </a:solidFill>
            </a:endParaRPr>
          </a:p>
          <a:p>
            <a:pPr marL="114300" lvl="0" indent="0" algn="ctr">
              <a:buClr>
                <a:srgbClr val="A9A57C"/>
              </a:buClr>
              <a:buNone/>
            </a:pPr>
            <a:r>
              <a:rPr lang="en-US" sz="2600" b="1" dirty="0" smtClean="0">
                <a:solidFill>
                  <a:srgbClr val="C00000"/>
                </a:solidFill>
              </a:rPr>
              <a:t>In </a:t>
            </a:r>
            <a:r>
              <a:rPr lang="en-US" sz="2600" b="1" dirty="0">
                <a:solidFill>
                  <a:srgbClr val="C00000"/>
                </a:solidFill>
              </a:rPr>
              <a:t>your opinion, do you think avoiding exposure to UV lights is adequate protection ? </a:t>
            </a:r>
          </a:p>
          <a:p>
            <a:pPr marL="114300" indent="0" algn="l">
              <a:buNone/>
            </a:pPr>
            <a:endParaRPr lang="ar-SA" dirty="0"/>
          </a:p>
        </p:txBody>
      </p:sp>
      <p:sp>
        <p:nvSpPr>
          <p:cNvPr id="4" name="سهم إلى اليمين 3"/>
          <p:cNvSpPr/>
          <p:nvPr/>
        </p:nvSpPr>
        <p:spPr>
          <a:xfrm>
            <a:off x="1547664" y="2094227"/>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وسيلة شرح على شكل سحابة 4"/>
          <p:cNvSpPr/>
          <p:nvPr/>
        </p:nvSpPr>
        <p:spPr>
          <a:xfrm>
            <a:off x="6084168" y="4880422"/>
            <a:ext cx="2088232" cy="9001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943224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476672"/>
            <a:ext cx="7620000" cy="720080"/>
          </a:xfrm>
        </p:spPr>
        <p:txBody>
          <a:bodyPr/>
          <a:lstStyle/>
          <a:p>
            <a:r>
              <a:rPr lang="en-US" b="1" dirty="0">
                <a:solidFill>
                  <a:srgbClr val="675E47"/>
                </a:solidFill>
              </a:rPr>
              <a:t>(</a:t>
            </a:r>
            <a:r>
              <a:rPr lang="en-US" b="1" dirty="0" smtClean="0">
                <a:solidFill>
                  <a:srgbClr val="675E47"/>
                </a:solidFill>
              </a:rPr>
              <a:t>Cont.) </a:t>
            </a:r>
            <a:r>
              <a:rPr lang="en-US" b="1" dirty="0">
                <a:solidFill>
                  <a:srgbClr val="675E47"/>
                </a:solidFill>
              </a:rPr>
              <a:t>Intrinsic Factors:</a:t>
            </a:r>
            <a:br>
              <a:rPr lang="en-US" b="1" dirty="0">
                <a:solidFill>
                  <a:srgbClr val="675E47"/>
                </a:solidFill>
              </a:rPr>
            </a:br>
            <a:endParaRPr lang="ar-SA" dirty="0"/>
          </a:p>
        </p:txBody>
      </p:sp>
      <p:sp>
        <p:nvSpPr>
          <p:cNvPr id="3" name="عنصر نائب للمحتوى 2"/>
          <p:cNvSpPr>
            <a:spLocks noGrp="1"/>
          </p:cNvSpPr>
          <p:nvPr>
            <p:ph idx="1"/>
          </p:nvPr>
        </p:nvSpPr>
        <p:spPr>
          <a:xfrm>
            <a:off x="179512" y="908720"/>
            <a:ext cx="8280920" cy="5832648"/>
          </a:xfrm>
        </p:spPr>
        <p:txBody>
          <a:bodyPr>
            <a:normAutofit/>
          </a:bodyPr>
          <a:lstStyle/>
          <a:p>
            <a:pPr marL="114300" lvl="0" indent="0" algn="l">
              <a:buClr>
                <a:srgbClr val="A9A57C"/>
              </a:buClr>
              <a:buNone/>
            </a:pPr>
            <a:r>
              <a:rPr lang="en-US" sz="2800" b="1" u="sng" dirty="0" smtClean="0">
                <a:solidFill>
                  <a:srgbClr val="2F2B20"/>
                </a:solidFill>
              </a:rPr>
              <a:t>Elevated Blood </a:t>
            </a:r>
            <a:r>
              <a:rPr lang="en-US" sz="2800" b="1" u="sng" dirty="0">
                <a:solidFill>
                  <a:srgbClr val="2F2B20"/>
                </a:solidFill>
              </a:rPr>
              <a:t>sugar Levels</a:t>
            </a:r>
            <a:r>
              <a:rPr lang="en-US" sz="2800" b="1" u="sng" dirty="0" smtClean="0">
                <a:solidFill>
                  <a:srgbClr val="2F2B20"/>
                </a:solidFill>
              </a:rPr>
              <a:t>:</a:t>
            </a:r>
          </a:p>
          <a:p>
            <a:pPr marL="114300" lvl="0" indent="0" algn="l">
              <a:buClr>
                <a:srgbClr val="A9A57C"/>
              </a:buClr>
              <a:buNone/>
            </a:pPr>
            <a:r>
              <a:rPr lang="en-US" sz="2600" b="1" dirty="0" smtClean="0">
                <a:solidFill>
                  <a:schemeClr val="accent5">
                    <a:lumMod val="50000"/>
                  </a:schemeClr>
                </a:solidFill>
              </a:rPr>
              <a:t>-Glucose is a vital cellular </a:t>
            </a:r>
            <a:r>
              <a:rPr lang="en-US" sz="2600" b="1" dirty="0" err="1" smtClean="0">
                <a:solidFill>
                  <a:schemeClr val="accent5">
                    <a:lumMod val="50000"/>
                  </a:schemeClr>
                </a:solidFill>
              </a:rPr>
              <a:t>feul</a:t>
            </a:r>
            <a:r>
              <a:rPr lang="en-US" sz="2600" b="1" dirty="0" smtClean="0">
                <a:solidFill>
                  <a:schemeClr val="accent5">
                    <a:lumMod val="50000"/>
                  </a:schemeClr>
                </a:solidFill>
              </a:rPr>
              <a:t>.</a:t>
            </a:r>
          </a:p>
          <a:p>
            <a:pPr marL="114300" lvl="0" indent="0" algn="l">
              <a:buClr>
                <a:srgbClr val="A9A57C"/>
              </a:buClr>
              <a:buNone/>
            </a:pPr>
            <a:r>
              <a:rPr lang="en-US" sz="2600" b="1" dirty="0" smtClean="0">
                <a:solidFill>
                  <a:srgbClr val="C00000"/>
                </a:solidFill>
              </a:rPr>
              <a:t>-Diabetics shown accelerated rate of aging.</a:t>
            </a:r>
          </a:p>
          <a:p>
            <a:pPr marL="114300" lvl="0" indent="0" algn="l">
              <a:buClr>
                <a:srgbClr val="A9A57C"/>
              </a:buClr>
              <a:buNone/>
            </a:pPr>
            <a:r>
              <a:rPr lang="en-US" sz="2600" b="1" dirty="0" smtClean="0">
                <a:solidFill>
                  <a:schemeClr val="accent5">
                    <a:lumMod val="50000"/>
                  </a:schemeClr>
                </a:solidFill>
              </a:rPr>
              <a:t>-Chronic glucose exposure has long been known to affect how the body ages by a process called </a:t>
            </a:r>
            <a:r>
              <a:rPr lang="en-US" sz="2600" b="1" u="sng" dirty="0" smtClean="0">
                <a:solidFill>
                  <a:schemeClr val="accent5">
                    <a:lumMod val="75000"/>
                  </a:schemeClr>
                </a:solidFill>
              </a:rPr>
              <a:t>Glycation</a:t>
            </a:r>
            <a:r>
              <a:rPr lang="en-US" sz="2600" b="1" u="sng" dirty="0">
                <a:solidFill>
                  <a:schemeClr val="accent5">
                    <a:lumMod val="75000"/>
                  </a:schemeClr>
                </a:solidFill>
              </a:rPr>
              <a:t>. </a:t>
            </a:r>
            <a:endParaRPr lang="en-US" sz="2400" b="1" u="sng" dirty="0" smtClean="0">
              <a:solidFill>
                <a:schemeClr val="accent5">
                  <a:lumMod val="75000"/>
                </a:schemeClr>
              </a:solidFill>
            </a:endParaRPr>
          </a:p>
          <a:p>
            <a:pPr marL="114300" indent="0" algn="l">
              <a:buClr>
                <a:srgbClr val="A9A57C"/>
              </a:buClr>
              <a:buNone/>
            </a:pPr>
            <a:r>
              <a:rPr lang="en-US" sz="3600" b="1" u="sng" dirty="0" smtClean="0">
                <a:solidFill>
                  <a:srgbClr val="00B050"/>
                </a:solidFill>
              </a:rPr>
              <a:t>Glycation process :</a:t>
            </a:r>
            <a:endParaRPr lang="en-US" sz="3600" b="1" dirty="0" smtClean="0">
              <a:solidFill>
                <a:srgbClr val="00B050"/>
              </a:solidFill>
            </a:endParaRPr>
          </a:p>
          <a:p>
            <a:pPr marL="114300" indent="0" algn="l">
              <a:buClr>
                <a:srgbClr val="A9A57C"/>
              </a:buClr>
              <a:buNone/>
            </a:pPr>
            <a:r>
              <a:rPr lang="en-US" sz="2600" b="1" dirty="0" smtClean="0">
                <a:solidFill>
                  <a:schemeClr val="accent5">
                    <a:lumMod val="50000"/>
                  </a:schemeClr>
                </a:solidFill>
              </a:rPr>
              <a:t>- Once the higher sugar </a:t>
            </a:r>
            <a:r>
              <a:rPr lang="en-US" sz="2600" b="1" dirty="0">
                <a:solidFill>
                  <a:schemeClr val="accent5">
                    <a:lumMod val="50000"/>
                  </a:schemeClr>
                </a:solidFill>
              </a:rPr>
              <a:t>enter the circulation, they attach </a:t>
            </a:r>
            <a:r>
              <a:rPr lang="en-US" sz="2600" b="1" dirty="0" smtClean="0">
                <a:solidFill>
                  <a:schemeClr val="accent5">
                    <a:lumMod val="50000"/>
                  </a:schemeClr>
                </a:solidFill>
              </a:rPr>
              <a:t>to </a:t>
            </a:r>
            <a:r>
              <a:rPr lang="en-US" sz="2600" b="1" dirty="0">
                <a:solidFill>
                  <a:schemeClr val="accent5">
                    <a:lumMod val="50000"/>
                  </a:schemeClr>
                </a:solidFill>
              </a:rPr>
              <a:t>proteins could be (((</a:t>
            </a:r>
            <a:r>
              <a:rPr lang="en-US" sz="2600" b="1" dirty="0" smtClean="0">
                <a:solidFill>
                  <a:srgbClr val="FF0000"/>
                </a:solidFill>
              </a:rPr>
              <a:t>collagen</a:t>
            </a:r>
            <a:r>
              <a:rPr lang="en-US" sz="2600" b="1" dirty="0" smtClean="0">
                <a:solidFill>
                  <a:schemeClr val="accent5">
                    <a:lumMod val="50000"/>
                  </a:schemeClr>
                </a:solidFill>
              </a:rPr>
              <a:t>))) </a:t>
            </a:r>
            <a:r>
              <a:rPr lang="en-US" sz="2600" b="1" u="sng" dirty="0" smtClean="0">
                <a:solidFill>
                  <a:schemeClr val="tx2">
                    <a:lumMod val="50000"/>
                  </a:schemeClr>
                </a:solidFill>
              </a:rPr>
              <a:t>(abnormalities in body or</a:t>
            </a:r>
            <a:r>
              <a:rPr lang="en-US" sz="2600" b="1" u="sng" dirty="0">
                <a:solidFill>
                  <a:schemeClr val="tx2">
                    <a:lumMod val="50000"/>
                  </a:schemeClr>
                </a:solidFill>
              </a:rPr>
              <a:t> </a:t>
            </a:r>
            <a:r>
              <a:rPr lang="en-US" sz="2600" b="1" u="sng" dirty="0" smtClean="0">
                <a:solidFill>
                  <a:schemeClr val="tx2">
                    <a:lumMod val="50000"/>
                  </a:schemeClr>
                </a:solidFill>
              </a:rPr>
              <a:t>prolonged excessive intake).</a:t>
            </a:r>
          </a:p>
          <a:p>
            <a:pPr marL="114300" indent="0" algn="l">
              <a:buClr>
                <a:srgbClr val="A9A57C"/>
              </a:buClr>
              <a:buNone/>
            </a:pPr>
            <a:r>
              <a:rPr lang="en-US" sz="2600" b="1" dirty="0" smtClean="0">
                <a:solidFill>
                  <a:schemeClr val="accent5">
                    <a:lumMod val="50000"/>
                  </a:schemeClr>
                </a:solidFill>
              </a:rPr>
              <a:t>- That will change </a:t>
            </a:r>
            <a:r>
              <a:rPr lang="en-US" sz="2600" b="1" dirty="0">
                <a:solidFill>
                  <a:schemeClr val="accent5">
                    <a:lumMod val="50000"/>
                  </a:schemeClr>
                </a:solidFill>
              </a:rPr>
              <a:t>youthful structure into the </a:t>
            </a:r>
            <a:r>
              <a:rPr lang="en-US" sz="2600" b="1" dirty="0" smtClean="0">
                <a:solidFill>
                  <a:schemeClr val="accent5">
                    <a:lumMod val="50000"/>
                  </a:schemeClr>
                </a:solidFill>
              </a:rPr>
              <a:t>main damage, </a:t>
            </a:r>
            <a:r>
              <a:rPr lang="en-US" sz="2600" b="1" dirty="0">
                <a:solidFill>
                  <a:schemeClr val="accent5">
                    <a:lumMod val="50000"/>
                  </a:schemeClr>
                </a:solidFill>
              </a:rPr>
              <a:t>called </a:t>
            </a:r>
            <a:r>
              <a:rPr lang="en-US" sz="2600" b="1" u="sng" dirty="0">
                <a:solidFill>
                  <a:schemeClr val="accent5">
                    <a:lumMod val="75000"/>
                  </a:schemeClr>
                </a:solidFill>
              </a:rPr>
              <a:t>advanced </a:t>
            </a:r>
            <a:r>
              <a:rPr lang="en-US" sz="2600" b="1" u="sng" dirty="0" err="1">
                <a:solidFill>
                  <a:schemeClr val="accent5">
                    <a:lumMod val="75000"/>
                  </a:schemeClr>
                </a:solidFill>
              </a:rPr>
              <a:t>glycation</a:t>
            </a:r>
            <a:r>
              <a:rPr lang="en-US" sz="2600" b="1" u="sng" dirty="0">
                <a:solidFill>
                  <a:schemeClr val="accent5">
                    <a:lumMod val="75000"/>
                  </a:schemeClr>
                </a:solidFill>
              </a:rPr>
              <a:t> end product (AGE).</a:t>
            </a:r>
          </a:p>
          <a:p>
            <a:pPr marL="114300" lvl="0" indent="0" algn="l">
              <a:buClr>
                <a:srgbClr val="A9A57C"/>
              </a:buClr>
              <a:buNone/>
            </a:pPr>
            <a:r>
              <a:rPr lang="en-US" sz="2400" b="1" dirty="0" smtClean="0">
                <a:solidFill>
                  <a:srgbClr val="FF0000"/>
                </a:solidFill>
              </a:rPr>
              <a:t>                                 ( Sugar + collagen )</a:t>
            </a:r>
            <a:endParaRPr lang="ar-SA" sz="2400" b="1" dirty="0">
              <a:solidFill>
                <a:srgbClr val="FF0000"/>
              </a:solidFill>
            </a:endParaRPr>
          </a:p>
        </p:txBody>
      </p:sp>
    </p:spTree>
    <p:extLst>
      <p:ext uri="{BB962C8B-B14F-4D97-AF65-F5344CB8AC3E}">
        <p14:creationId xmlns:p14="http://schemas.microsoft.com/office/powerpoint/2010/main" val="667932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0"/>
            <a:ext cx="7620000" cy="922114"/>
          </a:xfrm>
        </p:spPr>
        <p:txBody>
          <a:bodyPr/>
          <a:lstStyle/>
          <a:p>
            <a:r>
              <a:rPr lang="en-US" sz="4400" b="1" u="sng" dirty="0" smtClean="0"/>
              <a:t>AGEs :</a:t>
            </a:r>
            <a:endParaRPr lang="ar-SA" sz="4400" b="1" u="sng" dirty="0"/>
          </a:p>
        </p:txBody>
      </p:sp>
      <p:sp>
        <p:nvSpPr>
          <p:cNvPr id="3" name="عنصر نائب للمحتوى 2"/>
          <p:cNvSpPr>
            <a:spLocks noGrp="1"/>
          </p:cNvSpPr>
          <p:nvPr>
            <p:ph idx="1"/>
          </p:nvPr>
        </p:nvSpPr>
        <p:spPr>
          <a:xfrm>
            <a:off x="251520" y="908720"/>
            <a:ext cx="8136904" cy="5688632"/>
          </a:xfrm>
        </p:spPr>
        <p:txBody>
          <a:bodyPr>
            <a:normAutofit/>
          </a:bodyPr>
          <a:lstStyle/>
          <a:p>
            <a:pPr marL="114300" lvl="0" indent="0" algn="l">
              <a:buClr>
                <a:srgbClr val="A9A57C"/>
              </a:buClr>
              <a:buNone/>
            </a:pPr>
            <a:r>
              <a:rPr lang="en-US" sz="2800" b="1" dirty="0" smtClean="0">
                <a:solidFill>
                  <a:schemeClr val="accent5">
                    <a:lumMod val="50000"/>
                  </a:schemeClr>
                </a:solidFill>
              </a:rPr>
              <a:t>- </a:t>
            </a:r>
            <a:r>
              <a:rPr lang="en-US" sz="2800" b="1" u="sng" dirty="0" smtClean="0">
                <a:solidFill>
                  <a:schemeClr val="accent5">
                    <a:lumMod val="50000"/>
                  </a:schemeClr>
                </a:solidFill>
              </a:rPr>
              <a:t>When AGE is formed</a:t>
            </a:r>
            <a:r>
              <a:rPr lang="en-US" sz="2800" b="1" dirty="0" smtClean="0">
                <a:solidFill>
                  <a:schemeClr val="accent5">
                    <a:lumMod val="50000"/>
                  </a:schemeClr>
                </a:solidFill>
              </a:rPr>
              <a:t> it </a:t>
            </a:r>
            <a:r>
              <a:rPr lang="en-US" sz="2800" b="1" u="sng" dirty="0" smtClean="0">
                <a:solidFill>
                  <a:schemeClr val="accent5">
                    <a:lumMod val="75000"/>
                  </a:schemeClr>
                </a:solidFill>
              </a:rPr>
              <a:t>can be self-perpetuating </a:t>
            </a:r>
            <a:r>
              <a:rPr lang="en-US" sz="2800" b="1" dirty="0" smtClean="0">
                <a:solidFill>
                  <a:schemeClr val="accent5">
                    <a:lumMod val="50000"/>
                  </a:schemeClr>
                </a:solidFill>
              </a:rPr>
              <a:t>directly inducing the cross-linking of collagen </a:t>
            </a:r>
            <a:r>
              <a:rPr lang="en-US" sz="2800" b="1" u="sng" dirty="0" smtClean="0">
                <a:solidFill>
                  <a:schemeClr val="accent5">
                    <a:lumMod val="75000"/>
                  </a:schemeClr>
                </a:solidFill>
              </a:rPr>
              <a:t>even in </a:t>
            </a:r>
            <a:endParaRPr lang="ar-SA" sz="2800" b="1" u="sng" dirty="0" smtClean="0">
              <a:solidFill>
                <a:schemeClr val="accent5">
                  <a:lumMod val="75000"/>
                </a:schemeClr>
              </a:solidFill>
            </a:endParaRPr>
          </a:p>
          <a:p>
            <a:pPr marL="114300" lvl="0" indent="0" algn="l">
              <a:buClr>
                <a:srgbClr val="A9A57C"/>
              </a:buClr>
              <a:buNone/>
            </a:pPr>
            <a:r>
              <a:rPr lang="en-US" sz="2800" b="1" u="sng" dirty="0" smtClean="0">
                <a:solidFill>
                  <a:schemeClr val="accent5">
                    <a:lumMod val="75000"/>
                  </a:schemeClr>
                </a:solidFill>
              </a:rPr>
              <a:t>the absence of glucose</a:t>
            </a:r>
            <a:r>
              <a:rPr lang="en-US" sz="2800" b="1" dirty="0" smtClean="0">
                <a:solidFill>
                  <a:schemeClr val="accent5">
                    <a:lumMod val="50000"/>
                  </a:schemeClr>
                </a:solidFill>
              </a:rPr>
              <a:t>.</a:t>
            </a:r>
          </a:p>
          <a:p>
            <a:pPr marL="114300" lvl="0" indent="0" algn="l">
              <a:buClr>
                <a:srgbClr val="A9A57C"/>
              </a:buClr>
              <a:buNone/>
            </a:pPr>
            <a:endParaRPr lang="en-US" sz="2800" b="1" dirty="0" smtClean="0">
              <a:solidFill>
                <a:schemeClr val="accent5">
                  <a:lumMod val="50000"/>
                </a:schemeClr>
              </a:solidFill>
            </a:endParaRPr>
          </a:p>
          <a:p>
            <a:pPr marL="114300" indent="0" algn="l">
              <a:buNone/>
            </a:pPr>
            <a:r>
              <a:rPr lang="en-US" sz="2800" b="1" dirty="0" smtClean="0">
                <a:solidFill>
                  <a:schemeClr val="accent5">
                    <a:lumMod val="50000"/>
                  </a:schemeClr>
                </a:solidFill>
              </a:rPr>
              <a:t>- </a:t>
            </a:r>
            <a:r>
              <a:rPr lang="en-US" sz="2800" b="1" u="sng" dirty="0" smtClean="0">
                <a:solidFill>
                  <a:schemeClr val="accent5">
                    <a:lumMod val="50000"/>
                  </a:schemeClr>
                </a:solidFill>
              </a:rPr>
              <a:t>Collagen </a:t>
            </a:r>
            <a:r>
              <a:rPr lang="en-US" sz="2800" b="1" u="sng" dirty="0">
                <a:solidFill>
                  <a:schemeClr val="accent5">
                    <a:lumMod val="50000"/>
                  </a:schemeClr>
                </a:solidFill>
              </a:rPr>
              <a:t>abnormalities</a:t>
            </a:r>
            <a:r>
              <a:rPr lang="en-US" sz="2800" b="1" dirty="0">
                <a:solidFill>
                  <a:schemeClr val="accent5">
                    <a:lumMod val="50000"/>
                  </a:schemeClr>
                </a:solidFill>
              </a:rPr>
              <a:t> with </a:t>
            </a:r>
            <a:r>
              <a:rPr lang="en-US" sz="2800" b="1" u="sng" dirty="0">
                <a:solidFill>
                  <a:schemeClr val="accent5">
                    <a:lumMod val="75000"/>
                  </a:schemeClr>
                </a:solidFill>
              </a:rPr>
              <a:t>aging</a:t>
            </a:r>
            <a:r>
              <a:rPr lang="en-US" sz="2800" b="1" dirty="0">
                <a:solidFill>
                  <a:schemeClr val="accent5">
                    <a:lumMod val="50000"/>
                  </a:schemeClr>
                </a:solidFill>
              </a:rPr>
              <a:t> and </a:t>
            </a:r>
            <a:r>
              <a:rPr lang="en-US" sz="2800" b="1" dirty="0">
                <a:solidFill>
                  <a:schemeClr val="accent5">
                    <a:lumMod val="75000"/>
                  </a:schemeClr>
                </a:solidFill>
              </a:rPr>
              <a:t>in </a:t>
            </a:r>
            <a:r>
              <a:rPr lang="en-US" sz="2800" b="1" u="sng" dirty="0">
                <a:solidFill>
                  <a:schemeClr val="accent5">
                    <a:lumMod val="75000"/>
                  </a:schemeClr>
                </a:solidFill>
              </a:rPr>
              <a:t>diabetes</a:t>
            </a:r>
            <a:r>
              <a:rPr lang="en-US" sz="2800" b="1" dirty="0">
                <a:solidFill>
                  <a:schemeClr val="accent5">
                    <a:lumMod val="75000"/>
                  </a:schemeClr>
                </a:solidFill>
              </a:rPr>
              <a:t> </a:t>
            </a:r>
            <a:r>
              <a:rPr lang="en-US" sz="2800" b="1" u="sng" dirty="0">
                <a:solidFill>
                  <a:schemeClr val="accent5">
                    <a:lumMod val="75000"/>
                  </a:schemeClr>
                </a:solidFill>
              </a:rPr>
              <a:t>share similar roots </a:t>
            </a:r>
            <a:r>
              <a:rPr lang="en-US" sz="2800" b="1" dirty="0">
                <a:solidFill>
                  <a:schemeClr val="accent5">
                    <a:lumMod val="50000"/>
                  </a:schemeClr>
                </a:solidFill>
              </a:rPr>
              <a:t>and have widespread consequences for the skin, </a:t>
            </a:r>
            <a:r>
              <a:rPr lang="en-US" sz="2800" b="1" u="sng" dirty="0">
                <a:solidFill>
                  <a:schemeClr val="accent5">
                    <a:lumMod val="50000"/>
                  </a:schemeClr>
                </a:solidFill>
              </a:rPr>
              <a:t>such </a:t>
            </a:r>
            <a:r>
              <a:rPr lang="en-US" sz="2800" b="1" u="sng" dirty="0" smtClean="0">
                <a:solidFill>
                  <a:schemeClr val="accent5">
                    <a:lumMod val="50000"/>
                  </a:schemeClr>
                </a:solidFill>
              </a:rPr>
              <a:t>as</a:t>
            </a:r>
            <a:r>
              <a:rPr lang="en-US" sz="2800" b="1" dirty="0" smtClean="0">
                <a:solidFill>
                  <a:schemeClr val="accent5">
                    <a:lumMod val="50000"/>
                  </a:schemeClr>
                </a:solidFill>
              </a:rPr>
              <a:t>: </a:t>
            </a:r>
            <a:r>
              <a:rPr lang="en-US" sz="2800" b="1" dirty="0" smtClean="0">
                <a:solidFill>
                  <a:schemeClr val="accent5">
                    <a:lumMod val="75000"/>
                  </a:schemeClr>
                </a:solidFill>
              </a:rPr>
              <a:t>thinning</a:t>
            </a:r>
            <a:r>
              <a:rPr lang="en-US" sz="2800" b="1" dirty="0">
                <a:solidFill>
                  <a:schemeClr val="accent5">
                    <a:lumMod val="50000"/>
                  </a:schemeClr>
                </a:solidFill>
              </a:rPr>
              <a:t>, </a:t>
            </a:r>
            <a:r>
              <a:rPr lang="en-US" sz="2800" b="1" dirty="0">
                <a:solidFill>
                  <a:schemeClr val="accent5">
                    <a:lumMod val="75000"/>
                  </a:schemeClr>
                </a:solidFill>
              </a:rPr>
              <a:t>discoloration</a:t>
            </a:r>
            <a:r>
              <a:rPr lang="en-US" sz="2800" b="1" dirty="0">
                <a:solidFill>
                  <a:schemeClr val="accent5">
                    <a:lumMod val="50000"/>
                  </a:schemeClr>
                </a:solidFill>
              </a:rPr>
              <a:t>, </a:t>
            </a:r>
            <a:r>
              <a:rPr lang="en-US" sz="2800" b="1" dirty="0">
                <a:solidFill>
                  <a:schemeClr val="accent5">
                    <a:lumMod val="75000"/>
                  </a:schemeClr>
                </a:solidFill>
              </a:rPr>
              <a:t>loss of elasticity</a:t>
            </a:r>
            <a:r>
              <a:rPr lang="en-US" sz="2800" b="1" dirty="0">
                <a:solidFill>
                  <a:schemeClr val="accent5">
                    <a:lumMod val="50000"/>
                  </a:schemeClr>
                </a:solidFill>
              </a:rPr>
              <a:t>, and tendency to </a:t>
            </a:r>
            <a:r>
              <a:rPr lang="en-US" sz="2800" b="1" dirty="0" smtClean="0">
                <a:solidFill>
                  <a:schemeClr val="accent5">
                    <a:lumMod val="75000"/>
                  </a:schemeClr>
                </a:solidFill>
              </a:rPr>
              <a:t>rashes</a:t>
            </a:r>
            <a:r>
              <a:rPr lang="en-US" sz="2800" b="1" dirty="0" smtClean="0">
                <a:solidFill>
                  <a:schemeClr val="accent5">
                    <a:lumMod val="50000"/>
                  </a:schemeClr>
                </a:solidFill>
              </a:rPr>
              <a:t> </a:t>
            </a:r>
            <a:r>
              <a:rPr lang="en-US" sz="2800" b="1" dirty="0">
                <a:solidFill>
                  <a:schemeClr val="accent5">
                    <a:lumMod val="50000"/>
                  </a:schemeClr>
                </a:solidFill>
              </a:rPr>
              <a:t>and </a:t>
            </a:r>
            <a:r>
              <a:rPr lang="en-US" sz="2800" b="1" dirty="0">
                <a:solidFill>
                  <a:schemeClr val="accent5">
                    <a:lumMod val="75000"/>
                  </a:schemeClr>
                </a:solidFill>
              </a:rPr>
              <a:t>infection</a:t>
            </a:r>
            <a:r>
              <a:rPr lang="en-US" sz="2800" dirty="0">
                <a:solidFill>
                  <a:schemeClr val="accent5">
                    <a:lumMod val="50000"/>
                  </a:schemeClr>
                </a:solidFill>
              </a:rPr>
              <a:t>.</a:t>
            </a:r>
          </a:p>
          <a:p>
            <a:pPr marL="114300" lvl="0" indent="0" algn="ctr">
              <a:buClr>
                <a:srgbClr val="A9A57C"/>
              </a:buClr>
              <a:buNone/>
            </a:pPr>
            <a:r>
              <a:rPr lang="en-US" sz="2400" b="1" u="sng" dirty="0" smtClean="0">
                <a:solidFill>
                  <a:srgbClr val="C89F5D">
                    <a:lumMod val="75000"/>
                  </a:srgbClr>
                </a:solidFill>
                <a:hlinkClick r:id="rId2" action="ppaction://hlinkpres?slideindex=1&amp;slidetitle="/>
              </a:rPr>
              <a:t>https</a:t>
            </a:r>
            <a:r>
              <a:rPr lang="en-US" sz="2400" b="1" u="sng" dirty="0">
                <a:solidFill>
                  <a:srgbClr val="C89F5D">
                    <a:lumMod val="75000"/>
                  </a:srgbClr>
                </a:solidFill>
                <a:hlinkClick r:id="rId2" action="ppaction://hlinkpres?slideindex=1&amp;slidetitle="/>
              </a:rPr>
              <a:t>://www.youtube.com/watch?v=oWRgEMDB45s</a:t>
            </a:r>
            <a:r>
              <a:rPr lang="en-US" sz="2400" b="1" dirty="0">
                <a:solidFill>
                  <a:srgbClr val="C89F5D">
                    <a:lumMod val="75000"/>
                  </a:srgbClr>
                </a:solidFill>
                <a:hlinkClick r:id="rId2" action="ppaction://hlinkpres?slideindex=1&amp;slidetitle="/>
              </a:rPr>
              <a:t> </a:t>
            </a:r>
            <a:endParaRPr lang="en-US" sz="2400" b="1" dirty="0">
              <a:solidFill>
                <a:srgbClr val="C89F5D">
                  <a:lumMod val="75000"/>
                </a:srgbClr>
              </a:solidFill>
            </a:endParaRPr>
          </a:p>
          <a:p>
            <a:pPr marL="114300" lvl="0" indent="0" algn="l">
              <a:buClr>
                <a:srgbClr val="A9A57C"/>
              </a:buClr>
              <a:buNone/>
            </a:pPr>
            <a:endParaRPr lang="en-US" sz="2400" b="1" u="sng" dirty="0" smtClean="0">
              <a:solidFill>
                <a:srgbClr val="C89F5D">
                  <a:lumMod val="75000"/>
                </a:srgbClr>
              </a:solidFill>
            </a:endParaRPr>
          </a:p>
          <a:p>
            <a:pPr marL="114300" indent="0" algn="l">
              <a:buNone/>
            </a:pPr>
            <a:endParaRPr lang="ar-S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632364"/>
            <a:ext cx="4103687" cy="121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Point Star 5"/>
          <p:cNvSpPr/>
          <p:nvPr/>
        </p:nvSpPr>
        <p:spPr>
          <a:xfrm>
            <a:off x="6429388" y="285728"/>
            <a:ext cx="357190" cy="35719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061638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b="1" dirty="0" smtClean="0">
                <a:cs typeface="+mn-cs"/>
              </a:rPr>
              <a:t>(</a:t>
            </a:r>
            <a:r>
              <a:rPr lang="en-US" sz="4400" b="1" dirty="0" err="1">
                <a:cs typeface="+mn-cs"/>
              </a:rPr>
              <a:t>C</a:t>
            </a:r>
            <a:r>
              <a:rPr lang="en-US" sz="4400" b="1" dirty="0" err="1" smtClean="0">
                <a:cs typeface="+mn-cs"/>
              </a:rPr>
              <a:t>ont</a:t>
            </a:r>
            <a:r>
              <a:rPr lang="en-US" sz="4400" b="1" dirty="0" smtClean="0">
                <a:cs typeface="+mn-cs"/>
              </a:rPr>
              <a:t>). Glycation :</a:t>
            </a:r>
            <a:endParaRPr lang="ar-SA" sz="4400" b="1" dirty="0">
              <a:cs typeface="+mn-cs"/>
            </a:endParaRPr>
          </a:p>
        </p:txBody>
      </p:sp>
      <p:sp>
        <p:nvSpPr>
          <p:cNvPr id="3" name="عنصر نائب للمحتوى 2"/>
          <p:cNvSpPr>
            <a:spLocks noGrp="1"/>
          </p:cNvSpPr>
          <p:nvPr>
            <p:ph idx="1"/>
          </p:nvPr>
        </p:nvSpPr>
        <p:spPr>
          <a:xfrm>
            <a:off x="323528" y="1340768"/>
            <a:ext cx="7753672" cy="5184576"/>
          </a:xfrm>
        </p:spPr>
        <p:txBody>
          <a:bodyPr>
            <a:normAutofit/>
          </a:bodyPr>
          <a:lstStyle/>
          <a:p>
            <a:pPr marL="114300" indent="0" algn="l">
              <a:buNone/>
            </a:pPr>
            <a:endParaRPr lang="en-US" sz="2400" b="1" dirty="0" smtClean="0">
              <a:solidFill>
                <a:schemeClr val="accent5">
                  <a:lumMod val="50000"/>
                </a:schemeClr>
              </a:solidFill>
            </a:endParaRPr>
          </a:p>
          <a:p>
            <a:pPr marL="114300" indent="0" algn="l">
              <a:buNone/>
            </a:pPr>
            <a:endParaRPr lang="en-US" sz="2600" b="1" dirty="0" smtClean="0"/>
          </a:p>
          <a:p>
            <a:pPr marL="114300" indent="0" algn="l">
              <a:buNone/>
            </a:pPr>
            <a:r>
              <a:rPr lang="en-US" sz="2600" b="1" dirty="0" smtClean="0"/>
              <a:t>-</a:t>
            </a:r>
            <a:r>
              <a:rPr lang="en-US" sz="2600" b="1" dirty="0" smtClean="0">
                <a:solidFill>
                  <a:schemeClr val="accent5">
                    <a:lumMod val="50000"/>
                  </a:schemeClr>
                </a:solidFill>
              </a:rPr>
              <a:t>That’s will lead to secretion of collagen-degrading enzymes </a:t>
            </a:r>
            <a:r>
              <a:rPr lang="en-US" sz="2600" b="1" dirty="0" smtClean="0"/>
              <a:t>called : </a:t>
            </a:r>
            <a:r>
              <a:rPr lang="en-US" sz="2600" b="1" u="sng" dirty="0" smtClean="0">
                <a:solidFill>
                  <a:schemeClr val="accent5">
                    <a:lumMod val="75000"/>
                  </a:schemeClr>
                </a:solidFill>
              </a:rPr>
              <a:t>matrix metalloproteinases (MMPs), </a:t>
            </a:r>
            <a:r>
              <a:rPr lang="en-US" sz="2600" b="1" dirty="0" smtClean="0"/>
              <a:t>increased and levels of their inhibitors decline.</a:t>
            </a:r>
          </a:p>
          <a:p>
            <a:pPr marL="114300" indent="0" algn="l">
              <a:buNone/>
            </a:pPr>
            <a:endParaRPr lang="en-US" sz="2600" b="1" dirty="0" smtClean="0"/>
          </a:p>
          <a:p>
            <a:pPr marL="114300" indent="0" algn="l">
              <a:buNone/>
            </a:pPr>
            <a:r>
              <a:rPr lang="en-US" sz="2600" b="1" dirty="0" smtClean="0">
                <a:solidFill>
                  <a:schemeClr val="accent5">
                    <a:lumMod val="50000"/>
                  </a:schemeClr>
                </a:solidFill>
              </a:rPr>
              <a:t>-Glycation directly increased the release of MMPs.</a:t>
            </a:r>
          </a:p>
          <a:p>
            <a:pPr marL="114300" indent="0" algn="l">
              <a:buNone/>
            </a:pPr>
            <a:r>
              <a:rPr lang="en-US" sz="2600" b="1" dirty="0" smtClean="0">
                <a:solidFill>
                  <a:schemeClr val="accent5">
                    <a:lumMod val="50000"/>
                  </a:schemeClr>
                </a:solidFill>
              </a:rPr>
              <a:t>-Also sun exposure increased the levels of MMPs.</a:t>
            </a:r>
          </a:p>
          <a:p>
            <a:pPr marL="114300" indent="0" algn="l">
              <a:buNone/>
            </a:pPr>
            <a:endParaRPr lang="en-US" b="1" dirty="0" smtClean="0"/>
          </a:p>
          <a:p>
            <a:pPr marL="114300" indent="0" algn="l">
              <a:buNone/>
            </a:pPr>
            <a:endParaRPr lang="en-US" b="1" dirty="0"/>
          </a:p>
          <a:p>
            <a:pPr marL="114300" indent="0" algn="l">
              <a:buNone/>
            </a:pPr>
            <a:r>
              <a:rPr lang="en-US" b="1" dirty="0" smtClean="0"/>
              <a:t> </a:t>
            </a:r>
            <a:endParaRPr lang="ar-SA" b="1" dirty="0"/>
          </a:p>
        </p:txBody>
      </p:sp>
    </p:spTree>
    <p:extLst>
      <p:ext uri="{BB962C8B-B14F-4D97-AF65-F5344CB8AC3E}">
        <p14:creationId xmlns:p14="http://schemas.microsoft.com/office/powerpoint/2010/main" val="1935984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980728"/>
            <a:ext cx="7620000" cy="436910"/>
          </a:xfrm>
        </p:spPr>
        <p:txBody>
          <a:bodyPr/>
          <a:lstStyle/>
          <a:p>
            <a:endParaRPr lang="ar-SA" dirty="0"/>
          </a:p>
        </p:txBody>
      </p:sp>
      <p:graphicFrame>
        <p:nvGraphicFramePr>
          <p:cNvPr id="5" name="عنصر نائب للمحتوى 4"/>
          <p:cNvGraphicFramePr>
            <a:graphicFrameLocks noGrp="1"/>
          </p:cNvGraphicFramePr>
          <p:nvPr>
            <p:ph idx="1"/>
            <p:extLst>
              <p:ext uri="{D42A27DB-BD31-4B8C-83A1-F6EECF244321}">
                <p14:modId xmlns:p14="http://schemas.microsoft.com/office/powerpoint/2010/main" val="2823796308"/>
              </p:ext>
            </p:extLst>
          </p:nvPr>
        </p:nvGraphicFramePr>
        <p:xfrm>
          <a:off x="-15302" y="764704"/>
          <a:ext cx="9110471"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Point Star 5"/>
          <p:cNvSpPr/>
          <p:nvPr/>
        </p:nvSpPr>
        <p:spPr>
          <a:xfrm>
            <a:off x="6000760" y="2571744"/>
            <a:ext cx="357190" cy="35719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212420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7620000" cy="778098"/>
          </a:xfrm>
        </p:spPr>
        <p:txBody>
          <a:bodyPr/>
          <a:lstStyle/>
          <a:p>
            <a:r>
              <a:rPr lang="en-US" sz="3600" b="1" dirty="0" smtClean="0">
                <a:cs typeface="+mn-cs"/>
              </a:rPr>
              <a:t>Extrinsic</a:t>
            </a:r>
            <a:r>
              <a:rPr lang="en-US" sz="4000" b="1" dirty="0" smtClean="0">
                <a:cs typeface="+mn-cs"/>
              </a:rPr>
              <a:t> </a:t>
            </a:r>
            <a:r>
              <a:rPr lang="en-US" sz="3600" b="1" dirty="0" smtClean="0">
                <a:cs typeface="+mn-cs"/>
              </a:rPr>
              <a:t>Factors</a:t>
            </a:r>
            <a:r>
              <a:rPr lang="en-US" sz="4000" b="1" dirty="0" smtClean="0">
                <a:cs typeface="+mn-cs"/>
              </a:rPr>
              <a:t>:</a:t>
            </a:r>
            <a:endParaRPr lang="ar-SA" sz="4000" b="1" dirty="0">
              <a:cs typeface="+mn-cs"/>
            </a:endParaRPr>
          </a:p>
        </p:txBody>
      </p:sp>
      <p:sp>
        <p:nvSpPr>
          <p:cNvPr id="3" name="عنصر نائب للمحتوى 2"/>
          <p:cNvSpPr>
            <a:spLocks noGrp="1"/>
          </p:cNvSpPr>
          <p:nvPr>
            <p:ph idx="1"/>
          </p:nvPr>
        </p:nvSpPr>
        <p:spPr>
          <a:xfrm>
            <a:off x="251520" y="908720"/>
            <a:ext cx="8064896" cy="5760640"/>
          </a:xfrm>
        </p:spPr>
        <p:txBody>
          <a:bodyPr>
            <a:normAutofit fontScale="25000" lnSpcReduction="20000"/>
          </a:bodyPr>
          <a:lstStyle/>
          <a:p>
            <a:pPr marL="114300" lvl="0" indent="0" algn="l">
              <a:buNone/>
            </a:pPr>
            <a:endParaRPr lang="en-US" sz="5100" b="1" u="sng" dirty="0" smtClean="0">
              <a:solidFill>
                <a:schemeClr val="accent5">
                  <a:lumMod val="50000"/>
                </a:schemeClr>
              </a:solidFill>
            </a:endParaRPr>
          </a:p>
          <a:p>
            <a:pPr marL="114300" lvl="0" indent="0" algn="l">
              <a:buNone/>
            </a:pPr>
            <a:r>
              <a:rPr lang="en-US" sz="9600" b="1" u="sng" dirty="0" smtClean="0">
                <a:solidFill>
                  <a:schemeClr val="accent5">
                    <a:lumMod val="50000"/>
                  </a:schemeClr>
                </a:solidFill>
              </a:rPr>
              <a:t>UV Radiation :</a:t>
            </a:r>
            <a:r>
              <a:rPr lang="en-US" sz="9600" b="1" u="sng" dirty="0">
                <a:solidFill>
                  <a:schemeClr val="accent5">
                    <a:lumMod val="50000"/>
                  </a:schemeClr>
                </a:solidFill>
              </a:rPr>
              <a:t> </a:t>
            </a:r>
            <a:r>
              <a:rPr lang="en-US" sz="9600" b="1" dirty="0">
                <a:solidFill>
                  <a:schemeClr val="accent5">
                    <a:lumMod val="50000"/>
                  </a:schemeClr>
                </a:solidFill>
              </a:rPr>
              <a:t> </a:t>
            </a:r>
            <a:r>
              <a:rPr lang="en-US" sz="9600" b="1" dirty="0" smtClean="0"/>
              <a:t>Solar ultraviolet radiation (UVR).</a:t>
            </a:r>
          </a:p>
          <a:p>
            <a:pPr marL="114300" lvl="0" indent="0" algn="l">
              <a:buNone/>
            </a:pPr>
            <a:endParaRPr lang="en-US" sz="7400" b="1" dirty="0" smtClean="0"/>
          </a:p>
          <a:p>
            <a:pPr marL="114300" indent="0" algn="l">
              <a:buNone/>
            </a:pPr>
            <a:r>
              <a:rPr lang="en-US" sz="9600" b="1" dirty="0">
                <a:solidFill>
                  <a:schemeClr val="accent5">
                    <a:lumMod val="75000"/>
                  </a:schemeClr>
                </a:solidFill>
              </a:rPr>
              <a:t>1</a:t>
            </a:r>
            <a:r>
              <a:rPr lang="en-US" sz="9600" b="1" dirty="0" smtClean="0">
                <a:solidFill>
                  <a:schemeClr val="accent5">
                    <a:lumMod val="75000"/>
                  </a:schemeClr>
                </a:solidFill>
              </a:rPr>
              <a:t>- Damage dermal connective tissue </a:t>
            </a:r>
          </a:p>
          <a:p>
            <a:pPr marL="114300" lvl="0" indent="0" algn="l">
              <a:buNone/>
            </a:pPr>
            <a:r>
              <a:rPr lang="en-US" sz="9600" b="1" dirty="0" smtClean="0">
                <a:solidFill>
                  <a:schemeClr val="accent5">
                    <a:lumMod val="75000"/>
                  </a:schemeClr>
                </a:solidFill>
              </a:rPr>
              <a:t>2- Alters normal skin metabolism</a:t>
            </a:r>
            <a:r>
              <a:rPr lang="en-US" sz="9600" b="1" dirty="0"/>
              <a:t>.</a:t>
            </a:r>
            <a:endParaRPr lang="en-US" sz="9600" b="1" dirty="0" smtClean="0"/>
          </a:p>
          <a:p>
            <a:pPr marL="114300" lvl="0" indent="0" algn="l">
              <a:buNone/>
            </a:pPr>
            <a:r>
              <a:rPr lang="en-US" sz="9600" b="1" dirty="0" smtClean="0">
                <a:solidFill>
                  <a:schemeClr val="accent5">
                    <a:lumMod val="75000"/>
                  </a:schemeClr>
                </a:solidFill>
              </a:rPr>
              <a:t>3-</a:t>
            </a:r>
            <a:r>
              <a:rPr lang="en-US" sz="9600" b="1" dirty="0" smtClean="0"/>
              <a:t> </a:t>
            </a:r>
            <a:r>
              <a:rPr lang="en-US" sz="9600" b="1" dirty="0" smtClean="0">
                <a:solidFill>
                  <a:schemeClr val="accent5">
                    <a:lumMod val="75000"/>
                  </a:schemeClr>
                </a:solidFill>
              </a:rPr>
              <a:t>Stimulating oxidative stress </a:t>
            </a:r>
            <a:r>
              <a:rPr lang="en-US" sz="9600" b="1" dirty="0"/>
              <a:t>.</a:t>
            </a:r>
            <a:r>
              <a:rPr lang="en-US" sz="9600" b="1" dirty="0" smtClean="0"/>
              <a:t> </a:t>
            </a:r>
            <a:endParaRPr lang="en-US" sz="9600" b="1" dirty="0"/>
          </a:p>
          <a:p>
            <a:pPr marL="114300" lvl="0" indent="0" algn="l">
              <a:buNone/>
            </a:pPr>
            <a:r>
              <a:rPr lang="en-US" sz="9600" b="1" dirty="0" smtClean="0">
                <a:solidFill>
                  <a:schemeClr val="accent5">
                    <a:lumMod val="75000"/>
                  </a:schemeClr>
                </a:solidFill>
              </a:rPr>
              <a:t>4-Depletion of antioxidants</a:t>
            </a:r>
            <a:r>
              <a:rPr lang="en-US" sz="9600" b="1" dirty="0" smtClean="0"/>
              <a:t> such as: vitamins ( E, C).</a:t>
            </a:r>
          </a:p>
          <a:p>
            <a:pPr marL="114300" lvl="0" indent="0" algn="l">
              <a:buNone/>
            </a:pPr>
            <a:r>
              <a:rPr lang="en-US" sz="9600" b="1" dirty="0" smtClean="0">
                <a:solidFill>
                  <a:schemeClr val="accent5">
                    <a:lumMod val="75000"/>
                  </a:schemeClr>
                </a:solidFill>
              </a:rPr>
              <a:t>5-Depressing </a:t>
            </a:r>
            <a:r>
              <a:rPr lang="en-US" sz="9600" b="1" dirty="0">
                <a:solidFill>
                  <a:schemeClr val="accent5">
                    <a:lumMod val="75000"/>
                  </a:schemeClr>
                </a:solidFill>
              </a:rPr>
              <a:t>immunity</a:t>
            </a:r>
            <a:r>
              <a:rPr lang="en-US" sz="9600" b="1" dirty="0"/>
              <a:t> </a:t>
            </a:r>
            <a:r>
              <a:rPr lang="en-US" sz="8800" b="1" u="sng" dirty="0" smtClean="0">
                <a:solidFill>
                  <a:srgbClr val="C00000"/>
                </a:solidFill>
              </a:rPr>
              <a:t>which </a:t>
            </a:r>
            <a:r>
              <a:rPr lang="en-US" sz="8800" b="1" u="sng" dirty="0">
                <a:solidFill>
                  <a:srgbClr val="C00000"/>
                </a:solidFill>
              </a:rPr>
              <a:t>can </a:t>
            </a:r>
            <a:r>
              <a:rPr lang="en-US" sz="8800" b="1" u="sng" dirty="0" smtClean="0">
                <a:solidFill>
                  <a:srgbClr val="C00000"/>
                </a:solidFill>
              </a:rPr>
              <a:t>cause</a:t>
            </a:r>
            <a:r>
              <a:rPr lang="en-US" sz="8800" b="1" dirty="0" smtClean="0"/>
              <a:t>:</a:t>
            </a:r>
          </a:p>
          <a:p>
            <a:pPr marL="114300" lvl="0" indent="0" algn="l">
              <a:buNone/>
            </a:pPr>
            <a:endParaRPr lang="en-US" sz="7400" b="1" dirty="0" smtClean="0"/>
          </a:p>
          <a:p>
            <a:pPr marL="114300" lvl="0" indent="0" algn="l">
              <a:buNone/>
            </a:pPr>
            <a:r>
              <a:rPr lang="en-US" sz="11200" b="1" dirty="0" smtClean="0"/>
              <a:t>various skin disease; </a:t>
            </a:r>
            <a:r>
              <a:rPr lang="en-US" sz="11200" b="1" u="sng" dirty="0" smtClean="0">
                <a:solidFill>
                  <a:schemeClr val="accent4"/>
                </a:solidFill>
              </a:rPr>
              <a:t>premature aging</a:t>
            </a:r>
            <a:r>
              <a:rPr lang="en-US" sz="11200" b="1" dirty="0" smtClean="0"/>
              <a:t>, </a:t>
            </a:r>
            <a:r>
              <a:rPr lang="en-US" sz="11200" b="1" u="sng" dirty="0" smtClean="0">
                <a:solidFill>
                  <a:schemeClr val="accent4"/>
                </a:solidFill>
              </a:rPr>
              <a:t>inflammation</a:t>
            </a:r>
            <a:r>
              <a:rPr lang="en-US" sz="11200" b="1" dirty="0" smtClean="0"/>
              <a:t>, </a:t>
            </a:r>
            <a:r>
              <a:rPr lang="en-US" sz="11200" b="1" u="sng" dirty="0" smtClean="0">
                <a:solidFill>
                  <a:schemeClr val="accent4"/>
                </a:solidFill>
              </a:rPr>
              <a:t>melanoma</a:t>
            </a:r>
            <a:r>
              <a:rPr lang="en-US" sz="11200" b="1" dirty="0" smtClean="0"/>
              <a:t> and </a:t>
            </a:r>
            <a:r>
              <a:rPr lang="en-US" sz="11200" b="1" u="sng" dirty="0" smtClean="0">
                <a:solidFill>
                  <a:schemeClr val="accent4"/>
                </a:solidFill>
              </a:rPr>
              <a:t>non-melanoma  skin cancer</a:t>
            </a:r>
            <a:r>
              <a:rPr lang="en-US" sz="11200" b="1" dirty="0" smtClean="0"/>
              <a:t>.</a:t>
            </a:r>
          </a:p>
          <a:p>
            <a:pPr marL="114300" lvl="0" indent="0" algn="l">
              <a:buNone/>
            </a:pPr>
            <a:endParaRPr lang="en-US" sz="7400" b="1" dirty="0" smtClean="0"/>
          </a:p>
          <a:p>
            <a:pPr marL="114300" lvl="0" indent="0" algn="l">
              <a:buNone/>
            </a:pPr>
            <a:r>
              <a:rPr lang="en-US" sz="9600" b="1" dirty="0"/>
              <a:t> </a:t>
            </a:r>
            <a:r>
              <a:rPr lang="en-US" sz="9600" b="1" dirty="0">
                <a:solidFill>
                  <a:schemeClr val="accent5">
                    <a:lumMod val="50000"/>
                  </a:schemeClr>
                </a:solidFill>
              </a:rPr>
              <a:t>“</a:t>
            </a:r>
            <a:r>
              <a:rPr lang="en-US" sz="9600" b="1" dirty="0"/>
              <a:t> </a:t>
            </a:r>
            <a:r>
              <a:rPr lang="en-US" sz="9600" b="1" dirty="0">
                <a:solidFill>
                  <a:schemeClr val="accent5">
                    <a:lumMod val="75000"/>
                  </a:schemeClr>
                </a:solidFill>
              </a:rPr>
              <a:t>photoaging </a:t>
            </a:r>
            <a:r>
              <a:rPr lang="en-US" sz="9600" b="1" dirty="0" smtClean="0">
                <a:solidFill>
                  <a:schemeClr val="accent5">
                    <a:lumMod val="50000"/>
                  </a:schemeClr>
                </a:solidFill>
              </a:rPr>
              <a:t>“ : </a:t>
            </a:r>
            <a:r>
              <a:rPr lang="en-US" sz="9600" b="1" dirty="0" smtClean="0"/>
              <a:t>deleterious biochemical reaction occur within the skin when it is exposed to excess UV radiation</a:t>
            </a:r>
            <a:r>
              <a:rPr lang="en-US" sz="9600" b="1" dirty="0" smtClean="0">
                <a:solidFill>
                  <a:schemeClr val="accent5">
                    <a:lumMod val="50000"/>
                  </a:schemeClr>
                </a:solidFill>
              </a:rPr>
              <a:t>.</a:t>
            </a:r>
          </a:p>
        </p:txBody>
      </p:sp>
    </p:spTree>
    <p:extLst>
      <p:ext uri="{BB962C8B-B14F-4D97-AF65-F5344CB8AC3E}">
        <p14:creationId xmlns:p14="http://schemas.microsoft.com/office/powerpoint/2010/main" val="1988954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675E47"/>
                </a:solidFill>
              </a:rPr>
              <a:t>Skin </a:t>
            </a:r>
            <a:r>
              <a:rPr lang="en-US" b="1" dirty="0" smtClean="0">
                <a:solidFill>
                  <a:srgbClr val="675E47"/>
                </a:solidFill>
              </a:rPr>
              <a:t>Aging</a:t>
            </a:r>
            <a:endParaRPr lang="ar-SA" dirty="0"/>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750" y="1600200"/>
            <a:ext cx="7200900" cy="480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928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16632"/>
            <a:ext cx="7620000" cy="936104"/>
          </a:xfrm>
        </p:spPr>
        <p:txBody>
          <a:bodyPr/>
          <a:lstStyle/>
          <a:p>
            <a:r>
              <a:rPr lang="en-US" sz="4000" b="1" dirty="0" smtClean="0"/>
              <a:t>Types of UV Radiation :</a:t>
            </a:r>
            <a:endParaRPr lang="ar-SA" sz="4000" b="1"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109129341"/>
              </p:ext>
            </p:extLst>
          </p:nvPr>
        </p:nvGraphicFramePr>
        <p:xfrm>
          <a:off x="178942" y="1000108"/>
          <a:ext cx="8036396" cy="5500726"/>
        </p:xfrm>
        <a:graphic>
          <a:graphicData uri="http://schemas.openxmlformats.org/drawingml/2006/table">
            <a:tbl>
              <a:tblPr rtl="1" firstRow="1" bandRow="1">
                <a:tableStyleId>{5C22544A-7EE6-4342-B048-85BDC9FD1C3A}</a:tableStyleId>
              </a:tblPr>
              <a:tblGrid>
                <a:gridCol w="3120084"/>
                <a:gridCol w="4916312"/>
              </a:tblGrid>
              <a:tr h="820607">
                <a:tc>
                  <a:txBody>
                    <a:bodyPr/>
                    <a:lstStyle/>
                    <a:p>
                      <a:pPr algn="ctr" rtl="1"/>
                      <a:r>
                        <a:rPr lang="en-US" sz="3200" dirty="0" smtClean="0"/>
                        <a:t>UV-B</a:t>
                      </a:r>
                      <a:endParaRPr lang="ar-SA" dirty="0"/>
                    </a:p>
                  </a:txBody>
                  <a:tcPr/>
                </a:tc>
                <a:tc>
                  <a:txBody>
                    <a:bodyPr/>
                    <a:lstStyle/>
                    <a:p>
                      <a:pPr algn="ctr" rtl="1"/>
                      <a:r>
                        <a:rPr lang="en-US" sz="3200" dirty="0" smtClean="0"/>
                        <a:t>UV-A</a:t>
                      </a:r>
                      <a:endParaRPr lang="ar-SA" sz="3200" dirty="0"/>
                    </a:p>
                  </a:txBody>
                  <a:tcPr/>
                </a:tc>
              </a:tr>
              <a:tr h="629230">
                <a:tc>
                  <a:txBody>
                    <a:bodyPr/>
                    <a:lstStyle/>
                    <a:p>
                      <a:pPr algn="ctr" rtl="1"/>
                      <a:r>
                        <a:rPr lang="en-US" sz="2000" b="1" dirty="0" smtClean="0">
                          <a:solidFill>
                            <a:schemeClr val="accent5">
                              <a:lumMod val="50000"/>
                            </a:schemeClr>
                          </a:solidFill>
                        </a:rPr>
                        <a:t>Mid waves. </a:t>
                      </a:r>
                      <a:endParaRPr lang="ar-SA" sz="2000" b="1" dirty="0">
                        <a:solidFill>
                          <a:schemeClr val="accent5">
                            <a:lumMod val="50000"/>
                          </a:schemeClr>
                        </a:solidFill>
                      </a:endParaRPr>
                    </a:p>
                  </a:txBody>
                  <a:tcPr/>
                </a:tc>
                <a:tc>
                  <a:txBody>
                    <a:bodyPr/>
                    <a:lstStyle/>
                    <a:p>
                      <a:pPr algn="ctr" rtl="1"/>
                      <a:r>
                        <a:rPr lang="en-US" sz="2000" b="1" dirty="0" smtClean="0">
                          <a:solidFill>
                            <a:schemeClr val="accent5">
                              <a:lumMod val="50000"/>
                            </a:schemeClr>
                          </a:solidFill>
                        </a:rPr>
                        <a:t>Long waves. </a:t>
                      </a:r>
                      <a:endParaRPr lang="ar-SA" sz="2000" b="1" dirty="0">
                        <a:solidFill>
                          <a:schemeClr val="accent5">
                            <a:lumMod val="50000"/>
                          </a:schemeClr>
                        </a:solidFill>
                      </a:endParaRPr>
                    </a:p>
                  </a:txBody>
                  <a:tcPr/>
                </a:tc>
              </a:tr>
              <a:tr h="561468">
                <a:tc>
                  <a:txBody>
                    <a:bodyPr/>
                    <a:lstStyle/>
                    <a:p>
                      <a:pPr algn="ctr" rtl="1"/>
                      <a:r>
                        <a:rPr lang="en-US" sz="2000" b="1" dirty="0" smtClean="0">
                          <a:solidFill>
                            <a:schemeClr val="accent5">
                              <a:lumMod val="50000"/>
                            </a:schemeClr>
                          </a:solidFill>
                        </a:rPr>
                        <a:t>5 %</a:t>
                      </a:r>
                      <a:endParaRPr lang="ar-SA" sz="2000" b="1" dirty="0">
                        <a:solidFill>
                          <a:schemeClr val="accent5">
                            <a:lumMod val="50000"/>
                          </a:schemeClr>
                        </a:solidFill>
                      </a:endParaRPr>
                    </a:p>
                  </a:txBody>
                  <a:tcPr/>
                </a:tc>
                <a:tc>
                  <a:txBody>
                    <a:bodyPr/>
                    <a:lstStyle/>
                    <a:p>
                      <a:pPr algn="ctr" rtl="1"/>
                      <a:r>
                        <a:rPr lang="en-US" sz="2000" b="1" dirty="0" smtClean="0">
                          <a:solidFill>
                            <a:schemeClr val="accent5">
                              <a:lumMod val="50000"/>
                            </a:schemeClr>
                          </a:solidFill>
                        </a:rPr>
                        <a:t>90</a:t>
                      </a:r>
                      <a:r>
                        <a:rPr lang="en-US" sz="2000" b="1" baseline="0" dirty="0" smtClean="0">
                          <a:solidFill>
                            <a:schemeClr val="accent5">
                              <a:lumMod val="50000"/>
                            </a:schemeClr>
                          </a:solidFill>
                        </a:rPr>
                        <a:t> % - 95 %</a:t>
                      </a:r>
                      <a:endParaRPr lang="ar-SA" sz="2000" b="1" dirty="0">
                        <a:solidFill>
                          <a:schemeClr val="accent5">
                            <a:lumMod val="50000"/>
                          </a:schemeClr>
                        </a:solidFill>
                      </a:endParaRPr>
                    </a:p>
                  </a:txBody>
                  <a:tcPr/>
                </a:tc>
              </a:tr>
              <a:tr h="993367">
                <a:tc>
                  <a:txBody>
                    <a:bodyPr/>
                    <a:lstStyle/>
                    <a:p>
                      <a:pPr algn="ctr" rtl="1"/>
                      <a:r>
                        <a:rPr lang="en-US" sz="2000" b="1" dirty="0" smtClean="0">
                          <a:solidFill>
                            <a:schemeClr val="accent5">
                              <a:lumMod val="50000"/>
                            </a:schemeClr>
                          </a:solidFill>
                        </a:rPr>
                        <a:t>DNA and Epidermis</a:t>
                      </a:r>
                      <a:r>
                        <a:rPr lang="en-US" sz="2000" b="1" baseline="0" dirty="0" smtClean="0">
                          <a:solidFill>
                            <a:schemeClr val="accent5">
                              <a:lumMod val="50000"/>
                            </a:schemeClr>
                          </a:solidFill>
                        </a:rPr>
                        <a:t>.</a:t>
                      </a:r>
                      <a:endParaRPr lang="ar-SA" sz="2000" b="1" dirty="0">
                        <a:solidFill>
                          <a:schemeClr val="accent5">
                            <a:lumMod val="50000"/>
                          </a:schemeClr>
                        </a:solidFill>
                      </a:endParaRPr>
                    </a:p>
                  </a:txBody>
                  <a:tcPr/>
                </a:tc>
                <a:tc>
                  <a:txBody>
                    <a:bodyPr/>
                    <a:lstStyle/>
                    <a:p>
                      <a:pPr algn="ctr" rtl="1"/>
                      <a:r>
                        <a:rPr lang="en-US" sz="2000" b="1" dirty="0" smtClean="0">
                          <a:solidFill>
                            <a:schemeClr val="accent5">
                              <a:lumMod val="50000"/>
                            </a:schemeClr>
                          </a:solidFill>
                        </a:rPr>
                        <a:t>Penetrates deeper (Epidermis and dermis.</a:t>
                      </a:r>
                      <a:r>
                        <a:rPr lang="en-US" sz="2000" b="1" baseline="0" dirty="0" smtClean="0">
                          <a:solidFill>
                            <a:schemeClr val="accent5">
                              <a:lumMod val="50000"/>
                            </a:schemeClr>
                          </a:solidFill>
                        </a:rPr>
                        <a:t>)</a:t>
                      </a:r>
                      <a:endParaRPr lang="ar-SA" sz="2000" b="1" dirty="0">
                        <a:solidFill>
                          <a:schemeClr val="accent5">
                            <a:lumMod val="50000"/>
                          </a:schemeClr>
                        </a:solidFill>
                      </a:endParaRPr>
                    </a:p>
                  </a:txBody>
                  <a:tcPr/>
                </a:tc>
              </a:tr>
              <a:tr h="1502687">
                <a:tc>
                  <a:txBody>
                    <a:bodyPr/>
                    <a:lstStyle/>
                    <a:p>
                      <a:pPr algn="ctr" rtl="1"/>
                      <a:r>
                        <a:rPr lang="en-US" sz="2000" b="1" dirty="0" smtClean="0">
                          <a:solidFill>
                            <a:schemeClr val="accent5">
                              <a:lumMod val="50000"/>
                            </a:schemeClr>
                          </a:solidFill>
                        </a:rPr>
                        <a:t>Non-melanoma</a:t>
                      </a:r>
                      <a:r>
                        <a:rPr lang="en-US" sz="2000" b="1" baseline="0" dirty="0" smtClean="0">
                          <a:solidFill>
                            <a:schemeClr val="accent5">
                              <a:lumMod val="50000"/>
                            </a:schemeClr>
                          </a:solidFill>
                        </a:rPr>
                        <a:t> skin cancer.</a:t>
                      </a:r>
                      <a:endParaRPr lang="ar-SA" sz="2000" b="1" dirty="0">
                        <a:solidFill>
                          <a:schemeClr val="accent5">
                            <a:lumMod val="50000"/>
                          </a:schemeClr>
                        </a:solidFill>
                      </a:endParaRPr>
                    </a:p>
                  </a:txBody>
                  <a:tcPr/>
                </a:tc>
                <a:tc>
                  <a:txBody>
                    <a:bodyPr/>
                    <a:lstStyle/>
                    <a:p>
                      <a:pPr algn="ctr" rtl="1"/>
                      <a:r>
                        <a:rPr lang="en-US" sz="2000" b="1" dirty="0" smtClean="0">
                          <a:solidFill>
                            <a:schemeClr val="accent5">
                              <a:lumMod val="50000"/>
                            </a:schemeClr>
                          </a:solidFill>
                        </a:rPr>
                        <a:t>Induces Oxidative stress that</a:t>
                      </a:r>
                      <a:r>
                        <a:rPr lang="en-US" sz="2000" b="1" baseline="0" dirty="0" smtClean="0">
                          <a:solidFill>
                            <a:schemeClr val="accent5">
                              <a:lumMod val="50000"/>
                            </a:schemeClr>
                          </a:solidFill>
                        </a:rPr>
                        <a:t> stimulates post-UV inflammation and hyperpigmentation ( Melanin production)</a:t>
                      </a:r>
                      <a:endParaRPr lang="ar-SA" sz="2000" b="1" dirty="0">
                        <a:solidFill>
                          <a:schemeClr val="accent5">
                            <a:lumMod val="50000"/>
                          </a:schemeClr>
                        </a:solidFill>
                      </a:endParaRPr>
                    </a:p>
                  </a:txBody>
                  <a:tcPr/>
                </a:tc>
              </a:tr>
              <a:tr h="993367">
                <a:tc>
                  <a:txBody>
                    <a:bodyPr/>
                    <a:lstStyle/>
                    <a:p>
                      <a:pPr algn="ctr" rtl="1"/>
                      <a:r>
                        <a:rPr lang="en-US" sz="2000" b="1" dirty="0" smtClean="0">
                          <a:solidFill>
                            <a:schemeClr val="accent5">
                              <a:lumMod val="50000"/>
                            </a:schemeClr>
                          </a:solidFill>
                        </a:rPr>
                        <a:t>Synthesis of Vitamin D</a:t>
                      </a:r>
                    </a:p>
                    <a:p>
                      <a:pPr algn="ctr" rtl="1"/>
                      <a:r>
                        <a:rPr lang="en-US" sz="1800" b="0" dirty="0" smtClean="0">
                          <a:solidFill>
                            <a:schemeClr val="accent5">
                              <a:lumMod val="50000"/>
                            </a:schemeClr>
                          </a:solidFill>
                        </a:rPr>
                        <a:t>(But not optimal)</a:t>
                      </a:r>
                      <a:r>
                        <a:rPr lang="en-US" sz="2000" b="1" dirty="0" smtClean="0">
                          <a:solidFill>
                            <a:schemeClr val="accent5">
                              <a:lumMod val="50000"/>
                            </a:schemeClr>
                          </a:solidFill>
                        </a:rPr>
                        <a:t>. </a:t>
                      </a:r>
                      <a:endParaRPr lang="ar-SA" sz="2000" b="1" dirty="0">
                        <a:solidFill>
                          <a:schemeClr val="accent5">
                            <a:lumMod val="50000"/>
                          </a:schemeClr>
                        </a:solidFill>
                      </a:endParaRPr>
                    </a:p>
                  </a:txBody>
                  <a:tcPr/>
                </a:tc>
                <a:tc>
                  <a:txBody>
                    <a:bodyPr/>
                    <a:lstStyle/>
                    <a:p>
                      <a:pPr algn="ctr" rtl="1"/>
                      <a:r>
                        <a:rPr lang="en-US" sz="2000" b="1" dirty="0" smtClean="0">
                          <a:solidFill>
                            <a:schemeClr val="accent5">
                              <a:lumMod val="50000"/>
                            </a:schemeClr>
                          </a:solidFill>
                        </a:rPr>
                        <a:t>Ex.</a:t>
                      </a:r>
                      <a:r>
                        <a:rPr lang="en-US" sz="2000" b="1" baseline="0" dirty="0" smtClean="0">
                          <a:solidFill>
                            <a:schemeClr val="accent5">
                              <a:lumMod val="50000"/>
                            </a:schemeClr>
                          </a:solidFill>
                        </a:rPr>
                        <a:t> Of damage skin from UV-A : </a:t>
                      </a:r>
                      <a:r>
                        <a:rPr lang="en-US" sz="2000" b="1" dirty="0" smtClean="0">
                          <a:solidFill>
                            <a:schemeClr val="accent5">
                              <a:lumMod val="50000"/>
                            </a:schemeClr>
                          </a:solidFill>
                        </a:rPr>
                        <a:t>Suntan</a:t>
                      </a:r>
                      <a:endParaRPr lang="ar-SA" b="1" dirty="0">
                        <a:solidFill>
                          <a:schemeClr val="accent5">
                            <a:lumMod val="50000"/>
                          </a:schemeClr>
                        </a:solidFill>
                      </a:endParaRPr>
                    </a:p>
                  </a:txBody>
                  <a:tcPr/>
                </a:tc>
              </a:tr>
            </a:tbl>
          </a:graphicData>
        </a:graphic>
      </p:graphicFrame>
    </p:spTree>
    <p:extLst>
      <p:ext uri="{BB962C8B-B14F-4D97-AF65-F5344CB8AC3E}">
        <p14:creationId xmlns:p14="http://schemas.microsoft.com/office/powerpoint/2010/main" val="263919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81922" name="Picture 2" descr="Image result for uva vs uvb"/>
          <p:cNvPicPr>
            <a:picLocks noChangeAspect="1" noChangeArrowheads="1"/>
          </p:cNvPicPr>
          <p:nvPr/>
        </p:nvPicPr>
        <p:blipFill>
          <a:blip r:embed="rId2"/>
          <a:srcRect/>
          <a:stretch>
            <a:fillRect/>
          </a:stretch>
        </p:blipFill>
        <p:spPr bwMode="auto">
          <a:xfrm>
            <a:off x="1428728" y="2196695"/>
            <a:ext cx="5929306" cy="4446980"/>
          </a:xfrm>
          <a:prstGeom prst="rect">
            <a:avLst/>
          </a:prstGeom>
          <a:noFill/>
        </p:spPr>
      </p:pic>
      <p:pic>
        <p:nvPicPr>
          <p:cNvPr id="5" name="Picture 4" descr="Image result for uva vs uvb"/>
          <p:cNvPicPr>
            <a:picLocks noChangeAspect="1" noChangeArrowheads="1"/>
          </p:cNvPicPr>
          <p:nvPr/>
        </p:nvPicPr>
        <p:blipFill>
          <a:blip r:embed="rId3"/>
          <a:srcRect/>
          <a:stretch>
            <a:fillRect/>
          </a:stretch>
        </p:blipFill>
        <p:spPr bwMode="auto">
          <a:xfrm>
            <a:off x="1500166" y="48239"/>
            <a:ext cx="5824531" cy="209486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620000" cy="922114"/>
          </a:xfrm>
        </p:spPr>
        <p:txBody>
          <a:bodyPr/>
          <a:lstStyle/>
          <a:p>
            <a:r>
              <a:rPr lang="en-US" sz="3600" b="1" dirty="0" smtClean="0"/>
              <a:t>(</a:t>
            </a:r>
            <a:r>
              <a:rPr lang="en-US" sz="3600" b="1" dirty="0" err="1" smtClean="0"/>
              <a:t>Cont</a:t>
            </a:r>
            <a:r>
              <a:rPr lang="en-US" sz="3600" b="1" dirty="0" smtClean="0"/>
              <a:t>). Extrinsic Factors:</a:t>
            </a:r>
            <a:endParaRPr lang="ar-SA" sz="3600" dirty="0"/>
          </a:p>
        </p:txBody>
      </p:sp>
      <p:sp>
        <p:nvSpPr>
          <p:cNvPr id="3" name="عنصر نائب للمحتوى 2"/>
          <p:cNvSpPr>
            <a:spLocks noGrp="1"/>
          </p:cNvSpPr>
          <p:nvPr>
            <p:ph idx="1"/>
          </p:nvPr>
        </p:nvSpPr>
        <p:spPr>
          <a:xfrm>
            <a:off x="323528" y="1484784"/>
            <a:ext cx="7753672" cy="4968552"/>
          </a:xfrm>
        </p:spPr>
        <p:txBody>
          <a:bodyPr/>
          <a:lstStyle/>
          <a:p>
            <a:pPr marL="114300" indent="0" algn="l">
              <a:buNone/>
            </a:pPr>
            <a:r>
              <a:rPr lang="en-US" sz="2800" b="1" u="sng" dirty="0">
                <a:solidFill>
                  <a:schemeClr val="accent5">
                    <a:lumMod val="50000"/>
                  </a:schemeClr>
                </a:solidFill>
              </a:rPr>
              <a:t>Environmental </a:t>
            </a:r>
            <a:r>
              <a:rPr lang="en-US" sz="2800" b="1" u="sng" dirty="0" smtClean="0">
                <a:solidFill>
                  <a:schemeClr val="accent5">
                    <a:lumMod val="50000"/>
                  </a:schemeClr>
                </a:solidFill>
              </a:rPr>
              <a:t>Toxins:</a:t>
            </a:r>
            <a:endParaRPr lang="en-US" sz="2800" b="1" u="sng" dirty="0">
              <a:solidFill>
                <a:schemeClr val="accent5">
                  <a:lumMod val="50000"/>
                </a:schemeClr>
              </a:solidFill>
            </a:endParaRPr>
          </a:p>
          <a:p>
            <a:pPr marL="114300" indent="0" algn="l">
              <a:buNone/>
            </a:pPr>
            <a:endParaRPr lang="en-US" dirty="0" smtClean="0"/>
          </a:p>
          <a:p>
            <a:pPr marL="114300" indent="0" algn="l">
              <a:buNone/>
            </a:pPr>
            <a:r>
              <a:rPr lang="en-US" sz="2400" b="1" dirty="0" smtClean="0">
                <a:solidFill>
                  <a:schemeClr val="accent5">
                    <a:lumMod val="50000"/>
                  </a:schemeClr>
                </a:solidFill>
              </a:rPr>
              <a:t>- Smoking tobacco damage the skin</a:t>
            </a:r>
            <a:r>
              <a:rPr lang="en-US" sz="2400" dirty="0" smtClean="0"/>
              <a:t>. </a:t>
            </a:r>
            <a:r>
              <a:rPr lang="en-US" sz="2400" b="1" dirty="0" smtClean="0">
                <a:solidFill>
                  <a:srgbClr val="C00000"/>
                </a:solidFill>
              </a:rPr>
              <a:t>How ?</a:t>
            </a:r>
          </a:p>
          <a:p>
            <a:pPr marL="114300" indent="0" algn="l">
              <a:buNone/>
            </a:pPr>
            <a:r>
              <a:rPr lang="en-US" sz="2400" b="1" dirty="0" smtClean="0"/>
              <a:t>1- DNA damaging.</a:t>
            </a:r>
          </a:p>
          <a:p>
            <a:pPr marL="114300" indent="0" algn="l">
              <a:buNone/>
            </a:pPr>
            <a:r>
              <a:rPr lang="en-US" sz="2400" b="1" dirty="0" smtClean="0"/>
              <a:t>2-Produces Oxidative stress.</a:t>
            </a:r>
          </a:p>
          <a:p>
            <a:pPr marL="114300" indent="0" algn="l">
              <a:buNone/>
            </a:pPr>
            <a:r>
              <a:rPr lang="en-US" sz="2400" b="1" dirty="0" smtClean="0"/>
              <a:t>3-Impairs Circulation</a:t>
            </a:r>
            <a:r>
              <a:rPr lang="en-US" sz="2400" b="1" dirty="0" smtClean="0">
                <a:solidFill>
                  <a:schemeClr val="accent5">
                    <a:lumMod val="50000"/>
                  </a:schemeClr>
                </a:solidFill>
              </a:rPr>
              <a:t>. </a:t>
            </a:r>
            <a:r>
              <a:rPr lang="en-US" sz="2400" b="1" dirty="0" smtClean="0">
                <a:solidFill>
                  <a:srgbClr val="C00000"/>
                </a:solidFill>
              </a:rPr>
              <a:t>( What is the relation ? )</a:t>
            </a:r>
          </a:p>
          <a:p>
            <a:pPr marL="114300" indent="0" algn="l">
              <a:buNone/>
            </a:pPr>
            <a:endParaRPr lang="en-US" b="1" dirty="0">
              <a:solidFill>
                <a:srgbClr val="FF0000"/>
              </a:solidFill>
            </a:endParaRPr>
          </a:p>
          <a:p>
            <a:pPr marL="114300" indent="0" algn="l">
              <a:buNone/>
            </a:pPr>
            <a:r>
              <a:rPr lang="en-US" sz="2400" b="1" dirty="0" smtClean="0">
                <a:solidFill>
                  <a:schemeClr val="accent5">
                    <a:lumMod val="50000"/>
                  </a:schemeClr>
                </a:solidFill>
              </a:rPr>
              <a:t>-Smokers </a:t>
            </a:r>
            <a:r>
              <a:rPr lang="en-US" sz="2400" b="1" dirty="0">
                <a:solidFill>
                  <a:schemeClr val="accent5">
                    <a:lumMod val="50000"/>
                  </a:schemeClr>
                </a:solidFill>
              </a:rPr>
              <a:t>skin </a:t>
            </a:r>
            <a:r>
              <a:rPr lang="en-US" sz="2400" b="1" dirty="0" smtClean="0">
                <a:solidFill>
                  <a:schemeClr val="accent5">
                    <a:lumMod val="50000"/>
                  </a:schemeClr>
                </a:solidFill>
              </a:rPr>
              <a:t>usually appears:  </a:t>
            </a:r>
          </a:p>
          <a:p>
            <a:pPr marL="114300" indent="0" algn="l">
              <a:buNone/>
            </a:pPr>
            <a:r>
              <a:rPr lang="en-US" sz="2400" b="1" u="sng" dirty="0"/>
              <a:t>w</a:t>
            </a:r>
            <a:r>
              <a:rPr lang="en-US" sz="2400" b="1" u="sng" dirty="0" smtClean="0"/>
              <a:t>rinkles</a:t>
            </a:r>
            <a:r>
              <a:rPr lang="en-US" sz="2400" b="1" dirty="0" smtClean="0">
                <a:solidFill>
                  <a:schemeClr val="accent5">
                    <a:lumMod val="50000"/>
                  </a:schemeClr>
                </a:solidFill>
              </a:rPr>
              <a:t>, </a:t>
            </a:r>
            <a:r>
              <a:rPr lang="en-US" sz="2400" b="1" u="sng" dirty="0" smtClean="0"/>
              <a:t>uneven tone</a:t>
            </a:r>
            <a:r>
              <a:rPr lang="en-US" sz="2400" b="1" dirty="0" smtClean="0">
                <a:solidFill>
                  <a:schemeClr val="accent5">
                    <a:lumMod val="50000"/>
                  </a:schemeClr>
                </a:solidFill>
              </a:rPr>
              <a:t>, </a:t>
            </a:r>
            <a:r>
              <a:rPr lang="en-US" sz="2400" b="1" u="sng" dirty="0" smtClean="0"/>
              <a:t>dehydration,</a:t>
            </a:r>
          </a:p>
          <a:p>
            <a:pPr marL="114300" indent="0" algn="l">
              <a:buNone/>
            </a:pPr>
            <a:r>
              <a:rPr lang="en-US" sz="2400" b="1" u="sng" dirty="0" smtClean="0"/>
              <a:t>dull and frail skin</a:t>
            </a:r>
            <a:r>
              <a:rPr lang="en-US" sz="2400" b="1" dirty="0" smtClean="0">
                <a:solidFill>
                  <a:schemeClr val="accent5">
                    <a:lumMod val="50000"/>
                  </a:schemeClr>
                </a:solidFill>
              </a:rPr>
              <a:t>.</a:t>
            </a:r>
            <a:endParaRPr lang="en-US" sz="2400" b="1" dirty="0">
              <a:solidFill>
                <a:schemeClr val="accent5">
                  <a:lumMod val="50000"/>
                </a:schemeClr>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4152371"/>
            <a:ext cx="2579404" cy="25223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0938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496944" cy="1656184"/>
          </a:xfrm>
        </p:spPr>
        <p:txBody>
          <a:bodyPr/>
          <a:lstStyle/>
          <a:p>
            <a:pPr marL="114300" lvl="0" algn="ctr">
              <a:spcBef>
                <a:spcPct val="20000"/>
              </a:spcBef>
            </a:pPr>
            <a:r>
              <a:rPr lang="en-US" sz="2700" b="1" dirty="0" smtClean="0">
                <a:solidFill>
                  <a:srgbClr val="C89F5D">
                    <a:lumMod val="50000"/>
                  </a:srgbClr>
                </a:solidFill>
              </a:rPr>
              <a:t/>
            </a:r>
            <a:br>
              <a:rPr lang="en-US" sz="2700" b="1" dirty="0" smtClean="0">
                <a:solidFill>
                  <a:srgbClr val="C89F5D">
                    <a:lumMod val="50000"/>
                  </a:srgbClr>
                </a:solidFill>
              </a:rPr>
            </a:br>
            <a:r>
              <a:rPr lang="en-US" sz="3200" b="1" dirty="0" smtClean="0">
                <a:solidFill>
                  <a:srgbClr val="C89F5D">
                    <a:lumMod val="50000"/>
                  </a:srgbClr>
                </a:solidFill>
              </a:rPr>
              <a:t>Combatting </a:t>
            </a:r>
            <a:r>
              <a:rPr lang="en-US" sz="3200" b="1" dirty="0">
                <a:solidFill>
                  <a:srgbClr val="C89F5D">
                    <a:lumMod val="50000"/>
                  </a:srgbClr>
                </a:solidFill>
              </a:rPr>
              <a:t>skin </a:t>
            </a:r>
            <a:r>
              <a:rPr lang="en-US" sz="3200" b="1" dirty="0" smtClean="0">
                <a:solidFill>
                  <a:srgbClr val="C89F5D">
                    <a:lumMod val="50000"/>
                  </a:srgbClr>
                </a:solidFill>
              </a:rPr>
              <a:t>aging</a:t>
            </a:r>
            <a:br>
              <a:rPr lang="en-US" sz="3200" b="1" dirty="0" smtClean="0">
                <a:solidFill>
                  <a:srgbClr val="C89F5D">
                    <a:lumMod val="50000"/>
                  </a:srgbClr>
                </a:solidFill>
              </a:rPr>
            </a:br>
            <a:r>
              <a:rPr lang="en-US" sz="2700" b="1" spc="0" dirty="0">
                <a:solidFill>
                  <a:srgbClr val="C89F5D">
                    <a:lumMod val="50000"/>
                  </a:srgbClr>
                </a:solidFill>
                <a:latin typeface="Calibri"/>
                <a:ea typeface="+mn-ea"/>
                <a:cs typeface="+mn-cs"/>
              </a:rPr>
              <a:t> </a:t>
            </a:r>
            <a:r>
              <a:rPr lang="en-US" sz="2700" b="1" spc="0" dirty="0">
                <a:solidFill>
                  <a:srgbClr val="00B050"/>
                </a:solidFill>
                <a:latin typeface="Calibri"/>
                <a:ea typeface="+mn-ea"/>
                <a:cs typeface="+mn-cs"/>
              </a:rPr>
              <a:t>Dietary strategies to promote youthful skin appearance</a:t>
            </a:r>
            <a:r>
              <a:rPr lang="en-US" sz="2700" b="1" spc="0" dirty="0" smtClean="0">
                <a:solidFill>
                  <a:srgbClr val="00B050"/>
                </a:solidFill>
                <a:latin typeface="Calibri"/>
                <a:ea typeface="+mn-ea"/>
                <a:cs typeface="+mn-cs"/>
              </a:rPr>
              <a:t>:</a:t>
            </a:r>
            <a:br>
              <a:rPr lang="en-US" sz="2700" b="1" spc="0" dirty="0" smtClean="0">
                <a:solidFill>
                  <a:srgbClr val="00B050"/>
                </a:solidFill>
                <a:latin typeface="Calibri"/>
                <a:ea typeface="+mn-ea"/>
                <a:cs typeface="+mn-cs"/>
              </a:rPr>
            </a:br>
            <a:r>
              <a:rPr lang="en-US" sz="2700" b="1" spc="0" dirty="0" smtClean="0">
                <a:solidFill>
                  <a:schemeClr val="accent5">
                    <a:lumMod val="75000"/>
                  </a:schemeClr>
                </a:solidFill>
                <a:latin typeface="Calibri"/>
                <a:ea typeface="+mn-ea"/>
                <a:cs typeface="+mn-cs"/>
              </a:rPr>
              <a:t>“The </a:t>
            </a:r>
            <a:r>
              <a:rPr lang="en-US" sz="2700" b="1" spc="0" dirty="0">
                <a:solidFill>
                  <a:schemeClr val="accent5">
                    <a:lumMod val="75000"/>
                  </a:schemeClr>
                </a:solidFill>
                <a:latin typeface="Calibri"/>
                <a:ea typeface="+mn-ea"/>
                <a:cs typeface="+mn-cs"/>
              </a:rPr>
              <a:t>O</a:t>
            </a:r>
            <a:r>
              <a:rPr lang="en-US" sz="2700" b="1" spc="0" dirty="0" smtClean="0">
                <a:solidFill>
                  <a:schemeClr val="accent5">
                    <a:lumMod val="75000"/>
                  </a:schemeClr>
                </a:solidFill>
                <a:latin typeface="Calibri"/>
                <a:ea typeface="+mn-ea"/>
                <a:cs typeface="+mn-cs"/>
              </a:rPr>
              <a:t>ptimal </a:t>
            </a:r>
            <a:r>
              <a:rPr lang="en-US" sz="2700" b="1" spc="0" dirty="0">
                <a:solidFill>
                  <a:schemeClr val="accent5">
                    <a:lumMod val="75000"/>
                  </a:schemeClr>
                </a:solidFill>
                <a:latin typeface="Calibri"/>
                <a:ea typeface="+mn-ea"/>
                <a:cs typeface="+mn-cs"/>
              </a:rPr>
              <a:t>D</a:t>
            </a:r>
            <a:r>
              <a:rPr lang="en-US" sz="2700" b="1" spc="0" dirty="0" smtClean="0">
                <a:solidFill>
                  <a:schemeClr val="accent5">
                    <a:lumMod val="75000"/>
                  </a:schemeClr>
                </a:solidFill>
                <a:latin typeface="Calibri"/>
                <a:ea typeface="+mn-ea"/>
                <a:cs typeface="+mn-cs"/>
              </a:rPr>
              <a:t>iet for Skin </a:t>
            </a:r>
            <a:r>
              <a:rPr lang="en-US" sz="2700" b="1" spc="0" dirty="0">
                <a:solidFill>
                  <a:schemeClr val="accent5">
                    <a:lumMod val="75000"/>
                  </a:schemeClr>
                </a:solidFill>
                <a:latin typeface="Calibri"/>
                <a:ea typeface="+mn-ea"/>
                <a:cs typeface="+mn-cs"/>
              </a:rPr>
              <a:t>H</a:t>
            </a:r>
            <a:r>
              <a:rPr lang="en-US" sz="2700" b="1" spc="0" dirty="0" smtClean="0">
                <a:solidFill>
                  <a:schemeClr val="accent5">
                    <a:lumMod val="75000"/>
                  </a:schemeClr>
                </a:solidFill>
                <a:latin typeface="Calibri"/>
                <a:ea typeface="+mn-ea"/>
                <a:cs typeface="+mn-cs"/>
              </a:rPr>
              <a:t>ealth is </a:t>
            </a:r>
            <a:r>
              <a:rPr lang="en-US" sz="2700" b="1" spc="0" dirty="0" smtClean="0">
                <a:solidFill>
                  <a:srgbClr val="00B050"/>
                </a:solidFill>
                <a:latin typeface="Calibri"/>
                <a:ea typeface="+mn-ea"/>
                <a:cs typeface="+mn-cs"/>
              </a:rPr>
              <a:t>“ </a:t>
            </a:r>
            <a:r>
              <a:rPr lang="en-US" sz="2700" b="1" u="sng" spc="0" dirty="0" smtClean="0">
                <a:solidFill>
                  <a:srgbClr val="C00000"/>
                </a:solidFill>
                <a:latin typeface="Calibri"/>
                <a:ea typeface="+mn-ea"/>
                <a:cs typeface="+mn-cs"/>
              </a:rPr>
              <a:t>Mediterranean</a:t>
            </a:r>
            <a:r>
              <a:rPr lang="en-US" sz="2700" b="1" spc="0" dirty="0" smtClean="0">
                <a:solidFill>
                  <a:srgbClr val="00B050"/>
                </a:solidFill>
                <a:latin typeface="Calibri"/>
                <a:ea typeface="+mn-ea"/>
                <a:cs typeface="+mn-cs"/>
              </a:rPr>
              <a:t>” </a:t>
            </a:r>
            <a:r>
              <a:rPr lang="en-US" sz="2700" b="1" spc="0" dirty="0">
                <a:solidFill>
                  <a:srgbClr val="00B050"/>
                </a:solidFill>
                <a:latin typeface="Calibri"/>
                <a:ea typeface="+mn-ea"/>
                <a:cs typeface="+mn-cs"/>
              </a:rPr>
              <a:t/>
            </a:r>
            <a:br>
              <a:rPr lang="en-US" sz="2700" b="1" spc="0" dirty="0">
                <a:solidFill>
                  <a:srgbClr val="00B050"/>
                </a:solidFill>
                <a:latin typeface="Calibri"/>
                <a:ea typeface="+mn-ea"/>
                <a:cs typeface="+mn-cs"/>
              </a:rPr>
            </a:br>
            <a:endParaRPr lang="ar-SA" sz="2700" dirty="0">
              <a:solidFill>
                <a:srgbClr val="00B050"/>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539865572"/>
              </p:ext>
            </p:extLst>
          </p:nvPr>
        </p:nvGraphicFramePr>
        <p:xfrm>
          <a:off x="323528" y="1916832"/>
          <a:ext cx="793122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4007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1310" y="116632"/>
            <a:ext cx="7620000" cy="706090"/>
          </a:xfrm>
        </p:spPr>
        <p:txBody>
          <a:bodyPr/>
          <a:lstStyle/>
          <a:p>
            <a:r>
              <a:rPr lang="en-US" sz="4000" b="1" dirty="0" smtClean="0">
                <a:solidFill>
                  <a:schemeClr val="accent5">
                    <a:lumMod val="50000"/>
                  </a:schemeClr>
                </a:solidFill>
              </a:rPr>
              <a:t>Combatting skin aging:</a:t>
            </a:r>
            <a:endParaRPr lang="ar-SA" sz="4000" b="1" dirty="0">
              <a:solidFill>
                <a:schemeClr val="accent5">
                  <a:lumMod val="50000"/>
                </a:schemeClr>
              </a:solidFill>
            </a:endParaRPr>
          </a:p>
        </p:txBody>
      </p:sp>
      <p:sp>
        <p:nvSpPr>
          <p:cNvPr id="3" name="عنصر نائب للمحتوى 2"/>
          <p:cNvSpPr>
            <a:spLocks noGrp="1"/>
          </p:cNvSpPr>
          <p:nvPr>
            <p:ph idx="1"/>
          </p:nvPr>
        </p:nvSpPr>
        <p:spPr>
          <a:xfrm>
            <a:off x="107504" y="836712"/>
            <a:ext cx="8712968" cy="6021288"/>
          </a:xfrm>
        </p:spPr>
        <p:txBody>
          <a:bodyPr>
            <a:noAutofit/>
          </a:bodyPr>
          <a:lstStyle/>
          <a:p>
            <a:pPr marL="114300" indent="0" algn="l">
              <a:buNone/>
            </a:pPr>
            <a:r>
              <a:rPr lang="en-US" sz="2500" b="1" u="sng" dirty="0" smtClean="0">
                <a:solidFill>
                  <a:schemeClr val="accent5">
                    <a:lumMod val="50000"/>
                  </a:schemeClr>
                </a:solidFill>
              </a:rPr>
              <a:t> 1- Macronutrient </a:t>
            </a:r>
            <a:r>
              <a:rPr lang="en-US" sz="2500" b="1" u="sng" dirty="0">
                <a:solidFill>
                  <a:schemeClr val="accent5">
                    <a:lumMod val="50000"/>
                  </a:schemeClr>
                </a:solidFill>
              </a:rPr>
              <a:t>C</a:t>
            </a:r>
            <a:r>
              <a:rPr lang="en-US" sz="2500" b="1" u="sng" dirty="0" smtClean="0">
                <a:solidFill>
                  <a:schemeClr val="accent5">
                    <a:lumMod val="50000"/>
                  </a:schemeClr>
                </a:solidFill>
              </a:rPr>
              <a:t>omposition and Glycemic Load.</a:t>
            </a:r>
            <a:endParaRPr lang="en-US" sz="2800" b="1" u="sng" dirty="0" smtClean="0">
              <a:solidFill>
                <a:schemeClr val="accent5">
                  <a:lumMod val="50000"/>
                </a:schemeClr>
              </a:solidFill>
            </a:endParaRPr>
          </a:p>
          <a:p>
            <a:pPr marL="114300" indent="0" algn="l">
              <a:buNone/>
            </a:pPr>
            <a:r>
              <a:rPr lang="en-US" sz="2400" b="1" dirty="0">
                <a:solidFill>
                  <a:srgbClr val="00B050"/>
                </a:solidFill>
              </a:rPr>
              <a:t> </a:t>
            </a:r>
            <a:r>
              <a:rPr lang="en-US" sz="2400" b="1" dirty="0" smtClean="0">
                <a:solidFill>
                  <a:srgbClr val="00B050"/>
                </a:solidFill>
              </a:rPr>
              <a:t>     intake sugar            combined with protein (collagen)                                      </a:t>
            </a:r>
            <a:r>
              <a:rPr lang="en-US" sz="2400" b="1" dirty="0" err="1" smtClean="0">
                <a:solidFill>
                  <a:srgbClr val="00B050"/>
                </a:solidFill>
              </a:rPr>
              <a:t>glycation</a:t>
            </a:r>
            <a:r>
              <a:rPr lang="en-US" sz="2400" b="1" dirty="0" smtClean="0">
                <a:solidFill>
                  <a:srgbClr val="00B050"/>
                </a:solidFill>
              </a:rPr>
              <a:t>.  </a:t>
            </a:r>
            <a:endParaRPr lang="en-US" sz="2400" b="1" dirty="0" smtClean="0">
              <a:solidFill>
                <a:schemeClr val="accent5">
                  <a:lumMod val="50000"/>
                </a:schemeClr>
              </a:solidFill>
            </a:endParaRPr>
          </a:p>
          <a:p>
            <a:pPr marL="114300" indent="0" algn="l">
              <a:buNone/>
            </a:pPr>
            <a:r>
              <a:rPr lang="en-US" sz="2800" b="1" u="sng" dirty="0" smtClean="0">
                <a:solidFill>
                  <a:schemeClr val="accent5">
                    <a:lumMod val="50000"/>
                  </a:schemeClr>
                </a:solidFill>
              </a:rPr>
              <a:t> 2- Fatty Acid Composition. </a:t>
            </a:r>
          </a:p>
          <a:p>
            <a:pPr marL="114300" indent="0" algn="l">
              <a:buNone/>
            </a:pPr>
            <a:r>
              <a:rPr lang="en-US" sz="2400" b="1" dirty="0" smtClean="0">
                <a:solidFill>
                  <a:srgbClr val="00B050"/>
                </a:solidFill>
              </a:rPr>
              <a:t>- Role of Fatty acid on cell walls(membranes).</a:t>
            </a:r>
          </a:p>
          <a:p>
            <a:pPr marL="114300" indent="0" algn="l">
              <a:buNone/>
            </a:pPr>
            <a:r>
              <a:rPr lang="en-US" sz="2400" b="1" dirty="0" smtClean="0">
                <a:solidFill>
                  <a:srgbClr val="00B050"/>
                </a:solidFill>
              </a:rPr>
              <a:t>-With age      balance</a:t>
            </a:r>
            <a:r>
              <a:rPr lang="en-US" sz="2800" b="1" dirty="0" smtClean="0">
                <a:solidFill>
                  <a:srgbClr val="00B050"/>
                </a:solidFill>
              </a:rPr>
              <a:t>.</a:t>
            </a:r>
          </a:p>
        </p:txBody>
      </p:sp>
      <p:sp>
        <p:nvSpPr>
          <p:cNvPr id="4" name="سهم لأعلى 3"/>
          <p:cNvSpPr/>
          <p:nvPr/>
        </p:nvSpPr>
        <p:spPr>
          <a:xfrm>
            <a:off x="276135" y="1298787"/>
            <a:ext cx="288032"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سهم إلى اليمين 4"/>
          <p:cNvSpPr/>
          <p:nvPr/>
        </p:nvSpPr>
        <p:spPr>
          <a:xfrm>
            <a:off x="2358112" y="1347772"/>
            <a:ext cx="4787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سهم إلى اليمين 5"/>
          <p:cNvSpPr/>
          <p:nvPr/>
        </p:nvSpPr>
        <p:spPr>
          <a:xfrm>
            <a:off x="649003" y="1759559"/>
            <a:ext cx="54758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سهم للأسفل 8"/>
          <p:cNvSpPr/>
          <p:nvPr/>
        </p:nvSpPr>
        <p:spPr>
          <a:xfrm>
            <a:off x="1470894" y="3192405"/>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276135" y="3681028"/>
            <a:ext cx="6606104" cy="523220"/>
          </a:xfrm>
          <a:prstGeom prst="rect">
            <a:avLst/>
          </a:prstGeom>
        </p:spPr>
        <p:txBody>
          <a:bodyPr wrap="none">
            <a:spAutoFit/>
          </a:bodyPr>
          <a:lstStyle/>
          <a:p>
            <a:pPr marL="114300" lvl="0" indent="0" algn="l">
              <a:buClr>
                <a:srgbClr val="A9A57C"/>
              </a:buClr>
              <a:buNone/>
            </a:pPr>
            <a:r>
              <a:rPr lang="en-US" sz="2800" b="1" u="sng" dirty="0">
                <a:solidFill>
                  <a:srgbClr val="C89F5D">
                    <a:lumMod val="50000"/>
                  </a:srgbClr>
                </a:solidFill>
              </a:rPr>
              <a:t>3- Macronutrient and Antioxidant Density.</a:t>
            </a:r>
          </a:p>
        </p:txBody>
      </p:sp>
      <p:sp>
        <p:nvSpPr>
          <p:cNvPr id="10" name="مستطيل 9"/>
          <p:cNvSpPr/>
          <p:nvPr/>
        </p:nvSpPr>
        <p:spPr>
          <a:xfrm>
            <a:off x="282886" y="4357142"/>
            <a:ext cx="4631845" cy="523220"/>
          </a:xfrm>
          <a:prstGeom prst="rect">
            <a:avLst/>
          </a:prstGeom>
        </p:spPr>
        <p:txBody>
          <a:bodyPr wrap="none">
            <a:spAutoFit/>
          </a:bodyPr>
          <a:lstStyle/>
          <a:p>
            <a:pPr marL="114300" lvl="0" indent="0" algn="l">
              <a:buClr>
                <a:srgbClr val="A9A57C"/>
              </a:buClr>
              <a:buNone/>
            </a:pPr>
            <a:r>
              <a:rPr lang="en-US" sz="2800" b="1" u="sng" dirty="0">
                <a:solidFill>
                  <a:srgbClr val="C89F5D">
                    <a:lumMod val="50000"/>
                  </a:srgbClr>
                </a:solidFill>
              </a:rPr>
              <a:t>4- Sodium and Hypertension.</a:t>
            </a:r>
          </a:p>
        </p:txBody>
      </p:sp>
      <p:sp>
        <p:nvSpPr>
          <p:cNvPr id="11" name="مستطيل 10"/>
          <p:cNvSpPr/>
          <p:nvPr/>
        </p:nvSpPr>
        <p:spPr>
          <a:xfrm>
            <a:off x="222775" y="4952863"/>
            <a:ext cx="5248488" cy="461665"/>
          </a:xfrm>
          <a:prstGeom prst="rect">
            <a:avLst/>
          </a:prstGeom>
        </p:spPr>
        <p:txBody>
          <a:bodyPr wrap="none">
            <a:spAutoFit/>
          </a:bodyPr>
          <a:lstStyle/>
          <a:p>
            <a:r>
              <a:rPr lang="en-US" sz="2400" dirty="0">
                <a:solidFill>
                  <a:srgbClr val="00B050"/>
                </a:solidFill>
              </a:rPr>
              <a:t>intake of Na,        skin capillary densities. </a:t>
            </a:r>
          </a:p>
        </p:txBody>
      </p:sp>
      <p:sp>
        <p:nvSpPr>
          <p:cNvPr id="12" name="سهم للأسفل 11"/>
          <p:cNvSpPr/>
          <p:nvPr/>
        </p:nvSpPr>
        <p:spPr>
          <a:xfrm>
            <a:off x="1998072" y="5005715"/>
            <a:ext cx="360040" cy="355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p:nvSpPr>
        <p:spPr>
          <a:xfrm>
            <a:off x="282886" y="5414528"/>
            <a:ext cx="2683107" cy="523220"/>
          </a:xfrm>
          <a:prstGeom prst="rect">
            <a:avLst/>
          </a:prstGeom>
        </p:spPr>
        <p:txBody>
          <a:bodyPr wrap="none">
            <a:spAutoFit/>
          </a:bodyPr>
          <a:lstStyle/>
          <a:p>
            <a:r>
              <a:rPr lang="en-US" sz="2800" b="1" u="sng" dirty="0">
                <a:solidFill>
                  <a:schemeClr val="accent5">
                    <a:lumMod val="50000"/>
                  </a:schemeClr>
                </a:solidFill>
              </a:rPr>
              <a:t>5- Caloric Intake.</a:t>
            </a:r>
          </a:p>
        </p:txBody>
      </p:sp>
      <p:sp>
        <p:nvSpPr>
          <p:cNvPr id="14" name="مستطيل 13"/>
          <p:cNvSpPr/>
          <p:nvPr/>
        </p:nvSpPr>
        <p:spPr>
          <a:xfrm>
            <a:off x="420151" y="5932441"/>
            <a:ext cx="7475060" cy="830997"/>
          </a:xfrm>
          <a:prstGeom prst="rect">
            <a:avLst/>
          </a:prstGeom>
        </p:spPr>
        <p:txBody>
          <a:bodyPr wrap="square">
            <a:spAutoFit/>
          </a:bodyPr>
          <a:lstStyle/>
          <a:p>
            <a:pPr algn="l"/>
            <a:r>
              <a:rPr lang="en-US" sz="2400" b="1" dirty="0" smtClean="0">
                <a:solidFill>
                  <a:srgbClr val="00B050"/>
                </a:solidFill>
              </a:rPr>
              <a:t>-Caloric </a:t>
            </a:r>
            <a:r>
              <a:rPr lang="en-US" sz="2400" b="1" dirty="0">
                <a:solidFill>
                  <a:srgbClr val="00B050"/>
                </a:solidFill>
              </a:rPr>
              <a:t>Restriction (CR) promotes longevity through improving metabolic </a:t>
            </a:r>
            <a:r>
              <a:rPr lang="en-US" sz="2400" b="1" dirty="0" smtClean="0">
                <a:solidFill>
                  <a:srgbClr val="00B050"/>
                </a:solidFill>
              </a:rPr>
              <a:t>function.</a:t>
            </a:r>
            <a:endParaRPr lang="ar-SA" dirty="0"/>
          </a:p>
        </p:txBody>
      </p:sp>
    </p:spTree>
    <p:extLst>
      <p:ext uri="{BB962C8B-B14F-4D97-AF65-F5344CB8AC3E}">
        <p14:creationId xmlns:p14="http://schemas.microsoft.com/office/powerpoint/2010/main" val="2814426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Skin Health and Gut</a:t>
            </a:r>
            <a:endParaRPr lang="ar-SA" b="1" dirty="0"/>
          </a:p>
        </p:txBody>
      </p:sp>
      <p:sp>
        <p:nvSpPr>
          <p:cNvPr id="3" name="عنصر نائب للمحتوى 2"/>
          <p:cNvSpPr>
            <a:spLocks noGrp="1"/>
          </p:cNvSpPr>
          <p:nvPr>
            <p:ph idx="1"/>
          </p:nvPr>
        </p:nvSpPr>
        <p:spPr>
          <a:xfrm>
            <a:off x="251520" y="1412776"/>
            <a:ext cx="7825680" cy="4988024"/>
          </a:xfrm>
        </p:spPr>
        <p:txBody>
          <a:bodyPr/>
          <a:lstStyle/>
          <a:p>
            <a:pPr marL="114300" lvl="0" indent="0" algn="l">
              <a:buClr>
                <a:srgbClr val="A9A57C"/>
              </a:buClr>
              <a:buNone/>
            </a:pPr>
            <a:endParaRPr lang="en-US" sz="2400" b="1" dirty="0" smtClean="0">
              <a:solidFill>
                <a:srgbClr val="C89F5D">
                  <a:lumMod val="50000"/>
                </a:srgbClr>
              </a:solidFill>
            </a:endParaRPr>
          </a:p>
          <a:p>
            <a:pPr marL="114300" lvl="0" indent="0" algn="l">
              <a:buClr>
                <a:srgbClr val="A9A57C"/>
              </a:buClr>
              <a:buNone/>
            </a:pPr>
            <a:r>
              <a:rPr lang="en-US" sz="2400" b="1" dirty="0" smtClean="0">
                <a:solidFill>
                  <a:srgbClr val="C89F5D">
                    <a:lumMod val="50000"/>
                  </a:srgbClr>
                </a:solidFill>
              </a:rPr>
              <a:t>- Human </a:t>
            </a:r>
            <a:r>
              <a:rPr lang="en-US" sz="2400" b="1" dirty="0">
                <a:solidFill>
                  <a:srgbClr val="C89F5D">
                    <a:lumMod val="50000"/>
                  </a:srgbClr>
                </a:solidFill>
              </a:rPr>
              <a:t>skin has different microorganism called “ Normal </a:t>
            </a:r>
            <a:endParaRPr lang="ar-SA" sz="2400" b="1" dirty="0" smtClean="0">
              <a:solidFill>
                <a:srgbClr val="C89F5D">
                  <a:lumMod val="50000"/>
                </a:srgbClr>
              </a:solidFill>
            </a:endParaRPr>
          </a:p>
          <a:p>
            <a:pPr marL="114300" lvl="0" indent="0" algn="l">
              <a:buClr>
                <a:srgbClr val="A9A57C"/>
              </a:buClr>
              <a:buNone/>
            </a:pPr>
            <a:r>
              <a:rPr lang="en-US" sz="2400" b="1" dirty="0" smtClean="0">
                <a:solidFill>
                  <a:srgbClr val="C89F5D">
                    <a:lumMod val="50000"/>
                  </a:srgbClr>
                </a:solidFill>
              </a:rPr>
              <a:t>flora </a:t>
            </a:r>
            <a:r>
              <a:rPr lang="en-US" sz="2400" b="1" dirty="0">
                <a:solidFill>
                  <a:srgbClr val="C89F5D">
                    <a:lumMod val="50000"/>
                  </a:srgbClr>
                </a:solidFill>
              </a:rPr>
              <a:t>“ on skin</a:t>
            </a:r>
            <a:r>
              <a:rPr lang="en-US" sz="2400" b="1" dirty="0" smtClean="0">
                <a:solidFill>
                  <a:srgbClr val="C89F5D">
                    <a:lumMod val="50000"/>
                  </a:srgbClr>
                </a:solidFill>
              </a:rPr>
              <a:t>.</a:t>
            </a:r>
          </a:p>
          <a:p>
            <a:pPr marL="114300" lvl="0" indent="0" algn="l">
              <a:buClr>
                <a:srgbClr val="A9A57C"/>
              </a:buClr>
              <a:buNone/>
            </a:pPr>
            <a:endParaRPr lang="en-US" sz="2400" b="1" dirty="0" smtClean="0">
              <a:solidFill>
                <a:srgbClr val="C89F5D">
                  <a:lumMod val="50000"/>
                </a:srgbClr>
              </a:solidFill>
            </a:endParaRPr>
          </a:p>
          <a:p>
            <a:pPr marL="114300" lvl="0" indent="0" algn="l">
              <a:buClr>
                <a:srgbClr val="A9A57C"/>
              </a:buClr>
              <a:buNone/>
            </a:pPr>
            <a:r>
              <a:rPr lang="en-US" sz="2400" b="1" dirty="0" smtClean="0">
                <a:solidFill>
                  <a:srgbClr val="C89F5D">
                    <a:lumMod val="50000"/>
                  </a:srgbClr>
                </a:solidFill>
              </a:rPr>
              <a:t>- Orally </a:t>
            </a:r>
            <a:r>
              <a:rPr lang="en-US" sz="2400" b="1" dirty="0">
                <a:solidFill>
                  <a:srgbClr val="C89F5D">
                    <a:lumMod val="50000"/>
                  </a:srgbClr>
                </a:solidFill>
              </a:rPr>
              <a:t>administered pre- and probiotics have been shown </a:t>
            </a:r>
            <a:r>
              <a:rPr lang="en-US" sz="2400" b="1" u="sng" dirty="0">
                <a:solidFill>
                  <a:srgbClr val="C89F5D">
                    <a:lumMod val="75000"/>
                  </a:srgbClr>
                </a:solidFill>
              </a:rPr>
              <a:t>rebalance the skin microorganism </a:t>
            </a:r>
            <a:r>
              <a:rPr lang="en-US" sz="2400" b="1" dirty="0">
                <a:solidFill>
                  <a:srgbClr val="C89F5D">
                    <a:lumMod val="50000"/>
                  </a:srgbClr>
                </a:solidFill>
              </a:rPr>
              <a:t>and </a:t>
            </a:r>
            <a:r>
              <a:rPr lang="en-US" sz="2400" b="1" u="sng" dirty="0">
                <a:solidFill>
                  <a:srgbClr val="C89F5D">
                    <a:lumMod val="75000"/>
                  </a:srgbClr>
                </a:solidFill>
              </a:rPr>
              <a:t>optimize skin barrier function</a:t>
            </a:r>
            <a:r>
              <a:rPr lang="en-US" sz="2400" b="1" dirty="0">
                <a:solidFill>
                  <a:srgbClr val="C89F5D">
                    <a:lumMod val="50000"/>
                  </a:srgbClr>
                </a:solidFill>
              </a:rPr>
              <a:t>, and </a:t>
            </a:r>
            <a:r>
              <a:rPr lang="en-US" sz="2400" b="1" u="sng" dirty="0">
                <a:solidFill>
                  <a:srgbClr val="C89F5D">
                    <a:lumMod val="75000"/>
                  </a:srgbClr>
                </a:solidFill>
              </a:rPr>
              <a:t>combat inflammation</a:t>
            </a:r>
            <a:r>
              <a:rPr lang="en-US" sz="2400" b="1" dirty="0" smtClean="0">
                <a:solidFill>
                  <a:srgbClr val="C89F5D">
                    <a:lumMod val="50000"/>
                  </a:srgbClr>
                </a:solidFill>
              </a:rPr>
              <a:t>.</a:t>
            </a:r>
          </a:p>
          <a:p>
            <a:pPr marL="114300" lvl="0" indent="0" algn="l">
              <a:buClr>
                <a:srgbClr val="A9A57C"/>
              </a:buClr>
              <a:buNone/>
            </a:pPr>
            <a:endParaRPr lang="en-US" sz="2400" b="1" dirty="0" smtClean="0">
              <a:solidFill>
                <a:srgbClr val="C89F5D">
                  <a:lumMod val="50000"/>
                </a:srgbClr>
              </a:solidFill>
            </a:endParaRPr>
          </a:p>
          <a:p>
            <a:pPr marL="114300" lvl="0" indent="0" algn="l">
              <a:buClr>
                <a:srgbClr val="A9A57C"/>
              </a:buClr>
              <a:buNone/>
            </a:pPr>
            <a:r>
              <a:rPr lang="en-US" sz="2400" b="1" dirty="0" smtClean="0">
                <a:solidFill>
                  <a:srgbClr val="C89F5D">
                    <a:lumMod val="50000"/>
                  </a:srgbClr>
                </a:solidFill>
              </a:rPr>
              <a:t>-</a:t>
            </a:r>
            <a:r>
              <a:rPr lang="en-US" sz="2400" b="1" dirty="0">
                <a:solidFill>
                  <a:srgbClr val="C89F5D">
                    <a:lumMod val="50000"/>
                  </a:srgbClr>
                </a:solidFill>
              </a:rPr>
              <a:t> In addition, </a:t>
            </a:r>
            <a:r>
              <a:rPr lang="en-US" sz="2400" b="1" dirty="0" smtClean="0">
                <a:solidFill>
                  <a:srgbClr val="C89F5D">
                    <a:lumMod val="50000"/>
                  </a:srgbClr>
                </a:solidFill>
              </a:rPr>
              <a:t>probiotics </a:t>
            </a:r>
            <a:r>
              <a:rPr lang="en-US" sz="2400" b="1" u="sng" dirty="0" smtClean="0">
                <a:solidFill>
                  <a:schemeClr val="accent5">
                    <a:lumMod val="75000"/>
                  </a:schemeClr>
                </a:solidFill>
              </a:rPr>
              <a:t>help and reinforce the intestinal barrier against the infectious microbes </a:t>
            </a:r>
            <a:r>
              <a:rPr lang="en-US" sz="2400" b="1" dirty="0" smtClean="0">
                <a:solidFill>
                  <a:srgbClr val="C89F5D">
                    <a:lumMod val="50000"/>
                  </a:srgbClr>
                </a:solidFill>
              </a:rPr>
              <a:t>that may </a:t>
            </a:r>
            <a:r>
              <a:rPr lang="en-US" sz="2400" b="1" u="sng" dirty="0" smtClean="0">
                <a:solidFill>
                  <a:schemeClr val="accent5">
                    <a:lumMod val="75000"/>
                  </a:schemeClr>
                </a:solidFill>
              </a:rPr>
              <a:t>harm</a:t>
            </a:r>
            <a:r>
              <a:rPr lang="en-US" sz="2400" b="1" dirty="0" smtClean="0">
                <a:solidFill>
                  <a:schemeClr val="accent5">
                    <a:lumMod val="75000"/>
                  </a:schemeClr>
                </a:solidFill>
              </a:rPr>
              <a:t> </a:t>
            </a:r>
            <a:r>
              <a:rPr lang="en-US" sz="2400" b="1" dirty="0" smtClean="0">
                <a:solidFill>
                  <a:srgbClr val="C89F5D">
                    <a:lumMod val="50000"/>
                  </a:srgbClr>
                </a:solidFill>
              </a:rPr>
              <a:t>healthy skin.</a:t>
            </a:r>
            <a:endParaRPr lang="en-US" sz="2400" b="1" dirty="0">
              <a:solidFill>
                <a:srgbClr val="C89F5D">
                  <a:lumMod val="50000"/>
                </a:srgbClr>
              </a:solidFill>
            </a:endParaRPr>
          </a:p>
          <a:p>
            <a:pPr marL="114300" indent="0" algn="l">
              <a:buNone/>
            </a:pPr>
            <a:endParaRPr lang="en-US" dirty="0" smtClean="0"/>
          </a:p>
          <a:p>
            <a:pPr marL="114300" indent="0" algn="l">
              <a:buNone/>
            </a:pPr>
            <a:endParaRPr lang="ar-SA" dirty="0"/>
          </a:p>
        </p:txBody>
      </p:sp>
    </p:spTree>
    <p:extLst>
      <p:ext uri="{BB962C8B-B14F-4D97-AF65-F5344CB8AC3E}">
        <p14:creationId xmlns:p14="http://schemas.microsoft.com/office/powerpoint/2010/main" val="2734435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54098"/>
          </a:xfrm>
        </p:spPr>
        <p:txBody>
          <a:bodyPr/>
          <a:lstStyle/>
          <a:p>
            <a:r>
              <a:rPr lang="en-US" sz="4000" b="1" dirty="0" smtClean="0"/>
              <a:t>What are probiotics &amp; prebiotics?</a:t>
            </a:r>
            <a:endParaRPr lang="ar-SA" sz="4000" b="1" dirty="0" smtClean="0"/>
          </a:p>
        </p:txBody>
      </p:sp>
      <p:sp>
        <p:nvSpPr>
          <p:cNvPr id="3" name="Content Placeholder 2"/>
          <p:cNvSpPr>
            <a:spLocks noGrp="1"/>
          </p:cNvSpPr>
          <p:nvPr>
            <p:ph idx="1"/>
          </p:nvPr>
        </p:nvSpPr>
        <p:spPr/>
        <p:txBody>
          <a:bodyPr>
            <a:normAutofit/>
          </a:bodyPr>
          <a:lstStyle/>
          <a:p>
            <a:pPr algn="l" rtl="0"/>
            <a:r>
              <a:rPr lang="en-US" sz="2400" b="1" dirty="0" smtClean="0">
                <a:solidFill>
                  <a:schemeClr val="accent3">
                    <a:lumMod val="75000"/>
                  </a:schemeClr>
                </a:solidFill>
              </a:rPr>
              <a:t>Probiotics</a:t>
            </a:r>
            <a:r>
              <a:rPr lang="en-US" sz="2400" b="1" dirty="0" smtClean="0">
                <a:solidFill>
                  <a:srgbClr val="C89F5D">
                    <a:lumMod val="50000"/>
                  </a:srgbClr>
                </a:solidFill>
              </a:rPr>
              <a:t> are live bacteria and yeasts that are good for your health, especially your digestive system. We usually think of bacteria as something that causes diseases. </a:t>
            </a:r>
          </a:p>
          <a:p>
            <a:pPr algn="l" rtl="0"/>
            <a:r>
              <a:rPr lang="en-US" sz="2400" b="1" dirty="0" smtClean="0">
                <a:solidFill>
                  <a:srgbClr val="C89F5D">
                    <a:lumMod val="50000"/>
                  </a:srgbClr>
                </a:solidFill>
              </a:rPr>
              <a:t>But your body is full of bacteria, both good and bad. Probiotics are often called "good" or "helpful" bacteria because they help keep your gut healthy.</a:t>
            </a:r>
          </a:p>
          <a:p>
            <a:pPr algn="l" rtl="0"/>
            <a:r>
              <a:rPr lang="en-US" sz="2400" dirty="0" smtClean="0"/>
              <a:t> </a:t>
            </a:r>
            <a:r>
              <a:rPr lang="en-US" sz="2400" b="1" dirty="0" smtClean="0">
                <a:solidFill>
                  <a:schemeClr val="accent3">
                    <a:lumMod val="75000"/>
                  </a:schemeClr>
                </a:solidFill>
              </a:rPr>
              <a:t>Prebiotics</a:t>
            </a:r>
            <a:r>
              <a:rPr lang="en-US" sz="2400" b="1" dirty="0" smtClean="0">
                <a:solidFill>
                  <a:srgbClr val="C89F5D">
                    <a:lumMod val="50000"/>
                  </a:srgbClr>
                </a:solidFill>
              </a:rPr>
              <a:t> are carbohydrates that cannot be digested by the human body. They are food for probiotics. The primary benefit of probiotics and probiotics appears to be helping you maintain a healthy digestive system.</a:t>
            </a:r>
            <a:endParaRPr lang="ar-SA" sz="2400" b="1" dirty="0" smtClean="0">
              <a:solidFill>
                <a:srgbClr val="C89F5D">
                  <a:lumMod val="50000"/>
                </a:srgb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208912" cy="922114"/>
          </a:xfrm>
        </p:spPr>
        <p:txBody>
          <a:bodyPr/>
          <a:lstStyle/>
          <a:p>
            <a:pPr algn="ctr"/>
            <a:r>
              <a:rPr lang="en-US" sz="3600" b="1" dirty="0" smtClean="0"/>
              <a:t>Medical Procedures and Modalities to </a:t>
            </a:r>
            <a:r>
              <a:rPr lang="en-US" sz="3600" b="1" dirty="0"/>
              <a:t>C</a:t>
            </a:r>
            <a:r>
              <a:rPr lang="en-US" sz="3600" b="1" dirty="0" smtClean="0"/>
              <a:t>ombat </a:t>
            </a:r>
            <a:r>
              <a:rPr lang="en-US" sz="3600" b="1" dirty="0"/>
              <a:t>S</a:t>
            </a:r>
            <a:r>
              <a:rPr lang="en-US" sz="3600" b="1" dirty="0" smtClean="0"/>
              <a:t>kin Aging</a:t>
            </a:r>
            <a:endParaRPr lang="ar-SA" sz="3600" b="1" dirty="0"/>
          </a:p>
        </p:txBody>
      </p:sp>
      <p:sp>
        <p:nvSpPr>
          <p:cNvPr id="3" name="عنصر نائب للمحتوى 2"/>
          <p:cNvSpPr>
            <a:spLocks noGrp="1"/>
          </p:cNvSpPr>
          <p:nvPr>
            <p:ph idx="1"/>
          </p:nvPr>
        </p:nvSpPr>
        <p:spPr>
          <a:xfrm>
            <a:off x="251520" y="1484784"/>
            <a:ext cx="8064896" cy="5256584"/>
          </a:xfrm>
        </p:spPr>
        <p:txBody>
          <a:bodyPr>
            <a:normAutofit/>
          </a:bodyPr>
          <a:lstStyle/>
          <a:p>
            <a:pPr marL="114300" lvl="0" indent="0" algn="l">
              <a:buClr>
                <a:srgbClr val="A9A57C"/>
              </a:buClr>
              <a:buNone/>
            </a:pPr>
            <a:r>
              <a:rPr lang="en-US" sz="3200" b="1" u="sng" dirty="0" smtClean="0">
                <a:solidFill>
                  <a:srgbClr val="C89F5D">
                    <a:lumMod val="50000"/>
                  </a:srgbClr>
                </a:solidFill>
              </a:rPr>
              <a:t>-</a:t>
            </a:r>
            <a:r>
              <a:rPr lang="en-US" sz="3200" b="1" u="sng" dirty="0">
                <a:solidFill>
                  <a:srgbClr val="C89F5D">
                    <a:lumMod val="50000"/>
                  </a:srgbClr>
                </a:solidFill>
              </a:rPr>
              <a:t>These procedures are</a:t>
            </a:r>
            <a:r>
              <a:rPr lang="en-US" sz="2800" b="1" u="sng" dirty="0">
                <a:solidFill>
                  <a:srgbClr val="C89F5D">
                    <a:lumMod val="50000"/>
                  </a:srgbClr>
                </a:solidFill>
              </a:rPr>
              <a:t>: </a:t>
            </a:r>
            <a:endParaRPr lang="en-US" sz="2800" b="1" u="sng" dirty="0" smtClean="0">
              <a:solidFill>
                <a:srgbClr val="C89F5D">
                  <a:lumMod val="50000"/>
                </a:srgbClr>
              </a:solidFill>
            </a:endParaRPr>
          </a:p>
          <a:p>
            <a:pPr marL="114300" lvl="0" indent="0" algn="l">
              <a:buClr>
                <a:srgbClr val="A9A57C"/>
              </a:buClr>
              <a:buNone/>
            </a:pPr>
            <a:endParaRPr lang="en-US" sz="2600" b="1" u="sng" dirty="0">
              <a:solidFill>
                <a:srgbClr val="C89F5D">
                  <a:lumMod val="50000"/>
                </a:srgbClr>
              </a:solidFill>
            </a:endParaRPr>
          </a:p>
          <a:p>
            <a:pPr marL="114300" lvl="0" indent="0" algn="l">
              <a:buClr>
                <a:srgbClr val="A9A57C"/>
              </a:buClr>
              <a:buNone/>
            </a:pPr>
            <a:r>
              <a:rPr lang="en-US" sz="2400" b="1" dirty="0" smtClean="0">
                <a:solidFill>
                  <a:srgbClr val="C00000"/>
                </a:solidFill>
              </a:rPr>
              <a:t>1-lasers</a:t>
            </a:r>
            <a:r>
              <a:rPr lang="en-US" sz="2400" b="1" dirty="0" smtClean="0">
                <a:solidFill>
                  <a:schemeClr val="accent5">
                    <a:lumMod val="75000"/>
                  </a:schemeClr>
                </a:solidFill>
              </a:rPr>
              <a:t>.</a:t>
            </a:r>
          </a:p>
          <a:p>
            <a:pPr marL="114300" lvl="0" indent="0" algn="l">
              <a:buClr>
                <a:srgbClr val="A9A57C"/>
              </a:buClr>
              <a:buNone/>
            </a:pPr>
            <a:r>
              <a:rPr lang="en-US" sz="2400" b="1" dirty="0" smtClean="0">
                <a:solidFill>
                  <a:schemeClr val="accent5">
                    <a:lumMod val="75000"/>
                  </a:schemeClr>
                </a:solidFill>
              </a:rPr>
              <a:t>2-Intense </a:t>
            </a:r>
            <a:r>
              <a:rPr lang="en-US" sz="2400" b="1" dirty="0">
                <a:solidFill>
                  <a:schemeClr val="accent5">
                    <a:lumMod val="75000"/>
                  </a:schemeClr>
                </a:solidFill>
              </a:rPr>
              <a:t>pulsed light (IPL</a:t>
            </a:r>
            <a:r>
              <a:rPr lang="en-US" sz="2400" b="1" dirty="0" smtClean="0">
                <a:solidFill>
                  <a:schemeClr val="accent5">
                    <a:lumMod val="75000"/>
                  </a:schemeClr>
                </a:solidFill>
              </a:rPr>
              <a:t>).</a:t>
            </a:r>
          </a:p>
          <a:p>
            <a:pPr marL="114300" lvl="0" indent="0" algn="l">
              <a:buClr>
                <a:srgbClr val="A9A57C"/>
              </a:buClr>
              <a:buNone/>
            </a:pPr>
            <a:r>
              <a:rPr lang="en-US" sz="2400" b="1" dirty="0" smtClean="0">
                <a:solidFill>
                  <a:srgbClr val="C00000"/>
                </a:solidFill>
              </a:rPr>
              <a:t>3- Hyaluronic </a:t>
            </a:r>
            <a:r>
              <a:rPr lang="en-US" sz="2400" b="1" dirty="0">
                <a:solidFill>
                  <a:srgbClr val="C00000"/>
                </a:solidFill>
              </a:rPr>
              <a:t>acid </a:t>
            </a:r>
            <a:r>
              <a:rPr lang="en-US" sz="2400" b="1" dirty="0" smtClean="0">
                <a:solidFill>
                  <a:srgbClr val="C00000"/>
                </a:solidFill>
              </a:rPr>
              <a:t>fillers.</a:t>
            </a:r>
          </a:p>
          <a:p>
            <a:pPr marL="114300" lvl="0" indent="0" algn="l">
              <a:buClr>
                <a:srgbClr val="A9A57C"/>
              </a:buClr>
              <a:buNone/>
            </a:pPr>
            <a:r>
              <a:rPr lang="en-US" sz="2400" b="1" dirty="0" smtClean="0">
                <a:solidFill>
                  <a:schemeClr val="accent5">
                    <a:lumMod val="75000"/>
                  </a:schemeClr>
                </a:solidFill>
              </a:rPr>
              <a:t>4- Botulinum </a:t>
            </a:r>
            <a:r>
              <a:rPr lang="en-US" sz="2400" b="1" dirty="0">
                <a:solidFill>
                  <a:schemeClr val="accent5">
                    <a:lumMod val="75000"/>
                  </a:schemeClr>
                </a:solidFill>
              </a:rPr>
              <a:t>toxin (BOTOX</a:t>
            </a:r>
            <a:r>
              <a:rPr lang="en-US" sz="2400" b="1" dirty="0" smtClean="0">
                <a:solidFill>
                  <a:schemeClr val="accent5">
                    <a:lumMod val="75000"/>
                  </a:schemeClr>
                </a:solidFill>
              </a:rPr>
              <a:t>).</a:t>
            </a:r>
          </a:p>
          <a:p>
            <a:pPr marL="114300" lvl="0" indent="0" algn="l">
              <a:buClr>
                <a:srgbClr val="A9A57C"/>
              </a:buClr>
              <a:buNone/>
            </a:pPr>
            <a:r>
              <a:rPr lang="en-US" sz="2400" b="1" dirty="0" smtClean="0">
                <a:solidFill>
                  <a:srgbClr val="C00000"/>
                </a:solidFill>
              </a:rPr>
              <a:t>5- </a:t>
            </a:r>
            <a:r>
              <a:rPr lang="en-US" sz="2400" b="1" dirty="0">
                <a:solidFill>
                  <a:srgbClr val="C00000"/>
                </a:solidFill>
              </a:rPr>
              <a:t>chemical peeling </a:t>
            </a:r>
            <a:r>
              <a:rPr lang="en-US" sz="2400" b="1" dirty="0" smtClean="0">
                <a:solidFill>
                  <a:srgbClr val="C00000"/>
                </a:solidFill>
              </a:rPr>
              <a:t>(Best for treatment) , </a:t>
            </a:r>
          </a:p>
          <a:p>
            <a:pPr marL="114300" lvl="0" indent="0" algn="l">
              <a:buClr>
                <a:srgbClr val="A9A57C"/>
              </a:buClr>
              <a:buNone/>
            </a:pPr>
            <a:r>
              <a:rPr lang="en-US" sz="2400" b="1" dirty="0" smtClean="0">
                <a:solidFill>
                  <a:schemeClr val="accent5">
                    <a:lumMod val="75000"/>
                  </a:schemeClr>
                </a:solidFill>
              </a:rPr>
              <a:t>6-radiofrequency.</a:t>
            </a:r>
          </a:p>
          <a:p>
            <a:pPr marL="114300" lvl="0" indent="0" algn="l">
              <a:buClr>
                <a:srgbClr val="A9A57C"/>
              </a:buClr>
              <a:buNone/>
            </a:pPr>
            <a:r>
              <a:rPr lang="en-US" sz="2400" b="1" dirty="0" smtClean="0">
                <a:solidFill>
                  <a:srgbClr val="C00000"/>
                </a:solidFill>
              </a:rPr>
              <a:t>7-Dermabrasion procedures (Best for treatment).</a:t>
            </a:r>
            <a:r>
              <a:rPr lang="en-US" sz="2400" dirty="0" smtClean="0">
                <a:solidFill>
                  <a:srgbClr val="C00000"/>
                </a:solidFill>
              </a:rPr>
              <a:t>  </a:t>
            </a:r>
            <a:endParaRPr lang="ar-SA" sz="2400" dirty="0">
              <a:solidFill>
                <a:srgbClr val="C00000"/>
              </a:solidFill>
            </a:endParaRPr>
          </a:p>
        </p:txBody>
      </p:sp>
      <p:sp>
        <p:nvSpPr>
          <p:cNvPr id="4" name="5-Point Star 3"/>
          <p:cNvSpPr/>
          <p:nvPr/>
        </p:nvSpPr>
        <p:spPr>
          <a:xfrm>
            <a:off x="7000892" y="1357298"/>
            <a:ext cx="357190" cy="35719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025534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620688"/>
            <a:ext cx="8208912" cy="45719"/>
          </a:xfrm>
        </p:spPr>
        <p:txBody>
          <a:bodyPr/>
          <a:lstStyle/>
          <a:p>
            <a:pPr algn="ctr"/>
            <a:r>
              <a:rPr lang="en-US" sz="4000" b="1" dirty="0"/>
              <a:t>Cont. Medical Procedures and Modalities to </a:t>
            </a:r>
            <a:r>
              <a:rPr lang="en-US" sz="3600" b="1" dirty="0"/>
              <a:t>Combat </a:t>
            </a:r>
            <a:r>
              <a:rPr lang="en-US" sz="4000" b="1" dirty="0"/>
              <a:t>Skin Aging</a:t>
            </a:r>
            <a:endParaRPr lang="ar-SA" sz="4000" b="1" dirty="0"/>
          </a:p>
        </p:txBody>
      </p:sp>
      <p:sp>
        <p:nvSpPr>
          <p:cNvPr id="3" name="عنصر نائب للمحتوى 2"/>
          <p:cNvSpPr>
            <a:spLocks noGrp="1"/>
          </p:cNvSpPr>
          <p:nvPr>
            <p:ph idx="1"/>
          </p:nvPr>
        </p:nvSpPr>
        <p:spPr>
          <a:xfrm>
            <a:off x="107504" y="1340768"/>
            <a:ext cx="9036496" cy="5517232"/>
          </a:xfrm>
        </p:spPr>
        <p:txBody>
          <a:bodyPr>
            <a:normAutofit fontScale="92500" lnSpcReduction="10000"/>
          </a:bodyPr>
          <a:lstStyle/>
          <a:p>
            <a:pPr marL="114300" indent="0" algn="l">
              <a:buNone/>
            </a:pPr>
            <a:endParaRPr lang="en-US" b="1" dirty="0" smtClean="0">
              <a:solidFill>
                <a:schemeClr val="accent5">
                  <a:lumMod val="75000"/>
                </a:schemeClr>
              </a:solidFill>
            </a:endParaRPr>
          </a:p>
          <a:p>
            <a:pPr marL="114300" indent="0" algn="l">
              <a:buNone/>
            </a:pPr>
            <a:r>
              <a:rPr lang="en-US" sz="2800" b="1" dirty="0" smtClean="0">
                <a:solidFill>
                  <a:schemeClr val="accent5">
                    <a:lumMod val="50000"/>
                  </a:schemeClr>
                </a:solidFill>
              </a:rPr>
              <a:t>- One of the most treatment is </a:t>
            </a:r>
            <a:r>
              <a:rPr lang="en-US" sz="2800" b="1" dirty="0" smtClean="0">
                <a:solidFill>
                  <a:srgbClr val="C00000"/>
                </a:solidFill>
              </a:rPr>
              <a:t>(</a:t>
            </a:r>
            <a:r>
              <a:rPr lang="en-US" sz="2800" b="1" u="sng" dirty="0" smtClean="0">
                <a:solidFill>
                  <a:srgbClr val="C00000"/>
                </a:solidFill>
              </a:rPr>
              <a:t>Stem Cells</a:t>
            </a:r>
            <a:r>
              <a:rPr lang="en-US" sz="2800" b="1" dirty="0" smtClean="0">
                <a:solidFill>
                  <a:srgbClr val="C00000"/>
                </a:solidFill>
              </a:rPr>
              <a:t>) </a:t>
            </a:r>
            <a:r>
              <a:rPr lang="en-US" sz="2800" b="1" dirty="0" smtClean="0">
                <a:solidFill>
                  <a:schemeClr val="accent5">
                    <a:lumMod val="50000"/>
                  </a:schemeClr>
                </a:solidFill>
              </a:rPr>
              <a:t>by use</a:t>
            </a:r>
          </a:p>
          <a:p>
            <a:pPr marL="114300" indent="0" algn="l">
              <a:buNone/>
            </a:pPr>
            <a:r>
              <a:rPr lang="en-US" sz="2800" b="1" dirty="0" smtClean="0">
                <a:solidFill>
                  <a:schemeClr val="accent5">
                    <a:lumMod val="50000"/>
                  </a:schemeClr>
                </a:solidFill>
              </a:rPr>
              <a:t> </a:t>
            </a:r>
            <a:r>
              <a:rPr lang="en-US" sz="2800" b="1" u="sng" dirty="0" smtClean="0">
                <a:solidFill>
                  <a:schemeClr val="accent5">
                    <a:lumMod val="75000"/>
                  </a:schemeClr>
                </a:solidFill>
              </a:rPr>
              <a:t>adipose-derived stem cells</a:t>
            </a:r>
            <a:r>
              <a:rPr lang="en-US" sz="2800" b="1" dirty="0" smtClean="0">
                <a:solidFill>
                  <a:schemeClr val="accent5">
                    <a:lumMod val="50000"/>
                  </a:schemeClr>
                </a:solidFill>
              </a:rPr>
              <a:t> (ADSC) : which have been</a:t>
            </a:r>
          </a:p>
          <a:p>
            <a:pPr marL="114300" indent="0" algn="l">
              <a:buNone/>
            </a:pPr>
            <a:r>
              <a:rPr lang="en-US" sz="2800" b="1" dirty="0" smtClean="0">
                <a:solidFill>
                  <a:schemeClr val="accent5">
                    <a:lumMod val="50000"/>
                  </a:schemeClr>
                </a:solidFill>
              </a:rPr>
              <a:t> show in animal studies :</a:t>
            </a:r>
          </a:p>
          <a:p>
            <a:pPr marL="114300" indent="0" algn="l">
              <a:buNone/>
            </a:pPr>
            <a:endParaRPr lang="en-US" sz="2600" b="1" dirty="0" smtClean="0">
              <a:solidFill>
                <a:schemeClr val="accent5">
                  <a:lumMod val="50000"/>
                </a:schemeClr>
              </a:solidFill>
            </a:endParaRPr>
          </a:p>
          <a:p>
            <a:pPr marL="114300" indent="0" algn="l">
              <a:buNone/>
            </a:pPr>
            <a:r>
              <a:rPr lang="en-US" sz="2800" b="1" dirty="0" smtClean="0">
                <a:solidFill>
                  <a:schemeClr val="accent5">
                    <a:lumMod val="50000"/>
                  </a:schemeClr>
                </a:solidFill>
              </a:rPr>
              <a:t>1- Combat free radicals damage and age spots.</a:t>
            </a:r>
          </a:p>
          <a:p>
            <a:pPr marL="114300" indent="0" algn="l">
              <a:buNone/>
            </a:pPr>
            <a:r>
              <a:rPr lang="en-US" sz="2800" b="1" dirty="0" smtClean="0">
                <a:solidFill>
                  <a:schemeClr val="accent5">
                    <a:lumMod val="50000"/>
                  </a:schemeClr>
                </a:solidFill>
              </a:rPr>
              <a:t>2- Wound healing and formation of new blood vessels.</a:t>
            </a:r>
          </a:p>
          <a:p>
            <a:pPr marL="114300" indent="0" algn="l">
              <a:buNone/>
            </a:pPr>
            <a:r>
              <a:rPr lang="en-US" sz="2800" b="1" dirty="0" smtClean="0">
                <a:solidFill>
                  <a:schemeClr val="accent5">
                    <a:lumMod val="50000"/>
                  </a:schemeClr>
                </a:solidFill>
              </a:rPr>
              <a:t>3- Stimulate Collagen synthesis.</a:t>
            </a:r>
          </a:p>
          <a:p>
            <a:pPr marL="114300" indent="0" algn="l">
              <a:buNone/>
            </a:pPr>
            <a:r>
              <a:rPr lang="en-US" sz="2800" b="1" dirty="0" smtClean="0">
                <a:solidFill>
                  <a:schemeClr val="accent5">
                    <a:lumMod val="50000"/>
                  </a:schemeClr>
                </a:solidFill>
              </a:rPr>
              <a:t>4-Anti-aging for maintaining skin vitality.</a:t>
            </a:r>
          </a:p>
          <a:p>
            <a:pPr marL="114300" indent="0" algn="l">
              <a:buNone/>
            </a:pPr>
            <a:endParaRPr lang="en-US" b="1" dirty="0" smtClean="0">
              <a:solidFill>
                <a:schemeClr val="accent5">
                  <a:lumMod val="50000"/>
                </a:schemeClr>
              </a:solidFill>
            </a:endParaRPr>
          </a:p>
          <a:p>
            <a:pPr marL="114300" indent="0" algn="l">
              <a:buNone/>
            </a:pPr>
            <a:endParaRPr lang="en-US" b="1" dirty="0" smtClean="0">
              <a:solidFill>
                <a:schemeClr val="accent5">
                  <a:lumMod val="50000"/>
                </a:schemeClr>
              </a:solidFill>
            </a:endParaRPr>
          </a:p>
          <a:p>
            <a:pPr marL="114300" indent="0" algn="l">
              <a:buNone/>
            </a:pPr>
            <a:endParaRPr lang="en-US" b="1" dirty="0" smtClean="0">
              <a:solidFill>
                <a:schemeClr val="accent5">
                  <a:lumMod val="50000"/>
                </a:schemeClr>
              </a:solidFill>
            </a:endParaRPr>
          </a:p>
          <a:p>
            <a:pPr marL="114300" indent="0" algn="l">
              <a:buNone/>
            </a:pPr>
            <a:endParaRPr lang="en-US" b="1" u="sng" dirty="0" smtClean="0">
              <a:solidFill>
                <a:schemeClr val="accent5">
                  <a:lumMod val="50000"/>
                </a:schemeClr>
              </a:solidFill>
            </a:endParaRPr>
          </a:p>
          <a:p>
            <a:pPr marL="114300" indent="0" algn="l">
              <a:buNone/>
            </a:pPr>
            <a:r>
              <a:rPr lang="en-US" b="1" dirty="0" smtClean="0">
                <a:solidFill>
                  <a:schemeClr val="accent5">
                    <a:lumMod val="75000"/>
                  </a:schemeClr>
                </a:solidFill>
              </a:rPr>
              <a:t>  </a:t>
            </a:r>
          </a:p>
          <a:p>
            <a:pPr marL="114300" indent="0" algn="l">
              <a:buNone/>
            </a:pPr>
            <a:endParaRPr lang="ar-SA" dirty="0"/>
          </a:p>
        </p:txBody>
      </p:sp>
    </p:spTree>
    <p:extLst>
      <p:ext uri="{BB962C8B-B14F-4D97-AF65-F5344CB8AC3E}">
        <p14:creationId xmlns:p14="http://schemas.microsoft.com/office/powerpoint/2010/main" val="670652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sz="3600" b="1" dirty="0"/>
              <a:t>Hormone Therapy and Skin Aging</a:t>
            </a:r>
            <a:endParaRPr lang="ar-SA" sz="3600"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754480048"/>
              </p:ext>
            </p:extLst>
          </p:nvPr>
        </p:nvGraphicFramePr>
        <p:xfrm>
          <a:off x="0" y="1628800"/>
          <a:ext cx="853244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366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20688"/>
            <a:ext cx="7620000" cy="936104"/>
          </a:xfrm>
        </p:spPr>
        <p:txBody>
          <a:bodyPr/>
          <a:lstStyle/>
          <a:p>
            <a:pPr marL="114300" lvl="0" algn="ctr">
              <a:spcBef>
                <a:spcPct val="20000"/>
              </a:spcBef>
            </a:pPr>
            <a:r>
              <a:rPr lang="en-US" sz="4400" b="1" dirty="0" smtClean="0">
                <a:solidFill>
                  <a:srgbClr val="675E47"/>
                </a:solidFill>
                <a:ea typeface="+mn-ea"/>
                <a:cs typeface="+mn-cs"/>
              </a:rPr>
              <a:t>Facts about Skin</a:t>
            </a:r>
            <a:r>
              <a:rPr lang="en-US" sz="3600" b="1" spc="0" dirty="0">
                <a:solidFill>
                  <a:srgbClr val="95A39D">
                    <a:lumMod val="50000"/>
                  </a:srgbClr>
                </a:solidFill>
                <a:latin typeface="Calibri"/>
                <a:ea typeface="+mn-ea"/>
                <a:cs typeface="+mn-cs"/>
              </a:rPr>
              <a:t/>
            </a:r>
            <a:br>
              <a:rPr lang="en-US" sz="3600" b="1" spc="0" dirty="0">
                <a:solidFill>
                  <a:srgbClr val="95A39D">
                    <a:lumMod val="50000"/>
                  </a:srgbClr>
                </a:solidFill>
                <a:latin typeface="Calibri"/>
                <a:ea typeface="+mn-ea"/>
                <a:cs typeface="+mn-cs"/>
              </a:rPr>
            </a:br>
            <a:endParaRPr lang="ar-SA" sz="4800" b="1" dirty="0"/>
          </a:p>
        </p:txBody>
      </p:sp>
      <p:sp>
        <p:nvSpPr>
          <p:cNvPr id="3" name="عنصر نائب للمحتوى 2"/>
          <p:cNvSpPr>
            <a:spLocks noGrp="1"/>
          </p:cNvSpPr>
          <p:nvPr>
            <p:ph idx="1"/>
          </p:nvPr>
        </p:nvSpPr>
        <p:spPr>
          <a:xfrm>
            <a:off x="457200" y="1340768"/>
            <a:ext cx="7620000" cy="5256584"/>
          </a:xfrm>
        </p:spPr>
        <p:txBody>
          <a:bodyPr>
            <a:normAutofit/>
          </a:bodyPr>
          <a:lstStyle/>
          <a:p>
            <a:pPr marL="114300" indent="0" algn="l">
              <a:buNone/>
            </a:pPr>
            <a:r>
              <a:rPr lang="en-US" sz="3200" b="1" dirty="0" smtClean="0">
                <a:solidFill>
                  <a:schemeClr val="accent5">
                    <a:lumMod val="50000"/>
                  </a:schemeClr>
                </a:solidFill>
              </a:rPr>
              <a:t>- Organ.</a:t>
            </a:r>
          </a:p>
          <a:p>
            <a:pPr marL="114300" indent="0" algn="l">
              <a:buNone/>
            </a:pPr>
            <a:r>
              <a:rPr lang="en-US" sz="3200" b="1" dirty="0" smtClean="0">
                <a:solidFill>
                  <a:schemeClr val="accent5">
                    <a:lumMod val="50000"/>
                  </a:schemeClr>
                </a:solidFill>
              </a:rPr>
              <a:t>- With surface area 16 -22 feet.</a:t>
            </a:r>
          </a:p>
          <a:p>
            <a:pPr marL="114300" indent="0" algn="l">
              <a:buNone/>
            </a:pPr>
            <a:r>
              <a:rPr lang="en-US" sz="3200" b="1" dirty="0" smtClean="0">
                <a:solidFill>
                  <a:schemeClr val="accent5">
                    <a:lumMod val="50000"/>
                  </a:schemeClr>
                </a:solidFill>
              </a:rPr>
              <a:t>- Its function is not limited on protective only. (Multifunctional)</a:t>
            </a:r>
          </a:p>
          <a:p>
            <a:pPr marL="114300" indent="0" algn="l">
              <a:buNone/>
            </a:pPr>
            <a:endParaRPr lang="ar-SA" sz="3200" dirty="0"/>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429000"/>
            <a:ext cx="3744416" cy="2223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36996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548680"/>
            <a:ext cx="7620000" cy="144016"/>
          </a:xfrm>
        </p:spPr>
        <p:txBody>
          <a:bodyPr/>
          <a:lstStyle/>
          <a:p>
            <a:pPr algn="ctr"/>
            <a:r>
              <a:rPr lang="en-US" sz="3600" b="1" dirty="0" smtClean="0"/>
              <a:t>Hormone Therapy and Skin Aging</a:t>
            </a:r>
            <a:endParaRPr lang="ar-SA" sz="3600" b="1" dirty="0"/>
          </a:p>
        </p:txBody>
      </p:sp>
      <p:sp>
        <p:nvSpPr>
          <p:cNvPr id="3" name="عنصر نائب للمحتوى 2"/>
          <p:cNvSpPr>
            <a:spLocks noGrp="1"/>
          </p:cNvSpPr>
          <p:nvPr>
            <p:ph idx="1"/>
          </p:nvPr>
        </p:nvSpPr>
        <p:spPr>
          <a:xfrm>
            <a:off x="179512" y="1268760"/>
            <a:ext cx="8208912" cy="5517232"/>
          </a:xfrm>
        </p:spPr>
        <p:txBody>
          <a:bodyPr>
            <a:normAutofit fontScale="92500" lnSpcReduction="10000"/>
          </a:bodyPr>
          <a:lstStyle/>
          <a:p>
            <a:pPr marL="114300" indent="0" algn="l">
              <a:buNone/>
            </a:pPr>
            <a:r>
              <a:rPr lang="ar-SA" sz="2800" b="1" dirty="0" smtClean="0">
                <a:solidFill>
                  <a:schemeClr val="accent5">
                    <a:lumMod val="50000"/>
                  </a:schemeClr>
                </a:solidFill>
              </a:rPr>
              <a:t> </a:t>
            </a:r>
            <a:r>
              <a:rPr lang="en-US" sz="2800" b="1" u="sng" dirty="0" smtClean="0">
                <a:solidFill>
                  <a:schemeClr val="accent5">
                    <a:lumMod val="50000"/>
                  </a:schemeClr>
                </a:solidFill>
              </a:rPr>
              <a:t>1- Estrogen replacement therapy. </a:t>
            </a:r>
            <a:r>
              <a:rPr lang="en-US" sz="2800" b="1" dirty="0" smtClean="0">
                <a:solidFill>
                  <a:schemeClr val="accent5">
                    <a:lumMod val="50000"/>
                  </a:schemeClr>
                </a:solidFill>
              </a:rPr>
              <a:t>(</a:t>
            </a:r>
            <a:r>
              <a:rPr lang="en-US" sz="2800" b="1" dirty="0" smtClean="0">
                <a:solidFill>
                  <a:schemeClr val="accent5">
                    <a:lumMod val="75000"/>
                  </a:schemeClr>
                </a:solidFill>
              </a:rPr>
              <a:t>During menopause for women</a:t>
            </a:r>
            <a:r>
              <a:rPr lang="en-US" sz="2800" b="1" dirty="0" smtClean="0">
                <a:solidFill>
                  <a:schemeClr val="accent5">
                    <a:lumMod val="50000"/>
                  </a:schemeClr>
                </a:solidFill>
              </a:rPr>
              <a:t>)</a:t>
            </a:r>
          </a:p>
          <a:p>
            <a:pPr marL="114300" indent="0" algn="l">
              <a:buNone/>
            </a:pPr>
            <a:r>
              <a:rPr lang="en-US" sz="2400" b="1" dirty="0" smtClean="0">
                <a:solidFill>
                  <a:schemeClr val="accent5">
                    <a:lumMod val="75000"/>
                  </a:schemeClr>
                </a:solidFill>
              </a:rPr>
              <a:t>- After </a:t>
            </a:r>
            <a:r>
              <a:rPr lang="en-US" sz="2400" b="1" u="sng" dirty="0" smtClean="0">
                <a:solidFill>
                  <a:schemeClr val="accent5">
                    <a:lumMod val="75000"/>
                  </a:schemeClr>
                </a:solidFill>
              </a:rPr>
              <a:t>28-day from therapy </a:t>
            </a:r>
            <a:r>
              <a:rPr lang="en-US" sz="2400" b="1" dirty="0" smtClean="0">
                <a:solidFill>
                  <a:schemeClr val="accent5">
                    <a:lumMod val="75000"/>
                  </a:schemeClr>
                </a:solidFill>
              </a:rPr>
              <a:t>it is </a:t>
            </a:r>
            <a:r>
              <a:rPr lang="en-US" sz="2400" b="1" dirty="0" smtClean="0">
                <a:solidFill>
                  <a:srgbClr val="C00000"/>
                </a:solidFill>
              </a:rPr>
              <a:t>improved</a:t>
            </a:r>
            <a:r>
              <a:rPr lang="en-US" sz="2400" b="1" dirty="0" smtClean="0">
                <a:solidFill>
                  <a:schemeClr val="accent5">
                    <a:lumMod val="75000"/>
                  </a:schemeClr>
                </a:solidFill>
              </a:rPr>
              <a:t> </a:t>
            </a:r>
            <a:r>
              <a:rPr lang="en-US" sz="2400" b="1" u="sng" dirty="0" smtClean="0">
                <a:solidFill>
                  <a:schemeClr val="accent5">
                    <a:lumMod val="75000"/>
                  </a:schemeClr>
                </a:solidFill>
              </a:rPr>
              <a:t>elasticity and reduces hydration</a:t>
            </a:r>
            <a:r>
              <a:rPr lang="en-US" sz="2400" b="1" dirty="0" smtClean="0">
                <a:solidFill>
                  <a:schemeClr val="accent5">
                    <a:lumMod val="75000"/>
                  </a:schemeClr>
                </a:solidFill>
              </a:rPr>
              <a:t>.  </a:t>
            </a:r>
            <a:endParaRPr lang="en-US" sz="2000" b="1" dirty="0" smtClean="0">
              <a:solidFill>
                <a:schemeClr val="accent5">
                  <a:lumMod val="75000"/>
                </a:schemeClr>
              </a:solidFill>
            </a:endParaRPr>
          </a:p>
          <a:p>
            <a:pPr marL="114300" indent="0" algn="l">
              <a:buNone/>
            </a:pPr>
            <a:r>
              <a:rPr lang="en-US" sz="2400" b="1" dirty="0" smtClean="0">
                <a:solidFill>
                  <a:schemeClr val="accent5">
                    <a:lumMod val="75000"/>
                  </a:schemeClr>
                </a:solidFill>
              </a:rPr>
              <a:t> -After </a:t>
            </a:r>
            <a:r>
              <a:rPr lang="en-US" sz="2400" b="1" u="sng" dirty="0" smtClean="0">
                <a:solidFill>
                  <a:schemeClr val="accent5">
                    <a:lumMod val="75000"/>
                  </a:schemeClr>
                </a:solidFill>
              </a:rPr>
              <a:t>16 weeks </a:t>
            </a:r>
            <a:r>
              <a:rPr lang="en-US" sz="2400" b="1" dirty="0" smtClean="0">
                <a:solidFill>
                  <a:srgbClr val="C00000"/>
                </a:solidFill>
              </a:rPr>
              <a:t>increased </a:t>
            </a:r>
            <a:r>
              <a:rPr lang="en-US" sz="2400" b="1" dirty="0" smtClean="0">
                <a:solidFill>
                  <a:schemeClr val="accent5">
                    <a:lumMod val="75000"/>
                  </a:schemeClr>
                </a:solidFill>
              </a:rPr>
              <a:t>level of collagen in facial skin which improved </a:t>
            </a:r>
            <a:r>
              <a:rPr lang="en-US" sz="2400" b="1" u="sng" dirty="0" smtClean="0">
                <a:solidFill>
                  <a:schemeClr val="accent5">
                    <a:lumMod val="75000"/>
                  </a:schemeClr>
                </a:solidFill>
              </a:rPr>
              <a:t>texture and firmness</a:t>
            </a:r>
            <a:r>
              <a:rPr lang="en-US" sz="2400" b="1" dirty="0" smtClean="0">
                <a:solidFill>
                  <a:schemeClr val="accent5">
                    <a:lumMod val="75000"/>
                  </a:schemeClr>
                </a:solidFill>
              </a:rPr>
              <a:t>.</a:t>
            </a:r>
          </a:p>
          <a:p>
            <a:pPr marL="114300" indent="0" algn="l">
              <a:buNone/>
            </a:pPr>
            <a:endParaRPr lang="en-US" dirty="0" smtClean="0"/>
          </a:p>
          <a:p>
            <a:pPr marL="114300" indent="0" algn="l">
              <a:buNone/>
            </a:pPr>
            <a:r>
              <a:rPr lang="en-US" sz="2800" b="1" u="sng" dirty="0" smtClean="0">
                <a:solidFill>
                  <a:schemeClr val="accent5">
                    <a:lumMod val="50000"/>
                  </a:schemeClr>
                </a:solidFill>
              </a:rPr>
              <a:t>2- DHEA (anti-stress) hormone.</a:t>
            </a:r>
            <a:endParaRPr lang="en-US" sz="2800" b="1" dirty="0" smtClean="0">
              <a:solidFill>
                <a:schemeClr val="accent5">
                  <a:lumMod val="50000"/>
                </a:schemeClr>
              </a:solidFill>
            </a:endParaRPr>
          </a:p>
          <a:p>
            <a:pPr marL="114300" indent="0" algn="l">
              <a:buNone/>
            </a:pPr>
            <a:r>
              <a:rPr lang="en-US" sz="2600" b="1" dirty="0" smtClean="0">
                <a:solidFill>
                  <a:schemeClr val="accent5">
                    <a:lumMod val="75000"/>
                  </a:schemeClr>
                </a:solidFill>
              </a:rPr>
              <a:t>- DHEA can </a:t>
            </a:r>
            <a:r>
              <a:rPr lang="en-US" sz="2600" b="1" u="sng" dirty="0" smtClean="0">
                <a:solidFill>
                  <a:srgbClr val="C00000"/>
                </a:solidFill>
              </a:rPr>
              <a:t>converted</a:t>
            </a:r>
            <a:r>
              <a:rPr lang="en-US" sz="2600" b="1" dirty="0" smtClean="0">
                <a:solidFill>
                  <a:srgbClr val="C00000"/>
                </a:solidFill>
              </a:rPr>
              <a:t> </a:t>
            </a:r>
            <a:r>
              <a:rPr lang="en-US" sz="2600" b="1" dirty="0" smtClean="0">
                <a:solidFill>
                  <a:schemeClr val="accent5">
                    <a:lumMod val="75000"/>
                  </a:schemeClr>
                </a:solidFill>
              </a:rPr>
              <a:t>into estrogen and androgen-type to the skin.</a:t>
            </a:r>
          </a:p>
          <a:p>
            <a:pPr marL="114300" indent="0" algn="l">
              <a:buNone/>
            </a:pPr>
            <a:r>
              <a:rPr lang="en-US" sz="2800" b="1" dirty="0" smtClean="0">
                <a:solidFill>
                  <a:srgbClr val="C00000"/>
                </a:solidFill>
              </a:rPr>
              <a:t>Function of </a:t>
            </a:r>
            <a:r>
              <a:rPr lang="en-US" sz="2800" b="1" u="sng" dirty="0" smtClean="0">
                <a:solidFill>
                  <a:srgbClr val="C00000"/>
                </a:solidFill>
              </a:rPr>
              <a:t>DHEA</a:t>
            </a:r>
            <a:r>
              <a:rPr lang="en-US" sz="2800" b="1" dirty="0" smtClean="0">
                <a:solidFill>
                  <a:srgbClr val="C00000"/>
                </a:solidFill>
              </a:rPr>
              <a:t> on Skin :</a:t>
            </a:r>
          </a:p>
          <a:p>
            <a:pPr marL="114300" indent="0" algn="l">
              <a:buNone/>
            </a:pPr>
            <a:r>
              <a:rPr lang="en-US" sz="2400" b="1" dirty="0" smtClean="0">
                <a:solidFill>
                  <a:schemeClr val="accent5">
                    <a:lumMod val="75000"/>
                  </a:schemeClr>
                </a:solidFill>
              </a:rPr>
              <a:t>- Protect skin after burn by </a:t>
            </a:r>
            <a:r>
              <a:rPr lang="en-US" sz="2400" b="1" u="sng" dirty="0" smtClean="0">
                <a:solidFill>
                  <a:srgbClr val="00B050"/>
                </a:solidFill>
              </a:rPr>
              <a:t>delicate blood vessels</a:t>
            </a:r>
            <a:r>
              <a:rPr lang="en-US" sz="2400" b="1" dirty="0" smtClean="0">
                <a:solidFill>
                  <a:schemeClr val="accent5">
                    <a:lumMod val="75000"/>
                  </a:schemeClr>
                </a:solidFill>
              </a:rPr>
              <a:t>.</a:t>
            </a:r>
          </a:p>
          <a:p>
            <a:pPr marL="114300" indent="0" algn="l">
              <a:buNone/>
            </a:pPr>
            <a:r>
              <a:rPr lang="en-US" sz="2400" b="1" dirty="0" smtClean="0">
                <a:solidFill>
                  <a:schemeClr val="accent5">
                    <a:lumMod val="75000"/>
                  </a:schemeClr>
                </a:solidFill>
              </a:rPr>
              <a:t>- Antioxidant action and reduced free radical.</a:t>
            </a:r>
          </a:p>
          <a:p>
            <a:pPr marL="114300" indent="0" algn="l">
              <a:buNone/>
            </a:pPr>
            <a:r>
              <a:rPr lang="en-US" sz="2400" b="1" dirty="0" smtClean="0">
                <a:solidFill>
                  <a:schemeClr val="accent5">
                    <a:lumMod val="75000"/>
                  </a:schemeClr>
                </a:solidFill>
              </a:rPr>
              <a:t>- Limits bioactivation of some toxins and blunts DNA damage</a:t>
            </a:r>
            <a:r>
              <a:rPr lang="en-US" b="1" dirty="0" smtClean="0">
                <a:solidFill>
                  <a:schemeClr val="accent5">
                    <a:lumMod val="50000"/>
                  </a:schemeClr>
                </a:solidFill>
              </a:rPr>
              <a:t>.</a:t>
            </a:r>
            <a:endParaRPr lang="ar-SA" b="1" dirty="0">
              <a:solidFill>
                <a:schemeClr val="accent5">
                  <a:lumMod val="50000"/>
                </a:schemeClr>
              </a:solidFill>
            </a:endParaRPr>
          </a:p>
        </p:txBody>
      </p:sp>
    </p:spTree>
    <p:extLst>
      <p:ext uri="{BB962C8B-B14F-4D97-AF65-F5344CB8AC3E}">
        <p14:creationId xmlns:p14="http://schemas.microsoft.com/office/powerpoint/2010/main" val="32014065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955" y="188640"/>
            <a:ext cx="8352928" cy="994122"/>
          </a:xfrm>
        </p:spPr>
        <p:txBody>
          <a:bodyPr/>
          <a:lstStyle/>
          <a:p>
            <a:r>
              <a:rPr lang="en-US" sz="3600" b="1" dirty="0" smtClean="0"/>
              <a:t>(Cont.)Hormone </a:t>
            </a:r>
            <a:r>
              <a:rPr lang="en-US" sz="3600" b="1" dirty="0"/>
              <a:t>Therapy and Skin Aging</a:t>
            </a:r>
            <a:endParaRPr lang="ar-SA" sz="3600" b="1" dirty="0"/>
          </a:p>
        </p:txBody>
      </p:sp>
      <p:sp>
        <p:nvSpPr>
          <p:cNvPr id="3" name="عنصر نائب للمحتوى 2"/>
          <p:cNvSpPr>
            <a:spLocks noGrp="1"/>
          </p:cNvSpPr>
          <p:nvPr>
            <p:ph idx="1"/>
          </p:nvPr>
        </p:nvSpPr>
        <p:spPr>
          <a:xfrm>
            <a:off x="251520" y="1700808"/>
            <a:ext cx="7992888" cy="5040560"/>
          </a:xfrm>
        </p:spPr>
        <p:txBody>
          <a:bodyPr>
            <a:normAutofit/>
          </a:bodyPr>
          <a:lstStyle/>
          <a:p>
            <a:pPr marL="114300" indent="0" algn="l">
              <a:buNone/>
            </a:pPr>
            <a:r>
              <a:rPr lang="en-US" sz="2800" b="1" u="sng" dirty="0">
                <a:solidFill>
                  <a:schemeClr val="accent5">
                    <a:lumMod val="50000"/>
                  </a:schemeClr>
                </a:solidFill>
              </a:rPr>
              <a:t>3-Melatonin (sleep) hormones</a:t>
            </a:r>
            <a:r>
              <a:rPr lang="en-US" sz="2800" b="1" u="sng" dirty="0" smtClean="0">
                <a:solidFill>
                  <a:schemeClr val="accent5">
                    <a:lumMod val="50000"/>
                  </a:schemeClr>
                </a:solidFill>
              </a:rPr>
              <a:t>.</a:t>
            </a:r>
          </a:p>
          <a:p>
            <a:pPr marL="114300" indent="0" algn="l">
              <a:buNone/>
            </a:pPr>
            <a:endParaRPr lang="en-US" sz="2400" b="1" dirty="0" smtClean="0">
              <a:solidFill>
                <a:schemeClr val="accent5">
                  <a:lumMod val="50000"/>
                </a:schemeClr>
              </a:solidFill>
            </a:endParaRPr>
          </a:p>
          <a:p>
            <a:pPr marL="114300" indent="0" algn="l">
              <a:buNone/>
            </a:pPr>
            <a:r>
              <a:rPr lang="en-US" sz="2400" b="1" dirty="0">
                <a:solidFill>
                  <a:schemeClr val="accent5">
                    <a:lumMod val="50000"/>
                  </a:schemeClr>
                </a:solidFill>
              </a:rPr>
              <a:t>-</a:t>
            </a:r>
            <a:r>
              <a:rPr lang="en-US" sz="2400" b="1" dirty="0" smtClean="0">
                <a:solidFill>
                  <a:schemeClr val="accent5">
                    <a:lumMod val="50000"/>
                  </a:schemeClr>
                </a:solidFill>
              </a:rPr>
              <a:t>Melatonin </a:t>
            </a:r>
            <a:r>
              <a:rPr lang="en-US" sz="2400" b="1" u="sng" dirty="0" smtClean="0">
                <a:solidFill>
                  <a:schemeClr val="accent5">
                    <a:lumMod val="75000"/>
                  </a:schemeClr>
                </a:solidFill>
              </a:rPr>
              <a:t>synthesized in skin.</a:t>
            </a:r>
          </a:p>
          <a:p>
            <a:pPr marL="114300" indent="0" algn="l">
              <a:buNone/>
            </a:pPr>
            <a:endParaRPr lang="en-US" sz="2400" b="1" u="sng" dirty="0" smtClean="0">
              <a:solidFill>
                <a:srgbClr val="00B050"/>
              </a:solidFill>
            </a:endParaRPr>
          </a:p>
          <a:p>
            <a:pPr marL="114300" indent="0" algn="l">
              <a:buNone/>
            </a:pPr>
            <a:r>
              <a:rPr lang="en-US" sz="2800" b="1" u="sng" dirty="0" smtClean="0">
                <a:solidFill>
                  <a:srgbClr val="C00000"/>
                </a:solidFill>
              </a:rPr>
              <a:t>Function on Skin :</a:t>
            </a:r>
          </a:p>
          <a:p>
            <a:pPr marL="114300" indent="0" algn="l">
              <a:buNone/>
            </a:pPr>
            <a:r>
              <a:rPr lang="en-US" sz="2400" b="1" dirty="0" smtClean="0">
                <a:solidFill>
                  <a:schemeClr val="accent5">
                    <a:lumMod val="75000"/>
                  </a:schemeClr>
                </a:solidFill>
              </a:rPr>
              <a:t>-Antioxidant protects against UV radiation.</a:t>
            </a:r>
          </a:p>
          <a:p>
            <a:pPr marL="114300" indent="0" algn="l">
              <a:buNone/>
            </a:pPr>
            <a:r>
              <a:rPr lang="en-US" sz="2400" b="1" dirty="0" smtClean="0">
                <a:solidFill>
                  <a:schemeClr val="accent5">
                    <a:lumMod val="75000"/>
                  </a:schemeClr>
                </a:solidFill>
              </a:rPr>
              <a:t>-Protection against sunburn.</a:t>
            </a:r>
          </a:p>
          <a:p>
            <a:pPr marL="114300" indent="0" algn="l">
              <a:buNone/>
            </a:pPr>
            <a:r>
              <a:rPr lang="en-US" sz="2400" b="1" dirty="0" smtClean="0">
                <a:solidFill>
                  <a:schemeClr val="accent5">
                    <a:lumMod val="75000"/>
                  </a:schemeClr>
                </a:solidFill>
              </a:rPr>
              <a:t>-Repairing burned skin.</a:t>
            </a:r>
          </a:p>
          <a:p>
            <a:pPr marL="114300" indent="0" algn="l">
              <a:buNone/>
            </a:pPr>
            <a:r>
              <a:rPr lang="en-US" sz="2400" b="1" dirty="0" smtClean="0">
                <a:solidFill>
                  <a:schemeClr val="accent5">
                    <a:lumMod val="75000"/>
                  </a:schemeClr>
                </a:solidFill>
              </a:rPr>
              <a:t>-Regulating blood circulation within the skin.</a:t>
            </a:r>
            <a:endParaRPr lang="en-US" sz="2400" b="1" dirty="0">
              <a:solidFill>
                <a:schemeClr val="accent5">
                  <a:lumMod val="75000"/>
                </a:schemeClr>
              </a:solidFill>
            </a:endParaRPr>
          </a:p>
          <a:p>
            <a:pPr marL="114300" indent="0" algn="l">
              <a:buNone/>
            </a:pPr>
            <a:endParaRPr lang="ar-SA" dirty="0"/>
          </a:p>
        </p:txBody>
      </p:sp>
    </p:spTree>
    <p:extLst>
      <p:ext uri="{BB962C8B-B14F-4D97-AF65-F5344CB8AC3E}">
        <p14:creationId xmlns:p14="http://schemas.microsoft.com/office/powerpoint/2010/main" val="1621060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176" y="188640"/>
            <a:ext cx="7221053" cy="1323439"/>
          </a:xfrm>
          <a:prstGeom prst="rect">
            <a:avLst/>
          </a:prstGeom>
          <a:noFill/>
        </p:spPr>
        <p:txBody>
          <a:bodyPr wrap="square" rtlCol="0">
            <a:spAutoFit/>
          </a:bodyPr>
          <a:lstStyle/>
          <a:p>
            <a:pPr algn="l" defTabSz="685800">
              <a:defRPr/>
            </a:pPr>
            <a:r>
              <a:rPr lang="en-US" sz="4000" b="1" dirty="0">
                <a:solidFill>
                  <a:schemeClr val="accent5">
                    <a:lumMod val="50000"/>
                  </a:schemeClr>
                </a:solidFill>
                <a:latin typeface="Baskerville" charset="0"/>
                <a:ea typeface="Baskerville" charset="0"/>
                <a:cs typeface="Baskerville" charset="0"/>
              </a:rPr>
              <a:t>Nutritional supplementation to combat skin aging</a:t>
            </a:r>
          </a:p>
        </p:txBody>
      </p:sp>
      <p:sp>
        <p:nvSpPr>
          <p:cNvPr id="6" name="TextBox 5"/>
          <p:cNvSpPr txBox="1"/>
          <p:nvPr/>
        </p:nvSpPr>
        <p:spPr>
          <a:xfrm>
            <a:off x="323528" y="2414375"/>
            <a:ext cx="8204065" cy="3600986"/>
          </a:xfrm>
          <a:prstGeom prst="rect">
            <a:avLst/>
          </a:prstGeom>
          <a:noFill/>
        </p:spPr>
        <p:txBody>
          <a:bodyPr wrap="square" rtlCol="0">
            <a:spAutoFit/>
          </a:bodyPr>
          <a:lstStyle/>
          <a:p>
            <a:pPr algn="l"/>
            <a:r>
              <a:rPr lang="en-US" sz="3600" b="1" dirty="0">
                <a:solidFill>
                  <a:schemeClr val="bg2">
                    <a:lumMod val="75000"/>
                  </a:schemeClr>
                </a:solidFill>
                <a:latin typeface="Baskerville" charset="0"/>
                <a:ea typeface="Baskerville" charset="0"/>
                <a:cs typeface="Baskerville" charset="0"/>
              </a:rPr>
              <a:t>How do they work?</a:t>
            </a:r>
          </a:p>
          <a:p>
            <a:endParaRPr lang="en-US" sz="2400" i="1" dirty="0">
              <a:latin typeface="Baskerville" charset="0"/>
              <a:ea typeface="Baskerville" charset="0"/>
              <a:cs typeface="Baskerville" charset="0"/>
            </a:endParaRPr>
          </a:p>
          <a:p>
            <a:pPr algn="l"/>
            <a:r>
              <a:rPr lang="en-US" sz="2400" b="1" dirty="0">
                <a:latin typeface="Baskerville" charset="0"/>
                <a:ea typeface="Baskerville" charset="0"/>
                <a:cs typeface="Baskerville" charset="0"/>
              </a:rPr>
              <a:t> Unlike topical products, which are applied to targeted areas, these nutritional formulations are taken orally then metabolized and distributed throughout the body. Then the bloodstream continuously supplies these bioactive compounds to all skin layers. Therefore, these supplements are able to further protect and support the health of the skin.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814868"/>
            <a:ext cx="3312368" cy="1987421"/>
          </a:xfrm>
          <a:prstGeom prst="ellipse">
            <a:avLst/>
          </a:prstGeom>
          <a:ln>
            <a:noFill/>
          </a:ln>
          <a:effectLst>
            <a:softEdge rad="112500"/>
          </a:effectLst>
        </p:spPr>
      </p:pic>
    </p:spTree>
    <p:extLst>
      <p:ext uri="{BB962C8B-B14F-4D97-AF65-F5344CB8AC3E}">
        <p14:creationId xmlns:p14="http://schemas.microsoft.com/office/powerpoint/2010/main" val="1815092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7886700" cy="994172"/>
          </a:xfrm>
        </p:spPr>
        <p:txBody>
          <a:bodyPr/>
          <a:lstStyle/>
          <a:p>
            <a:r>
              <a:rPr lang="en-US" sz="4400" b="1" dirty="0" smtClean="0">
                <a:solidFill>
                  <a:schemeClr val="accent6">
                    <a:lumMod val="75000"/>
                  </a:schemeClr>
                </a:solidFill>
                <a:latin typeface="Baskerville" charset="0"/>
                <a:ea typeface="Baskerville" charset="0"/>
                <a:cs typeface="+mn-cs"/>
              </a:rPr>
              <a:t>Nutritional support for general skin health</a:t>
            </a:r>
            <a:endParaRPr lang="en-US" sz="4400" b="1" dirty="0">
              <a:solidFill>
                <a:schemeClr val="accent6">
                  <a:lumMod val="75000"/>
                </a:schemeClr>
              </a:solidFill>
              <a:latin typeface="Baskerville" charset="0"/>
              <a:ea typeface="Baskerville" charset="0"/>
              <a:cs typeface="+mn-cs"/>
            </a:endParaRPr>
          </a:p>
        </p:txBody>
      </p:sp>
      <p:sp>
        <p:nvSpPr>
          <p:cNvPr id="3" name="Content Placeholder 2"/>
          <p:cNvSpPr>
            <a:spLocks noGrp="1"/>
          </p:cNvSpPr>
          <p:nvPr>
            <p:ph idx="1"/>
          </p:nvPr>
        </p:nvSpPr>
        <p:spPr>
          <a:xfrm>
            <a:off x="279458" y="2060848"/>
            <a:ext cx="8108966" cy="3840815"/>
          </a:xfrm>
        </p:spPr>
        <p:txBody>
          <a:bodyPr>
            <a:normAutofit/>
          </a:bodyPr>
          <a:lstStyle/>
          <a:p>
            <a:pPr marL="0" indent="0" algn="l" defTabSz="685800">
              <a:spcBef>
                <a:spcPts val="0"/>
              </a:spcBef>
              <a:buClrTx/>
              <a:buNone/>
              <a:defRPr/>
            </a:pPr>
            <a:r>
              <a:rPr lang="en-US" sz="2400" b="1" dirty="0" smtClean="0">
                <a:latin typeface="Baskerville" charset="0"/>
                <a:ea typeface="Baskerville" charset="0"/>
                <a:cs typeface="Baskerville" charset="0"/>
              </a:rPr>
              <a:t>- Minerals such as </a:t>
            </a:r>
            <a:r>
              <a:rPr lang="en-US" sz="2400" b="1" dirty="0" smtClean="0">
                <a:solidFill>
                  <a:srgbClr val="7030A0"/>
                </a:solidFill>
                <a:latin typeface="Baskerville" charset="0"/>
                <a:ea typeface="Baskerville" charset="0"/>
                <a:cs typeface="Baskerville" charset="0"/>
              </a:rPr>
              <a:t>selenium </a:t>
            </a:r>
            <a:r>
              <a:rPr lang="en-US" sz="2400" b="1" dirty="0" smtClean="0">
                <a:latin typeface="Baskerville" charset="0"/>
                <a:ea typeface="Baskerville" charset="0"/>
                <a:cs typeface="Baskerville" charset="0"/>
              </a:rPr>
              <a:t>and </a:t>
            </a:r>
            <a:r>
              <a:rPr lang="en-US" sz="2400" b="1" dirty="0" smtClean="0">
                <a:solidFill>
                  <a:srgbClr val="7030A0"/>
                </a:solidFill>
                <a:latin typeface="Baskerville" charset="0"/>
                <a:ea typeface="Baskerville" charset="0"/>
                <a:cs typeface="Baskerville" charset="0"/>
              </a:rPr>
              <a:t>copper</a:t>
            </a:r>
            <a:r>
              <a:rPr lang="en-US" sz="2400" b="1" dirty="0" smtClean="0">
                <a:latin typeface="Baskerville" charset="0"/>
                <a:ea typeface="Baskerville" charset="0"/>
                <a:cs typeface="Baskerville" charset="0"/>
              </a:rPr>
              <a:t> are required for cofactors for the maintenance of anti-oxidant defense systems in the skin. </a:t>
            </a:r>
          </a:p>
          <a:p>
            <a:pPr marL="0" indent="0" algn="l" defTabSz="685800">
              <a:spcBef>
                <a:spcPts val="0"/>
              </a:spcBef>
              <a:buClrTx/>
              <a:buNone/>
              <a:defRPr/>
            </a:pPr>
            <a:endParaRPr lang="en-US" sz="2400" b="1" dirty="0" smtClean="0">
              <a:solidFill>
                <a:srgbClr val="C00000"/>
              </a:solidFill>
              <a:latin typeface="Baskerville" charset="0"/>
              <a:ea typeface="Baskerville" charset="0"/>
              <a:cs typeface="Baskerville" charset="0"/>
            </a:endParaRPr>
          </a:p>
          <a:p>
            <a:pPr marL="0" indent="0" algn="l" defTabSz="685800">
              <a:spcBef>
                <a:spcPts val="0"/>
              </a:spcBef>
              <a:buClrTx/>
              <a:buNone/>
              <a:defRPr/>
            </a:pPr>
            <a:r>
              <a:rPr lang="en-US" sz="2400" b="1" dirty="0">
                <a:solidFill>
                  <a:srgbClr val="C00000"/>
                </a:solidFill>
                <a:latin typeface="Baskerville" charset="0"/>
                <a:ea typeface="Baskerville" charset="0"/>
                <a:cs typeface="Baskerville" charset="0"/>
              </a:rPr>
              <a:t>-</a:t>
            </a:r>
            <a:r>
              <a:rPr lang="en-US" sz="2400" b="1" dirty="0" smtClean="0">
                <a:solidFill>
                  <a:srgbClr val="C00000"/>
                </a:solidFill>
                <a:latin typeface="Baskerville" charset="0"/>
                <a:ea typeface="Baskerville" charset="0"/>
                <a:cs typeface="Baskerville" charset="0"/>
              </a:rPr>
              <a:t>Recently, certain natural ingredients such as curcumin, resveratrol, coenzyme Q10, and </a:t>
            </a:r>
            <a:r>
              <a:rPr lang="en-US" sz="2400" b="1" i="1" dirty="0" err="1" smtClean="0">
                <a:solidFill>
                  <a:srgbClr val="C00000"/>
                </a:solidFill>
                <a:latin typeface="Baskerville" charset="0"/>
                <a:ea typeface="Baskerville" charset="0"/>
                <a:cs typeface="Baskerville" charset="0"/>
              </a:rPr>
              <a:t>superoxidase</a:t>
            </a:r>
            <a:r>
              <a:rPr lang="en-US" sz="2400" b="1" i="1" dirty="0" smtClean="0">
                <a:solidFill>
                  <a:srgbClr val="C00000"/>
                </a:solidFill>
                <a:latin typeface="Baskerville" charset="0"/>
                <a:ea typeface="Baskerville" charset="0"/>
                <a:cs typeface="Baskerville" charset="0"/>
              </a:rPr>
              <a:t> dismutase (SOD) -enriched melon extract-, </a:t>
            </a:r>
            <a:r>
              <a:rPr lang="en-US" sz="2400" b="1" dirty="0" smtClean="0">
                <a:solidFill>
                  <a:srgbClr val="C00000"/>
                </a:solidFill>
                <a:latin typeface="Baskerville" charset="0"/>
                <a:ea typeface="Baskerville" charset="0"/>
                <a:cs typeface="Baskerville" charset="0"/>
              </a:rPr>
              <a:t>have been shown to stimulate the production of these defense antioxidants. </a:t>
            </a:r>
          </a:p>
        </p:txBody>
      </p:sp>
    </p:spTree>
    <p:extLst>
      <p:ext uri="{BB962C8B-B14F-4D97-AF65-F5344CB8AC3E}">
        <p14:creationId xmlns:p14="http://schemas.microsoft.com/office/powerpoint/2010/main" val="549282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556792"/>
            <a:ext cx="7886700" cy="3798686"/>
          </a:xfrm>
        </p:spPr>
        <p:txBody>
          <a:bodyPr>
            <a:normAutofit/>
          </a:bodyPr>
          <a:lstStyle/>
          <a:p>
            <a:pPr algn="l">
              <a:spcBef>
                <a:spcPts val="0"/>
              </a:spcBef>
              <a:defRPr/>
            </a:pPr>
            <a:r>
              <a:rPr lang="en-US" sz="3200" b="1" u="sng" dirty="0">
                <a:latin typeface="Baskerville" charset="0"/>
                <a:ea typeface="Baskerville" charset="0"/>
                <a:cs typeface="Baskerville" charset="0"/>
              </a:rPr>
              <a:t>Carotenoids</a:t>
            </a:r>
            <a:r>
              <a:rPr lang="en-US" sz="2800" dirty="0">
                <a:latin typeface="Baskerville" charset="0"/>
                <a:ea typeface="Baskerville" charset="0"/>
                <a:cs typeface="Baskerville" charset="0"/>
              </a:rPr>
              <a:t>, </a:t>
            </a:r>
            <a:r>
              <a:rPr lang="en-US" sz="2400" b="1" dirty="0" smtClean="0">
                <a:solidFill>
                  <a:srgbClr val="FF0000"/>
                </a:solidFill>
                <a:latin typeface="Baskerville" charset="0"/>
                <a:ea typeface="Baskerville" charset="0"/>
                <a:cs typeface="Baskerville" charset="0"/>
              </a:rPr>
              <a:t>a group of </a:t>
            </a:r>
            <a:r>
              <a:rPr lang="en-US" sz="2400" b="1" dirty="0">
                <a:solidFill>
                  <a:srgbClr val="FF0000"/>
                </a:solidFill>
                <a:latin typeface="Baskerville" charset="0"/>
                <a:ea typeface="Baskerville" charset="0"/>
                <a:cs typeface="Baskerville" charset="0"/>
              </a:rPr>
              <a:t>fat soluble </a:t>
            </a:r>
            <a:r>
              <a:rPr lang="en-US" sz="2400" b="1" dirty="0" smtClean="0">
                <a:solidFill>
                  <a:srgbClr val="FF0000"/>
                </a:solidFill>
                <a:latin typeface="Baskerville" charset="0"/>
                <a:ea typeface="Baskerville" charset="0"/>
                <a:cs typeface="Baskerville" charset="0"/>
              </a:rPr>
              <a:t>compounds </a:t>
            </a:r>
            <a:r>
              <a:rPr lang="en-US" sz="2400" b="1" dirty="0">
                <a:solidFill>
                  <a:srgbClr val="FF0000"/>
                </a:solidFill>
                <a:latin typeface="Baskerville" charset="0"/>
                <a:ea typeface="Baskerville" charset="0"/>
                <a:cs typeface="Baskerville" charset="0"/>
              </a:rPr>
              <a:t>found in orange and red fruits and vegetables</a:t>
            </a:r>
            <a:r>
              <a:rPr lang="en-US" sz="2400" b="1" dirty="0" smtClean="0">
                <a:solidFill>
                  <a:srgbClr val="FF0000"/>
                </a:solidFill>
                <a:latin typeface="Baskerville" charset="0"/>
                <a:ea typeface="Baskerville" charset="0"/>
                <a:cs typeface="Baskerville" charset="0"/>
              </a:rPr>
              <a:t>. It is found in tomato juice which is used in the protection against the harmful UV rays.</a:t>
            </a:r>
          </a:p>
        </p:txBody>
      </p:sp>
      <p:sp>
        <p:nvSpPr>
          <p:cNvPr id="4" name="Title 3"/>
          <p:cNvSpPr>
            <a:spLocks noGrp="1"/>
          </p:cNvSpPr>
          <p:nvPr>
            <p:ph type="title"/>
          </p:nvPr>
        </p:nvSpPr>
        <p:spPr>
          <a:xfrm>
            <a:off x="251520" y="188640"/>
            <a:ext cx="8695878" cy="1486404"/>
          </a:xfrm>
        </p:spPr>
        <p:txBody>
          <a:bodyPr>
            <a:noAutofit/>
          </a:bodyPr>
          <a:lstStyle/>
          <a:p>
            <a:pPr lvl="0"/>
            <a:r>
              <a:rPr lang="en-US" sz="4000" b="1" i="1" dirty="0">
                <a:solidFill>
                  <a:schemeClr val="accent5">
                    <a:lumMod val="50000"/>
                  </a:schemeClr>
                </a:solidFill>
                <a:latin typeface="Baskerville" charset="0"/>
                <a:ea typeface="Baskerville" charset="0"/>
                <a:cs typeface="+mn-cs"/>
              </a:rPr>
              <a:t>Nutrients that support skin health: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4005064"/>
            <a:ext cx="3048000" cy="2026920"/>
          </a:xfrm>
          <a:prstGeom prst="rect">
            <a:avLst/>
          </a:prstGeom>
        </p:spPr>
      </p:pic>
      <p:sp>
        <p:nvSpPr>
          <p:cNvPr id="5" name="5-Point Star 4"/>
          <p:cNvSpPr/>
          <p:nvPr/>
        </p:nvSpPr>
        <p:spPr>
          <a:xfrm>
            <a:off x="7143768" y="3143248"/>
            <a:ext cx="357190" cy="35719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740351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261330" cy="6120679"/>
          </a:xfrm>
        </p:spPr>
        <p:txBody>
          <a:bodyPr>
            <a:normAutofit fontScale="92500" lnSpcReduction="20000"/>
          </a:bodyPr>
          <a:lstStyle/>
          <a:p>
            <a:pPr algn="l"/>
            <a:r>
              <a:rPr lang="en-US" sz="3500" b="1" u="sng" dirty="0">
                <a:solidFill>
                  <a:srgbClr val="FFC000"/>
                </a:solidFill>
                <a:latin typeface="Baskerville" charset="0"/>
                <a:ea typeface="Baskerville" charset="0"/>
                <a:cs typeface="Baskerville" charset="0"/>
              </a:rPr>
              <a:t>Vitamin D</a:t>
            </a:r>
            <a:r>
              <a:rPr lang="en-US" sz="2600" dirty="0" smtClean="0"/>
              <a:t>, </a:t>
            </a:r>
            <a:r>
              <a:rPr lang="en-US" sz="3000" dirty="0" smtClean="0">
                <a:latin typeface="Baskerville" charset="0"/>
                <a:ea typeface="Baskerville" charset="0"/>
                <a:cs typeface="Baskerville" charset="0"/>
              </a:rPr>
              <a:t>it is synthesized in the skin after exposure to sun rays. Insufficient vitamin D levels have been linked to decreased physical performance, poor cardiac health, autoimmune disease, neurologic disorders, several cancers, and increased over all mortality. </a:t>
            </a:r>
          </a:p>
          <a:p>
            <a:pPr algn="l"/>
            <a:endParaRPr lang="en-US" sz="2600" dirty="0" smtClean="0">
              <a:latin typeface="Baskerville" charset="0"/>
              <a:ea typeface="Baskerville" charset="0"/>
              <a:cs typeface="Baskerville" charset="0"/>
            </a:endParaRPr>
          </a:p>
          <a:p>
            <a:pPr marL="114300" indent="0" algn="l">
              <a:buNone/>
            </a:pPr>
            <a:r>
              <a:rPr lang="en-US" sz="3000" b="1" dirty="0" smtClean="0">
                <a:latin typeface="Baskerville" charset="0"/>
                <a:ea typeface="Baskerville" charset="0"/>
                <a:cs typeface="Baskerville" charset="0"/>
              </a:rPr>
              <a:t> -In its active form as </a:t>
            </a:r>
            <a:r>
              <a:rPr lang="en-US" sz="3000" b="1" dirty="0" smtClean="0">
                <a:solidFill>
                  <a:schemeClr val="accent2">
                    <a:lumMod val="75000"/>
                  </a:schemeClr>
                </a:solidFill>
                <a:latin typeface="Baskerville" charset="0"/>
                <a:ea typeface="Baskerville" charset="0"/>
                <a:cs typeface="Baskerville" charset="0"/>
              </a:rPr>
              <a:t>calcitriol</a:t>
            </a:r>
            <a:r>
              <a:rPr lang="en-US" sz="3000" b="1" dirty="0" smtClean="0">
                <a:latin typeface="Baskerville" charset="0"/>
                <a:ea typeface="Baskerville" charset="0"/>
                <a:cs typeface="Baskerville" charset="0"/>
              </a:rPr>
              <a:t>, vitamin D contributes to healthy skin in three ways:</a:t>
            </a:r>
          </a:p>
          <a:p>
            <a:pPr marL="0" indent="0" algn="l">
              <a:buNone/>
            </a:pPr>
            <a:r>
              <a:rPr lang="en-US" sz="2600" b="1" dirty="0">
                <a:latin typeface="Baskerville" charset="0"/>
                <a:ea typeface="Baskerville" charset="0"/>
                <a:cs typeface="Baskerville" charset="0"/>
              </a:rPr>
              <a:t>-</a:t>
            </a:r>
            <a:r>
              <a:rPr lang="en-US" sz="2600" b="1" dirty="0" smtClean="0">
                <a:latin typeface="Baskerville" charset="0"/>
                <a:ea typeface="Baskerville" charset="0"/>
                <a:cs typeface="Baskerville" charset="0"/>
              </a:rPr>
              <a:t>Cells renewal and repair.</a:t>
            </a:r>
          </a:p>
          <a:p>
            <a:pPr marL="0" indent="0" algn="l">
              <a:buNone/>
            </a:pPr>
            <a:r>
              <a:rPr lang="en-US" sz="2600" b="1" dirty="0" smtClean="0">
                <a:solidFill>
                  <a:srgbClr val="C00000"/>
                </a:solidFill>
                <a:latin typeface="Baskerville" charset="0"/>
                <a:ea typeface="Baskerville" charset="0"/>
                <a:cs typeface="Baskerville" charset="0"/>
              </a:rPr>
              <a:t>-Supports the skin’s immune system.</a:t>
            </a:r>
          </a:p>
          <a:p>
            <a:pPr marL="0" indent="0" algn="l">
              <a:buNone/>
            </a:pPr>
            <a:r>
              <a:rPr lang="en-US" sz="2600" b="1" dirty="0" smtClean="0">
                <a:latin typeface="Baskerville" charset="0"/>
                <a:ea typeface="Baskerville" charset="0"/>
                <a:cs typeface="Baskerville" charset="0"/>
              </a:rPr>
              <a:t>-Neutralize free radicals within the epidermal layers. </a:t>
            </a:r>
            <a:endParaRPr lang="en-US" sz="2600" b="1" dirty="0">
              <a:latin typeface="Baskerville" charset="0"/>
              <a:ea typeface="Baskerville" charset="0"/>
              <a:cs typeface="Baskerville" charset="0"/>
            </a:endParaRPr>
          </a:p>
          <a:p>
            <a:pPr marL="0" indent="0" algn="l">
              <a:buNone/>
            </a:pPr>
            <a:r>
              <a:rPr lang="en-US" sz="3000" b="1" dirty="0" smtClean="0">
                <a:solidFill>
                  <a:srgbClr val="C00000"/>
                </a:solidFill>
                <a:latin typeface="Baskerville" charset="0"/>
                <a:ea typeface="Baskerville" charset="0"/>
                <a:cs typeface="Baskerville" charset="0"/>
              </a:rPr>
              <a:t>- However, with more frequent sunscreen (although required), less sun exposure to manufacture vitamin D, as a result we need dietary supplemental intake of vitamin D.</a:t>
            </a:r>
          </a:p>
        </p:txBody>
      </p:sp>
      <p:sp>
        <p:nvSpPr>
          <p:cNvPr id="5" name="5-Point Star 4"/>
          <p:cNvSpPr/>
          <p:nvPr/>
        </p:nvSpPr>
        <p:spPr>
          <a:xfrm>
            <a:off x="7643834" y="500042"/>
            <a:ext cx="357190" cy="35719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562781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7886700" cy="504056"/>
          </a:xfrm>
        </p:spPr>
        <p:txBody>
          <a:bodyPr/>
          <a:lstStyle/>
          <a:p>
            <a:r>
              <a:rPr lang="en-US" sz="4400" b="1" i="1" dirty="0" err="1" smtClean="0">
                <a:solidFill>
                  <a:schemeClr val="accent5">
                    <a:lumMod val="50000"/>
                  </a:schemeClr>
                </a:solidFill>
                <a:latin typeface="Baskerville" charset="0"/>
                <a:ea typeface="Baskerville" charset="0"/>
                <a:cs typeface="+mn-cs"/>
              </a:rPr>
              <a:t>Photoprotective</a:t>
            </a:r>
            <a:r>
              <a:rPr lang="en-US" sz="4400" b="1" i="1" dirty="0" smtClean="0">
                <a:solidFill>
                  <a:schemeClr val="accent5">
                    <a:lumMod val="50000"/>
                  </a:schemeClr>
                </a:solidFill>
                <a:latin typeface="Baskerville" charset="0"/>
                <a:ea typeface="Baskerville" charset="0"/>
                <a:cs typeface="+mn-cs"/>
              </a:rPr>
              <a:t> Nutrients for skin health:</a:t>
            </a:r>
            <a:endParaRPr lang="en-US" sz="4400" b="1" i="1" dirty="0">
              <a:solidFill>
                <a:schemeClr val="accent5">
                  <a:lumMod val="50000"/>
                </a:schemeClr>
              </a:solidFill>
              <a:latin typeface="Baskerville" charset="0"/>
              <a:ea typeface="Baskerville" charset="0"/>
              <a:cs typeface="+mn-cs"/>
            </a:endParaRPr>
          </a:p>
        </p:txBody>
      </p:sp>
      <p:sp>
        <p:nvSpPr>
          <p:cNvPr id="3" name="Content Placeholder 2"/>
          <p:cNvSpPr>
            <a:spLocks noGrp="1"/>
          </p:cNvSpPr>
          <p:nvPr>
            <p:ph idx="1"/>
          </p:nvPr>
        </p:nvSpPr>
        <p:spPr>
          <a:xfrm>
            <a:off x="251520" y="1628800"/>
            <a:ext cx="7620000" cy="5520680"/>
          </a:xfrm>
        </p:spPr>
        <p:txBody>
          <a:bodyPr>
            <a:normAutofit/>
          </a:bodyPr>
          <a:lstStyle/>
          <a:p>
            <a:pPr marL="0" indent="0" algn="l">
              <a:buNone/>
            </a:pPr>
            <a:r>
              <a:rPr lang="en-US" sz="2800" b="1" i="1" dirty="0" smtClean="0">
                <a:solidFill>
                  <a:schemeClr val="accent5">
                    <a:lumMod val="75000"/>
                  </a:schemeClr>
                </a:solidFill>
                <a:latin typeface="Baskerville" charset="0"/>
                <a:ea typeface="Baskerville" charset="0"/>
                <a:cs typeface="Baskerville" charset="0"/>
              </a:rPr>
              <a:t>- Plant </a:t>
            </a:r>
            <a:r>
              <a:rPr lang="en-US" sz="2800" b="1" i="1" dirty="0">
                <a:solidFill>
                  <a:schemeClr val="accent5">
                    <a:lumMod val="75000"/>
                  </a:schemeClr>
                </a:solidFill>
                <a:latin typeface="Baskerville" charset="0"/>
                <a:ea typeface="Baskerville" charset="0"/>
                <a:cs typeface="Baskerville" charset="0"/>
              </a:rPr>
              <a:t>polyphenols</a:t>
            </a:r>
            <a:r>
              <a:rPr lang="en-US" sz="2400" dirty="0" smtClean="0">
                <a:latin typeface="Baskerville" charset="0"/>
                <a:ea typeface="Baskerville" charset="0"/>
                <a:cs typeface="Baskerville" charset="0"/>
              </a:rPr>
              <a:t>, it is found in onions, cacao beans, grape seeds, tea, berries and cherries. This type of antioxidant is rapidly utilized in the body, therefore, daily consumption is recommended. </a:t>
            </a:r>
          </a:p>
          <a:p>
            <a:pPr marL="0" indent="0" algn="l">
              <a:buNone/>
            </a:pPr>
            <a:r>
              <a:rPr lang="en-US" sz="2800" b="1" i="1" dirty="0" smtClean="0">
                <a:solidFill>
                  <a:schemeClr val="accent5">
                    <a:lumMod val="75000"/>
                  </a:schemeClr>
                </a:solidFill>
                <a:latin typeface="Baskerville" charset="0"/>
                <a:ea typeface="Baskerville" charset="0"/>
                <a:cs typeface="Baskerville" charset="0"/>
              </a:rPr>
              <a:t>- Fern </a:t>
            </a:r>
            <a:r>
              <a:rPr lang="en-US" sz="2800" b="1" i="1" dirty="0">
                <a:solidFill>
                  <a:schemeClr val="accent5">
                    <a:lumMod val="75000"/>
                  </a:schemeClr>
                </a:solidFill>
                <a:latin typeface="Baskerville" charset="0"/>
                <a:ea typeface="Baskerville" charset="0"/>
                <a:cs typeface="Baskerville" charset="0"/>
              </a:rPr>
              <a:t>extract</a:t>
            </a:r>
            <a:r>
              <a:rPr lang="en-US" sz="2400" i="1" dirty="0">
                <a:solidFill>
                  <a:schemeClr val="accent6">
                    <a:lumMod val="75000"/>
                  </a:schemeClr>
                </a:solidFill>
                <a:latin typeface="Baskerville" charset="0"/>
                <a:ea typeface="Baskerville" charset="0"/>
                <a:cs typeface="Baskerville" charset="0"/>
              </a:rPr>
              <a:t>, </a:t>
            </a:r>
            <a:r>
              <a:rPr lang="en-US" sz="2400" dirty="0" smtClean="0">
                <a:latin typeface="Baskerville" charset="0"/>
                <a:ea typeface="Baskerville" charset="0"/>
                <a:cs typeface="Baskerville" charset="0"/>
              </a:rPr>
              <a:t>it is found in certain species of fern leaves. It is shown in clinical studies that it can block UV rays that lead to induced skin </a:t>
            </a:r>
            <a:r>
              <a:rPr lang="en-US" sz="2400" dirty="0" err="1" smtClean="0">
                <a:latin typeface="Baskerville" charset="0"/>
                <a:ea typeface="Baskerville" charset="0"/>
                <a:cs typeface="Baskerville" charset="0"/>
              </a:rPr>
              <a:t>phototoxicity</a:t>
            </a:r>
            <a:r>
              <a:rPr lang="en-US" sz="2400" dirty="0" smtClean="0">
                <a:latin typeface="Baskerville" charset="0"/>
                <a:ea typeface="Baskerville" charset="0"/>
                <a:cs typeface="Baskerville" charset="0"/>
              </a:rPr>
              <a:t>. </a:t>
            </a:r>
            <a:endParaRPr lang="en-US" sz="2400" i="1" dirty="0">
              <a:solidFill>
                <a:schemeClr val="accent6">
                  <a:lumMod val="75000"/>
                </a:schemeClr>
              </a:solidFill>
              <a:latin typeface="Baskerville" charset="0"/>
              <a:ea typeface="Baskerville" charset="0"/>
              <a:cs typeface="Baskerville"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737"/>
          <a:stretch/>
        </p:blipFill>
        <p:spPr>
          <a:xfrm>
            <a:off x="6804248" y="4749557"/>
            <a:ext cx="1841889" cy="1944216"/>
          </a:xfrm>
          <a:prstGeom prst="rect">
            <a:avLst/>
          </a:prstGeom>
        </p:spPr>
      </p:pic>
    </p:spTree>
    <p:extLst>
      <p:ext uri="{BB962C8B-B14F-4D97-AF65-F5344CB8AC3E}">
        <p14:creationId xmlns:p14="http://schemas.microsoft.com/office/powerpoint/2010/main" val="1729103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531229" cy="1143000"/>
          </a:xfrm>
        </p:spPr>
        <p:txBody>
          <a:bodyPr/>
          <a:lstStyle/>
          <a:p>
            <a:r>
              <a:rPr lang="en-US" sz="4400" b="1" i="1" dirty="0" smtClean="0">
                <a:solidFill>
                  <a:schemeClr val="accent5">
                    <a:lumMod val="50000"/>
                  </a:schemeClr>
                </a:solidFill>
                <a:latin typeface="Baskerville" charset="0"/>
                <a:ea typeface="Baskerville" charset="0"/>
                <a:cs typeface="Baskerville" charset="0"/>
              </a:rPr>
              <a:t>Natural</a:t>
            </a:r>
            <a:r>
              <a:rPr lang="en-US" sz="4400" b="1" dirty="0" smtClean="0">
                <a:solidFill>
                  <a:schemeClr val="accent5">
                    <a:lumMod val="50000"/>
                  </a:schemeClr>
                </a:solidFill>
                <a:latin typeface="Baskerville" charset="0"/>
                <a:ea typeface="Baskerville" charset="0"/>
                <a:cs typeface="Baskerville" charset="0"/>
              </a:rPr>
              <a:t> ingredient to restore skin </a:t>
            </a:r>
            <a:endParaRPr lang="en-US" sz="4400" b="1" dirty="0">
              <a:solidFill>
                <a:schemeClr val="accent5">
                  <a:lumMod val="50000"/>
                </a:schemeClr>
              </a:solidFill>
              <a:latin typeface="Baskerville" charset="0"/>
              <a:ea typeface="Baskerville" charset="0"/>
              <a:cs typeface="Baskerville" charset="0"/>
            </a:endParaRPr>
          </a:p>
        </p:txBody>
      </p:sp>
      <p:sp>
        <p:nvSpPr>
          <p:cNvPr id="3" name="Content Placeholder 2"/>
          <p:cNvSpPr>
            <a:spLocks noGrp="1"/>
          </p:cNvSpPr>
          <p:nvPr>
            <p:ph idx="1"/>
          </p:nvPr>
        </p:nvSpPr>
        <p:spPr/>
        <p:txBody>
          <a:bodyPr>
            <a:normAutofit/>
          </a:bodyPr>
          <a:lstStyle/>
          <a:p>
            <a:pPr marL="0" indent="0" algn="l">
              <a:buNone/>
            </a:pPr>
            <a:r>
              <a:rPr lang="en-US" sz="2800" b="1" dirty="0">
                <a:solidFill>
                  <a:schemeClr val="accent5">
                    <a:lumMod val="75000"/>
                  </a:schemeClr>
                </a:solidFill>
                <a:latin typeface="Baskerville" charset="0"/>
                <a:ea typeface="Baskerville" charset="0"/>
                <a:cs typeface="Baskerville" charset="0"/>
              </a:rPr>
              <a:t>Plant-based ceramides</a:t>
            </a:r>
          </a:p>
          <a:p>
            <a:pPr marL="0" indent="0" algn="l">
              <a:buNone/>
            </a:pPr>
            <a:r>
              <a:rPr lang="en-US" sz="2800" b="1" dirty="0" smtClean="0">
                <a:solidFill>
                  <a:schemeClr val="accent5">
                    <a:lumMod val="75000"/>
                  </a:schemeClr>
                </a:solidFill>
                <a:latin typeface="Baskerville" charset="0"/>
                <a:ea typeface="Baskerville" charset="0"/>
                <a:cs typeface="Baskerville" charset="0"/>
              </a:rPr>
              <a:t>- Ceramides are a lipid rich protective layer within the epidermis, it decreases naturally with age. We can obtain ceramides mainly from rice bran, wheat flour, and wheat germ oil.</a:t>
            </a:r>
          </a:p>
          <a:p>
            <a:pPr marL="0" indent="0" algn="l">
              <a:buNone/>
            </a:pPr>
            <a:r>
              <a:rPr lang="en-US" sz="2800" b="1" dirty="0" smtClean="0">
                <a:solidFill>
                  <a:schemeClr val="accent5">
                    <a:lumMod val="75000"/>
                  </a:schemeClr>
                </a:solidFill>
                <a:latin typeface="Baskerville" charset="0"/>
                <a:ea typeface="Baskerville" charset="0"/>
                <a:cs typeface="Baskerville" charset="0"/>
              </a:rPr>
              <a:t>- And since it plays an important role in preventing dehydration in the skin, oral supplemented plant-based ceramides may help to combat skin aging. </a:t>
            </a:r>
            <a:endParaRPr lang="en-US" sz="2800" b="1" dirty="0">
              <a:solidFill>
                <a:schemeClr val="accent5">
                  <a:lumMod val="75000"/>
                </a:schemeClr>
              </a:solidFill>
              <a:latin typeface="Baskerville" charset="0"/>
              <a:ea typeface="Baskerville" charset="0"/>
              <a:cs typeface="Baskerville" charset="0"/>
            </a:endParaRPr>
          </a:p>
        </p:txBody>
      </p:sp>
    </p:spTree>
    <p:extLst>
      <p:ext uri="{BB962C8B-B14F-4D97-AF65-F5344CB8AC3E}">
        <p14:creationId xmlns:p14="http://schemas.microsoft.com/office/powerpoint/2010/main" val="1871792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251808" cy="4896544"/>
          </a:xfrm>
        </p:spPr>
        <p:txBody>
          <a:bodyPr>
            <a:normAutofit fontScale="92500" lnSpcReduction="10000"/>
          </a:bodyPr>
          <a:lstStyle/>
          <a:p>
            <a:pPr marL="0" indent="0" algn="l" defTabSz="685800">
              <a:spcBef>
                <a:spcPts val="0"/>
              </a:spcBef>
              <a:buClrTx/>
              <a:buNone/>
              <a:defRPr/>
            </a:pPr>
            <a:r>
              <a:rPr lang="en-US" sz="3600" b="1" dirty="0">
                <a:solidFill>
                  <a:schemeClr val="accent6">
                    <a:lumMod val="50000"/>
                  </a:schemeClr>
                </a:solidFill>
                <a:latin typeface="Baskerville" charset="0"/>
                <a:ea typeface="Baskerville" charset="0"/>
              </a:rPr>
              <a:t>Soy compounds, it benefits the skin in many ways:</a:t>
            </a:r>
          </a:p>
          <a:p>
            <a:pPr marL="0" indent="0" algn="l" defTabSz="685800">
              <a:spcBef>
                <a:spcPts val="0"/>
              </a:spcBef>
              <a:buClrTx/>
              <a:buNone/>
              <a:defRPr/>
            </a:pPr>
            <a:endParaRPr lang="en-US" sz="2800" dirty="0" smtClean="0">
              <a:latin typeface="Baskerville" charset="0"/>
              <a:ea typeface="Baskerville" charset="0"/>
              <a:cs typeface="Baskerville" charset="0"/>
            </a:endParaRPr>
          </a:p>
          <a:p>
            <a:pPr marL="114300" indent="0" algn="l" defTabSz="685800">
              <a:spcBef>
                <a:spcPts val="0"/>
              </a:spcBef>
              <a:buClrTx/>
              <a:buNone/>
              <a:defRPr/>
            </a:pPr>
            <a:r>
              <a:rPr lang="en-US" sz="2800" b="1" dirty="0" smtClean="0">
                <a:latin typeface="Baskerville" charset="0"/>
                <a:ea typeface="Baskerville" charset="0"/>
                <a:cs typeface="Baskerville" charset="0"/>
              </a:rPr>
              <a:t>- Antioxidant and protects the DNA in the skin.</a:t>
            </a:r>
          </a:p>
          <a:p>
            <a:pPr marL="114300" indent="0" algn="l" defTabSz="685800">
              <a:spcBef>
                <a:spcPts val="0"/>
              </a:spcBef>
              <a:buClrTx/>
              <a:buNone/>
              <a:defRPr/>
            </a:pPr>
            <a:endParaRPr lang="en-US" sz="2800" b="1" dirty="0" smtClean="0">
              <a:latin typeface="Baskerville" charset="0"/>
              <a:ea typeface="Baskerville" charset="0"/>
              <a:cs typeface="Baskerville" charset="0"/>
            </a:endParaRPr>
          </a:p>
          <a:p>
            <a:pPr marL="114300" indent="0" algn="l" defTabSz="685800">
              <a:spcBef>
                <a:spcPts val="0"/>
              </a:spcBef>
              <a:buClrTx/>
              <a:buNone/>
              <a:defRPr/>
            </a:pPr>
            <a:r>
              <a:rPr lang="en-US" sz="2800" b="1" dirty="0" smtClean="0">
                <a:latin typeface="Baskerville" charset="0"/>
                <a:ea typeface="Baskerville" charset="0"/>
                <a:cs typeface="Baskerville" charset="0"/>
              </a:rPr>
              <a:t>- It blocks UV induced cellular damage.</a:t>
            </a:r>
          </a:p>
          <a:p>
            <a:pPr marL="114300" indent="0" algn="l" defTabSz="685800">
              <a:spcBef>
                <a:spcPts val="0"/>
              </a:spcBef>
              <a:buClrTx/>
              <a:buNone/>
              <a:defRPr/>
            </a:pPr>
            <a:r>
              <a:rPr lang="en-US" sz="2800" b="1" dirty="0" smtClean="0">
                <a:latin typeface="Baskerville" charset="0"/>
                <a:ea typeface="Baskerville" charset="0"/>
                <a:cs typeface="Baskerville" charset="0"/>
              </a:rPr>
              <a:t> </a:t>
            </a:r>
          </a:p>
          <a:p>
            <a:pPr marL="114300" indent="0" algn="l" defTabSz="685800">
              <a:spcBef>
                <a:spcPts val="0"/>
              </a:spcBef>
              <a:buClrTx/>
              <a:buNone/>
              <a:defRPr/>
            </a:pPr>
            <a:r>
              <a:rPr lang="en-US" sz="2800" b="1" dirty="0" smtClean="0">
                <a:solidFill>
                  <a:schemeClr val="accent5">
                    <a:lumMod val="60000"/>
                    <a:lumOff val="40000"/>
                  </a:schemeClr>
                </a:solidFill>
                <a:latin typeface="Baskerville" charset="0"/>
                <a:ea typeface="Baskerville" charset="0"/>
                <a:cs typeface="Baskerville" charset="0"/>
              </a:rPr>
              <a:t>- It has a soy protein peptides that stimulates collagen within the dermis.</a:t>
            </a:r>
          </a:p>
          <a:p>
            <a:pPr marL="0" indent="0" algn="l" defTabSz="685800">
              <a:spcBef>
                <a:spcPts val="0"/>
              </a:spcBef>
              <a:buClrTx/>
              <a:buNone/>
              <a:defRPr/>
            </a:pPr>
            <a:endParaRPr lang="en-US" sz="2800" dirty="0" smtClean="0">
              <a:latin typeface="Baskerville" charset="0"/>
              <a:ea typeface="Baskerville" charset="0"/>
              <a:cs typeface="Baskerville" charset="0"/>
            </a:endParaRPr>
          </a:p>
          <a:p>
            <a:pPr marL="0" indent="0" algn="l" defTabSz="685800">
              <a:spcBef>
                <a:spcPts val="0"/>
              </a:spcBef>
              <a:buClrTx/>
              <a:buNone/>
              <a:defRPr/>
            </a:pPr>
            <a:r>
              <a:rPr lang="en-US" sz="2800" b="1" dirty="0">
                <a:latin typeface="Baskerville" charset="0"/>
                <a:ea typeface="Baskerville" charset="0"/>
                <a:cs typeface="Baskerville" charset="0"/>
              </a:rPr>
              <a:t> </a:t>
            </a:r>
            <a:r>
              <a:rPr lang="en-US" sz="2800" b="1" dirty="0" smtClean="0">
                <a:latin typeface="Baskerville" charset="0"/>
                <a:ea typeface="Baskerville" charset="0"/>
                <a:cs typeface="Baskerville" charset="0"/>
              </a:rPr>
              <a:t>-Also it may assist in delaying skin aging due to exerting some estrogenic activity.</a:t>
            </a:r>
          </a:p>
          <a:p>
            <a:pPr marL="0" indent="0" defTabSz="685800">
              <a:spcBef>
                <a:spcPts val="0"/>
              </a:spcBef>
              <a:buClrTx/>
              <a:buNone/>
              <a:defRPr/>
            </a:pPr>
            <a:endParaRPr 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8546" y="4941168"/>
            <a:ext cx="2865454" cy="1916832"/>
          </a:xfrm>
          <a:prstGeom prst="rect">
            <a:avLst/>
          </a:prstGeom>
        </p:spPr>
      </p:pic>
    </p:spTree>
    <p:extLst>
      <p:ext uri="{BB962C8B-B14F-4D97-AF65-F5344CB8AC3E}">
        <p14:creationId xmlns:p14="http://schemas.microsoft.com/office/powerpoint/2010/main" val="1495533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426170"/>
          </a:xfrm>
        </p:spPr>
        <p:txBody>
          <a:bodyPr/>
          <a:lstStyle/>
          <a:p>
            <a:pPr algn="ctr"/>
            <a:r>
              <a:rPr lang="en-US" b="1" u="sng" dirty="0" smtClean="0">
                <a:solidFill>
                  <a:schemeClr val="accent5">
                    <a:lumMod val="50000"/>
                  </a:schemeClr>
                </a:solidFill>
                <a:latin typeface="Baskerville" charset="0"/>
                <a:ea typeface="Baskerville" charset="0"/>
                <a:cs typeface="Baskerville" charset="0"/>
              </a:rPr>
              <a:t>Topical interventions in skin aging</a:t>
            </a:r>
            <a:endParaRPr lang="en-US" b="1" u="sng" dirty="0">
              <a:solidFill>
                <a:schemeClr val="accent5">
                  <a:lumMod val="50000"/>
                </a:schemeClr>
              </a:solidFill>
              <a:latin typeface="Baskerville" charset="0"/>
              <a:ea typeface="Baskerville" charset="0"/>
              <a:cs typeface="Baskerville" charset="0"/>
            </a:endParaRPr>
          </a:p>
        </p:txBody>
      </p:sp>
      <p:sp>
        <p:nvSpPr>
          <p:cNvPr id="3" name="Content Placeholder 2"/>
          <p:cNvSpPr>
            <a:spLocks noGrp="1"/>
          </p:cNvSpPr>
          <p:nvPr>
            <p:ph idx="1"/>
          </p:nvPr>
        </p:nvSpPr>
        <p:spPr>
          <a:xfrm>
            <a:off x="467544" y="2125266"/>
            <a:ext cx="7886700" cy="3263504"/>
          </a:xfrm>
        </p:spPr>
        <p:txBody>
          <a:bodyPr>
            <a:normAutofit/>
          </a:bodyPr>
          <a:lstStyle/>
          <a:p>
            <a:pPr algn="l"/>
            <a:r>
              <a:rPr lang="en-US" sz="3200" b="1" i="1" dirty="0" err="1" smtClean="0">
                <a:solidFill>
                  <a:schemeClr val="accent5">
                    <a:lumMod val="75000"/>
                  </a:schemeClr>
                </a:solidFill>
              </a:rPr>
              <a:t>Cosmeceuticals</a:t>
            </a:r>
            <a:r>
              <a:rPr lang="en-US" sz="2800" i="1" dirty="0" smtClean="0"/>
              <a:t>, </a:t>
            </a:r>
            <a:r>
              <a:rPr lang="en-US" sz="2400" b="1" dirty="0" smtClean="0"/>
              <a:t>they are topical products that exerts both </a:t>
            </a:r>
            <a:r>
              <a:rPr lang="en-US" sz="2400" b="1" i="1" dirty="0" smtClean="0">
                <a:solidFill>
                  <a:schemeClr val="accent5">
                    <a:lumMod val="75000"/>
                  </a:schemeClr>
                </a:solidFill>
              </a:rPr>
              <a:t>cosmetic</a:t>
            </a:r>
            <a:r>
              <a:rPr lang="en-US" sz="2400" b="1" dirty="0" smtClean="0"/>
              <a:t> and </a:t>
            </a:r>
            <a:r>
              <a:rPr lang="en-US" sz="2400" b="1" i="1" dirty="0" smtClean="0">
                <a:solidFill>
                  <a:schemeClr val="accent5">
                    <a:lumMod val="75000"/>
                  </a:schemeClr>
                </a:solidFill>
              </a:rPr>
              <a:t>therapeutic</a:t>
            </a:r>
            <a:r>
              <a:rPr lang="en-US" sz="2400" b="1" i="1" dirty="0" smtClean="0"/>
              <a:t> </a:t>
            </a:r>
            <a:r>
              <a:rPr lang="en-US" sz="2400" b="1" dirty="0" smtClean="0"/>
              <a:t>benefits. </a:t>
            </a:r>
          </a:p>
          <a:p>
            <a:pPr marL="0" indent="0" algn="l">
              <a:buNone/>
            </a:pPr>
            <a:r>
              <a:rPr lang="en-US" sz="2400" b="1" dirty="0" smtClean="0"/>
              <a:t>Sunscreens and </a:t>
            </a:r>
            <a:r>
              <a:rPr lang="en-US" sz="2400" b="1" dirty="0" err="1" smtClean="0"/>
              <a:t>retinoids</a:t>
            </a:r>
            <a:r>
              <a:rPr lang="en-US" sz="2400" b="1" dirty="0" smtClean="0"/>
              <a:t> have been proven their safety and effectiveness in reducing photo damaged skin</a:t>
            </a:r>
            <a:r>
              <a:rPr lang="en-US" sz="2800" dirty="0" smtClean="0"/>
              <a:t>.</a:t>
            </a:r>
          </a:p>
          <a:p>
            <a:pPr marL="0" indent="0">
              <a:buNone/>
            </a:pPr>
            <a:r>
              <a:rPr lang="en-US" sz="2800" dirty="0" smtClean="0"/>
              <a:t>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625" y="4286523"/>
            <a:ext cx="3140968" cy="220449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560" r="20170" b="2241"/>
          <a:stretch/>
        </p:blipFill>
        <p:spPr>
          <a:xfrm rot="21077178">
            <a:off x="3293849" y="4141546"/>
            <a:ext cx="1486843" cy="2494448"/>
          </a:xfrm>
          <a:prstGeom prst="rect">
            <a:avLst/>
          </a:prstGeom>
        </p:spPr>
      </p:pic>
    </p:spTree>
    <p:extLst>
      <p:ext uri="{BB962C8B-B14F-4D97-AF65-F5344CB8AC3E}">
        <p14:creationId xmlns:p14="http://schemas.microsoft.com/office/powerpoint/2010/main" val="2004118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7620000" cy="1268760"/>
          </a:xfrm>
        </p:spPr>
        <p:txBody>
          <a:bodyPr/>
          <a:lstStyle/>
          <a:p>
            <a:pPr algn="ctr"/>
            <a:r>
              <a:rPr lang="en-US" sz="4400" b="1" dirty="0"/>
              <a:t>FUNCTIONS OF THE </a:t>
            </a:r>
            <a:r>
              <a:rPr lang="en-US" sz="4400" b="1" dirty="0" smtClean="0"/>
              <a:t>SKIN</a:t>
            </a:r>
            <a:endParaRPr lang="ar-SA" sz="4400" b="1" dirty="0"/>
          </a:p>
        </p:txBody>
      </p:sp>
      <p:sp>
        <p:nvSpPr>
          <p:cNvPr id="3" name="عنصر نائب للمحتوى 2"/>
          <p:cNvSpPr>
            <a:spLocks noGrp="1"/>
          </p:cNvSpPr>
          <p:nvPr>
            <p:ph idx="1"/>
          </p:nvPr>
        </p:nvSpPr>
        <p:spPr>
          <a:xfrm>
            <a:off x="179512" y="1268760"/>
            <a:ext cx="7897688" cy="5472608"/>
          </a:xfrm>
        </p:spPr>
        <p:txBody>
          <a:bodyPr>
            <a:normAutofit fontScale="85000" lnSpcReduction="20000"/>
          </a:bodyPr>
          <a:lstStyle/>
          <a:p>
            <a:pPr marL="114300" indent="0" algn="l">
              <a:buNone/>
            </a:pPr>
            <a:r>
              <a:rPr lang="ar-SA" sz="3000" b="1" dirty="0" smtClean="0">
                <a:solidFill>
                  <a:schemeClr val="accent3">
                    <a:lumMod val="50000"/>
                  </a:schemeClr>
                </a:solidFill>
              </a:rPr>
              <a:t> </a:t>
            </a:r>
            <a:r>
              <a:rPr lang="en-US" sz="3000" b="1" dirty="0" smtClean="0">
                <a:solidFill>
                  <a:schemeClr val="accent3">
                    <a:lumMod val="50000"/>
                  </a:schemeClr>
                </a:solidFill>
              </a:rPr>
              <a:t> - Regulate excretion of metabolic waste.</a:t>
            </a:r>
          </a:p>
          <a:p>
            <a:pPr marL="114300" indent="0" algn="l">
              <a:buNone/>
            </a:pPr>
            <a:r>
              <a:rPr lang="en-US" sz="3000" b="1" dirty="0"/>
              <a:t> </a:t>
            </a:r>
            <a:r>
              <a:rPr lang="en-US" sz="3000" b="1" dirty="0" smtClean="0"/>
              <a:t>- Includes receptors </a:t>
            </a:r>
            <a:r>
              <a:rPr lang="en-US" sz="3000" b="1" dirty="0">
                <a:solidFill>
                  <a:schemeClr val="accent5">
                    <a:lumMod val="50000"/>
                  </a:schemeClr>
                </a:solidFill>
              </a:rPr>
              <a:t>for</a:t>
            </a:r>
            <a:r>
              <a:rPr lang="en-US" sz="3000" b="1" dirty="0"/>
              <a:t> pain</a:t>
            </a:r>
            <a:r>
              <a:rPr lang="en-US" sz="3000" b="1" dirty="0" smtClean="0"/>
              <a:t>. </a:t>
            </a:r>
          </a:p>
          <a:p>
            <a:pPr marL="114300" indent="0" algn="l">
              <a:buNone/>
            </a:pPr>
            <a:r>
              <a:rPr lang="en-US" sz="3000" b="1" dirty="0">
                <a:solidFill>
                  <a:schemeClr val="bg2">
                    <a:lumMod val="50000"/>
                  </a:schemeClr>
                </a:solidFill>
              </a:rPr>
              <a:t> </a:t>
            </a:r>
            <a:r>
              <a:rPr lang="en-US" sz="3000" b="1" dirty="0" smtClean="0">
                <a:solidFill>
                  <a:schemeClr val="bg2">
                    <a:lumMod val="50000"/>
                  </a:schemeClr>
                </a:solidFill>
              </a:rPr>
              <a:t>- Regulates temperature.</a:t>
            </a:r>
          </a:p>
          <a:p>
            <a:pPr marL="114300" indent="0" algn="l">
              <a:buNone/>
            </a:pPr>
            <a:r>
              <a:rPr lang="en-US" altLang="ar-SA" sz="3000" b="1" dirty="0" smtClean="0"/>
              <a:t> - Sensory </a:t>
            </a:r>
            <a:r>
              <a:rPr lang="en-US" altLang="ar-SA" sz="3000" b="1" dirty="0"/>
              <a:t>organ for touch, heat, cold, socio-sexual and emotional sensations. </a:t>
            </a:r>
          </a:p>
          <a:p>
            <a:pPr marL="114300" indent="0" algn="l">
              <a:buNone/>
            </a:pPr>
            <a:r>
              <a:rPr lang="en-US" altLang="ar-SA" sz="3000" b="1" dirty="0" smtClean="0">
                <a:solidFill>
                  <a:schemeClr val="bg2">
                    <a:lumMod val="50000"/>
                  </a:schemeClr>
                </a:solidFill>
              </a:rPr>
              <a:t> - Vitamin </a:t>
            </a:r>
            <a:r>
              <a:rPr lang="en-US" altLang="ar-SA" sz="3000" b="1" dirty="0">
                <a:solidFill>
                  <a:schemeClr val="bg2">
                    <a:lumMod val="50000"/>
                  </a:schemeClr>
                </a:solidFill>
              </a:rPr>
              <a:t>D </a:t>
            </a:r>
            <a:r>
              <a:rPr lang="en-US" altLang="ar-SA" sz="3000" b="1" dirty="0" smtClean="0">
                <a:solidFill>
                  <a:schemeClr val="bg2">
                    <a:lumMod val="50000"/>
                  </a:schemeClr>
                </a:solidFill>
              </a:rPr>
              <a:t>synthesis.</a:t>
            </a:r>
          </a:p>
          <a:p>
            <a:pPr marL="114300" indent="0" algn="l">
              <a:buNone/>
            </a:pPr>
            <a:r>
              <a:rPr lang="en-US" altLang="ar-SA" sz="3000" b="1" dirty="0" smtClean="0"/>
              <a:t> - Immunological </a:t>
            </a:r>
            <a:r>
              <a:rPr lang="en-US" altLang="ar-SA" sz="3000" b="1" dirty="0"/>
              <a:t>function mediated by </a:t>
            </a:r>
            <a:r>
              <a:rPr lang="en-US" altLang="ar-SA" sz="3000" b="1" u="sng" dirty="0"/>
              <a:t>Langerhans cells</a:t>
            </a:r>
            <a:r>
              <a:rPr lang="en-US" altLang="ar-SA" sz="3000" b="1" dirty="0"/>
              <a:t>. </a:t>
            </a:r>
            <a:endParaRPr lang="en-US" altLang="ar-SA" sz="3000" b="1" dirty="0" smtClean="0"/>
          </a:p>
          <a:p>
            <a:pPr marL="114300" indent="0" algn="l">
              <a:buNone/>
            </a:pPr>
            <a:r>
              <a:rPr lang="en-US" sz="3000" b="1" dirty="0" smtClean="0">
                <a:solidFill>
                  <a:schemeClr val="bg2">
                    <a:lumMod val="50000"/>
                  </a:schemeClr>
                </a:solidFill>
              </a:rPr>
              <a:t> -</a:t>
            </a:r>
            <a:r>
              <a:rPr lang="en-US" sz="3000" b="1" dirty="0" smtClean="0"/>
              <a:t> </a:t>
            </a:r>
            <a:r>
              <a:rPr lang="en-US" sz="3000" b="1" dirty="0" smtClean="0">
                <a:solidFill>
                  <a:schemeClr val="bg2">
                    <a:lumMod val="50000"/>
                  </a:schemeClr>
                </a:solidFill>
              </a:rPr>
              <a:t>Prevents </a:t>
            </a:r>
            <a:r>
              <a:rPr lang="en-US" sz="3000" b="1" dirty="0">
                <a:solidFill>
                  <a:schemeClr val="bg2">
                    <a:lumMod val="50000"/>
                  </a:schemeClr>
                </a:solidFill>
              </a:rPr>
              <a:t>loss of essential body fluids, and penetration of toxic substances</a:t>
            </a:r>
            <a:r>
              <a:rPr lang="en-US" sz="3000" b="1" dirty="0" smtClean="0">
                <a:solidFill>
                  <a:schemeClr val="bg2">
                    <a:lumMod val="50000"/>
                  </a:schemeClr>
                </a:solidFill>
              </a:rPr>
              <a:t>.</a:t>
            </a:r>
          </a:p>
          <a:p>
            <a:pPr marL="114300" indent="0" algn="l">
              <a:buNone/>
            </a:pPr>
            <a:endParaRPr lang="en-US" sz="2400" b="1" dirty="0" smtClean="0">
              <a:solidFill>
                <a:schemeClr val="bg2">
                  <a:lumMod val="50000"/>
                </a:schemeClr>
              </a:solidFill>
            </a:endParaRPr>
          </a:p>
          <a:p>
            <a:pPr marL="114300" indent="0" algn="l">
              <a:buNone/>
            </a:pPr>
            <a:r>
              <a:rPr lang="en-US" sz="3000" b="1" dirty="0" smtClean="0">
                <a:solidFill>
                  <a:srgbClr val="C00000"/>
                </a:solidFill>
              </a:rPr>
              <a:t>Can you mention another function</a:t>
            </a:r>
          </a:p>
          <a:p>
            <a:pPr marL="114300" indent="0" algn="l">
              <a:buNone/>
            </a:pPr>
            <a:r>
              <a:rPr lang="en-US" sz="3000" b="1" dirty="0" smtClean="0">
                <a:solidFill>
                  <a:srgbClr val="C00000"/>
                </a:solidFill>
              </a:rPr>
              <a:t> for the skin by using the figure ?  </a:t>
            </a:r>
            <a:endParaRPr lang="en-US" sz="3000" b="1" dirty="0">
              <a:solidFill>
                <a:srgbClr val="C00000"/>
              </a:solidFill>
            </a:endParaRPr>
          </a:p>
          <a:p>
            <a:pPr marL="114300" indent="0" algn="l">
              <a:buNone/>
            </a:pPr>
            <a:r>
              <a:rPr lang="en-US" sz="2400" dirty="0" smtClean="0"/>
              <a:t> </a:t>
            </a:r>
            <a:r>
              <a:rPr lang="en-US" dirty="0" smtClean="0"/>
              <a:t>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5301208"/>
            <a:ext cx="2304256" cy="12947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021064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28625" indent="-428625">
              <a:buFont typeface="Arial" charset="0"/>
              <a:buChar char="•"/>
            </a:pPr>
            <a:r>
              <a:rPr lang="en-US" sz="4000" b="1" i="1" dirty="0">
                <a:solidFill>
                  <a:schemeClr val="accent5">
                    <a:lumMod val="50000"/>
                  </a:schemeClr>
                </a:solidFill>
                <a:latin typeface="Baskerville" charset="0"/>
                <a:ea typeface="Baskerville" charset="0"/>
                <a:cs typeface="Baskerville" charset="0"/>
              </a:rPr>
              <a:t>Categories of </a:t>
            </a:r>
            <a:r>
              <a:rPr lang="en-US" sz="4000" b="1" i="1" dirty="0" err="1">
                <a:solidFill>
                  <a:schemeClr val="accent5">
                    <a:lumMod val="50000"/>
                  </a:schemeClr>
                </a:solidFill>
                <a:latin typeface="Baskerville" charset="0"/>
                <a:ea typeface="Baskerville" charset="0"/>
                <a:cs typeface="Baskerville" charset="0"/>
              </a:rPr>
              <a:t>cosmeceutical</a:t>
            </a:r>
            <a:r>
              <a:rPr lang="en-US" sz="4000" b="1" i="1" dirty="0">
                <a:solidFill>
                  <a:schemeClr val="accent5">
                    <a:lumMod val="50000"/>
                  </a:schemeClr>
                </a:solidFill>
                <a:latin typeface="Baskerville" charset="0"/>
                <a:ea typeface="Baskerville" charset="0"/>
                <a:cs typeface="Baskerville" charset="0"/>
              </a:rPr>
              <a:t> on the market:</a:t>
            </a:r>
          </a:p>
        </p:txBody>
      </p:sp>
      <p:sp>
        <p:nvSpPr>
          <p:cNvPr id="3" name="Content Placeholder 2"/>
          <p:cNvSpPr>
            <a:spLocks noGrp="1"/>
          </p:cNvSpPr>
          <p:nvPr>
            <p:ph idx="1"/>
          </p:nvPr>
        </p:nvSpPr>
        <p:spPr>
          <a:xfrm>
            <a:off x="179512" y="1628800"/>
            <a:ext cx="8208912" cy="4772000"/>
          </a:xfrm>
        </p:spPr>
        <p:txBody>
          <a:bodyPr>
            <a:normAutofit/>
          </a:bodyPr>
          <a:lstStyle/>
          <a:p>
            <a:pPr marL="0" indent="0" algn="l">
              <a:buNone/>
            </a:pPr>
            <a:r>
              <a:rPr lang="en-US" sz="3600" dirty="0">
                <a:latin typeface="Baskerville" charset="0"/>
                <a:ea typeface="Baskerville" charset="0"/>
                <a:cs typeface="Baskerville" charset="0"/>
              </a:rPr>
              <a:t>Exfoliating and whitening agents</a:t>
            </a:r>
            <a:r>
              <a:rPr lang="en-US" sz="3600" dirty="0" smtClean="0">
                <a:latin typeface="Baskerville" charset="0"/>
                <a:ea typeface="Baskerville" charset="0"/>
                <a:cs typeface="Baskerville" charset="0"/>
              </a:rPr>
              <a:t>.</a:t>
            </a:r>
            <a:endParaRPr lang="en-US" sz="3600" dirty="0">
              <a:latin typeface="Baskerville" charset="0"/>
              <a:ea typeface="Baskerville" charset="0"/>
              <a:cs typeface="Baskerville" charset="0"/>
            </a:endParaRPr>
          </a:p>
          <a:p>
            <a:pPr marL="0" indent="0" algn="l">
              <a:buNone/>
            </a:pPr>
            <a:r>
              <a:rPr lang="en-US" sz="3600" dirty="0">
                <a:latin typeface="Baskerville" charset="0"/>
                <a:ea typeface="Baskerville" charset="0"/>
                <a:cs typeface="Baskerville" charset="0"/>
              </a:rPr>
              <a:t>Antioxidants and regenerating products such as peptide.</a:t>
            </a:r>
          </a:p>
          <a:p>
            <a:pPr marL="0" indent="0" algn="l">
              <a:buNone/>
            </a:pPr>
            <a:r>
              <a:rPr lang="en-US" sz="3600" dirty="0">
                <a:latin typeface="Baskerville" charset="0"/>
                <a:ea typeface="Baskerville" charset="0"/>
                <a:cs typeface="Baskerville" charset="0"/>
              </a:rPr>
              <a:t>Stem cell-based skincare.</a:t>
            </a:r>
          </a:p>
        </p:txBody>
      </p:sp>
    </p:spTree>
    <p:extLst>
      <p:ext uri="{BB962C8B-B14F-4D97-AF65-F5344CB8AC3E}">
        <p14:creationId xmlns:p14="http://schemas.microsoft.com/office/powerpoint/2010/main" val="1372949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5816" y="1628800"/>
            <a:ext cx="6858000" cy="1790700"/>
          </a:xfrm>
        </p:spPr>
        <p:txBody>
          <a:bodyPr/>
          <a:lstStyle/>
          <a:p>
            <a:r>
              <a:rPr lang="en-US" b="1" u="sng" dirty="0" smtClean="0">
                <a:latin typeface="Adobe Gothic Std B" panose="020B0800000000000000" pitchFamily="34" charset="-128"/>
                <a:ea typeface="Adobe Gothic Std B" panose="020B0800000000000000" pitchFamily="34" charset="-128"/>
              </a:rPr>
              <a:t>Acne</a:t>
            </a:r>
            <a:endParaRPr lang="en-US" b="1" u="sng" dirty="0">
              <a:latin typeface="Adobe Gothic Std B" panose="020B0800000000000000" pitchFamily="34" charset="-128"/>
              <a:ea typeface="Adobe Gothic Std B" panose="020B0800000000000000" pitchFamily="34" charset="-12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9750" b="2591"/>
          <a:stretch/>
        </p:blipFill>
        <p:spPr>
          <a:xfrm>
            <a:off x="5636967" y="2348880"/>
            <a:ext cx="2784101" cy="4245242"/>
          </a:xfrm>
          <a:prstGeom prst="rect">
            <a:avLst/>
          </a:prstGeom>
        </p:spPr>
      </p:pic>
    </p:spTree>
    <p:extLst>
      <p:ext uri="{BB962C8B-B14F-4D97-AF65-F5344CB8AC3E}">
        <p14:creationId xmlns:p14="http://schemas.microsoft.com/office/powerpoint/2010/main" val="35410882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cs typeface="+mn-cs"/>
              </a:rPr>
              <a:t>What is Acne?</a:t>
            </a:r>
            <a:endParaRPr lang="en-US" b="1" i="1" dirty="0">
              <a:cs typeface="+mn-cs"/>
            </a:endParaRPr>
          </a:p>
        </p:txBody>
      </p:sp>
      <p:sp>
        <p:nvSpPr>
          <p:cNvPr id="3" name="Content Placeholder 2"/>
          <p:cNvSpPr>
            <a:spLocks noGrp="1"/>
          </p:cNvSpPr>
          <p:nvPr>
            <p:ph idx="1"/>
          </p:nvPr>
        </p:nvSpPr>
        <p:spPr>
          <a:xfrm>
            <a:off x="395536" y="1336223"/>
            <a:ext cx="7886700" cy="3898066"/>
          </a:xfrm>
        </p:spPr>
        <p:txBody>
          <a:bodyPr>
            <a:normAutofit/>
          </a:bodyPr>
          <a:lstStyle/>
          <a:p>
            <a:pPr algn="l" rtl="0"/>
            <a:r>
              <a:rPr lang="en-US" sz="2000" b="1" dirty="0">
                <a:latin typeface="Comic Sans MS" panose="030F0702030302020204" pitchFamily="66" charset="0"/>
              </a:rPr>
              <a:t>A dermatologic condition characterized by lesions that most often appear on face &amp; neck, chest, back shoulders &amp; upper </a:t>
            </a:r>
            <a:r>
              <a:rPr lang="en-US" sz="2000" b="1" dirty="0" smtClean="0">
                <a:latin typeface="Comic Sans MS" panose="030F0702030302020204" pitchFamily="66" charset="0"/>
              </a:rPr>
              <a:t>arm.</a:t>
            </a:r>
          </a:p>
          <a:p>
            <a:pPr marL="114300" indent="0" algn="l" rtl="0">
              <a:buNone/>
            </a:pPr>
            <a:endParaRPr lang="en-US" sz="2000" b="1" dirty="0">
              <a:latin typeface="Comic Sans MS" panose="030F0702030302020204" pitchFamily="66" charset="0"/>
            </a:endParaRPr>
          </a:p>
          <a:p>
            <a:pPr algn="l" rtl="0"/>
            <a:r>
              <a:rPr lang="en-US" sz="2000" b="1" dirty="0">
                <a:latin typeface="Comic Sans MS" panose="030F0702030302020204" pitchFamily="66" charset="0"/>
              </a:rPr>
              <a:t>Acne is characterized by pimples, cysts, and abscesses.</a:t>
            </a:r>
          </a:p>
          <a:p>
            <a:pPr algn="l" rtl="0"/>
            <a:endParaRPr lang="en-US" sz="1500" dirty="0">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5823" y="3407154"/>
            <a:ext cx="2063662" cy="2593597"/>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090" y="4578580"/>
            <a:ext cx="1748558" cy="1311419"/>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090" y="3522737"/>
            <a:ext cx="1748558" cy="894770"/>
          </a:xfrm>
          <a:prstGeom prst="rect">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7223" y="3399481"/>
            <a:ext cx="1537473" cy="1044278"/>
          </a:xfrm>
          <a:prstGeom prst="rect">
            <a:avLst/>
          </a:prstGeom>
          <a:ln>
            <a:noFill/>
          </a:ln>
          <a:effectLst>
            <a:softEdge rad="112500"/>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3966" y="4573147"/>
            <a:ext cx="1719179" cy="1289384"/>
          </a:xfrm>
          <a:prstGeom prst="rect">
            <a:avLst/>
          </a:prstGeom>
          <a:ln>
            <a:noFill/>
          </a:ln>
          <a:effectLst>
            <a:softEdge rad="112500"/>
          </a:effectLst>
        </p:spPr>
      </p:pic>
    </p:spTree>
    <p:extLst>
      <p:ext uri="{BB962C8B-B14F-4D97-AF65-F5344CB8AC3E}">
        <p14:creationId xmlns:p14="http://schemas.microsoft.com/office/powerpoint/2010/main" val="4040570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y6KX5bZOg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86467" y="1411746"/>
            <a:ext cx="6432460" cy="3618259"/>
          </a:xfrm>
          <a:prstGeom prst="rect">
            <a:avLst/>
          </a:prstGeom>
        </p:spPr>
      </p:pic>
      <p:sp>
        <p:nvSpPr>
          <p:cNvPr id="5" name="TextBox 4"/>
          <p:cNvSpPr txBox="1"/>
          <p:nvPr/>
        </p:nvSpPr>
        <p:spPr>
          <a:xfrm>
            <a:off x="1700012" y="5300461"/>
            <a:ext cx="5302876" cy="300082"/>
          </a:xfrm>
          <a:prstGeom prst="rect">
            <a:avLst/>
          </a:prstGeom>
          <a:noFill/>
        </p:spPr>
        <p:txBody>
          <a:bodyPr wrap="square" rtlCol="0">
            <a:spAutoFit/>
          </a:bodyPr>
          <a:lstStyle/>
          <a:p>
            <a:pPr algn="ctr"/>
            <a:r>
              <a:rPr lang="en-US" sz="1350" dirty="0"/>
              <a:t>Watch video Until 2:38 </a:t>
            </a:r>
          </a:p>
        </p:txBody>
      </p:sp>
    </p:spTree>
    <p:extLst>
      <p:ext uri="{BB962C8B-B14F-4D97-AF65-F5344CB8AC3E}">
        <p14:creationId xmlns:p14="http://schemas.microsoft.com/office/powerpoint/2010/main" val="13599392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27" y="763168"/>
            <a:ext cx="7620000" cy="1143000"/>
          </a:xfrm>
        </p:spPr>
        <p:txBody>
          <a:bodyPr/>
          <a:lstStyle/>
          <a:p>
            <a:r>
              <a:rPr lang="en-US" b="1" dirty="0" smtClean="0">
                <a:latin typeface="Adobe Garamond Pro Bold" panose="02020702060506020403" pitchFamily="18" charset="0"/>
                <a:cs typeface="+mn-cs"/>
              </a:rPr>
              <a:t>Causes of Acne:</a:t>
            </a:r>
            <a:r>
              <a:rPr lang="en-US" b="1" dirty="0">
                <a:cs typeface="+mn-cs"/>
              </a:rPr>
              <a:t/>
            </a:r>
            <a:br>
              <a:rPr lang="en-US" b="1" dirty="0">
                <a:cs typeface="+mn-cs"/>
              </a:rPr>
            </a:br>
            <a:endParaRPr lang="en-US" b="1" dirty="0">
              <a:latin typeface="Adobe Garamond Pro Bold" panose="02020702060506020403" pitchFamily="18" charset="0"/>
              <a:cs typeface="+mn-cs"/>
            </a:endParaRPr>
          </a:p>
        </p:txBody>
      </p:sp>
      <p:sp>
        <p:nvSpPr>
          <p:cNvPr id="3" name="Content Placeholder 2"/>
          <p:cNvSpPr>
            <a:spLocks noGrp="1"/>
          </p:cNvSpPr>
          <p:nvPr>
            <p:ph idx="1"/>
          </p:nvPr>
        </p:nvSpPr>
        <p:spPr>
          <a:xfrm>
            <a:off x="107504" y="1555890"/>
            <a:ext cx="8496944" cy="3047628"/>
          </a:xfrm>
        </p:spPr>
        <p:txBody>
          <a:bodyPr>
            <a:normAutofit fontScale="85000" lnSpcReduction="20000"/>
          </a:bodyPr>
          <a:lstStyle/>
          <a:p>
            <a:pPr marL="385763" indent="-385763" algn="l" rtl="0">
              <a:buFont typeface="+mj-lt"/>
              <a:buAutoNum type="alphaUcPeriod"/>
            </a:pPr>
            <a:r>
              <a:rPr lang="en-US" sz="2800" b="1" dirty="0" smtClean="0">
                <a:latin typeface="Comic Sans MS" panose="030F0702030302020204" pitchFamily="66" charset="0"/>
              </a:rPr>
              <a:t>Environmental Factors</a:t>
            </a:r>
          </a:p>
          <a:p>
            <a:pPr marL="385763" indent="-385763" algn="l" rtl="0">
              <a:buFont typeface="+mj-lt"/>
              <a:buAutoNum type="alphaUcPeriod"/>
            </a:pPr>
            <a:r>
              <a:rPr lang="en-US" sz="2800" b="1" dirty="0" smtClean="0">
                <a:latin typeface="Comic Sans MS" panose="030F0702030302020204" pitchFamily="66" charset="0"/>
              </a:rPr>
              <a:t>Genetic Factors</a:t>
            </a:r>
          </a:p>
          <a:p>
            <a:pPr marL="385763" indent="-385763" algn="l" rtl="0">
              <a:buFont typeface="+mj-lt"/>
              <a:buAutoNum type="alphaUcPeriod"/>
            </a:pPr>
            <a:r>
              <a:rPr lang="en-US" sz="2800" b="1" dirty="0" smtClean="0">
                <a:latin typeface="Comic Sans MS" panose="030F0702030302020204" pitchFamily="66" charset="0"/>
              </a:rPr>
              <a:t>Exposure to tobacco smoke, industrial oils</a:t>
            </a:r>
          </a:p>
          <a:p>
            <a:pPr marL="385763" indent="-385763" algn="l" rtl="0">
              <a:buFont typeface="+mj-lt"/>
              <a:buAutoNum type="alphaUcPeriod"/>
            </a:pPr>
            <a:r>
              <a:rPr lang="en-US" sz="2800" b="1" dirty="0" smtClean="0">
                <a:latin typeface="Comic Sans MS" panose="030F0702030302020204" pitchFamily="66" charset="0"/>
              </a:rPr>
              <a:t>Excessive scrubbing and washing of skin </a:t>
            </a:r>
            <a:r>
              <a:rPr lang="en-US" sz="1900" b="1" dirty="0">
                <a:solidFill>
                  <a:srgbClr val="C00000"/>
                </a:solidFill>
                <a:latin typeface="Comic Sans MS" panose="030F0702030302020204" pitchFamily="66" charset="0"/>
              </a:rPr>
              <a:t>(because it increases oil production)</a:t>
            </a:r>
          </a:p>
          <a:p>
            <a:pPr marL="385763" indent="-385763" algn="l" rtl="0">
              <a:buFont typeface="+mj-lt"/>
              <a:buAutoNum type="alphaUcPeriod"/>
            </a:pPr>
            <a:r>
              <a:rPr lang="en-US" sz="2800" b="1" dirty="0" smtClean="0">
                <a:latin typeface="Comic Sans MS" panose="030F0702030302020204" pitchFamily="66" charset="0"/>
              </a:rPr>
              <a:t>Using many types of cosmetics</a:t>
            </a:r>
          </a:p>
          <a:p>
            <a:pPr marL="385763" indent="-385763" algn="l" rtl="0">
              <a:buFont typeface="+mj-lt"/>
              <a:buAutoNum type="alphaUcPeriod"/>
            </a:pPr>
            <a:r>
              <a:rPr lang="en-US" sz="2800" b="1" dirty="0" smtClean="0">
                <a:latin typeface="Comic Sans MS" panose="030F0702030302020204" pitchFamily="66" charset="0"/>
              </a:rPr>
              <a:t>Oil based hair products &amp; Sun tan lotion</a:t>
            </a:r>
            <a:r>
              <a:rPr lang="en-US" sz="2800" b="1" dirty="0" smtClean="0">
                <a:solidFill>
                  <a:srgbClr val="C00000"/>
                </a:solidFill>
                <a:latin typeface="Comic Sans MS" panose="030F0702030302020204" pitchFamily="66" charset="0"/>
              </a:rPr>
              <a:t> </a:t>
            </a:r>
            <a:r>
              <a:rPr lang="en-US" sz="1600" b="1" dirty="0">
                <a:solidFill>
                  <a:srgbClr val="C00000"/>
                </a:solidFill>
                <a:latin typeface="Comic Sans MS" panose="030F0702030302020204" pitchFamily="66" charset="0"/>
              </a:rPr>
              <a:t>(they block oil glands&gt; worsen acnes)</a:t>
            </a:r>
          </a:p>
          <a:p>
            <a:pPr marL="0" indent="0" algn="l" rtl="0">
              <a:buNone/>
            </a:pPr>
            <a:endParaRPr lang="en-US" sz="1650" dirty="0">
              <a:solidFill>
                <a:srgbClr val="FFC000"/>
              </a:solidFill>
              <a:latin typeface="Comic Sans MS" panose="030F0702030302020204" pitchFamily="66" charset="0"/>
            </a:endParaRPr>
          </a:p>
          <a:p>
            <a:pPr marL="0" indent="0" algn="l" rtl="0">
              <a:buNone/>
            </a:pPr>
            <a:r>
              <a:rPr lang="en-US" sz="1900" b="1" dirty="0">
                <a:solidFill>
                  <a:srgbClr val="FFC000"/>
                </a:solidFill>
                <a:latin typeface="Comic Sans MS" panose="030F0702030302020204" pitchFamily="66" charset="0"/>
              </a:rPr>
              <a:t>* Acnes is NOT caused by poor hygiene or fatty food and chocolates!</a:t>
            </a:r>
            <a:endParaRPr lang="en-US" b="1" dirty="0"/>
          </a:p>
          <a:p>
            <a:pPr marL="0" indent="0" algn="l" rtl="0">
              <a:buNone/>
            </a:pPr>
            <a:endParaRPr lang="en-US" sz="1650" dirty="0">
              <a:solidFill>
                <a:srgbClr val="FFC000"/>
              </a:solidFill>
              <a:latin typeface="Comic Sans MS" panose="030F0702030302020204" pitchFamily="66" charset="0"/>
            </a:endParaRPr>
          </a:p>
          <a:p>
            <a:pPr marL="385763" indent="-385763" algn="l" rtl="0">
              <a:buFont typeface="+mj-lt"/>
              <a:buAutoNum type="alphaUcPeriod"/>
            </a:pPr>
            <a:endParaRPr lang="en-US" dirty="0" smtClean="0">
              <a:latin typeface="Comic Sans MS" panose="030F0702030302020204" pitchFamily="66" charset="0"/>
            </a:endParaRPr>
          </a:p>
          <a:p>
            <a:pPr marL="385763" indent="-385763" algn="l" rtl="0">
              <a:buFont typeface="+mj-lt"/>
              <a:buAutoNum type="alphaUcPeriod"/>
            </a:pPr>
            <a:endParaRPr lang="en-US" dirty="0" smtClean="0">
              <a:latin typeface="Comic Sans MS" panose="030F0702030302020204" pitchFamily="66" charset="0"/>
            </a:endParaRPr>
          </a:p>
          <a:p>
            <a:pPr algn="l" rtl="0"/>
            <a:endParaRPr lang="en-US" dirty="0" smtClean="0"/>
          </a:p>
          <a:p>
            <a:pPr algn="l" rtl="0"/>
            <a:endParaRPr lang="en-US" dirty="0"/>
          </a:p>
        </p:txBody>
      </p:sp>
      <p:sp>
        <p:nvSpPr>
          <p:cNvPr id="4" name="TextBox 3"/>
          <p:cNvSpPr txBox="1"/>
          <p:nvPr/>
        </p:nvSpPr>
        <p:spPr>
          <a:xfrm>
            <a:off x="345468" y="4912097"/>
            <a:ext cx="7939825" cy="1962076"/>
          </a:xfrm>
          <a:prstGeom prst="rect">
            <a:avLst/>
          </a:prstGeom>
          <a:noFill/>
        </p:spPr>
        <p:txBody>
          <a:bodyPr wrap="square" rtlCol="0">
            <a:spAutoFit/>
          </a:bodyPr>
          <a:lstStyle/>
          <a:p>
            <a:pPr algn="ctr" rtl="0"/>
            <a:r>
              <a:rPr lang="en-US" b="1" dirty="0">
                <a:latin typeface="Comic Sans MS" panose="030F0702030302020204" pitchFamily="66" charset="0"/>
              </a:rPr>
              <a:t>The role of hormones is significant at puberty since they are high at this stage:</a:t>
            </a:r>
          </a:p>
          <a:p>
            <a:pPr algn="ctr" rtl="0"/>
            <a:r>
              <a:rPr lang="en-US" b="1" dirty="0">
                <a:solidFill>
                  <a:schemeClr val="accent1">
                    <a:lumMod val="75000"/>
                  </a:schemeClr>
                </a:solidFill>
                <a:latin typeface="Comic Sans MS" panose="030F0702030302020204" pitchFamily="66" charset="0"/>
              </a:rPr>
              <a:t>Male hormones </a:t>
            </a:r>
            <a:r>
              <a:rPr lang="en-US" b="1" dirty="0">
                <a:latin typeface="Comic Sans MS" panose="030F0702030302020204" pitchFamily="66" charset="0"/>
              </a:rPr>
              <a:t>&gt; enlarge sebaceous glands &gt; increases sebum production&gt; plug formation</a:t>
            </a:r>
          </a:p>
          <a:p>
            <a:pPr algn="ctr" rtl="0"/>
            <a:r>
              <a:rPr lang="en-US" b="1" dirty="0">
                <a:solidFill>
                  <a:srgbClr val="FF0066"/>
                </a:solidFill>
                <a:latin typeface="Comic Sans MS" panose="030F0702030302020204" pitchFamily="66" charset="0"/>
              </a:rPr>
              <a:t>Female hormones</a:t>
            </a:r>
            <a:r>
              <a:rPr lang="en-US" b="1" dirty="0">
                <a:latin typeface="Comic Sans MS" panose="030F0702030302020204" pitchFamily="66" charset="0"/>
              </a:rPr>
              <a:t>&gt; have beneficial effect… that’s why doctors recommend birth control pills for women who have acnes.</a:t>
            </a:r>
          </a:p>
          <a:p>
            <a:pPr algn="ctr" rtl="0"/>
            <a:endParaRPr lang="en-US" sz="1350" dirty="0">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9247" y="3919929"/>
            <a:ext cx="569838" cy="84420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312543"/>
            <a:ext cx="1239593" cy="13483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248118" y="1268760"/>
            <a:ext cx="720080" cy="1060135"/>
          </a:xfrm>
          <a:prstGeom prst="rect">
            <a:avLst/>
          </a:prstGeom>
        </p:spPr>
      </p:pic>
      <p:pic>
        <p:nvPicPr>
          <p:cNvPr id="3074" name="Picture 2" descr="نتيجة بحث الصور عن ‪environmental factor Clip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4008" y="686797"/>
            <a:ext cx="1115584" cy="11639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9008" y="176350"/>
            <a:ext cx="810343" cy="810343"/>
          </a:xfrm>
          <a:prstGeom prst="rect">
            <a:avLst/>
          </a:prstGeom>
        </p:spPr>
      </p:pic>
    </p:spTree>
    <p:extLst>
      <p:ext uri="{BB962C8B-B14F-4D97-AF65-F5344CB8AC3E}">
        <p14:creationId xmlns:p14="http://schemas.microsoft.com/office/powerpoint/2010/main" val="25001103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04507582"/>
              </p:ext>
            </p:extLst>
          </p:nvPr>
        </p:nvGraphicFramePr>
        <p:xfrm>
          <a:off x="381090" y="116632"/>
          <a:ext cx="8653798"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829" y="3992718"/>
            <a:ext cx="1699754" cy="1761724"/>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27656" y="3992717"/>
            <a:ext cx="1521619" cy="1143000"/>
          </a:xfrm>
          <a:prstGeom prst="rect">
            <a:avLst/>
          </a:prstGeom>
        </p:spPr>
      </p:pic>
    </p:spTree>
    <p:extLst>
      <p:ext uri="{BB962C8B-B14F-4D97-AF65-F5344CB8AC3E}">
        <p14:creationId xmlns:p14="http://schemas.microsoft.com/office/powerpoint/2010/main" val="1022681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4492"/>
            <a:ext cx="7620000" cy="646236"/>
          </a:xfrm>
        </p:spPr>
        <p:txBody>
          <a:bodyPr/>
          <a:lstStyle/>
          <a:p>
            <a:r>
              <a:rPr lang="en-US" sz="4000" b="1" dirty="0" smtClean="0">
                <a:latin typeface="Aharoni" panose="02010803020104030203" pitchFamily="2" charset="-79"/>
                <a:ea typeface="Adobe Gothic Std B" panose="020B0800000000000000" pitchFamily="34" charset="-128"/>
                <a:cs typeface="+mn-cs"/>
              </a:rPr>
              <a:t>Topical Treatments</a:t>
            </a:r>
            <a:endParaRPr lang="en-US" sz="4000" b="1" dirty="0">
              <a:latin typeface="Aharoni" panose="02010803020104030203" pitchFamily="2" charset="-79"/>
              <a:ea typeface="Adobe Gothic Std B" panose="020B0800000000000000" pitchFamily="34" charset="-128"/>
              <a:cs typeface="+mn-cs"/>
            </a:endParaRPr>
          </a:p>
        </p:txBody>
      </p:sp>
      <p:sp>
        <p:nvSpPr>
          <p:cNvPr id="3" name="Content Placeholder 2"/>
          <p:cNvSpPr>
            <a:spLocks noGrp="1"/>
          </p:cNvSpPr>
          <p:nvPr>
            <p:ph idx="1"/>
          </p:nvPr>
        </p:nvSpPr>
        <p:spPr>
          <a:xfrm>
            <a:off x="321138" y="1122908"/>
            <a:ext cx="7863245" cy="5647905"/>
          </a:xfrm>
        </p:spPr>
        <p:txBody>
          <a:bodyPr>
            <a:normAutofit lnSpcReduction="10000"/>
          </a:bodyPr>
          <a:lstStyle/>
          <a:p>
            <a:pPr algn="l" rtl="0"/>
            <a:r>
              <a:rPr lang="en-US" sz="2400" b="1" dirty="0">
                <a:solidFill>
                  <a:schemeClr val="accent5">
                    <a:lumMod val="50000"/>
                  </a:schemeClr>
                </a:solidFill>
                <a:latin typeface="Comic Sans MS" panose="030F0702030302020204" pitchFamily="66" charset="0"/>
              </a:rPr>
              <a:t>Cream, Gel, lotion, solution.</a:t>
            </a:r>
          </a:p>
          <a:p>
            <a:pPr algn="l" rtl="0"/>
            <a:r>
              <a:rPr lang="en-US" sz="2400" b="1" dirty="0">
                <a:solidFill>
                  <a:schemeClr val="accent5">
                    <a:lumMod val="75000"/>
                  </a:schemeClr>
                </a:solidFill>
                <a:latin typeface="Comic Sans MS" panose="030F0702030302020204" pitchFamily="66" charset="0"/>
              </a:rPr>
              <a:t>Cream: for sensitive &amp; dry skin</a:t>
            </a:r>
          </a:p>
          <a:p>
            <a:pPr algn="l" rtl="0"/>
            <a:r>
              <a:rPr lang="en-US" sz="2400" b="1" dirty="0">
                <a:solidFill>
                  <a:schemeClr val="accent5">
                    <a:lumMod val="50000"/>
                  </a:schemeClr>
                </a:solidFill>
                <a:latin typeface="Comic Sans MS" panose="030F0702030302020204" pitchFamily="66" charset="0"/>
              </a:rPr>
              <a:t>Gel &amp; solution: for oily skin</a:t>
            </a:r>
          </a:p>
          <a:p>
            <a:pPr algn="l" rtl="0"/>
            <a:r>
              <a:rPr lang="en-US" sz="2400" b="1" dirty="0">
                <a:solidFill>
                  <a:schemeClr val="accent5">
                    <a:lumMod val="75000"/>
                  </a:schemeClr>
                </a:solidFill>
                <a:latin typeface="Comic Sans MS" panose="030F0702030302020204" pitchFamily="66" charset="0"/>
              </a:rPr>
              <a:t>Lotion: can be used for any skin type, easily spread over hairy skin surface.</a:t>
            </a:r>
            <a:endParaRPr lang="en-US" sz="2400" b="1" dirty="0" smtClean="0">
              <a:solidFill>
                <a:schemeClr val="accent5">
                  <a:lumMod val="75000"/>
                </a:schemeClr>
              </a:solidFill>
              <a:latin typeface="Comic Sans MS" panose="030F0702030302020204" pitchFamily="66" charset="0"/>
            </a:endParaRPr>
          </a:p>
          <a:p>
            <a:pPr algn="l" rtl="0"/>
            <a:r>
              <a:rPr lang="en-US" sz="2400" b="1" dirty="0">
                <a:solidFill>
                  <a:schemeClr val="accent5">
                    <a:lumMod val="50000"/>
                  </a:schemeClr>
                </a:solidFill>
                <a:latin typeface="Comic Sans MS" panose="030F0702030302020204" pitchFamily="66" charset="0"/>
              </a:rPr>
              <a:t>Most topical treatments dry the skin to some degree &amp; cause minor peeling &gt;peeling </a:t>
            </a:r>
            <a:r>
              <a:rPr lang="en-US" sz="2400" b="1" dirty="0" err="1">
                <a:solidFill>
                  <a:schemeClr val="accent5">
                    <a:lumMod val="50000"/>
                  </a:schemeClr>
                </a:solidFill>
                <a:latin typeface="Comic Sans MS" panose="030F0702030302020204" pitchFamily="66" charset="0"/>
              </a:rPr>
              <a:t>smoothes</a:t>
            </a:r>
            <a:r>
              <a:rPr lang="en-US" sz="2400" b="1" dirty="0">
                <a:solidFill>
                  <a:schemeClr val="accent5">
                    <a:lumMod val="50000"/>
                  </a:schemeClr>
                </a:solidFill>
                <a:latin typeface="Comic Sans MS" panose="030F0702030302020204" pitchFamily="66" charset="0"/>
              </a:rPr>
              <a:t> facial skin and helps resolve lesions.</a:t>
            </a:r>
          </a:p>
          <a:p>
            <a:pPr algn="l" rtl="0"/>
            <a:r>
              <a:rPr lang="en-US" sz="2400" b="1" dirty="0">
                <a:solidFill>
                  <a:schemeClr val="accent5">
                    <a:lumMod val="75000"/>
                  </a:schemeClr>
                </a:solidFill>
                <a:latin typeface="Comic Sans MS" panose="030F0702030302020204" pitchFamily="66" charset="0"/>
              </a:rPr>
              <a:t>* Topical treatment often takes 4-6 weeks</a:t>
            </a:r>
          </a:p>
          <a:p>
            <a:pPr algn="l" rtl="0"/>
            <a:r>
              <a:rPr lang="en-US" sz="2400" b="1" dirty="0">
                <a:solidFill>
                  <a:schemeClr val="accent5">
                    <a:lumMod val="50000"/>
                  </a:schemeClr>
                </a:solidFill>
                <a:latin typeface="Comic Sans MS" panose="030F0702030302020204" pitchFamily="66" charset="0"/>
              </a:rPr>
              <a:t>Topical retinoid: naturally synthesis compounds that are chemically similar To vitamin A (which is necessary for skin growth &amp; maintenance).</a:t>
            </a:r>
          </a:p>
          <a:p>
            <a:pPr algn="l" rtl="0"/>
            <a:r>
              <a:rPr lang="en-US" sz="2400" b="1" dirty="0">
                <a:solidFill>
                  <a:schemeClr val="accent5">
                    <a:lumMod val="75000"/>
                  </a:schemeClr>
                </a:solidFill>
                <a:latin typeface="Comic Sans MS" panose="030F0702030302020204" pitchFamily="66" charset="0"/>
              </a:rPr>
              <a:t>Topical retinoid: are available as creams, gels, and solutions.</a:t>
            </a:r>
          </a:p>
          <a:p>
            <a:pPr marL="0" indent="0" algn="l" rtl="0">
              <a:buNone/>
            </a:pPr>
            <a:endParaRPr lang="en-US" sz="2000" b="1"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053" y="116632"/>
            <a:ext cx="2189156" cy="1006276"/>
          </a:xfrm>
          <a:prstGeom prst="rect">
            <a:avLst/>
          </a:prstGeom>
          <a:ln>
            <a:noFill/>
          </a:ln>
          <a:effectLst>
            <a:softEdge rad="112500"/>
          </a:effectLst>
        </p:spPr>
      </p:pic>
    </p:spTree>
    <p:extLst>
      <p:ext uri="{BB962C8B-B14F-4D97-AF65-F5344CB8AC3E}">
        <p14:creationId xmlns:p14="http://schemas.microsoft.com/office/powerpoint/2010/main" val="3790245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7620000" cy="1143000"/>
          </a:xfrm>
        </p:spPr>
        <p:txBody>
          <a:bodyPr/>
          <a:lstStyle/>
          <a:p>
            <a:r>
              <a:rPr lang="en-US" sz="4000" b="1" dirty="0" smtClean="0">
                <a:latin typeface="Adobe Gothic Std B" panose="020B0800000000000000" pitchFamily="34" charset="-128"/>
                <a:ea typeface="Adobe Gothic Std B" panose="020B0800000000000000" pitchFamily="34" charset="-128"/>
                <a:cs typeface="+mn-cs"/>
              </a:rPr>
              <a:t>Systemic treatment:</a:t>
            </a:r>
            <a:endParaRPr lang="en-US" sz="4000" b="1" dirty="0">
              <a:latin typeface="Adobe Gothic Std B" panose="020B0800000000000000" pitchFamily="34" charset="-128"/>
              <a:ea typeface="Adobe Gothic Std B" panose="020B0800000000000000" pitchFamily="34" charset="-128"/>
              <a:cs typeface="+mn-cs"/>
            </a:endParaRPr>
          </a:p>
        </p:txBody>
      </p:sp>
      <p:sp>
        <p:nvSpPr>
          <p:cNvPr id="3" name="Content Placeholder 2"/>
          <p:cNvSpPr>
            <a:spLocks noGrp="1"/>
          </p:cNvSpPr>
          <p:nvPr>
            <p:ph idx="1"/>
          </p:nvPr>
        </p:nvSpPr>
        <p:spPr>
          <a:xfrm>
            <a:off x="251520" y="1556792"/>
            <a:ext cx="7620000" cy="5286777"/>
          </a:xfrm>
        </p:spPr>
        <p:txBody>
          <a:bodyPr/>
          <a:lstStyle/>
          <a:p>
            <a:pPr algn="l" rtl="0"/>
            <a:r>
              <a:rPr lang="en-US" sz="2400" b="1" dirty="0" smtClean="0">
                <a:solidFill>
                  <a:schemeClr val="accent5">
                    <a:lumMod val="75000"/>
                  </a:schemeClr>
                </a:solidFill>
                <a:latin typeface="Comic Sans MS" panose="030F0702030302020204" pitchFamily="66" charset="0"/>
              </a:rPr>
              <a:t>Oral medication, antibiotics, oral retinoid, antiandrogens.</a:t>
            </a:r>
          </a:p>
          <a:p>
            <a:pPr algn="l" rtl="0"/>
            <a:endParaRPr lang="en-US" dirty="0" smtClean="0">
              <a:latin typeface="Comic Sans MS" panose="030F0702030302020204" pitchFamily="66" charset="0"/>
            </a:endParaRPr>
          </a:p>
          <a:p>
            <a:pPr algn="l" rtl="0"/>
            <a:r>
              <a:rPr lang="en-US" sz="2400" b="1" dirty="0" smtClean="0">
                <a:solidFill>
                  <a:schemeClr val="accent5">
                    <a:lumMod val="75000"/>
                  </a:schemeClr>
                </a:solidFill>
                <a:latin typeface="Comic Sans MS" panose="030F0702030302020204" pitchFamily="66" charset="0"/>
              </a:rPr>
              <a:t>oral retinoid  are associated with liver damage, and high risk of fetal deformity .</a:t>
            </a:r>
          </a:p>
          <a:p>
            <a:pPr algn="l" rtl="0"/>
            <a:endParaRPr lang="en-US" dirty="0">
              <a:latin typeface="Comic Sans MS" panose="030F0702030302020204" pitchFamily="66" charset="0"/>
            </a:endParaRPr>
          </a:p>
          <a:p>
            <a:pPr algn="l" rtl="0"/>
            <a:r>
              <a:rPr lang="en-US" sz="2400" b="1" dirty="0" smtClean="0">
                <a:solidFill>
                  <a:schemeClr val="accent5">
                    <a:lumMod val="75000"/>
                  </a:schemeClr>
                </a:solidFill>
                <a:latin typeface="Comic Sans MS" panose="030F0702030302020204" pitchFamily="66" charset="0"/>
              </a:rPr>
              <a:t>Antiandrogens block the action of androgens&gt; which stimulate sebaceous gland&gt; increase sebum &gt; acne</a:t>
            </a:r>
          </a:p>
          <a:p>
            <a:pPr algn="l" rtl="0"/>
            <a:endParaRPr lang="en-US" dirty="0">
              <a:latin typeface="Comic Sans MS" panose="030F0702030302020204" pitchFamily="66" charset="0"/>
            </a:endParaRPr>
          </a:p>
        </p:txBody>
      </p:sp>
    </p:spTree>
    <p:extLst>
      <p:ext uri="{BB962C8B-B14F-4D97-AF65-F5344CB8AC3E}">
        <p14:creationId xmlns:p14="http://schemas.microsoft.com/office/powerpoint/2010/main" val="2777651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48680"/>
            <a:ext cx="8515350" cy="591682"/>
          </a:xfrm>
        </p:spPr>
        <p:txBody>
          <a:bodyPr>
            <a:noAutofit/>
          </a:bodyPr>
          <a:lstStyle/>
          <a:p>
            <a:r>
              <a:rPr lang="en-US" sz="4000" dirty="0" smtClean="0">
                <a:latin typeface="Adobe Gothic Std B" panose="020B0800000000000000" pitchFamily="34" charset="-128"/>
                <a:ea typeface="Adobe Gothic Std B" panose="020B0800000000000000" pitchFamily="34" charset="-128"/>
              </a:rPr>
              <a:t>Nutritional &amp; alternative therapies</a:t>
            </a:r>
            <a:r>
              <a:rPr lang="en-US" sz="4000" dirty="0" smtClean="0"/>
              <a:t/>
            </a:r>
            <a:br>
              <a:rPr lang="en-US" sz="4000" dirty="0" smtClean="0"/>
            </a:br>
            <a:endParaRPr lang="en-US" sz="4000" dirty="0">
              <a:latin typeface="Adobe Gothic Std B" panose="020B0800000000000000" pitchFamily="34" charset="-128"/>
              <a:ea typeface="Adobe Gothic Std B" panose="020B0800000000000000" pitchFamily="34" charset="-128"/>
            </a:endParaRPr>
          </a:p>
        </p:txBody>
      </p:sp>
      <p:sp>
        <p:nvSpPr>
          <p:cNvPr id="3" name="Content Placeholder 2"/>
          <p:cNvSpPr>
            <a:spLocks noGrp="1"/>
          </p:cNvSpPr>
          <p:nvPr>
            <p:ph idx="1"/>
          </p:nvPr>
        </p:nvSpPr>
        <p:spPr>
          <a:xfrm>
            <a:off x="0" y="1268760"/>
            <a:ext cx="8028384" cy="5360479"/>
          </a:xfrm>
        </p:spPr>
        <p:txBody>
          <a:bodyPr>
            <a:normAutofit/>
          </a:bodyPr>
          <a:lstStyle/>
          <a:p>
            <a:pPr lvl="1" algn="l" rtl="0"/>
            <a:r>
              <a:rPr lang="en-US" sz="2800" b="1" dirty="0" smtClean="0">
                <a:latin typeface="Comic Sans MS" panose="030F0702030302020204" pitchFamily="66" charset="0"/>
              </a:rPr>
              <a:t>Vitamins A &amp; E:</a:t>
            </a:r>
          </a:p>
          <a:p>
            <a:pPr marL="342900" lvl="1" indent="0" algn="l" rtl="0">
              <a:buNone/>
            </a:pPr>
            <a:r>
              <a:rPr lang="en-US" sz="1800" b="1" dirty="0">
                <a:solidFill>
                  <a:srgbClr val="C00000"/>
                </a:solidFill>
                <a:latin typeface="Comic Sans MS" panose="030F0702030302020204" pitchFamily="66" charset="0"/>
              </a:rPr>
              <a:t>Vitamin A is beneficial in inflammatory conditions, including acne.</a:t>
            </a:r>
          </a:p>
          <a:p>
            <a:pPr marL="342900" lvl="1" indent="0" algn="l" rtl="0">
              <a:buNone/>
            </a:pPr>
            <a:endParaRPr lang="en-US" sz="1500" dirty="0">
              <a:latin typeface="Comic Sans MS" panose="030F0702030302020204" pitchFamily="66" charset="0"/>
            </a:endParaRPr>
          </a:p>
          <a:p>
            <a:pPr lvl="1" algn="l" rtl="0"/>
            <a:r>
              <a:rPr lang="en-US" sz="2800" b="1" dirty="0">
                <a:latin typeface="Comic Sans MS" panose="030F0702030302020204" pitchFamily="66" charset="0"/>
              </a:rPr>
              <a:t>Lipoic </a:t>
            </a:r>
            <a:r>
              <a:rPr lang="en-US" sz="2800" b="1" dirty="0" smtClean="0">
                <a:latin typeface="Comic Sans MS" panose="030F0702030302020204" pitchFamily="66" charset="0"/>
              </a:rPr>
              <a:t>Acid:</a:t>
            </a:r>
          </a:p>
          <a:p>
            <a:pPr marL="342900" lvl="1" indent="0" algn="l" rtl="0">
              <a:buNone/>
            </a:pPr>
            <a:r>
              <a:rPr lang="en-US" sz="1800" b="1" dirty="0">
                <a:solidFill>
                  <a:srgbClr val="C00000"/>
                </a:solidFill>
                <a:latin typeface="Comic Sans MS" panose="030F0702030302020204" pitchFamily="66" charset="0"/>
              </a:rPr>
              <a:t>It has ingredient in topical therapies but can be taken as oral supplement, lipoic acid activate factor in the body known as Ap1, which produces enzymes that digest damaged collagen and helps erase scars, including acne scars</a:t>
            </a:r>
          </a:p>
          <a:p>
            <a:pPr marL="342900" lvl="1" indent="0" algn="l" rtl="0">
              <a:buNone/>
            </a:pPr>
            <a:endParaRPr lang="en-US" sz="1500" dirty="0">
              <a:latin typeface="Comic Sans MS" panose="030F0702030302020204" pitchFamily="66" charset="0"/>
            </a:endParaRPr>
          </a:p>
          <a:p>
            <a:pPr lvl="1" algn="l" rtl="0"/>
            <a:r>
              <a:rPr lang="en-US" sz="2800" b="1" dirty="0" smtClean="0">
                <a:latin typeface="Comic Sans MS" panose="030F0702030302020204" pitchFamily="66" charset="0"/>
              </a:rPr>
              <a:t>Zinc:</a:t>
            </a:r>
          </a:p>
          <a:p>
            <a:pPr marL="685800" lvl="1" indent="-342900" algn="l" rtl="0">
              <a:buAutoNum type="arabicPeriod"/>
            </a:pPr>
            <a:r>
              <a:rPr lang="en-US" sz="1800" b="1" dirty="0" smtClean="0">
                <a:solidFill>
                  <a:srgbClr val="C00000"/>
                </a:solidFill>
                <a:latin typeface="Comic Sans MS" panose="030F0702030302020204" pitchFamily="66" charset="0"/>
              </a:rPr>
              <a:t>Help </a:t>
            </a:r>
            <a:r>
              <a:rPr lang="en-US" sz="1800" b="1" dirty="0">
                <a:solidFill>
                  <a:srgbClr val="C00000"/>
                </a:solidFill>
                <a:latin typeface="Comic Sans MS" panose="030F0702030302020204" pitchFamily="66" charset="0"/>
              </a:rPr>
              <a:t>reduce inflammation</a:t>
            </a:r>
            <a:r>
              <a:rPr lang="en-US" sz="1800" b="1" dirty="0" smtClean="0">
                <a:solidFill>
                  <a:srgbClr val="C00000"/>
                </a:solidFill>
                <a:latin typeface="Comic Sans MS" panose="030F0702030302020204" pitchFamily="66" charset="0"/>
              </a:rPr>
              <a:t>.</a:t>
            </a:r>
          </a:p>
          <a:p>
            <a:pPr marL="685800" lvl="1" indent="-342900" algn="l" rtl="0">
              <a:buAutoNum type="arabicPeriod"/>
            </a:pPr>
            <a:r>
              <a:rPr lang="en-US" sz="1800" b="1" dirty="0" smtClean="0">
                <a:solidFill>
                  <a:srgbClr val="C00000"/>
                </a:solidFill>
                <a:latin typeface="Comic Sans MS" panose="030F0702030302020204" pitchFamily="66" charset="0"/>
              </a:rPr>
              <a:t>kills </a:t>
            </a:r>
            <a:r>
              <a:rPr lang="en-US" sz="1800" b="1" dirty="0">
                <a:solidFill>
                  <a:srgbClr val="C00000"/>
                </a:solidFill>
                <a:latin typeface="Comic Sans MS" panose="030F0702030302020204" pitchFamily="66" charset="0"/>
              </a:rPr>
              <a:t>the main bacteria associated with disease </a:t>
            </a:r>
            <a:r>
              <a:rPr lang="en-US" sz="1800" b="1" dirty="0" smtClean="0">
                <a:solidFill>
                  <a:srgbClr val="C00000"/>
                </a:solidFill>
                <a:latin typeface="Comic Sans MS" panose="030F0702030302020204" pitchFamily="66" charset="0"/>
              </a:rPr>
              <a:t>.</a:t>
            </a:r>
          </a:p>
          <a:p>
            <a:pPr marL="685800" lvl="1" indent="-342900" algn="l" rtl="0">
              <a:buFont typeface="Arial" pitchFamily="34" charset="0"/>
              <a:buAutoNum type="arabicPeriod"/>
            </a:pPr>
            <a:r>
              <a:rPr lang="en-US" sz="1800" b="1" dirty="0">
                <a:solidFill>
                  <a:srgbClr val="C00000"/>
                </a:solidFill>
                <a:latin typeface="Comic Sans MS" panose="030F0702030302020204" pitchFamily="66" charset="0"/>
              </a:rPr>
              <a:t>Produce changes in the skin environment</a:t>
            </a:r>
            <a:r>
              <a:rPr lang="en-US" sz="1500" dirty="0">
                <a:latin typeface="Comic Sans MS" panose="030F0702030302020204" pitchFamily="66" charset="0"/>
              </a:rPr>
              <a:t>.</a:t>
            </a:r>
          </a:p>
          <a:p>
            <a:pPr marL="342900" lvl="1" indent="0" algn="l" rtl="0">
              <a:buNone/>
            </a:pPr>
            <a:endParaRPr lang="en-US" sz="1500" dirty="0">
              <a:latin typeface="Comic Sans MS" panose="030F0702030302020204" pitchFamily="66" charset="0"/>
            </a:endParaRPr>
          </a:p>
        </p:txBody>
      </p:sp>
      <p:sp>
        <p:nvSpPr>
          <p:cNvPr id="6" name="AutoShape 6" descr="نتيجة بحث الصور عن ‪herbal therapy clipart‬‏"/>
          <p:cNvSpPr>
            <a:spLocks noChangeAspect="1" noChangeArrowheads="1"/>
          </p:cNvSpPr>
          <p:nvPr/>
        </p:nvSpPr>
        <p:spPr bwMode="auto">
          <a:xfrm>
            <a:off x="116681" y="-559594"/>
            <a:ext cx="2828925" cy="29575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5589240"/>
            <a:ext cx="1617141" cy="1045604"/>
          </a:xfrm>
          <a:prstGeom prst="rect">
            <a:avLst/>
          </a:prstGeom>
        </p:spPr>
      </p:pic>
    </p:spTree>
    <p:extLst>
      <p:ext uri="{BB962C8B-B14F-4D97-AF65-F5344CB8AC3E}">
        <p14:creationId xmlns:p14="http://schemas.microsoft.com/office/powerpoint/2010/main" val="10255490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949"/>
            <a:ext cx="8075240" cy="1036787"/>
          </a:xfrm>
        </p:spPr>
        <p:txBody>
          <a:bodyPr/>
          <a:lstStyle/>
          <a:p>
            <a:r>
              <a:rPr lang="en-US" sz="3600" dirty="0" smtClean="0">
                <a:latin typeface="Adobe Gothic Std B" panose="020B0800000000000000" pitchFamily="34" charset="-128"/>
                <a:ea typeface="Adobe Gothic Std B" panose="020B0800000000000000" pitchFamily="34" charset="-128"/>
                <a:cs typeface="+mn-cs"/>
              </a:rPr>
              <a:t>Nutritional &amp; alternative therapies</a:t>
            </a:r>
            <a:endParaRPr lang="en-US" sz="3600" dirty="0">
              <a:cs typeface="+mn-cs"/>
            </a:endParaRPr>
          </a:p>
        </p:txBody>
      </p:sp>
      <p:sp>
        <p:nvSpPr>
          <p:cNvPr id="3" name="Content Placeholder 2"/>
          <p:cNvSpPr>
            <a:spLocks noGrp="1"/>
          </p:cNvSpPr>
          <p:nvPr>
            <p:ph idx="1"/>
          </p:nvPr>
        </p:nvSpPr>
        <p:spPr>
          <a:xfrm>
            <a:off x="107504" y="908720"/>
            <a:ext cx="8136904" cy="5760640"/>
          </a:xfrm>
        </p:spPr>
        <p:txBody>
          <a:bodyPr>
            <a:normAutofit/>
          </a:bodyPr>
          <a:lstStyle/>
          <a:p>
            <a:pPr lvl="1" algn="l" rtl="0"/>
            <a:r>
              <a:rPr lang="en-US" sz="2800" b="1" dirty="0">
                <a:latin typeface="Comic Sans MS" panose="030F0702030302020204" pitchFamily="66" charset="0"/>
              </a:rPr>
              <a:t>Niacin </a:t>
            </a:r>
            <a:r>
              <a:rPr lang="en-US" sz="2800" b="1" dirty="0" smtClean="0">
                <a:latin typeface="Comic Sans MS" panose="030F0702030302020204" pitchFamily="66" charset="0"/>
              </a:rPr>
              <a:t>amide:</a:t>
            </a:r>
          </a:p>
          <a:p>
            <a:pPr marL="342900" lvl="1" indent="0" algn="l" rtl="0">
              <a:buNone/>
            </a:pPr>
            <a:r>
              <a:rPr lang="en-US" sz="1800" dirty="0">
                <a:solidFill>
                  <a:srgbClr val="C00000"/>
                </a:solidFill>
                <a:latin typeface="Comic Sans MS" panose="030F0702030302020204" pitchFamily="66" charset="0"/>
              </a:rPr>
              <a:t>It’s effective when applied topically to acne.</a:t>
            </a:r>
          </a:p>
          <a:p>
            <a:pPr marL="342900" lvl="1" indent="0" algn="l" rtl="0">
              <a:buNone/>
            </a:pPr>
            <a:endParaRPr lang="en-US" sz="1500" dirty="0">
              <a:latin typeface="Comic Sans MS" panose="030F0702030302020204" pitchFamily="66" charset="0"/>
            </a:endParaRPr>
          </a:p>
          <a:p>
            <a:pPr lvl="1" algn="l" rtl="0"/>
            <a:r>
              <a:rPr lang="en-US" sz="2800" b="1" dirty="0">
                <a:latin typeface="Comic Sans MS" panose="030F0702030302020204" pitchFamily="66" charset="0"/>
              </a:rPr>
              <a:t>Essential fatty </a:t>
            </a:r>
            <a:r>
              <a:rPr lang="en-US" sz="2800" b="1" dirty="0" smtClean="0">
                <a:latin typeface="Comic Sans MS" panose="030F0702030302020204" pitchFamily="66" charset="0"/>
              </a:rPr>
              <a:t>acids:</a:t>
            </a:r>
          </a:p>
          <a:p>
            <a:pPr marL="342900" lvl="1" indent="0" algn="l" rtl="0">
              <a:buNone/>
            </a:pPr>
            <a:r>
              <a:rPr lang="en-US" sz="1800" b="1" dirty="0">
                <a:solidFill>
                  <a:srgbClr val="C00000"/>
                </a:solidFill>
                <a:latin typeface="Comic Sans MS" panose="030F0702030302020204" pitchFamily="66" charset="0"/>
              </a:rPr>
              <a:t>Omega3 fatty acid &amp;docosahexaenoic acid are well known anti-inflammatories&gt; reduce inflammation.</a:t>
            </a:r>
          </a:p>
          <a:p>
            <a:pPr marL="342900" lvl="1" indent="0" algn="l" rtl="0">
              <a:buNone/>
            </a:pPr>
            <a:endParaRPr lang="en-US" dirty="0">
              <a:latin typeface="Comic Sans MS" panose="030F0702030302020204" pitchFamily="66" charset="0"/>
            </a:endParaRPr>
          </a:p>
          <a:p>
            <a:pPr lvl="1" algn="l" rtl="0"/>
            <a:r>
              <a:rPr lang="en-US" sz="2800" b="1" dirty="0" smtClean="0">
                <a:latin typeface="Comic Sans MS" panose="030F0702030302020204" pitchFamily="66" charset="0"/>
              </a:rPr>
              <a:t>Herbal therapy:</a:t>
            </a:r>
          </a:p>
          <a:p>
            <a:pPr marL="342900" lvl="1" indent="0" algn="l" rtl="0">
              <a:buNone/>
            </a:pPr>
            <a:r>
              <a:rPr lang="en-US" sz="1800" b="1" dirty="0">
                <a:solidFill>
                  <a:srgbClr val="C00000"/>
                </a:solidFill>
                <a:latin typeface="Comic Sans MS" panose="030F0702030302020204" pitchFamily="66" charset="0"/>
              </a:rPr>
              <a:t>Which is Often suggested for acne.</a:t>
            </a:r>
          </a:p>
          <a:p>
            <a:pPr marL="342900" lvl="1" indent="0" algn="l" rtl="0">
              <a:buNone/>
            </a:pPr>
            <a:endParaRPr lang="en-US" dirty="0">
              <a:latin typeface="Comic Sans MS" panose="030F0702030302020204" pitchFamily="66" charset="0"/>
            </a:endParaRPr>
          </a:p>
          <a:p>
            <a:pPr lvl="1" algn="l" rtl="0"/>
            <a:r>
              <a:rPr lang="en-US" sz="2800" b="1" dirty="0">
                <a:latin typeface="Comic Sans MS" panose="030F0702030302020204" pitchFamily="66" charset="0"/>
              </a:rPr>
              <a:t>Light-based </a:t>
            </a:r>
            <a:r>
              <a:rPr lang="en-US" sz="2800" b="1" dirty="0" smtClean="0">
                <a:latin typeface="Comic Sans MS" panose="030F0702030302020204" pitchFamily="66" charset="0"/>
              </a:rPr>
              <a:t>therapies:</a:t>
            </a:r>
          </a:p>
          <a:p>
            <a:pPr marL="342900" lvl="1" indent="0" algn="l" rtl="0">
              <a:buNone/>
            </a:pPr>
            <a:r>
              <a:rPr lang="en-US" sz="1800" b="1" dirty="0">
                <a:solidFill>
                  <a:srgbClr val="C00000"/>
                </a:solidFill>
                <a:latin typeface="Comic Sans MS" panose="030F0702030302020204" pitchFamily="66" charset="0"/>
              </a:rPr>
              <a:t>Studies shows that LIGHT-BASED therapies and laser is safe &amp; effective way in acne treatment.</a:t>
            </a:r>
          </a:p>
          <a:p>
            <a:pPr marL="342900" lvl="1" indent="0" algn="l" rtl="0">
              <a:buNone/>
            </a:pPr>
            <a:r>
              <a:rPr lang="en-US" sz="1800" b="1" dirty="0">
                <a:solidFill>
                  <a:srgbClr val="C00000"/>
                </a:solidFill>
                <a:latin typeface="Comic Sans MS" panose="030F0702030302020204" pitchFamily="66" charset="0"/>
              </a:rPr>
              <a:t>Combination of light-based therapy &amp; topical medication is also proved effective.</a:t>
            </a:r>
          </a:p>
          <a:p>
            <a:pPr algn="l" rtl="0"/>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928670"/>
            <a:ext cx="1245930" cy="1456685"/>
          </a:xfrm>
          <a:prstGeom prst="rect">
            <a:avLst/>
          </a:prstGeom>
        </p:spPr>
      </p:pic>
    </p:spTree>
    <p:extLst>
      <p:ext uri="{BB962C8B-B14F-4D97-AF65-F5344CB8AC3E}">
        <p14:creationId xmlns:p14="http://schemas.microsoft.com/office/powerpoint/2010/main" val="2379580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898776" cy="6250706"/>
          </a:xfrm>
        </p:spPr>
        <p:txBody>
          <a:bodyPr/>
          <a:lstStyle/>
          <a:p>
            <a:endParaRPr lang="ar-SA" dirty="0"/>
          </a:p>
        </p:txBody>
      </p:sp>
      <p:sp>
        <p:nvSpPr>
          <p:cNvPr id="3" name="عنصر نائب للمحتوى 2"/>
          <p:cNvSpPr>
            <a:spLocks noGrp="1"/>
          </p:cNvSpPr>
          <p:nvPr>
            <p:ph idx="1"/>
          </p:nvPr>
        </p:nvSpPr>
        <p:spPr>
          <a:xfrm>
            <a:off x="4427984" y="764704"/>
            <a:ext cx="4009256" cy="5400600"/>
          </a:xfrm>
        </p:spPr>
        <p:txBody>
          <a:bodyPr>
            <a:normAutofit fontScale="92500"/>
          </a:bodyPr>
          <a:lstStyle/>
          <a:p>
            <a:pPr marL="114300" indent="0" algn="ctr">
              <a:buNone/>
            </a:pPr>
            <a:r>
              <a:rPr lang="en-US" sz="4400" b="1" dirty="0" smtClean="0">
                <a:solidFill>
                  <a:schemeClr val="accent5">
                    <a:lumMod val="50000"/>
                  </a:schemeClr>
                </a:solidFill>
              </a:rPr>
              <a:t>The health of your skin is like the other organs in your body, It </a:t>
            </a:r>
            <a:r>
              <a:rPr lang="en-US" sz="4400" b="1" u="sng" dirty="0" smtClean="0">
                <a:solidFill>
                  <a:schemeClr val="accent5">
                    <a:lumMod val="50000"/>
                  </a:schemeClr>
                </a:solidFill>
              </a:rPr>
              <a:t>correlates</a:t>
            </a:r>
            <a:r>
              <a:rPr lang="en-US" sz="4400" b="1" dirty="0" smtClean="0">
                <a:solidFill>
                  <a:schemeClr val="accent5">
                    <a:lumMod val="50000"/>
                  </a:schemeClr>
                </a:solidFill>
              </a:rPr>
              <a:t> with the </a:t>
            </a:r>
            <a:r>
              <a:rPr lang="en-US" sz="4400" b="1" u="sng" dirty="0" smtClean="0">
                <a:solidFill>
                  <a:schemeClr val="bg2">
                    <a:lumMod val="50000"/>
                  </a:schemeClr>
                </a:solidFill>
              </a:rPr>
              <a:t>lifestyle</a:t>
            </a:r>
            <a:r>
              <a:rPr lang="en-US" sz="4400" b="1" dirty="0" smtClean="0"/>
              <a:t> </a:t>
            </a:r>
            <a:r>
              <a:rPr lang="en-US" sz="4400" b="1" dirty="0" smtClean="0">
                <a:solidFill>
                  <a:schemeClr val="accent5">
                    <a:lumMod val="50000"/>
                  </a:schemeClr>
                </a:solidFill>
              </a:rPr>
              <a:t>and</a:t>
            </a:r>
            <a:r>
              <a:rPr lang="en-US" sz="4400" b="1" dirty="0" smtClean="0"/>
              <a:t> </a:t>
            </a:r>
            <a:r>
              <a:rPr lang="en-US" sz="4400" b="1" u="sng" dirty="0" smtClean="0">
                <a:solidFill>
                  <a:schemeClr val="bg2">
                    <a:lumMod val="50000"/>
                  </a:schemeClr>
                </a:solidFill>
              </a:rPr>
              <a:t>dietary habits. </a:t>
            </a:r>
            <a:endParaRPr lang="ar-SA" sz="4400" b="1" u="sng" dirty="0">
              <a:solidFill>
                <a:schemeClr val="bg2">
                  <a:lumMod val="50000"/>
                </a:schemeClr>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76672"/>
            <a:ext cx="3456384" cy="2736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717032"/>
            <a:ext cx="3672408" cy="26151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564766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74042"/>
          </a:xfrm>
        </p:spPr>
        <p:txBody>
          <a:bodyPr/>
          <a:lstStyle/>
          <a:p>
            <a:r>
              <a:rPr lang="en-US" b="1" dirty="0" smtClean="0">
                <a:latin typeface="Adobe Gothic Std B" panose="020B0800000000000000" pitchFamily="34" charset="-128"/>
                <a:ea typeface="Adobe Gothic Std B" panose="020B0800000000000000" pitchFamily="34" charset="-128"/>
                <a:cs typeface="+mn-cs"/>
              </a:rPr>
              <a:t>Natural topical products</a:t>
            </a:r>
            <a:endParaRPr lang="en-US" b="1" dirty="0">
              <a:latin typeface="Adobe Gothic Std B" panose="020B0800000000000000" pitchFamily="34" charset="-128"/>
              <a:ea typeface="Adobe Gothic Std B" panose="020B0800000000000000" pitchFamily="34" charset="-128"/>
              <a:cs typeface="+mn-cs"/>
            </a:endParaRPr>
          </a:p>
        </p:txBody>
      </p:sp>
      <p:sp>
        <p:nvSpPr>
          <p:cNvPr id="3" name="Content Placeholder 2"/>
          <p:cNvSpPr>
            <a:spLocks noGrp="1"/>
          </p:cNvSpPr>
          <p:nvPr>
            <p:ph idx="1"/>
          </p:nvPr>
        </p:nvSpPr>
        <p:spPr>
          <a:xfrm>
            <a:off x="107664" y="980728"/>
            <a:ext cx="8424776" cy="5688632"/>
          </a:xfrm>
        </p:spPr>
        <p:txBody>
          <a:bodyPr>
            <a:normAutofit lnSpcReduction="10000"/>
          </a:bodyPr>
          <a:lstStyle/>
          <a:p>
            <a:pPr lvl="1" algn="l" rtl="0"/>
            <a:r>
              <a:rPr lang="en-US" sz="2800" b="1" dirty="0" smtClean="0">
                <a:latin typeface="Comic Sans MS" panose="030F0702030302020204" pitchFamily="66" charset="0"/>
              </a:rPr>
              <a:t>Skin healing:</a:t>
            </a:r>
          </a:p>
          <a:p>
            <a:pPr marL="342900" lvl="1" indent="0" algn="l" rtl="0">
              <a:buNone/>
            </a:pPr>
            <a:r>
              <a:rPr lang="en-US" sz="1800" b="1" dirty="0">
                <a:solidFill>
                  <a:srgbClr val="C00000"/>
                </a:solidFill>
                <a:latin typeface="Comic Sans MS" panose="030F0702030302020204" pitchFamily="66" charset="0"/>
              </a:rPr>
              <a:t>Gel that contain lipoic acid, collagen, vitamins C,A,E repair damaged tissues.</a:t>
            </a:r>
          </a:p>
          <a:p>
            <a:pPr marL="342900" lvl="1" indent="0" algn="l" rtl="0">
              <a:buNone/>
            </a:pPr>
            <a:endParaRPr lang="en-US" dirty="0" smtClean="0">
              <a:latin typeface="Comic Sans MS" panose="030F0702030302020204" pitchFamily="66" charset="0"/>
            </a:endParaRPr>
          </a:p>
          <a:p>
            <a:pPr lvl="1" algn="l" rtl="0"/>
            <a:r>
              <a:rPr lang="en-US" sz="2800" b="1" dirty="0" smtClean="0">
                <a:latin typeface="Comic Sans MS" panose="030F0702030302020204" pitchFamily="66" charset="0"/>
              </a:rPr>
              <a:t>Inflammation &amp; redness:</a:t>
            </a:r>
          </a:p>
          <a:p>
            <a:pPr marL="342900" lvl="1" indent="0" algn="l" rtl="0">
              <a:buNone/>
            </a:pPr>
            <a:r>
              <a:rPr lang="en-US" sz="1800" b="1" dirty="0">
                <a:solidFill>
                  <a:srgbClr val="C00000"/>
                </a:solidFill>
                <a:latin typeface="Comic Sans MS" panose="030F0702030302020204" pitchFamily="66" charset="0"/>
              </a:rPr>
              <a:t>Creams that contain some ingredients reduce inflammation from infection.</a:t>
            </a:r>
          </a:p>
          <a:p>
            <a:pPr marL="342900" lvl="1" indent="0" algn="l" rtl="0">
              <a:buNone/>
            </a:pPr>
            <a:endParaRPr lang="en-US" dirty="0" smtClean="0">
              <a:latin typeface="Comic Sans MS" panose="030F0702030302020204" pitchFamily="66" charset="0"/>
            </a:endParaRPr>
          </a:p>
          <a:p>
            <a:pPr lvl="1" algn="l" rtl="0"/>
            <a:r>
              <a:rPr lang="en-US" sz="2800" b="1" dirty="0" smtClean="0">
                <a:latin typeface="Comic Sans MS" panose="030F0702030302020204" pitchFamily="66" charset="0"/>
              </a:rPr>
              <a:t>Cleansers:</a:t>
            </a:r>
          </a:p>
          <a:p>
            <a:pPr marL="342900" lvl="1" indent="0" algn="l" rtl="0">
              <a:buNone/>
            </a:pPr>
            <a:r>
              <a:rPr lang="en-US" sz="1800" b="1" dirty="0">
                <a:latin typeface="Comic Sans MS" panose="030F0702030302020204" pitchFamily="66" charset="0"/>
              </a:rPr>
              <a:t>Facial washes that contain fruit &amp; vegetables extracts, such as lemon, cucumber, and herbal extracts, such as green tea is beneficial.</a:t>
            </a:r>
          </a:p>
          <a:p>
            <a:pPr marL="342900" lvl="1" indent="0" algn="l" rtl="0">
              <a:buNone/>
            </a:pPr>
            <a:r>
              <a:rPr lang="en-US" sz="1500" dirty="0">
                <a:solidFill>
                  <a:srgbClr val="FF0000"/>
                </a:solidFill>
                <a:latin typeface="Comic Sans MS" panose="030F0702030302020204" pitchFamily="66" charset="0"/>
              </a:rPr>
              <a:t>But if excessive washing it will increase sebum&gt; acnes.</a:t>
            </a:r>
          </a:p>
          <a:p>
            <a:pPr lvl="1" algn="l" rtl="0"/>
            <a:endParaRPr lang="en-US" dirty="0" smtClean="0">
              <a:latin typeface="Comic Sans MS" panose="030F0702030302020204" pitchFamily="66" charset="0"/>
            </a:endParaRPr>
          </a:p>
          <a:p>
            <a:pPr lvl="1" algn="l" rtl="0"/>
            <a:r>
              <a:rPr lang="en-US" sz="2800" b="1" dirty="0" smtClean="0">
                <a:latin typeface="Comic Sans MS" panose="030F0702030302020204" pitchFamily="66" charset="0"/>
              </a:rPr>
              <a:t>Antibacterial &amp; Antifungal:</a:t>
            </a:r>
          </a:p>
          <a:p>
            <a:pPr marL="342900" lvl="1" indent="0" algn="l" rtl="0">
              <a:buNone/>
            </a:pPr>
            <a:r>
              <a:rPr lang="en-US" sz="1800" b="1" dirty="0">
                <a:solidFill>
                  <a:srgbClr val="C00000"/>
                </a:solidFill>
                <a:latin typeface="Comic Sans MS" panose="030F0702030302020204" pitchFamily="66" charset="0"/>
              </a:rPr>
              <a:t>Tea tree oil contain </a:t>
            </a:r>
            <a:r>
              <a:rPr lang="en-US" sz="1800" b="1" dirty="0" err="1">
                <a:solidFill>
                  <a:srgbClr val="C00000"/>
                </a:solidFill>
                <a:latin typeface="Comic Sans MS" panose="030F0702030302020204" pitchFamily="66" charset="0"/>
              </a:rPr>
              <a:t>terpenoids</a:t>
            </a:r>
            <a:r>
              <a:rPr lang="en-US" sz="1800" b="1" dirty="0">
                <a:solidFill>
                  <a:srgbClr val="C00000"/>
                </a:solidFill>
                <a:latin typeface="Comic Sans MS" panose="030F0702030302020204" pitchFamily="66" charset="0"/>
              </a:rPr>
              <a:t>, which kills bacteria.</a:t>
            </a:r>
          </a:p>
          <a:p>
            <a:pPr algn="l" rtl="0"/>
            <a:endParaRPr lang="en-US" dirty="0">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4941168"/>
            <a:ext cx="1329752" cy="1329752"/>
          </a:xfrm>
          <a:prstGeom prst="rect">
            <a:avLst/>
          </a:prstGeom>
        </p:spPr>
      </p:pic>
    </p:spTree>
    <p:extLst>
      <p:ext uri="{BB962C8B-B14F-4D97-AF65-F5344CB8AC3E}">
        <p14:creationId xmlns:p14="http://schemas.microsoft.com/office/powerpoint/2010/main" val="2491977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Adobe Gothic Std B" panose="020B0800000000000000" pitchFamily="34" charset="-128"/>
                <a:ea typeface="Adobe Gothic Std B" panose="020B0800000000000000" pitchFamily="34" charset="-128"/>
                <a:cs typeface="+mn-cs"/>
              </a:rPr>
              <a:t>Natural topical products</a:t>
            </a:r>
            <a:endParaRPr lang="en-US" sz="4400" b="1" dirty="0">
              <a:cs typeface="+mn-cs"/>
            </a:endParaRPr>
          </a:p>
        </p:txBody>
      </p:sp>
      <p:sp>
        <p:nvSpPr>
          <p:cNvPr id="3" name="Content Placeholder 2"/>
          <p:cNvSpPr>
            <a:spLocks noGrp="1"/>
          </p:cNvSpPr>
          <p:nvPr>
            <p:ph idx="1"/>
          </p:nvPr>
        </p:nvSpPr>
        <p:spPr>
          <a:xfrm>
            <a:off x="251520" y="1628800"/>
            <a:ext cx="7620000" cy="5376664"/>
          </a:xfrm>
        </p:spPr>
        <p:txBody>
          <a:bodyPr>
            <a:normAutofit/>
          </a:bodyPr>
          <a:lstStyle/>
          <a:p>
            <a:pPr algn="l" rtl="0"/>
            <a:r>
              <a:rPr lang="en-US" sz="2800" b="1" dirty="0" smtClean="0">
                <a:latin typeface="Comic Sans MS" panose="030F0702030302020204" pitchFamily="66" charset="0"/>
              </a:rPr>
              <a:t>Seaweed extract:</a:t>
            </a:r>
          </a:p>
          <a:p>
            <a:pPr marL="0" indent="0" algn="l" rtl="0">
              <a:buNone/>
            </a:pPr>
            <a:r>
              <a:rPr lang="en-US" sz="1800" b="1" dirty="0">
                <a:solidFill>
                  <a:srgbClr val="C00000"/>
                </a:solidFill>
                <a:latin typeface="Comic Sans MS" panose="030F0702030302020204" pitchFamily="66" charset="0"/>
              </a:rPr>
              <a:t>Stimulates &amp; Nourishes skin</a:t>
            </a:r>
          </a:p>
          <a:p>
            <a:pPr algn="l" rtl="0"/>
            <a:r>
              <a:rPr lang="en-US" sz="2800" b="1" dirty="0" smtClean="0">
                <a:latin typeface="Comic Sans MS" panose="030F0702030302020204" pitchFamily="66" charset="0"/>
              </a:rPr>
              <a:t>Facial masks:</a:t>
            </a:r>
          </a:p>
          <a:p>
            <a:pPr marL="0" indent="0" algn="l" rtl="0">
              <a:buNone/>
            </a:pPr>
            <a:r>
              <a:rPr lang="en-US" sz="1800" b="1" dirty="0">
                <a:solidFill>
                  <a:srgbClr val="C00000"/>
                </a:solidFill>
                <a:latin typeface="Comic Sans MS" panose="030F0702030302020204" pitchFamily="66" charset="0"/>
              </a:rPr>
              <a:t>Combine of minerals, extracts, and antioxidants… which less the severity of acnes and improve the appearance of skin. </a:t>
            </a:r>
          </a:p>
          <a:p>
            <a:pPr algn="l" rtl="0"/>
            <a:r>
              <a:rPr lang="en-US" sz="2800" b="1" dirty="0" smtClean="0">
                <a:latin typeface="Comic Sans MS" panose="030F0702030302020204" pitchFamily="66" charset="0"/>
              </a:rPr>
              <a:t>Sulfur:</a:t>
            </a:r>
          </a:p>
          <a:p>
            <a:pPr marL="0" indent="0" algn="l" rtl="0">
              <a:buNone/>
            </a:pPr>
            <a:r>
              <a:rPr lang="en-US" sz="1800" b="1" dirty="0">
                <a:solidFill>
                  <a:srgbClr val="C00000"/>
                </a:solidFill>
                <a:latin typeface="Comic Sans MS" panose="030F0702030302020204" pitchFamily="66" charset="0"/>
              </a:rPr>
              <a:t>Helps removing dead skin layer, &amp; it’s anti-inflammatory.</a:t>
            </a:r>
          </a:p>
          <a:p>
            <a:pPr marL="0" indent="0" algn="l" rtl="0">
              <a:buNone/>
            </a:pPr>
            <a:endParaRPr lang="en-US" sz="1500" dirty="0">
              <a:latin typeface="Comic Sans MS" panose="030F0702030302020204" pitchFamily="66" charset="0"/>
            </a:endParaRPr>
          </a:p>
          <a:p>
            <a:pPr algn="l" rtl="0"/>
            <a:r>
              <a:rPr lang="en-US" sz="2800" b="1" dirty="0" smtClean="0">
                <a:latin typeface="Comic Sans MS" panose="030F0702030302020204" pitchFamily="66" charset="0"/>
              </a:rPr>
              <a:t>Antioxidant tea blend:</a:t>
            </a:r>
          </a:p>
          <a:p>
            <a:pPr marL="0" indent="0" algn="l" rtl="0">
              <a:buNone/>
            </a:pPr>
            <a:r>
              <a:rPr lang="en-US" sz="2000" b="1" dirty="0">
                <a:solidFill>
                  <a:srgbClr val="C00000"/>
                </a:solidFill>
                <a:latin typeface="Comic Sans MS" panose="030F0702030302020204" pitchFamily="66" charset="0"/>
              </a:rPr>
              <a:t>Helps reduce production of inflammatory agents.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6" y="1214422"/>
            <a:ext cx="1135543" cy="97088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8029" y="4263445"/>
            <a:ext cx="2548652" cy="2594555"/>
          </a:xfrm>
          <a:prstGeom prst="rect">
            <a:avLst/>
          </a:prstGeom>
        </p:spPr>
      </p:pic>
    </p:spTree>
    <p:extLst>
      <p:ext uri="{BB962C8B-B14F-4D97-AF65-F5344CB8AC3E}">
        <p14:creationId xmlns:p14="http://schemas.microsoft.com/office/powerpoint/2010/main" val="8921859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27" y="321108"/>
            <a:ext cx="7620000" cy="1143000"/>
          </a:xfrm>
        </p:spPr>
        <p:txBody>
          <a:bodyPr/>
          <a:lstStyle/>
          <a:p>
            <a:r>
              <a:rPr lang="en-US" sz="4400" b="1" dirty="0" smtClean="0">
                <a:latin typeface="Adobe Garamond Pro Bold" panose="02020702060506020403" pitchFamily="18" charset="0"/>
                <a:cs typeface="+mn-cs"/>
              </a:rPr>
              <a:t>Life extension suggestion: </a:t>
            </a:r>
            <a:r>
              <a:rPr lang="en-US" sz="4400" b="1" dirty="0" smtClean="0">
                <a:cs typeface="+mn-cs"/>
              </a:rPr>
              <a:t/>
            </a:r>
            <a:br>
              <a:rPr lang="en-US" sz="4400" b="1" dirty="0" smtClean="0">
                <a:cs typeface="+mn-cs"/>
              </a:rPr>
            </a:br>
            <a:endParaRPr lang="en-US" sz="4400" b="1" dirty="0">
              <a:latin typeface="Adobe Garamond Pro Bold" panose="02020702060506020403" pitchFamily="18" charset="0"/>
              <a:cs typeface="+mn-cs"/>
            </a:endParaRPr>
          </a:p>
        </p:txBody>
      </p:sp>
      <p:sp>
        <p:nvSpPr>
          <p:cNvPr id="3" name="Content Placeholder 2"/>
          <p:cNvSpPr>
            <a:spLocks noGrp="1"/>
          </p:cNvSpPr>
          <p:nvPr>
            <p:ph idx="1"/>
          </p:nvPr>
        </p:nvSpPr>
        <p:spPr>
          <a:xfrm>
            <a:off x="179512" y="1340768"/>
            <a:ext cx="8064574" cy="5122033"/>
          </a:xfrm>
        </p:spPr>
        <p:txBody>
          <a:bodyPr>
            <a:noAutofit/>
          </a:bodyPr>
          <a:lstStyle/>
          <a:p>
            <a:pPr algn="l" rtl="0"/>
            <a:r>
              <a:rPr lang="en-US" sz="2000" b="1" dirty="0">
                <a:latin typeface="Comic Sans MS" panose="030F0702030302020204" pitchFamily="66" charset="0"/>
              </a:rPr>
              <a:t>Avoid overexposure to sun</a:t>
            </a:r>
          </a:p>
          <a:p>
            <a:pPr algn="l" rtl="0"/>
            <a:r>
              <a:rPr lang="en-US" sz="2000" b="1" dirty="0">
                <a:latin typeface="Comic Sans MS" panose="030F0702030302020204" pitchFamily="66" charset="0"/>
              </a:rPr>
              <a:t>Use only oil free cosmetics</a:t>
            </a:r>
          </a:p>
          <a:p>
            <a:pPr algn="l" rtl="0"/>
            <a:r>
              <a:rPr lang="en-US" sz="2000" b="1" dirty="0">
                <a:latin typeface="Comic Sans MS" panose="030F0702030302020204" pitchFamily="66" charset="0"/>
              </a:rPr>
              <a:t>Wash face gently, keep skin clean </a:t>
            </a:r>
            <a:r>
              <a:rPr lang="en-US" sz="1800" b="1" dirty="0">
                <a:latin typeface="Comic Sans MS" panose="030F0702030302020204" pitchFamily="66" charset="0"/>
              </a:rPr>
              <a:t>(scrubbing inflames skin worsen it)</a:t>
            </a:r>
            <a:endParaRPr lang="en-US" sz="2800" b="1" dirty="0">
              <a:latin typeface="Comic Sans MS" panose="030F0702030302020204" pitchFamily="66" charset="0"/>
            </a:endParaRPr>
          </a:p>
          <a:p>
            <a:pPr algn="l" rtl="0"/>
            <a:r>
              <a:rPr lang="en-US" sz="2000" b="1" dirty="0">
                <a:latin typeface="Comic Sans MS" panose="030F0702030302020204" pitchFamily="66" charset="0"/>
              </a:rPr>
              <a:t>Resist the urge  to squeeze, scratch, or pick acnes.</a:t>
            </a:r>
          </a:p>
          <a:p>
            <a:pPr algn="l" rtl="0"/>
            <a:r>
              <a:rPr lang="en-US" sz="2000" b="1" dirty="0">
                <a:latin typeface="Comic Sans MS" panose="030F0702030302020204" pitchFamily="66" charset="0"/>
              </a:rPr>
              <a:t>Try products that contain Benzoyl peroxide for mild-moderate acnes.</a:t>
            </a:r>
          </a:p>
          <a:p>
            <a:pPr algn="l" rtl="0"/>
            <a:r>
              <a:rPr lang="en-US" sz="2000" b="1" dirty="0">
                <a:latin typeface="Comic Sans MS" panose="030F0702030302020204" pitchFamily="66" charset="0"/>
              </a:rPr>
              <a:t>Avoid alcohol-based aftershaves, use herbal alternatives that contain essential oils.</a:t>
            </a:r>
          </a:p>
          <a:p>
            <a:pPr algn="l" rtl="0"/>
            <a:r>
              <a:rPr lang="en-US" sz="2000" b="1" dirty="0">
                <a:latin typeface="Comic Sans MS" panose="030F0702030302020204" pitchFamily="66" charset="0"/>
              </a:rPr>
              <a:t>Eliminate foods high in fat, hormones, and iodine.</a:t>
            </a:r>
          </a:p>
          <a:p>
            <a:pPr algn="l" rtl="0"/>
            <a:r>
              <a:rPr lang="en-US" sz="2000" b="1" dirty="0">
                <a:latin typeface="Comic Sans MS" panose="030F0702030302020204" pitchFamily="66" charset="0"/>
              </a:rPr>
              <a:t>Eat range of whole, natural foods, avoid process foods.</a:t>
            </a:r>
          </a:p>
          <a:p>
            <a:pPr algn="l" rtl="0"/>
            <a:r>
              <a:rPr lang="en-US" sz="2000" b="1" dirty="0">
                <a:latin typeface="Comic Sans MS" panose="030F0702030302020204" pitchFamily="66" charset="0"/>
              </a:rPr>
              <a:t>Drink adequate liquids, especially water &amp; green tea.</a:t>
            </a:r>
          </a:p>
          <a:p>
            <a:pPr algn="l" rtl="0"/>
            <a:r>
              <a:rPr lang="en-US" sz="2000" b="1" dirty="0">
                <a:latin typeface="Comic Sans MS" panose="030F0702030302020204" pitchFamily="66" charset="0"/>
              </a:rPr>
              <a:t>Following blood tests are helpful:</a:t>
            </a:r>
          </a:p>
          <a:p>
            <a:pPr indent="-342900" algn="l" rtl="0">
              <a:buFont typeface="+mj-lt"/>
              <a:buAutoNum type="arabicPeriod"/>
            </a:pPr>
            <a:r>
              <a:rPr lang="en-US" sz="1800" b="1" dirty="0">
                <a:latin typeface="Comic Sans MS" panose="030F0702030302020204" pitchFamily="66" charset="0"/>
              </a:rPr>
              <a:t>Female comprehensive hormone panel</a:t>
            </a:r>
          </a:p>
          <a:p>
            <a:pPr indent="-342900" algn="l" rtl="0">
              <a:buFont typeface="+mj-lt"/>
              <a:buAutoNum type="arabicPeriod"/>
            </a:pPr>
            <a:r>
              <a:rPr lang="en-US" sz="1800" b="1" dirty="0">
                <a:latin typeface="Comic Sans MS" panose="030F0702030302020204" pitchFamily="66" charset="0"/>
              </a:rPr>
              <a:t>Male comprehensive hormone panel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3369" y="385502"/>
            <a:ext cx="1041679" cy="123383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9086" y="1412776"/>
            <a:ext cx="934102" cy="80286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32833" b="39155"/>
          <a:stretch/>
        </p:blipFill>
        <p:spPr>
          <a:xfrm>
            <a:off x="7164288" y="2691243"/>
            <a:ext cx="468248" cy="45799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499" y="4284022"/>
            <a:ext cx="434634" cy="50806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0" y="5517232"/>
            <a:ext cx="638219" cy="670981"/>
          </a:xfrm>
          <a:prstGeom prst="rect">
            <a:avLst/>
          </a:prstGeom>
        </p:spPr>
      </p:pic>
    </p:spTree>
    <p:extLst>
      <p:ext uri="{BB962C8B-B14F-4D97-AF65-F5344CB8AC3E}">
        <p14:creationId xmlns:p14="http://schemas.microsoft.com/office/powerpoint/2010/main" val="30211713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3728" y="332656"/>
            <a:ext cx="7543800" cy="2593975"/>
          </a:xfrm>
        </p:spPr>
        <p:txBody>
          <a:bodyPr>
            <a:normAutofit/>
          </a:bodyPr>
          <a:lstStyle/>
          <a:p>
            <a:r>
              <a:rPr lang="en-US" sz="6600" dirty="0" smtClean="0"/>
              <a:t>Nail Health </a:t>
            </a:r>
            <a:endParaRPr lang="en-US" sz="6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6992"/>
            <a:ext cx="4176464" cy="2718792"/>
          </a:xfrm>
          <a:prstGeom prst="rect">
            <a:avLst/>
          </a:prstGeom>
        </p:spPr>
      </p:pic>
    </p:spTree>
    <p:extLst>
      <p:ext uri="{BB962C8B-B14F-4D97-AF65-F5344CB8AC3E}">
        <p14:creationId xmlns:p14="http://schemas.microsoft.com/office/powerpoint/2010/main" val="25655407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Nail health</a:t>
            </a:r>
            <a:endParaRPr lang="en-US" sz="4800" b="1" dirty="0"/>
          </a:p>
        </p:txBody>
      </p:sp>
      <p:sp>
        <p:nvSpPr>
          <p:cNvPr id="3" name="Content Placeholder 2"/>
          <p:cNvSpPr>
            <a:spLocks noGrp="1"/>
          </p:cNvSpPr>
          <p:nvPr>
            <p:ph idx="1"/>
          </p:nvPr>
        </p:nvSpPr>
        <p:spPr>
          <a:xfrm>
            <a:off x="323528" y="1412776"/>
            <a:ext cx="7753672" cy="5184576"/>
          </a:xfrm>
        </p:spPr>
        <p:txBody>
          <a:bodyPr>
            <a:normAutofit/>
          </a:bodyPr>
          <a:lstStyle/>
          <a:p>
            <a:pPr marL="0" indent="0" algn="l">
              <a:buNone/>
            </a:pPr>
            <a:r>
              <a:rPr lang="en-US" sz="2400" b="1" dirty="0" smtClean="0"/>
              <a:t>Nails are important for many reasons, </a:t>
            </a:r>
          </a:p>
          <a:p>
            <a:pPr marL="0" indent="0" algn="l">
              <a:buNone/>
            </a:pPr>
            <a:r>
              <a:rPr lang="en-US" sz="2400" b="1" dirty="0" smtClean="0"/>
              <a:t>including </a:t>
            </a:r>
            <a:r>
              <a:rPr lang="en-US" sz="2400" b="1" dirty="0" smtClean="0">
                <a:solidFill>
                  <a:srgbClr val="FF0000"/>
                </a:solidFill>
              </a:rPr>
              <a:t>aesthetic appeal.</a:t>
            </a:r>
          </a:p>
          <a:p>
            <a:pPr marL="0" indent="0" algn="l">
              <a:buNone/>
            </a:pPr>
            <a:endParaRPr lang="en-US" sz="2400" dirty="0">
              <a:solidFill>
                <a:schemeClr val="tx1">
                  <a:lumMod val="95000"/>
                  <a:lumOff val="5000"/>
                </a:schemeClr>
              </a:solidFill>
            </a:endParaRPr>
          </a:p>
          <a:p>
            <a:pPr marL="0" indent="0" algn="l">
              <a:buNone/>
            </a:pPr>
            <a:r>
              <a:rPr lang="en-US" sz="2800" b="1" dirty="0" smtClean="0">
                <a:solidFill>
                  <a:schemeClr val="tx1">
                    <a:lumMod val="95000"/>
                    <a:lumOff val="5000"/>
                  </a:schemeClr>
                </a:solidFill>
              </a:rPr>
              <a:t>Indicators nail problem:</a:t>
            </a:r>
          </a:p>
          <a:p>
            <a:pPr marL="0" indent="0" algn="l">
              <a:buNone/>
            </a:pPr>
            <a:r>
              <a:rPr lang="en-US" sz="2800" b="1" dirty="0" smtClean="0">
                <a:solidFill>
                  <a:schemeClr val="tx1">
                    <a:lumMod val="95000"/>
                    <a:lumOff val="5000"/>
                  </a:schemeClr>
                </a:solidFill>
              </a:rPr>
              <a:t>1-nail thickness.</a:t>
            </a:r>
          </a:p>
          <a:p>
            <a:pPr marL="0" indent="0" algn="l">
              <a:buNone/>
            </a:pPr>
            <a:r>
              <a:rPr lang="en-US" sz="2800" b="1" dirty="0" smtClean="0">
                <a:solidFill>
                  <a:schemeClr val="tx1">
                    <a:lumMod val="95000"/>
                    <a:lumOff val="5000"/>
                  </a:schemeClr>
                </a:solidFill>
              </a:rPr>
              <a:t>2- horizontal white lines in the nails.</a:t>
            </a:r>
          </a:p>
          <a:p>
            <a:pPr marL="0" indent="0" algn="l">
              <a:buNone/>
            </a:pPr>
            <a:r>
              <a:rPr lang="en-US" sz="2800" b="1" dirty="0" smtClean="0">
                <a:solidFill>
                  <a:schemeClr val="tx1">
                    <a:lumMod val="95000"/>
                    <a:lumOff val="5000"/>
                  </a:schemeClr>
                </a:solidFill>
              </a:rPr>
              <a:t>3-nail concavity (spooning).</a:t>
            </a:r>
          </a:p>
          <a:p>
            <a:pPr marL="0" indent="0" algn="l">
              <a:buNone/>
            </a:pPr>
            <a:r>
              <a:rPr lang="en-US" sz="2400" b="1" dirty="0" smtClean="0">
                <a:solidFill>
                  <a:schemeClr val="tx1">
                    <a:lumMod val="95000"/>
                    <a:lumOff val="5000"/>
                  </a:schemeClr>
                </a:solidFill>
              </a:rPr>
              <a:t>may be an indication of a variety of problems (eg, anemia, endocarditis, connective tissue disorders). Common nail complaints include brittle, nails, and infection with a variety of pathogens .</a:t>
            </a:r>
          </a:p>
          <a:p>
            <a:pPr marL="0" indent="0" algn="l">
              <a:buNone/>
            </a:pPr>
            <a:endParaRPr lang="en-US" sz="2400" dirty="0" smtClean="0">
              <a:solidFill>
                <a:schemeClr val="tx1">
                  <a:lumMod val="95000"/>
                  <a:lumOff val="5000"/>
                </a:schemeClr>
              </a:solidFill>
            </a:endParaRPr>
          </a:p>
          <a:p>
            <a:pPr marL="0" indent="0" algn="l">
              <a:buNone/>
            </a:pPr>
            <a:endParaRPr lang="en-US" sz="2400" dirty="0" smtClean="0"/>
          </a:p>
          <a:p>
            <a:pPr algn="l"/>
            <a:endParaRPr lang="en-US" sz="4000" dirty="0" smtClean="0"/>
          </a:p>
          <a:p>
            <a:pPr algn="l"/>
            <a:endParaRPr lang="en-US" sz="40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algn="l"/>
            <a:endParaRPr lang="en-US" sz="1400" dirty="0" smtClean="0"/>
          </a:p>
          <a:p>
            <a:pPr marL="0" indent="0" algn="l">
              <a:buNone/>
            </a:pPr>
            <a:endParaRPr lang="en-US" sz="1400" dirty="0" smtClean="0"/>
          </a:p>
        </p:txBody>
      </p:sp>
    </p:spTree>
    <p:extLst>
      <p:ext uri="{BB962C8B-B14F-4D97-AF65-F5344CB8AC3E}">
        <p14:creationId xmlns:p14="http://schemas.microsoft.com/office/powerpoint/2010/main" val="16708236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Nail health</a:t>
            </a:r>
            <a:endParaRPr lang="en-US" dirty="0"/>
          </a:p>
        </p:txBody>
      </p:sp>
      <p:sp>
        <p:nvSpPr>
          <p:cNvPr id="3" name="Content Placeholder 2"/>
          <p:cNvSpPr>
            <a:spLocks noGrp="1"/>
          </p:cNvSpPr>
          <p:nvPr>
            <p:ph idx="1"/>
          </p:nvPr>
        </p:nvSpPr>
        <p:spPr>
          <a:xfrm>
            <a:off x="395536" y="1556792"/>
            <a:ext cx="7620000" cy="5060032"/>
          </a:xfrm>
        </p:spPr>
        <p:txBody>
          <a:bodyPr>
            <a:normAutofit/>
          </a:bodyPr>
          <a:lstStyle/>
          <a:p>
            <a:pPr algn="l"/>
            <a:r>
              <a:rPr lang="en-US" sz="2800" b="1" dirty="0" smtClean="0">
                <a:solidFill>
                  <a:srgbClr val="C00000"/>
                </a:solidFill>
              </a:rPr>
              <a:t>Aging</a:t>
            </a:r>
            <a:r>
              <a:rPr lang="en-US" sz="2800" b="1" dirty="0" smtClean="0"/>
              <a:t> can cause slowed nail growth as well as brittle, dull, or yellowish nails.</a:t>
            </a:r>
          </a:p>
          <a:p>
            <a:pPr algn="l"/>
            <a:r>
              <a:rPr lang="en-US" sz="2800" b="1" dirty="0" smtClean="0"/>
              <a:t>Other significant causes of nail abnormalities include </a:t>
            </a:r>
            <a:r>
              <a:rPr lang="en-US" sz="2800" b="1" dirty="0" smtClean="0">
                <a:solidFill>
                  <a:srgbClr val="C00000"/>
                </a:solidFill>
              </a:rPr>
              <a:t>environmental factors </a:t>
            </a:r>
            <a:r>
              <a:rPr lang="en-US" sz="2800" b="1" dirty="0" smtClean="0"/>
              <a:t>sure to chemicals, polishes, or harsh detergents; pro- longed water exposure; reaction to adhesives used in artificial nails; use of certain medications)and injury or trauma.</a:t>
            </a:r>
          </a:p>
        </p:txBody>
      </p:sp>
    </p:spTree>
    <p:extLst>
      <p:ext uri="{BB962C8B-B14F-4D97-AF65-F5344CB8AC3E}">
        <p14:creationId xmlns:p14="http://schemas.microsoft.com/office/powerpoint/2010/main" val="42587911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22114"/>
          </a:xfrm>
        </p:spPr>
        <p:txBody>
          <a:bodyPr/>
          <a:lstStyle/>
          <a:p>
            <a:r>
              <a:rPr lang="en-US" sz="4000" b="1" dirty="0" smtClean="0"/>
              <a:t>ANATOMY OF NAILS</a:t>
            </a:r>
            <a:endParaRPr lang="en-US" sz="4000" b="1" dirty="0"/>
          </a:p>
        </p:txBody>
      </p:sp>
      <p:sp>
        <p:nvSpPr>
          <p:cNvPr id="3" name="Content Placeholder 2"/>
          <p:cNvSpPr>
            <a:spLocks noGrp="1"/>
          </p:cNvSpPr>
          <p:nvPr>
            <p:ph idx="1"/>
          </p:nvPr>
        </p:nvSpPr>
        <p:spPr>
          <a:xfrm>
            <a:off x="323528" y="1124744"/>
            <a:ext cx="7753672" cy="5276056"/>
          </a:xfrm>
        </p:spPr>
        <p:txBody>
          <a:bodyPr>
            <a:noAutofit/>
          </a:bodyPr>
          <a:lstStyle/>
          <a:p>
            <a:pPr marL="114300" indent="0" algn="l">
              <a:buNone/>
            </a:pPr>
            <a:r>
              <a:rPr lang="en-US" sz="2800" b="1" dirty="0"/>
              <a:t>N</a:t>
            </a:r>
            <a:r>
              <a:rPr lang="en-US" sz="2800" b="1" dirty="0" smtClean="0"/>
              <a:t>ails are composed of a hard, strong protein called </a:t>
            </a:r>
            <a:r>
              <a:rPr lang="en-US" sz="2800" b="1" u="sng" dirty="0" smtClean="0">
                <a:solidFill>
                  <a:srgbClr val="C00000"/>
                </a:solidFill>
              </a:rPr>
              <a:t>keratin</a:t>
            </a:r>
            <a:r>
              <a:rPr lang="en-US" sz="2800" b="1" dirty="0" smtClean="0"/>
              <a:t>, as well as small amounts of </a:t>
            </a:r>
            <a:r>
              <a:rPr lang="en-US" sz="2800" b="1" u="sng" dirty="0" smtClean="0">
                <a:solidFill>
                  <a:srgbClr val="C00000"/>
                </a:solidFill>
              </a:rPr>
              <a:t>sulfur</a:t>
            </a:r>
            <a:r>
              <a:rPr lang="en-US" sz="2800" b="1" dirty="0" smtClean="0"/>
              <a:t>, </a:t>
            </a:r>
            <a:r>
              <a:rPr lang="en-US" sz="2800" b="1" u="sng" dirty="0" smtClean="0">
                <a:solidFill>
                  <a:srgbClr val="C00000"/>
                </a:solidFill>
              </a:rPr>
              <a:t>calcium</a:t>
            </a:r>
            <a:r>
              <a:rPr lang="en-US" sz="2800" b="1" dirty="0" smtClean="0"/>
              <a:t>, </a:t>
            </a:r>
            <a:r>
              <a:rPr lang="en-US" sz="2800" b="1" u="sng" dirty="0" smtClean="0">
                <a:solidFill>
                  <a:srgbClr val="C00000"/>
                </a:solidFill>
              </a:rPr>
              <a:t>fats</a:t>
            </a:r>
            <a:r>
              <a:rPr lang="en-US" sz="2800" b="1" dirty="0" smtClean="0"/>
              <a:t>, and </a:t>
            </a:r>
            <a:r>
              <a:rPr lang="en-US" sz="2800" b="1" u="sng" dirty="0" smtClean="0">
                <a:solidFill>
                  <a:srgbClr val="C00000"/>
                </a:solidFill>
              </a:rPr>
              <a:t>water</a:t>
            </a:r>
            <a:r>
              <a:rPr lang="en-US" sz="2800" b="1" dirty="0" smtClean="0"/>
              <a:t>. The nail plate (</a:t>
            </a:r>
            <a:r>
              <a:rPr lang="en-US" sz="2800" b="1" dirty="0" err="1" smtClean="0"/>
              <a:t>ie</a:t>
            </a:r>
            <a:r>
              <a:rPr lang="en-US" sz="2800" b="1" dirty="0" smtClean="0"/>
              <a:t>, visible part the nail) </a:t>
            </a:r>
            <a:r>
              <a:rPr lang="en-US" sz="2800" b="1" u="sng" dirty="0" smtClean="0">
                <a:solidFill>
                  <a:schemeClr val="accent5">
                    <a:lumMod val="75000"/>
                  </a:schemeClr>
                </a:solidFill>
              </a:rPr>
              <a:t>protects the sensitive nail bed underneath it. </a:t>
            </a:r>
            <a:r>
              <a:rPr lang="en-US" sz="2800" b="1" dirty="0" smtClean="0"/>
              <a:t>The folds of skin surrounding the nail on 3 sides are nail folds. </a:t>
            </a:r>
            <a:r>
              <a:rPr lang="en-US" sz="2800" b="1" u="sng" dirty="0" smtClean="0">
                <a:solidFill>
                  <a:schemeClr val="accent5">
                    <a:lumMod val="75000"/>
                  </a:schemeClr>
                </a:solidFill>
              </a:rPr>
              <a:t>Within the nail plate is the cuticle</a:t>
            </a:r>
            <a:r>
              <a:rPr lang="en-US" sz="2800" b="1" dirty="0" smtClean="0"/>
              <a:t>, which is connected to the nail folds and nail plate, and the </a:t>
            </a:r>
            <a:r>
              <a:rPr lang="en-US" sz="2800" b="1" dirty="0" err="1" smtClean="0"/>
              <a:t>lunula</a:t>
            </a:r>
            <a:r>
              <a:rPr lang="en-US" sz="2800" b="1" dirty="0" smtClean="0"/>
              <a:t>(</a:t>
            </a:r>
            <a:r>
              <a:rPr lang="en-US" sz="2800" b="1" dirty="0" err="1" smtClean="0"/>
              <a:t>ie</a:t>
            </a:r>
            <a:r>
              <a:rPr lang="en-US" sz="2800" b="1" dirty="0" smtClean="0"/>
              <a:t> , whitish, half moon-shaped area at the base of the nail). </a:t>
            </a:r>
            <a:r>
              <a:rPr lang="en-US" sz="3200" b="1" u="sng" dirty="0" smtClean="0">
                <a:solidFill>
                  <a:srgbClr val="C00000"/>
                </a:solidFill>
              </a:rPr>
              <a:t>Nails grow from the matrix</a:t>
            </a:r>
            <a:r>
              <a:rPr lang="en-US" sz="2800" b="1" dirty="0" smtClean="0"/>
              <a:t>, an area under the cuticle, at a rate averaging one tenth of an inch per month.</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52" y="5013176"/>
            <a:ext cx="1279560" cy="1224136"/>
          </a:xfrm>
          <a:prstGeom prst="rect">
            <a:avLst/>
          </a:prstGeom>
        </p:spPr>
      </p:pic>
    </p:spTree>
    <p:extLst>
      <p:ext uri="{BB962C8B-B14F-4D97-AF65-F5344CB8AC3E}">
        <p14:creationId xmlns:p14="http://schemas.microsoft.com/office/powerpoint/2010/main" val="24166395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a:r>
              <a:rPr lang="en-US" sz="2800" b="1" dirty="0" smtClean="0"/>
              <a:t>Some of more common complaint:</a:t>
            </a:r>
          </a:p>
          <a:p>
            <a:pPr marL="0" indent="0" algn="l">
              <a:buNone/>
            </a:pPr>
            <a:r>
              <a:rPr lang="en-US" sz="2400" b="1" dirty="0" smtClean="0">
                <a:solidFill>
                  <a:schemeClr val="accent5">
                    <a:lumMod val="75000"/>
                  </a:schemeClr>
                </a:solidFill>
              </a:rPr>
              <a:t>1-Paronychia.</a:t>
            </a:r>
          </a:p>
          <a:p>
            <a:pPr marL="0" indent="0" algn="l">
              <a:buNone/>
            </a:pPr>
            <a:r>
              <a:rPr lang="en-US" sz="2400" b="1" dirty="0" smtClean="0">
                <a:solidFill>
                  <a:schemeClr val="accent5">
                    <a:lumMod val="75000"/>
                  </a:schemeClr>
                </a:solidFill>
              </a:rPr>
              <a:t>2-Brittle nails.</a:t>
            </a:r>
          </a:p>
          <a:p>
            <a:pPr marL="0" indent="0" algn="l">
              <a:buNone/>
            </a:pPr>
            <a:r>
              <a:rPr lang="en-US" sz="2400" b="1" dirty="0" smtClean="0">
                <a:solidFill>
                  <a:schemeClr val="accent5">
                    <a:lumMod val="75000"/>
                  </a:schemeClr>
                </a:solidFill>
              </a:rPr>
              <a:t>3-Ingrown toenail.</a:t>
            </a:r>
          </a:p>
          <a:p>
            <a:pPr marL="0" indent="0" algn="l">
              <a:buNone/>
            </a:pPr>
            <a:r>
              <a:rPr lang="en-US" sz="2400" b="1" dirty="0" smtClean="0">
                <a:solidFill>
                  <a:schemeClr val="accent5">
                    <a:lumMod val="75000"/>
                  </a:schemeClr>
                </a:solidFill>
              </a:rPr>
              <a:t>4-Nail psoriasis.</a:t>
            </a:r>
          </a:p>
          <a:p>
            <a:pPr marL="0" indent="0" algn="l">
              <a:buNone/>
            </a:pPr>
            <a:r>
              <a:rPr lang="en-US" sz="2400" b="1" dirty="0" smtClean="0">
                <a:solidFill>
                  <a:schemeClr val="accent5">
                    <a:lumMod val="75000"/>
                  </a:schemeClr>
                </a:solidFill>
              </a:rPr>
              <a:t>5-Onychomycosis.</a:t>
            </a:r>
          </a:p>
          <a:p>
            <a:pPr marL="0" indent="0" algn="l">
              <a:buNone/>
            </a:pPr>
            <a:r>
              <a:rPr lang="en-US" sz="2400" b="1" dirty="0" smtClean="0">
                <a:solidFill>
                  <a:schemeClr val="accent5">
                    <a:lumMod val="75000"/>
                  </a:schemeClr>
                </a:solidFill>
              </a:rPr>
              <a:t>6-Pitting.</a:t>
            </a:r>
          </a:p>
          <a:p>
            <a:pPr marL="0" indent="0" algn="l">
              <a:buNone/>
            </a:pPr>
            <a:r>
              <a:rPr lang="en-US" sz="2400" b="1" dirty="0" smtClean="0">
                <a:solidFill>
                  <a:schemeClr val="accent5">
                    <a:lumMod val="75000"/>
                  </a:schemeClr>
                </a:solidFill>
              </a:rPr>
              <a:t>7-White nails(</a:t>
            </a:r>
            <a:r>
              <a:rPr lang="en-US" sz="2400" b="1" dirty="0" err="1" smtClean="0">
                <a:solidFill>
                  <a:schemeClr val="accent5">
                    <a:lumMod val="75000"/>
                  </a:schemeClr>
                </a:solidFill>
              </a:rPr>
              <a:t>terrys</a:t>
            </a:r>
            <a:r>
              <a:rPr lang="en-US" sz="2400" b="1" dirty="0" smtClean="0">
                <a:solidFill>
                  <a:schemeClr val="accent5">
                    <a:lumMod val="75000"/>
                  </a:schemeClr>
                </a:solidFill>
              </a:rPr>
              <a:t> nails).</a:t>
            </a:r>
            <a:endParaRPr lang="en-US" sz="2400" b="1" dirty="0">
              <a:solidFill>
                <a:schemeClr val="accent5">
                  <a:lumMod val="75000"/>
                </a:schemeClr>
              </a:solidFill>
            </a:endParaRPr>
          </a:p>
        </p:txBody>
      </p:sp>
    </p:spTree>
    <p:extLst>
      <p:ext uri="{BB962C8B-B14F-4D97-AF65-F5344CB8AC3E}">
        <p14:creationId xmlns:p14="http://schemas.microsoft.com/office/powerpoint/2010/main" val="38932291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25609"/>
            <a:ext cx="7766439" cy="5232648"/>
          </a:xfrm>
        </p:spPr>
        <p:txBody>
          <a:bodyPr>
            <a:normAutofit/>
          </a:bodyPr>
          <a:lstStyle/>
          <a:p>
            <a:pPr marL="0" indent="0" algn="l">
              <a:buNone/>
            </a:pPr>
            <a:r>
              <a:rPr lang="en-US" sz="2800" b="1" u="sng" dirty="0" smtClean="0">
                <a:solidFill>
                  <a:schemeClr val="accent5">
                    <a:lumMod val="75000"/>
                  </a:schemeClr>
                </a:solidFill>
              </a:rPr>
              <a:t>Paronychia</a:t>
            </a:r>
            <a:r>
              <a:rPr lang="en-US" sz="2400" b="1" dirty="0" smtClean="0"/>
              <a:t>:</a:t>
            </a:r>
          </a:p>
          <a:p>
            <a:pPr marL="0" indent="0" algn="l">
              <a:buNone/>
            </a:pPr>
            <a:r>
              <a:rPr lang="en-US" sz="2400" b="1" dirty="0" smtClean="0"/>
              <a:t>Paronychia infection of the nail folds can be caused by bacteria, fungi, or viruses . This condition can cause pain, redness, and swelling of the nail folds. It may be seen in people who keep their hands in water for extended periods.</a:t>
            </a:r>
          </a:p>
          <a:p>
            <a:pPr marL="0" indent="0" algn="l">
              <a:buNone/>
            </a:pPr>
            <a:endParaRPr lang="en-US" sz="2000" dirty="0"/>
          </a:p>
          <a:p>
            <a:pPr marL="0" indent="0" algn="l">
              <a:buNone/>
            </a:pPr>
            <a:r>
              <a:rPr lang="en-US" sz="2800" b="1" u="sng" dirty="0" smtClean="0">
                <a:solidFill>
                  <a:schemeClr val="accent5">
                    <a:lumMod val="75000"/>
                  </a:schemeClr>
                </a:solidFill>
              </a:rPr>
              <a:t>Brittle Nails:</a:t>
            </a:r>
          </a:p>
          <a:p>
            <a:pPr marL="0" indent="0" algn="l">
              <a:buNone/>
            </a:pPr>
            <a:r>
              <a:rPr lang="en-US" sz="2400" b="1" dirty="0" smtClean="0"/>
              <a:t>Brittle nails are one of the most common complaints. They are generally characterized by vertical splitting or separation of the nail plate at the end of the nail. This is often a consequence of aging as the flow of moisture and natural oils to the nail bed declines.</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5503170"/>
            <a:ext cx="1564851" cy="12118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1917" y="5503170"/>
            <a:ext cx="1718049" cy="1211848"/>
          </a:xfrm>
          <a:prstGeom prst="rect">
            <a:avLst/>
          </a:prstGeom>
        </p:spPr>
      </p:pic>
    </p:spTree>
    <p:extLst>
      <p:ext uri="{BB962C8B-B14F-4D97-AF65-F5344CB8AC3E}">
        <p14:creationId xmlns:p14="http://schemas.microsoft.com/office/powerpoint/2010/main" val="19077093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7920880" cy="5448672"/>
          </a:xfrm>
        </p:spPr>
        <p:txBody>
          <a:bodyPr>
            <a:normAutofit fontScale="92500" lnSpcReduction="10000"/>
          </a:bodyPr>
          <a:lstStyle/>
          <a:p>
            <a:pPr marL="0" indent="0" algn="l">
              <a:buNone/>
            </a:pPr>
            <a:r>
              <a:rPr lang="en-US" sz="2400" b="1" u="sng" dirty="0" smtClean="0">
                <a:solidFill>
                  <a:schemeClr val="accent5">
                    <a:lumMod val="75000"/>
                  </a:schemeClr>
                </a:solidFill>
              </a:rPr>
              <a:t>Ingrown Toenail:</a:t>
            </a:r>
          </a:p>
          <a:p>
            <a:pPr marL="0" indent="0" algn="l">
              <a:buNone/>
            </a:pPr>
            <a:r>
              <a:rPr lang="en-US" sz="2400" b="1" dirty="0" smtClean="0"/>
              <a:t>Ingrown toenails typically affect the great ("big toe nail curves downward into the skin. This condition can be very painful and lead to infection. Ingrown toenails are caused by improper nail trimming, poor </a:t>
            </a:r>
            <a:r>
              <a:rPr lang="en-US" sz="2400" b="1" dirty="0" err="1" smtClean="0"/>
              <a:t>pos</a:t>
            </a:r>
            <a:r>
              <a:rPr lang="en-US" sz="2400" b="1" dirty="0" smtClean="0"/>
              <a:t>- </a:t>
            </a:r>
            <a:r>
              <a:rPr lang="en-US" sz="2400" b="1" dirty="0" err="1" smtClean="0"/>
              <a:t>ture</a:t>
            </a:r>
            <a:r>
              <a:rPr lang="en-US" sz="2400" b="1" dirty="0" smtClean="0"/>
              <a:t>, or tight shoes. Nails should always be cut </a:t>
            </a:r>
            <a:r>
              <a:rPr lang="en-US" sz="2400" b="1" dirty="0" err="1" smtClean="0"/>
              <a:t>lon</a:t>
            </a:r>
            <a:r>
              <a:rPr lang="en-US" sz="2400" b="1" dirty="0" smtClean="0"/>
              <a:t>- </a:t>
            </a:r>
            <a:r>
              <a:rPr lang="en-US" sz="2400" b="1" dirty="0" err="1" smtClean="0"/>
              <a:t>ger</a:t>
            </a:r>
            <a:r>
              <a:rPr lang="en-US" sz="2400" b="1" dirty="0" smtClean="0"/>
              <a:t> than the tips of the toe to prevent the advancing edge of the nail plate from "digging in" to the soft tissue of the nail folds.</a:t>
            </a:r>
          </a:p>
          <a:p>
            <a:pPr marL="0" indent="0" algn="l">
              <a:buNone/>
            </a:pPr>
            <a:r>
              <a:rPr lang="en-US" sz="2400" b="1" u="sng" dirty="0" smtClean="0">
                <a:solidFill>
                  <a:schemeClr val="accent5">
                    <a:lumMod val="75000"/>
                  </a:schemeClr>
                </a:solidFill>
              </a:rPr>
              <a:t>Nail Psoriasis :</a:t>
            </a:r>
          </a:p>
          <a:p>
            <a:pPr marL="0" indent="0" algn="l">
              <a:buNone/>
            </a:pPr>
            <a:r>
              <a:rPr lang="en-US" sz="2400" b="1" dirty="0" smtClean="0"/>
              <a:t>This nail abnormality occurs primarily in people with psoriasis of the skin it is seen in about 80% of people with inflammatory arthritis associated with psoriasis, especially when the arthritis affects the toes and fingers. Characteristics include yellow red discoloration of the nail, pitting, separation of the nail plate from the nail bed, crumbling or splitting of the nail plate, and subungual hyperkeratosis</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559" y="5637313"/>
            <a:ext cx="2952750" cy="9654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928" y="5637312"/>
            <a:ext cx="2857500" cy="965417"/>
          </a:xfrm>
          <a:prstGeom prst="rect">
            <a:avLst/>
          </a:prstGeom>
        </p:spPr>
      </p:pic>
    </p:spTree>
    <p:extLst>
      <p:ext uri="{BB962C8B-B14F-4D97-AF65-F5344CB8AC3E}">
        <p14:creationId xmlns:p14="http://schemas.microsoft.com/office/powerpoint/2010/main" val="604945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0"/>
            <a:ext cx="8124056" cy="1052736"/>
          </a:xfrm>
        </p:spPr>
        <p:txBody>
          <a:bodyPr/>
          <a:lstStyle/>
          <a:p>
            <a:pPr algn="ctr"/>
            <a:r>
              <a:rPr lang="en-US" b="1" dirty="0" smtClean="0"/>
              <a:t>Skin Anatomy and Function</a:t>
            </a:r>
            <a:endParaRPr lang="ar-SA" b="1"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08720"/>
            <a:ext cx="8460432" cy="5935669"/>
          </a:xfrm>
        </p:spPr>
      </p:pic>
    </p:spTree>
    <p:extLst>
      <p:ext uri="{BB962C8B-B14F-4D97-AF65-F5344CB8AC3E}">
        <p14:creationId xmlns:p14="http://schemas.microsoft.com/office/powerpoint/2010/main" val="32193124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7681664" cy="6068144"/>
          </a:xfrm>
        </p:spPr>
        <p:txBody>
          <a:bodyPr/>
          <a:lstStyle/>
          <a:p>
            <a:pPr marL="0" indent="0" algn="l">
              <a:buNone/>
            </a:pPr>
            <a:r>
              <a:rPr lang="en-US" sz="3200" b="1" u="sng" dirty="0" smtClean="0">
                <a:solidFill>
                  <a:schemeClr val="accent5">
                    <a:lumMod val="75000"/>
                  </a:schemeClr>
                </a:solidFill>
              </a:rPr>
              <a:t>Onychomycosis</a:t>
            </a:r>
            <a:r>
              <a:rPr lang="en-US" sz="2400" b="1" u="sng" dirty="0" smtClean="0">
                <a:solidFill>
                  <a:schemeClr val="accent5">
                    <a:lumMod val="75000"/>
                  </a:schemeClr>
                </a:solidFill>
              </a:rPr>
              <a:t>:</a:t>
            </a:r>
          </a:p>
          <a:p>
            <a:pPr marL="0" indent="0" algn="l">
              <a:buNone/>
            </a:pPr>
            <a:r>
              <a:rPr lang="en-US" sz="2800" b="1" dirty="0" smtClean="0"/>
              <a:t>. Onychomycosis invades the nail plate, causing the nail to separate from the nail plate (</a:t>
            </a:r>
            <a:r>
              <a:rPr lang="en-US" sz="2800" b="1" dirty="0" err="1" smtClean="0"/>
              <a:t>onycholysis</a:t>
            </a:r>
            <a:r>
              <a:rPr lang="en-US" sz="2800" b="1" dirty="0" smtClean="0"/>
              <a:t>) and chalky debris to form under the nail More than 90% of cases are caused by one of 2 pathogens: </a:t>
            </a:r>
            <a:r>
              <a:rPr lang="en-US" sz="2800" b="1" dirty="0" err="1" smtClean="0"/>
              <a:t>Trichophyton</a:t>
            </a:r>
            <a:r>
              <a:rPr lang="en-US" sz="2800" b="1" dirty="0" smtClean="0"/>
              <a:t> </a:t>
            </a:r>
            <a:r>
              <a:rPr lang="en-US" sz="2800" b="1" dirty="0" err="1" smtClean="0"/>
              <a:t>rubrum</a:t>
            </a:r>
            <a:r>
              <a:rPr lang="en-US" sz="2800" b="1" dirty="0" smtClean="0"/>
              <a:t> or </a:t>
            </a:r>
            <a:r>
              <a:rPr lang="en-US" sz="2800" b="1" dirty="0" err="1" smtClean="0"/>
              <a:t>Trichophyton</a:t>
            </a:r>
            <a:r>
              <a:rPr lang="en-US" sz="2800" b="1" dirty="0" smtClean="0"/>
              <a:t> </a:t>
            </a:r>
            <a:r>
              <a:rPr lang="en-US" sz="2800" b="1" dirty="0" err="1" smtClean="0"/>
              <a:t>mentagrophytes.Factors</a:t>
            </a:r>
            <a:r>
              <a:rPr lang="en-US" sz="2800" b="1" dirty="0" smtClean="0"/>
              <a:t> that have an important effect on the development of onychomycosis include in creasing genetics; and the presence of diabetes acquired immunodeficiency syndrome, or peripheral arterial disease.</a:t>
            </a:r>
          </a:p>
          <a:p>
            <a:pPr marL="0" indent="0" algn="l">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550" y="5436336"/>
            <a:ext cx="2316450" cy="1426170"/>
          </a:xfrm>
          <a:prstGeom prst="rect">
            <a:avLst/>
          </a:prstGeom>
        </p:spPr>
      </p:pic>
    </p:spTree>
    <p:extLst>
      <p:ext uri="{BB962C8B-B14F-4D97-AF65-F5344CB8AC3E}">
        <p14:creationId xmlns:p14="http://schemas.microsoft.com/office/powerpoint/2010/main" val="4780107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7897688" cy="5996136"/>
          </a:xfrm>
        </p:spPr>
        <p:txBody>
          <a:bodyPr>
            <a:normAutofit/>
          </a:bodyPr>
          <a:lstStyle/>
          <a:p>
            <a:pPr marL="0" indent="0" algn="l">
              <a:buNone/>
            </a:pPr>
            <a:r>
              <a:rPr lang="en-US" b="1" u="sng" dirty="0" smtClean="0">
                <a:solidFill>
                  <a:schemeClr val="accent5">
                    <a:lumMod val="75000"/>
                  </a:schemeClr>
                </a:solidFill>
              </a:rPr>
              <a:t>Pitting:</a:t>
            </a:r>
          </a:p>
          <a:p>
            <a:pPr marL="0" indent="0" algn="l">
              <a:buNone/>
            </a:pPr>
            <a:r>
              <a:rPr lang="en-US" sz="2400" b="1" dirty="0" smtClean="0"/>
              <a:t>The formation of tiny depressions in the nail plate is known as pitting, it can be caused by any localized skin condition that interrupts natural growth of the nail. Pitting occurs in up to 50% of people with psoriasis; it is also a common problem in people with connective tissue disorders.</a:t>
            </a:r>
          </a:p>
          <a:p>
            <a:pPr marL="0" indent="0" algn="l">
              <a:buNone/>
            </a:pPr>
            <a:r>
              <a:rPr lang="en-US" b="1" dirty="0" smtClean="0">
                <a:solidFill>
                  <a:schemeClr val="accent5">
                    <a:lumMod val="75000"/>
                  </a:schemeClr>
                </a:solidFill>
              </a:rPr>
              <a:t>White Nails (Terry's Nails):</a:t>
            </a:r>
          </a:p>
          <a:p>
            <a:pPr marL="0" indent="0" algn="l">
              <a:buNone/>
            </a:pPr>
            <a:r>
              <a:rPr lang="en-US" sz="2400" b="1" dirty="0" smtClean="0"/>
              <a:t>This nail abnormality is characterized by a white nail bed with a pink band that is 1-2 mm wide at the </a:t>
            </a:r>
            <a:r>
              <a:rPr lang="en-US" sz="2400" b="1" dirty="0" err="1" smtClean="0"/>
              <a:t>ti</a:t>
            </a:r>
            <a:r>
              <a:rPr lang="en-US" sz="2400" b="1" dirty="0" smtClean="0"/>
              <a:t> In most cases, all the fingernails are affected, although it can affect a single finger. White nails affects about 80% of people with severe liver disease. It is also seen in people with type 2 diabetes, chronic renal failure, or congestive heart failure and is associated advancing age.</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5517232"/>
            <a:ext cx="1746126" cy="116681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5517232"/>
            <a:ext cx="2330736" cy="1166813"/>
          </a:xfrm>
          <a:prstGeom prst="rect">
            <a:avLst/>
          </a:prstGeom>
        </p:spPr>
      </p:pic>
    </p:spTree>
    <p:extLst>
      <p:ext uri="{BB962C8B-B14F-4D97-AF65-F5344CB8AC3E}">
        <p14:creationId xmlns:p14="http://schemas.microsoft.com/office/powerpoint/2010/main" val="38723311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08912" cy="922114"/>
          </a:xfrm>
        </p:spPr>
        <p:txBody>
          <a:bodyPr>
            <a:noAutofit/>
          </a:bodyPr>
          <a:lstStyle/>
          <a:p>
            <a:r>
              <a:rPr lang="en-US" sz="3200" b="1" dirty="0" smtClean="0">
                <a:cs typeface="+mn-cs"/>
              </a:rPr>
              <a:t>NUTRITIONAL THERAPY FOR HEALTHY NAILS</a:t>
            </a:r>
            <a:endParaRPr lang="en-US" sz="3200" b="1" dirty="0">
              <a:cs typeface="+mn-cs"/>
            </a:endParaRPr>
          </a:p>
        </p:txBody>
      </p:sp>
      <p:sp>
        <p:nvSpPr>
          <p:cNvPr id="3" name="Content Placeholder 2"/>
          <p:cNvSpPr>
            <a:spLocks noGrp="1"/>
          </p:cNvSpPr>
          <p:nvPr>
            <p:ph idx="1"/>
          </p:nvPr>
        </p:nvSpPr>
        <p:spPr>
          <a:xfrm>
            <a:off x="457200" y="1124744"/>
            <a:ext cx="7620000" cy="5276056"/>
          </a:xfrm>
        </p:spPr>
        <p:txBody>
          <a:bodyPr>
            <a:normAutofit fontScale="92500" lnSpcReduction="10000"/>
          </a:bodyPr>
          <a:lstStyle/>
          <a:p>
            <a:pPr algn="l"/>
            <a:r>
              <a:rPr lang="en-US" sz="2800" b="1" dirty="0" smtClean="0"/>
              <a:t>Natural remedies for nail treatment are up against the same obstacles as prescription agents: it is difficult to deliver healing agents to the site of infection. However, a few nutrients stand out for their ability to support strong, healthy nails.</a:t>
            </a:r>
          </a:p>
          <a:p>
            <a:pPr marL="0" indent="0" algn="l">
              <a:buNone/>
            </a:pPr>
            <a:r>
              <a:rPr lang="en-US" b="1" u="sng" dirty="0" smtClean="0">
                <a:solidFill>
                  <a:schemeClr val="accent5">
                    <a:lumMod val="75000"/>
                  </a:schemeClr>
                </a:solidFill>
              </a:rPr>
              <a:t>1-Silicon</a:t>
            </a:r>
            <a:r>
              <a:rPr lang="en-US" b="1" dirty="0" smtClean="0"/>
              <a:t>:</a:t>
            </a:r>
          </a:p>
          <a:p>
            <a:pPr marL="0" indent="0" algn="l">
              <a:buNone/>
            </a:pPr>
            <a:r>
              <a:rPr lang="en-US" b="1" dirty="0" smtClean="0"/>
              <a:t>silicon was examined for its ability to improve s and nail health in women with sun-damaged skin.</a:t>
            </a:r>
          </a:p>
          <a:p>
            <a:pPr marL="0" indent="0" algn="l">
              <a:buNone/>
            </a:pPr>
            <a:r>
              <a:rPr lang="en-US" b="1" u="sng" dirty="0" smtClean="0">
                <a:solidFill>
                  <a:schemeClr val="accent5">
                    <a:lumMod val="75000"/>
                  </a:schemeClr>
                </a:solidFill>
              </a:rPr>
              <a:t>2-Vitamin E:</a:t>
            </a:r>
          </a:p>
          <a:p>
            <a:pPr marL="0" indent="0" algn="l">
              <a:buNone/>
            </a:pPr>
            <a:r>
              <a:rPr lang="en-US" b="1" dirty="0" smtClean="0"/>
              <a:t> vitamin E can be effective in the treatment of nail changes in yellow syndrome.</a:t>
            </a:r>
          </a:p>
          <a:p>
            <a:pPr marL="0" indent="0" algn="l">
              <a:buNone/>
            </a:pPr>
            <a:r>
              <a:rPr lang="en-US" b="1" u="sng" dirty="0" smtClean="0">
                <a:solidFill>
                  <a:schemeClr val="accent5">
                    <a:lumMod val="75000"/>
                  </a:schemeClr>
                </a:solidFill>
              </a:rPr>
              <a:t>3-Biotin</a:t>
            </a:r>
            <a:r>
              <a:rPr lang="en-US" b="1" dirty="0" smtClean="0">
                <a:solidFill>
                  <a:schemeClr val="accent5">
                    <a:lumMod val="75000"/>
                  </a:schemeClr>
                </a:solidFill>
              </a:rPr>
              <a:t> </a:t>
            </a:r>
            <a:r>
              <a:rPr lang="en-US" b="1" dirty="0" smtClean="0"/>
              <a:t>:</a:t>
            </a:r>
          </a:p>
          <a:p>
            <a:pPr marL="0" indent="0" algn="l">
              <a:buNone/>
            </a:pPr>
            <a:r>
              <a:rPr lang="en-US" b="1" dirty="0" smtClean="0"/>
              <a:t>Biotin In one study, supplementation with the B complex vitamin biotin increased nail thickness by 25% in 63% of participants with brittle nails.</a:t>
            </a:r>
            <a:endParaRPr lang="en-US" b="1" dirty="0"/>
          </a:p>
        </p:txBody>
      </p:sp>
    </p:spTree>
    <p:extLst>
      <p:ext uri="{BB962C8B-B14F-4D97-AF65-F5344CB8AC3E}">
        <p14:creationId xmlns:p14="http://schemas.microsoft.com/office/powerpoint/2010/main" val="4982558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251520" y="1600200"/>
            <a:ext cx="7825680" cy="4925144"/>
          </a:xfrm>
        </p:spPr>
        <p:txBody>
          <a:bodyPr>
            <a:normAutofit fontScale="92500" lnSpcReduction="10000"/>
          </a:bodyPr>
          <a:lstStyle/>
          <a:p>
            <a:pPr marL="0" indent="0" algn="l">
              <a:buNone/>
            </a:pPr>
            <a:r>
              <a:rPr lang="en-US" sz="2600" b="1" u="sng" dirty="0" smtClean="0">
                <a:solidFill>
                  <a:schemeClr val="accent5">
                    <a:lumMod val="75000"/>
                  </a:schemeClr>
                </a:solidFill>
              </a:rPr>
              <a:t>4-Protein</a:t>
            </a:r>
            <a:r>
              <a:rPr lang="en-US" sz="2600" b="1" dirty="0" smtClean="0"/>
              <a:t>:</a:t>
            </a:r>
          </a:p>
          <a:p>
            <a:pPr marL="0" indent="0" algn="l">
              <a:buNone/>
            </a:pPr>
            <a:r>
              <a:rPr lang="en-US" sz="2600" b="1" dirty="0" smtClean="0"/>
              <a:t>Researchers have found an association between protein deficiency and nail abnormalities such as </a:t>
            </a:r>
            <a:r>
              <a:rPr lang="en-US" sz="2600" b="1" dirty="0" err="1" smtClean="0"/>
              <a:t>Muehrcke's</a:t>
            </a:r>
            <a:r>
              <a:rPr lang="en-US" sz="2600" b="1" dirty="0" smtClean="0"/>
              <a:t> lines.</a:t>
            </a:r>
          </a:p>
          <a:p>
            <a:pPr marL="0" indent="0" algn="l">
              <a:buNone/>
            </a:pPr>
            <a:r>
              <a:rPr lang="en-US" sz="2600" b="1" dirty="0" err="1" smtClean="0"/>
              <a:t>Muehrcke's</a:t>
            </a:r>
            <a:r>
              <a:rPr lang="en-US" sz="2600" b="1" dirty="0" smtClean="0"/>
              <a:t> lines appeared in individuals with low blood protein levels.</a:t>
            </a:r>
          </a:p>
          <a:p>
            <a:pPr marL="0" indent="0" algn="l">
              <a:buNone/>
            </a:pPr>
            <a:r>
              <a:rPr lang="en-US" sz="2600" b="1" u="sng" dirty="0" smtClean="0">
                <a:solidFill>
                  <a:schemeClr val="accent5">
                    <a:lumMod val="75000"/>
                  </a:schemeClr>
                </a:solidFill>
              </a:rPr>
              <a:t>5-Iron</a:t>
            </a:r>
            <a:r>
              <a:rPr lang="en-US" sz="2600" b="1" dirty="0" smtClean="0"/>
              <a:t>:</a:t>
            </a:r>
          </a:p>
          <a:p>
            <a:pPr marL="0" indent="0" algn="l">
              <a:buNone/>
            </a:pPr>
            <a:r>
              <a:rPr lang="en-US" sz="2600" b="1" dirty="0" smtClean="0"/>
              <a:t>Supplemental iron should be taken under the supervision of a physician.</a:t>
            </a:r>
          </a:p>
          <a:p>
            <a:pPr marL="0" indent="0" algn="l">
              <a:buNone/>
            </a:pPr>
            <a:r>
              <a:rPr lang="en-US" sz="2600" b="1" u="sng" dirty="0" smtClean="0">
                <a:solidFill>
                  <a:schemeClr val="accent5">
                    <a:lumMod val="75000"/>
                  </a:schemeClr>
                </a:solidFill>
              </a:rPr>
              <a:t>6-Zinc</a:t>
            </a:r>
            <a:r>
              <a:rPr lang="en-US" sz="2600" b="1" dirty="0" smtClean="0"/>
              <a:t>:</a:t>
            </a:r>
          </a:p>
          <a:p>
            <a:pPr marL="0" indent="0" algn="l">
              <a:buNone/>
            </a:pPr>
            <a:r>
              <a:rPr lang="en-US" sz="2600" b="1" dirty="0" smtClean="0"/>
              <a:t> Zinc deficiency has been associated with poor nail health, manifesting as deformed nails, hangnails, in- flamed cuticles, and white spots in the nail plate.</a:t>
            </a:r>
          </a:p>
          <a:p>
            <a:pPr marL="0" indent="0" algn="l">
              <a:buNone/>
            </a:pPr>
            <a:r>
              <a:rPr lang="en-US" sz="2600" b="1" u="sng" dirty="0" smtClean="0">
                <a:solidFill>
                  <a:schemeClr val="accent5">
                    <a:lumMod val="75000"/>
                  </a:schemeClr>
                </a:solidFill>
              </a:rPr>
              <a:t>8- L-Cysteine</a:t>
            </a:r>
            <a:r>
              <a:rPr lang="en-US" sz="2000" b="1" u="sng" dirty="0" smtClean="0">
                <a:solidFill>
                  <a:schemeClr val="accent5">
                    <a:lumMod val="75000"/>
                  </a:schemeClr>
                </a:solidFill>
              </a:rPr>
              <a:t> </a:t>
            </a:r>
            <a:r>
              <a:rPr lang="en-US" sz="2000" u="sng" dirty="0" smtClean="0">
                <a:solidFill>
                  <a:schemeClr val="accent5">
                    <a:lumMod val="75000"/>
                  </a:schemeClr>
                </a:solidFill>
              </a:rPr>
              <a:t>.</a:t>
            </a:r>
            <a:endParaRPr lang="en-US" sz="2000" u="sng" dirty="0">
              <a:solidFill>
                <a:schemeClr val="accent5">
                  <a:lumMod val="75000"/>
                </a:schemeClr>
              </a:solidFill>
            </a:endParaRPr>
          </a:p>
        </p:txBody>
      </p:sp>
    </p:spTree>
    <p:extLst>
      <p:ext uri="{BB962C8B-B14F-4D97-AF65-F5344CB8AC3E}">
        <p14:creationId xmlns:p14="http://schemas.microsoft.com/office/powerpoint/2010/main" val="10052291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825680" cy="778098"/>
          </a:xfrm>
        </p:spPr>
        <p:txBody>
          <a:bodyPr/>
          <a:lstStyle/>
          <a:p>
            <a:r>
              <a:rPr lang="en-US" sz="4000" b="1" dirty="0" smtClean="0">
                <a:cs typeface="+mn-cs"/>
              </a:rPr>
              <a:t>PREVENTION: PROPER NAIL CARE</a:t>
            </a:r>
            <a:endParaRPr lang="en-US" sz="4000" b="1" dirty="0">
              <a:cs typeface="+mn-cs"/>
            </a:endParaRPr>
          </a:p>
        </p:txBody>
      </p:sp>
      <p:sp>
        <p:nvSpPr>
          <p:cNvPr id="3" name="Content Placeholder 2"/>
          <p:cNvSpPr>
            <a:spLocks noGrp="1"/>
          </p:cNvSpPr>
          <p:nvPr>
            <p:ph idx="1"/>
          </p:nvPr>
        </p:nvSpPr>
        <p:spPr>
          <a:xfrm>
            <a:off x="251520" y="1052736"/>
            <a:ext cx="8136904" cy="5688632"/>
          </a:xfrm>
        </p:spPr>
        <p:txBody>
          <a:bodyPr>
            <a:normAutofit/>
          </a:bodyPr>
          <a:lstStyle/>
          <a:p>
            <a:pPr marL="0" indent="0" algn="l">
              <a:buNone/>
            </a:pPr>
            <a:r>
              <a:rPr lang="en-US" sz="2800" b="1" u="sng" dirty="0" smtClean="0"/>
              <a:t>To help achieve and maintain healthy looking nails consider the following guidelines:</a:t>
            </a:r>
          </a:p>
          <a:p>
            <a:pPr marL="0" indent="0" algn="l">
              <a:buNone/>
            </a:pPr>
            <a:r>
              <a:rPr lang="en-US" sz="2400" b="1" dirty="0" smtClean="0"/>
              <a:t>1-Use cotton-lined rubber gloves when doing dishes or using harsh chemicals, then wash hands with gentle soap and dry them thoroughly.</a:t>
            </a:r>
          </a:p>
          <a:p>
            <a:pPr marL="0" indent="0" algn="l">
              <a:buNone/>
            </a:pPr>
            <a:r>
              <a:rPr lang="en-US" sz="2400" b="1" dirty="0" smtClean="0"/>
              <a:t>2- Avoid biting your nails or picking at your cuticles.</a:t>
            </a:r>
          </a:p>
          <a:p>
            <a:pPr marL="0" indent="0" algn="l">
              <a:buNone/>
            </a:pPr>
            <a:r>
              <a:rPr lang="en-US" sz="2400" b="1" dirty="0" smtClean="0"/>
              <a:t>3-Keep nails clipped slightly longer than the tip of finger or toe to prevent hangnails or ingrown nails.</a:t>
            </a:r>
          </a:p>
          <a:p>
            <a:pPr marL="0" indent="0" algn="l">
              <a:buNone/>
            </a:pPr>
            <a:r>
              <a:rPr lang="en-US" sz="2400" b="1" dirty="0" smtClean="0"/>
              <a:t>4-To avoid ingrown toenails, wear shoes with a toe box that does not squeeze your toes together. .</a:t>
            </a:r>
          </a:p>
          <a:p>
            <a:pPr marL="0" indent="0" algn="l">
              <a:buNone/>
            </a:pPr>
            <a:r>
              <a:rPr lang="en-US" sz="2400" b="1" dirty="0" smtClean="0"/>
              <a:t>5-Try to keep your nails short, square-shaped, and slightly round on the top. It is best to trim brittle nails after a bath (they will be more supple then) and apply moisturizer.</a:t>
            </a:r>
            <a:endParaRPr lang="en-US" sz="2400" b="1" dirty="0"/>
          </a:p>
        </p:txBody>
      </p:sp>
    </p:spTree>
    <p:extLst>
      <p:ext uri="{BB962C8B-B14F-4D97-AF65-F5344CB8AC3E}">
        <p14:creationId xmlns:p14="http://schemas.microsoft.com/office/powerpoint/2010/main" val="19677674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cs typeface="+mn-cs"/>
              </a:rPr>
              <a:t>Cont</a:t>
            </a:r>
            <a:r>
              <a:rPr lang="en-US" dirty="0" smtClean="0"/>
              <a:t>..</a:t>
            </a:r>
            <a:endParaRPr lang="en-US" dirty="0"/>
          </a:p>
        </p:txBody>
      </p:sp>
      <p:sp>
        <p:nvSpPr>
          <p:cNvPr id="3" name="Content Placeholder 2"/>
          <p:cNvSpPr>
            <a:spLocks noGrp="1"/>
          </p:cNvSpPr>
          <p:nvPr>
            <p:ph idx="1"/>
          </p:nvPr>
        </p:nvSpPr>
        <p:spPr>
          <a:xfrm>
            <a:off x="457200" y="1600200"/>
            <a:ext cx="7620000" cy="4997152"/>
          </a:xfrm>
        </p:spPr>
        <p:txBody>
          <a:bodyPr>
            <a:normAutofit/>
          </a:bodyPr>
          <a:lstStyle/>
          <a:p>
            <a:pPr marL="0" indent="0" algn="l">
              <a:buNone/>
            </a:pPr>
            <a:endParaRPr lang="en-US" sz="2000" dirty="0" smtClean="0"/>
          </a:p>
          <a:p>
            <a:pPr marL="0" indent="0" algn="l">
              <a:buNone/>
            </a:pPr>
            <a:r>
              <a:rPr lang="en-US" sz="2400" b="1" dirty="0" smtClean="0"/>
              <a:t>6-If your nails are very brittle, avoid nail polish..</a:t>
            </a:r>
          </a:p>
          <a:p>
            <a:pPr marL="0" indent="0" algn="l">
              <a:buNone/>
            </a:pPr>
            <a:r>
              <a:rPr lang="en-US" sz="2400" b="1" dirty="0" smtClean="0"/>
              <a:t>7-If your nails or cuticles are dry, consider moisturizing them at bedtime and wearing cotton gloves while you sleep</a:t>
            </a:r>
          </a:p>
          <a:p>
            <a:pPr marL="0" indent="0" algn="l">
              <a:buNone/>
            </a:pPr>
            <a:r>
              <a:rPr lang="en-US" sz="2400" b="1" dirty="0" smtClean="0"/>
              <a:t>8-Use nail polish remover no more than twice a month. If necessary, touch up nails with polish Mend split or torn nails with nail glue or clear polish.</a:t>
            </a:r>
          </a:p>
          <a:p>
            <a:pPr marL="0" indent="0" algn="l">
              <a:buNone/>
            </a:pP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4509120"/>
            <a:ext cx="2247900" cy="2038350"/>
          </a:xfrm>
          <a:prstGeom prst="rect">
            <a:avLst/>
          </a:prstGeom>
        </p:spPr>
      </p:pic>
    </p:spTree>
    <p:extLst>
      <p:ext uri="{BB962C8B-B14F-4D97-AF65-F5344CB8AC3E}">
        <p14:creationId xmlns:p14="http://schemas.microsoft.com/office/powerpoint/2010/main" val="33464392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280920" cy="5112568"/>
          </a:xfrm>
        </p:spPr>
        <p:txBody>
          <a:bodyPr>
            <a:normAutofit/>
          </a:bodyPr>
          <a:lstStyle/>
          <a:p>
            <a:pPr marL="114300" indent="0" algn="l">
              <a:buNone/>
            </a:pPr>
            <a:r>
              <a:rPr lang="en-US" sz="3200" b="1" u="sng" dirty="0" smtClean="0"/>
              <a:t>To avoid fungal infections, follow these tips:</a:t>
            </a:r>
          </a:p>
          <a:p>
            <a:pPr marL="0" indent="0" algn="l">
              <a:buNone/>
            </a:pPr>
            <a:endParaRPr lang="en-US" sz="2800" dirty="0" smtClean="0"/>
          </a:p>
          <a:p>
            <a:pPr marL="0" indent="0" algn="l">
              <a:buNone/>
            </a:pPr>
            <a:r>
              <a:rPr lang="en-US" sz="2400" b="1" dirty="0" smtClean="0">
                <a:solidFill>
                  <a:schemeClr val="accent5">
                    <a:lumMod val="75000"/>
                  </a:schemeClr>
                </a:solidFill>
              </a:rPr>
              <a:t>1-Wear shower shoes or flip-flops in communal showers.</a:t>
            </a:r>
          </a:p>
          <a:p>
            <a:pPr marL="0" indent="0" algn="l">
              <a:buNone/>
            </a:pPr>
            <a:r>
              <a:rPr lang="en-US" sz="2400" b="1" dirty="0" smtClean="0">
                <a:solidFill>
                  <a:schemeClr val="accent5">
                    <a:lumMod val="75000"/>
                  </a:schemeClr>
                </a:solidFill>
              </a:rPr>
              <a:t>2-Make sure your feet and body are thoroughly dried.</a:t>
            </a:r>
          </a:p>
          <a:p>
            <a:pPr marL="0" indent="0" algn="l">
              <a:buNone/>
            </a:pPr>
            <a:r>
              <a:rPr lang="en-US" sz="2400" b="1" dirty="0" smtClean="0">
                <a:solidFill>
                  <a:schemeClr val="accent5">
                    <a:lumMod val="75000"/>
                  </a:schemeClr>
                </a:solidFill>
              </a:rPr>
              <a:t>3-Avoid sharing towels or clothing.</a:t>
            </a:r>
          </a:p>
          <a:p>
            <a:pPr marL="0" indent="0" algn="l">
              <a:buNone/>
            </a:pPr>
            <a:r>
              <a:rPr lang="en-US" sz="2400" b="1" dirty="0" smtClean="0">
                <a:solidFill>
                  <a:schemeClr val="accent5">
                    <a:lumMod val="75000"/>
                  </a:schemeClr>
                </a:solidFill>
              </a:rPr>
              <a:t>4-Use nonirritating soaps and detergents.</a:t>
            </a:r>
            <a:endParaRPr lang="en-US" sz="2400" b="1" dirty="0">
              <a:solidFill>
                <a:schemeClr val="accent5">
                  <a:lumMod val="75000"/>
                </a:schemeClr>
              </a:solidFill>
            </a:endParaRPr>
          </a:p>
        </p:txBody>
      </p:sp>
    </p:spTree>
    <p:extLst>
      <p:ext uri="{BB962C8B-B14F-4D97-AF65-F5344CB8AC3E}">
        <p14:creationId xmlns:p14="http://schemas.microsoft.com/office/powerpoint/2010/main" val="16478833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skin"/>
          <p:cNvPicPr>
            <a:picLocks noChangeAspect="1" noChangeArrowheads="1"/>
          </p:cNvPicPr>
          <p:nvPr/>
        </p:nvPicPr>
        <p:blipFill>
          <a:blip r:embed="rId2"/>
          <a:srcRect/>
          <a:stretch>
            <a:fillRect/>
          </a:stretch>
        </p:blipFill>
        <p:spPr bwMode="auto">
          <a:xfrm>
            <a:off x="571504" y="913025"/>
            <a:ext cx="7215206" cy="487342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8636"/>
            <a:ext cx="7620000" cy="1143000"/>
          </a:xfrm>
        </p:spPr>
        <p:txBody>
          <a:bodyPr/>
          <a:lstStyle/>
          <a:p>
            <a:pPr algn="ctr"/>
            <a:r>
              <a:rPr lang="en-US" sz="4400" b="1" dirty="0">
                <a:solidFill>
                  <a:srgbClr val="675E47"/>
                </a:solidFill>
              </a:rPr>
              <a:t>Skin Anatomy and </a:t>
            </a:r>
            <a:r>
              <a:rPr lang="en-US" sz="4400" b="1" dirty="0" smtClean="0">
                <a:solidFill>
                  <a:srgbClr val="675E47"/>
                </a:solidFill>
              </a:rPr>
              <a:t>Function</a:t>
            </a:r>
            <a:endParaRPr lang="ar-SA" sz="4400" dirty="0"/>
          </a:p>
        </p:txBody>
      </p:sp>
      <p:sp>
        <p:nvSpPr>
          <p:cNvPr id="3" name="عنصر نائب للمحتوى 2"/>
          <p:cNvSpPr>
            <a:spLocks noGrp="1"/>
          </p:cNvSpPr>
          <p:nvPr>
            <p:ph idx="1"/>
          </p:nvPr>
        </p:nvSpPr>
        <p:spPr>
          <a:xfrm>
            <a:off x="457200" y="1124744"/>
            <a:ext cx="7620000" cy="5733256"/>
          </a:xfrm>
        </p:spPr>
        <p:txBody>
          <a:bodyPr>
            <a:normAutofit lnSpcReduction="10000"/>
          </a:bodyPr>
          <a:lstStyle/>
          <a:p>
            <a:pPr marL="114300" indent="0" algn="l">
              <a:buNone/>
            </a:pPr>
            <a:r>
              <a:rPr lang="en-US" sz="2800" b="1" dirty="0" smtClean="0">
                <a:solidFill>
                  <a:schemeClr val="accent5">
                    <a:lumMod val="50000"/>
                  </a:schemeClr>
                </a:solidFill>
              </a:rPr>
              <a:t>The skin is comprised of 3 layers:</a:t>
            </a:r>
          </a:p>
          <a:p>
            <a:pPr marL="114300" indent="0" algn="l">
              <a:buNone/>
            </a:pPr>
            <a:r>
              <a:rPr lang="en-US" sz="3600" b="1" u="sng" dirty="0" smtClean="0">
                <a:solidFill>
                  <a:schemeClr val="accent5">
                    <a:lumMod val="50000"/>
                  </a:schemeClr>
                </a:solidFill>
              </a:rPr>
              <a:t>1- Epidermis</a:t>
            </a:r>
            <a:r>
              <a:rPr lang="en-US" sz="3600" b="1" u="sng" dirty="0">
                <a:solidFill>
                  <a:schemeClr val="accent5">
                    <a:lumMod val="50000"/>
                  </a:schemeClr>
                </a:solidFill>
              </a:rPr>
              <a:t> </a:t>
            </a:r>
            <a:r>
              <a:rPr lang="en-US" sz="3200" b="1" dirty="0" smtClean="0">
                <a:solidFill>
                  <a:schemeClr val="accent5">
                    <a:lumMod val="75000"/>
                  </a:schemeClr>
                </a:solidFill>
              </a:rPr>
              <a:t>(outermost layer- primary barrier) comprised of:</a:t>
            </a:r>
          </a:p>
          <a:p>
            <a:pPr marL="114300" indent="0" algn="l">
              <a:buNone/>
            </a:pPr>
            <a:r>
              <a:rPr lang="en-US" sz="2400" dirty="0" smtClean="0">
                <a:solidFill>
                  <a:schemeClr val="accent5">
                    <a:lumMod val="75000"/>
                  </a:schemeClr>
                </a:solidFill>
              </a:rPr>
              <a:t> </a:t>
            </a:r>
          </a:p>
          <a:p>
            <a:pPr marL="114300" indent="0" algn="l">
              <a:buNone/>
            </a:pPr>
            <a:r>
              <a:rPr lang="en-US" sz="2400" dirty="0" smtClean="0"/>
              <a:t>- </a:t>
            </a:r>
            <a:r>
              <a:rPr lang="en-US" sz="2400" b="1" u="sng" dirty="0" smtClean="0">
                <a:solidFill>
                  <a:schemeClr val="accent5">
                    <a:lumMod val="75000"/>
                  </a:schemeClr>
                </a:solidFill>
              </a:rPr>
              <a:t>Keratin</a:t>
            </a:r>
            <a:r>
              <a:rPr lang="en-US" sz="2400" dirty="0" smtClean="0"/>
              <a:t>, </a:t>
            </a:r>
            <a:r>
              <a:rPr lang="en-US" sz="2400" b="1" dirty="0" smtClean="0"/>
              <a:t>which strengthens the skin</a:t>
            </a:r>
            <a:r>
              <a:rPr lang="en-US" sz="2400" dirty="0" smtClean="0"/>
              <a:t>.</a:t>
            </a:r>
          </a:p>
          <a:p>
            <a:pPr marL="114300" indent="0" algn="l">
              <a:buNone/>
            </a:pPr>
            <a:endParaRPr lang="en-US" sz="2400" dirty="0" smtClean="0"/>
          </a:p>
          <a:p>
            <a:pPr marL="114300" indent="0" algn="l">
              <a:buNone/>
            </a:pPr>
            <a:r>
              <a:rPr lang="en-US" sz="2400" b="1" dirty="0" smtClean="0"/>
              <a:t>-</a:t>
            </a:r>
            <a:r>
              <a:rPr lang="en-US" sz="2400" b="1" u="sng" dirty="0" smtClean="0">
                <a:solidFill>
                  <a:schemeClr val="accent5">
                    <a:lumMod val="75000"/>
                  </a:schemeClr>
                </a:solidFill>
              </a:rPr>
              <a:t>Melanin</a:t>
            </a:r>
            <a:r>
              <a:rPr lang="en-US" sz="2400" b="1" dirty="0" smtClean="0">
                <a:solidFill>
                  <a:schemeClr val="accent5">
                    <a:lumMod val="75000"/>
                  </a:schemeClr>
                </a:solidFill>
              </a:rPr>
              <a:t> </a:t>
            </a:r>
            <a:r>
              <a:rPr lang="en-US" sz="2400" b="1" dirty="0" smtClean="0"/>
              <a:t>(found in basal layer of epidermis) responsible for skin color.</a:t>
            </a:r>
          </a:p>
          <a:p>
            <a:pPr marL="114300" indent="0" algn="l">
              <a:buNone/>
            </a:pPr>
            <a:endParaRPr lang="en-US" sz="2400" b="1" dirty="0" smtClean="0"/>
          </a:p>
          <a:p>
            <a:pPr marL="114300" indent="0" algn="l">
              <a:buNone/>
            </a:pPr>
            <a:r>
              <a:rPr lang="en-US" sz="2400" b="1" u="sng" dirty="0" smtClean="0">
                <a:solidFill>
                  <a:schemeClr val="accent5">
                    <a:lumMod val="75000"/>
                  </a:schemeClr>
                </a:solidFill>
              </a:rPr>
              <a:t>-Langerhans cells</a:t>
            </a:r>
            <a:r>
              <a:rPr lang="en-US" sz="2400" b="1" dirty="0" smtClean="0"/>
              <a:t>, important cellular in immune system.</a:t>
            </a:r>
          </a:p>
          <a:p>
            <a:pPr marL="114300" indent="0" algn="l">
              <a:buNone/>
            </a:pPr>
            <a:endParaRPr lang="en-US" sz="2400" b="1" dirty="0">
              <a:solidFill>
                <a:schemeClr val="accent5">
                  <a:lumMod val="50000"/>
                </a:schemeClr>
              </a:solidFill>
            </a:endParaRPr>
          </a:p>
          <a:p>
            <a:pPr marL="114300" indent="0" algn="l">
              <a:buNone/>
            </a:pPr>
            <a:r>
              <a:rPr lang="en-US" sz="2400" b="1" dirty="0" smtClean="0">
                <a:solidFill>
                  <a:schemeClr val="accent5">
                    <a:lumMod val="50000"/>
                  </a:schemeClr>
                </a:solidFill>
              </a:rPr>
              <a:t>The epidermis provides the protection against the environment</a:t>
            </a:r>
            <a:r>
              <a:rPr lang="en-US" b="1" dirty="0" smtClean="0">
                <a:solidFill>
                  <a:schemeClr val="accent5">
                    <a:lumMod val="50000"/>
                  </a:schemeClr>
                </a:solidFill>
              </a:rPr>
              <a:t>. </a:t>
            </a:r>
            <a:r>
              <a:rPr lang="en-US" dirty="0" smtClean="0"/>
              <a:t>  </a:t>
            </a:r>
          </a:p>
        </p:txBody>
      </p:sp>
    </p:spTree>
    <p:extLst>
      <p:ext uri="{BB962C8B-B14F-4D97-AF65-F5344CB8AC3E}">
        <p14:creationId xmlns:p14="http://schemas.microsoft.com/office/powerpoint/2010/main" val="3326501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7620000" cy="792088"/>
          </a:xfrm>
        </p:spPr>
        <p:txBody>
          <a:bodyPr/>
          <a:lstStyle/>
          <a:p>
            <a:pPr algn="ctr"/>
            <a:r>
              <a:rPr lang="en-US" sz="4400" b="1" dirty="0">
                <a:solidFill>
                  <a:srgbClr val="675E47"/>
                </a:solidFill>
              </a:rPr>
              <a:t>Skin Anatomy and </a:t>
            </a:r>
            <a:r>
              <a:rPr lang="en-US" sz="4400" b="1" dirty="0" smtClean="0">
                <a:solidFill>
                  <a:srgbClr val="675E47"/>
                </a:solidFill>
              </a:rPr>
              <a:t>Function</a:t>
            </a:r>
            <a:endParaRPr lang="ar-SA" dirty="0"/>
          </a:p>
        </p:txBody>
      </p:sp>
      <p:sp>
        <p:nvSpPr>
          <p:cNvPr id="3" name="عنصر نائب للمحتوى 2"/>
          <p:cNvSpPr>
            <a:spLocks noGrp="1"/>
          </p:cNvSpPr>
          <p:nvPr>
            <p:ph idx="1"/>
          </p:nvPr>
        </p:nvSpPr>
        <p:spPr>
          <a:xfrm>
            <a:off x="107504" y="1052736"/>
            <a:ext cx="8496944" cy="5805264"/>
          </a:xfrm>
        </p:spPr>
        <p:txBody>
          <a:bodyPr>
            <a:normAutofit fontScale="62500" lnSpcReduction="20000"/>
          </a:bodyPr>
          <a:lstStyle/>
          <a:p>
            <a:pPr marL="114300" indent="0" algn="l">
              <a:buNone/>
            </a:pPr>
            <a:r>
              <a:rPr lang="en-US" sz="5100" b="1" u="sng" dirty="0" smtClean="0">
                <a:solidFill>
                  <a:schemeClr val="accent5">
                    <a:lumMod val="50000"/>
                  </a:schemeClr>
                </a:solidFill>
              </a:rPr>
              <a:t>2- Dermis </a:t>
            </a:r>
            <a:r>
              <a:rPr lang="en-US" sz="4500" b="1" u="sng" dirty="0" smtClean="0">
                <a:solidFill>
                  <a:schemeClr val="accent5">
                    <a:lumMod val="50000"/>
                  </a:schemeClr>
                </a:solidFill>
              </a:rPr>
              <a:t>: </a:t>
            </a:r>
            <a:r>
              <a:rPr lang="en-US" sz="4500" b="1" u="sng" dirty="0" smtClean="0">
                <a:solidFill>
                  <a:schemeClr val="accent5">
                    <a:lumMod val="75000"/>
                  </a:schemeClr>
                </a:solidFill>
              </a:rPr>
              <a:t>(</a:t>
            </a:r>
            <a:r>
              <a:rPr lang="en-US" sz="4500" b="1" dirty="0" smtClean="0">
                <a:solidFill>
                  <a:schemeClr val="accent5">
                    <a:lumMod val="75000"/>
                  </a:schemeClr>
                </a:solidFill>
              </a:rPr>
              <a:t>It is directly below the epidermis)</a:t>
            </a:r>
            <a:r>
              <a:rPr lang="en-US" sz="4500" b="1" dirty="0" smtClean="0"/>
              <a:t>.</a:t>
            </a:r>
          </a:p>
          <a:p>
            <a:pPr marL="114300" indent="0" algn="l">
              <a:buNone/>
            </a:pPr>
            <a:endParaRPr lang="en-US" sz="3400" b="1" dirty="0" smtClean="0"/>
          </a:p>
          <a:p>
            <a:pPr marL="114300" indent="0" algn="l">
              <a:buNone/>
            </a:pPr>
            <a:r>
              <a:rPr lang="en-US" sz="4500" b="1" dirty="0" smtClean="0">
                <a:solidFill>
                  <a:srgbClr val="C00000"/>
                </a:solidFill>
              </a:rPr>
              <a:t>Function </a:t>
            </a:r>
            <a:r>
              <a:rPr lang="en-US" sz="3400" b="1" dirty="0" smtClean="0">
                <a:solidFill>
                  <a:srgbClr val="C00000"/>
                </a:solidFill>
              </a:rPr>
              <a:t>: </a:t>
            </a:r>
          </a:p>
          <a:p>
            <a:pPr marL="114300" indent="0" algn="l">
              <a:buNone/>
            </a:pPr>
            <a:r>
              <a:rPr lang="en-US" sz="3800" b="1" dirty="0" smtClean="0"/>
              <a:t>- Provides </a:t>
            </a:r>
            <a:r>
              <a:rPr lang="en-US" sz="3800" b="1" u="sng" dirty="0" smtClean="0">
                <a:solidFill>
                  <a:schemeClr val="accent5">
                    <a:lumMod val="75000"/>
                  </a:schemeClr>
                </a:solidFill>
              </a:rPr>
              <a:t>strength</a:t>
            </a:r>
            <a:r>
              <a:rPr lang="en-US" sz="3800" b="1" dirty="0" smtClean="0">
                <a:solidFill>
                  <a:schemeClr val="accent5">
                    <a:lumMod val="75000"/>
                  </a:schemeClr>
                </a:solidFill>
              </a:rPr>
              <a:t> </a:t>
            </a:r>
            <a:r>
              <a:rPr lang="en-US" sz="3800" b="1" dirty="0" smtClean="0"/>
              <a:t>and </a:t>
            </a:r>
            <a:r>
              <a:rPr lang="en-US" sz="3800" b="1" u="sng" dirty="0" smtClean="0">
                <a:solidFill>
                  <a:schemeClr val="accent5">
                    <a:lumMod val="75000"/>
                  </a:schemeClr>
                </a:solidFill>
              </a:rPr>
              <a:t>support</a:t>
            </a:r>
            <a:r>
              <a:rPr lang="en-US" sz="3800" b="1" dirty="0" smtClean="0"/>
              <a:t>.</a:t>
            </a:r>
          </a:p>
          <a:p>
            <a:pPr marL="114300" indent="0" algn="l">
              <a:buNone/>
            </a:pPr>
            <a:endParaRPr lang="en-US" sz="2800" dirty="0" smtClean="0"/>
          </a:p>
          <a:p>
            <a:pPr marL="114300" indent="0" algn="l">
              <a:buNone/>
            </a:pPr>
            <a:r>
              <a:rPr lang="en-US" sz="3800" b="1" dirty="0" smtClean="0"/>
              <a:t>- Contains </a:t>
            </a:r>
            <a:r>
              <a:rPr lang="en-US" sz="3800" b="1" u="sng" dirty="0" smtClean="0">
                <a:solidFill>
                  <a:schemeClr val="accent5">
                    <a:lumMod val="75000"/>
                  </a:schemeClr>
                </a:solidFill>
              </a:rPr>
              <a:t>nerves</a:t>
            </a:r>
            <a:r>
              <a:rPr lang="en-US" sz="3800" b="1" dirty="0" smtClean="0">
                <a:solidFill>
                  <a:schemeClr val="accent5">
                    <a:lumMod val="75000"/>
                  </a:schemeClr>
                </a:solidFill>
              </a:rPr>
              <a:t>, </a:t>
            </a:r>
            <a:r>
              <a:rPr lang="en-US" sz="3800" b="1" u="sng" dirty="0" smtClean="0">
                <a:solidFill>
                  <a:schemeClr val="accent5">
                    <a:lumMod val="75000"/>
                  </a:schemeClr>
                </a:solidFill>
              </a:rPr>
              <a:t>blood vessels </a:t>
            </a:r>
            <a:r>
              <a:rPr lang="en-US" sz="3800" b="1" dirty="0" smtClean="0"/>
              <a:t>and </a:t>
            </a:r>
            <a:r>
              <a:rPr lang="en-US" sz="3800" b="1" u="sng" dirty="0" smtClean="0">
                <a:solidFill>
                  <a:schemeClr val="accent5">
                    <a:lumMod val="75000"/>
                  </a:schemeClr>
                </a:solidFill>
              </a:rPr>
              <a:t>fibroblasts</a:t>
            </a:r>
            <a:r>
              <a:rPr lang="en-US" sz="3800" b="1" dirty="0" smtClean="0"/>
              <a:t>.</a:t>
            </a:r>
          </a:p>
          <a:p>
            <a:pPr marL="114300" indent="0" algn="l">
              <a:buNone/>
            </a:pPr>
            <a:endParaRPr lang="en-US" sz="2800" b="1" dirty="0" smtClean="0"/>
          </a:p>
          <a:p>
            <a:pPr marL="114300" indent="0" algn="l">
              <a:buNone/>
            </a:pPr>
            <a:r>
              <a:rPr lang="en-US" sz="2800" b="1" dirty="0" smtClean="0"/>
              <a:t> </a:t>
            </a:r>
            <a:r>
              <a:rPr lang="en-US" sz="3800" b="1" dirty="0" smtClean="0"/>
              <a:t>- Fibroblasts provide: </a:t>
            </a:r>
            <a:r>
              <a:rPr lang="en-US" sz="3800" b="1" u="sng" dirty="0" smtClean="0">
                <a:solidFill>
                  <a:schemeClr val="accent5">
                    <a:lumMod val="75000"/>
                  </a:schemeClr>
                </a:solidFill>
              </a:rPr>
              <a:t>sensory receptors</a:t>
            </a:r>
            <a:r>
              <a:rPr lang="en-US" sz="3800" b="1" dirty="0" smtClean="0"/>
              <a:t>, </a:t>
            </a:r>
            <a:r>
              <a:rPr lang="en-US" sz="3800" b="1" u="sng" dirty="0" smtClean="0">
                <a:solidFill>
                  <a:schemeClr val="accent5">
                    <a:lumMod val="75000"/>
                  </a:schemeClr>
                </a:solidFill>
              </a:rPr>
              <a:t>deliver</a:t>
            </a:r>
            <a:r>
              <a:rPr lang="en-US" sz="3800" b="1" u="sng" dirty="0" smtClean="0"/>
              <a:t> </a:t>
            </a:r>
            <a:r>
              <a:rPr lang="en-US" sz="3800" b="1" u="sng" dirty="0" smtClean="0">
                <a:solidFill>
                  <a:schemeClr val="accent5">
                    <a:lumMod val="75000"/>
                  </a:schemeClr>
                </a:solidFill>
              </a:rPr>
              <a:t>nutrients</a:t>
            </a:r>
            <a:r>
              <a:rPr lang="en-US" sz="3800" b="1" u="sng" dirty="0" smtClean="0"/>
              <a:t> </a:t>
            </a:r>
            <a:r>
              <a:rPr lang="en-US" sz="3800" b="1" u="sng" dirty="0" smtClean="0">
                <a:solidFill>
                  <a:schemeClr val="accent5">
                    <a:lumMod val="75000"/>
                  </a:schemeClr>
                </a:solidFill>
              </a:rPr>
              <a:t>and maintain the structural foundation of the skin</a:t>
            </a:r>
            <a:r>
              <a:rPr lang="en-US" sz="3800" b="1" dirty="0" smtClean="0"/>
              <a:t>.</a:t>
            </a:r>
          </a:p>
          <a:p>
            <a:pPr marL="114300" indent="0" algn="l">
              <a:buNone/>
            </a:pPr>
            <a:endParaRPr lang="en-US" sz="2800" b="1" dirty="0" smtClean="0"/>
          </a:p>
          <a:p>
            <a:pPr marL="114300" indent="0" algn="l">
              <a:buNone/>
            </a:pPr>
            <a:r>
              <a:rPr lang="en-US" sz="3800" b="1" dirty="0" smtClean="0">
                <a:solidFill>
                  <a:srgbClr val="C00000"/>
                </a:solidFill>
              </a:rPr>
              <a:t>What does it contain ? </a:t>
            </a:r>
          </a:p>
          <a:p>
            <a:pPr algn="l">
              <a:buFontTx/>
              <a:buChar char="-"/>
            </a:pPr>
            <a:r>
              <a:rPr lang="en-US" sz="3800" b="1" dirty="0" smtClean="0"/>
              <a:t>1-The most abundant connective material within the dermis is </a:t>
            </a:r>
            <a:r>
              <a:rPr lang="en-US" sz="3800" b="1" u="sng" dirty="0" smtClean="0">
                <a:solidFill>
                  <a:schemeClr val="accent5">
                    <a:lumMod val="75000"/>
                  </a:schemeClr>
                </a:solidFill>
              </a:rPr>
              <a:t>collagen ( fibrous protein )</a:t>
            </a:r>
            <a:r>
              <a:rPr lang="en-US" sz="3800" b="1" dirty="0" smtClean="0"/>
              <a:t> which </a:t>
            </a:r>
            <a:r>
              <a:rPr lang="en-US" sz="3800" b="1" u="sng" dirty="0" smtClean="0"/>
              <a:t>maintains skin firmness</a:t>
            </a:r>
            <a:r>
              <a:rPr lang="en-US" sz="3800" b="1" dirty="0" smtClean="0"/>
              <a:t>.</a:t>
            </a:r>
          </a:p>
          <a:p>
            <a:pPr marL="114300" indent="0" algn="l">
              <a:buNone/>
            </a:pPr>
            <a:r>
              <a:rPr lang="en-US" dirty="0" smtClean="0">
                <a:solidFill>
                  <a:srgbClr val="2F2B20"/>
                </a:solidFill>
              </a:rPr>
              <a:t>  </a:t>
            </a:r>
          </a:p>
          <a:p>
            <a:pPr marL="114300" indent="0" algn="l">
              <a:buNone/>
            </a:pPr>
            <a:endParaRPr lang="en-US" dirty="0" smtClean="0"/>
          </a:p>
          <a:p>
            <a:pPr marL="114300" indent="0" algn="l">
              <a:buNone/>
            </a:pPr>
            <a:r>
              <a:rPr lang="en-US" dirty="0" smtClean="0"/>
              <a:t> </a:t>
            </a:r>
          </a:p>
          <a:p>
            <a:pPr marL="114300" indent="0" algn="l">
              <a:buNone/>
            </a:pPr>
            <a:endParaRPr lang="en-US" dirty="0" smtClean="0"/>
          </a:p>
          <a:p>
            <a:pPr marL="114300" indent="0" algn="l">
              <a:buNone/>
            </a:pPr>
            <a:endParaRPr lang="en-US" dirty="0" smtClean="0"/>
          </a:p>
          <a:p>
            <a:pPr marL="114300" indent="0" algn="l">
              <a:buNone/>
            </a:pPr>
            <a:r>
              <a:rPr lang="en-US" dirty="0" smtClean="0"/>
              <a:t>  </a:t>
            </a:r>
            <a:endParaRPr lang="ar-SA" dirty="0"/>
          </a:p>
        </p:txBody>
      </p:sp>
    </p:spTree>
    <p:extLst>
      <p:ext uri="{BB962C8B-B14F-4D97-AF65-F5344CB8AC3E}">
        <p14:creationId xmlns:p14="http://schemas.microsoft.com/office/powerpoint/2010/main" val="3753102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7450"/>
            <a:ext cx="7620000" cy="1008112"/>
          </a:xfrm>
        </p:spPr>
        <p:txBody>
          <a:bodyPr/>
          <a:lstStyle/>
          <a:p>
            <a:pPr algn="ctr"/>
            <a:r>
              <a:rPr lang="en-US" sz="4000" b="1" dirty="0"/>
              <a:t>Skin Anatomy and </a:t>
            </a:r>
            <a:r>
              <a:rPr lang="en-US" sz="4000" b="1" dirty="0" smtClean="0"/>
              <a:t>Function</a:t>
            </a:r>
            <a:endParaRPr lang="ar-SA" sz="4000" b="1" dirty="0"/>
          </a:p>
        </p:txBody>
      </p:sp>
      <p:sp>
        <p:nvSpPr>
          <p:cNvPr id="3" name="عنصر نائب للمحتوى 2"/>
          <p:cNvSpPr>
            <a:spLocks noGrp="1"/>
          </p:cNvSpPr>
          <p:nvPr>
            <p:ph idx="1"/>
          </p:nvPr>
        </p:nvSpPr>
        <p:spPr>
          <a:xfrm>
            <a:off x="107504" y="980728"/>
            <a:ext cx="8136904" cy="5688632"/>
          </a:xfrm>
        </p:spPr>
        <p:txBody>
          <a:bodyPr>
            <a:normAutofit lnSpcReduction="10000"/>
          </a:bodyPr>
          <a:lstStyle/>
          <a:p>
            <a:pPr marL="114300" indent="0" algn="l">
              <a:buNone/>
            </a:pPr>
            <a:r>
              <a:rPr lang="en-US" sz="3200" b="1" u="sng" dirty="0">
                <a:solidFill>
                  <a:schemeClr val="accent5">
                    <a:lumMod val="50000"/>
                  </a:schemeClr>
                </a:solidFill>
              </a:rPr>
              <a:t>2- Dermis </a:t>
            </a:r>
            <a:r>
              <a:rPr lang="en-US" sz="3200" b="1" u="sng" dirty="0" smtClean="0">
                <a:solidFill>
                  <a:schemeClr val="accent5">
                    <a:lumMod val="50000"/>
                  </a:schemeClr>
                </a:solidFill>
              </a:rPr>
              <a:t> :</a:t>
            </a:r>
          </a:p>
          <a:p>
            <a:pPr marL="114300" indent="0" algn="l">
              <a:buNone/>
            </a:pPr>
            <a:endParaRPr lang="en-US" sz="2400" b="1" u="sng" dirty="0" smtClean="0">
              <a:solidFill>
                <a:schemeClr val="accent5">
                  <a:lumMod val="50000"/>
                </a:schemeClr>
              </a:solidFill>
            </a:endParaRPr>
          </a:p>
          <a:p>
            <a:pPr marL="114300" lvl="0" indent="0" algn="l">
              <a:buClr>
                <a:srgbClr val="A9A57C"/>
              </a:buClr>
              <a:buNone/>
            </a:pPr>
            <a:r>
              <a:rPr lang="en-US" sz="2400" b="1" u="sng" dirty="0" smtClean="0">
                <a:solidFill>
                  <a:schemeClr val="accent5">
                    <a:lumMod val="75000"/>
                  </a:schemeClr>
                </a:solidFill>
              </a:rPr>
              <a:t>2- Elastin</a:t>
            </a:r>
            <a:r>
              <a:rPr lang="en-US" sz="2400" b="1" dirty="0" smtClean="0">
                <a:solidFill>
                  <a:srgbClr val="2F2B20"/>
                </a:solidFill>
              </a:rPr>
              <a:t> </a:t>
            </a:r>
            <a:r>
              <a:rPr lang="en-US" sz="2400" b="1" dirty="0">
                <a:solidFill>
                  <a:srgbClr val="2F2B20"/>
                </a:solidFill>
              </a:rPr>
              <a:t>(fibrous protein ) </a:t>
            </a:r>
            <a:r>
              <a:rPr lang="en-US" sz="2400" b="1" dirty="0" smtClean="0">
                <a:solidFill>
                  <a:srgbClr val="2F2B20"/>
                </a:solidFill>
              </a:rPr>
              <a:t>combined </a:t>
            </a:r>
            <a:r>
              <a:rPr lang="en-US" sz="2400" b="1" dirty="0">
                <a:solidFill>
                  <a:srgbClr val="2F2B20"/>
                </a:solidFill>
              </a:rPr>
              <a:t>with </a:t>
            </a:r>
            <a:r>
              <a:rPr lang="en-US" sz="2400" b="1" u="sng" dirty="0">
                <a:solidFill>
                  <a:schemeClr val="accent5">
                    <a:lumMod val="75000"/>
                  </a:schemeClr>
                </a:solidFill>
              </a:rPr>
              <a:t>collagen to give the skin elasticity</a:t>
            </a:r>
            <a:r>
              <a:rPr lang="en-US" sz="2400" b="1" u="sng" dirty="0" smtClean="0">
                <a:solidFill>
                  <a:schemeClr val="accent5">
                    <a:lumMod val="75000"/>
                  </a:schemeClr>
                </a:solidFill>
              </a:rPr>
              <a:t>.</a:t>
            </a:r>
          </a:p>
          <a:p>
            <a:pPr lvl="0" algn="l">
              <a:buClr>
                <a:srgbClr val="A9A57C"/>
              </a:buClr>
              <a:buFontTx/>
              <a:buChar char="-"/>
            </a:pPr>
            <a:endParaRPr lang="en-US" b="1" dirty="0"/>
          </a:p>
          <a:p>
            <a:pPr marL="114300" indent="0" algn="l">
              <a:buNone/>
            </a:pPr>
            <a:r>
              <a:rPr lang="en-US" sz="2400" b="1" dirty="0" smtClean="0"/>
              <a:t>-The base of dermis is </a:t>
            </a:r>
            <a:r>
              <a:rPr lang="en-US" sz="2400" b="1" u="sng" dirty="0" smtClean="0"/>
              <a:t>composed</a:t>
            </a:r>
            <a:r>
              <a:rPr lang="en-US" sz="2400" b="1" dirty="0" smtClean="0"/>
              <a:t> of substance such as : </a:t>
            </a:r>
            <a:r>
              <a:rPr lang="en-US" sz="2400" b="1" u="sng" dirty="0" smtClean="0">
                <a:solidFill>
                  <a:schemeClr val="accent5">
                    <a:lumMod val="75000"/>
                  </a:schemeClr>
                </a:solidFill>
              </a:rPr>
              <a:t>complex sugars.</a:t>
            </a:r>
            <a:endParaRPr lang="en-US" sz="2400" b="1" u="sng" dirty="0">
              <a:solidFill>
                <a:schemeClr val="accent5">
                  <a:lumMod val="75000"/>
                </a:schemeClr>
              </a:solidFill>
            </a:endParaRPr>
          </a:p>
          <a:p>
            <a:pPr marL="114300" indent="0" algn="l">
              <a:buNone/>
            </a:pPr>
            <a:endParaRPr lang="en-US" b="1" dirty="0" smtClean="0"/>
          </a:p>
          <a:p>
            <a:pPr marL="114300" indent="0" algn="l">
              <a:buNone/>
            </a:pPr>
            <a:r>
              <a:rPr lang="en-US" sz="2400" b="1" u="sng" dirty="0" smtClean="0"/>
              <a:t>These </a:t>
            </a:r>
            <a:r>
              <a:rPr lang="en-US" sz="2400" b="1" u="sng" dirty="0"/>
              <a:t>substance combine to form </a:t>
            </a:r>
            <a:r>
              <a:rPr lang="en-US" sz="2400" b="1" dirty="0"/>
              <a:t>“ </a:t>
            </a:r>
            <a:r>
              <a:rPr lang="en-US" sz="2400" b="1" dirty="0">
                <a:solidFill>
                  <a:schemeClr val="accent5">
                    <a:lumMod val="75000"/>
                  </a:schemeClr>
                </a:solidFill>
              </a:rPr>
              <a:t>cementing and gelling </a:t>
            </a:r>
            <a:r>
              <a:rPr lang="en-US" sz="2400" b="1" dirty="0"/>
              <a:t>“ base </a:t>
            </a:r>
            <a:r>
              <a:rPr lang="en-US" sz="2400" b="1" u="sng" dirty="0"/>
              <a:t>that binds to water molecules</a:t>
            </a:r>
            <a:r>
              <a:rPr lang="en-US" sz="2400" b="1" dirty="0"/>
              <a:t>, </a:t>
            </a:r>
            <a:r>
              <a:rPr lang="en-US" sz="2400" b="1" u="sng" dirty="0">
                <a:solidFill>
                  <a:schemeClr val="accent5">
                    <a:lumMod val="75000"/>
                  </a:schemeClr>
                </a:solidFill>
              </a:rPr>
              <a:t>allows nutrients</a:t>
            </a:r>
            <a:r>
              <a:rPr lang="en-US" sz="2400" b="1" dirty="0"/>
              <a:t> and </a:t>
            </a:r>
            <a:r>
              <a:rPr lang="en-US" sz="2400" b="1" u="sng" dirty="0">
                <a:solidFill>
                  <a:schemeClr val="accent5">
                    <a:lumMod val="75000"/>
                  </a:schemeClr>
                </a:solidFill>
              </a:rPr>
              <a:t>oxygen</a:t>
            </a:r>
            <a:r>
              <a:rPr lang="en-US" sz="2400" b="1" dirty="0">
                <a:solidFill>
                  <a:schemeClr val="accent5">
                    <a:lumMod val="75000"/>
                  </a:schemeClr>
                </a:solidFill>
              </a:rPr>
              <a:t> </a:t>
            </a:r>
            <a:r>
              <a:rPr lang="en-US" sz="2400" b="1" dirty="0"/>
              <a:t>in the tissues and </a:t>
            </a:r>
            <a:r>
              <a:rPr lang="en-US" sz="2400" b="1" u="sng" dirty="0">
                <a:solidFill>
                  <a:schemeClr val="accent5">
                    <a:lumMod val="75000"/>
                  </a:schemeClr>
                </a:solidFill>
              </a:rPr>
              <a:t>protect</a:t>
            </a:r>
            <a:r>
              <a:rPr lang="en-US" sz="2400" b="1" dirty="0">
                <a:solidFill>
                  <a:schemeClr val="accent5">
                    <a:lumMod val="75000"/>
                  </a:schemeClr>
                </a:solidFill>
              </a:rPr>
              <a:t> </a:t>
            </a:r>
            <a:r>
              <a:rPr lang="en-US" sz="2400" b="1" dirty="0"/>
              <a:t>the dermal layer</a:t>
            </a:r>
            <a:r>
              <a:rPr lang="en-US" sz="2400" b="1" dirty="0" smtClean="0"/>
              <a:t>.</a:t>
            </a:r>
          </a:p>
          <a:p>
            <a:pPr algn="l">
              <a:buFontTx/>
              <a:buChar char="-"/>
            </a:pPr>
            <a:endParaRPr lang="en-US" b="1" dirty="0"/>
          </a:p>
          <a:p>
            <a:pPr marL="114300" indent="0" algn="l">
              <a:buNone/>
            </a:pPr>
            <a:r>
              <a:rPr lang="en-US" sz="2400" b="1" dirty="0"/>
              <a:t>-Within the dermis </a:t>
            </a:r>
            <a:r>
              <a:rPr lang="en-US" sz="2400" b="1" u="sng" dirty="0">
                <a:solidFill>
                  <a:schemeClr val="accent5">
                    <a:lumMod val="75000"/>
                  </a:schemeClr>
                </a:solidFill>
              </a:rPr>
              <a:t>the new cells are produced</a:t>
            </a:r>
            <a:r>
              <a:rPr lang="en-US" sz="2400" b="1" dirty="0"/>
              <a:t> and </a:t>
            </a:r>
            <a:r>
              <a:rPr lang="en-US" sz="2400" b="1" u="sng" dirty="0"/>
              <a:t>migrate to the ( outer layers).</a:t>
            </a:r>
          </a:p>
          <a:p>
            <a:pPr marL="114300" indent="0" algn="l">
              <a:buNone/>
            </a:pPr>
            <a:endParaRPr lang="ar-SA" dirty="0"/>
          </a:p>
        </p:txBody>
      </p:sp>
    </p:spTree>
    <p:extLst>
      <p:ext uri="{BB962C8B-B14F-4D97-AF65-F5344CB8AC3E}">
        <p14:creationId xmlns:p14="http://schemas.microsoft.com/office/powerpoint/2010/main" val="275770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3281</TotalTime>
  <Words>4110</Words>
  <Application>Microsoft Office PowerPoint</Application>
  <PresentationFormat>On-screen Show (4:3)</PresentationFormat>
  <Paragraphs>518</Paragraphs>
  <Slides>67</Slides>
  <Notes>0</Notes>
  <HiddenSlides>0</HiddenSlides>
  <MMClips>1</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تجاور</vt:lpstr>
      <vt:lpstr>Skin Health CHS 232</vt:lpstr>
      <vt:lpstr>Skin Aging</vt:lpstr>
      <vt:lpstr>Facts about Skin </vt:lpstr>
      <vt:lpstr>FUNCTIONS OF THE SKIN</vt:lpstr>
      <vt:lpstr>PowerPoint Presentation</vt:lpstr>
      <vt:lpstr>Skin Anatomy and Function</vt:lpstr>
      <vt:lpstr>Skin Anatomy and Function</vt:lpstr>
      <vt:lpstr>Skin Anatomy and Function</vt:lpstr>
      <vt:lpstr>Skin Anatomy and Function</vt:lpstr>
      <vt:lpstr>Skin Anatomy and Function</vt:lpstr>
      <vt:lpstr>  We can divide the factors that contributing the skin aging into :  </vt:lpstr>
      <vt:lpstr>  Intrinsic Factors: </vt:lpstr>
      <vt:lpstr>PowerPoint Presentation</vt:lpstr>
      <vt:lpstr>(Cont.) Intrinsic Factors:  </vt:lpstr>
      <vt:lpstr>(Cont.) Intrinsic Factors: </vt:lpstr>
      <vt:lpstr>AGEs :</vt:lpstr>
      <vt:lpstr>(Cont). Glycation :</vt:lpstr>
      <vt:lpstr>PowerPoint Presentation</vt:lpstr>
      <vt:lpstr>Extrinsic Factors:</vt:lpstr>
      <vt:lpstr>Types of UV Radiation :</vt:lpstr>
      <vt:lpstr>PowerPoint Presentation</vt:lpstr>
      <vt:lpstr>(Cont). Extrinsic Factors:</vt:lpstr>
      <vt:lpstr> Combatting skin aging  Dietary strategies to promote youthful skin appearance: “The Optimal Diet for Skin Health is “ Mediterranean”  </vt:lpstr>
      <vt:lpstr>Combatting skin aging:</vt:lpstr>
      <vt:lpstr>Skin Health and Gut</vt:lpstr>
      <vt:lpstr>What are probiotics &amp; prebiotics?</vt:lpstr>
      <vt:lpstr>Medical Procedures and Modalities to Combat Skin Aging</vt:lpstr>
      <vt:lpstr>Cont. Medical Procedures and Modalities to Combat Skin Aging</vt:lpstr>
      <vt:lpstr>Hormone Therapy and Skin Aging</vt:lpstr>
      <vt:lpstr>Hormone Therapy and Skin Aging</vt:lpstr>
      <vt:lpstr>(Cont.)Hormone Therapy and Skin Aging</vt:lpstr>
      <vt:lpstr>PowerPoint Presentation</vt:lpstr>
      <vt:lpstr>Nutritional support for general skin health</vt:lpstr>
      <vt:lpstr>Nutrients that support skin health:</vt:lpstr>
      <vt:lpstr>PowerPoint Presentation</vt:lpstr>
      <vt:lpstr>Photoprotective Nutrients for skin health:</vt:lpstr>
      <vt:lpstr>Natural ingredient to restore skin </vt:lpstr>
      <vt:lpstr>PowerPoint Presentation</vt:lpstr>
      <vt:lpstr>Topical interventions in skin aging</vt:lpstr>
      <vt:lpstr>Categories of cosmeceutical on the market:</vt:lpstr>
      <vt:lpstr>Acne</vt:lpstr>
      <vt:lpstr>What is Acne?</vt:lpstr>
      <vt:lpstr>PowerPoint Presentation</vt:lpstr>
      <vt:lpstr>Causes of Acne: </vt:lpstr>
      <vt:lpstr>PowerPoint Presentation</vt:lpstr>
      <vt:lpstr>Topical Treatments</vt:lpstr>
      <vt:lpstr>Systemic treatment:</vt:lpstr>
      <vt:lpstr>Nutritional &amp; alternative therapies </vt:lpstr>
      <vt:lpstr>Nutritional &amp; alternative therapies</vt:lpstr>
      <vt:lpstr>Natural topical products</vt:lpstr>
      <vt:lpstr>Natural topical products</vt:lpstr>
      <vt:lpstr>Life extension suggestion:  </vt:lpstr>
      <vt:lpstr>Nail Health </vt:lpstr>
      <vt:lpstr>Nail health</vt:lpstr>
      <vt:lpstr>Nail health</vt:lpstr>
      <vt:lpstr>ANATOMY OF NAILS</vt:lpstr>
      <vt:lpstr>PowerPoint Presentation</vt:lpstr>
      <vt:lpstr>PowerPoint Presentation</vt:lpstr>
      <vt:lpstr>PowerPoint Presentation</vt:lpstr>
      <vt:lpstr>PowerPoint Presentation</vt:lpstr>
      <vt:lpstr>PowerPoint Presentation</vt:lpstr>
      <vt:lpstr>NUTRITIONAL THERAPY FOR HEALTHY NAILS</vt:lpstr>
      <vt:lpstr>Cont..</vt:lpstr>
      <vt:lpstr>PREVENTION: PROPER NAIL CARE</vt:lpstr>
      <vt:lpstr>Cont..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Maha shagran  First Part </dc:title>
  <dc:creator>well</dc:creator>
  <cp:lastModifiedBy>Basma</cp:lastModifiedBy>
  <cp:revision>152</cp:revision>
  <dcterms:created xsi:type="dcterms:W3CDTF">2016-11-13T10:16:19Z</dcterms:created>
  <dcterms:modified xsi:type="dcterms:W3CDTF">2018-11-08T06:45:05Z</dcterms:modified>
</cp:coreProperties>
</file>