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1A696537-1100-4B90-B0A7-3168CDB0959C}">
          <p14:sldIdLst>
            <p14:sldId id="256"/>
            <p14:sldId id="270"/>
            <p14:sldId id="257"/>
            <p14:sldId id="258"/>
            <p14:sldId id="261"/>
            <p14:sldId id="259"/>
            <p14:sldId id="262"/>
            <p14:sldId id="263"/>
          </p14:sldIdLst>
        </p14:section>
        <p14:section name="مقطع بدون عنوان" id="{4A50D205-E1CC-4057-BA89-99E461FE4947}">
          <p14:sldIdLst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5D1D6C-5528-4FA8-BA07-73752C4B5DC7}" type="datetimeFigureOut">
              <a:rPr lang="ar-SA" smtClean="0"/>
              <a:t>24/06/1435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98BA33-6608-4133-BC65-42DD771FE82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845568"/>
          </a:xfrm>
        </p:spPr>
        <p:txBody>
          <a:bodyPr>
            <a:noAutofit/>
          </a:bodyPr>
          <a:lstStyle/>
          <a:p>
            <a:r>
              <a:rPr lang="ar-SA" sz="5400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3203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68165"/>
              </p:ext>
            </p:extLst>
          </p:nvPr>
        </p:nvGraphicFramePr>
        <p:xfrm>
          <a:off x="1475656" y="1340768"/>
          <a:ext cx="6368752" cy="441655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6368752"/>
              </a:tblGrid>
              <a:tr h="642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الدورات التدريبية: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اسم الدورة, مدتها, مقر انعقادها, تاريخ حضورها.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90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المهارات والهوايات: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مثل: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400" dirty="0">
                          <a:effectLst/>
                        </a:rPr>
                        <a:t>الطباعة على الحاسوب.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400" dirty="0">
                          <a:effectLst/>
                        </a:rPr>
                        <a:t>العمل على برنامج الفوتوشوب.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400" dirty="0">
                          <a:effectLst/>
                        </a:rPr>
                        <a:t>العلاقات العامة.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اللغات: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اسم اللغة, دورة إتقان مهاراتها (القراءة والكتابة والمحادثة)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141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أسماء المُعرِّفين وعناوينهم: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المرفقات: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نماذج متعددة في كتابة السيرة الذاتية / </a:t>
            </a:r>
            <a:endParaRPr lang="ar-SA" b="1" dirty="0">
              <a:solidFill>
                <a:srgbClr val="99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06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إعداد الطالبات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708920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أسماء </a:t>
            </a:r>
          </a:p>
          <a:p>
            <a:r>
              <a:rPr lang="ar-SA" sz="2400" b="1" dirty="0">
                <a:latin typeface="Arial" pitchFamily="34" charset="0"/>
                <a:cs typeface="Arial" pitchFamily="34" charset="0"/>
              </a:rPr>
              <a:t>البندري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البيشي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بدور الحسن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حنان القحطاني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سمر العتيبي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نوال المطيري</a:t>
            </a:r>
          </a:p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هديل العامر </a:t>
            </a:r>
            <a:endParaRPr lang="ar-SA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5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sz="4000" dirty="0">
              <a:solidFill>
                <a:srgbClr val="990000"/>
              </a:solidFill>
              <a:latin typeface="AGA Arabesque" pitchFamily="2" charset="2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sz="2400" dirty="0" smtClean="0">
                <a:solidFill>
                  <a:srgbClr val="990000"/>
                </a:solidFill>
              </a:rPr>
              <a:t>تعريفها / </a:t>
            </a:r>
          </a:p>
          <a:p>
            <a:r>
              <a:rPr lang="ar-SA" sz="2000" dirty="0"/>
              <a:t>هي بطاقة تعريف تتضمن معلومات تفصيلية موثقة يدونها الشخص عن نفسه, وعلمه وقدراته وخبراته ومؤهلاته وعمله ..الخ.</a:t>
            </a:r>
            <a:endParaRPr lang="en-US" sz="2000" dirty="0"/>
          </a:p>
          <a:p>
            <a:r>
              <a:rPr lang="ar-SA" sz="2400" dirty="0" smtClean="0">
                <a:solidFill>
                  <a:srgbClr val="990000"/>
                </a:solidFill>
              </a:rPr>
              <a:t>فائدتها /</a:t>
            </a:r>
          </a:p>
          <a:p>
            <a:r>
              <a:rPr lang="ar-SA" sz="2000" dirty="0"/>
              <a:t>تُعَرِّف جهةً ما بمستوى هذا الشخص الذي يرغب في التقدم لوظيفة, أو المشاركة في مسابقة أو مشروع.</a:t>
            </a:r>
            <a:endParaRPr lang="en-US" sz="2000" dirty="0"/>
          </a:p>
          <a:p>
            <a:pPr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971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 smtClean="0">
                <a:solidFill>
                  <a:srgbClr val="990000"/>
                </a:solidFill>
              </a:rPr>
              <a:t>عنصرها /</a:t>
            </a:r>
            <a:endParaRPr lang="en-US" sz="2400" dirty="0">
              <a:solidFill>
                <a:srgbClr val="990000"/>
              </a:solidFill>
            </a:endParaRPr>
          </a:p>
          <a:p>
            <a:r>
              <a:rPr lang="ar-SA" sz="2000" dirty="0">
                <a:solidFill>
                  <a:srgbClr val="990000"/>
                </a:solidFill>
              </a:rPr>
              <a:t>تشتمل السيرة الذاتية على عناصر أبرزها:</a:t>
            </a:r>
            <a:endParaRPr lang="en-US" sz="2000" dirty="0">
              <a:solidFill>
                <a:srgbClr val="990000"/>
              </a:solidFill>
            </a:endParaRPr>
          </a:p>
          <a:p>
            <a:pPr lvl="0"/>
            <a:r>
              <a:rPr lang="ar-SA" sz="2000" dirty="0"/>
              <a:t>المعلومات الشخصية.</a:t>
            </a:r>
            <a:endParaRPr lang="en-US" sz="2000" dirty="0"/>
          </a:p>
          <a:p>
            <a:pPr lvl="0"/>
            <a:r>
              <a:rPr lang="ar-SA" sz="2000" dirty="0"/>
              <a:t>المؤهلات العلمية.</a:t>
            </a:r>
            <a:endParaRPr lang="en-US" sz="2000" dirty="0"/>
          </a:p>
          <a:p>
            <a:pPr lvl="0"/>
            <a:r>
              <a:rPr lang="ar-SA" sz="2000" dirty="0"/>
              <a:t>الخبرات</a:t>
            </a:r>
            <a:r>
              <a:rPr lang="ar-SA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sz="2000" dirty="0" smtClean="0"/>
              <a:t>الدورات </a:t>
            </a:r>
            <a:r>
              <a:rPr lang="ar-SA" sz="2000" dirty="0"/>
              <a:t>التدريبية.</a:t>
            </a:r>
            <a:endParaRPr lang="en-US" sz="2000" dirty="0"/>
          </a:p>
          <a:p>
            <a:pPr lvl="0"/>
            <a:r>
              <a:rPr lang="ar-SA" sz="2000" dirty="0"/>
              <a:t>المهارات التي يجيدها.</a:t>
            </a:r>
            <a:endParaRPr lang="en-US" sz="2000" dirty="0"/>
          </a:p>
          <a:p>
            <a:pPr lvl="0"/>
            <a:r>
              <a:rPr lang="ar-SA" sz="2000" dirty="0"/>
              <a:t>الهوايات الخاصة به.</a:t>
            </a:r>
            <a:endParaRPr lang="en-US" sz="2000" dirty="0"/>
          </a:p>
          <a:p>
            <a:pPr lvl="0"/>
            <a:r>
              <a:rPr lang="ar-SA" sz="2000" dirty="0"/>
              <a:t>اللغات التي يتقنها.</a:t>
            </a:r>
            <a:endParaRPr lang="en-US" sz="2000" dirty="0"/>
          </a:p>
          <a:p>
            <a:pPr lvl="0"/>
            <a:r>
              <a:rPr lang="ar-SA" sz="2000" dirty="0"/>
              <a:t>أسماء المُعرِّفين وعناوينهم.</a:t>
            </a:r>
            <a:endParaRPr lang="en-US" sz="2000" dirty="0"/>
          </a:p>
          <a:p>
            <a:pPr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6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sz="2600" dirty="0" smtClean="0">
                <a:solidFill>
                  <a:srgbClr val="990000"/>
                </a:solidFill>
              </a:rPr>
              <a:t>مواصفاتها</a:t>
            </a:r>
            <a:r>
              <a:rPr lang="ar-SA" sz="2600" dirty="0">
                <a:solidFill>
                  <a:srgbClr val="990000"/>
                </a:solidFill>
              </a:rPr>
              <a:t> </a:t>
            </a:r>
            <a:r>
              <a:rPr lang="ar-SA" sz="2600" dirty="0" smtClean="0">
                <a:solidFill>
                  <a:srgbClr val="990000"/>
                </a:solidFill>
              </a:rPr>
              <a:t>/</a:t>
            </a:r>
            <a:endParaRPr lang="en-US" sz="2600" dirty="0">
              <a:solidFill>
                <a:srgbClr val="990000"/>
              </a:solidFill>
            </a:endParaRPr>
          </a:p>
          <a:p>
            <a:pPr lvl="0"/>
            <a:r>
              <a:rPr lang="ar-SA" sz="2200" dirty="0"/>
              <a:t>صدق المعلومات ودقتها.</a:t>
            </a:r>
            <a:endParaRPr lang="en-US" sz="2200" dirty="0"/>
          </a:p>
          <a:p>
            <a:pPr lvl="0"/>
            <a:r>
              <a:rPr lang="ar-SA" sz="2200" dirty="0"/>
              <a:t>تنظيم المعلومات وترتيبها وفق العناصر والعناوين التي يشتمل عليها نموذج السيرة الذاتية.</a:t>
            </a:r>
            <a:endParaRPr lang="en-US" sz="2200" dirty="0"/>
          </a:p>
          <a:p>
            <a:pPr lvl="0"/>
            <a:r>
              <a:rPr lang="ar-SA" sz="2200" dirty="0"/>
              <a:t>أن تكون المعلومات المتصلة بالسيرة الذاتية ذات علاقة بمتطلبات الأمر المتقدم له صاحب الشأن</a:t>
            </a:r>
            <a:r>
              <a:rPr lang="ar-SA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59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sz="2000" dirty="0" smtClean="0"/>
              <a:t>الوضوح </a:t>
            </a:r>
            <a:r>
              <a:rPr lang="ar-SA" sz="2000" dirty="0"/>
              <a:t>في تقديم المعلومات.</a:t>
            </a:r>
            <a:endParaRPr lang="en-US" sz="2000" dirty="0"/>
          </a:p>
          <a:p>
            <a:pPr lvl="0"/>
            <a:r>
              <a:rPr lang="ar-SA" sz="2000" dirty="0"/>
              <a:t>سلامة اللغة و جمال الخط وحسن التنسيق.</a:t>
            </a:r>
            <a:endParaRPr lang="en-US" sz="2000" dirty="0"/>
          </a:p>
          <a:p>
            <a:pPr lvl="0"/>
            <a:r>
              <a:rPr lang="ar-SA" sz="2000" dirty="0"/>
              <a:t>توثيق المعلومات الواردة في السيرة الذاتية بإرفاق صور مصدقة من الشهادات والخبرات والدورات التدريبية والنشاطات وخطابات الشكر والتقدير الحاصل عليها.</a:t>
            </a:r>
            <a:endParaRPr lang="en-US" sz="2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59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كتابة السيرة الذاتية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990000"/>
                </a:solidFill>
              </a:rPr>
              <a:t>نموذج السيرة </a:t>
            </a:r>
            <a:r>
              <a:rPr lang="ar-SA" sz="4000" dirty="0" smtClean="0">
                <a:solidFill>
                  <a:srgbClr val="990000"/>
                </a:solidFill>
              </a:rPr>
              <a:t>الذاتية /</a:t>
            </a:r>
            <a:endParaRPr lang="en-US" sz="4000" dirty="0">
              <a:solidFill>
                <a:srgbClr val="99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38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613"/>
              </p:ext>
            </p:extLst>
          </p:nvPr>
        </p:nvGraphicFramePr>
        <p:xfrm>
          <a:off x="1331640" y="1268760"/>
          <a:ext cx="6696744" cy="4392489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6696744"/>
              </a:tblGrid>
              <a:tr h="24707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المعلومات الشخصية: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الاسم: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تاريخ الميلاد:                                                          مكان الميلاد: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الحالة الاجتماعية: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العنوان: ص ب                                   المدينة:                                  الدولة: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رقم الهاتف:                        الجوال:                                 بريد </a:t>
                      </a:r>
                      <a:r>
                        <a:rPr lang="ar-SA" sz="1400" dirty="0" smtClean="0">
                          <a:effectLst/>
                        </a:rPr>
                        <a:t>الإلكتروني</a:t>
                      </a:r>
                      <a:r>
                        <a:rPr lang="ar-SA" sz="1400" dirty="0">
                          <a:effectLst/>
                        </a:rPr>
                        <a:t>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المؤهلات العلمية (بدءاً بأعلى مؤهل, ثم الأدنى):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اسم الشهادة, التخصص, المؤسسة التعليمية, تاريخ الحصول عليها, التقدير.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/>
                </a:tc>
              </a:tr>
              <a:tr h="82359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الخبرات العملية: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المكان, المدة.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107" marR="37107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4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</TotalTime>
  <Words>265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فن الخياطه الرفيعة</vt:lpstr>
      <vt:lpstr>كتابة السيرة الذاتية </vt:lpstr>
      <vt:lpstr>إعداد الطالبات </vt:lpstr>
      <vt:lpstr>كتابة السيرة الذاتية </vt:lpstr>
      <vt:lpstr>كتابة السيرة الذاتية </vt:lpstr>
      <vt:lpstr>كتابة السيرة الذاتية </vt:lpstr>
      <vt:lpstr>كتابة السيرة الذاتية </vt:lpstr>
      <vt:lpstr>كتابة السيرة الذاتية </vt:lpstr>
      <vt:lpstr>كتابة السيرة الذاتية </vt:lpstr>
      <vt:lpstr>PowerPoint Presentation</vt:lpstr>
      <vt:lpstr>PowerPoint Presentation</vt:lpstr>
      <vt:lpstr>نماذج متعددة في كتابة السيرة الذاتية / 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كتابة السيرة الذاتية</dc:title>
  <dc:creator>بدور</dc:creator>
  <cp:lastModifiedBy>Admin</cp:lastModifiedBy>
  <cp:revision>11</cp:revision>
  <dcterms:created xsi:type="dcterms:W3CDTF">2014-03-07T10:41:25Z</dcterms:created>
  <dcterms:modified xsi:type="dcterms:W3CDTF">2014-04-24T16:07:55Z</dcterms:modified>
</cp:coreProperties>
</file>