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328" r:id="rId3"/>
    <p:sldId id="329" r:id="rId4"/>
    <p:sldId id="331" r:id="rId5"/>
    <p:sldId id="332" r:id="rId6"/>
    <p:sldId id="334" r:id="rId7"/>
    <p:sldId id="333" r:id="rId8"/>
    <p:sldId id="335" r:id="rId9"/>
    <p:sldId id="336" r:id="rId10"/>
    <p:sldId id="337" r:id="rId11"/>
    <p:sldId id="330" r:id="rId12"/>
    <p:sldId id="345" r:id="rId13"/>
    <p:sldId id="348" r:id="rId14"/>
    <p:sldId id="349" r:id="rId15"/>
    <p:sldId id="350" r:id="rId16"/>
    <p:sldId id="352" r:id="rId17"/>
    <p:sldId id="354" r:id="rId18"/>
    <p:sldId id="355" r:id="rId19"/>
    <p:sldId id="358" r:id="rId20"/>
    <p:sldId id="359" r:id="rId21"/>
    <p:sldId id="361" r:id="rId22"/>
    <p:sldId id="363" r:id="rId23"/>
    <p:sldId id="364" r:id="rId24"/>
    <p:sldId id="365" r:id="rId25"/>
    <p:sldId id="366" r:id="rId26"/>
    <p:sldId id="367" r:id="rId27"/>
    <p:sldId id="369" r:id="rId28"/>
    <p:sldId id="370" r:id="rId29"/>
    <p:sldId id="371" r:id="rId30"/>
    <p:sldId id="372" r:id="rId31"/>
    <p:sldId id="375" r:id="rId32"/>
    <p:sldId id="376" r:id="rId33"/>
    <p:sldId id="377" r:id="rId34"/>
    <p:sldId id="378" r:id="rId35"/>
    <p:sldId id="381" r:id="rId36"/>
    <p:sldId id="38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6583" autoAdjust="0"/>
    <p:restoredTop sz="69337" autoAdjust="0"/>
  </p:normalViewPr>
  <p:slideViewPr>
    <p:cSldViewPr>
      <p:cViewPr varScale="1">
        <p:scale>
          <a:sx n="37" d="100"/>
          <a:sy n="37" d="100"/>
        </p:scale>
        <p:origin x="-96"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2454" y="52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8BFED-B0A5-4C14-96BE-3267A4BFD131}" type="doc">
      <dgm:prSet loTypeId="urn:microsoft.com/office/officeart/2005/8/layout/vProcess5" loCatId="process" qsTypeId="urn:microsoft.com/office/officeart/2005/8/quickstyle/simple1#19" qsCatId="simple" csTypeId="urn:microsoft.com/office/officeart/2005/8/colors/colorful2" csCatId="colorful"/>
      <dgm:spPr/>
      <dgm:t>
        <a:bodyPr/>
        <a:lstStyle/>
        <a:p>
          <a:endParaRPr lang="en-US"/>
        </a:p>
      </dgm:t>
    </dgm:pt>
    <dgm:pt modelId="{91EE9E80-E71F-43AD-8849-0900DEFCDD37}">
      <dgm:prSet/>
      <dgm:spPr/>
      <dgm:t>
        <a:bodyPr/>
        <a:lstStyle/>
        <a:p>
          <a:pPr rtl="0"/>
          <a:r>
            <a:rPr lang="en-US" dirty="0" smtClean="0"/>
            <a:t>Identify the target audience</a:t>
          </a:r>
          <a:endParaRPr lang="en-US" dirty="0"/>
        </a:p>
      </dgm:t>
    </dgm:pt>
    <dgm:pt modelId="{9230943E-BB24-476F-A944-AA35F468914E}" type="parTrans" cxnId="{16BC5689-05BD-4509-AC13-B1DFEA88FE1A}">
      <dgm:prSet/>
      <dgm:spPr/>
      <dgm:t>
        <a:bodyPr/>
        <a:lstStyle/>
        <a:p>
          <a:endParaRPr lang="en-US"/>
        </a:p>
      </dgm:t>
    </dgm:pt>
    <dgm:pt modelId="{04E73D0E-80B5-40E4-AA9E-2E31C4DA7880}" type="sibTrans" cxnId="{16BC5689-05BD-4509-AC13-B1DFEA88FE1A}">
      <dgm:prSet/>
      <dgm:spPr/>
      <dgm:t>
        <a:bodyPr/>
        <a:lstStyle/>
        <a:p>
          <a:endParaRPr lang="en-US" dirty="0"/>
        </a:p>
      </dgm:t>
    </dgm:pt>
    <dgm:pt modelId="{AFADFED9-ED08-4010-838C-6C4BA454B62E}">
      <dgm:prSet/>
      <dgm:spPr/>
      <dgm:t>
        <a:bodyPr/>
        <a:lstStyle/>
        <a:p>
          <a:pPr rtl="0"/>
          <a:r>
            <a:rPr lang="en-US" dirty="0" smtClean="0"/>
            <a:t>Determine the communication objectives</a:t>
          </a:r>
          <a:endParaRPr lang="en-US" dirty="0"/>
        </a:p>
      </dgm:t>
    </dgm:pt>
    <dgm:pt modelId="{E55847B6-8C30-4ECE-8314-A3531EDDCDB0}" type="parTrans" cxnId="{5437E4B8-EEC5-48FC-BF51-8342D173DE27}">
      <dgm:prSet/>
      <dgm:spPr/>
      <dgm:t>
        <a:bodyPr/>
        <a:lstStyle/>
        <a:p>
          <a:endParaRPr lang="en-US"/>
        </a:p>
      </dgm:t>
    </dgm:pt>
    <dgm:pt modelId="{E80F27B3-2595-4551-B007-CA74F1FFB454}" type="sibTrans" cxnId="{5437E4B8-EEC5-48FC-BF51-8342D173DE27}">
      <dgm:prSet/>
      <dgm:spPr/>
      <dgm:t>
        <a:bodyPr/>
        <a:lstStyle/>
        <a:p>
          <a:endParaRPr lang="en-US" dirty="0"/>
        </a:p>
      </dgm:t>
    </dgm:pt>
    <dgm:pt modelId="{3F46AED9-FEC5-40F0-8C96-7359F1C63A4C}">
      <dgm:prSet/>
      <dgm:spPr/>
      <dgm:t>
        <a:bodyPr/>
        <a:lstStyle/>
        <a:p>
          <a:pPr rtl="0"/>
          <a:r>
            <a:rPr lang="en-US" smtClean="0"/>
            <a:t>Design the message</a:t>
          </a:r>
          <a:endParaRPr lang="en-US" dirty="0"/>
        </a:p>
      </dgm:t>
    </dgm:pt>
    <dgm:pt modelId="{2869C292-C7AE-45FA-9EDF-96BD3DFAE985}" type="parTrans" cxnId="{B84D0935-218D-4BFA-834C-FCF41218F5A6}">
      <dgm:prSet/>
      <dgm:spPr/>
      <dgm:t>
        <a:bodyPr/>
        <a:lstStyle/>
        <a:p>
          <a:endParaRPr lang="en-US"/>
        </a:p>
      </dgm:t>
    </dgm:pt>
    <dgm:pt modelId="{3584218C-E643-4FBF-8571-A05B0D15F0A2}" type="sibTrans" cxnId="{B84D0935-218D-4BFA-834C-FCF41218F5A6}">
      <dgm:prSet/>
      <dgm:spPr/>
      <dgm:t>
        <a:bodyPr/>
        <a:lstStyle/>
        <a:p>
          <a:endParaRPr lang="en-US" dirty="0"/>
        </a:p>
      </dgm:t>
    </dgm:pt>
    <dgm:pt modelId="{6CF63C12-68EE-4762-BC3F-F335997D8874}">
      <dgm:prSet/>
      <dgm:spPr/>
      <dgm:t>
        <a:bodyPr/>
        <a:lstStyle/>
        <a:p>
          <a:pPr rtl="0"/>
          <a:r>
            <a:rPr lang="en-US" dirty="0" smtClean="0"/>
            <a:t>Choose the media</a:t>
          </a:r>
          <a:endParaRPr lang="en-US" dirty="0"/>
        </a:p>
      </dgm:t>
    </dgm:pt>
    <dgm:pt modelId="{0094F600-212A-446E-B2E1-B9BD57761574}" type="parTrans" cxnId="{A38ABADA-EDEA-4544-A0B4-380F729D8E7B}">
      <dgm:prSet/>
      <dgm:spPr/>
      <dgm:t>
        <a:bodyPr/>
        <a:lstStyle/>
        <a:p>
          <a:endParaRPr lang="en-US"/>
        </a:p>
      </dgm:t>
    </dgm:pt>
    <dgm:pt modelId="{9AE45F00-291E-4A1A-94FC-DAAC5BE38D06}" type="sibTrans" cxnId="{A38ABADA-EDEA-4544-A0B4-380F729D8E7B}">
      <dgm:prSet/>
      <dgm:spPr/>
      <dgm:t>
        <a:bodyPr/>
        <a:lstStyle/>
        <a:p>
          <a:endParaRPr lang="en-US" dirty="0"/>
        </a:p>
      </dgm:t>
    </dgm:pt>
    <dgm:pt modelId="{C99B816C-DBF7-412E-9374-77994EB0E69D}">
      <dgm:prSet/>
      <dgm:spPr/>
      <dgm:t>
        <a:bodyPr/>
        <a:lstStyle/>
        <a:p>
          <a:pPr rtl="0"/>
          <a:r>
            <a:rPr lang="en-US" dirty="0" smtClean="0"/>
            <a:t>Select the message source</a:t>
          </a:r>
          <a:endParaRPr lang="en-US" dirty="0"/>
        </a:p>
      </dgm:t>
    </dgm:pt>
    <dgm:pt modelId="{61B75EA4-02A0-43F7-B8F2-B0C18C77EE27}" type="parTrans" cxnId="{EB1150F3-C0F0-42C9-BF0E-FFC7CC39DF8F}">
      <dgm:prSet/>
      <dgm:spPr/>
      <dgm:t>
        <a:bodyPr/>
        <a:lstStyle/>
        <a:p>
          <a:endParaRPr lang="en-US"/>
        </a:p>
      </dgm:t>
    </dgm:pt>
    <dgm:pt modelId="{D4659384-2547-4DD0-A4F5-D447B42964BD}" type="sibTrans" cxnId="{EB1150F3-C0F0-42C9-BF0E-FFC7CC39DF8F}">
      <dgm:prSet/>
      <dgm:spPr/>
      <dgm:t>
        <a:bodyPr/>
        <a:lstStyle/>
        <a:p>
          <a:endParaRPr lang="en-US"/>
        </a:p>
      </dgm:t>
    </dgm:pt>
    <dgm:pt modelId="{D7CFE3EF-E899-4BF9-83AF-B9156EF0C3CF}">
      <dgm:prSet/>
      <dgm:spPr/>
      <dgm:t>
        <a:bodyPr/>
        <a:lstStyle/>
        <a:p>
          <a:endParaRPr lang="en-US" dirty="0"/>
        </a:p>
      </dgm:t>
    </dgm:pt>
    <dgm:pt modelId="{CDE0A707-6143-494A-B2AC-553AC24084CA}" type="parTrans" cxnId="{719A03A0-6298-4C0A-999E-BC7954A0CACE}">
      <dgm:prSet/>
      <dgm:spPr/>
      <dgm:t>
        <a:bodyPr/>
        <a:lstStyle/>
        <a:p>
          <a:endParaRPr lang="en-US"/>
        </a:p>
      </dgm:t>
    </dgm:pt>
    <dgm:pt modelId="{F3F0CC5F-DADE-4808-B10D-0A6FFC7FE80A}" type="sibTrans" cxnId="{719A03A0-6298-4C0A-999E-BC7954A0CACE}">
      <dgm:prSet/>
      <dgm:spPr/>
      <dgm:t>
        <a:bodyPr/>
        <a:lstStyle/>
        <a:p>
          <a:endParaRPr lang="en-US"/>
        </a:p>
      </dgm:t>
    </dgm:pt>
    <dgm:pt modelId="{9619A2A9-F8F1-4636-AC05-58086A38D126}" type="pres">
      <dgm:prSet presAssocID="{4BA8BFED-B0A5-4C14-96BE-3267A4BFD131}" presName="outerComposite" presStyleCnt="0">
        <dgm:presLayoutVars>
          <dgm:chMax val="5"/>
          <dgm:dir/>
          <dgm:resizeHandles val="exact"/>
        </dgm:presLayoutVars>
      </dgm:prSet>
      <dgm:spPr/>
      <dgm:t>
        <a:bodyPr/>
        <a:lstStyle/>
        <a:p>
          <a:endParaRPr lang="en-US"/>
        </a:p>
      </dgm:t>
    </dgm:pt>
    <dgm:pt modelId="{7D17A7A5-16BC-4038-B179-5D22371E1408}" type="pres">
      <dgm:prSet presAssocID="{4BA8BFED-B0A5-4C14-96BE-3267A4BFD131}" presName="dummyMaxCanvas" presStyleCnt="0">
        <dgm:presLayoutVars/>
      </dgm:prSet>
      <dgm:spPr/>
      <dgm:t>
        <a:bodyPr/>
        <a:lstStyle/>
        <a:p>
          <a:endParaRPr lang="en-US"/>
        </a:p>
      </dgm:t>
    </dgm:pt>
    <dgm:pt modelId="{6635A873-F0D4-46A9-B5D7-FB2CD618C06A}" type="pres">
      <dgm:prSet presAssocID="{4BA8BFED-B0A5-4C14-96BE-3267A4BFD131}" presName="FiveNodes_1" presStyleLbl="node1" presStyleIdx="0" presStyleCnt="5" custLinFactNeighborX="0">
        <dgm:presLayoutVars>
          <dgm:bulletEnabled val="1"/>
        </dgm:presLayoutVars>
      </dgm:prSet>
      <dgm:spPr/>
      <dgm:t>
        <a:bodyPr/>
        <a:lstStyle/>
        <a:p>
          <a:endParaRPr lang="en-US"/>
        </a:p>
      </dgm:t>
    </dgm:pt>
    <dgm:pt modelId="{F0247799-7BC0-4263-AB0E-BB8E317B7E81}" type="pres">
      <dgm:prSet presAssocID="{4BA8BFED-B0A5-4C14-96BE-3267A4BFD131}" presName="FiveNodes_2" presStyleLbl="node1" presStyleIdx="1" presStyleCnt="5">
        <dgm:presLayoutVars>
          <dgm:bulletEnabled val="1"/>
        </dgm:presLayoutVars>
      </dgm:prSet>
      <dgm:spPr/>
      <dgm:t>
        <a:bodyPr/>
        <a:lstStyle/>
        <a:p>
          <a:endParaRPr lang="en-US"/>
        </a:p>
      </dgm:t>
    </dgm:pt>
    <dgm:pt modelId="{0FCF2F97-CCE9-4A08-B446-C06EC377B1C5}" type="pres">
      <dgm:prSet presAssocID="{4BA8BFED-B0A5-4C14-96BE-3267A4BFD131}" presName="FiveNodes_3" presStyleLbl="node1" presStyleIdx="2" presStyleCnt="5">
        <dgm:presLayoutVars>
          <dgm:bulletEnabled val="1"/>
        </dgm:presLayoutVars>
      </dgm:prSet>
      <dgm:spPr/>
      <dgm:t>
        <a:bodyPr/>
        <a:lstStyle/>
        <a:p>
          <a:endParaRPr lang="en-US"/>
        </a:p>
      </dgm:t>
    </dgm:pt>
    <dgm:pt modelId="{980D92A7-A1FE-4DC1-9F44-F99FC71F587D}" type="pres">
      <dgm:prSet presAssocID="{4BA8BFED-B0A5-4C14-96BE-3267A4BFD131}" presName="FiveNodes_4" presStyleLbl="node1" presStyleIdx="3" presStyleCnt="5">
        <dgm:presLayoutVars>
          <dgm:bulletEnabled val="1"/>
        </dgm:presLayoutVars>
      </dgm:prSet>
      <dgm:spPr/>
      <dgm:t>
        <a:bodyPr/>
        <a:lstStyle/>
        <a:p>
          <a:endParaRPr lang="en-US"/>
        </a:p>
      </dgm:t>
    </dgm:pt>
    <dgm:pt modelId="{D8A23CD6-5B90-4019-A4C1-8E933020AC4F}" type="pres">
      <dgm:prSet presAssocID="{4BA8BFED-B0A5-4C14-96BE-3267A4BFD131}" presName="FiveNodes_5" presStyleLbl="node1" presStyleIdx="4" presStyleCnt="5">
        <dgm:presLayoutVars>
          <dgm:bulletEnabled val="1"/>
        </dgm:presLayoutVars>
      </dgm:prSet>
      <dgm:spPr/>
      <dgm:t>
        <a:bodyPr/>
        <a:lstStyle/>
        <a:p>
          <a:endParaRPr lang="en-US"/>
        </a:p>
      </dgm:t>
    </dgm:pt>
    <dgm:pt modelId="{3D38E082-CD2C-4E83-81C9-9DEB2914D5AC}" type="pres">
      <dgm:prSet presAssocID="{4BA8BFED-B0A5-4C14-96BE-3267A4BFD131}" presName="FiveConn_1-2" presStyleLbl="fgAccFollowNode1" presStyleIdx="0" presStyleCnt="4">
        <dgm:presLayoutVars>
          <dgm:bulletEnabled val="1"/>
        </dgm:presLayoutVars>
      </dgm:prSet>
      <dgm:spPr/>
      <dgm:t>
        <a:bodyPr/>
        <a:lstStyle/>
        <a:p>
          <a:endParaRPr lang="en-US"/>
        </a:p>
      </dgm:t>
    </dgm:pt>
    <dgm:pt modelId="{13518147-D22A-45F5-84C9-85ED556FDD6F}" type="pres">
      <dgm:prSet presAssocID="{4BA8BFED-B0A5-4C14-96BE-3267A4BFD131}" presName="FiveConn_2-3" presStyleLbl="fgAccFollowNode1" presStyleIdx="1" presStyleCnt="4">
        <dgm:presLayoutVars>
          <dgm:bulletEnabled val="1"/>
        </dgm:presLayoutVars>
      </dgm:prSet>
      <dgm:spPr/>
      <dgm:t>
        <a:bodyPr/>
        <a:lstStyle/>
        <a:p>
          <a:endParaRPr lang="en-US"/>
        </a:p>
      </dgm:t>
    </dgm:pt>
    <dgm:pt modelId="{DD145C8B-70A1-44F8-8CC3-E5A8CD5144FA}" type="pres">
      <dgm:prSet presAssocID="{4BA8BFED-B0A5-4C14-96BE-3267A4BFD131}" presName="FiveConn_3-4" presStyleLbl="fgAccFollowNode1" presStyleIdx="2" presStyleCnt="4">
        <dgm:presLayoutVars>
          <dgm:bulletEnabled val="1"/>
        </dgm:presLayoutVars>
      </dgm:prSet>
      <dgm:spPr/>
      <dgm:t>
        <a:bodyPr/>
        <a:lstStyle/>
        <a:p>
          <a:endParaRPr lang="en-US"/>
        </a:p>
      </dgm:t>
    </dgm:pt>
    <dgm:pt modelId="{FB02084B-0553-401C-98B0-35C933B2A0BF}" type="pres">
      <dgm:prSet presAssocID="{4BA8BFED-B0A5-4C14-96BE-3267A4BFD131}" presName="FiveConn_4-5" presStyleLbl="fgAccFollowNode1" presStyleIdx="3" presStyleCnt="4">
        <dgm:presLayoutVars>
          <dgm:bulletEnabled val="1"/>
        </dgm:presLayoutVars>
      </dgm:prSet>
      <dgm:spPr/>
      <dgm:t>
        <a:bodyPr/>
        <a:lstStyle/>
        <a:p>
          <a:endParaRPr lang="en-US"/>
        </a:p>
      </dgm:t>
    </dgm:pt>
    <dgm:pt modelId="{06BB8F60-3D6F-40EE-872F-288EBA12E4D3}" type="pres">
      <dgm:prSet presAssocID="{4BA8BFED-B0A5-4C14-96BE-3267A4BFD131}" presName="FiveNodes_1_text" presStyleLbl="node1" presStyleIdx="4" presStyleCnt="5">
        <dgm:presLayoutVars>
          <dgm:bulletEnabled val="1"/>
        </dgm:presLayoutVars>
      </dgm:prSet>
      <dgm:spPr/>
      <dgm:t>
        <a:bodyPr/>
        <a:lstStyle/>
        <a:p>
          <a:endParaRPr lang="en-US"/>
        </a:p>
      </dgm:t>
    </dgm:pt>
    <dgm:pt modelId="{5480CF4D-3B27-4488-A816-F3FD91B60DB6}" type="pres">
      <dgm:prSet presAssocID="{4BA8BFED-B0A5-4C14-96BE-3267A4BFD131}" presName="FiveNodes_2_text" presStyleLbl="node1" presStyleIdx="4" presStyleCnt="5">
        <dgm:presLayoutVars>
          <dgm:bulletEnabled val="1"/>
        </dgm:presLayoutVars>
      </dgm:prSet>
      <dgm:spPr/>
      <dgm:t>
        <a:bodyPr/>
        <a:lstStyle/>
        <a:p>
          <a:endParaRPr lang="en-US"/>
        </a:p>
      </dgm:t>
    </dgm:pt>
    <dgm:pt modelId="{69F98B3C-9A38-4EB8-BD78-D07EE5248A86}" type="pres">
      <dgm:prSet presAssocID="{4BA8BFED-B0A5-4C14-96BE-3267A4BFD131}" presName="FiveNodes_3_text" presStyleLbl="node1" presStyleIdx="4" presStyleCnt="5">
        <dgm:presLayoutVars>
          <dgm:bulletEnabled val="1"/>
        </dgm:presLayoutVars>
      </dgm:prSet>
      <dgm:spPr/>
      <dgm:t>
        <a:bodyPr/>
        <a:lstStyle/>
        <a:p>
          <a:endParaRPr lang="en-US"/>
        </a:p>
      </dgm:t>
    </dgm:pt>
    <dgm:pt modelId="{EB91E8C9-1653-45AF-B459-9A44482D514D}" type="pres">
      <dgm:prSet presAssocID="{4BA8BFED-B0A5-4C14-96BE-3267A4BFD131}" presName="FiveNodes_4_text" presStyleLbl="node1" presStyleIdx="4" presStyleCnt="5">
        <dgm:presLayoutVars>
          <dgm:bulletEnabled val="1"/>
        </dgm:presLayoutVars>
      </dgm:prSet>
      <dgm:spPr/>
      <dgm:t>
        <a:bodyPr/>
        <a:lstStyle/>
        <a:p>
          <a:endParaRPr lang="en-US"/>
        </a:p>
      </dgm:t>
    </dgm:pt>
    <dgm:pt modelId="{6FA62A90-FA31-4A38-817E-B82DE1A44B91}" type="pres">
      <dgm:prSet presAssocID="{4BA8BFED-B0A5-4C14-96BE-3267A4BFD131}" presName="FiveNodes_5_text" presStyleLbl="node1" presStyleIdx="4" presStyleCnt="5">
        <dgm:presLayoutVars>
          <dgm:bulletEnabled val="1"/>
        </dgm:presLayoutVars>
      </dgm:prSet>
      <dgm:spPr/>
      <dgm:t>
        <a:bodyPr/>
        <a:lstStyle/>
        <a:p>
          <a:endParaRPr lang="en-US"/>
        </a:p>
      </dgm:t>
    </dgm:pt>
  </dgm:ptLst>
  <dgm:cxnLst>
    <dgm:cxn modelId="{5437E4B8-EEC5-48FC-BF51-8342D173DE27}" srcId="{4BA8BFED-B0A5-4C14-96BE-3267A4BFD131}" destId="{AFADFED9-ED08-4010-838C-6C4BA454B62E}" srcOrd="1" destOrd="0" parTransId="{E55847B6-8C30-4ECE-8314-A3531EDDCDB0}" sibTransId="{E80F27B3-2595-4551-B007-CA74F1FFB454}"/>
    <dgm:cxn modelId="{BDF3EA93-EF4E-814B-B9EF-718D6DE9C22F}" type="presOf" srcId="{04E73D0E-80B5-40E4-AA9E-2E31C4DA7880}" destId="{3D38E082-CD2C-4E83-81C9-9DEB2914D5AC}" srcOrd="0" destOrd="0" presId="urn:microsoft.com/office/officeart/2005/8/layout/vProcess5"/>
    <dgm:cxn modelId="{4EC4502D-C05A-E64B-BB62-CCB13E18238A}" type="presOf" srcId="{AFADFED9-ED08-4010-838C-6C4BA454B62E}" destId="{F0247799-7BC0-4263-AB0E-BB8E317B7E81}" srcOrd="0" destOrd="0" presId="urn:microsoft.com/office/officeart/2005/8/layout/vProcess5"/>
    <dgm:cxn modelId="{B84D0935-218D-4BFA-834C-FCF41218F5A6}" srcId="{4BA8BFED-B0A5-4C14-96BE-3267A4BFD131}" destId="{3F46AED9-FEC5-40F0-8C96-7359F1C63A4C}" srcOrd="2" destOrd="0" parTransId="{2869C292-C7AE-45FA-9EDF-96BD3DFAE985}" sibTransId="{3584218C-E643-4FBF-8571-A05B0D15F0A2}"/>
    <dgm:cxn modelId="{8669AA89-BD81-5840-9F5D-A6FFC38A9518}" type="presOf" srcId="{6CF63C12-68EE-4762-BC3F-F335997D8874}" destId="{980D92A7-A1FE-4DC1-9F44-F99FC71F587D}" srcOrd="0" destOrd="0" presId="urn:microsoft.com/office/officeart/2005/8/layout/vProcess5"/>
    <dgm:cxn modelId="{9D4973C7-FCBB-7A4D-B6D4-0F35DE5DE9A3}" type="presOf" srcId="{C99B816C-DBF7-412E-9374-77994EB0E69D}" destId="{6FA62A90-FA31-4A38-817E-B82DE1A44B91}" srcOrd="1" destOrd="0" presId="urn:microsoft.com/office/officeart/2005/8/layout/vProcess5"/>
    <dgm:cxn modelId="{719A03A0-6298-4C0A-999E-BC7954A0CACE}" srcId="{4BA8BFED-B0A5-4C14-96BE-3267A4BFD131}" destId="{D7CFE3EF-E899-4BF9-83AF-B9156EF0C3CF}" srcOrd="5" destOrd="0" parTransId="{CDE0A707-6143-494A-B2AC-553AC24084CA}" sibTransId="{F3F0CC5F-DADE-4808-B10D-0A6FFC7FE80A}"/>
    <dgm:cxn modelId="{16BC5689-05BD-4509-AC13-B1DFEA88FE1A}" srcId="{4BA8BFED-B0A5-4C14-96BE-3267A4BFD131}" destId="{91EE9E80-E71F-43AD-8849-0900DEFCDD37}" srcOrd="0" destOrd="0" parTransId="{9230943E-BB24-476F-A944-AA35F468914E}" sibTransId="{04E73D0E-80B5-40E4-AA9E-2E31C4DA7880}"/>
    <dgm:cxn modelId="{6DA0B569-175C-A747-8463-EFB40EB7DDD4}" type="presOf" srcId="{4BA8BFED-B0A5-4C14-96BE-3267A4BFD131}" destId="{9619A2A9-F8F1-4636-AC05-58086A38D126}" srcOrd="0" destOrd="0" presId="urn:microsoft.com/office/officeart/2005/8/layout/vProcess5"/>
    <dgm:cxn modelId="{4E8924D6-6445-D24B-B7BB-2B50B01926CB}" type="presOf" srcId="{C99B816C-DBF7-412E-9374-77994EB0E69D}" destId="{D8A23CD6-5B90-4019-A4C1-8E933020AC4F}" srcOrd="0" destOrd="0" presId="urn:microsoft.com/office/officeart/2005/8/layout/vProcess5"/>
    <dgm:cxn modelId="{38576D79-8102-2D49-AE72-9ED01FD8A2EA}" type="presOf" srcId="{9AE45F00-291E-4A1A-94FC-DAAC5BE38D06}" destId="{FB02084B-0553-401C-98B0-35C933B2A0BF}" srcOrd="0" destOrd="0" presId="urn:microsoft.com/office/officeart/2005/8/layout/vProcess5"/>
    <dgm:cxn modelId="{EB1150F3-C0F0-42C9-BF0E-FFC7CC39DF8F}" srcId="{4BA8BFED-B0A5-4C14-96BE-3267A4BFD131}" destId="{C99B816C-DBF7-412E-9374-77994EB0E69D}" srcOrd="4" destOrd="0" parTransId="{61B75EA4-02A0-43F7-B8F2-B0C18C77EE27}" sibTransId="{D4659384-2547-4DD0-A4F5-D447B42964BD}"/>
    <dgm:cxn modelId="{1E883F9F-D7FC-A149-88EA-6E6A98E6D805}" type="presOf" srcId="{3F46AED9-FEC5-40F0-8C96-7359F1C63A4C}" destId="{69F98B3C-9A38-4EB8-BD78-D07EE5248A86}" srcOrd="1" destOrd="0" presId="urn:microsoft.com/office/officeart/2005/8/layout/vProcess5"/>
    <dgm:cxn modelId="{114EE365-7C79-DE4A-8967-58918F16F832}" type="presOf" srcId="{E80F27B3-2595-4551-B007-CA74F1FFB454}" destId="{13518147-D22A-45F5-84C9-85ED556FDD6F}" srcOrd="0" destOrd="0" presId="urn:microsoft.com/office/officeart/2005/8/layout/vProcess5"/>
    <dgm:cxn modelId="{B0228F34-1CF0-144E-9D8A-2D1D64E57A30}" type="presOf" srcId="{3F46AED9-FEC5-40F0-8C96-7359F1C63A4C}" destId="{0FCF2F97-CCE9-4A08-B446-C06EC377B1C5}" srcOrd="0" destOrd="0" presId="urn:microsoft.com/office/officeart/2005/8/layout/vProcess5"/>
    <dgm:cxn modelId="{D7B78B43-F4FE-BE49-8769-10075FF0534B}" type="presOf" srcId="{91EE9E80-E71F-43AD-8849-0900DEFCDD37}" destId="{6635A873-F0D4-46A9-B5D7-FB2CD618C06A}" srcOrd="0" destOrd="0" presId="urn:microsoft.com/office/officeart/2005/8/layout/vProcess5"/>
    <dgm:cxn modelId="{A0ED39B4-5E0C-314C-87F3-48C32C73CEA3}" type="presOf" srcId="{91EE9E80-E71F-43AD-8849-0900DEFCDD37}" destId="{06BB8F60-3D6F-40EE-872F-288EBA12E4D3}" srcOrd="1" destOrd="0" presId="urn:microsoft.com/office/officeart/2005/8/layout/vProcess5"/>
    <dgm:cxn modelId="{AC211BBF-E396-2C49-9AAC-3CF692F7733D}" type="presOf" srcId="{6CF63C12-68EE-4762-BC3F-F335997D8874}" destId="{EB91E8C9-1653-45AF-B459-9A44482D514D}" srcOrd="1" destOrd="0" presId="urn:microsoft.com/office/officeart/2005/8/layout/vProcess5"/>
    <dgm:cxn modelId="{A38ABADA-EDEA-4544-A0B4-380F729D8E7B}" srcId="{4BA8BFED-B0A5-4C14-96BE-3267A4BFD131}" destId="{6CF63C12-68EE-4762-BC3F-F335997D8874}" srcOrd="3" destOrd="0" parTransId="{0094F600-212A-446E-B2E1-B9BD57761574}" sibTransId="{9AE45F00-291E-4A1A-94FC-DAAC5BE38D06}"/>
    <dgm:cxn modelId="{7CC2B6A2-0757-DC44-A366-B7D7E3741F0B}" type="presOf" srcId="{AFADFED9-ED08-4010-838C-6C4BA454B62E}" destId="{5480CF4D-3B27-4488-A816-F3FD91B60DB6}" srcOrd="1" destOrd="0" presId="urn:microsoft.com/office/officeart/2005/8/layout/vProcess5"/>
    <dgm:cxn modelId="{A33471F2-3A01-A54C-A30A-009918E8D7E4}" type="presOf" srcId="{3584218C-E643-4FBF-8571-A05B0D15F0A2}" destId="{DD145C8B-70A1-44F8-8CC3-E5A8CD5144FA}" srcOrd="0" destOrd="0" presId="urn:microsoft.com/office/officeart/2005/8/layout/vProcess5"/>
    <dgm:cxn modelId="{A4CFD5D0-C24C-844C-9FD2-95B124C92681}" type="presParOf" srcId="{9619A2A9-F8F1-4636-AC05-58086A38D126}" destId="{7D17A7A5-16BC-4038-B179-5D22371E1408}" srcOrd="0" destOrd="0" presId="urn:microsoft.com/office/officeart/2005/8/layout/vProcess5"/>
    <dgm:cxn modelId="{E8931EC1-32CD-BE43-ADE9-9C1F4D1E3D2D}" type="presParOf" srcId="{9619A2A9-F8F1-4636-AC05-58086A38D126}" destId="{6635A873-F0D4-46A9-B5D7-FB2CD618C06A}" srcOrd="1" destOrd="0" presId="urn:microsoft.com/office/officeart/2005/8/layout/vProcess5"/>
    <dgm:cxn modelId="{5F90FD86-9BB0-7C4E-AFC4-3D9D309E55F4}" type="presParOf" srcId="{9619A2A9-F8F1-4636-AC05-58086A38D126}" destId="{F0247799-7BC0-4263-AB0E-BB8E317B7E81}" srcOrd="2" destOrd="0" presId="urn:microsoft.com/office/officeart/2005/8/layout/vProcess5"/>
    <dgm:cxn modelId="{38D912A5-16B5-9642-A02C-D9A19F101F81}" type="presParOf" srcId="{9619A2A9-F8F1-4636-AC05-58086A38D126}" destId="{0FCF2F97-CCE9-4A08-B446-C06EC377B1C5}" srcOrd="3" destOrd="0" presId="urn:microsoft.com/office/officeart/2005/8/layout/vProcess5"/>
    <dgm:cxn modelId="{2889064B-D785-0B48-B31A-9679706E980A}" type="presParOf" srcId="{9619A2A9-F8F1-4636-AC05-58086A38D126}" destId="{980D92A7-A1FE-4DC1-9F44-F99FC71F587D}" srcOrd="4" destOrd="0" presId="urn:microsoft.com/office/officeart/2005/8/layout/vProcess5"/>
    <dgm:cxn modelId="{1310C1EF-1A0B-944D-94ED-18968356D0A0}" type="presParOf" srcId="{9619A2A9-F8F1-4636-AC05-58086A38D126}" destId="{D8A23CD6-5B90-4019-A4C1-8E933020AC4F}" srcOrd="5" destOrd="0" presId="urn:microsoft.com/office/officeart/2005/8/layout/vProcess5"/>
    <dgm:cxn modelId="{317B466E-87A5-7449-A036-F6D4ED779549}" type="presParOf" srcId="{9619A2A9-F8F1-4636-AC05-58086A38D126}" destId="{3D38E082-CD2C-4E83-81C9-9DEB2914D5AC}" srcOrd="6" destOrd="0" presId="urn:microsoft.com/office/officeart/2005/8/layout/vProcess5"/>
    <dgm:cxn modelId="{B1FE7E3B-5256-9543-9484-C614F68435EF}" type="presParOf" srcId="{9619A2A9-F8F1-4636-AC05-58086A38D126}" destId="{13518147-D22A-45F5-84C9-85ED556FDD6F}" srcOrd="7" destOrd="0" presId="urn:microsoft.com/office/officeart/2005/8/layout/vProcess5"/>
    <dgm:cxn modelId="{E9308344-0B20-594A-8130-C5B288940148}" type="presParOf" srcId="{9619A2A9-F8F1-4636-AC05-58086A38D126}" destId="{DD145C8B-70A1-44F8-8CC3-E5A8CD5144FA}" srcOrd="8" destOrd="0" presId="urn:microsoft.com/office/officeart/2005/8/layout/vProcess5"/>
    <dgm:cxn modelId="{C8FA099E-754B-694A-ACAE-498CD77E6B08}" type="presParOf" srcId="{9619A2A9-F8F1-4636-AC05-58086A38D126}" destId="{FB02084B-0553-401C-98B0-35C933B2A0BF}" srcOrd="9" destOrd="0" presId="urn:microsoft.com/office/officeart/2005/8/layout/vProcess5"/>
    <dgm:cxn modelId="{595E1C95-0497-9E49-93A7-AAD49289685B}" type="presParOf" srcId="{9619A2A9-F8F1-4636-AC05-58086A38D126}" destId="{06BB8F60-3D6F-40EE-872F-288EBA12E4D3}" srcOrd="10" destOrd="0" presId="urn:microsoft.com/office/officeart/2005/8/layout/vProcess5"/>
    <dgm:cxn modelId="{EB6E7740-15F2-5A4D-90D9-C14A01DA4208}" type="presParOf" srcId="{9619A2A9-F8F1-4636-AC05-58086A38D126}" destId="{5480CF4D-3B27-4488-A816-F3FD91B60DB6}" srcOrd="11" destOrd="0" presId="urn:microsoft.com/office/officeart/2005/8/layout/vProcess5"/>
    <dgm:cxn modelId="{F536C1F4-6DA1-5240-94F7-540431FCE688}" type="presParOf" srcId="{9619A2A9-F8F1-4636-AC05-58086A38D126}" destId="{69F98B3C-9A38-4EB8-BD78-D07EE5248A86}" srcOrd="12" destOrd="0" presId="urn:microsoft.com/office/officeart/2005/8/layout/vProcess5"/>
    <dgm:cxn modelId="{85C31F38-EC90-904A-867C-ABE68EA3EA4E}" type="presParOf" srcId="{9619A2A9-F8F1-4636-AC05-58086A38D126}" destId="{EB91E8C9-1653-45AF-B459-9A44482D514D}" srcOrd="13" destOrd="0" presId="urn:microsoft.com/office/officeart/2005/8/layout/vProcess5"/>
    <dgm:cxn modelId="{3CEECA78-706E-E14E-9E8A-B68D0FC4BA08}" type="presParOf" srcId="{9619A2A9-F8F1-4636-AC05-58086A38D126}" destId="{6FA62A90-FA31-4A38-817E-B82DE1A44B91}"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C1B21-A2DB-4F87-84B7-EAEBB7688474}" type="doc">
      <dgm:prSet loTypeId="urn:microsoft.com/office/officeart/2005/8/layout/default#2" loCatId="list" qsTypeId="urn:microsoft.com/office/officeart/2005/8/quickstyle/simple1#20" qsCatId="simple" csTypeId="urn:microsoft.com/office/officeart/2005/8/colors/colorful2" csCatId="colorful" phldr="1"/>
      <dgm:spPr/>
      <dgm:t>
        <a:bodyPr/>
        <a:lstStyle/>
        <a:p>
          <a:endParaRPr lang="en-US"/>
        </a:p>
      </dgm:t>
    </dgm:pt>
    <dgm:pt modelId="{03BD9C49-052E-405C-80E0-87E3899CAD57}">
      <dgm:prSet/>
      <dgm:spPr/>
      <dgm:t>
        <a:bodyPr/>
        <a:lstStyle/>
        <a:p>
          <a:pPr rtl="0"/>
          <a:r>
            <a:rPr lang="en-US" dirty="0" smtClean="0"/>
            <a:t>What will be said</a:t>
          </a:r>
          <a:endParaRPr lang="en-US" dirty="0"/>
        </a:p>
      </dgm:t>
    </dgm:pt>
    <dgm:pt modelId="{66507048-CF90-47D5-9921-437D3F65B6B1}" type="parTrans" cxnId="{7AE81C77-ACB5-45BA-9280-428FCD98AC7A}">
      <dgm:prSet/>
      <dgm:spPr/>
      <dgm:t>
        <a:bodyPr/>
        <a:lstStyle/>
        <a:p>
          <a:endParaRPr lang="en-US"/>
        </a:p>
      </dgm:t>
    </dgm:pt>
    <dgm:pt modelId="{1CAB4B7B-BB72-40E0-927E-E284DD6CCF63}" type="sibTrans" cxnId="{7AE81C77-ACB5-45BA-9280-428FCD98AC7A}">
      <dgm:prSet/>
      <dgm:spPr/>
      <dgm:t>
        <a:bodyPr/>
        <a:lstStyle/>
        <a:p>
          <a:endParaRPr lang="en-US"/>
        </a:p>
      </dgm:t>
    </dgm:pt>
    <dgm:pt modelId="{45E2BA53-EA5B-4C9F-AD1B-37920B77A926}">
      <dgm:prSet/>
      <dgm:spPr/>
      <dgm:t>
        <a:bodyPr/>
        <a:lstStyle/>
        <a:p>
          <a:pPr rtl="0"/>
          <a:r>
            <a:rPr lang="en-US" dirty="0" smtClean="0"/>
            <a:t>How it will be said</a:t>
          </a:r>
          <a:endParaRPr lang="en-US" dirty="0"/>
        </a:p>
      </dgm:t>
    </dgm:pt>
    <dgm:pt modelId="{0D8AECCF-301A-4E13-883D-85484C40F96F}" type="parTrans" cxnId="{BE6C0C37-51A8-4FAC-B5D6-0D870AB06ED8}">
      <dgm:prSet/>
      <dgm:spPr/>
      <dgm:t>
        <a:bodyPr/>
        <a:lstStyle/>
        <a:p>
          <a:endParaRPr lang="en-US"/>
        </a:p>
      </dgm:t>
    </dgm:pt>
    <dgm:pt modelId="{4AB04D67-9361-4602-A949-9F2AB2660B0B}" type="sibTrans" cxnId="{BE6C0C37-51A8-4FAC-B5D6-0D870AB06ED8}">
      <dgm:prSet/>
      <dgm:spPr/>
      <dgm:t>
        <a:bodyPr/>
        <a:lstStyle/>
        <a:p>
          <a:endParaRPr lang="en-US"/>
        </a:p>
      </dgm:t>
    </dgm:pt>
    <dgm:pt modelId="{056E4BDE-D84E-475B-A3BE-B7CC484C27B7}">
      <dgm:prSet/>
      <dgm:spPr/>
      <dgm:t>
        <a:bodyPr/>
        <a:lstStyle/>
        <a:p>
          <a:pPr rtl="0"/>
          <a:r>
            <a:rPr lang="en-US" smtClean="0"/>
            <a:t>When it will be said</a:t>
          </a:r>
          <a:endParaRPr lang="en-US" dirty="0"/>
        </a:p>
      </dgm:t>
    </dgm:pt>
    <dgm:pt modelId="{251F3828-D93D-46AE-8E05-419F8E28675A}" type="parTrans" cxnId="{056AFA3B-0827-44EC-93F8-1CBD55B767BC}">
      <dgm:prSet/>
      <dgm:spPr/>
      <dgm:t>
        <a:bodyPr/>
        <a:lstStyle/>
        <a:p>
          <a:endParaRPr lang="en-US"/>
        </a:p>
      </dgm:t>
    </dgm:pt>
    <dgm:pt modelId="{5456914E-7F7B-4586-A112-92EEF4EFE140}" type="sibTrans" cxnId="{056AFA3B-0827-44EC-93F8-1CBD55B767BC}">
      <dgm:prSet/>
      <dgm:spPr/>
      <dgm:t>
        <a:bodyPr/>
        <a:lstStyle/>
        <a:p>
          <a:endParaRPr lang="en-US"/>
        </a:p>
      </dgm:t>
    </dgm:pt>
    <dgm:pt modelId="{D6CC838F-21D9-4937-A385-5762461BDD76}">
      <dgm:prSet/>
      <dgm:spPr/>
      <dgm:t>
        <a:bodyPr/>
        <a:lstStyle/>
        <a:p>
          <a:pPr rtl="0"/>
          <a:r>
            <a:rPr lang="en-US" dirty="0" smtClean="0"/>
            <a:t>Where it will be said</a:t>
          </a:r>
          <a:endParaRPr lang="en-US" dirty="0"/>
        </a:p>
      </dgm:t>
    </dgm:pt>
    <dgm:pt modelId="{BE90E869-DA13-4BD2-B2E2-98AFDF66FC15}" type="parTrans" cxnId="{0339555A-0B76-4AA2-8EB8-109F494B40B0}">
      <dgm:prSet/>
      <dgm:spPr/>
      <dgm:t>
        <a:bodyPr/>
        <a:lstStyle/>
        <a:p>
          <a:endParaRPr lang="en-US"/>
        </a:p>
      </dgm:t>
    </dgm:pt>
    <dgm:pt modelId="{1E1A343F-C9D9-4266-9E82-D164E45EA59C}" type="sibTrans" cxnId="{0339555A-0B76-4AA2-8EB8-109F494B40B0}">
      <dgm:prSet/>
      <dgm:spPr/>
      <dgm:t>
        <a:bodyPr/>
        <a:lstStyle/>
        <a:p>
          <a:endParaRPr lang="en-US"/>
        </a:p>
      </dgm:t>
    </dgm:pt>
    <dgm:pt modelId="{3311BED9-E09C-44A7-9C45-8151DDEF6F4D}">
      <dgm:prSet/>
      <dgm:spPr/>
      <dgm:t>
        <a:bodyPr/>
        <a:lstStyle/>
        <a:p>
          <a:pPr rtl="0"/>
          <a:r>
            <a:rPr lang="en-US" dirty="0" smtClean="0"/>
            <a:t>Who will say it</a:t>
          </a:r>
          <a:endParaRPr lang="en-US" dirty="0"/>
        </a:p>
      </dgm:t>
    </dgm:pt>
    <dgm:pt modelId="{6F68AF5C-5A2D-42C7-B67E-E6FA84B22A01}" type="parTrans" cxnId="{B57125B0-E758-45CB-BD4B-9BC9230887A3}">
      <dgm:prSet/>
      <dgm:spPr/>
      <dgm:t>
        <a:bodyPr/>
        <a:lstStyle/>
        <a:p>
          <a:endParaRPr lang="en-US"/>
        </a:p>
      </dgm:t>
    </dgm:pt>
    <dgm:pt modelId="{5C47EA39-D5D8-4DEA-9D7C-26B991B0E7ED}" type="sibTrans" cxnId="{B57125B0-E758-45CB-BD4B-9BC9230887A3}">
      <dgm:prSet/>
      <dgm:spPr/>
      <dgm:t>
        <a:bodyPr/>
        <a:lstStyle/>
        <a:p>
          <a:endParaRPr lang="en-US"/>
        </a:p>
      </dgm:t>
    </dgm:pt>
    <dgm:pt modelId="{6933A20E-536C-4ADB-9FEE-2A249C53CD9B}" type="pres">
      <dgm:prSet presAssocID="{C35C1B21-A2DB-4F87-84B7-EAEBB7688474}" presName="diagram" presStyleCnt="0">
        <dgm:presLayoutVars>
          <dgm:dir/>
          <dgm:resizeHandles val="exact"/>
        </dgm:presLayoutVars>
      </dgm:prSet>
      <dgm:spPr/>
      <dgm:t>
        <a:bodyPr/>
        <a:lstStyle/>
        <a:p>
          <a:endParaRPr lang="en-US"/>
        </a:p>
      </dgm:t>
    </dgm:pt>
    <dgm:pt modelId="{5592AFEA-25A1-4A91-9DD4-DF6400186AD1}" type="pres">
      <dgm:prSet presAssocID="{03BD9C49-052E-405C-80E0-87E3899CAD57}" presName="node" presStyleLbl="node1" presStyleIdx="0" presStyleCnt="5">
        <dgm:presLayoutVars>
          <dgm:bulletEnabled val="1"/>
        </dgm:presLayoutVars>
      </dgm:prSet>
      <dgm:spPr/>
      <dgm:t>
        <a:bodyPr/>
        <a:lstStyle/>
        <a:p>
          <a:endParaRPr lang="en-US"/>
        </a:p>
      </dgm:t>
    </dgm:pt>
    <dgm:pt modelId="{B499F89B-06F9-45AD-AB92-89B2A2653656}" type="pres">
      <dgm:prSet presAssocID="{1CAB4B7B-BB72-40E0-927E-E284DD6CCF63}" presName="sibTrans" presStyleCnt="0"/>
      <dgm:spPr/>
      <dgm:t>
        <a:bodyPr/>
        <a:lstStyle/>
        <a:p>
          <a:endParaRPr lang="en-US"/>
        </a:p>
      </dgm:t>
    </dgm:pt>
    <dgm:pt modelId="{F0ED8CAB-5D16-427F-97D7-57AC47E69FED}" type="pres">
      <dgm:prSet presAssocID="{45E2BA53-EA5B-4C9F-AD1B-37920B77A926}" presName="node" presStyleLbl="node1" presStyleIdx="1" presStyleCnt="5">
        <dgm:presLayoutVars>
          <dgm:bulletEnabled val="1"/>
        </dgm:presLayoutVars>
      </dgm:prSet>
      <dgm:spPr/>
      <dgm:t>
        <a:bodyPr/>
        <a:lstStyle/>
        <a:p>
          <a:endParaRPr lang="en-US"/>
        </a:p>
      </dgm:t>
    </dgm:pt>
    <dgm:pt modelId="{54F8C5C1-0F13-44D0-9AB7-D10EBE902583}" type="pres">
      <dgm:prSet presAssocID="{4AB04D67-9361-4602-A949-9F2AB2660B0B}" presName="sibTrans" presStyleCnt="0"/>
      <dgm:spPr/>
      <dgm:t>
        <a:bodyPr/>
        <a:lstStyle/>
        <a:p>
          <a:endParaRPr lang="en-US"/>
        </a:p>
      </dgm:t>
    </dgm:pt>
    <dgm:pt modelId="{E0C13C48-6FE9-4336-A674-7D9F714A402F}" type="pres">
      <dgm:prSet presAssocID="{056E4BDE-D84E-475B-A3BE-B7CC484C27B7}" presName="node" presStyleLbl="node1" presStyleIdx="2" presStyleCnt="5">
        <dgm:presLayoutVars>
          <dgm:bulletEnabled val="1"/>
        </dgm:presLayoutVars>
      </dgm:prSet>
      <dgm:spPr/>
      <dgm:t>
        <a:bodyPr/>
        <a:lstStyle/>
        <a:p>
          <a:endParaRPr lang="en-US"/>
        </a:p>
      </dgm:t>
    </dgm:pt>
    <dgm:pt modelId="{40AA1970-66A8-4122-BD43-907FF19CE40E}" type="pres">
      <dgm:prSet presAssocID="{5456914E-7F7B-4586-A112-92EEF4EFE140}" presName="sibTrans" presStyleCnt="0"/>
      <dgm:spPr/>
      <dgm:t>
        <a:bodyPr/>
        <a:lstStyle/>
        <a:p>
          <a:endParaRPr lang="en-US"/>
        </a:p>
      </dgm:t>
    </dgm:pt>
    <dgm:pt modelId="{DF2B2FE9-E85E-42EF-90B8-9261234E9427}" type="pres">
      <dgm:prSet presAssocID="{D6CC838F-21D9-4937-A385-5762461BDD76}" presName="node" presStyleLbl="node1" presStyleIdx="3" presStyleCnt="5">
        <dgm:presLayoutVars>
          <dgm:bulletEnabled val="1"/>
        </dgm:presLayoutVars>
      </dgm:prSet>
      <dgm:spPr/>
      <dgm:t>
        <a:bodyPr/>
        <a:lstStyle/>
        <a:p>
          <a:endParaRPr lang="en-US"/>
        </a:p>
      </dgm:t>
    </dgm:pt>
    <dgm:pt modelId="{B55C95EC-46B9-4E09-805E-5FE634CB46B5}" type="pres">
      <dgm:prSet presAssocID="{1E1A343F-C9D9-4266-9E82-D164E45EA59C}" presName="sibTrans" presStyleCnt="0"/>
      <dgm:spPr/>
      <dgm:t>
        <a:bodyPr/>
        <a:lstStyle/>
        <a:p>
          <a:endParaRPr lang="en-US"/>
        </a:p>
      </dgm:t>
    </dgm:pt>
    <dgm:pt modelId="{F93CFC52-9802-4E1F-A086-71155DD010E1}" type="pres">
      <dgm:prSet presAssocID="{3311BED9-E09C-44A7-9C45-8151DDEF6F4D}" presName="node" presStyleLbl="node1" presStyleIdx="4" presStyleCnt="5">
        <dgm:presLayoutVars>
          <dgm:bulletEnabled val="1"/>
        </dgm:presLayoutVars>
      </dgm:prSet>
      <dgm:spPr/>
      <dgm:t>
        <a:bodyPr/>
        <a:lstStyle/>
        <a:p>
          <a:endParaRPr lang="en-US"/>
        </a:p>
      </dgm:t>
    </dgm:pt>
  </dgm:ptLst>
  <dgm:cxnLst>
    <dgm:cxn modelId="{84F5319C-2958-BC46-A16E-64E0DF62CD84}" type="presOf" srcId="{45E2BA53-EA5B-4C9F-AD1B-37920B77A926}" destId="{F0ED8CAB-5D16-427F-97D7-57AC47E69FED}" srcOrd="0" destOrd="0" presId="urn:microsoft.com/office/officeart/2005/8/layout/default#2"/>
    <dgm:cxn modelId="{464FCAAE-C050-2448-B5C2-C4FF494650D4}" type="presOf" srcId="{056E4BDE-D84E-475B-A3BE-B7CC484C27B7}" destId="{E0C13C48-6FE9-4336-A674-7D9F714A402F}" srcOrd="0" destOrd="0" presId="urn:microsoft.com/office/officeart/2005/8/layout/default#2"/>
    <dgm:cxn modelId="{B57125B0-E758-45CB-BD4B-9BC9230887A3}" srcId="{C35C1B21-A2DB-4F87-84B7-EAEBB7688474}" destId="{3311BED9-E09C-44A7-9C45-8151DDEF6F4D}" srcOrd="4" destOrd="0" parTransId="{6F68AF5C-5A2D-42C7-B67E-E6FA84B22A01}" sibTransId="{5C47EA39-D5D8-4DEA-9D7C-26B991B0E7ED}"/>
    <dgm:cxn modelId="{BE6C0C37-51A8-4FAC-B5D6-0D870AB06ED8}" srcId="{C35C1B21-A2DB-4F87-84B7-EAEBB7688474}" destId="{45E2BA53-EA5B-4C9F-AD1B-37920B77A926}" srcOrd="1" destOrd="0" parTransId="{0D8AECCF-301A-4E13-883D-85484C40F96F}" sibTransId="{4AB04D67-9361-4602-A949-9F2AB2660B0B}"/>
    <dgm:cxn modelId="{1325C7F5-2F35-C942-8BE4-9C19C1330EC6}" type="presOf" srcId="{C35C1B21-A2DB-4F87-84B7-EAEBB7688474}" destId="{6933A20E-536C-4ADB-9FEE-2A249C53CD9B}" srcOrd="0" destOrd="0" presId="urn:microsoft.com/office/officeart/2005/8/layout/default#2"/>
    <dgm:cxn modelId="{056AFA3B-0827-44EC-93F8-1CBD55B767BC}" srcId="{C35C1B21-A2DB-4F87-84B7-EAEBB7688474}" destId="{056E4BDE-D84E-475B-A3BE-B7CC484C27B7}" srcOrd="2" destOrd="0" parTransId="{251F3828-D93D-46AE-8E05-419F8E28675A}" sibTransId="{5456914E-7F7B-4586-A112-92EEF4EFE140}"/>
    <dgm:cxn modelId="{15BA0B9A-55BB-8343-88E4-8AC043264BD8}" type="presOf" srcId="{03BD9C49-052E-405C-80E0-87E3899CAD57}" destId="{5592AFEA-25A1-4A91-9DD4-DF6400186AD1}" srcOrd="0" destOrd="0" presId="urn:microsoft.com/office/officeart/2005/8/layout/default#2"/>
    <dgm:cxn modelId="{B48B38AF-D16E-854D-819A-4C4F9790B32C}" type="presOf" srcId="{D6CC838F-21D9-4937-A385-5762461BDD76}" destId="{DF2B2FE9-E85E-42EF-90B8-9261234E9427}" srcOrd="0" destOrd="0" presId="urn:microsoft.com/office/officeart/2005/8/layout/default#2"/>
    <dgm:cxn modelId="{BBD5AFD1-6193-D049-A52C-6406E655ADC9}" type="presOf" srcId="{3311BED9-E09C-44A7-9C45-8151DDEF6F4D}" destId="{F93CFC52-9802-4E1F-A086-71155DD010E1}" srcOrd="0" destOrd="0" presId="urn:microsoft.com/office/officeart/2005/8/layout/default#2"/>
    <dgm:cxn modelId="{7AE81C77-ACB5-45BA-9280-428FCD98AC7A}" srcId="{C35C1B21-A2DB-4F87-84B7-EAEBB7688474}" destId="{03BD9C49-052E-405C-80E0-87E3899CAD57}" srcOrd="0" destOrd="0" parTransId="{66507048-CF90-47D5-9921-437D3F65B6B1}" sibTransId="{1CAB4B7B-BB72-40E0-927E-E284DD6CCF63}"/>
    <dgm:cxn modelId="{0339555A-0B76-4AA2-8EB8-109F494B40B0}" srcId="{C35C1B21-A2DB-4F87-84B7-EAEBB7688474}" destId="{D6CC838F-21D9-4937-A385-5762461BDD76}" srcOrd="3" destOrd="0" parTransId="{BE90E869-DA13-4BD2-B2E2-98AFDF66FC15}" sibTransId="{1E1A343F-C9D9-4266-9E82-D164E45EA59C}"/>
    <dgm:cxn modelId="{88CD138E-BDD7-0B41-B215-E82A47B1ACA8}" type="presParOf" srcId="{6933A20E-536C-4ADB-9FEE-2A249C53CD9B}" destId="{5592AFEA-25A1-4A91-9DD4-DF6400186AD1}" srcOrd="0" destOrd="0" presId="urn:microsoft.com/office/officeart/2005/8/layout/default#2"/>
    <dgm:cxn modelId="{1996E960-367E-C041-83BD-2F51F5965C43}" type="presParOf" srcId="{6933A20E-536C-4ADB-9FEE-2A249C53CD9B}" destId="{B499F89B-06F9-45AD-AB92-89B2A2653656}" srcOrd="1" destOrd="0" presId="urn:microsoft.com/office/officeart/2005/8/layout/default#2"/>
    <dgm:cxn modelId="{ACD0642C-836B-EA49-B800-394F971A51BD}" type="presParOf" srcId="{6933A20E-536C-4ADB-9FEE-2A249C53CD9B}" destId="{F0ED8CAB-5D16-427F-97D7-57AC47E69FED}" srcOrd="2" destOrd="0" presId="urn:microsoft.com/office/officeart/2005/8/layout/default#2"/>
    <dgm:cxn modelId="{7BA16504-EC49-8D41-8794-A297F0FD69C5}" type="presParOf" srcId="{6933A20E-536C-4ADB-9FEE-2A249C53CD9B}" destId="{54F8C5C1-0F13-44D0-9AB7-D10EBE902583}" srcOrd="3" destOrd="0" presId="urn:microsoft.com/office/officeart/2005/8/layout/default#2"/>
    <dgm:cxn modelId="{5C3679DA-6F05-A946-8E53-48C857D48145}" type="presParOf" srcId="{6933A20E-536C-4ADB-9FEE-2A249C53CD9B}" destId="{E0C13C48-6FE9-4336-A674-7D9F714A402F}" srcOrd="4" destOrd="0" presId="urn:microsoft.com/office/officeart/2005/8/layout/default#2"/>
    <dgm:cxn modelId="{F7C43AFD-18BF-3B44-BD41-CB237084E997}" type="presParOf" srcId="{6933A20E-536C-4ADB-9FEE-2A249C53CD9B}" destId="{40AA1970-66A8-4122-BD43-907FF19CE40E}" srcOrd="5" destOrd="0" presId="urn:microsoft.com/office/officeart/2005/8/layout/default#2"/>
    <dgm:cxn modelId="{3BC69A61-1BF9-884C-B235-6D3A9247E655}" type="presParOf" srcId="{6933A20E-536C-4ADB-9FEE-2A249C53CD9B}" destId="{DF2B2FE9-E85E-42EF-90B8-9261234E9427}" srcOrd="6" destOrd="0" presId="urn:microsoft.com/office/officeart/2005/8/layout/default#2"/>
    <dgm:cxn modelId="{F11D4B2D-71A5-A944-AC2B-CC8EAEA73A8C}" type="presParOf" srcId="{6933A20E-536C-4ADB-9FEE-2A249C53CD9B}" destId="{B55C95EC-46B9-4E09-805E-5FE634CB46B5}" srcOrd="7" destOrd="0" presId="urn:microsoft.com/office/officeart/2005/8/layout/default#2"/>
    <dgm:cxn modelId="{583FF194-C32F-0C47-A126-4F0D291C8DD9}" type="presParOf" srcId="{6933A20E-536C-4ADB-9FEE-2A249C53CD9B}" destId="{F93CFC52-9802-4E1F-A086-71155DD010E1}" srcOrd="8"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5A873-F0D4-46A9-B5D7-FB2CD618C06A}">
      <dsp:nvSpPr>
        <dsp:cNvPr id="0" name=""/>
        <dsp:cNvSpPr/>
      </dsp:nvSpPr>
      <dsp:spPr>
        <a:xfrm>
          <a:off x="0" y="0"/>
          <a:ext cx="5984748" cy="8366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Identify the target audience</a:t>
          </a:r>
          <a:endParaRPr lang="en-US" sz="2300" kern="1200" dirty="0"/>
        </a:p>
      </dsp:txBody>
      <dsp:txXfrm>
        <a:off x="24505" y="24505"/>
        <a:ext cx="4984019" cy="787666"/>
      </dsp:txXfrm>
    </dsp:sp>
    <dsp:sp modelId="{F0247799-7BC0-4263-AB0E-BB8E317B7E81}">
      <dsp:nvSpPr>
        <dsp:cNvPr id="0" name=""/>
        <dsp:cNvSpPr/>
      </dsp:nvSpPr>
      <dsp:spPr>
        <a:xfrm>
          <a:off x="446913" y="952881"/>
          <a:ext cx="5984748" cy="836676"/>
        </a:xfrm>
        <a:prstGeom prst="roundRect">
          <a:avLst>
            <a:gd name="adj" fmla="val 10000"/>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Determine the communication objectives</a:t>
          </a:r>
          <a:endParaRPr lang="en-US" sz="2300" kern="1200" dirty="0"/>
        </a:p>
      </dsp:txBody>
      <dsp:txXfrm>
        <a:off x="471418" y="977386"/>
        <a:ext cx="4944985" cy="787666"/>
      </dsp:txXfrm>
    </dsp:sp>
    <dsp:sp modelId="{0FCF2F97-CCE9-4A08-B446-C06EC377B1C5}">
      <dsp:nvSpPr>
        <dsp:cNvPr id="0" name=""/>
        <dsp:cNvSpPr/>
      </dsp:nvSpPr>
      <dsp:spPr>
        <a:xfrm>
          <a:off x="893826" y="1905762"/>
          <a:ext cx="5984748" cy="836676"/>
        </a:xfrm>
        <a:prstGeom prst="roundRect">
          <a:avLst>
            <a:gd name="adj" fmla="val 10000"/>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Design the message</a:t>
          </a:r>
          <a:endParaRPr lang="en-US" sz="2300" kern="1200" dirty="0"/>
        </a:p>
      </dsp:txBody>
      <dsp:txXfrm>
        <a:off x="918331" y="1930267"/>
        <a:ext cx="4944985" cy="787666"/>
      </dsp:txXfrm>
    </dsp:sp>
    <dsp:sp modelId="{980D92A7-A1FE-4DC1-9F44-F99FC71F587D}">
      <dsp:nvSpPr>
        <dsp:cNvPr id="0" name=""/>
        <dsp:cNvSpPr/>
      </dsp:nvSpPr>
      <dsp:spPr>
        <a:xfrm>
          <a:off x="1340739" y="2858643"/>
          <a:ext cx="5984748" cy="836676"/>
        </a:xfrm>
        <a:prstGeom prst="roundRect">
          <a:avLst>
            <a:gd name="adj" fmla="val 10000"/>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Choose the media</a:t>
          </a:r>
          <a:endParaRPr lang="en-US" sz="2300" kern="1200" dirty="0"/>
        </a:p>
      </dsp:txBody>
      <dsp:txXfrm>
        <a:off x="1365244" y="2883148"/>
        <a:ext cx="4944985" cy="787666"/>
      </dsp:txXfrm>
    </dsp:sp>
    <dsp:sp modelId="{D8A23CD6-5B90-4019-A4C1-8E933020AC4F}">
      <dsp:nvSpPr>
        <dsp:cNvPr id="0" name=""/>
        <dsp:cNvSpPr/>
      </dsp:nvSpPr>
      <dsp:spPr>
        <a:xfrm>
          <a:off x="1787652" y="3811524"/>
          <a:ext cx="5984748" cy="836676"/>
        </a:xfrm>
        <a:prstGeom prst="roundRect">
          <a:avLst>
            <a:gd name="adj" fmla="val 10000"/>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Select the message source</a:t>
          </a:r>
          <a:endParaRPr lang="en-US" sz="2300" kern="1200" dirty="0"/>
        </a:p>
      </dsp:txBody>
      <dsp:txXfrm>
        <a:off x="1812157" y="3836029"/>
        <a:ext cx="4944985" cy="787666"/>
      </dsp:txXfrm>
    </dsp:sp>
    <dsp:sp modelId="{3D38E082-CD2C-4E83-81C9-9DEB2914D5AC}">
      <dsp:nvSpPr>
        <dsp:cNvPr id="0" name=""/>
        <dsp:cNvSpPr/>
      </dsp:nvSpPr>
      <dsp:spPr>
        <a:xfrm>
          <a:off x="5440908" y="611238"/>
          <a:ext cx="543839" cy="54383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563272" y="611238"/>
        <a:ext cx="299111" cy="409239"/>
      </dsp:txXfrm>
    </dsp:sp>
    <dsp:sp modelId="{13518147-D22A-45F5-84C9-85ED556FDD6F}">
      <dsp:nvSpPr>
        <dsp:cNvPr id="0" name=""/>
        <dsp:cNvSpPr/>
      </dsp:nvSpPr>
      <dsp:spPr>
        <a:xfrm>
          <a:off x="5887821" y="1564119"/>
          <a:ext cx="543839" cy="543839"/>
        </a:xfrm>
        <a:prstGeom prst="downArrow">
          <a:avLst>
            <a:gd name="adj1" fmla="val 55000"/>
            <a:gd name="adj2" fmla="val 45000"/>
          </a:avLst>
        </a:prstGeom>
        <a:solidFill>
          <a:schemeClr val="accent2">
            <a:tint val="40000"/>
            <a:alpha val="90000"/>
            <a:hueOff val="-1181523"/>
            <a:satOff val="-7642"/>
            <a:lumOff val="747"/>
            <a:alphaOff val="0"/>
          </a:schemeClr>
        </a:solidFill>
        <a:ln w="25400" cap="flat" cmpd="sng" algn="ctr">
          <a:solidFill>
            <a:schemeClr val="accent2">
              <a:tint val="40000"/>
              <a:alpha val="90000"/>
              <a:hueOff val="-1181523"/>
              <a:satOff val="-7642"/>
              <a:lumOff val="7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010185" y="1564119"/>
        <a:ext cx="299111" cy="409239"/>
      </dsp:txXfrm>
    </dsp:sp>
    <dsp:sp modelId="{DD145C8B-70A1-44F8-8CC3-E5A8CD5144FA}">
      <dsp:nvSpPr>
        <dsp:cNvPr id="0" name=""/>
        <dsp:cNvSpPr/>
      </dsp:nvSpPr>
      <dsp:spPr>
        <a:xfrm>
          <a:off x="6334734" y="2503055"/>
          <a:ext cx="543839" cy="543839"/>
        </a:xfrm>
        <a:prstGeom prst="downArrow">
          <a:avLst>
            <a:gd name="adj1" fmla="val 55000"/>
            <a:gd name="adj2" fmla="val 45000"/>
          </a:avLst>
        </a:prstGeom>
        <a:solidFill>
          <a:schemeClr val="accent2">
            <a:tint val="40000"/>
            <a:alpha val="90000"/>
            <a:hueOff val="-2363045"/>
            <a:satOff val="-15283"/>
            <a:lumOff val="1493"/>
            <a:alphaOff val="0"/>
          </a:schemeClr>
        </a:solidFill>
        <a:ln w="25400" cap="flat" cmpd="sng" algn="ctr">
          <a:solidFill>
            <a:schemeClr val="accent2">
              <a:tint val="40000"/>
              <a:alpha val="90000"/>
              <a:hueOff val="-2363045"/>
              <a:satOff val="-15283"/>
              <a:lumOff val="14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457098" y="2503055"/>
        <a:ext cx="299111" cy="409239"/>
      </dsp:txXfrm>
    </dsp:sp>
    <dsp:sp modelId="{FB02084B-0553-401C-98B0-35C933B2A0BF}">
      <dsp:nvSpPr>
        <dsp:cNvPr id="0" name=""/>
        <dsp:cNvSpPr/>
      </dsp:nvSpPr>
      <dsp:spPr>
        <a:xfrm>
          <a:off x="6781647" y="3465233"/>
          <a:ext cx="543839" cy="543839"/>
        </a:xfrm>
        <a:prstGeom prst="downArrow">
          <a:avLst>
            <a:gd name="adj1" fmla="val 55000"/>
            <a:gd name="adj2" fmla="val 45000"/>
          </a:avLst>
        </a:prstGeom>
        <a:solidFill>
          <a:schemeClr val="accent2">
            <a:tint val="40000"/>
            <a:alpha val="90000"/>
            <a:hueOff val="-3544568"/>
            <a:satOff val="-22925"/>
            <a:lumOff val="2240"/>
            <a:alphaOff val="0"/>
          </a:schemeClr>
        </a:solidFill>
        <a:ln w="25400" cap="flat" cmpd="sng" algn="ctr">
          <a:solidFill>
            <a:schemeClr val="accent2">
              <a:tint val="40000"/>
              <a:alpha val="90000"/>
              <a:hueOff val="-3544568"/>
              <a:satOff val="-22925"/>
              <a:lumOff val="22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904011" y="3465233"/>
        <a:ext cx="299111" cy="409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2AFEA-25A1-4A91-9DD4-DF6400186AD1}">
      <dsp:nvSpPr>
        <dsp:cNvPr id="0" name=""/>
        <dsp:cNvSpPr/>
      </dsp:nvSpPr>
      <dsp:spPr>
        <a:xfrm>
          <a:off x="249789" y="223"/>
          <a:ext cx="1866676" cy="112000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What will be said</a:t>
          </a:r>
          <a:endParaRPr lang="en-US" sz="2600" kern="1200" dirty="0"/>
        </a:p>
      </dsp:txBody>
      <dsp:txXfrm>
        <a:off x="249789" y="223"/>
        <a:ext cx="1866676" cy="1120006"/>
      </dsp:txXfrm>
    </dsp:sp>
    <dsp:sp modelId="{F0ED8CAB-5D16-427F-97D7-57AC47E69FED}">
      <dsp:nvSpPr>
        <dsp:cNvPr id="0" name=""/>
        <dsp:cNvSpPr/>
      </dsp:nvSpPr>
      <dsp:spPr>
        <a:xfrm>
          <a:off x="2303133" y="223"/>
          <a:ext cx="1866676" cy="1120006"/>
        </a:xfrm>
        <a:prstGeom prst="rect">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How it will be said</a:t>
          </a:r>
          <a:endParaRPr lang="en-US" sz="2600" kern="1200" dirty="0"/>
        </a:p>
      </dsp:txBody>
      <dsp:txXfrm>
        <a:off x="2303133" y="223"/>
        <a:ext cx="1866676" cy="1120006"/>
      </dsp:txXfrm>
    </dsp:sp>
    <dsp:sp modelId="{E0C13C48-6FE9-4336-A674-7D9F714A402F}">
      <dsp:nvSpPr>
        <dsp:cNvPr id="0" name=""/>
        <dsp:cNvSpPr/>
      </dsp:nvSpPr>
      <dsp:spPr>
        <a:xfrm>
          <a:off x="249789" y="1306896"/>
          <a:ext cx="1866676" cy="1120006"/>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smtClean="0"/>
            <a:t>When it will be said</a:t>
          </a:r>
          <a:endParaRPr lang="en-US" sz="2600" kern="1200" dirty="0"/>
        </a:p>
      </dsp:txBody>
      <dsp:txXfrm>
        <a:off x="249789" y="1306896"/>
        <a:ext cx="1866676" cy="1120006"/>
      </dsp:txXfrm>
    </dsp:sp>
    <dsp:sp modelId="{DF2B2FE9-E85E-42EF-90B8-9261234E9427}">
      <dsp:nvSpPr>
        <dsp:cNvPr id="0" name=""/>
        <dsp:cNvSpPr/>
      </dsp:nvSpPr>
      <dsp:spPr>
        <a:xfrm>
          <a:off x="2303133" y="1306896"/>
          <a:ext cx="1866676" cy="1120006"/>
        </a:xfrm>
        <a:prstGeom prst="rect">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Where it will be said</a:t>
          </a:r>
          <a:endParaRPr lang="en-US" sz="2600" kern="1200" dirty="0"/>
        </a:p>
      </dsp:txBody>
      <dsp:txXfrm>
        <a:off x="2303133" y="1306896"/>
        <a:ext cx="1866676" cy="1120006"/>
      </dsp:txXfrm>
    </dsp:sp>
    <dsp:sp modelId="{F93CFC52-9802-4E1F-A086-71155DD010E1}">
      <dsp:nvSpPr>
        <dsp:cNvPr id="0" name=""/>
        <dsp:cNvSpPr/>
      </dsp:nvSpPr>
      <dsp:spPr>
        <a:xfrm>
          <a:off x="1276461" y="2613570"/>
          <a:ext cx="1866676" cy="1120006"/>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Who will say it</a:t>
          </a:r>
          <a:endParaRPr lang="en-US" sz="2600" kern="1200" dirty="0"/>
        </a:p>
      </dsp:txBody>
      <dsp:txXfrm>
        <a:off x="1276461" y="2613570"/>
        <a:ext cx="1866676" cy="11200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6F208B6A-9676-43B3-A1F8-EF4C983E9E99}" type="datetime1">
              <a:rPr lang="en-US"/>
              <a:pPr>
                <a:defRPr/>
              </a:pPr>
              <a:t>12/28/2018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 </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6DB735D8-E381-4503-ABD7-79740BB03815}" type="slidenum">
              <a:rPr lang="en-US"/>
              <a:pPr>
                <a:defRPr/>
              </a:pPr>
              <a:t>‹N°›</a:t>
            </a:fld>
            <a:endParaRPr lang="en-US" dirty="0"/>
          </a:p>
        </p:txBody>
      </p:sp>
    </p:spTree>
    <p:extLst>
      <p:ext uri="{BB962C8B-B14F-4D97-AF65-F5344CB8AC3E}">
        <p14:creationId xmlns:p14="http://schemas.microsoft.com/office/powerpoint/2010/main" xmlns="" val="344553414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ＭＳ Ｐゴシック" charset="-128"/>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a:lstStyle/>
          <a:p>
            <a:endParaRPr lang="en-US" smtClean="0"/>
          </a:p>
        </p:txBody>
      </p:sp>
      <p:sp>
        <p:nvSpPr>
          <p:cNvPr id="14339" name="Slide Number Placeholder 3"/>
          <p:cNvSpPr>
            <a:spLocks noGrp="1"/>
          </p:cNvSpPr>
          <p:nvPr>
            <p:ph type="sldNum" sz="quarter" idx="5"/>
          </p:nvPr>
        </p:nvSpPr>
        <p:spPr bwMode="auto">
          <a:noFill/>
          <a:ln>
            <a:miter lim="800000"/>
            <a:headEnd/>
            <a:tailEnd/>
          </a:ln>
        </p:spPr>
        <p:txBody>
          <a:bodyPr/>
          <a:lstStyle/>
          <a:p>
            <a:fld id="{6E7E460A-22D6-4400-A9B9-AB14C997B21B}"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327985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normAutofit fontScale="92500"/>
          </a:bodyPr>
          <a:lstStyle/>
          <a:p>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a:lstStyle/>
          <a:p>
            <a:fld id="{47B4DCC2-F909-4467-B2E5-23DE73F36A46}"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103831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p:txBody>
          <a:bodyPr>
            <a:normAutofit/>
          </a:bodyPr>
          <a:lstStyle/>
          <a:p>
            <a:pPr>
              <a:defRPr/>
            </a:pPr>
            <a:endParaRPr lang="en-US" dirty="0" smtClean="0">
              <a:ea typeface="ＭＳ Ｐゴシック"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090BC0E8-A9B6-4FE8-8BFB-74B1DDAE0C0C}"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397488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marL="533400" indent="-533400"/>
            <a:endParaRPr lang="en-US" dirty="0" smtClean="0"/>
          </a:p>
        </p:txBody>
      </p:sp>
      <p:sp>
        <p:nvSpPr>
          <p:cNvPr id="36867" name="Slide Number Placeholder 3"/>
          <p:cNvSpPr>
            <a:spLocks noGrp="1"/>
          </p:cNvSpPr>
          <p:nvPr>
            <p:ph type="sldNum" sz="quarter" idx="5"/>
          </p:nvPr>
        </p:nvSpPr>
        <p:spPr bwMode="auto">
          <a:noFill/>
          <a:ln>
            <a:miter lim="800000"/>
            <a:headEnd/>
            <a:tailEnd/>
          </a:ln>
        </p:spPr>
        <p:txBody>
          <a:bodyPr/>
          <a:lstStyle/>
          <a:p>
            <a:fld id="{7D34AD08-7D05-4A23-9F06-6CD89A85422D}"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3479665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p:txBody>
          <a:bodyPr/>
          <a:lstStyle/>
          <a:p>
            <a:pPr>
              <a:defRPr/>
            </a:pPr>
            <a:r>
              <a:rPr lang="x-none" dirty="0" smtClean="0">
                <a:ea typeface="ＭＳ Ｐゴシック" charset="-128"/>
              </a:rPr>
              <a:t>.</a:t>
            </a:r>
            <a:endParaRPr lang="en-US" dirty="0" smtClean="0">
              <a:ea typeface="ＭＳ Ｐゴシック" charset="-128"/>
            </a:endParaRPr>
          </a:p>
          <a:p>
            <a:pPr marL="219075" indent="-220663">
              <a:defRPr/>
            </a:pPr>
            <a:endParaRPr lang="en-US" dirty="0" smtClean="0">
              <a:ea typeface="ＭＳ Ｐゴシック" charset="-128"/>
            </a:endParaRPr>
          </a:p>
        </p:txBody>
      </p:sp>
      <p:sp>
        <p:nvSpPr>
          <p:cNvPr id="2" name="Slide Number Placeholder 3"/>
          <p:cNvSpPr>
            <a:spLocks noGrp="1"/>
          </p:cNvSpPr>
          <p:nvPr>
            <p:ph type="sldNum" sz="quarter" idx="5"/>
          </p:nvPr>
        </p:nvSpPr>
        <p:spPr bwMode="auto">
          <a:noFill/>
          <a:ln>
            <a:miter lim="800000"/>
            <a:headEnd/>
            <a:tailEnd/>
          </a:ln>
        </p:spPr>
        <p:txBody>
          <a:bodyPr/>
          <a:lstStyle/>
          <a:p>
            <a:fld id="{FFAC03F4-AAA2-46F6-B95C-AF610566CFE6}"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295932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a:lstStyle/>
          <a:p>
            <a:fld id="{4A2D9085-F12F-4604-8BD2-40F489DF5AD8}"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351460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p:txBody>
          <a:bodyPr>
            <a:normAutofit/>
          </a:bodyPr>
          <a:lstStyle/>
          <a:p>
            <a:pPr>
              <a:defRPr/>
            </a:pPr>
            <a:endParaRPr lang="en-US" dirty="0" smtClean="0">
              <a:ea typeface="ＭＳ Ｐゴシック" charset="-128"/>
            </a:endParaRPr>
          </a:p>
        </p:txBody>
      </p:sp>
      <p:sp>
        <p:nvSpPr>
          <p:cNvPr id="2" name="Slide Number Placeholder 3"/>
          <p:cNvSpPr>
            <a:spLocks noGrp="1"/>
          </p:cNvSpPr>
          <p:nvPr>
            <p:ph type="sldNum" sz="quarter" idx="5"/>
          </p:nvPr>
        </p:nvSpPr>
        <p:spPr bwMode="auto">
          <a:noFill/>
          <a:ln>
            <a:miter lim="800000"/>
            <a:headEnd/>
            <a:tailEnd/>
          </a:ln>
        </p:spPr>
        <p:txBody>
          <a:bodyPr/>
          <a:lstStyle/>
          <a:p>
            <a:fld id="{D9A4C113-7DA6-4E22-9291-E1BB690B9430}"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177838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endParaRPr lang="en-US" dirty="0" smtClean="0"/>
          </a:p>
        </p:txBody>
      </p:sp>
      <p:sp>
        <p:nvSpPr>
          <p:cNvPr id="45059" name="Slide Number Placeholder 3"/>
          <p:cNvSpPr>
            <a:spLocks noGrp="1"/>
          </p:cNvSpPr>
          <p:nvPr>
            <p:ph type="sldNum" sz="quarter" idx="5"/>
          </p:nvPr>
        </p:nvSpPr>
        <p:spPr bwMode="auto">
          <a:noFill/>
          <a:ln>
            <a:miter lim="800000"/>
            <a:headEnd/>
            <a:tailEnd/>
          </a:ln>
        </p:spPr>
        <p:txBody>
          <a:bodyPr/>
          <a:lstStyle/>
          <a:p>
            <a:fld id="{43A15E1E-C06C-40A5-BBEE-937B721D2202}"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1501758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endParaRPr lang="en-US" dirty="0" smtClean="0"/>
          </a:p>
        </p:txBody>
      </p:sp>
      <p:sp>
        <p:nvSpPr>
          <p:cNvPr id="47107" name="Slide Number Placeholder 3"/>
          <p:cNvSpPr>
            <a:spLocks noGrp="1"/>
          </p:cNvSpPr>
          <p:nvPr>
            <p:ph type="sldNum" sz="quarter" idx="5"/>
          </p:nvPr>
        </p:nvSpPr>
        <p:spPr bwMode="auto">
          <a:noFill/>
          <a:ln>
            <a:miter lim="800000"/>
            <a:headEnd/>
            <a:tailEnd/>
          </a:ln>
        </p:spPr>
        <p:txBody>
          <a:bodyPr/>
          <a:lstStyle/>
          <a:p>
            <a:fld id="{FF584EEF-2A2D-4E35-A838-B9D1D921BC3D}"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1761080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normAutofit fontScale="85000" lnSpcReduction="10000"/>
          </a:bodyPr>
          <a:lstStyle/>
          <a:p>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a:lstStyle/>
          <a:p>
            <a:fld id="{C0356C89-E3E2-4D22-845B-3388FA6C2CFD}"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2564935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endParaRPr lang="en-US" dirty="0" smtClean="0"/>
          </a:p>
        </p:txBody>
      </p:sp>
      <p:sp>
        <p:nvSpPr>
          <p:cNvPr id="51203" name="Slide Number Placeholder 3"/>
          <p:cNvSpPr>
            <a:spLocks noGrp="1"/>
          </p:cNvSpPr>
          <p:nvPr>
            <p:ph type="sldNum" sz="quarter" idx="5"/>
          </p:nvPr>
        </p:nvSpPr>
        <p:spPr bwMode="auto">
          <a:noFill/>
          <a:ln>
            <a:miter lim="800000"/>
            <a:headEnd/>
            <a:tailEnd/>
          </a:ln>
        </p:spPr>
        <p:txBody>
          <a:bodyPr/>
          <a:lstStyle/>
          <a:p>
            <a:fld id="{46061C8E-C639-421B-95B1-E830CCDD87EC}"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246897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endParaRPr lang="en-US" smtClean="0"/>
          </a:p>
        </p:txBody>
      </p:sp>
      <p:sp>
        <p:nvSpPr>
          <p:cNvPr id="16387" name="Slide Number Placeholder 3"/>
          <p:cNvSpPr>
            <a:spLocks noGrp="1"/>
          </p:cNvSpPr>
          <p:nvPr>
            <p:ph type="sldNum" sz="quarter" idx="5"/>
          </p:nvPr>
        </p:nvSpPr>
        <p:spPr bwMode="auto">
          <a:noFill/>
          <a:ln>
            <a:miter lim="800000"/>
            <a:headEnd/>
            <a:tailEnd/>
          </a:ln>
        </p:spPr>
        <p:txBody>
          <a:bodyPr/>
          <a:lstStyle/>
          <a:p>
            <a:fld id="{78A6C2DE-BBB4-4A9E-B070-0C41185DFCC2}"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880893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endParaRPr lang="en-US" smtClean="0"/>
          </a:p>
        </p:txBody>
      </p:sp>
      <p:sp>
        <p:nvSpPr>
          <p:cNvPr id="53251" name="Slide Number Placeholder 3"/>
          <p:cNvSpPr>
            <a:spLocks noGrp="1"/>
          </p:cNvSpPr>
          <p:nvPr>
            <p:ph type="sldNum" sz="quarter" idx="5"/>
          </p:nvPr>
        </p:nvSpPr>
        <p:spPr bwMode="auto">
          <a:noFill/>
          <a:ln>
            <a:miter lim="800000"/>
            <a:headEnd/>
            <a:tailEnd/>
          </a:ln>
        </p:spPr>
        <p:txBody>
          <a:bodyPr/>
          <a:lstStyle/>
          <a:p>
            <a:fld id="{95D25971-4E50-44AF-80DD-5755E3829F82}"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1266296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normAutofit fontScale="92500" lnSpcReduction="20000"/>
          </a:bodyPr>
          <a:lstStyle/>
          <a:p>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a:lstStyle/>
          <a:p>
            <a:fld id="{113D52A2-57E4-41C5-9142-988717879324}"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2286934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endParaRPr lang="en-US" smtClean="0"/>
          </a:p>
        </p:txBody>
      </p:sp>
      <p:sp>
        <p:nvSpPr>
          <p:cNvPr id="57347" name="Slide Number Placeholder 3"/>
          <p:cNvSpPr>
            <a:spLocks noGrp="1"/>
          </p:cNvSpPr>
          <p:nvPr>
            <p:ph type="sldNum" sz="quarter" idx="5"/>
          </p:nvPr>
        </p:nvSpPr>
        <p:spPr bwMode="auto">
          <a:noFill/>
          <a:ln>
            <a:miter lim="800000"/>
            <a:headEnd/>
            <a:tailEnd/>
          </a:ln>
        </p:spPr>
        <p:txBody>
          <a:bodyPr/>
          <a:lstStyle/>
          <a:p>
            <a:fld id="{5181B6F7-4A9E-49BA-8AD4-516CA1EDAC8A}"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721848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a:lstStyle/>
          <a:p>
            <a:fld id="{DC7E7EAF-A766-48BD-92F8-251D309925A4}"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3156945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r>
              <a:rPr lang="en-US" dirty="0" smtClean="0"/>
              <a:t>.</a:t>
            </a:r>
          </a:p>
          <a:p>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a:lstStyle/>
          <a:p>
            <a:fld id="{D469BC60-1E42-4ED8-831D-E2DF0E9C7D8E}"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2755208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endParaRPr lang="en-US" dirty="0" smtClean="0"/>
          </a:p>
        </p:txBody>
      </p:sp>
      <p:sp>
        <p:nvSpPr>
          <p:cNvPr id="63491" name="Slide Number Placeholder 3"/>
          <p:cNvSpPr>
            <a:spLocks noGrp="1"/>
          </p:cNvSpPr>
          <p:nvPr>
            <p:ph type="sldNum" sz="quarter" idx="5"/>
          </p:nvPr>
        </p:nvSpPr>
        <p:spPr bwMode="auto">
          <a:noFill/>
          <a:ln>
            <a:miter lim="800000"/>
            <a:headEnd/>
            <a:tailEnd/>
          </a:ln>
        </p:spPr>
        <p:txBody>
          <a:bodyPr/>
          <a:lstStyle/>
          <a:p>
            <a:fld id="{9AA973E1-E5E5-488A-95C4-751E6D331C23}"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3074156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normAutofit lnSpcReduction="10000"/>
          </a:bodyPr>
          <a:lstStyle/>
          <a:p>
            <a:endParaRPr lang="en-US" dirty="0" smtClean="0"/>
          </a:p>
        </p:txBody>
      </p:sp>
      <p:sp>
        <p:nvSpPr>
          <p:cNvPr id="65539" name="Slide Number Placeholder 3"/>
          <p:cNvSpPr>
            <a:spLocks noGrp="1"/>
          </p:cNvSpPr>
          <p:nvPr>
            <p:ph type="sldNum" sz="quarter" idx="5"/>
          </p:nvPr>
        </p:nvSpPr>
        <p:spPr bwMode="auto">
          <a:noFill/>
          <a:ln>
            <a:miter lim="800000"/>
            <a:headEnd/>
            <a:tailEnd/>
          </a:ln>
        </p:spPr>
        <p:txBody>
          <a:bodyPr/>
          <a:lstStyle/>
          <a:p>
            <a:fld id="{44D1A67D-A0AC-469C-9C7F-5B04E57ECC95}"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77864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normAutofit fontScale="92500"/>
          </a:bodyPr>
          <a:lstStyle/>
          <a:p>
            <a:endParaRPr lang="en-US" dirty="0" smtClean="0"/>
          </a:p>
        </p:txBody>
      </p:sp>
      <p:sp>
        <p:nvSpPr>
          <p:cNvPr id="67587" name="Slide Number Placeholder 3"/>
          <p:cNvSpPr>
            <a:spLocks noGrp="1"/>
          </p:cNvSpPr>
          <p:nvPr>
            <p:ph type="sldNum" sz="quarter" idx="5"/>
          </p:nvPr>
        </p:nvSpPr>
        <p:spPr bwMode="auto">
          <a:noFill/>
          <a:ln>
            <a:miter lim="800000"/>
            <a:headEnd/>
            <a:tailEnd/>
          </a:ln>
        </p:spPr>
        <p:txBody>
          <a:bodyPr/>
          <a:lstStyle/>
          <a:p>
            <a:fld id="{657317B8-7084-4003-8EC0-A32519211F09}"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785332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endParaRPr lang="en-US" dirty="0" smtClean="0"/>
          </a:p>
        </p:txBody>
      </p:sp>
      <p:sp>
        <p:nvSpPr>
          <p:cNvPr id="69635" name="Slide Number Placeholder 3"/>
          <p:cNvSpPr>
            <a:spLocks noGrp="1"/>
          </p:cNvSpPr>
          <p:nvPr>
            <p:ph type="sldNum" sz="quarter" idx="5"/>
          </p:nvPr>
        </p:nvSpPr>
        <p:spPr bwMode="auto">
          <a:noFill/>
          <a:ln>
            <a:miter lim="800000"/>
            <a:headEnd/>
            <a:tailEnd/>
          </a:ln>
        </p:spPr>
        <p:txBody>
          <a:bodyPr/>
          <a:lstStyle/>
          <a:p>
            <a:fld id="{6B3B724A-27D2-4C53-9D50-9A8304E9A98D}"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1517205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endParaRPr lang="en-US" dirty="0" smtClean="0"/>
          </a:p>
        </p:txBody>
      </p:sp>
      <p:sp>
        <p:nvSpPr>
          <p:cNvPr id="71683" name="Slide Number Placeholder 3"/>
          <p:cNvSpPr>
            <a:spLocks noGrp="1"/>
          </p:cNvSpPr>
          <p:nvPr>
            <p:ph type="sldNum" sz="quarter" idx="5"/>
          </p:nvPr>
        </p:nvSpPr>
        <p:spPr bwMode="auto">
          <a:noFill/>
          <a:ln>
            <a:miter lim="800000"/>
            <a:headEnd/>
            <a:tailEnd/>
          </a:ln>
        </p:spPr>
        <p:txBody>
          <a:bodyPr/>
          <a:lstStyle/>
          <a:p>
            <a:fld id="{FA0AB40F-47EC-434F-899A-3D536AE63E06}" type="slidenum">
              <a:rPr lang="en-US" smtClean="0">
                <a:latin typeface="Calibri" pitchFamily="34" charset="0"/>
                <a:ea typeface="ヒラギノ角ゴ Pro W3"/>
                <a:cs typeface="ヒラギノ角ゴ Pro W3"/>
              </a:rPr>
              <a:pPr/>
              <a:t>29</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45067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r>
              <a:rPr lang="en-US" smtClean="0"/>
              <a:t>A company’s total </a:t>
            </a:r>
            <a:r>
              <a:rPr lang="en-US" b="1" smtClean="0"/>
              <a:t>promotion mix</a:t>
            </a:r>
            <a:r>
              <a:rPr lang="en-US" smtClean="0"/>
              <a:t>—also called its </a:t>
            </a:r>
            <a:r>
              <a:rPr lang="en-US" b="1" smtClean="0"/>
              <a:t>marketing communications mix</a:t>
            </a:r>
            <a:r>
              <a:rPr lang="en-US" smtClean="0"/>
              <a:t>—consists of the specific blend of advertising, public relations, personal selling, sales promotion, and direct-marketing tools that the company uses to persuasively communicate customer value and build customer relationships. </a:t>
            </a:r>
          </a:p>
        </p:txBody>
      </p:sp>
      <p:sp>
        <p:nvSpPr>
          <p:cNvPr id="18435" name="Slide Number Placeholder 3"/>
          <p:cNvSpPr>
            <a:spLocks noGrp="1"/>
          </p:cNvSpPr>
          <p:nvPr>
            <p:ph type="sldNum" sz="quarter" idx="5"/>
          </p:nvPr>
        </p:nvSpPr>
        <p:spPr bwMode="auto">
          <a:noFill/>
          <a:ln>
            <a:miter lim="800000"/>
            <a:headEnd/>
            <a:tailEnd/>
          </a:ln>
        </p:spPr>
        <p:txBody>
          <a:bodyPr/>
          <a:lstStyle/>
          <a:p>
            <a:fld id="{A7764AEE-D036-4339-A493-5F898E098C80}"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453622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r>
              <a:rPr lang="en-US" b="1" i="1" smtClean="0"/>
              <a:t>Objective-and-Task Method</a:t>
            </a:r>
          </a:p>
          <a:p>
            <a:r>
              <a:rPr lang="en-US" smtClean="0"/>
              <a:t>The most logical budget-setting method is the </a:t>
            </a:r>
            <a:r>
              <a:rPr lang="en-US" b="1" smtClean="0"/>
              <a:t>objective-and-task method</a:t>
            </a:r>
            <a:r>
              <a:rPr lang="en-US" smtClean="0"/>
              <a:t>, whereby the company sets its promotion budget based on what it wants to accomplish with promotion. This budgeting method entails (1) defining specific promotion objectives, (2) determining the tasks needed to achieve these objectives, and (3) estimating the costs of performing these tasks. The sum of these costs is the proposed promotion budget.</a:t>
            </a:r>
          </a:p>
          <a:p>
            <a:r>
              <a:rPr lang="en-US" smtClean="0"/>
              <a:t>The advantage of the objective-and-task method is that it forces management to spell out its assumptions about the relationship between dollars spent and promotion results. But it is also the most difficult method to use. Often, it is hard to figure out which specific tasks will achieve the stated objectives. For example, suppose Samsung wants a 95-percent awareness for its latest camcorder model during the six-month introductory period. What specific advertising messages and media schedules should Samsung use to attain this objective? How much would these messages and media schedules cost? Samsung management must consider such questions, even though they are hard to answer.</a:t>
            </a:r>
          </a:p>
        </p:txBody>
      </p:sp>
      <p:sp>
        <p:nvSpPr>
          <p:cNvPr id="73731" name="Slide Number Placeholder 3"/>
          <p:cNvSpPr>
            <a:spLocks noGrp="1"/>
          </p:cNvSpPr>
          <p:nvPr>
            <p:ph type="sldNum" sz="quarter" idx="5"/>
          </p:nvPr>
        </p:nvSpPr>
        <p:spPr bwMode="auto">
          <a:noFill/>
          <a:ln>
            <a:miter lim="800000"/>
            <a:headEnd/>
            <a:tailEnd/>
          </a:ln>
        </p:spPr>
        <p:txBody>
          <a:bodyPr/>
          <a:lstStyle/>
          <a:p>
            <a:fld id="{1B1151E8-7BA4-45F3-B03B-39BC45332A28}" type="slidenum">
              <a:rPr lang="en-US" smtClean="0">
                <a:latin typeface="Calibri" pitchFamily="34" charset="0"/>
                <a:ea typeface="ヒラギノ角ゴ Pro W3"/>
                <a:cs typeface="ヒラギノ角ゴ Pro W3"/>
              </a:rPr>
              <a:pPr/>
              <a:t>30</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2611499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p:txBody>
          <a:bodyPr>
            <a:normAutofit/>
          </a:bodyPr>
          <a:lstStyle/>
          <a:p>
            <a:pPr>
              <a:defRPr/>
            </a:pPr>
            <a:endParaRPr lang="en-US" dirty="0">
              <a:ea typeface="ＭＳ Ｐゴシック" charset="-128"/>
            </a:endParaRPr>
          </a:p>
        </p:txBody>
      </p:sp>
      <p:sp>
        <p:nvSpPr>
          <p:cNvPr id="75779" name="Slide Number Placeholder 3"/>
          <p:cNvSpPr>
            <a:spLocks noGrp="1"/>
          </p:cNvSpPr>
          <p:nvPr>
            <p:ph type="sldNum" sz="quarter" idx="5"/>
          </p:nvPr>
        </p:nvSpPr>
        <p:spPr bwMode="auto">
          <a:noFill/>
          <a:ln>
            <a:miter lim="800000"/>
            <a:headEnd/>
            <a:tailEnd/>
          </a:ln>
        </p:spPr>
        <p:txBody>
          <a:bodyPr/>
          <a:lstStyle/>
          <a:p>
            <a:fld id="{8AAF7F6B-81EC-42C9-955D-C2294B6A4EA0}" type="slidenum">
              <a:rPr lang="en-US" smtClean="0">
                <a:latin typeface="Calibri" pitchFamily="34" charset="0"/>
                <a:ea typeface="ヒラギノ角ゴ Pro W3"/>
                <a:cs typeface="ヒラギノ角ゴ Pro W3"/>
              </a:rPr>
              <a:pPr/>
              <a:t>31</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3707371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endParaRPr lang="en-US" dirty="0" smtClean="0"/>
          </a:p>
        </p:txBody>
      </p:sp>
      <p:sp>
        <p:nvSpPr>
          <p:cNvPr id="77827" name="Slide Number Placeholder 3"/>
          <p:cNvSpPr>
            <a:spLocks noGrp="1"/>
          </p:cNvSpPr>
          <p:nvPr>
            <p:ph type="sldNum" sz="quarter" idx="5"/>
          </p:nvPr>
        </p:nvSpPr>
        <p:spPr bwMode="auto">
          <a:noFill/>
          <a:ln>
            <a:miter lim="800000"/>
            <a:headEnd/>
            <a:tailEnd/>
          </a:ln>
        </p:spPr>
        <p:txBody>
          <a:bodyPr/>
          <a:lstStyle/>
          <a:p>
            <a:fld id="{9DE35DBD-4FB6-47C3-BA72-53D1E81164D5}" type="slidenum">
              <a:rPr lang="en-US" smtClean="0">
                <a:latin typeface="Calibri" pitchFamily="34" charset="0"/>
                <a:ea typeface="ヒラギノ角ゴ Pro W3"/>
                <a:cs typeface="ヒラギノ角ゴ Pro W3"/>
              </a:rPr>
              <a:pPr/>
              <a:t>32</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2479249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endParaRPr lang="en-US" dirty="0" smtClean="0"/>
          </a:p>
        </p:txBody>
      </p:sp>
      <p:sp>
        <p:nvSpPr>
          <p:cNvPr id="79875" name="Slide Number Placeholder 3"/>
          <p:cNvSpPr>
            <a:spLocks noGrp="1"/>
          </p:cNvSpPr>
          <p:nvPr>
            <p:ph type="sldNum" sz="quarter" idx="5"/>
          </p:nvPr>
        </p:nvSpPr>
        <p:spPr bwMode="auto">
          <a:noFill/>
          <a:ln>
            <a:miter lim="800000"/>
            <a:headEnd/>
            <a:tailEnd/>
          </a:ln>
        </p:spPr>
        <p:txBody>
          <a:bodyPr/>
          <a:lstStyle/>
          <a:p>
            <a:fld id="{272D9D88-A752-495E-80B4-43A85F2677EF}" type="slidenum">
              <a:rPr lang="en-US" smtClean="0">
                <a:latin typeface="Calibri" pitchFamily="34" charset="0"/>
                <a:ea typeface="ヒラギノ角ゴ Pro W3"/>
                <a:cs typeface="ヒラギノ角ゴ Pro W3"/>
              </a:rPr>
              <a:pPr/>
              <a:t>33</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1655959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endParaRPr lang="en-US" dirty="0" smtClean="0"/>
          </a:p>
        </p:txBody>
      </p:sp>
      <p:sp>
        <p:nvSpPr>
          <p:cNvPr id="81923" name="Slide Number Placeholder 3"/>
          <p:cNvSpPr>
            <a:spLocks noGrp="1"/>
          </p:cNvSpPr>
          <p:nvPr>
            <p:ph type="sldNum" sz="quarter" idx="5"/>
          </p:nvPr>
        </p:nvSpPr>
        <p:spPr bwMode="auto">
          <a:noFill/>
          <a:ln>
            <a:miter lim="800000"/>
            <a:headEnd/>
            <a:tailEnd/>
          </a:ln>
        </p:spPr>
        <p:txBody>
          <a:bodyPr/>
          <a:lstStyle/>
          <a:p>
            <a:fld id="{74A56CA2-72E7-4803-9475-56578DDCA79C}" type="slidenum">
              <a:rPr lang="en-US" smtClean="0">
                <a:latin typeface="Calibri" pitchFamily="34" charset="0"/>
                <a:ea typeface="ヒラギノ角ゴ Pro W3"/>
                <a:cs typeface="ヒラギノ角ゴ Pro W3"/>
              </a:rPr>
              <a:pPr/>
              <a:t>34</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489417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p:txBody>
          <a:bodyPr>
            <a:normAutofit/>
          </a:bodyPr>
          <a:lstStyle/>
          <a:p>
            <a:pPr marL="533400" indent="-533400">
              <a:defRPr/>
            </a:pPr>
            <a:endParaRPr lang="en-US" dirty="0" smtClean="0">
              <a:ea typeface="ＭＳ Ｐゴシック" charset="-128"/>
            </a:endParaRPr>
          </a:p>
        </p:txBody>
      </p:sp>
      <p:sp>
        <p:nvSpPr>
          <p:cNvPr id="83971" name="Slide Number Placeholder 3"/>
          <p:cNvSpPr>
            <a:spLocks noGrp="1"/>
          </p:cNvSpPr>
          <p:nvPr>
            <p:ph type="sldNum" sz="quarter" idx="5"/>
          </p:nvPr>
        </p:nvSpPr>
        <p:spPr bwMode="auto">
          <a:noFill/>
          <a:ln>
            <a:miter lim="800000"/>
            <a:headEnd/>
            <a:tailEnd/>
          </a:ln>
        </p:spPr>
        <p:txBody>
          <a:bodyPr/>
          <a:lstStyle/>
          <a:p>
            <a:fld id="{56349496-01F1-4639-B86E-AA9970A9CB2B}" type="slidenum">
              <a:rPr lang="en-US" smtClean="0">
                <a:latin typeface="Calibri" pitchFamily="34" charset="0"/>
                <a:ea typeface="ヒラギノ角ゴ Pro W3"/>
                <a:cs typeface="ヒラギノ角ゴ Pro W3"/>
              </a:rPr>
              <a:pPr/>
              <a:t>35</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2356905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normAutofit fontScale="55000" lnSpcReduction="20000"/>
          </a:bodyPr>
          <a:lstStyle/>
          <a:p>
            <a:endParaRPr lang="en-US" dirty="0" smtClean="0"/>
          </a:p>
        </p:txBody>
      </p:sp>
      <p:sp>
        <p:nvSpPr>
          <p:cNvPr id="86019" name="Slide Number Placeholder 3"/>
          <p:cNvSpPr>
            <a:spLocks noGrp="1"/>
          </p:cNvSpPr>
          <p:nvPr>
            <p:ph type="sldNum" sz="quarter" idx="5"/>
          </p:nvPr>
        </p:nvSpPr>
        <p:spPr bwMode="auto">
          <a:noFill/>
          <a:ln>
            <a:miter lim="800000"/>
            <a:headEnd/>
            <a:tailEnd/>
          </a:ln>
        </p:spPr>
        <p:txBody>
          <a:bodyPr/>
          <a:lstStyle/>
          <a:p>
            <a:fld id="{E6B1275B-C497-4BFD-A815-7BAC2C423581}" type="slidenum">
              <a:rPr lang="en-US" smtClean="0">
                <a:latin typeface="Calibri" pitchFamily="34" charset="0"/>
                <a:ea typeface="ヒラギノ角ゴ Pro W3"/>
                <a:cs typeface="ヒラギノ角ゴ Pro W3"/>
              </a:rPr>
              <a:pPr/>
              <a:t>36</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419228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a:lstStyle/>
          <a:p>
            <a:fld id="{871DFFA4-763E-4D0B-A480-C380481E6BD5}"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217102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a:lstStyle/>
          <a:p>
            <a:fld id="{43C2AEF6-6F0A-4B22-AB6D-6F9901AEF0B2}"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77800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a:lstStyle/>
          <a:p>
            <a:fld id="{1A04CA02-386E-457C-8D1F-D3910117F287}"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4252220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r>
              <a:rPr lang="en-US" b="1" smtClean="0"/>
              <a:t>Public relations</a:t>
            </a:r>
            <a:r>
              <a:rPr lang="en-US" smtClean="0"/>
              <a:t>: Building good relations with the company’s various publics by obtaining favorable publicity, building up a good corporate image, and handling or heading off unfavorable rumors, stories, and events. </a:t>
            </a:r>
            <a:r>
              <a:rPr lang="en-US" i="1" smtClean="0"/>
              <a:t>Public relations (PR)</a:t>
            </a:r>
            <a:r>
              <a:rPr lang="en-US" smtClean="0"/>
              <a:t> includes press releases, sponsorships, events, and Web pages.</a:t>
            </a:r>
          </a:p>
        </p:txBody>
      </p:sp>
      <p:sp>
        <p:nvSpPr>
          <p:cNvPr id="24579" name="Slide Number Placeholder 3"/>
          <p:cNvSpPr>
            <a:spLocks noGrp="1"/>
          </p:cNvSpPr>
          <p:nvPr>
            <p:ph type="sldNum" sz="quarter" idx="5"/>
          </p:nvPr>
        </p:nvSpPr>
        <p:spPr bwMode="auto">
          <a:noFill/>
          <a:ln>
            <a:miter lim="800000"/>
            <a:headEnd/>
            <a:tailEnd/>
          </a:ln>
        </p:spPr>
        <p:txBody>
          <a:bodyPr/>
          <a:lstStyle/>
          <a:p>
            <a:fld id="{0123FFA5-FBA5-4880-A330-0FE9FD79106D}"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340551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endParaRPr lang="en-US" dirty="0" smtClean="0"/>
          </a:p>
        </p:txBody>
      </p:sp>
      <p:sp>
        <p:nvSpPr>
          <p:cNvPr id="28675" name="Slide Number Placeholder 3"/>
          <p:cNvSpPr>
            <a:spLocks noGrp="1"/>
          </p:cNvSpPr>
          <p:nvPr>
            <p:ph type="sldNum" sz="quarter" idx="5"/>
          </p:nvPr>
        </p:nvSpPr>
        <p:spPr bwMode="auto">
          <a:noFill/>
          <a:ln>
            <a:miter lim="800000"/>
            <a:headEnd/>
            <a:tailEnd/>
          </a:ln>
        </p:spPr>
        <p:txBody>
          <a:bodyPr/>
          <a:lstStyle/>
          <a:p>
            <a:fld id="{E71ABDFB-0A04-418E-9565-837667D86C17}"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1594693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p:txBody>
          <a:bodyPr>
            <a:normAutofit/>
          </a:bodyPr>
          <a:lstStyle/>
          <a:p>
            <a:pPr>
              <a:defRPr/>
            </a:pPr>
            <a:endParaRPr lang="en-US" dirty="0">
              <a:ea typeface="ＭＳ Ｐゴシック" charset="-128"/>
            </a:endParaRPr>
          </a:p>
        </p:txBody>
      </p:sp>
      <p:sp>
        <p:nvSpPr>
          <p:cNvPr id="30723" name="Slide Number Placeholder 3"/>
          <p:cNvSpPr>
            <a:spLocks noGrp="1"/>
          </p:cNvSpPr>
          <p:nvPr>
            <p:ph type="sldNum" sz="quarter" idx="5"/>
          </p:nvPr>
        </p:nvSpPr>
        <p:spPr bwMode="auto">
          <a:noFill/>
          <a:ln>
            <a:miter lim="800000"/>
            <a:headEnd/>
            <a:tailEnd/>
          </a:ln>
        </p:spPr>
        <p:txBody>
          <a:bodyPr/>
          <a:lstStyle/>
          <a:p>
            <a:fld id="{FCC8C83D-A805-48ED-9999-A62B37B7CB80}"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xmlns="" val="2431750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14 -</a:t>
            </a:r>
            <a:fld id="{A3D741F1-09B8-4160-9A04-A48C2AE876C5}"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‹N°›</a:t>
            </a:fld>
            <a:endParaRPr lang="en-US" sz="1600" b="1" dirty="0">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55615745-76F2-49B2-B3F1-7B0141DB1782}" type="datetime1">
              <a:rPr lang="en-US"/>
              <a:pPr>
                <a:defRPr/>
              </a:pPr>
              <a:t>12/28/2018</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877CF123-99D8-44EB-8FF6-401138D14CD8}" type="slidenum">
              <a:rPr lang="en-US"/>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14 -</a:t>
            </a:r>
            <a:fld id="{4C72DA18-6E6E-4280-A82A-BB98F11660D9}"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‹N°›</a:t>
            </a:fld>
            <a:endParaRPr lang="en-US" sz="1600" b="1" dirty="0">
              <a:ea typeface="ヒラギノ角ゴ Pro W3" charset="-128"/>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Tree>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990600" y="1752600"/>
            <a:ext cx="7162800" cy="1470025"/>
          </a:xfrm>
        </p:spPr>
        <p:txBody>
          <a:bodyPr/>
          <a:lstStyle/>
          <a:p>
            <a:pPr eaLnBrk="1" hangingPunct="1"/>
            <a:r>
              <a:rPr lang="en-US" smtClean="0"/>
              <a:t/>
            </a:r>
            <a:br>
              <a:rPr lang="en-US" smtClean="0"/>
            </a:br>
            <a:r>
              <a:rPr lang="en-US" smtClean="0"/>
              <a:t>Chapter Fourteen</a:t>
            </a:r>
          </a:p>
        </p:txBody>
      </p:sp>
      <p:sp>
        <p:nvSpPr>
          <p:cNvPr id="13314" name="Subtitle 2"/>
          <p:cNvSpPr>
            <a:spLocks noGrp="1"/>
          </p:cNvSpPr>
          <p:nvPr>
            <p:ph type="subTitle" idx="1"/>
          </p:nvPr>
        </p:nvSpPr>
        <p:spPr>
          <a:xfrm>
            <a:off x="1371600" y="3352800"/>
            <a:ext cx="6400800" cy="1752600"/>
          </a:xfrm>
        </p:spPr>
        <p:txBody>
          <a:bodyPr/>
          <a:lstStyle/>
          <a:p>
            <a:r>
              <a:rPr lang="en-US" b="1" smtClean="0"/>
              <a:t>Communicating Customer Value: Integrated Marketing Communications Strategy</a:t>
            </a:r>
            <a:endParaRPr lang="en-US" sz="3600" smtClean="0"/>
          </a:p>
        </p:txBody>
      </p:sp>
      <p:sp>
        <p:nvSpPr>
          <p:cNvPr id="1331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z="3600" smtClean="0"/>
              <a:t>Integrated Marketing Communications</a:t>
            </a:r>
          </a:p>
        </p:txBody>
      </p:sp>
      <p:sp>
        <p:nvSpPr>
          <p:cNvPr id="31746" name="Rectangle 3"/>
          <p:cNvSpPr>
            <a:spLocks noGrp="1" noChangeArrowheads="1"/>
          </p:cNvSpPr>
          <p:nvPr>
            <p:ph idx="1"/>
          </p:nvPr>
        </p:nvSpPr>
        <p:spPr/>
        <p:txBody>
          <a:bodyPr/>
          <a:lstStyle/>
          <a:p>
            <a:pPr marL="533400" indent="-533400" algn="ctr">
              <a:buFontTx/>
              <a:buNone/>
            </a:pPr>
            <a:endParaRPr lang="en-US" sz="2400" b="1" i="1" dirty="0" smtClean="0">
              <a:latin typeface="Times New Roman" pitchFamily="18" charset="0"/>
            </a:endParaRPr>
          </a:p>
          <a:p>
            <a:pPr marL="533400" indent="-533400">
              <a:buFontTx/>
              <a:buNone/>
            </a:pPr>
            <a:r>
              <a:rPr lang="en-US" b="1" dirty="0" smtClean="0"/>
              <a:t>Integrated marketing communications</a:t>
            </a:r>
            <a:r>
              <a:rPr lang="en-US" dirty="0" smtClean="0"/>
              <a:t> is the integration by the company of its communication channels to deliver a clear, consistent, and compelling message about the organization and its brands</a:t>
            </a:r>
          </a:p>
        </p:txBody>
      </p:sp>
      <p:sp>
        <p:nvSpPr>
          <p:cNvPr id="31747" name="Text Placeholder 3"/>
          <p:cNvSpPr>
            <a:spLocks noGrp="1"/>
          </p:cNvSpPr>
          <p:nvPr>
            <p:ph type="body" sz="quarter" idx="13"/>
          </p:nvPr>
        </p:nvSpPr>
        <p:spPr>
          <a:xfrm>
            <a:off x="914400" y="1447800"/>
            <a:ext cx="7297314" cy="685800"/>
          </a:xfrm>
        </p:spPr>
        <p:txBody>
          <a:bodyPr/>
          <a:lstStyle/>
          <a:p>
            <a:pPr>
              <a:spcBef>
                <a:spcPct val="0"/>
              </a:spcBef>
            </a:pPr>
            <a:r>
              <a:rPr lang="en-US" sz="3200" dirty="0" smtClean="0"/>
              <a:t>The Need for Integrated Marketing Communications</a:t>
            </a:r>
          </a:p>
          <a:p>
            <a:pPr>
              <a:spcBef>
                <a:spcPct val="0"/>
              </a:spcBef>
            </a:pPr>
            <a:endParaRPr lang="en-US" dirty="0" smtClean="0"/>
          </a:p>
        </p:txBody>
      </p:sp>
      <p:sp>
        <p:nvSpPr>
          <p:cNvPr id="3174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5800" y="228600"/>
            <a:ext cx="7772400" cy="1143000"/>
          </a:xfrm>
        </p:spPr>
        <p:txBody>
          <a:bodyPr/>
          <a:lstStyle/>
          <a:p>
            <a:r>
              <a:rPr lang="en-US" smtClean="0"/>
              <a:t>Integrated Marketing Communications Strategy</a:t>
            </a:r>
          </a:p>
        </p:txBody>
      </p:sp>
      <p:pic>
        <p:nvPicPr>
          <p:cNvPr id="33794" name="Picture 8" descr="fig14_01wo"/>
          <p:cNvPicPr>
            <a:picLocks noChangeAspect="1" noChangeArrowheads="1"/>
          </p:cNvPicPr>
          <p:nvPr/>
        </p:nvPicPr>
        <p:blipFill>
          <a:blip r:embed="rId3"/>
          <a:srcRect/>
          <a:stretch>
            <a:fillRect/>
          </a:stretch>
        </p:blipFill>
        <p:spPr bwMode="auto">
          <a:xfrm>
            <a:off x="2362200" y="1752600"/>
            <a:ext cx="4495800" cy="4305300"/>
          </a:xfrm>
          <a:prstGeom prst="rect">
            <a:avLst/>
          </a:prstGeom>
          <a:noFill/>
          <a:ln w="9525">
            <a:noFill/>
            <a:miter lim="800000"/>
            <a:headEnd/>
            <a:tailEnd/>
          </a:ln>
        </p:spPr>
      </p:pic>
      <p:sp>
        <p:nvSpPr>
          <p:cNvPr id="3379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85800" y="457200"/>
            <a:ext cx="7772400" cy="1143000"/>
          </a:xfrm>
        </p:spPr>
        <p:txBody>
          <a:bodyPr/>
          <a:lstStyle/>
          <a:p>
            <a:r>
              <a:rPr lang="en-US" dirty="0" smtClean="0"/>
              <a:t>A View of the Communication Process</a:t>
            </a:r>
          </a:p>
        </p:txBody>
      </p:sp>
      <p:sp>
        <p:nvSpPr>
          <p:cNvPr id="35842" name="Rectangle 3"/>
          <p:cNvSpPr>
            <a:spLocks noGrp="1" noChangeArrowheads="1"/>
          </p:cNvSpPr>
          <p:nvPr>
            <p:ph type="body" sz="quarter" idx="13"/>
          </p:nvPr>
        </p:nvSpPr>
        <p:spPr>
          <a:xfrm>
            <a:off x="990600" y="1600200"/>
            <a:ext cx="7162800" cy="381000"/>
          </a:xfrm>
        </p:spPr>
        <p:txBody>
          <a:bodyPr/>
          <a:lstStyle/>
          <a:p>
            <a:r>
              <a:rPr lang="en-US" sz="3200" dirty="0" smtClean="0"/>
              <a:t>The Communication Process</a:t>
            </a:r>
          </a:p>
          <a:p>
            <a:endParaRPr lang="en-US" dirty="0" smtClean="0"/>
          </a:p>
          <a:p>
            <a:endParaRPr lang="en-US" dirty="0" smtClean="0"/>
          </a:p>
          <a:p>
            <a:endParaRPr lang="en-US" dirty="0" smtClean="0"/>
          </a:p>
        </p:txBody>
      </p:sp>
      <p:pic>
        <p:nvPicPr>
          <p:cNvPr id="35843" name="Picture 6" descr="fig14_02wo"/>
          <p:cNvPicPr>
            <a:picLocks noChangeAspect="1" noChangeArrowheads="1"/>
          </p:cNvPicPr>
          <p:nvPr/>
        </p:nvPicPr>
        <p:blipFill>
          <a:blip r:embed="rId3"/>
          <a:srcRect/>
          <a:stretch>
            <a:fillRect/>
          </a:stretch>
        </p:blipFill>
        <p:spPr bwMode="auto">
          <a:xfrm>
            <a:off x="533400" y="2590800"/>
            <a:ext cx="8077200" cy="3144837"/>
          </a:xfrm>
          <a:prstGeom prst="rect">
            <a:avLst/>
          </a:prstGeom>
          <a:noFill/>
          <a:ln w="9525">
            <a:noFill/>
            <a:miter lim="800000"/>
            <a:headEnd/>
            <a:tailEnd/>
          </a:ln>
        </p:spPr>
      </p:pic>
      <p:sp>
        <p:nvSpPr>
          <p:cNvPr id="3584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09600" y="304800"/>
            <a:ext cx="7772400" cy="1143000"/>
          </a:xfrm>
        </p:spPr>
        <p:txBody>
          <a:bodyPr/>
          <a:lstStyle/>
          <a:p>
            <a:r>
              <a:rPr lang="en-US" smtClean="0"/>
              <a:t>Steps in Developing Effective Marketing Communication</a:t>
            </a:r>
          </a:p>
        </p:txBody>
      </p:sp>
      <p:graphicFrame>
        <p:nvGraphicFramePr>
          <p:cNvPr id="4" name="Diagram 3"/>
          <p:cNvGraphicFramePr/>
          <p:nvPr>
            <p:extLst>
              <p:ext uri="{D42A27DB-BD31-4B8C-83A1-F6EECF244321}">
                <p14:modId xmlns:p14="http://schemas.microsoft.com/office/powerpoint/2010/main" xmlns="" val="655513416"/>
              </p:ext>
            </p:extLst>
          </p:nvPr>
        </p:nvGraphicFramePr>
        <p:xfrm>
          <a:off x="533400" y="1676400"/>
          <a:ext cx="7772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762000" y="228600"/>
            <a:ext cx="7772400" cy="1143000"/>
          </a:xfrm>
        </p:spPr>
        <p:txBody>
          <a:bodyPr/>
          <a:lstStyle/>
          <a:p>
            <a:r>
              <a:rPr lang="en-US" smtClean="0"/>
              <a:t>Steps in Developing Effective Communication</a:t>
            </a:r>
          </a:p>
        </p:txBody>
      </p:sp>
      <p:sp>
        <p:nvSpPr>
          <p:cNvPr id="39938" name="Text Placeholder 6"/>
          <p:cNvSpPr>
            <a:spLocks noGrp="1"/>
          </p:cNvSpPr>
          <p:nvPr>
            <p:ph type="body" sz="quarter" idx="13"/>
          </p:nvPr>
        </p:nvSpPr>
        <p:spPr>
          <a:xfrm>
            <a:off x="914400" y="1676400"/>
            <a:ext cx="7162800" cy="381000"/>
          </a:xfrm>
        </p:spPr>
        <p:txBody>
          <a:bodyPr/>
          <a:lstStyle/>
          <a:p>
            <a:r>
              <a:rPr lang="en-US" sz="3200" dirty="0" smtClean="0"/>
              <a:t>Identifying the </a:t>
            </a:r>
            <a:r>
              <a:rPr lang="en-US" sz="3200" smtClean="0"/>
              <a:t>Target Audience</a:t>
            </a:r>
            <a:endParaRPr lang="en-US" sz="3200" dirty="0" smtClean="0"/>
          </a:p>
        </p:txBody>
      </p:sp>
      <p:graphicFrame>
        <p:nvGraphicFramePr>
          <p:cNvPr id="5" name="Diagram 4"/>
          <p:cNvGraphicFramePr/>
          <p:nvPr>
            <p:extLst>
              <p:ext uri="{D42A27DB-BD31-4B8C-83A1-F6EECF244321}">
                <p14:modId xmlns:p14="http://schemas.microsoft.com/office/powerpoint/2010/main" xmlns="" val="2871941448"/>
              </p:ext>
            </p:extLst>
          </p:nvPr>
        </p:nvGraphicFramePr>
        <p:xfrm>
          <a:off x="457200" y="2514600"/>
          <a:ext cx="4419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940" name="Picture 5" descr="ph14_07.jpg"/>
          <p:cNvPicPr>
            <a:picLocks noChangeAspect="1"/>
          </p:cNvPicPr>
          <p:nvPr/>
        </p:nvPicPr>
        <p:blipFill>
          <a:blip r:embed="rId7"/>
          <a:srcRect/>
          <a:stretch>
            <a:fillRect/>
          </a:stretch>
        </p:blipFill>
        <p:spPr bwMode="auto">
          <a:xfrm>
            <a:off x="4876800" y="2743200"/>
            <a:ext cx="3581400" cy="2149475"/>
          </a:xfrm>
          <a:prstGeom prst="rect">
            <a:avLst/>
          </a:prstGeom>
          <a:noFill/>
          <a:ln w="9525">
            <a:noFill/>
            <a:miter lim="800000"/>
            <a:headEnd/>
            <a:tailEnd/>
          </a:ln>
        </p:spPr>
      </p:pic>
      <p:sp>
        <p:nvSpPr>
          <p:cNvPr id="3994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sz="3600" smtClean="0"/>
              <a:t>Steps in Developing Effective Marketing Communication</a:t>
            </a:r>
          </a:p>
        </p:txBody>
      </p:sp>
      <p:sp>
        <p:nvSpPr>
          <p:cNvPr id="41986" name="Rectangle 3"/>
          <p:cNvSpPr>
            <a:spLocks noGrp="1" noChangeArrowheads="1"/>
          </p:cNvSpPr>
          <p:nvPr>
            <p:ph idx="1"/>
          </p:nvPr>
        </p:nvSpPr>
        <p:spPr>
          <a:xfrm>
            <a:off x="685800" y="2362200"/>
            <a:ext cx="7772400" cy="1676400"/>
          </a:xfrm>
        </p:spPr>
        <p:txBody>
          <a:bodyPr/>
          <a:lstStyle/>
          <a:p>
            <a:r>
              <a:rPr lang="en-US" sz="2800" dirty="0" smtClean="0"/>
              <a:t>Marketers seek a purchase response that results from a consumer decision-making process that includes the stages of buyer readiness</a:t>
            </a:r>
          </a:p>
        </p:txBody>
      </p:sp>
      <p:sp>
        <p:nvSpPr>
          <p:cNvPr id="41987" name="Text Placeholder 3"/>
          <p:cNvSpPr>
            <a:spLocks noGrp="1"/>
          </p:cNvSpPr>
          <p:nvPr>
            <p:ph type="body" sz="quarter" idx="13"/>
          </p:nvPr>
        </p:nvSpPr>
        <p:spPr/>
        <p:txBody>
          <a:bodyPr/>
          <a:lstStyle/>
          <a:p>
            <a:pPr>
              <a:spcBef>
                <a:spcPct val="0"/>
              </a:spcBef>
            </a:pPr>
            <a:r>
              <a:rPr lang="en-US" sz="3200" dirty="0" smtClean="0"/>
              <a:t>Determining the Communication Objectives</a:t>
            </a:r>
          </a:p>
        </p:txBody>
      </p:sp>
      <p:pic>
        <p:nvPicPr>
          <p:cNvPr id="41988" name="Picture 6" descr="fig14_03wo"/>
          <p:cNvPicPr>
            <a:picLocks noChangeAspect="1" noChangeArrowheads="1"/>
          </p:cNvPicPr>
          <p:nvPr/>
        </p:nvPicPr>
        <p:blipFill>
          <a:blip r:embed="rId3"/>
          <a:srcRect/>
          <a:stretch>
            <a:fillRect/>
          </a:stretch>
        </p:blipFill>
        <p:spPr bwMode="auto">
          <a:xfrm>
            <a:off x="381000" y="4267200"/>
            <a:ext cx="8372475" cy="738187"/>
          </a:xfrm>
          <a:prstGeom prst="rect">
            <a:avLst/>
          </a:prstGeom>
          <a:noFill/>
          <a:ln w="9525">
            <a:noFill/>
            <a:miter lim="800000"/>
            <a:headEnd/>
            <a:tailEnd/>
          </a:ln>
        </p:spPr>
      </p:pic>
      <p:sp>
        <p:nvSpPr>
          <p:cNvPr id="4199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z="3600" dirty="0" smtClean="0"/>
              <a:t>Steps in Developing Effective Marketing Communication</a:t>
            </a:r>
          </a:p>
        </p:txBody>
      </p:sp>
      <p:sp>
        <p:nvSpPr>
          <p:cNvPr id="44034" name="Rectangle 3"/>
          <p:cNvSpPr>
            <a:spLocks noGrp="1" noChangeArrowheads="1"/>
          </p:cNvSpPr>
          <p:nvPr>
            <p:ph idx="1"/>
          </p:nvPr>
        </p:nvSpPr>
        <p:spPr>
          <a:xfrm>
            <a:off x="2743200" y="2209800"/>
            <a:ext cx="3276600" cy="4114800"/>
          </a:xfrm>
        </p:spPr>
        <p:txBody>
          <a:bodyPr/>
          <a:lstStyle/>
          <a:p>
            <a:pPr marL="457200" lvl="1" indent="0">
              <a:buNone/>
            </a:pPr>
            <a:endParaRPr lang="en-US" sz="1200" dirty="0" smtClean="0"/>
          </a:p>
          <a:p>
            <a:pPr>
              <a:buFontTx/>
              <a:buNone/>
            </a:pPr>
            <a:r>
              <a:rPr lang="en-US" sz="3600" dirty="0" smtClean="0"/>
              <a:t>AIDA Model</a:t>
            </a:r>
          </a:p>
          <a:p>
            <a:r>
              <a:rPr lang="en-US" sz="3600" dirty="0" smtClean="0"/>
              <a:t>Get </a:t>
            </a:r>
            <a:r>
              <a:rPr lang="en-US" sz="3600" b="1" dirty="0" smtClean="0"/>
              <a:t>A</a:t>
            </a:r>
            <a:r>
              <a:rPr lang="en-US" sz="3600" dirty="0" smtClean="0"/>
              <a:t>ttention</a:t>
            </a:r>
          </a:p>
          <a:p>
            <a:r>
              <a:rPr lang="en-US" sz="3600" dirty="0" smtClean="0"/>
              <a:t>Hold </a:t>
            </a:r>
            <a:r>
              <a:rPr lang="en-US" sz="3600" b="1" dirty="0" smtClean="0"/>
              <a:t>I</a:t>
            </a:r>
            <a:r>
              <a:rPr lang="en-US" sz="3600" dirty="0" smtClean="0"/>
              <a:t>nterest</a:t>
            </a:r>
          </a:p>
          <a:p>
            <a:r>
              <a:rPr lang="en-US" sz="3600" dirty="0" smtClean="0"/>
              <a:t>Arouse </a:t>
            </a:r>
            <a:r>
              <a:rPr lang="en-US" sz="3600" b="1" dirty="0" smtClean="0"/>
              <a:t>D</a:t>
            </a:r>
            <a:r>
              <a:rPr lang="en-US" sz="3600" dirty="0" smtClean="0"/>
              <a:t>esire</a:t>
            </a:r>
          </a:p>
          <a:p>
            <a:r>
              <a:rPr lang="en-US" sz="3600" dirty="0" smtClean="0"/>
              <a:t>Obtain </a:t>
            </a:r>
            <a:r>
              <a:rPr lang="en-US" sz="3600" b="1" dirty="0" smtClean="0"/>
              <a:t>A</a:t>
            </a:r>
            <a:r>
              <a:rPr lang="en-US" sz="3600" dirty="0" smtClean="0"/>
              <a:t>ction</a:t>
            </a:r>
          </a:p>
          <a:p>
            <a:endParaRPr lang="en-US" dirty="0" smtClean="0"/>
          </a:p>
        </p:txBody>
      </p:sp>
      <p:sp>
        <p:nvSpPr>
          <p:cNvPr id="44035" name="Text Placeholder 3"/>
          <p:cNvSpPr>
            <a:spLocks noGrp="1"/>
          </p:cNvSpPr>
          <p:nvPr>
            <p:ph type="body" sz="quarter" idx="13"/>
          </p:nvPr>
        </p:nvSpPr>
        <p:spPr>
          <a:xfrm>
            <a:off x="990600" y="1447800"/>
            <a:ext cx="7162800" cy="381000"/>
          </a:xfrm>
        </p:spPr>
        <p:txBody>
          <a:bodyPr/>
          <a:lstStyle/>
          <a:p>
            <a:pPr>
              <a:spcBef>
                <a:spcPct val="0"/>
              </a:spcBef>
            </a:pPr>
            <a:r>
              <a:rPr lang="en-US" sz="3200" dirty="0" smtClean="0"/>
              <a:t>Designing a Message</a:t>
            </a:r>
          </a:p>
          <a:p>
            <a:pPr>
              <a:spcBef>
                <a:spcPct val="0"/>
              </a:spcBef>
            </a:pPr>
            <a:endParaRPr lang="en-US" dirty="0" smtClean="0"/>
          </a:p>
        </p:txBody>
      </p:sp>
      <p:sp>
        <p:nvSpPr>
          <p:cNvPr id="4403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sz="3600" smtClean="0"/>
              <a:t>Steps in Developing Effective Marketing Communication</a:t>
            </a:r>
          </a:p>
        </p:txBody>
      </p:sp>
      <p:sp>
        <p:nvSpPr>
          <p:cNvPr id="46082" name="Rectangle 3"/>
          <p:cNvSpPr>
            <a:spLocks noGrp="1" noChangeArrowheads="1"/>
          </p:cNvSpPr>
          <p:nvPr>
            <p:ph idx="1"/>
          </p:nvPr>
        </p:nvSpPr>
        <p:spPr>
          <a:xfrm>
            <a:off x="1219200" y="2400300"/>
            <a:ext cx="3810000" cy="3124200"/>
          </a:xfrm>
        </p:spPr>
        <p:txBody>
          <a:bodyPr/>
          <a:lstStyle/>
          <a:p>
            <a:pPr marL="533400" indent="-533400">
              <a:buFontTx/>
              <a:buNone/>
            </a:pPr>
            <a:r>
              <a:rPr lang="en-US" b="1" dirty="0" smtClean="0"/>
              <a:t>Message content</a:t>
            </a:r>
            <a:r>
              <a:rPr lang="en-US" dirty="0" smtClean="0"/>
              <a:t> is “what to say”</a:t>
            </a:r>
          </a:p>
          <a:p>
            <a:pPr marL="533400" indent="-533400">
              <a:buFontTx/>
              <a:buNone/>
            </a:pPr>
            <a:r>
              <a:rPr lang="en-US" b="1" dirty="0" smtClean="0"/>
              <a:t>Message format </a:t>
            </a:r>
            <a:r>
              <a:rPr lang="en-US" dirty="0" smtClean="0"/>
              <a:t>is “how to say it”</a:t>
            </a:r>
          </a:p>
        </p:txBody>
      </p:sp>
      <p:sp>
        <p:nvSpPr>
          <p:cNvPr id="46083" name="Text Placeholder 3"/>
          <p:cNvSpPr>
            <a:spLocks noGrp="1"/>
          </p:cNvSpPr>
          <p:nvPr>
            <p:ph type="body" sz="quarter" idx="13"/>
          </p:nvPr>
        </p:nvSpPr>
        <p:spPr/>
        <p:txBody>
          <a:bodyPr/>
          <a:lstStyle/>
          <a:p>
            <a:pPr>
              <a:spcBef>
                <a:spcPct val="0"/>
              </a:spcBef>
            </a:pPr>
            <a:r>
              <a:rPr lang="en-US" sz="3200" dirty="0" smtClean="0"/>
              <a:t>Designing a Message</a:t>
            </a:r>
          </a:p>
          <a:p>
            <a:pPr>
              <a:spcBef>
                <a:spcPct val="0"/>
              </a:spcBef>
            </a:pPr>
            <a:endParaRPr lang="en-US" dirty="0" smtClean="0"/>
          </a:p>
        </p:txBody>
      </p:sp>
      <p:pic>
        <p:nvPicPr>
          <p:cNvPr id="46084" name="Picture 4" descr="ph14_09.jpg"/>
          <p:cNvPicPr>
            <a:picLocks noChangeAspect="1"/>
          </p:cNvPicPr>
          <p:nvPr/>
        </p:nvPicPr>
        <p:blipFill>
          <a:blip r:embed="rId3"/>
          <a:srcRect/>
          <a:stretch>
            <a:fillRect/>
          </a:stretch>
        </p:blipFill>
        <p:spPr bwMode="auto">
          <a:xfrm>
            <a:off x="5716588" y="2209800"/>
            <a:ext cx="2711450" cy="3505200"/>
          </a:xfrm>
          <a:prstGeom prst="rect">
            <a:avLst/>
          </a:prstGeom>
          <a:noFill/>
          <a:ln w="9525">
            <a:noFill/>
            <a:miter lim="800000"/>
            <a:headEnd/>
            <a:tailEnd/>
          </a:ln>
        </p:spPr>
      </p:pic>
      <p:sp>
        <p:nvSpPr>
          <p:cNvPr id="4608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z="3600" smtClean="0"/>
              <a:t>Steps in Developing Effective Marketing Communication</a:t>
            </a:r>
          </a:p>
        </p:txBody>
      </p:sp>
      <p:sp>
        <p:nvSpPr>
          <p:cNvPr id="48130" name="Rectangle 3"/>
          <p:cNvSpPr>
            <a:spLocks noGrp="1" noChangeArrowheads="1"/>
          </p:cNvSpPr>
          <p:nvPr>
            <p:ph idx="1"/>
          </p:nvPr>
        </p:nvSpPr>
        <p:spPr/>
        <p:txBody>
          <a:bodyPr/>
          <a:lstStyle/>
          <a:p>
            <a:pPr marL="533400" indent="-533400">
              <a:buFontTx/>
              <a:buNone/>
            </a:pPr>
            <a:r>
              <a:rPr lang="en-US" b="1" dirty="0" smtClean="0"/>
              <a:t>Rational appeal</a:t>
            </a:r>
            <a:r>
              <a:rPr lang="en-US" dirty="0" smtClean="0"/>
              <a:t> relates to the audience’s self-interest</a:t>
            </a:r>
          </a:p>
          <a:p>
            <a:pPr marL="533400" indent="-533400">
              <a:buFontTx/>
              <a:buNone/>
            </a:pPr>
            <a:r>
              <a:rPr lang="en-US" b="1" dirty="0" smtClean="0"/>
              <a:t>Emotional appeal</a:t>
            </a:r>
            <a:r>
              <a:rPr lang="en-US" dirty="0" smtClean="0"/>
              <a:t> is an attempt to stir up positive or negative emotions to motivate a purchase</a:t>
            </a:r>
          </a:p>
          <a:p>
            <a:pPr marL="533400" indent="-533400">
              <a:buFontTx/>
              <a:buNone/>
            </a:pPr>
            <a:r>
              <a:rPr lang="en-US" b="1" dirty="0" smtClean="0"/>
              <a:t>Moral appeal</a:t>
            </a:r>
            <a:r>
              <a:rPr lang="en-US" dirty="0" smtClean="0"/>
              <a:t> is directed at the audience’s sense of right and proper</a:t>
            </a:r>
          </a:p>
          <a:p>
            <a:pPr marL="533400" indent="-533400">
              <a:buFontTx/>
              <a:buNone/>
            </a:pPr>
            <a:endParaRPr lang="en-US" dirty="0" smtClean="0"/>
          </a:p>
          <a:p>
            <a:pPr marL="533400" indent="-533400">
              <a:buFontTx/>
              <a:buNone/>
            </a:pPr>
            <a:endParaRPr lang="en-US" dirty="0" smtClean="0"/>
          </a:p>
        </p:txBody>
      </p:sp>
      <p:sp>
        <p:nvSpPr>
          <p:cNvPr id="48131" name="Text Placeholder 3"/>
          <p:cNvSpPr>
            <a:spLocks noGrp="1"/>
          </p:cNvSpPr>
          <p:nvPr>
            <p:ph type="body" sz="quarter" idx="13"/>
          </p:nvPr>
        </p:nvSpPr>
        <p:spPr/>
        <p:txBody>
          <a:bodyPr/>
          <a:lstStyle/>
          <a:p>
            <a:pPr>
              <a:spcBef>
                <a:spcPct val="0"/>
              </a:spcBef>
            </a:pPr>
            <a:r>
              <a:rPr lang="en-US" sz="3200" dirty="0" smtClean="0"/>
              <a:t>Message Content</a:t>
            </a:r>
          </a:p>
          <a:p>
            <a:pPr>
              <a:spcBef>
                <a:spcPct val="0"/>
              </a:spcBef>
            </a:pPr>
            <a:endParaRPr lang="en-US" dirty="0" smtClean="0"/>
          </a:p>
        </p:txBody>
      </p:sp>
      <p:sp>
        <p:nvSpPr>
          <p:cNvPr id="4813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200" smtClean="0">
                <a:solidFill>
                  <a:srgbClr val="0000FF"/>
                </a:solidFill>
              </a:rPr>
              <a:t/>
            </a:r>
            <a:br>
              <a:rPr lang="en-US" sz="3200" smtClean="0">
                <a:solidFill>
                  <a:srgbClr val="0000FF"/>
                </a:solidFill>
              </a:rPr>
            </a:br>
            <a:r>
              <a:rPr lang="en-US" sz="3600" smtClean="0"/>
              <a:t>Steps in Developing Effective Marketing Communication</a:t>
            </a:r>
          </a:p>
        </p:txBody>
      </p:sp>
      <p:sp>
        <p:nvSpPr>
          <p:cNvPr id="50178" name="Rectangle 3"/>
          <p:cNvSpPr>
            <a:spLocks noGrp="1" noChangeArrowheads="1"/>
          </p:cNvSpPr>
          <p:nvPr>
            <p:ph idx="1"/>
          </p:nvPr>
        </p:nvSpPr>
        <p:spPr>
          <a:xfrm>
            <a:off x="1143000" y="1981200"/>
            <a:ext cx="7315200" cy="4114800"/>
          </a:xfrm>
        </p:spPr>
        <p:txBody>
          <a:bodyPr/>
          <a:lstStyle/>
          <a:p>
            <a:pPr marL="533400" indent="-533400">
              <a:buFontTx/>
              <a:buNone/>
            </a:pPr>
            <a:r>
              <a:rPr lang="en-US" b="1" dirty="0" smtClean="0"/>
              <a:t>Personal communication</a:t>
            </a:r>
            <a:r>
              <a:rPr lang="en-US" dirty="0" smtClean="0"/>
              <a:t> involves two or more people communicating directly with each other</a:t>
            </a:r>
          </a:p>
          <a:p>
            <a:pPr marL="533400" indent="-533400"/>
            <a:r>
              <a:rPr lang="en-US" dirty="0" smtClean="0"/>
              <a:t>Face to face</a:t>
            </a:r>
          </a:p>
          <a:p>
            <a:pPr marL="533400" indent="-533400"/>
            <a:r>
              <a:rPr lang="en-US" dirty="0" smtClean="0"/>
              <a:t>Phone</a:t>
            </a:r>
          </a:p>
          <a:p>
            <a:pPr marL="533400" indent="-533400"/>
            <a:r>
              <a:rPr lang="en-US" dirty="0" smtClean="0"/>
              <a:t>Mail</a:t>
            </a:r>
          </a:p>
          <a:p>
            <a:pPr marL="533400" indent="-533400"/>
            <a:r>
              <a:rPr lang="en-US" dirty="0" smtClean="0"/>
              <a:t>E-mail</a:t>
            </a:r>
          </a:p>
          <a:p>
            <a:pPr marL="533400" indent="-533400"/>
            <a:r>
              <a:rPr lang="en-US" dirty="0" smtClean="0"/>
              <a:t>Internet chat</a:t>
            </a:r>
          </a:p>
        </p:txBody>
      </p:sp>
      <p:sp>
        <p:nvSpPr>
          <p:cNvPr id="50179" name="Text Placeholder 4"/>
          <p:cNvSpPr>
            <a:spLocks noGrp="1"/>
          </p:cNvSpPr>
          <p:nvPr>
            <p:ph type="body" sz="quarter" idx="13"/>
          </p:nvPr>
        </p:nvSpPr>
        <p:spPr/>
        <p:txBody>
          <a:bodyPr/>
          <a:lstStyle/>
          <a:p>
            <a:pPr>
              <a:spcBef>
                <a:spcPct val="0"/>
              </a:spcBef>
            </a:pPr>
            <a:r>
              <a:rPr lang="en-US" sz="3200" dirty="0" smtClean="0"/>
              <a:t>Choosing Media</a:t>
            </a:r>
          </a:p>
          <a:p>
            <a:pPr>
              <a:spcBef>
                <a:spcPct val="0"/>
              </a:spcBef>
            </a:pPr>
            <a:endParaRPr lang="en-US" dirty="0" smtClean="0"/>
          </a:p>
        </p:txBody>
      </p:sp>
      <p:pic>
        <p:nvPicPr>
          <p:cNvPr id="50180" name="Picture 5" descr="ph14_10.jpg"/>
          <p:cNvPicPr>
            <a:picLocks noChangeAspect="1"/>
          </p:cNvPicPr>
          <p:nvPr/>
        </p:nvPicPr>
        <p:blipFill>
          <a:blip r:embed="rId3"/>
          <a:srcRect/>
          <a:stretch>
            <a:fillRect/>
          </a:stretch>
        </p:blipFill>
        <p:spPr bwMode="auto">
          <a:xfrm>
            <a:off x="4572000" y="3352800"/>
            <a:ext cx="4038600" cy="2894013"/>
          </a:xfrm>
          <a:prstGeom prst="rect">
            <a:avLst/>
          </a:prstGeom>
          <a:noFill/>
          <a:ln w="9525">
            <a:noFill/>
            <a:miter lim="800000"/>
            <a:headEnd/>
            <a:tailEnd/>
          </a:ln>
        </p:spPr>
      </p:pic>
      <p:sp>
        <p:nvSpPr>
          <p:cNvPr id="5018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sz="2800" dirty="0" smtClean="0"/>
              <a:t>Communicating Customer Value: Integrated Marketing Communications Strategy</a:t>
            </a:r>
          </a:p>
        </p:txBody>
      </p:sp>
      <p:sp>
        <p:nvSpPr>
          <p:cNvPr id="15362" name="Rectangle 3"/>
          <p:cNvSpPr>
            <a:spLocks noGrp="1" noChangeArrowheads="1"/>
          </p:cNvSpPr>
          <p:nvPr>
            <p:ph idx="1"/>
          </p:nvPr>
        </p:nvSpPr>
        <p:spPr/>
        <p:txBody>
          <a:bodyPr/>
          <a:lstStyle/>
          <a:p>
            <a:r>
              <a:rPr lang="en-US" sz="2800" smtClean="0"/>
              <a:t>The Promotion Mix</a:t>
            </a:r>
          </a:p>
          <a:p>
            <a:r>
              <a:rPr lang="en-US" sz="2800" smtClean="0"/>
              <a:t> Integrated Marketing Communications</a:t>
            </a:r>
          </a:p>
          <a:p>
            <a:r>
              <a:rPr lang="en-US" sz="2800" smtClean="0"/>
              <a:t>A View of the Communications Process</a:t>
            </a:r>
          </a:p>
          <a:p>
            <a:r>
              <a:rPr lang="en-US" sz="2800" smtClean="0"/>
              <a:t>Steps in Developing Effective Marketing Communication</a:t>
            </a:r>
          </a:p>
          <a:p>
            <a:r>
              <a:rPr lang="en-US" sz="2800" smtClean="0"/>
              <a:t>Setting the Total Promotion Budget and Mix</a:t>
            </a:r>
          </a:p>
          <a:p>
            <a:r>
              <a:rPr lang="en-US" sz="2800" smtClean="0"/>
              <a:t>Socially Responsible Marketing Communication </a:t>
            </a:r>
          </a:p>
          <a:p>
            <a:endParaRPr lang="en-US" sz="2800" smtClean="0"/>
          </a:p>
        </p:txBody>
      </p:sp>
      <p:sp>
        <p:nvSpPr>
          <p:cNvPr id="15363" name="Text Placeholder 5"/>
          <p:cNvSpPr>
            <a:spLocks noGrp="1"/>
          </p:cNvSpPr>
          <p:nvPr>
            <p:ph type="body" sz="quarter" idx="13"/>
          </p:nvPr>
        </p:nvSpPr>
        <p:spPr/>
        <p:txBody>
          <a:bodyPr/>
          <a:lstStyle/>
          <a:p>
            <a:pPr>
              <a:spcBef>
                <a:spcPct val="0"/>
              </a:spcBef>
            </a:pPr>
            <a:r>
              <a:rPr lang="en-US" dirty="0" smtClean="0"/>
              <a:t>Topic Outline</a:t>
            </a:r>
          </a:p>
        </p:txBody>
      </p:sp>
      <p:sp>
        <p:nvSpPr>
          <p:cNvPr id="1536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3600" smtClean="0">
                <a:solidFill>
                  <a:srgbClr val="0000FF"/>
                </a:solidFill>
              </a:rPr>
              <a:t/>
            </a:r>
            <a:br>
              <a:rPr lang="en-US" sz="3600" smtClean="0">
                <a:solidFill>
                  <a:srgbClr val="0000FF"/>
                </a:solidFill>
              </a:rPr>
            </a:br>
            <a:r>
              <a:rPr lang="en-US" smtClean="0"/>
              <a:t>Steps in Developing Effective Marketing Communication</a:t>
            </a:r>
          </a:p>
        </p:txBody>
      </p:sp>
      <p:sp>
        <p:nvSpPr>
          <p:cNvPr id="52226" name="Rectangle 3"/>
          <p:cNvSpPr>
            <a:spLocks noGrp="1" noChangeArrowheads="1"/>
          </p:cNvSpPr>
          <p:nvPr>
            <p:ph idx="1"/>
          </p:nvPr>
        </p:nvSpPr>
        <p:spPr>
          <a:xfrm>
            <a:off x="1295400" y="1828800"/>
            <a:ext cx="6781800" cy="4114800"/>
          </a:xfrm>
        </p:spPr>
        <p:txBody>
          <a:bodyPr/>
          <a:lstStyle/>
          <a:p>
            <a:pPr marL="533400" indent="-533400" algn="ctr">
              <a:buFontTx/>
              <a:buNone/>
            </a:pPr>
            <a:endParaRPr lang="en-US" sz="1200" b="1" i="1" dirty="0" smtClean="0">
              <a:solidFill>
                <a:srgbClr val="1A643E"/>
              </a:solidFill>
              <a:latin typeface="Times New Roman" pitchFamily="18" charset="0"/>
            </a:endParaRPr>
          </a:p>
          <a:p>
            <a:pPr marL="533400" indent="-533400">
              <a:buFontTx/>
              <a:buNone/>
            </a:pPr>
            <a:r>
              <a:rPr lang="en-US" b="1" dirty="0" smtClean="0"/>
              <a:t>Personal communication</a:t>
            </a:r>
            <a:r>
              <a:rPr lang="en-US" dirty="0" smtClean="0"/>
              <a:t> is effective because it allows personal addressing and feedback</a:t>
            </a:r>
          </a:p>
          <a:p>
            <a:pPr marL="533400" indent="-533400">
              <a:buFontTx/>
              <a:buNone/>
            </a:pPr>
            <a:r>
              <a:rPr lang="en-US" dirty="0" smtClean="0"/>
              <a:t>Control of personal communication</a:t>
            </a:r>
          </a:p>
          <a:p>
            <a:pPr marL="533400" indent="-533400"/>
            <a:r>
              <a:rPr lang="en-US" dirty="0" smtClean="0"/>
              <a:t>Company</a:t>
            </a:r>
          </a:p>
          <a:p>
            <a:pPr marL="533400" indent="-533400"/>
            <a:r>
              <a:rPr lang="en-US" dirty="0" smtClean="0"/>
              <a:t>Independent experts</a:t>
            </a:r>
          </a:p>
          <a:p>
            <a:pPr marL="533400" indent="-533400"/>
            <a:r>
              <a:rPr lang="en-US" dirty="0" smtClean="0"/>
              <a:t>Word of mouth</a:t>
            </a:r>
          </a:p>
        </p:txBody>
      </p:sp>
      <p:sp>
        <p:nvSpPr>
          <p:cNvPr id="52227" name="Text Placeholder 3"/>
          <p:cNvSpPr>
            <a:spLocks noGrp="1"/>
          </p:cNvSpPr>
          <p:nvPr>
            <p:ph type="body" sz="quarter" idx="13"/>
          </p:nvPr>
        </p:nvSpPr>
        <p:spPr>
          <a:xfrm>
            <a:off x="914400" y="1600200"/>
            <a:ext cx="7162800" cy="381000"/>
          </a:xfrm>
        </p:spPr>
        <p:txBody>
          <a:bodyPr/>
          <a:lstStyle/>
          <a:p>
            <a:pPr>
              <a:spcBef>
                <a:spcPct val="0"/>
              </a:spcBef>
            </a:pPr>
            <a:r>
              <a:rPr lang="en-US" sz="3200" dirty="0" smtClean="0"/>
              <a:t>Choosing Media</a:t>
            </a:r>
          </a:p>
          <a:p>
            <a:pPr>
              <a:spcBef>
                <a:spcPct val="0"/>
              </a:spcBef>
            </a:pPr>
            <a:endParaRPr lang="en-US" dirty="0" smtClean="0"/>
          </a:p>
        </p:txBody>
      </p:sp>
      <p:sp>
        <p:nvSpPr>
          <p:cNvPr id="5222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z="3600" smtClean="0">
                <a:solidFill>
                  <a:srgbClr val="0000FF"/>
                </a:solidFill>
              </a:rPr>
              <a:t/>
            </a:r>
            <a:br>
              <a:rPr lang="en-US" sz="3600" smtClean="0">
                <a:solidFill>
                  <a:srgbClr val="0000FF"/>
                </a:solidFill>
              </a:rPr>
            </a:br>
            <a:r>
              <a:rPr lang="en-US" smtClean="0"/>
              <a:t>Steps in Developing Effective Marketing Communication</a:t>
            </a:r>
          </a:p>
        </p:txBody>
      </p:sp>
      <p:sp>
        <p:nvSpPr>
          <p:cNvPr id="54274" name="Rectangle 3"/>
          <p:cNvSpPr>
            <a:spLocks noGrp="1" noChangeArrowheads="1"/>
          </p:cNvSpPr>
          <p:nvPr>
            <p:ph idx="1"/>
          </p:nvPr>
        </p:nvSpPr>
        <p:spPr>
          <a:xfrm>
            <a:off x="990600" y="2057400"/>
            <a:ext cx="7239000" cy="4114800"/>
          </a:xfrm>
        </p:spPr>
        <p:txBody>
          <a:bodyPr/>
          <a:lstStyle/>
          <a:p>
            <a:pPr marL="533400" indent="-533400" algn="ctr">
              <a:lnSpc>
                <a:spcPct val="90000"/>
              </a:lnSpc>
              <a:buFontTx/>
              <a:buNone/>
            </a:pPr>
            <a:endParaRPr lang="en-US" sz="1200" b="1" i="1" dirty="0" smtClean="0">
              <a:solidFill>
                <a:srgbClr val="333399"/>
              </a:solidFill>
              <a:latin typeface="Times New Roman" pitchFamily="18" charset="0"/>
            </a:endParaRPr>
          </a:p>
          <a:p>
            <a:pPr marL="533400" indent="-533400">
              <a:buFontTx/>
              <a:buNone/>
            </a:pPr>
            <a:r>
              <a:rPr lang="en-US" sz="2800" b="1" dirty="0" smtClean="0"/>
              <a:t>Opinion leaders</a:t>
            </a:r>
            <a:r>
              <a:rPr lang="en-US" sz="2800" dirty="0" smtClean="0"/>
              <a:t> are people within a reference group who, because of their special skills, knowledge, personality, or other characteristics, exerts social influence on others</a:t>
            </a:r>
          </a:p>
          <a:p>
            <a:pPr marL="533400" indent="-533400">
              <a:buFontTx/>
              <a:buNone/>
            </a:pPr>
            <a:r>
              <a:rPr lang="en-US" sz="2800" b="1" dirty="0" smtClean="0"/>
              <a:t>Buzz marketing</a:t>
            </a:r>
            <a:r>
              <a:rPr lang="en-US" sz="2800" dirty="0" smtClean="0"/>
              <a:t> involves cultivating opinion leaders and getting them to spread information about a product or service to others in their communities</a:t>
            </a:r>
          </a:p>
          <a:p>
            <a:pPr marL="533400" indent="-533400">
              <a:lnSpc>
                <a:spcPct val="90000"/>
              </a:lnSpc>
              <a:buFontTx/>
              <a:buNone/>
            </a:pPr>
            <a:endParaRPr lang="en-US" sz="2800" dirty="0" smtClean="0"/>
          </a:p>
          <a:p>
            <a:pPr marL="533400" indent="-533400">
              <a:lnSpc>
                <a:spcPct val="90000"/>
              </a:lnSpc>
              <a:buFontTx/>
              <a:buNone/>
            </a:pPr>
            <a:endParaRPr lang="en-US" sz="2800" dirty="0" smtClean="0"/>
          </a:p>
          <a:p>
            <a:pPr marL="533400" indent="-533400">
              <a:lnSpc>
                <a:spcPct val="90000"/>
              </a:lnSpc>
              <a:buFontTx/>
              <a:buNone/>
            </a:pPr>
            <a:endParaRPr lang="en-US" sz="2800" dirty="0" smtClean="0"/>
          </a:p>
          <a:p>
            <a:pPr marL="533400" indent="-533400">
              <a:lnSpc>
                <a:spcPct val="90000"/>
              </a:lnSpc>
              <a:buFontTx/>
              <a:buNone/>
            </a:pPr>
            <a:endParaRPr lang="en-US" sz="2800" dirty="0" smtClean="0"/>
          </a:p>
        </p:txBody>
      </p:sp>
      <p:sp>
        <p:nvSpPr>
          <p:cNvPr id="54275" name="Text Placeholder 4"/>
          <p:cNvSpPr>
            <a:spLocks noGrp="1"/>
          </p:cNvSpPr>
          <p:nvPr>
            <p:ph type="body" sz="quarter" idx="13"/>
          </p:nvPr>
        </p:nvSpPr>
        <p:spPr>
          <a:xfrm>
            <a:off x="0" y="1600200"/>
            <a:ext cx="9144000" cy="609600"/>
          </a:xfrm>
        </p:spPr>
        <p:txBody>
          <a:bodyPr/>
          <a:lstStyle/>
          <a:p>
            <a:pPr marL="533400" indent="-533400">
              <a:lnSpc>
                <a:spcPct val="90000"/>
              </a:lnSpc>
              <a:spcBef>
                <a:spcPct val="0"/>
              </a:spcBef>
            </a:pPr>
            <a:r>
              <a:rPr lang="en-US" dirty="0" smtClean="0"/>
              <a:t>Choosing Media Personal Communication</a:t>
            </a:r>
          </a:p>
          <a:p>
            <a:pPr marL="533400" indent="-533400">
              <a:spcBef>
                <a:spcPct val="0"/>
              </a:spcBef>
            </a:pPr>
            <a:endParaRPr lang="en-US" dirty="0" smtClean="0"/>
          </a:p>
        </p:txBody>
      </p:sp>
      <p:sp>
        <p:nvSpPr>
          <p:cNvPr id="5427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mtClean="0"/>
              <a:t>Steps in Developing Effective Marketing Communication</a:t>
            </a:r>
          </a:p>
        </p:txBody>
      </p:sp>
      <p:sp>
        <p:nvSpPr>
          <p:cNvPr id="56322" name="Rectangle 3"/>
          <p:cNvSpPr>
            <a:spLocks noGrp="1" noChangeArrowheads="1"/>
          </p:cNvSpPr>
          <p:nvPr>
            <p:ph idx="1"/>
          </p:nvPr>
        </p:nvSpPr>
        <p:spPr>
          <a:xfrm>
            <a:off x="3733800" y="1981200"/>
            <a:ext cx="5181600" cy="4114800"/>
          </a:xfrm>
        </p:spPr>
        <p:txBody>
          <a:bodyPr/>
          <a:lstStyle/>
          <a:p>
            <a:pPr marL="287338" indent="-287338">
              <a:buFontTx/>
              <a:buNone/>
            </a:pPr>
            <a:r>
              <a:rPr lang="en-US" sz="3000" b="1" dirty="0" smtClean="0"/>
              <a:t>Non-personal communication</a:t>
            </a:r>
            <a:r>
              <a:rPr lang="en-US" sz="3000" dirty="0" smtClean="0"/>
              <a:t> is media that carry messages without personal contact or feedback, including major media, atmospheres, and events that affect the buyer directly</a:t>
            </a:r>
          </a:p>
          <a:p>
            <a:pPr marL="287338" indent="-287338">
              <a:buFontTx/>
              <a:buNone/>
            </a:pPr>
            <a:endParaRPr lang="en-US" dirty="0" smtClean="0"/>
          </a:p>
        </p:txBody>
      </p:sp>
      <p:sp>
        <p:nvSpPr>
          <p:cNvPr id="56323" name="Text Placeholder 3"/>
          <p:cNvSpPr>
            <a:spLocks noGrp="1"/>
          </p:cNvSpPr>
          <p:nvPr>
            <p:ph type="body" sz="quarter" idx="13"/>
          </p:nvPr>
        </p:nvSpPr>
        <p:spPr/>
        <p:txBody>
          <a:bodyPr/>
          <a:lstStyle/>
          <a:p>
            <a:pPr>
              <a:spcBef>
                <a:spcPct val="0"/>
              </a:spcBef>
            </a:pPr>
            <a:r>
              <a:rPr lang="en-US" sz="3200" dirty="0" smtClean="0"/>
              <a:t>Non-Personal Communication Channels</a:t>
            </a:r>
          </a:p>
          <a:p>
            <a:pPr>
              <a:spcBef>
                <a:spcPct val="0"/>
              </a:spcBef>
            </a:pPr>
            <a:endParaRPr lang="en-US" dirty="0" smtClean="0"/>
          </a:p>
        </p:txBody>
      </p:sp>
      <p:pic>
        <p:nvPicPr>
          <p:cNvPr id="56324" name="Picture 4" descr="ph14_11.jpg"/>
          <p:cNvPicPr>
            <a:picLocks noChangeAspect="1"/>
          </p:cNvPicPr>
          <p:nvPr/>
        </p:nvPicPr>
        <p:blipFill>
          <a:blip r:embed="rId3"/>
          <a:srcRect/>
          <a:stretch>
            <a:fillRect/>
          </a:stretch>
        </p:blipFill>
        <p:spPr bwMode="auto">
          <a:xfrm>
            <a:off x="990600" y="2057400"/>
            <a:ext cx="2143125" cy="2832100"/>
          </a:xfrm>
          <a:prstGeom prst="rect">
            <a:avLst/>
          </a:prstGeom>
          <a:noFill/>
          <a:ln w="9525">
            <a:noFill/>
            <a:miter lim="800000"/>
            <a:headEnd/>
            <a:tailEnd/>
          </a:ln>
        </p:spPr>
      </p:pic>
      <p:sp>
        <p:nvSpPr>
          <p:cNvPr id="5632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09600" y="228600"/>
            <a:ext cx="7772400" cy="1143000"/>
          </a:xfrm>
        </p:spPr>
        <p:txBody>
          <a:bodyPr/>
          <a:lstStyle/>
          <a:p>
            <a:r>
              <a:rPr lang="en-US" sz="3600" smtClean="0"/>
              <a:t>Steps in Developing Effective Marketing Communication</a:t>
            </a:r>
          </a:p>
        </p:txBody>
      </p:sp>
      <p:sp>
        <p:nvSpPr>
          <p:cNvPr id="58370" name="Rectangle 3"/>
          <p:cNvSpPr>
            <a:spLocks noGrp="1" noChangeArrowheads="1"/>
          </p:cNvSpPr>
          <p:nvPr>
            <p:ph idx="1"/>
          </p:nvPr>
        </p:nvSpPr>
        <p:spPr>
          <a:xfrm>
            <a:off x="914400" y="1981200"/>
            <a:ext cx="7162800" cy="4114800"/>
          </a:xfrm>
        </p:spPr>
        <p:txBody>
          <a:bodyPr/>
          <a:lstStyle/>
          <a:p>
            <a:pPr marL="533400" indent="-533400" algn="ctr">
              <a:buFontTx/>
              <a:buNone/>
            </a:pPr>
            <a:endParaRPr lang="en-US" sz="1200" b="1" i="1" dirty="0" smtClean="0">
              <a:latin typeface="Times New Roman" pitchFamily="18" charset="0"/>
            </a:endParaRPr>
          </a:p>
          <a:p>
            <a:pPr marL="533400" indent="-533400">
              <a:buFontTx/>
              <a:buNone/>
            </a:pPr>
            <a:r>
              <a:rPr lang="en-US" b="1" dirty="0" smtClean="0"/>
              <a:t>Major media</a:t>
            </a:r>
            <a:r>
              <a:rPr lang="en-US" dirty="0" smtClean="0"/>
              <a:t> include print, broadcast, display, and online media</a:t>
            </a:r>
          </a:p>
          <a:p>
            <a:pPr marL="533400" indent="-533400">
              <a:buFontTx/>
              <a:buNone/>
            </a:pPr>
            <a:r>
              <a:rPr lang="en-US" b="1" dirty="0" smtClean="0"/>
              <a:t>Atmospheres</a:t>
            </a:r>
            <a:r>
              <a:rPr lang="en-US" dirty="0" smtClean="0"/>
              <a:t> are designed environments that create or reinforce the buyer’s leanings toward buying a product</a:t>
            </a:r>
          </a:p>
          <a:p>
            <a:pPr marL="533400" indent="-533400">
              <a:buFontTx/>
              <a:buNone/>
            </a:pPr>
            <a:endParaRPr lang="en-US" dirty="0" smtClean="0"/>
          </a:p>
        </p:txBody>
      </p:sp>
      <p:sp>
        <p:nvSpPr>
          <p:cNvPr id="58371" name="Text Placeholder 3"/>
          <p:cNvSpPr>
            <a:spLocks noGrp="1"/>
          </p:cNvSpPr>
          <p:nvPr>
            <p:ph type="body" sz="quarter" idx="13"/>
          </p:nvPr>
        </p:nvSpPr>
        <p:spPr/>
        <p:txBody>
          <a:bodyPr/>
          <a:lstStyle/>
          <a:p>
            <a:pPr>
              <a:spcBef>
                <a:spcPct val="0"/>
              </a:spcBef>
            </a:pPr>
            <a:r>
              <a:rPr lang="en-US" sz="3200" dirty="0" smtClean="0"/>
              <a:t>Non-Personal Communication Channels</a:t>
            </a:r>
          </a:p>
          <a:p>
            <a:pPr>
              <a:spcBef>
                <a:spcPct val="0"/>
              </a:spcBef>
            </a:pPr>
            <a:endParaRPr lang="en-US" dirty="0" smtClean="0"/>
          </a:p>
        </p:txBody>
      </p:sp>
      <p:sp>
        <p:nvSpPr>
          <p:cNvPr id="5837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z="3600" smtClean="0"/>
              <a:t>Steps in Developing Effective Marketing Communication</a:t>
            </a:r>
          </a:p>
        </p:txBody>
      </p:sp>
      <p:sp>
        <p:nvSpPr>
          <p:cNvPr id="60418" name="Rectangle 3"/>
          <p:cNvSpPr>
            <a:spLocks noGrp="1" noChangeArrowheads="1"/>
          </p:cNvSpPr>
          <p:nvPr>
            <p:ph idx="1"/>
          </p:nvPr>
        </p:nvSpPr>
        <p:spPr>
          <a:xfrm>
            <a:off x="1600200" y="1981200"/>
            <a:ext cx="6858000" cy="4114800"/>
          </a:xfrm>
        </p:spPr>
        <p:txBody>
          <a:bodyPr/>
          <a:lstStyle/>
          <a:p>
            <a:pPr marL="533400" indent="-533400">
              <a:buFontTx/>
              <a:buNone/>
            </a:pPr>
            <a:r>
              <a:rPr lang="en-US" dirty="0" smtClean="0"/>
              <a:t>Events are staged occurrences that communicate messages to target audiences</a:t>
            </a:r>
          </a:p>
          <a:p>
            <a:pPr marL="533400" indent="-533400"/>
            <a:r>
              <a:rPr lang="en-US" dirty="0" smtClean="0"/>
              <a:t>Press conferences</a:t>
            </a:r>
          </a:p>
          <a:p>
            <a:pPr marL="533400" indent="-533400"/>
            <a:r>
              <a:rPr lang="en-US" dirty="0" smtClean="0"/>
              <a:t>Grand openings</a:t>
            </a:r>
          </a:p>
          <a:p>
            <a:pPr marL="533400" indent="-533400"/>
            <a:r>
              <a:rPr lang="en-US" dirty="0" smtClean="0"/>
              <a:t>Exhibits</a:t>
            </a:r>
          </a:p>
          <a:p>
            <a:pPr marL="533400" indent="-533400"/>
            <a:r>
              <a:rPr lang="en-US" dirty="0" smtClean="0"/>
              <a:t>Public tours</a:t>
            </a:r>
          </a:p>
          <a:p>
            <a:pPr marL="533400" indent="-533400">
              <a:buFontTx/>
              <a:buNone/>
            </a:pPr>
            <a:endParaRPr lang="en-US" dirty="0" smtClean="0"/>
          </a:p>
        </p:txBody>
      </p:sp>
      <p:sp>
        <p:nvSpPr>
          <p:cNvPr id="60419" name="Text Placeholder 3"/>
          <p:cNvSpPr>
            <a:spLocks noGrp="1"/>
          </p:cNvSpPr>
          <p:nvPr>
            <p:ph type="body" sz="quarter" idx="13"/>
          </p:nvPr>
        </p:nvSpPr>
        <p:spPr/>
        <p:txBody>
          <a:bodyPr/>
          <a:lstStyle/>
          <a:p>
            <a:pPr>
              <a:spcBef>
                <a:spcPct val="0"/>
              </a:spcBef>
            </a:pPr>
            <a:r>
              <a:rPr lang="en-US" sz="3200" dirty="0" err="1" smtClean="0"/>
              <a:t>Nonpersonal</a:t>
            </a:r>
            <a:r>
              <a:rPr lang="en-US" sz="3200" dirty="0" smtClean="0"/>
              <a:t> Communication Channels</a:t>
            </a:r>
          </a:p>
          <a:p>
            <a:pPr>
              <a:spcBef>
                <a:spcPct val="0"/>
              </a:spcBef>
            </a:pPr>
            <a:endParaRPr lang="en-US" dirty="0" smtClean="0"/>
          </a:p>
        </p:txBody>
      </p:sp>
      <p:sp>
        <p:nvSpPr>
          <p:cNvPr id="6042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sz="3600" smtClean="0"/>
              <a:t>Steps in Developing Effective Marketing Communication</a:t>
            </a:r>
          </a:p>
        </p:txBody>
      </p:sp>
      <p:sp>
        <p:nvSpPr>
          <p:cNvPr id="62466" name="Rectangle 3"/>
          <p:cNvSpPr>
            <a:spLocks noGrp="1" noChangeArrowheads="1"/>
          </p:cNvSpPr>
          <p:nvPr>
            <p:ph idx="1"/>
          </p:nvPr>
        </p:nvSpPr>
        <p:spPr>
          <a:xfrm>
            <a:off x="1371600" y="1981200"/>
            <a:ext cx="7239000" cy="4191000"/>
          </a:xfrm>
        </p:spPr>
        <p:txBody>
          <a:bodyPr/>
          <a:lstStyle/>
          <a:p>
            <a:pPr marL="533400" indent="-533400">
              <a:buFontTx/>
              <a:buNone/>
            </a:pPr>
            <a:r>
              <a:rPr lang="en-US" dirty="0" smtClean="0"/>
              <a:t>The message’s impact on the target audience is affected by how the audience views the communicator</a:t>
            </a:r>
          </a:p>
          <a:p>
            <a:pPr marL="533400" indent="-533400">
              <a:lnSpc>
                <a:spcPct val="90000"/>
              </a:lnSpc>
            </a:pPr>
            <a:r>
              <a:rPr lang="en-US" dirty="0" smtClean="0"/>
              <a:t>Celebrities</a:t>
            </a:r>
          </a:p>
          <a:p>
            <a:pPr marL="914400" lvl="1" indent="-457200">
              <a:lnSpc>
                <a:spcPct val="90000"/>
              </a:lnSpc>
            </a:pPr>
            <a:r>
              <a:rPr lang="en-US" dirty="0" smtClean="0"/>
              <a:t>Athletes</a:t>
            </a:r>
          </a:p>
          <a:p>
            <a:pPr marL="914400" lvl="1" indent="-457200">
              <a:lnSpc>
                <a:spcPct val="90000"/>
              </a:lnSpc>
            </a:pPr>
            <a:r>
              <a:rPr lang="en-US" dirty="0" smtClean="0"/>
              <a:t>Entertainers</a:t>
            </a:r>
          </a:p>
          <a:p>
            <a:pPr marL="533400" indent="-533400">
              <a:lnSpc>
                <a:spcPct val="90000"/>
              </a:lnSpc>
            </a:pPr>
            <a:r>
              <a:rPr lang="en-US" dirty="0" smtClean="0"/>
              <a:t>Professionals</a:t>
            </a:r>
          </a:p>
          <a:p>
            <a:pPr marL="914400" lvl="1" indent="-457200">
              <a:lnSpc>
                <a:spcPct val="90000"/>
              </a:lnSpc>
            </a:pPr>
            <a:r>
              <a:rPr lang="en-US" dirty="0" smtClean="0"/>
              <a:t>Health care providers</a:t>
            </a:r>
          </a:p>
          <a:p>
            <a:pPr marL="533400" indent="-533400">
              <a:lnSpc>
                <a:spcPct val="90000"/>
              </a:lnSpc>
            </a:pPr>
            <a:endParaRPr lang="en-US" dirty="0" smtClean="0"/>
          </a:p>
        </p:txBody>
      </p:sp>
      <p:sp>
        <p:nvSpPr>
          <p:cNvPr id="62467" name="Text Placeholder 4"/>
          <p:cNvSpPr>
            <a:spLocks noGrp="1"/>
          </p:cNvSpPr>
          <p:nvPr>
            <p:ph type="body" sz="quarter" idx="13"/>
          </p:nvPr>
        </p:nvSpPr>
        <p:spPr/>
        <p:txBody>
          <a:bodyPr/>
          <a:lstStyle/>
          <a:p>
            <a:pPr>
              <a:spcBef>
                <a:spcPct val="0"/>
              </a:spcBef>
            </a:pPr>
            <a:r>
              <a:rPr lang="en-US" sz="3200" dirty="0" smtClean="0"/>
              <a:t>Selecting the Message Source</a:t>
            </a:r>
          </a:p>
          <a:p>
            <a:pPr>
              <a:spcBef>
                <a:spcPct val="0"/>
              </a:spcBef>
            </a:pPr>
            <a:endParaRPr lang="en-US" dirty="0" smtClean="0"/>
          </a:p>
        </p:txBody>
      </p:sp>
      <p:sp>
        <p:nvSpPr>
          <p:cNvPr id="6246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sz="3600" smtClean="0"/>
              <a:t>Steps in Developing Effective Marketing Communication</a:t>
            </a:r>
          </a:p>
        </p:txBody>
      </p:sp>
      <p:sp>
        <p:nvSpPr>
          <p:cNvPr id="64514" name="Rectangle 3"/>
          <p:cNvSpPr>
            <a:spLocks noGrp="1" noChangeArrowheads="1"/>
          </p:cNvSpPr>
          <p:nvPr>
            <p:ph idx="1"/>
          </p:nvPr>
        </p:nvSpPr>
        <p:spPr>
          <a:xfrm>
            <a:off x="838200" y="1981200"/>
            <a:ext cx="7315200" cy="4114800"/>
          </a:xfrm>
        </p:spPr>
        <p:txBody>
          <a:bodyPr/>
          <a:lstStyle/>
          <a:p>
            <a:pPr marL="533400" indent="-533400" algn="ctr">
              <a:buFontTx/>
              <a:buNone/>
            </a:pPr>
            <a:endParaRPr lang="en-US" sz="2800" b="1" i="1" dirty="0" smtClean="0">
              <a:solidFill>
                <a:srgbClr val="1A643E"/>
              </a:solidFill>
              <a:latin typeface="Times New Roman" pitchFamily="18" charset="0"/>
            </a:endParaRPr>
          </a:p>
          <a:p>
            <a:pPr marL="533400" indent="-533400">
              <a:buFontTx/>
              <a:buNone/>
            </a:pPr>
            <a:r>
              <a:rPr lang="en-US" dirty="0" smtClean="0"/>
              <a:t>Involves the communicator understanding the effect on the target audience by measuring behavior resulting from the behavior</a:t>
            </a:r>
          </a:p>
        </p:txBody>
      </p:sp>
      <p:sp>
        <p:nvSpPr>
          <p:cNvPr id="64515" name="Text Placeholder 3"/>
          <p:cNvSpPr>
            <a:spLocks noGrp="1"/>
          </p:cNvSpPr>
          <p:nvPr>
            <p:ph type="body" sz="quarter" idx="13"/>
          </p:nvPr>
        </p:nvSpPr>
        <p:spPr>
          <a:xfrm>
            <a:off x="914400" y="1676400"/>
            <a:ext cx="7162800" cy="381000"/>
          </a:xfrm>
        </p:spPr>
        <p:txBody>
          <a:bodyPr/>
          <a:lstStyle/>
          <a:p>
            <a:pPr>
              <a:spcBef>
                <a:spcPct val="0"/>
              </a:spcBef>
            </a:pPr>
            <a:r>
              <a:rPr lang="en-US" sz="3200" dirty="0" smtClean="0"/>
              <a:t>Collecting Feedback</a:t>
            </a:r>
          </a:p>
          <a:p>
            <a:pPr>
              <a:spcBef>
                <a:spcPct val="0"/>
              </a:spcBef>
            </a:pPr>
            <a:endParaRPr lang="en-US" dirty="0" smtClean="0"/>
          </a:p>
        </p:txBody>
      </p:sp>
      <p:sp>
        <p:nvSpPr>
          <p:cNvPr id="6451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66562" name="Rectangle 3"/>
          <p:cNvSpPr>
            <a:spLocks noGrp="1" noChangeArrowheads="1"/>
          </p:cNvSpPr>
          <p:nvPr>
            <p:ph idx="1"/>
          </p:nvPr>
        </p:nvSpPr>
        <p:spPr>
          <a:xfrm>
            <a:off x="609600" y="1752600"/>
            <a:ext cx="3962400" cy="4038600"/>
          </a:xfrm>
        </p:spPr>
        <p:txBody>
          <a:bodyPr/>
          <a:lstStyle/>
          <a:p>
            <a:pPr marL="533400" indent="-533400" algn="ctr">
              <a:buFontTx/>
              <a:buNone/>
            </a:pPr>
            <a:endParaRPr lang="en-US" sz="2400" b="1" i="1" dirty="0" smtClean="0">
              <a:solidFill>
                <a:srgbClr val="1A643E"/>
              </a:solidFill>
              <a:latin typeface="Times New Roman" pitchFamily="18" charset="0"/>
            </a:endParaRPr>
          </a:p>
          <a:p>
            <a:pPr marL="533400" indent="-533400">
              <a:buFontTx/>
              <a:buNone/>
            </a:pPr>
            <a:r>
              <a:rPr lang="en-US" b="1" dirty="0" smtClean="0"/>
              <a:t>Affordable budget method</a:t>
            </a:r>
            <a:r>
              <a:rPr lang="en-US" dirty="0" smtClean="0"/>
              <a:t> sets the budget at an affordable level</a:t>
            </a:r>
          </a:p>
          <a:p>
            <a:r>
              <a:rPr lang="en-US" dirty="0" smtClean="0"/>
              <a:t>Ignores the effects of promotion on sales</a:t>
            </a:r>
          </a:p>
          <a:p>
            <a:pPr marL="533400" indent="-533400">
              <a:buFontTx/>
              <a:buNone/>
            </a:pPr>
            <a:endParaRPr lang="en-US" sz="2800" dirty="0" smtClean="0"/>
          </a:p>
        </p:txBody>
      </p:sp>
      <p:sp>
        <p:nvSpPr>
          <p:cNvPr id="66563" name="Text Placeholder 3"/>
          <p:cNvSpPr>
            <a:spLocks noGrp="1"/>
          </p:cNvSpPr>
          <p:nvPr>
            <p:ph type="body" sz="quarter" idx="13"/>
          </p:nvPr>
        </p:nvSpPr>
        <p:spPr/>
        <p:txBody>
          <a:bodyPr/>
          <a:lstStyle/>
          <a:p>
            <a:pPr>
              <a:spcBef>
                <a:spcPct val="0"/>
              </a:spcBef>
            </a:pPr>
            <a:r>
              <a:rPr lang="en-US" sz="3200" dirty="0" smtClean="0"/>
              <a:t>Setting the Total Promotion Budget</a:t>
            </a:r>
          </a:p>
          <a:p>
            <a:pPr>
              <a:spcBef>
                <a:spcPct val="0"/>
              </a:spcBef>
            </a:pPr>
            <a:endParaRPr lang="en-US" dirty="0" smtClean="0"/>
          </a:p>
        </p:txBody>
      </p:sp>
      <p:pic>
        <p:nvPicPr>
          <p:cNvPr id="66564" name="Picture 4" descr="ph14_12.jpg"/>
          <p:cNvPicPr>
            <a:picLocks noChangeAspect="1"/>
          </p:cNvPicPr>
          <p:nvPr/>
        </p:nvPicPr>
        <p:blipFill>
          <a:blip r:embed="rId3"/>
          <a:srcRect/>
          <a:stretch>
            <a:fillRect/>
          </a:stretch>
        </p:blipFill>
        <p:spPr bwMode="auto">
          <a:xfrm>
            <a:off x="4692650" y="2438400"/>
            <a:ext cx="3765550" cy="2438400"/>
          </a:xfrm>
          <a:prstGeom prst="rect">
            <a:avLst/>
          </a:prstGeom>
          <a:noFill/>
          <a:ln w="9525">
            <a:noFill/>
            <a:miter lim="800000"/>
            <a:headEnd/>
            <a:tailEnd/>
          </a:ln>
        </p:spPr>
      </p:pic>
      <p:sp>
        <p:nvSpPr>
          <p:cNvPr id="6656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Rectangle 3"/>
          <p:cNvSpPr>
            <a:spLocks noGrp="1" noChangeArrowheads="1"/>
          </p:cNvSpPr>
          <p:nvPr>
            <p:ph idx="1"/>
          </p:nvPr>
        </p:nvSpPr>
        <p:spPr>
          <a:xfrm>
            <a:off x="990600" y="1981200"/>
            <a:ext cx="7467600" cy="4114800"/>
          </a:xfrm>
        </p:spPr>
        <p:txBody>
          <a:bodyPr/>
          <a:lstStyle/>
          <a:p>
            <a:pPr marL="533400" indent="-533400" algn="ctr">
              <a:lnSpc>
                <a:spcPct val="90000"/>
              </a:lnSpc>
              <a:buFontTx/>
              <a:buNone/>
            </a:pPr>
            <a:endParaRPr lang="en-US" sz="1200" b="1" i="1" dirty="0" smtClean="0">
              <a:latin typeface="Times New Roman" pitchFamily="18" charset="0"/>
            </a:endParaRPr>
          </a:p>
          <a:p>
            <a:pPr marL="533400" indent="-533400">
              <a:buFontTx/>
              <a:buNone/>
            </a:pPr>
            <a:r>
              <a:rPr lang="en-US" sz="2800" b="1" dirty="0" smtClean="0"/>
              <a:t>Percentage of sales</a:t>
            </a:r>
            <a:r>
              <a:rPr lang="en-US" sz="2800" dirty="0" smtClean="0"/>
              <a:t> </a:t>
            </a:r>
            <a:r>
              <a:rPr lang="en-US" sz="2800" b="1" dirty="0" smtClean="0"/>
              <a:t>method</a:t>
            </a:r>
            <a:r>
              <a:rPr lang="en-US" sz="2800" dirty="0" smtClean="0"/>
              <a:t> sets the budget at a certain percentage of current or forecasted sales or unit sales price</a:t>
            </a:r>
          </a:p>
          <a:p>
            <a:pPr marL="533400" indent="-533400"/>
            <a:r>
              <a:rPr lang="en-US" sz="2800" dirty="0" smtClean="0"/>
              <a:t>Easy to use and helps management think about the relationship between promotion, selling price, and profit per unit</a:t>
            </a:r>
          </a:p>
          <a:p>
            <a:pPr marL="533400" indent="-533400"/>
            <a:r>
              <a:rPr lang="en-US" sz="2800" dirty="0" smtClean="0"/>
              <a:t>Wrongly views sales as the cause rather than the result of promotion</a:t>
            </a:r>
          </a:p>
          <a:p>
            <a:pPr marL="533400" indent="-533400">
              <a:lnSpc>
                <a:spcPct val="90000"/>
              </a:lnSpc>
            </a:pPr>
            <a:endParaRPr lang="en-US" sz="2800" dirty="0" smtClean="0"/>
          </a:p>
        </p:txBody>
      </p:sp>
      <p:sp>
        <p:nvSpPr>
          <p:cNvPr id="68610" name="Text Placeholder 3"/>
          <p:cNvSpPr>
            <a:spLocks noGrp="1"/>
          </p:cNvSpPr>
          <p:nvPr>
            <p:ph type="body" sz="quarter" idx="13"/>
          </p:nvPr>
        </p:nvSpPr>
        <p:spPr/>
        <p:txBody>
          <a:bodyPr/>
          <a:lstStyle/>
          <a:p>
            <a:pPr>
              <a:spcBef>
                <a:spcPct val="0"/>
              </a:spcBef>
            </a:pPr>
            <a:r>
              <a:rPr lang="en-US" smtClean="0"/>
              <a:t>Setting the Total Promotion Budget</a:t>
            </a:r>
          </a:p>
          <a:p>
            <a:pPr>
              <a:spcBef>
                <a:spcPct val="0"/>
              </a:spcBef>
            </a:pPr>
            <a:endParaRPr lang="en-US" smtClean="0"/>
          </a:p>
        </p:txBody>
      </p:sp>
      <p:sp>
        <p:nvSpPr>
          <p:cNvPr id="68611"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6861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3"/>
          <p:cNvSpPr>
            <a:spLocks noGrp="1" noChangeArrowheads="1"/>
          </p:cNvSpPr>
          <p:nvPr>
            <p:ph idx="1"/>
          </p:nvPr>
        </p:nvSpPr>
        <p:spPr>
          <a:xfrm>
            <a:off x="685800" y="1981200"/>
            <a:ext cx="7543800" cy="4114800"/>
          </a:xfrm>
        </p:spPr>
        <p:txBody>
          <a:bodyPr/>
          <a:lstStyle/>
          <a:p>
            <a:pPr marL="533400" indent="-533400" algn="ctr">
              <a:buFontTx/>
              <a:buNone/>
            </a:pPr>
            <a:endParaRPr lang="en-US" sz="2400" b="1" i="1" dirty="0" smtClean="0">
              <a:latin typeface="Times New Roman" pitchFamily="18" charset="0"/>
            </a:endParaRPr>
          </a:p>
          <a:p>
            <a:pPr marL="533400" indent="-533400">
              <a:buFontTx/>
              <a:buNone/>
            </a:pPr>
            <a:r>
              <a:rPr lang="en-US" b="1" dirty="0" smtClean="0"/>
              <a:t>Competitive-parity method</a:t>
            </a:r>
            <a:r>
              <a:rPr lang="en-US" dirty="0" smtClean="0"/>
              <a:t> sets the budget to match competitor outlays</a:t>
            </a:r>
          </a:p>
          <a:p>
            <a:pPr marL="533400" indent="-533400"/>
            <a:r>
              <a:rPr lang="en-US" dirty="0" smtClean="0"/>
              <a:t>Represents industry standards</a:t>
            </a:r>
          </a:p>
          <a:p>
            <a:pPr marL="533400" indent="-533400"/>
            <a:r>
              <a:rPr lang="en-US" dirty="0" smtClean="0"/>
              <a:t>Avoids promotion wars</a:t>
            </a:r>
          </a:p>
        </p:txBody>
      </p:sp>
      <p:sp>
        <p:nvSpPr>
          <p:cNvPr id="70658" name="Text Placeholder 3"/>
          <p:cNvSpPr>
            <a:spLocks noGrp="1"/>
          </p:cNvSpPr>
          <p:nvPr>
            <p:ph type="body" sz="quarter" idx="13"/>
          </p:nvPr>
        </p:nvSpPr>
        <p:spPr/>
        <p:txBody>
          <a:bodyPr/>
          <a:lstStyle/>
          <a:p>
            <a:pPr marL="533400" indent="-533400">
              <a:spcBef>
                <a:spcPct val="0"/>
              </a:spcBef>
            </a:pPr>
            <a:r>
              <a:rPr lang="en-US" sz="3200" dirty="0" smtClean="0"/>
              <a:t>Setting the Total Promotion Budget</a:t>
            </a:r>
          </a:p>
        </p:txBody>
      </p:sp>
      <p:sp>
        <p:nvSpPr>
          <p:cNvPr id="70659" name="Rectangle 2"/>
          <p:cNvSpPr>
            <a:spLocks noGrp="1" noChangeArrowheads="1"/>
          </p:cNvSpPr>
          <p:nvPr>
            <p:ph type="title"/>
          </p:nvPr>
        </p:nvSpPr>
        <p:spPr/>
        <p:txBody>
          <a:bodyPr/>
          <a:lstStyle/>
          <a:p>
            <a:r>
              <a:rPr lang="en-US" sz="3200" smtClean="0"/>
              <a:t>Setting the Total Promotion </a:t>
            </a:r>
            <a:br>
              <a:rPr lang="en-US" sz="3200" smtClean="0"/>
            </a:br>
            <a:r>
              <a:rPr lang="en-US" sz="3200" smtClean="0"/>
              <a:t>Budget and Mix</a:t>
            </a:r>
          </a:p>
        </p:txBody>
      </p:sp>
      <p:sp>
        <p:nvSpPr>
          <p:cNvPr id="7066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p:txBody>
          <a:bodyPr/>
          <a:lstStyle/>
          <a:p>
            <a:r>
              <a:rPr lang="en-US" dirty="0" smtClean="0"/>
              <a:t>The promotion mix is the specific blend of advertising, public relations, personal selling, and direct-marketing tools that the company uses to persuasively communicate customer value and build customer relationships</a:t>
            </a:r>
          </a:p>
        </p:txBody>
      </p:sp>
      <p:sp>
        <p:nvSpPr>
          <p:cNvPr id="17410" name="Rectangle 2"/>
          <p:cNvSpPr>
            <a:spLocks noGrp="1" noChangeArrowheads="1"/>
          </p:cNvSpPr>
          <p:nvPr>
            <p:ph type="title"/>
          </p:nvPr>
        </p:nvSpPr>
        <p:spPr/>
        <p:txBody>
          <a:bodyPr/>
          <a:lstStyle/>
          <a:p>
            <a:r>
              <a:rPr lang="en-US" smtClean="0"/>
              <a:t>The Promotion Mix</a:t>
            </a:r>
          </a:p>
        </p:txBody>
      </p:sp>
      <p:sp>
        <p:nvSpPr>
          <p:cNvPr id="1741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Rectangle 3"/>
          <p:cNvSpPr>
            <a:spLocks noGrp="1" noChangeArrowheads="1"/>
          </p:cNvSpPr>
          <p:nvPr>
            <p:ph idx="1"/>
          </p:nvPr>
        </p:nvSpPr>
        <p:spPr/>
        <p:txBody>
          <a:bodyPr/>
          <a:lstStyle/>
          <a:p>
            <a:pPr marL="533400" indent="-533400" algn="ctr">
              <a:buFontTx/>
              <a:buNone/>
            </a:pPr>
            <a:endParaRPr lang="en-US" sz="1200" b="1" i="1" dirty="0" smtClean="0">
              <a:latin typeface="Times New Roman" pitchFamily="18" charset="0"/>
            </a:endParaRPr>
          </a:p>
          <a:p>
            <a:pPr marL="533400" indent="-533400">
              <a:buFontTx/>
              <a:buNone/>
            </a:pPr>
            <a:r>
              <a:rPr lang="en-US" b="1" dirty="0" smtClean="0"/>
              <a:t>Objective-and-task method </a:t>
            </a:r>
            <a:r>
              <a:rPr lang="en-US" dirty="0" smtClean="0"/>
              <a:t>sets the budget based on what the firm wants to accomplish with promotion and includes:</a:t>
            </a:r>
          </a:p>
          <a:p>
            <a:pPr marL="533400" indent="-533400"/>
            <a:r>
              <a:rPr lang="en-US" dirty="0" smtClean="0"/>
              <a:t>Defining promotion objectives</a:t>
            </a:r>
          </a:p>
          <a:p>
            <a:pPr marL="533400" indent="-533400"/>
            <a:r>
              <a:rPr lang="en-US" dirty="0" smtClean="0"/>
              <a:t>Determining tasks to achieve the objectives</a:t>
            </a:r>
          </a:p>
          <a:p>
            <a:pPr marL="533400" indent="-533400"/>
            <a:r>
              <a:rPr lang="en-US" dirty="0" smtClean="0"/>
              <a:t>Estimating costs</a:t>
            </a:r>
            <a:endParaRPr lang="en-US" b="1" dirty="0" smtClean="0"/>
          </a:p>
        </p:txBody>
      </p:sp>
      <p:sp>
        <p:nvSpPr>
          <p:cNvPr id="72706" name="Text Placeholder 3"/>
          <p:cNvSpPr>
            <a:spLocks noGrp="1"/>
          </p:cNvSpPr>
          <p:nvPr>
            <p:ph type="body" sz="quarter" idx="13"/>
          </p:nvPr>
        </p:nvSpPr>
        <p:spPr/>
        <p:txBody>
          <a:bodyPr/>
          <a:lstStyle/>
          <a:p>
            <a:pPr>
              <a:spcBef>
                <a:spcPct val="0"/>
              </a:spcBef>
            </a:pPr>
            <a:r>
              <a:rPr lang="en-US" sz="3200" dirty="0" smtClean="0"/>
              <a:t>Setting the Total Promotion Budget</a:t>
            </a:r>
          </a:p>
          <a:p>
            <a:pPr>
              <a:spcBef>
                <a:spcPct val="0"/>
              </a:spcBef>
            </a:pPr>
            <a:endParaRPr lang="en-US" dirty="0" smtClean="0"/>
          </a:p>
        </p:txBody>
      </p:sp>
      <p:sp>
        <p:nvSpPr>
          <p:cNvPr id="72707" name="Rectangle 2"/>
          <p:cNvSpPr>
            <a:spLocks noGrp="1" noChangeArrowheads="1"/>
          </p:cNvSpPr>
          <p:nvPr>
            <p:ph type="title"/>
          </p:nvPr>
        </p:nvSpPr>
        <p:spPr/>
        <p:txBody>
          <a:bodyPr/>
          <a:lstStyle/>
          <a:p>
            <a:r>
              <a:rPr lang="en-US" sz="3400" smtClean="0"/>
              <a:t>Setting the Total Promotion </a:t>
            </a:r>
            <a:br>
              <a:rPr lang="en-US" sz="3400" smtClean="0"/>
            </a:br>
            <a:r>
              <a:rPr lang="en-US" sz="3400" smtClean="0"/>
              <a:t>Budget and Mix</a:t>
            </a:r>
          </a:p>
        </p:txBody>
      </p:sp>
      <p:sp>
        <p:nvSpPr>
          <p:cNvPr id="7270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74754" name="Rectangle 3"/>
          <p:cNvSpPr>
            <a:spLocks noGrp="1" noChangeArrowheads="1"/>
          </p:cNvSpPr>
          <p:nvPr>
            <p:ph idx="1"/>
          </p:nvPr>
        </p:nvSpPr>
        <p:spPr/>
        <p:txBody>
          <a:bodyPr/>
          <a:lstStyle/>
          <a:p>
            <a:pPr marL="0" indent="0">
              <a:buNone/>
            </a:pPr>
            <a:endParaRPr lang="en-US" dirty="0" smtClean="0"/>
          </a:p>
          <a:p>
            <a:pPr marL="0" indent="0">
              <a:buNone/>
            </a:pPr>
            <a:r>
              <a:rPr lang="en-US" dirty="0" smtClean="0"/>
              <a:t>Advertising reaches masses of geographically dispersed buyers at a low cost per exposure, and it enables the seller to repeat a message many times</a:t>
            </a:r>
          </a:p>
          <a:p>
            <a:r>
              <a:rPr lang="en-US" dirty="0" smtClean="0"/>
              <a:t>Is impersonal and one-way communication</a:t>
            </a:r>
          </a:p>
          <a:p>
            <a:endParaRPr lang="en-US" dirty="0" smtClean="0"/>
          </a:p>
        </p:txBody>
      </p:sp>
      <p:sp>
        <p:nvSpPr>
          <p:cNvPr id="74755" name="Text Placeholder 3"/>
          <p:cNvSpPr>
            <a:spLocks noGrp="1"/>
          </p:cNvSpPr>
          <p:nvPr>
            <p:ph type="body" sz="quarter" idx="13"/>
          </p:nvPr>
        </p:nvSpPr>
        <p:spPr/>
        <p:txBody>
          <a:bodyPr/>
          <a:lstStyle/>
          <a:p>
            <a:pPr>
              <a:spcBef>
                <a:spcPct val="0"/>
              </a:spcBef>
            </a:pPr>
            <a:r>
              <a:rPr lang="en-US" sz="3200" dirty="0" smtClean="0"/>
              <a:t>Shaping the Overall Promotion Mix</a:t>
            </a:r>
          </a:p>
          <a:p>
            <a:pPr>
              <a:spcBef>
                <a:spcPct val="0"/>
              </a:spcBef>
            </a:pPr>
            <a:r>
              <a:rPr lang="en-US" sz="3200" dirty="0" smtClean="0"/>
              <a:t>The Nature of Each Promotion Tool</a:t>
            </a:r>
          </a:p>
          <a:p>
            <a:pPr>
              <a:spcBef>
                <a:spcPct val="0"/>
              </a:spcBef>
            </a:pPr>
            <a:endParaRPr lang="en-US" dirty="0" smtClean="0"/>
          </a:p>
        </p:txBody>
      </p:sp>
      <p:sp>
        <p:nvSpPr>
          <p:cNvPr id="7475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Rectangle 3"/>
          <p:cNvSpPr>
            <a:spLocks noGrp="1" noChangeArrowheads="1"/>
          </p:cNvSpPr>
          <p:nvPr>
            <p:ph idx="1"/>
          </p:nvPr>
        </p:nvSpPr>
        <p:spPr>
          <a:xfrm>
            <a:off x="457200" y="1981200"/>
            <a:ext cx="5257800" cy="4114800"/>
          </a:xfrm>
        </p:spPr>
        <p:txBody>
          <a:bodyPr/>
          <a:lstStyle/>
          <a:p>
            <a:pPr marL="533400" indent="-533400">
              <a:lnSpc>
                <a:spcPct val="80000"/>
              </a:lnSpc>
              <a:buFontTx/>
              <a:buNone/>
            </a:pPr>
            <a:endParaRPr lang="en-US" b="1" dirty="0" smtClean="0"/>
          </a:p>
          <a:p>
            <a:pPr marL="533400" indent="-533400">
              <a:lnSpc>
                <a:spcPct val="90000"/>
              </a:lnSpc>
              <a:buFontTx/>
              <a:buNone/>
            </a:pPr>
            <a:r>
              <a:rPr lang="en-US" sz="3000" b="1" dirty="0" smtClean="0"/>
              <a:t>Personal selling</a:t>
            </a:r>
            <a:r>
              <a:rPr lang="en-US" sz="3000" dirty="0" smtClean="0"/>
              <a:t> is the most effective method at certain stages of the buying process, particularly in building buyers’ preferences, convictions, actions, and developing customer relationships</a:t>
            </a:r>
          </a:p>
          <a:p>
            <a:pPr>
              <a:lnSpc>
                <a:spcPct val="90000"/>
              </a:lnSpc>
            </a:pPr>
            <a:r>
              <a:rPr lang="en-US" sz="3000" dirty="0" smtClean="0"/>
              <a:t>However, it is most costly tool</a:t>
            </a:r>
          </a:p>
        </p:txBody>
      </p:sp>
      <p:sp>
        <p:nvSpPr>
          <p:cNvPr id="76802" name="Text Placeholder 6"/>
          <p:cNvSpPr>
            <a:spLocks noGrp="1"/>
          </p:cNvSpPr>
          <p:nvPr>
            <p:ph type="body" sz="quarter" idx="13"/>
          </p:nvPr>
        </p:nvSpPr>
        <p:spPr/>
        <p:txBody>
          <a:bodyPr/>
          <a:lstStyle/>
          <a:p>
            <a:pPr>
              <a:spcBef>
                <a:spcPct val="0"/>
              </a:spcBef>
            </a:pPr>
            <a:r>
              <a:rPr lang="en-US" sz="3200" dirty="0" smtClean="0"/>
              <a:t>Shaping the Overall Promotion Mix</a:t>
            </a:r>
          </a:p>
          <a:p>
            <a:pPr>
              <a:spcBef>
                <a:spcPct val="0"/>
              </a:spcBef>
            </a:pPr>
            <a:r>
              <a:rPr lang="en-US" sz="3200" dirty="0" smtClean="0"/>
              <a:t>The Nature of Each Promotion Tool</a:t>
            </a:r>
          </a:p>
          <a:p>
            <a:pPr>
              <a:spcBef>
                <a:spcPct val="0"/>
              </a:spcBef>
            </a:pPr>
            <a:endParaRPr lang="en-US" dirty="0" smtClean="0"/>
          </a:p>
        </p:txBody>
      </p:sp>
      <p:sp>
        <p:nvSpPr>
          <p:cNvPr id="76803"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pic>
        <p:nvPicPr>
          <p:cNvPr id="76804" name="Picture 4" descr="ph14_13.jpg"/>
          <p:cNvPicPr>
            <a:picLocks noChangeAspect="1"/>
          </p:cNvPicPr>
          <p:nvPr/>
        </p:nvPicPr>
        <p:blipFill>
          <a:blip r:embed="rId3"/>
          <a:srcRect/>
          <a:stretch>
            <a:fillRect/>
          </a:stretch>
        </p:blipFill>
        <p:spPr bwMode="auto">
          <a:xfrm>
            <a:off x="6005513" y="2286000"/>
            <a:ext cx="2755900" cy="2895600"/>
          </a:xfrm>
          <a:prstGeom prst="rect">
            <a:avLst/>
          </a:prstGeom>
          <a:noFill/>
          <a:ln w="9525">
            <a:noFill/>
            <a:miter lim="800000"/>
            <a:headEnd/>
            <a:tailEnd/>
          </a:ln>
        </p:spPr>
      </p:pic>
      <p:sp>
        <p:nvSpPr>
          <p:cNvPr id="7680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3"/>
          <p:cNvSpPr>
            <a:spLocks noGrp="1" noChangeArrowheads="1"/>
          </p:cNvSpPr>
          <p:nvPr>
            <p:ph idx="1"/>
          </p:nvPr>
        </p:nvSpPr>
        <p:spPr/>
        <p:txBody>
          <a:bodyPr/>
          <a:lstStyle/>
          <a:p>
            <a:pPr marL="533400" indent="-533400" algn="ctr">
              <a:buFontTx/>
              <a:buNone/>
            </a:pPr>
            <a:endParaRPr lang="en-US" sz="1200" b="1" i="1" dirty="0" smtClean="0">
              <a:latin typeface="Times New Roman" pitchFamily="18" charset="0"/>
            </a:endParaRPr>
          </a:p>
          <a:p>
            <a:pPr marL="533400" indent="-533400">
              <a:buFontTx/>
              <a:buNone/>
            </a:pPr>
            <a:r>
              <a:rPr lang="en-US" b="1" dirty="0" smtClean="0"/>
              <a:t>Sales promotion</a:t>
            </a:r>
            <a:r>
              <a:rPr lang="en-US" dirty="0" smtClean="0"/>
              <a:t> includes coupons, contests, cents-off deals, and premiums that attract consumer attention and offer strong incentives to purchase, and can be used to dramatize product offers and to boost sagging sales</a:t>
            </a:r>
          </a:p>
          <a:p>
            <a:r>
              <a:rPr lang="en-US" dirty="0" smtClean="0"/>
              <a:t>Not as effective at building relationships and brand preference</a:t>
            </a:r>
          </a:p>
        </p:txBody>
      </p:sp>
      <p:sp>
        <p:nvSpPr>
          <p:cNvPr id="78850" name="Text Placeholder 3"/>
          <p:cNvSpPr>
            <a:spLocks noGrp="1"/>
          </p:cNvSpPr>
          <p:nvPr>
            <p:ph type="body" sz="quarter" idx="13"/>
          </p:nvPr>
        </p:nvSpPr>
        <p:spPr/>
        <p:txBody>
          <a:bodyPr/>
          <a:lstStyle/>
          <a:p>
            <a:pPr marL="533400" indent="-533400">
              <a:spcBef>
                <a:spcPct val="0"/>
              </a:spcBef>
            </a:pPr>
            <a:r>
              <a:rPr lang="en-US" sz="3200" dirty="0" smtClean="0"/>
              <a:t>Shaping the Overall Promotion Mix</a:t>
            </a:r>
          </a:p>
          <a:p>
            <a:pPr marL="533400" indent="-533400">
              <a:spcBef>
                <a:spcPct val="0"/>
              </a:spcBef>
            </a:pPr>
            <a:r>
              <a:rPr lang="en-US" sz="3200" dirty="0" smtClean="0"/>
              <a:t>The Nature of Each Promotion Tool</a:t>
            </a:r>
          </a:p>
          <a:p>
            <a:pPr marL="533400" indent="-533400">
              <a:spcBef>
                <a:spcPct val="0"/>
              </a:spcBef>
            </a:pPr>
            <a:endParaRPr lang="en-US" dirty="0" smtClean="0"/>
          </a:p>
        </p:txBody>
      </p:sp>
      <p:sp>
        <p:nvSpPr>
          <p:cNvPr id="78851"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7885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Rectangle 3"/>
          <p:cNvSpPr>
            <a:spLocks noGrp="1" noChangeArrowheads="1"/>
          </p:cNvSpPr>
          <p:nvPr>
            <p:ph idx="1"/>
          </p:nvPr>
        </p:nvSpPr>
        <p:spPr/>
        <p:txBody>
          <a:bodyPr/>
          <a:lstStyle/>
          <a:p>
            <a:pPr marL="533400" indent="-533400" algn="ctr">
              <a:lnSpc>
                <a:spcPct val="90000"/>
              </a:lnSpc>
              <a:buFontTx/>
              <a:buNone/>
            </a:pPr>
            <a:endParaRPr lang="en-US" b="1" i="1" dirty="0" smtClean="0">
              <a:solidFill>
                <a:srgbClr val="333399"/>
              </a:solidFill>
              <a:latin typeface="Times New Roman" pitchFamily="18" charset="0"/>
            </a:endParaRPr>
          </a:p>
          <a:p>
            <a:pPr marL="533400" indent="-533400">
              <a:lnSpc>
                <a:spcPct val="90000"/>
              </a:lnSpc>
              <a:buFontTx/>
              <a:buNone/>
            </a:pPr>
            <a:r>
              <a:rPr lang="en-US" sz="3000" b="1" dirty="0" smtClean="0"/>
              <a:t>Public relations</a:t>
            </a:r>
            <a:r>
              <a:rPr lang="en-US" sz="3000" dirty="0" smtClean="0"/>
              <a:t> is a very believable form of promotion that includes news stories, features, sponsorships, and events</a:t>
            </a:r>
          </a:p>
          <a:p>
            <a:pPr marL="533400" indent="-533400">
              <a:lnSpc>
                <a:spcPct val="90000"/>
              </a:lnSpc>
              <a:buFontTx/>
              <a:buNone/>
            </a:pPr>
            <a:r>
              <a:rPr lang="en-US" sz="3000" b="1" dirty="0" smtClean="0"/>
              <a:t>Direct marketing</a:t>
            </a:r>
            <a:r>
              <a:rPr lang="en-US" sz="3000" dirty="0" smtClean="0"/>
              <a:t> is a non-public, immediate, customized, and interactive promotional tool that includes direct mail, catalogs, telemarketing, and online marketing</a:t>
            </a:r>
          </a:p>
        </p:txBody>
      </p:sp>
      <p:sp>
        <p:nvSpPr>
          <p:cNvPr id="80898" name="Text Placeholder 3"/>
          <p:cNvSpPr>
            <a:spLocks noGrp="1"/>
          </p:cNvSpPr>
          <p:nvPr>
            <p:ph type="body" sz="quarter" idx="13"/>
          </p:nvPr>
        </p:nvSpPr>
        <p:spPr/>
        <p:txBody>
          <a:bodyPr/>
          <a:lstStyle/>
          <a:p>
            <a:pPr marL="533400" indent="-533400">
              <a:lnSpc>
                <a:spcPct val="90000"/>
              </a:lnSpc>
              <a:spcBef>
                <a:spcPct val="0"/>
              </a:spcBef>
            </a:pPr>
            <a:r>
              <a:rPr lang="en-US" sz="3200" dirty="0" smtClean="0"/>
              <a:t>Shaping the Overall Promotion Mix</a:t>
            </a:r>
          </a:p>
          <a:p>
            <a:pPr marL="533400" indent="-533400">
              <a:lnSpc>
                <a:spcPct val="90000"/>
              </a:lnSpc>
              <a:spcBef>
                <a:spcPct val="0"/>
              </a:spcBef>
            </a:pPr>
            <a:r>
              <a:rPr lang="en-US" sz="3200" dirty="0" smtClean="0"/>
              <a:t>The Nature of Each Promotion Tool</a:t>
            </a:r>
          </a:p>
          <a:p>
            <a:pPr marL="533400" indent="-533400">
              <a:spcBef>
                <a:spcPct val="0"/>
              </a:spcBef>
            </a:pPr>
            <a:endParaRPr lang="en-US" dirty="0" smtClean="0"/>
          </a:p>
        </p:txBody>
      </p:sp>
      <p:sp>
        <p:nvSpPr>
          <p:cNvPr id="80899"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8090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Rectangle 3"/>
          <p:cNvSpPr>
            <a:spLocks noGrp="1" noChangeArrowheads="1"/>
          </p:cNvSpPr>
          <p:nvPr>
            <p:ph type="body" sz="half" idx="4294967295"/>
          </p:nvPr>
        </p:nvSpPr>
        <p:spPr>
          <a:xfrm>
            <a:off x="1219200" y="1828800"/>
            <a:ext cx="6665913" cy="533400"/>
          </a:xfrm>
        </p:spPr>
        <p:txBody>
          <a:bodyPr/>
          <a:lstStyle/>
          <a:p>
            <a:pPr marL="533400" indent="-533400" algn="ctr">
              <a:buFontTx/>
              <a:buNone/>
            </a:pPr>
            <a:r>
              <a:rPr lang="en-US" b="1" dirty="0" smtClean="0">
                <a:solidFill>
                  <a:schemeClr val="tx2"/>
                </a:solidFill>
              </a:rPr>
              <a:t>Promotion Mix Strategies</a:t>
            </a:r>
          </a:p>
          <a:p>
            <a:pPr marL="533400" indent="-533400" algn="ctr">
              <a:buFontTx/>
              <a:buNone/>
            </a:pPr>
            <a:endParaRPr lang="en-US" sz="2400" b="1" i="1" dirty="0" smtClean="0">
              <a:latin typeface="Times New Roman" pitchFamily="18" charset="0"/>
            </a:endParaRPr>
          </a:p>
          <a:p>
            <a:pPr marL="533400" indent="-533400">
              <a:buFontTx/>
              <a:buNone/>
            </a:pPr>
            <a:endParaRPr lang="en-US" sz="2800" dirty="0" smtClean="0"/>
          </a:p>
        </p:txBody>
      </p:sp>
      <p:sp>
        <p:nvSpPr>
          <p:cNvPr id="82946" name="Rectangle 2"/>
          <p:cNvSpPr>
            <a:spLocks noGrp="1" noChangeArrowheads="1"/>
          </p:cNvSpPr>
          <p:nvPr>
            <p:ph type="title"/>
          </p:nvPr>
        </p:nvSpPr>
        <p:spPr>
          <a:xfrm>
            <a:off x="685800" y="228600"/>
            <a:ext cx="7772400" cy="1143000"/>
          </a:xfrm>
        </p:spPr>
        <p:txBody>
          <a:bodyPr/>
          <a:lstStyle/>
          <a:p>
            <a:r>
              <a:rPr lang="en-US" smtClean="0"/>
              <a:t>Shaping the Overall Promotion </a:t>
            </a:r>
            <a:br>
              <a:rPr lang="en-US" smtClean="0"/>
            </a:br>
            <a:r>
              <a:rPr lang="en-US" smtClean="0"/>
              <a:t>Mix</a:t>
            </a:r>
          </a:p>
        </p:txBody>
      </p:sp>
      <p:pic>
        <p:nvPicPr>
          <p:cNvPr id="82947" name="Picture 6" descr="fig14_04wo"/>
          <p:cNvPicPr>
            <a:picLocks noChangeAspect="1" noChangeArrowheads="1"/>
          </p:cNvPicPr>
          <p:nvPr/>
        </p:nvPicPr>
        <p:blipFill>
          <a:blip r:embed="rId3"/>
          <a:srcRect/>
          <a:stretch>
            <a:fillRect/>
          </a:stretch>
        </p:blipFill>
        <p:spPr bwMode="auto">
          <a:xfrm>
            <a:off x="533400" y="2817813"/>
            <a:ext cx="7924800" cy="2973387"/>
          </a:xfrm>
          <a:prstGeom prst="rect">
            <a:avLst/>
          </a:prstGeom>
          <a:noFill/>
          <a:ln w="9525">
            <a:noFill/>
            <a:miter lim="800000"/>
            <a:headEnd/>
            <a:tailEnd/>
          </a:ln>
        </p:spPr>
      </p:pic>
      <p:sp>
        <p:nvSpPr>
          <p:cNvPr id="8294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3"/>
          <p:cNvSpPr>
            <a:spLocks noGrp="1" noChangeArrowheads="1"/>
          </p:cNvSpPr>
          <p:nvPr>
            <p:ph idx="1"/>
          </p:nvPr>
        </p:nvSpPr>
        <p:spPr>
          <a:xfrm>
            <a:off x="457200" y="1752600"/>
            <a:ext cx="8458200" cy="4800600"/>
          </a:xfrm>
        </p:spPr>
        <p:txBody>
          <a:bodyPr/>
          <a:lstStyle/>
          <a:p>
            <a:r>
              <a:rPr lang="en-US" sz="2400" dirty="0" smtClean="0"/>
              <a:t>Communicate openly and honestly with consumers and resellers </a:t>
            </a:r>
          </a:p>
          <a:p>
            <a:r>
              <a:rPr lang="en-US" sz="2400" dirty="0" smtClean="0"/>
              <a:t>Avoid deceptive or false advertising</a:t>
            </a:r>
          </a:p>
          <a:p>
            <a:r>
              <a:rPr lang="en-US" sz="2400" dirty="0" smtClean="0"/>
              <a:t>Avoid bait-and-switch advertising</a:t>
            </a:r>
          </a:p>
          <a:p>
            <a:r>
              <a:rPr lang="en-US" sz="2400" dirty="0" smtClean="0"/>
              <a:t>Conform to all federal, state, and local regulations</a:t>
            </a:r>
          </a:p>
        </p:txBody>
      </p:sp>
      <p:sp>
        <p:nvSpPr>
          <p:cNvPr id="84994" name="Rectangle 2"/>
          <p:cNvSpPr>
            <a:spLocks noGrp="1" noChangeArrowheads="1"/>
          </p:cNvSpPr>
          <p:nvPr>
            <p:ph type="title"/>
          </p:nvPr>
        </p:nvSpPr>
        <p:spPr/>
        <p:txBody>
          <a:bodyPr/>
          <a:lstStyle/>
          <a:p>
            <a:r>
              <a:rPr lang="en-US" smtClean="0"/>
              <a:t>Socially Responsible Marketing Communication</a:t>
            </a:r>
          </a:p>
        </p:txBody>
      </p:sp>
      <p:sp>
        <p:nvSpPr>
          <p:cNvPr id="84995" name="Rectangle 3"/>
          <p:cNvSpPr txBox="1">
            <a:spLocks noChangeArrowheads="1"/>
          </p:cNvSpPr>
          <p:nvPr/>
        </p:nvSpPr>
        <p:spPr bwMode="auto">
          <a:xfrm>
            <a:off x="457200" y="3886200"/>
            <a:ext cx="59436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2400" dirty="0">
                <a:latin typeface="Calibri" pitchFamily="34" charset="0"/>
                <a:cs typeface="ヒラギノ角ゴ Pro W3"/>
              </a:rPr>
              <a:t>Follow rules of “fair competition”</a:t>
            </a:r>
          </a:p>
          <a:p>
            <a:pPr marL="342900" indent="-342900" eaLnBrk="0" hangingPunct="0">
              <a:spcBef>
                <a:spcPct val="20000"/>
              </a:spcBef>
              <a:buFontTx/>
              <a:buChar char="•"/>
            </a:pPr>
            <a:r>
              <a:rPr lang="en-US" sz="2400" dirty="0">
                <a:latin typeface="Calibri" pitchFamily="34" charset="0"/>
                <a:cs typeface="ヒラギノ角ゴ Pro W3"/>
              </a:rPr>
              <a:t>Do not offer bribes</a:t>
            </a:r>
          </a:p>
          <a:p>
            <a:pPr marL="342900" indent="-342900" eaLnBrk="0" hangingPunct="0">
              <a:spcBef>
                <a:spcPct val="20000"/>
              </a:spcBef>
              <a:buFontTx/>
              <a:buChar char="•"/>
            </a:pPr>
            <a:r>
              <a:rPr lang="en-US" sz="2400" dirty="0">
                <a:latin typeface="Calibri" pitchFamily="34" charset="0"/>
                <a:cs typeface="ヒラギノ角ゴ Pro W3"/>
              </a:rPr>
              <a:t>Do not attempt to obtain competitors’ trade secrets </a:t>
            </a:r>
          </a:p>
          <a:p>
            <a:pPr marL="342900" indent="-342900" eaLnBrk="0" hangingPunct="0">
              <a:spcBef>
                <a:spcPct val="20000"/>
              </a:spcBef>
              <a:buFontTx/>
              <a:buChar char="•"/>
            </a:pPr>
            <a:r>
              <a:rPr lang="en-US" sz="2400" dirty="0">
                <a:latin typeface="Calibri" pitchFamily="34" charset="0"/>
                <a:cs typeface="ヒラギノ角ゴ Pro W3"/>
              </a:rPr>
              <a:t>Do not disparage competitors or their products</a:t>
            </a:r>
          </a:p>
        </p:txBody>
      </p:sp>
      <p:pic>
        <p:nvPicPr>
          <p:cNvPr id="84996" name="Picture 2"/>
          <p:cNvPicPr>
            <a:picLocks noChangeAspect="1" noChangeArrowheads="1"/>
          </p:cNvPicPr>
          <p:nvPr/>
        </p:nvPicPr>
        <p:blipFill>
          <a:blip r:embed="rId3"/>
          <a:srcRect/>
          <a:stretch>
            <a:fillRect/>
          </a:stretch>
        </p:blipFill>
        <p:spPr bwMode="auto">
          <a:xfrm>
            <a:off x="7010400" y="3886200"/>
            <a:ext cx="1676400" cy="2179638"/>
          </a:xfrm>
          <a:prstGeom prst="rect">
            <a:avLst/>
          </a:prstGeom>
          <a:noFill/>
          <a:ln w="9525">
            <a:noFill/>
            <a:miter lim="800000"/>
            <a:headEnd/>
            <a:tailEnd/>
          </a:ln>
        </p:spPr>
      </p:pic>
      <p:sp>
        <p:nvSpPr>
          <p:cNvPr id="8499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3600" dirty="0" smtClean="0"/>
              <a:t>The Promotion Mix</a:t>
            </a:r>
          </a:p>
        </p:txBody>
      </p:sp>
      <p:sp>
        <p:nvSpPr>
          <p:cNvPr id="19458" name="Rectangle 3"/>
          <p:cNvSpPr>
            <a:spLocks noGrp="1" noChangeArrowheads="1"/>
          </p:cNvSpPr>
          <p:nvPr>
            <p:ph idx="1"/>
          </p:nvPr>
        </p:nvSpPr>
        <p:spPr>
          <a:xfrm>
            <a:off x="1524000" y="1981200"/>
            <a:ext cx="6934200" cy="4114800"/>
          </a:xfrm>
        </p:spPr>
        <p:txBody>
          <a:bodyPr/>
          <a:lstStyle/>
          <a:p>
            <a:pPr marL="533400" indent="-533400" algn="ctr">
              <a:lnSpc>
                <a:spcPct val="90000"/>
              </a:lnSpc>
              <a:buFontTx/>
              <a:buNone/>
            </a:pPr>
            <a:endParaRPr lang="en-US" sz="1200" b="1" i="1" dirty="0" smtClean="0">
              <a:latin typeface="Times New Roman" pitchFamily="18" charset="0"/>
            </a:endParaRPr>
          </a:p>
          <a:p>
            <a:pPr marL="533400" indent="-533400">
              <a:buFontTx/>
              <a:buNone/>
            </a:pPr>
            <a:r>
              <a:rPr lang="en-US" b="1" dirty="0" smtClean="0"/>
              <a:t>Advertising</a:t>
            </a:r>
            <a:r>
              <a:rPr lang="en-US" dirty="0" smtClean="0"/>
              <a:t> is any paid form of non-personal presentation and promotion of ideas, goods, or services by an identified sponsor</a:t>
            </a:r>
          </a:p>
          <a:p>
            <a:pPr marL="533400" indent="-533400">
              <a:lnSpc>
                <a:spcPct val="90000"/>
              </a:lnSpc>
            </a:pPr>
            <a:r>
              <a:rPr lang="en-US" dirty="0" smtClean="0"/>
              <a:t>Broadcast</a:t>
            </a:r>
          </a:p>
          <a:p>
            <a:pPr marL="533400" indent="-533400">
              <a:lnSpc>
                <a:spcPct val="90000"/>
              </a:lnSpc>
            </a:pPr>
            <a:r>
              <a:rPr lang="en-US" dirty="0" smtClean="0"/>
              <a:t>Print</a:t>
            </a:r>
          </a:p>
          <a:p>
            <a:pPr marL="533400" indent="-533400">
              <a:lnSpc>
                <a:spcPct val="90000"/>
              </a:lnSpc>
            </a:pPr>
            <a:r>
              <a:rPr lang="en-US" dirty="0" smtClean="0"/>
              <a:t>Internet</a:t>
            </a:r>
          </a:p>
          <a:p>
            <a:pPr marL="533400" indent="-533400">
              <a:lnSpc>
                <a:spcPct val="90000"/>
              </a:lnSpc>
            </a:pPr>
            <a:r>
              <a:rPr lang="en-US" dirty="0" smtClean="0"/>
              <a:t>Outdoor</a:t>
            </a:r>
          </a:p>
          <a:p>
            <a:pPr marL="533400" indent="-533400">
              <a:lnSpc>
                <a:spcPct val="90000"/>
              </a:lnSpc>
              <a:buFontTx/>
              <a:buNone/>
            </a:pPr>
            <a:endParaRPr lang="en-US" sz="2800" dirty="0" smtClean="0"/>
          </a:p>
          <a:p>
            <a:pPr marL="533400" indent="-533400">
              <a:lnSpc>
                <a:spcPct val="90000"/>
              </a:lnSpc>
              <a:buFontTx/>
              <a:buNone/>
            </a:pPr>
            <a:endParaRPr lang="en-US" sz="2800" dirty="0" smtClean="0"/>
          </a:p>
        </p:txBody>
      </p:sp>
      <p:sp>
        <p:nvSpPr>
          <p:cNvPr id="19459" name="Text Placeholder 3"/>
          <p:cNvSpPr>
            <a:spLocks noGrp="1"/>
          </p:cNvSpPr>
          <p:nvPr>
            <p:ph type="body" sz="quarter" idx="13"/>
          </p:nvPr>
        </p:nvSpPr>
        <p:spPr/>
        <p:txBody>
          <a:bodyPr/>
          <a:lstStyle/>
          <a:p>
            <a:pPr>
              <a:spcBef>
                <a:spcPct val="0"/>
              </a:spcBef>
            </a:pPr>
            <a:r>
              <a:rPr lang="en-US" sz="3200" dirty="0" smtClean="0"/>
              <a:t>The Promotion Mix</a:t>
            </a:r>
          </a:p>
          <a:p>
            <a:pPr>
              <a:spcBef>
                <a:spcPct val="0"/>
              </a:spcBef>
            </a:pPr>
            <a:endParaRPr lang="en-US" dirty="0" smtClean="0"/>
          </a:p>
        </p:txBody>
      </p:sp>
      <p:sp>
        <p:nvSpPr>
          <p:cNvPr id="1946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3600" smtClean="0"/>
              <a:t>The Promotion Mix</a:t>
            </a:r>
          </a:p>
        </p:txBody>
      </p:sp>
      <p:sp>
        <p:nvSpPr>
          <p:cNvPr id="21506" name="Rectangle 3"/>
          <p:cNvSpPr>
            <a:spLocks noGrp="1" noChangeArrowheads="1"/>
          </p:cNvSpPr>
          <p:nvPr>
            <p:ph idx="1"/>
          </p:nvPr>
        </p:nvSpPr>
        <p:spPr>
          <a:xfrm>
            <a:off x="1143000" y="1981200"/>
            <a:ext cx="7315200" cy="4114800"/>
          </a:xfrm>
        </p:spPr>
        <p:txBody>
          <a:bodyPr/>
          <a:lstStyle/>
          <a:p>
            <a:pPr marL="533400" indent="-533400" algn="ctr">
              <a:lnSpc>
                <a:spcPct val="90000"/>
              </a:lnSpc>
              <a:buFontTx/>
              <a:buNone/>
            </a:pPr>
            <a:endParaRPr lang="en-US" sz="1200" b="1" i="1" dirty="0" smtClean="0">
              <a:latin typeface="Times New Roman" pitchFamily="18" charset="0"/>
            </a:endParaRPr>
          </a:p>
          <a:p>
            <a:pPr marL="533400" indent="-533400">
              <a:buFontTx/>
              <a:buNone/>
            </a:pPr>
            <a:r>
              <a:rPr lang="en-US" b="1" dirty="0" smtClean="0"/>
              <a:t>Sales promotion</a:t>
            </a:r>
            <a:r>
              <a:rPr lang="en-US" dirty="0" smtClean="0"/>
              <a:t> is the short-term incentive to encourage the purchase or sale of a product or service</a:t>
            </a:r>
          </a:p>
          <a:p>
            <a:pPr marL="533400" indent="-533400">
              <a:lnSpc>
                <a:spcPct val="90000"/>
              </a:lnSpc>
            </a:pPr>
            <a:r>
              <a:rPr lang="en-US" dirty="0" smtClean="0"/>
              <a:t>Discounts</a:t>
            </a:r>
          </a:p>
          <a:p>
            <a:pPr marL="533400" indent="-533400">
              <a:lnSpc>
                <a:spcPct val="90000"/>
              </a:lnSpc>
            </a:pPr>
            <a:r>
              <a:rPr lang="en-US" dirty="0" smtClean="0"/>
              <a:t>Coupons</a:t>
            </a:r>
          </a:p>
          <a:p>
            <a:pPr marL="533400" indent="-533400">
              <a:lnSpc>
                <a:spcPct val="90000"/>
              </a:lnSpc>
            </a:pPr>
            <a:r>
              <a:rPr lang="en-US" dirty="0" smtClean="0"/>
              <a:t>Displays</a:t>
            </a:r>
          </a:p>
          <a:p>
            <a:pPr marL="533400" indent="-533400">
              <a:lnSpc>
                <a:spcPct val="90000"/>
              </a:lnSpc>
            </a:pPr>
            <a:r>
              <a:rPr lang="en-US" dirty="0" smtClean="0"/>
              <a:t>Demonstrations</a:t>
            </a:r>
          </a:p>
        </p:txBody>
      </p:sp>
      <p:sp>
        <p:nvSpPr>
          <p:cNvPr id="21507" name="Text Placeholder 3"/>
          <p:cNvSpPr>
            <a:spLocks noGrp="1"/>
          </p:cNvSpPr>
          <p:nvPr>
            <p:ph type="body" sz="quarter" idx="13"/>
          </p:nvPr>
        </p:nvSpPr>
        <p:spPr/>
        <p:txBody>
          <a:bodyPr/>
          <a:lstStyle/>
          <a:p>
            <a:pPr>
              <a:spcBef>
                <a:spcPct val="0"/>
              </a:spcBef>
            </a:pPr>
            <a:r>
              <a:rPr lang="en-US" sz="3200" dirty="0" smtClean="0"/>
              <a:t>The Promotion Mix</a:t>
            </a:r>
          </a:p>
          <a:p>
            <a:pPr>
              <a:spcBef>
                <a:spcPct val="0"/>
              </a:spcBef>
            </a:pPr>
            <a:endParaRPr lang="en-US" dirty="0" smtClean="0"/>
          </a:p>
        </p:txBody>
      </p:sp>
      <p:sp>
        <p:nvSpPr>
          <p:cNvPr id="2150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z="3600" smtClean="0"/>
              <a:t>The Promotion Mix</a:t>
            </a:r>
          </a:p>
        </p:txBody>
      </p:sp>
      <p:sp>
        <p:nvSpPr>
          <p:cNvPr id="25602" name="Rectangle 3"/>
          <p:cNvSpPr>
            <a:spLocks noGrp="1" noChangeArrowheads="1"/>
          </p:cNvSpPr>
          <p:nvPr>
            <p:ph idx="1"/>
          </p:nvPr>
        </p:nvSpPr>
        <p:spPr>
          <a:xfrm>
            <a:off x="1295400" y="1981200"/>
            <a:ext cx="7162800" cy="4114800"/>
          </a:xfrm>
        </p:spPr>
        <p:txBody>
          <a:bodyPr/>
          <a:lstStyle/>
          <a:p>
            <a:pPr marL="533400" indent="-533400">
              <a:lnSpc>
                <a:spcPct val="90000"/>
              </a:lnSpc>
              <a:buFontTx/>
              <a:buNone/>
            </a:pPr>
            <a:endParaRPr lang="en-US" sz="1200" b="1" dirty="0" smtClean="0">
              <a:solidFill>
                <a:srgbClr val="1A643E"/>
              </a:solidFill>
            </a:endParaRPr>
          </a:p>
          <a:p>
            <a:pPr marL="533400" indent="-533400">
              <a:buFontTx/>
              <a:buNone/>
            </a:pPr>
            <a:r>
              <a:rPr lang="en-US" b="1" dirty="0" smtClean="0"/>
              <a:t>Personal selling</a:t>
            </a:r>
            <a:r>
              <a:rPr lang="en-US" dirty="0" smtClean="0"/>
              <a:t> is the personal presentation by the firm’s sales force for the purpose of making sales and building customer relationships</a:t>
            </a:r>
          </a:p>
          <a:p>
            <a:pPr marL="533400" indent="-533400">
              <a:lnSpc>
                <a:spcPct val="90000"/>
              </a:lnSpc>
            </a:pPr>
            <a:r>
              <a:rPr lang="en-US" dirty="0" smtClean="0"/>
              <a:t>Sales presentations</a:t>
            </a:r>
          </a:p>
          <a:p>
            <a:pPr marL="533400" indent="-533400">
              <a:lnSpc>
                <a:spcPct val="90000"/>
              </a:lnSpc>
            </a:pPr>
            <a:r>
              <a:rPr lang="en-US" dirty="0" smtClean="0"/>
              <a:t>Trade shows</a:t>
            </a:r>
          </a:p>
          <a:p>
            <a:pPr marL="533400" indent="-533400">
              <a:lnSpc>
                <a:spcPct val="90000"/>
              </a:lnSpc>
            </a:pPr>
            <a:r>
              <a:rPr lang="en-US" dirty="0" smtClean="0"/>
              <a:t>Incentive programs</a:t>
            </a:r>
          </a:p>
          <a:p>
            <a:pPr marL="533400" indent="-533400">
              <a:lnSpc>
                <a:spcPct val="90000"/>
              </a:lnSpc>
            </a:pPr>
            <a:endParaRPr lang="en-US" dirty="0" smtClean="0"/>
          </a:p>
        </p:txBody>
      </p:sp>
      <p:sp>
        <p:nvSpPr>
          <p:cNvPr id="25603" name="Text Placeholder 3"/>
          <p:cNvSpPr>
            <a:spLocks noGrp="1"/>
          </p:cNvSpPr>
          <p:nvPr>
            <p:ph type="body" sz="quarter" idx="13"/>
          </p:nvPr>
        </p:nvSpPr>
        <p:spPr/>
        <p:txBody>
          <a:bodyPr/>
          <a:lstStyle/>
          <a:p>
            <a:pPr>
              <a:spcBef>
                <a:spcPct val="0"/>
              </a:spcBef>
            </a:pPr>
            <a:r>
              <a:rPr lang="en-US" sz="3200" dirty="0" smtClean="0"/>
              <a:t>The Promotion Mix</a:t>
            </a:r>
          </a:p>
          <a:p>
            <a:pPr>
              <a:spcBef>
                <a:spcPct val="0"/>
              </a:spcBef>
            </a:pPr>
            <a:endParaRPr lang="en-US" dirty="0" smtClean="0"/>
          </a:p>
        </p:txBody>
      </p:sp>
      <p:sp>
        <p:nvSpPr>
          <p:cNvPr id="2560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381000"/>
            <a:ext cx="7772400" cy="1143000"/>
          </a:xfrm>
        </p:spPr>
        <p:txBody>
          <a:bodyPr/>
          <a:lstStyle/>
          <a:p>
            <a:r>
              <a:rPr lang="en-US" sz="3600" smtClean="0"/>
              <a:t>The Promotion Mix</a:t>
            </a:r>
          </a:p>
        </p:txBody>
      </p:sp>
      <p:sp>
        <p:nvSpPr>
          <p:cNvPr id="23554" name="Rectangle 3"/>
          <p:cNvSpPr>
            <a:spLocks noGrp="1" noChangeArrowheads="1"/>
          </p:cNvSpPr>
          <p:nvPr>
            <p:ph idx="1"/>
          </p:nvPr>
        </p:nvSpPr>
        <p:spPr>
          <a:xfrm>
            <a:off x="1219200" y="1981200"/>
            <a:ext cx="7239000" cy="4114800"/>
          </a:xfrm>
        </p:spPr>
        <p:txBody>
          <a:bodyPr/>
          <a:lstStyle/>
          <a:p>
            <a:pPr marL="533400" indent="-533400" algn="ctr">
              <a:lnSpc>
                <a:spcPct val="80000"/>
              </a:lnSpc>
              <a:buFontTx/>
              <a:buNone/>
            </a:pPr>
            <a:endParaRPr lang="en-US" sz="2800" b="1" i="1" dirty="0" smtClean="0">
              <a:latin typeface="Times New Roman" pitchFamily="18" charset="0"/>
            </a:endParaRPr>
          </a:p>
          <a:p>
            <a:pPr marL="533400" indent="-533400">
              <a:lnSpc>
                <a:spcPct val="80000"/>
              </a:lnSpc>
              <a:buFontTx/>
              <a:buNone/>
            </a:pPr>
            <a:r>
              <a:rPr lang="en-US" sz="2800" b="1" dirty="0" smtClean="0"/>
              <a:t>Public relations</a:t>
            </a:r>
            <a:r>
              <a:rPr lang="en-US" sz="2800" dirty="0" smtClean="0"/>
              <a:t> involves building good relations with the company’s various publics by obtaining favorable publicity, building up a good corporate image, and handling or heading off unfavorable rumors, stories, and events</a:t>
            </a:r>
          </a:p>
          <a:p>
            <a:pPr marL="533400" indent="-533400">
              <a:lnSpc>
                <a:spcPct val="80000"/>
              </a:lnSpc>
            </a:pPr>
            <a:r>
              <a:rPr lang="en-US" sz="2800" dirty="0" smtClean="0"/>
              <a:t>Press releases</a:t>
            </a:r>
          </a:p>
          <a:p>
            <a:pPr marL="533400" indent="-533400">
              <a:lnSpc>
                <a:spcPct val="80000"/>
              </a:lnSpc>
            </a:pPr>
            <a:r>
              <a:rPr lang="en-US" sz="2800" dirty="0" smtClean="0"/>
              <a:t>Sponsorships</a:t>
            </a:r>
          </a:p>
          <a:p>
            <a:pPr marL="533400" indent="-533400">
              <a:lnSpc>
                <a:spcPct val="80000"/>
              </a:lnSpc>
            </a:pPr>
            <a:r>
              <a:rPr lang="en-US" sz="2800" dirty="0" smtClean="0"/>
              <a:t>Special events</a:t>
            </a:r>
          </a:p>
          <a:p>
            <a:pPr marL="533400" indent="-533400">
              <a:lnSpc>
                <a:spcPct val="80000"/>
              </a:lnSpc>
            </a:pPr>
            <a:r>
              <a:rPr lang="en-US" sz="2800" dirty="0" smtClean="0"/>
              <a:t>Web pages</a:t>
            </a:r>
          </a:p>
          <a:p>
            <a:pPr marL="533400" indent="-533400">
              <a:lnSpc>
                <a:spcPct val="80000"/>
              </a:lnSpc>
            </a:pPr>
            <a:endParaRPr lang="en-US" sz="2800" dirty="0" smtClean="0"/>
          </a:p>
          <a:p>
            <a:pPr marL="533400" indent="-533400">
              <a:lnSpc>
                <a:spcPct val="80000"/>
              </a:lnSpc>
            </a:pPr>
            <a:endParaRPr lang="en-US" sz="2800" dirty="0" smtClean="0"/>
          </a:p>
        </p:txBody>
      </p:sp>
      <p:sp>
        <p:nvSpPr>
          <p:cNvPr id="23555" name="Text Placeholder 4"/>
          <p:cNvSpPr>
            <a:spLocks noGrp="1"/>
          </p:cNvSpPr>
          <p:nvPr>
            <p:ph type="body" sz="quarter" idx="13"/>
          </p:nvPr>
        </p:nvSpPr>
        <p:spPr/>
        <p:txBody>
          <a:bodyPr/>
          <a:lstStyle/>
          <a:p>
            <a:pPr>
              <a:spcBef>
                <a:spcPct val="0"/>
              </a:spcBef>
            </a:pPr>
            <a:r>
              <a:rPr lang="en-US" sz="3200" dirty="0" smtClean="0"/>
              <a:t>The Promotion Mix</a:t>
            </a:r>
          </a:p>
          <a:p>
            <a:pPr>
              <a:spcBef>
                <a:spcPct val="0"/>
              </a:spcBef>
            </a:pPr>
            <a:endParaRPr lang="en-US" dirty="0" smtClean="0"/>
          </a:p>
          <a:p>
            <a:pPr>
              <a:spcBef>
                <a:spcPct val="0"/>
              </a:spcBef>
            </a:pPr>
            <a:endParaRPr lang="en-US" dirty="0" smtClean="0"/>
          </a:p>
        </p:txBody>
      </p:sp>
      <p:sp>
        <p:nvSpPr>
          <p:cNvPr id="2355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600" smtClean="0"/>
              <a:t>The Promotion Mix</a:t>
            </a:r>
          </a:p>
        </p:txBody>
      </p:sp>
      <p:sp>
        <p:nvSpPr>
          <p:cNvPr id="27650" name="Rectangle 3"/>
          <p:cNvSpPr>
            <a:spLocks noGrp="1" noChangeArrowheads="1"/>
          </p:cNvSpPr>
          <p:nvPr>
            <p:ph idx="1"/>
          </p:nvPr>
        </p:nvSpPr>
        <p:spPr>
          <a:xfrm>
            <a:off x="1371600" y="1752600"/>
            <a:ext cx="7086600" cy="4419600"/>
          </a:xfrm>
        </p:spPr>
        <p:txBody>
          <a:bodyPr/>
          <a:lstStyle/>
          <a:p>
            <a:pPr marL="533400" indent="-533400">
              <a:lnSpc>
                <a:spcPct val="80000"/>
              </a:lnSpc>
              <a:buFontTx/>
              <a:buNone/>
            </a:pPr>
            <a:r>
              <a:rPr lang="en-US" sz="2800" b="1" dirty="0" smtClean="0"/>
              <a:t>Direct marketing</a:t>
            </a:r>
            <a:r>
              <a:rPr lang="en-US" sz="2800" dirty="0" smtClean="0"/>
              <a:t> involves making direct connections with carefully targeted individual consumers to both obtain an immediate response and cultivate lasting customer relationships—through the use of direct mail, telephone, direct-response television, e-mail, and the Internet to communicate directly with specific consumers</a:t>
            </a:r>
          </a:p>
          <a:p>
            <a:pPr marL="533400" indent="-533400">
              <a:lnSpc>
                <a:spcPct val="80000"/>
              </a:lnSpc>
            </a:pPr>
            <a:r>
              <a:rPr lang="en-US" sz="2800" dirty="0" smtClean="0"/>
              <a:t>Catalog</a:t>
            </a:r>
          </a:p>
          <a:p>
            <a:pPr marL="533400" indent="-533400">
              <a:lnSpc>
                <a:spcPct val="80000"/>
              </a:lnSpc>
            </a:pPr>
            <a:r>
              <a:rPr lang="en-US" sz="2800" dirty="0" smtClean="0"/>
              <a:t>Telemarketing</a:t>
            </a:r>
          </a:p>
          <a:p>
            <a:pPr marL="533400" indent="-533400">
              <a:lnSpc>
                <a:spcPct val="80000"/>
              </a:lnSpc>
            </a:pPr>
            <a:r>
              <a:rPr lang="en-US" sz="2800" dirty="0" smtClean="0"/>
              <a:t>Kiosks</a:t>
            </a:r>
          </a:p>
        </p:txBody>
      </p:sp>
      <p:sp>
        <p:nvSpPr>
          <p:cNvPr id="27651" name="Text Placeholder 4"/>
          <p:cNvSpPr>
            <a:spLocks noGrp="1"/>
          </p:cNvSpPr>
          <p:nvPr>
            <p:ph type="body" sz="quarter" idx="13"/>
          </p:nvPr>
        </p:nvSpPr>
        <p:spPr>
          <a:xfrm>
            <a:off x="914400" y="1143000"/>
            <a:ext cx="7162800" cy="381000"/>
          </a:xfrm>
        </p:spPr>
        <p:txBody>
          <a:bodyPr/>
          <a:lstStyle/>
          <a:p>
            <a:pPr>
              <a:spcBef>
                <a:spcPct val="0"/>
              </a:spcBef>
            </a:pPr>
            <a:r>
              <a:rPr lang="en-US" sz="3200" dirty="0" smtClean="0"/>
              <a:t>The Promotion Mix</a:t>
            </a:r>
          </a:p>
          <a:p>
            <a:pPr>
              <a:spcBef>
                <a:spcPct val="0"/>
              </a:spcBef>
            </a:pPr>
            <a:endParaRPr lang="en-US" dirty="0" smtClean="0"/>
          </a:p>
        </p:txBody>
      </p:sp>
      <p:sp>
        <p:nvSpPr>
          <p:cNvPr id="2765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z="3600" smtClean="0"/>
              <a:t>Integrated Marketing Communications</a:t>
            </a:r>
          </a:p>
        </p:txBody>
      </p:sp>
      <p:sp>
        <p:nvSpPr>
          <p:cNvPr id="29698" name="Rectangle 3"/>
          <p:cNvSpPr>
            <a:spLocks noGrp="1" noChangeArrowheads="1"/>
          </p:cNvSpPr>
          <p:nvPr>
            <p:ph idx="1"/>
          </p:nvPr>
        </p:nvSpPr>
        <p:spPr>
          <a:xfrm>
            <a:off x="1143000" y="2286000"/>
            <a:ext cx="4114800" cy="3657600"/>
          </a:xfrm>
        </p:spPr>
        <p:txBody>
          <a:bodyPr/>
          <a:lstStyle/>
          <a:p>
            <a:r>
              <a:rPr lang="en-US" sz="3000" smtClean="0"/>
              <a:t>Consumers are better informed</a:t>
            </a:r>
          </a:p>
          <a:p>
            <a:r>
              <a:rPr lang="en-US" sz="3000" smtClean="0"/>
              <a:t>More communication</a:t>
            </a:r>
          </a:p>
          <a:p>
            <a:r>
              <a:rPr lang="en-US" sz="3000" smtClean="0"/>
              <a:t>Less mass marketing</a:t>
            </a:r>
          </a:p>
          <a:p>
            <a:r>
              <a:rPr lang="en-US" sz="3000" smtClean="0"/>
              <a:t>Changing communications technology</a:t>
            </a:r>
          </a:p>
        </p:txBody>
      </p:sp>
      <p:sp>
        <p:nvSpPr>
          <p:cNvPr id="29699" name="Text Placeholder 6"/>
          <p:cNvSpPr>
            <a:spLocks noGrp="1"/>
          </p:cNvSpPr>
          <p:nvPr>
            <p:ph type="body" sz="quarter" idx="13"/>
          </p:nvPr>
        </p:nvSpPr>
        <p:spPr>
          <a:xfrm>
            <a:off x="0" y="1447800"/>
            <a:ext cx="9144000" cy="457200"/>
          </a:xfrm>
        </p:spPr>
        <p:txBody>
          <a:bodyPr/>
          <a:lstStyle/>
          <a:p>
            <a:pPr>
              <a:spcBef>
                <a:spcPct val="0"/>
              </a:spcBef>
            </a:pPr>
            <a:r>
              <a:rPr lang="en-US" sz="3200" dirty="0" smtClean="0"/>
              <a:t>The New Marketing Communications Model</a:t>
            </a:r>
          </a:p>
          <a:p>
            <a:pPr>
              <a:spcBef>
                <a:spcPct val="0"/>
              </a:spcBef>
            </a:pPr>
            <a:endParaRPr lang="en-US" dirty="0" smtClean="0"/>
          </a:p>
        </p:txBody>
      </p:sp>
      <p:pic>
        <p:nvPicPr>
          <p:cNvPr id="29700" name="Picture 4" descr="ph14_04.jpg"/>
          <p:cNvPicPr>
            <a:picLocks noChangeAspect="1"/>
          </p:cNvPicPr>
          <p:nvPr/>
        </p:nvPicPr>
        <p:blipFill>
          <a:blip r:embed="rId3"/>
          <a:srcRect/>
          <a:stretch>
            <a:fillRect/>
          </a:stretch>
        </p:blipFill>
        <p:spPr bwMode="auto">
          <a:xfrm>
            <a:off x="5246688" y="2438400"/>
            <a:ext cx="2754312" cy="3276600"/>
          </a:xfrm>
          <a:prstGeom prst="rect">
            <a:avLst/>
          </a:prstGeom>
          <a:noFill/>
          <a:ln w="9525">
            <a:noFill/>
            <a:miter lim="800000"/>
            <a:headEnd/>
            <a:tailEnd/>
          </a:ln>
        </p:spPr>
      </p:pic>
      <p:sp>
        <p:nvSpPr>
          <p:cNvPr id="2970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1087</TotalTime>
  <Words>1961</Words>
  <Application>Microsoft Office PowerPoint</Application>
  <PresentationFormat>Affichage à l'écran (4:3)</PresentationFormat>
  <Paragraphs>284</Paragraphs>
  <Slides>36</Slides>
  <Notes>36</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1_Blank Presentation</vt:lpstr>
      <vt:lpstr> Chapter Fourteen</vt:lpstr>
      <vt:lpstr>Communicating Customer Value: Integrated Marketing Communications Strategy</vt:lpstr>
      <vt:lpstr>The Promotion Mix</vt:lpstr>
      <vt:lpstr>The Promotion Mix</vt:lpstr>
      <vt:lpstr>The Promotion Mix</vt:lpstr>
      <vt:lpstr>The Promotion Mix</vt:lpstr>
      <vt:lpstr>The Promotion Mix</vt:lpstr>
      <vt:lpstr>The Promotion Mix</vt:lpstr>
      <vt:lpstr>Integrated Marketing Communications</vt:lpstr>
      <vt:lpstr>Integrated Marketing Communications</vt:lpstr>
      <vt:lpstr>Integrated Marketing Communications Strategy</vt:lpstr>
      <vt:lpstr>A View of the Communication Process</vt:lpstr>
      <vt:lpstr>Steps in Developing Effective Marketing Communication</vt:lpstr>
      <vt:lpstr>Steps in Developing Effective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 Steps in Developing Effective Marketing Communication</vt:lpstr>
      <vt:lpstr> Steps in Developing Effective Marketing Communication</vt:lpstr>
      <vt:lpstr> 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Shaping the Overall Promotion  Mix</vt:lpstr>
      <vt:lpstr>Socially Responsible Marketing Communication</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TOSHIBA</cp:lastModifiedBy>
  <cp:revision>106</cp:revision>
  <dcterms:created xsi:type="dcterms:W3CDTF">2011-02-20T17:09:59Z</dcterms:created>
  <dcterms:modified xsi:type="dcterms:W3CDTF">2018-12-28T11:24:11Z</dcterms:modified>
</cp:coreProperties>
</file>