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6" r:id="rId2"/>
    <p:sldId id="259" r:id="rId3"/>
    <p:sldId id="260" r:id="rId4"/>
    <p:sldId id="261" r:id="rId5"/>
    <p:sldId id="263" r:id="rId6"/>
    <p:sldId id="265" r:id="rId7"/>
    <p:sldId id="266" r:id="rId8"/>
    <p:sldId id="269" r:id="rId9"/>
    <p:sldId id="267" r:id="rId10"/>
    <p:sldId id="275" r:id="rId11"/>
    <p:sldId id="276" r:id="rId12"/>
    <p:sldId id="278" r:id="rId13"/>
    <p:sldId id="279" r:id="rId14"/>
    <p:sldId id="280" r:id="rId15"/>
    <p:sldId id="282" r:id="rId16"/>
    <p:sldId id="284" r:id="rId17"/>
    <p:sldId id="285" r:id="rId18"/>
    <p:sldId id="288" r:id="rId19"/>
    <p:sldId id="287" r:id="rId20"/>
    <p:sldId id="289" r:id="rId21"/>
    <p:sldId id="290" r:id="rId22"/>
    <p:sldId id="324" r:id="rId23"/>
    <p:sldId id="291" r:id="rId24"/>
    <p:sldId id="292" r:id="rId25"/>
    <p:sldId id="297" r:id="rId26"/>
    <p:sldId id="298" r:id="rId27"/>
    <p:sldId id="303" r:id="rId28"/>
    <p:sldId id="305" r:id="rId29"/>
    <p:sldId id="306" r:id="rId30"/>
    <p:sldId id="311" r:id="rId31"/>
    <p:sldId id="314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4823" autoAdjust="0"/>
    <p:restoredTop sz="92491" autoAdjust="0"/>
  </p:normalViewPr>
  <p:slideViewPr>
    <p:cSldViewPr>
      <p:cViewPr varScale="1">
        <p:scale>
          <a:sx n="69" d="100"/>
          <a:sy n="69" d="100"/>
        </p:scale>
        <p:origin x="7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notesViewPr>
    <p:cSldViewPr>
      <p:cViewPr>
        <p:scale>
          <a:sx n="80" d="100"/>
          <a:sy n="80" d="100"/>
        </p:scale>
        <p:origin x="-1408" y="34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E17990-1B36-4882-9547-0AB35B157D7D}" type="doc">
      <dgm:prSet loTypeId="urn:microsoft.com/office/officeart/2005/8/layout/hList1" loCatId="list" qsTypeId="urn:microsoft.com/office/officeart/2005/8/quickstyle/simple1#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B772A1BA-20A0-4DAE-AAE9-3D73CA6A16EF}">
      <dgm:prSet/>
      <dgm:spPr/>
      <dgm:t>
        <a:bodyPr/>
        <a:lstStyle/>
        <a:p>
          <a:pPr rtl="0"/>
          <a:r>
            <a:rPr lang="en-US" b="0" dirty="0" smtClean="0"/>
            <a:t>Business objectives  </a:t>
          </a:r>
          <a:endParaRPr lang="en-US" dirty="0"/>
        </a:p>
      </dgm:t>
    </dgm:pt>
    <dgm:pt modelId="{58099CFC-C6C9-481F-90AA-A95028687CB8}" type="parTrans" cxnId="{AEE361FC-9D3C-4226-90BA-40A0D8810A40}">
      <dgm:prSet/>
      <dgm:spPr/>
      <dgm:t>
        <a:bodyPr/>
        <a:lstStyle/>
        <a:p>
          <a:endParaRPr lang="en-US"/>
        </a:p>
      </dgm:t>
    </dgm:pt>
    <dgm:pt modelId="{9B34DE0D-4FFD-44C7-9EB4-A44DEC4135A6}" type="sibTrans" cxnId="{AEE361FC-9D3C-4226-90BA-40A0D8810A40}">
      <dgm:prSet/>
      <dgm:spPr/>
      <dgm:t>
        <a:bodyPr/>
        <a:lstStyle/>
        <a:p>
          <a:endParaRPr lang="en-US"/>
        </a:p>
      </dgm:t>
    </dgm:pt>
    <dgm:pt modelId="{C38C1299-EF6D-4824-9BEE-0558F2CDDF7C}">
      <dgm:prSet/>
      <dgm:spPr/>
      <dgm:t>
        <a:bodyPr/>
        <a:lstStyle/>
        <a:p>
          <a:pPr rtl="0"/>
          <a:r>
            <a:rPr lang="en-US" b="0" dirty="0" smtClean="0"/>
            <a:t>Build profitable customer relationships</a:t>
          </a:r>
          <a:endParaRPr lang="en-US" dirty="0"/>
        </a:p>
      </dgm:t>
    </dgm:pt>
    <dgm:pt modelId="{6D3F3598-8474-4F44-BDC4-000A9F2F1C51}" type="parTrans" cxnId="{EE0FACBD-42B1-4956-9903-6D9654CA2C29}">
      <dgm:prSet/>
      <dgm:spPr/>
      <dgm:t>
        <a:bodyPr/>
        <a:lstStyle/>
        <a:p>
          <a:endParaRPr lang="en-US"/>
        </a:p>
      </dgm:t>
    </dgm:pt>
    <dgm:pt modelId="{E779480A-86A1-46A2-970F-7A2376440122}" type="sibTrans" cxnId="{EE0FACBD-42B1-4956-9903-6D9654CA2C29}">
      <dgm:prSet/>
      <dgm:spPr/>
      <dgm:t>
        <a:bodyPr/>
        <a:lstStyle/>
        <a:p>
          <a:endParaRPr lang="en-US"/>
        </a:p>
      </dgm:t>
    </dgm:pt>
    <dgm:pt modelId="{C872B7DB-D280-4A5B-A044-868D7B68E09B}">
      <dgm:prSet/>
      <dgm:spPr/>
      <dgm:t>
        <a:bodyPr/>
        <a:lstStyle/>
        <a:p>
          <a:pPr rtl="0"/>
          <a:r>
            <a:rPr lang="en-US" b="0" dirty="0" smtClean="0"/>
            <a:t>Invest in research</a:t>
          </a:r>
          <a:endParaRPr lang="en-US" dirty="0"/>
        </a:p>
      </dgm:t>
    </dgm:pt>
    <dgm:pt modelId="{0C00FFAF-D812-4224-B733-D4546CA47A73}" type="parTrans" cxnId="{7587ACEA-5F3B-4B1A-83A7-4801A2B36849}">
      <dgm:prSet/>
      <dgm:spPr/>
      <dgm:t>
        <a:bodyPr/>
        <a:lstStyle/>
        <a:p>
          <a:endParaRPr lang="en-US"/>
        </a:p>
      </dgm:t>
    </dgm:pt>
    <dgm:pt modelId="{F25FFD7D-D856-42BF-A066-AEEB31A7C7A7}" type="sibTrans" cxnId="{7587ACEA-5F3B-4B1A-83A7-4801A2B36849}">
      <dgm:prSet/>
      <dgm:spPr/>
      <dgm:t>
        <a:bodyPr/>
        <a:lstStyle/>
        <a:p>
          <a:endParaRPr lang="en-US"/>
        </a:p>
      </dgm:t>
    </dgm:pt>
    <dgm:pt modelId="{08F25F2E-CE35-4023-84C0-3F4BA5D293B7}">
      <dgm:prSet/>
      <dgm:spPr/>
      <dgm:t>
        <a:bodyPr/>
        <a:lstStyle/>
        <a:p>
          <a:pPr rtl="0"/>
          <a:r>
            <a:rPr lang="en-US" b="0" dirty="0" smtClean="0"/>
            <a:t>Improve profits</a:t>
          </a:r>
          <a:endParaRPr lang="en-US" dirty="0"/>
        </a:p>
      </dgm:t>
    </dgm:pt>
    <dgm:pt modelId="{E7386F7E-02B6-4225-B2D0-A3A6BE8A9965}" type="parTrans" cxnId="{66CCF02B-EBAC-4530-BE0F-ABFE4A30805A}">
      <dgm:prSet/>
      <dgm:spPr/>
      <dgm:t>
        <a:bodyPr/>
        <a:lstStyle/>
        <a:p>
          <a:endParaRPr lang="en-US"/>
        </a:p>
      </dgm:t>
    </dgm:pt>
    <dgm:pt modelId="{0EA42ACF-4C63-4F89-B6AE-B249F1EBC6E1}" type="sibTrans" cxnId="{66CCF02B-EBAC-4530-BE0F-ABFE4A30805A}">
      <dgm:prSet/>
      <dgm:spPr/>
      <dgm:t>
        <a:bodyPr/>
        <a:lstStyle/>
        <a:p>
          <a:endParaRPr lang="en-US"/>
        </a:p>
      </dgm:t>
    </dgm:pt>
    <dgm:pt modelId="{9187F990-89D1-425D-B2B1-96F78F83EC0D}">
      <dgm:prSet/>
      <dgm:spPr/>
      <dgm:t>
        <a:bodyPr/>
        <a:lstStyle/>
        <a:p>
          <a:pPr rtl="0"/>
          <a:r>
            <a:rPr lang="en-US" b="0" dirty="0" smtClean="0"/>
            <a:t>Marketing objectives</a:t>
          </a:r>
          <a:endParaRPr lang="en-US" dirty="0"/>
        </a:p>
      </dgm:t>
    </dgm:pt>
    <dgm:pt modelId="{E4EEB799-1215-4799-B8A5-FE1982A827AF}" type="parTrans" cxnId="{8AF764E8-5C65-4B00-959E-6CDBE4297F88}">
      <dgm:prSet/>
      <dgm:spPr/>
      <dgm:t>
        <a:bodyPr/>
        <a:lstStyle/>
        <a:p>
          <a:endParaRPr lang="en-US"/>
        </a:p>
      </dgm:t>
    </dgm:pt>
    <dgm:pt modelId="{9A8F5D54-9D82-4ECF-BCF3-9DE2BD6B125F}" type="sibTrans" cxnId="{8AF764E8-5C65-4B00-959E-6CDBE4297F88}">
      <dgm:prSet/>
      <dgm:spPr/>
      <dgm:t>
        <a:bodyPr/>
        <a:lstStyle/>
        <a:p>
          <a:endParaRPr lang="en-US"/>
        </a:p>
      </dgm:t>
    </dgm:pt>
    <dgm:pt modelId="{EF52BE60-D87E-4787-ACD7-0082DC3B7285}">
      <dgm:prSet/>
      <dgm:spPr/>
      <dgm:t>
        <a:bodyPr/>
        <a:lstStyle/>
        <a:p>
          <a:pPr rtl="0"/>
          <a:r>
            <a:rPr lang="en-US" b="0" dirty="0" smtClean="0"/>
            <a:t>Increase market share</a:t>
          </a:r>
          <a:endParaRPr lang="en-US" dirty="0"/>
        </a:p>
      </dgm:t>
    </dgm:pt>
    <dgm:pt modelId="{6AC32FE1-7178-4542-A331-C31FF79A914C}" type="parTrans" cxnId="{C3FDB3B5-7711-48F3-A9D8-34691CE53BEA}">
      <dgm:prSet/>
      <dgm:spPr/>
      <dgm:t>
        <a:bodyPr/>
        <a:lstStyle/>
        <a:p>
          <a:endParaRPr lang="en-US"/>
        </a:p>
      </dgm:t>
    </dgm:pt>
    <dgm:pt modelId="{7E3BD09E-DDE7-4F78-B992-72589D095391}" type="sibTrans" cxnId="{C3FDB3B5-7711-48F3-A9D8-34691CE53BEA}">
      <dgm:prSet/>
      <dgm:spPr/>
      <dgm:t>
        <a:bodyPr/>
        <a:lstStyle/>
        <a:p>
          <a:endParaRPr lang="en-US"/>
        </a:p>
      </dgm:t>
    </dgm:pt>
    <dgm:pt modelId="{DC425323-1F2A-4120-B88C-2CDD559FF9C6}">
      <dgm:prSet/>
      <dgm:spPr/>
      <dgm:t>
        <a:bodyPr/>
        <a:lstStyle/>
        <a:p>
          <a:pPr rtl="0"/>
          <a:r>
            <a:rPr lang="en-US" b="0" dirty="0" smtClean="0"/>
            <a:t>Create local partnerships</a:t>
          </a:r>
          <a:endParaRPr lang="en-US" dirty="0"/>
        </a:p>
      </dgm:t>
    </dgm:pt>
    <dgm:pt modelId="{F78B18B0-5820-4BF3-B724-2BB1A628F689}" type="parTrans" cxnId="{A7591078-CD86-4675-8A4B-0B80E4BFF3FF}">
      <dgm:prSet/>
      <dgm:spPr/>
      <dgm:t>
        <a:bodyPr/>
        <a:lstStyle/>
        <a:p>
          <a:endParaRPr lang="en-US"/>
        </a:p>
      </dgm:t>
    </dgm:pt>
    <dgm:pt modelId="{B6805086-FADD-4961-B650-FB0202DA72D9}" type="sibTrans" cxnId="{A7591078-CD86-4675-8A4B-0B80E4BFF3FF}">
      <dgm:prSet/>
      <dgm:spPr/>
      <dgm:t>
        <a:bodyPr/>
        <a:lstStyle/>
        <a:p>
          <a:endParaRPr lang="en-US"/>
        </a:p>
      </dgm:t>
    </dgm:pt>
    <dgm:pt modelId="{2496CA23-B3FF-4F65-91FF-BF29B322FC56}">
      <dgm:prSet/>
      <dgm:spPr/>
      <dgm:t>
        <a:bodyPr/>
        <a:lstStyle/>
        <a:p>
          <a:pPr rtl="0"/>
          <a:r>
            <a:rPr lang="en-US" b="0" dirty="0" smtClean="0"/>
            <a:t>Increase promotion</a:t>
          </a:r>
          <a:endParaRPr lang="en-US" dirty="0"/>
        </a:p>
      </dgm:t>
    </dgm:pt>
    <dgm:pt modelId="{ADB102C4-D182-46A5-9878-62352ED2808A}" type="parTrans" cxnId="{5AB868BB-684B-4976-892F-4E5CA7F58F47}">
      <dgm:prSet/>
      <dgm:spPr/>
      <dgm:t>
        <a:bodyPr/>
        <a:lstStyle/>
        <a:p>
          <a:endParaRPr lang="en-US"/>
        </a:p>
      </dgm:t>
    </dgm:pt>
    <dgm:pt modelId="{9D4C903D-094D-4B58-A731-3F44F9FC46DB}" type="sibTrans" cxnId="{5AB868BB-684B-4976-892F-4E5CA7F58F47}">
      <dgm:prSet/>
      <dgm:spPr/>
      <dgm:t>
        <a:bodyPr/>
        <a:lstStyle/>
        <a:p>
          <a:endParaRPr lang="en-US"/>
        </a:p>
      </dgm:t>
    </dgm:pt>
    <dgm:pt modelId="{D0C07292-0D04-4CC4-B4A2-01F7C0FDE2D2}" type="pres">
      <dgm:prSet presAssocID="{91E17990-1B36-4882-9547-0AB35B157D7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E3F5B8-F767-4D9C-9B91-F36AACDCD055}" type="pres">
      <dgm:prSet presAssocID="{B772A1BA-20A0-4DAE-AAE9-3D73CA6A16EF}" presName="composite" presStyleCnt="0"/>
      <dgm:spPr/>
    </dgm:pt>
    <dgm:pt modelId="{854D64B1-368B-4A61-A48D-50C68040DE27}" type="pres">
      <dgm:prSet presAssocID="{B772A1BA-20A0-4DAE-AAE9-3D73CA6A16EF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8DA66C-F1E4-406A-95DB-2ADB228D16C7}" type="pres">
      <dgm:prSet presAssocID="{B772A1BA-20A0-4DAE-AAE9-3D73CA6A16EF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DD084C-B9D2-4181-97E8-A4EBC6190008}" type="pres">
      <dgm:prSet presAssocID="{9B34DE0D-4FFD-44C7-9EB4-A44DEC4135A6}" presName="space" presStyleCnt="0"/>
      <dgm:spPr/>
    </dgm:pt>
    <dgm:pt modelId="{DBFF0C25-5524-4867-9C26-6F23A7108B99}" type="pres">
      <dgm:prSet presAssocID="{9187F990-89D1-425D-B2B1-96F78F83EC0D}" presName="composite" presStyleCnt="0"/>
      <dgm:spPr/>
    </dgm:pt>
    <dgm:pt modelId="{BBF4D3C0-2DEE-46A2-BCD0-D9DCDFEE486C}" type="pres">
      <dgm:prSet presAssocID="{9187F990-89D1-425D-B2B1-96F78F83EC0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52AD3B-B31A-4386-AE3B-6D0487278EAB}" type="pres">
      <dgm:prSet presAssocID="{9187F990-89D1-425D-B2B1-96F78F83EC0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AF764E8-5C65-4B00-959E-6CDBE4297F88}" srcId="{91E17990-1B36-4882-9547-0AB35B157D7D}" destId="{9187F990-89D1-425D-B2B1-96F78F83EC0D}" srcOrd="1" destOrd="0" parTransId="{E4EEB799-1215-4799-B8A5-FE1982A827AF}" sibTransId="{9A8F5D54-9D82-4ECF-BCF3-9DE2BD6B125F}"/>
    <dgm:cxn modelId="{AEE361FC-9D3C-4226-90BA-40A0D8810A40}" srcId="{91E17990-1B36-4882-9547-0AB35B157D7D}" destId="{B772A1BA-20A0-4DAE-AAE9-3D73CA6A16EF}" srcOrd="0" destOrd="0" parTransId="{58099CFC-C6C9-481F-90AA-A95028687CB8}" sibTransId="{9B34DE0D-4FFD-44C7-9EB4-A44DEC4135A6}"/>
    <dgm:cxn modelId="{3F560B66-4AA3-7748-A82D-DBAA703B7A17}" type="presOf" srcId="{C872B7DB-D280-4A5B-A044-868D7B68E09B}" destId="{1E8DA66C-F1E4-406A-95DB-2ADB228D16C7}" srcOrd="0" destOrd="1" presId="urn:microsoft.com/office/officeart/2005/8/layout/hList1"/>
    <dgm:cxn modelId="{C3FDB3B5-7711-48F3-A9D8-34691CE53BEA}" srcId="{9187F990-89D1-425D-B2B1-96F78F83EC0D}" destId="{EF52BE60-D87E-4787-ACD7-0082DC3B7285}" srcOrd="0" destOrd="0" parTransId="{6AC32FE1-7178-4542-A331-C31FF79A914C}" sibTransId="{7E3BD09E-DDE7-4F78-B992-72589D095391}"/>
    <dgm:cxn modelId="{2407B49C-5971-8F47-AA52-D4D8D97BE72E}" type="presOf" srcId="{08F25F2E-CE35-4023-84C0-3F4BA5D293B7}" destId="{1E8DA66C-F1E4-406A-95DB-2ADB228D16C7}" srcOrd="0" destOrd="2" presId="urn:microsoft.com/office/officeart/2005/8/layout/hList1"/>
    <dgm:cxn modelId="{7587ACEA-5F3B-4B1A-83A7-4801A2B36849}" srcId="{B772A1BA-20A0-4DAE-AAE9-3D73CA6A16EF}" destId="{C872B7DB-D280-4A5B-A044-868D7B68E09B}" srcOrd="1" destOrd="0" parTransId="{0C00FFAF-D812-4224-B733-D4546CA47A73}" sibTransId="{F25FFD7D-D856-42BF-A066-AEEB31A7C7A7}"/>
    <dgm:cxn modelId="{A7591078-CD86-4675-8A4B-0B80E4BFF3FF}" srcId="{9187F990-89D1-425D-B2B1-96F78F83EC0D}" destId="{DC425323-1F2A-4120-B88C-2CDD559FF9C6}" srcOrd="1" destOrd="0" parTransId="{F78B18B0-5820-4BF3-B724-2BB1A628F689}" sibTransId="{B6805086-FADD-4961-B650-FB0202DA72D9}"/>
    <dgm:cxn modelId="{A20F152D-1B66-8C48-93A4-14F316DCFC46}" type="presOf" srcId="{9187F990-89D1-425D-B2B1-96F78F83EC0D}" destId="{BBF4D3C0-2DEE-46A2-BCD0-D9DCDFEE486C}" srcOrd="0" destOrd="0" presId="urn:microsoft.com/office/officeart/2005/8/layout/hList1"/>
    <dgm:cxn modelId="{68B455D6-F947-A34E-96F6-0F31C3522117}" type="presOf" srcId="{EF52BE60-D87E-4787-ACD7-0082DC3B7285}" destId="{BD52AD3B-B31A-4386-AE3B-6D0487278EAB}" srcOrd="0" destOrd="0" presId="urn:microsoft.com/office/officeart/2005/8/layout/hList1"/>
    <dgm:cxn modelId="{AD1A2A5C-3E19-074E-9987-E15D08A6A409}" type="presOf" srcId="{DC425323-1F2A-4120-B88C-2CDD559FF9C6}" destId="{BD52AD3B-B31A-4386-AE3B-6D0487278EAB}" srcOrd="0" destOrd="1" presId="urn:microsoft.com/office/officeart/2005/8/layout/hList1"/>
    <dgm:cxn modelId="{130092D0-0CA4-974A-8275-906C83923A7F}" type="presOf" srcId="{2496CA23-B3FF-4F65-91FF-BF29B322FC56}" destId="{BD52AD3B-B31A-4386-AE3B-6D0487278EAB}" srcOrd="0" destOrd="2" presId="urn:microsoft.com/office/officeart/2005/8/layout/hList1"/>
    <dgm:cxn modelId="{EE0FACBD-42B1-4956-9903-6D9654CA2C29}" srcId="{B772A1BA-20A0-4DAE-AAE9-3D73CA6A16EF}" destId="{C38C1299-EF6D-4824-9BEE-0558F2CDDF7C}" srcOrd="0" destOrd="0" parTransId="{6D3F3598-8474-4F44-BDC4-000A9F2F1C51}" sibTransId="{E779480A-86A1-46A2-970F-7A2376440122}"/>
    <dgm:cxn modelId="{C874AB5F-E051-394E-8E34-68DB6FF234B1}" type="presOf" srcId="{B772A1BA-20A0-4DAE-AAE9-3D73CA6A16EF}" destId="{854D64B1-368B-4A61-A48D-50C68040DE27}" srcOrd="0" destOrd="0" presId="urn:microsoft.com/office/officeart/2005/8/layout/hList1"/>
    <dgm:cxn modelId="{66CCF02B-EBAC-4530-BE0F-ABFE4A30805A}" srcId="{B772A1BA-20A0-4DAE-AAE9-3D73CA6A16EF}" destId="{08F25F2E-CE35-4023-84C0-3F4BA5D293B7}" srcOrd="2" destOrd="0" parTransId="{E7386F7E-02B6-4225-B2D0-A3A6BE8A9965}" sibTransId="{0EA42ACF-4C63-4F89-B6AE-B249F1EBC6E1}"/>
    <dgm:cxn modelId="{5AB868BB-684B-4976-892F-4E5CA7F58F47}" srcId="{9187F990-89D1-425D-B2B1-96F78F83EC0D}" destId="{2496CA23-B3FF-4F65-91FF-BF29B322FC56}" srcOrd="2" destOrd="0" parTransId="{ADB102C4-D182-46A5-9878-62352ED2808A}" sibTransId="{9D4C903D-094D-4B58-A731-3F44F9FC46DB}"/>
    <dgm:cxn modelId="{7AE031D9-7E7A-6E4F-9653-9C3A135B8373}" type="presOf" srcId="{C38C1299-EF6D-4824-9BEE-0558F2CDDF7C}" destId="{1E8DA66C-F1E4-406A-95DB-2ADB228D16C7}" srcOrd="0" destOrd="0" presId="urn:microsoft.com/office/officeart/2005/8/layout/hList1"/>
    <dgm:cxn modelId="{2BA3B9E9-8BEA-1E4A-B9E7-5CC3F1F91214}" type="presOf" srcId="{91E17990-1B36-4882-9547-0AB35B157D7D}" destId="{D0C07292-0D04-4CC4-B4A2-01F7C0FDE2D2}" srcOrd="0" destOrd="0" presId="urn:microsoft.com/office/officeart/2005/8/layout/hList1"/>
    <dgm:cxn modelId="{39C5D3F0-47DC-A04F-8135-26E1E52531A8}" type="presParOf" srcId="{D0C07292-0D04-4CC4-B4A2-01F7C0FDE2D2}" destId="{4BE3F5B8-F767-4D9C-9B91-F36AACDCD055}" srcOrd="0" destOrd="0" presId="urn:microsoft.com/office/officeart/2005/8/layout/hList1"/>
    <dgm:cxn modelId="{C57019D2-DC2C-2F44-BD9D-0F0E2B1C8626}" type="presParOf" srcId="{4BE3F5B8-F767-4D9C-9B91-F36AACDCD055}" destId="{854D64B1-368B-4A61-A48D-50C68040DE27}" srcOrd="0" destOrd="0" presId="urn:microsoft.com/office/officeart/2005/8/layout/hList1"/>
    <dgm:cxn modelId="{5524E010-FE30-AA42-8287-346B025BA953}" type="presParOf" srcId="{4BE3F5B8-F767-4D9C-9B91-F36AACDCD055}" destId="{1E8DA66C-F1E4-406A-95DB-2ADB228D16C7}" srcOrd="1" destOrd="0" presId="urn:microsoft.com/office/officeart/2005/8/layout/hList1"/>
    <dgm:cxn modelId="{09852392-8575-774F-AA79-AAE3EC3AC95F}" type="presParOf" srcId="{D0C07292-0D04-4CC4-B4A2-01F7C0FDE2D2}" destId="{E2DD084C-B9D2-4181-97E8-A4EBC6190008}" srcOrd="1" destOrd="0" presId="urn:microsoft.com/office/officeart/2005/8/layout/hList1"/>
    <dgm:cxn modelId="{5B403130-E71C-5442-9CD4-BC1FABA69E50}" type="presParOf" srcId="{D0C07292-0D04-4CC4-B4A2-01F7C0FDE2D2}" destId="{DBFF0C25-5524-4867-9C26-6F23A7108B99}" srcOrd="2" destOrd="0" presId="urn:microsoft.com/office/officeart/2005/8/layout/hList1"/>
    <dgm:cxn modelId="{9F6890F5-CC67-C949-B135-8209C52CAC00}" type="presParOf" srcId="{DBFF0C25-5524-4867-9C26-6F23A7108B99}" destId="{BBF4D3C0-2DEE-46A2-BCD0-D9DCDFEE486C}" srcOrd="0" destOrd="0" presId="urn:microsoft.com/office/officeart/2005/8/layout/hList1"/>
    <dgm:cxn modelId="{C14D4C9C-E8DE-A54A-BE12-EB78945E7E4B}" type="presParOf" srcId="{DBFF0C25-5524-4867-9C26-6F23A7108B99}" destId="{BD52AD3B-B31A-4386-AE3B-6D0487278EAB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4FA3628-6233-4DA5-8FDD-8B69F989751C}" type="doc">
      <dgm:prSet loTypeId="urn:microsoft.com/office/officeart/2005/8/layout/vProcess5" loCatId="process" qsTypeId="urn:microsoft.com/office/officeart/2005/8/quickstyle/simple1#2" qsCatId="simple" csTypeId="urn:microsoft.com/office/officeart/2005/8/colors/colorful1#1" csCatId="colorful"/>
      <dgm:spPr/>
      <dgm:t>
        <a:bodyPr/>
        <a:lstStyle/>
        <a:p>
          <a:endParaRPr lang="en-US"/>
        </a:p>
      </dgm:t>
    </dgm:pt>
    <dgm:pt modelId="{F9109CEE-85E5-4371-AFCD-C063DA6FB5D6}">
      <dgm:prSet/>
      <dgm:spPr/>
      <dgm:t>
        <a:bodyPr/>
        <a:lstStyle/>
        <a:p>
          <a:pPr rtl="0"/>
          <a:r>
            <a:rPr lang="en-US" b="0" dirty="0" smtClean="0"/>
            <a:t>Identify key businesses (strategic business units, or SBUs) that make up the company</a:t>
          </a:r>
          <a:endParaRPr lang="en-US" dirty="0"/>
        </a:p>
      </dgm:t>
    </dgm:pt>
    <dgm:pt modelId="{C60D8882-C564-4F03-8FEC-64A6ADEAB528}" type="parTrans" cxnId="{FE9195CB-EAF6-42F3-A8D4-B64224C426A4}">
      <dgm:prSet/>
      <dgm:spPr/>
      <dgm:t>
        <a:bodyPr/>
        <a:lstStyle/>
        <a:p>
          <a:endParaRPr lang="en-US"/>
        </a:p>
      </dgm:t>
    </dgm:pt>
    <dgm:pt modelId="{C4255272-8D9F-49A6-AA6F-42CF44F12DEB}" type="sibTrans" cxnId="{FE9195CB-EAF6-42F3-A8D4-B64224C426A4}">
      <dgm:prSet/>
      <dgm:spPr/>
      <dgm:t>
        <a:bodyPr/>
        <a:lstStyle/>
        <a:p>
          <a:endParaRPr lang="en-US" dirty="0"/>
        </a:p>
      </dgm:t>
    </dgm:pt>
    <dgm:pt modelId="{FD0FEACE-0AA0-4EE8-98D0-CB3DAC3B2672}">
      <dgm:prSet/>
      <dgm:spPr/>
      <dgm:t>
        <a:bodyPr/>
        <a:lstStyle/>
        <a:p>
          <a:pPr rtl="0"/>
          <a:r>
            <a:rPr lang="en-US" b="0" dirty="0" smtClean="0"/>
            <a:t>Assess the attractiveness of its various SBUs</a:t>
          </a:r>
          <a:endParaRPr lang="en-US" dirty="0"/>
        </a:p>
      </dgm:t>
    </dgm:pt>
    <dgm:pt modelId="{B1501C9C-C411-4EF5-9363-AABC7E2CE156}" type="parTrans" cxnId="{E4E99D37-893E-4874-8F37-5F4DB0D961D5}">
      <dgm:prSet/>
      <dgm:spPr/>
      <dgm:t>
        <a:bodyPr/>
        <a:lstStyle/>
        <a:p>
          <a:endParaRPr lang="en-US"/>
        </a:p>
      </dgm:t>
    </dgm:pt>
    <dgm:pt modelId="{1255F01E-F233-4826-9CEC-21E9C0CD5F85}" type="sibTrans" cxnId="{E4E99D37-893E-4874-8F37-5F4DB0D961D5}">
      <dgm:prSet/>
      <dgm:spPr/>
      <dgm:t>
        <a:bodyPr/>
        <a:lstStyle/>
        <a:p>
          <a:endParaRPr lang="en-US" dirty="0"/>
        </a:p>
      </dgm:t>
    </dgm:pt>
    <dgm:pt modelId="{BDD98B2D-6DF1-48C9-B4AC-2422260E8865}">
      <dgm:prSet/>
      <dgm:spPr/>
      <dgm:t>
        <a:bodyPr/>
        <a:lstStyle/>
        <a:p>
          <a:pPr rtl="0"/>
          <a:r>
            <a:rPr lang="en-US" b="0" dirty="0" smtClean="0">
              <a:solidFill>
                <a:schemeClr val="bg1">
                  <a:lumMod val="75000"/>
                </a:schemeClr>
              </a:solidFill>
            </a:rPr>
            <a:t>Decide how much support each SBU deserves</a:t>
          </a:r>
          <a:endParaRPr lang="en-US" dirty="0">
            <a:solidFill>
              <a:schemeClr val="bg1">
                <a:lumMod val="75000"/>
              </a:schemeClr>
            </a:solidFill>
          </a:endParaRPr>
        </a:p>
      </dgm:t>
    </dgm:pt>
    <dgm:pt modelId="{B50789A5-F093-46AE-BB52-7CEC276167AF}" type="parTrans" cxnId="{270D09D5-A514-47F2-92F7-0DB9E48FC7FA}">
      <dgm:prSet/>
      <dgm:spPr/>
      <dgm:t>
        <a:bodyPr/>
        <a:lstStyle/>
        <a:p>
          <a:endParaRPr lang="en-US"/>
        </a:p>
      </dgm:t>
    </dgm:pt>
    <dgm:pt modelId="{1655FC25-E65F-4586-AF06-29AE5FAFD7B7}" type="sibTrans" cxnId="{270D09D5-A514-47F2-92F7-0DB9E48FC7FA}">
      <dgm:prSet/>
      <dgm:spPr/>
      <dgm:t>
        <a:bodyPr/>
        <a:lstStyle/>
        <a:p>
          <a:endParaRPr lang="en-US"/>
        </a:p>
      </dgm:t>
    </dgm:pt>
    <dgm:pt modelId="{7B09A424-8C71-4FCB-B7CD-2BE6BC566C85}" type="pres">
      <dgm:prSet presAssocID="{54FA3628-6233-4DA5-8FDD-8B69F989751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BC3BA27-0C63-4FAF-A75B-14EC409124E3}" type="pres">
      <dgm:prSet presAssocID="{54FA3628-6233-4DA5-8FDD-8B69F989751C}" presName="dummyMaxCanvas" presStyleCnt="0">
        <dgm:presLayoutVars/>
      </dgm:prSet>
      <dgm:spPr/>
    </dgm:pt>
    <dgm:pt modelId="{474BC054-4A48-4384-B388-55B3B8C66D66}" type="pres">
      <dgm:prSet presAssocID="{54FA3628-6233-4DA5-8FDD-8B69F989751C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9EBD3E-B122-4754-9E37-5D4DC2A2CA46}" type="pres">
      <dgm:prSet presAssocID="{54FA3628-6233-4DA5-8FDD-8B69F989751C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293353-82A9-4758-B571-62293C7C5D86}" type="pres">
      <dgm:prSet presAssocID="{54FA3628-6233-4DA5-8FDD-8B69F989751C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80D2A0-7743-45D9-98E9-7AABB09FB232}" type="pres">
      <dgm:prSet presAssocID="{54FA3628-6233-4DA5-8FDD-8B69F989751C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4BBDB2-766E-4E09-874A-FE2D6EB9E71D}" type="pres">
      <dgm:prSet presAssocID="{54FA3628-6233-4DA5-8FDD-8B69F989751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253C3E-6959-4667-A7AF-460795C7BBB1}" type="pres">
      <dgm:prSet presAssocID="{54FA3628-6233-4DA5-8FDD-8B69F989751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27A1BC-64D0-4EDD-B07C-822AAB606D37}" type="pres">
      <dgm:prSet presAssocID="{54FA3628-6233-4DA5-8FDD-8B69F989751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5CBEA-8A9C-4BDA-97A3-F447C8A5AAA2}" type="pres">
      <dgm:prSet presAssocID="{54FA3628-6233-4DA5-8FDD-8B69F989751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9195CB-EAF6-42F3-A8D4-B64224C426A4}" srcId="{54FA3628-6233-4DA5-8FDD-8B69F989751C}" destId="{F9109CEE-85E5-4371-AFCD-C063DA6FB5D6}" srcOrd="0" destOrd="0" parTransId="{C60D8882-C564-4F03-8FEC-64A6ADEAB528}" sibTransId="{C4255272-8D9F-49A6-AA6F-42CF44F12DEB}"/>
    <dgm:cxn modelId="{E4E99D37-893E-4874-8F37-5F4DB0D961D5}" srcId="{54FA3628-6233-4DA5-8FDD-8B69F989751C}" destId="{FD0FEACE-0AA0-4EE8-98D0-CB3DAC3B2672}" srcOrd="1" destOrd="0" parTransId="{B1501C9C-C411-4EF5-9363-AABC7E2CE156}" sibTransId="{1255F01E-F233-4826-9CEC-21E9C0CD5F85}"/>
    <dgm:cxn modelId="{BB5EFAD8-24A4-5D4F-B6B1-57352B1D3D69}" type="presOf" srcId="{FD0FEACE-0AA0-4EE8-98D0-CB3DAC3B2672}" destId="{DF9EBD3E-B122-4754-9E37-5D4DC2A2CA46}" srcOrd="0" destOrd="0" presId="urn:microsoft.com/office/officeart/2005/8/layout/vProcess5"/>
    <dgm:cxn modelId="{55AB227E-9F33-9D40-BB73-534612C10019}" type="presOf" srcId="{1255F01E-F233-4826-9CEC-21E9C0CD5F85}" destId="{374BBDB2-766E-4E09-874A-FE2D6EB9E71D}" srcOrd="0" destOrd="0" presId="urn:microsoft.com/office/officeart/2005/8/layout/vProcess5"/>
    <dgm:cxn modelId="{5677B1C8-9DF0-1940-8C53-EC8982C43422}" type="presOf" srcId="{C4255272-8D9F-49A6-AA6F-42CF44F12DEB}" destId="{1080D2A0-7743-45D9-98E9-7AABB09FB232}" srcOrd="0" destOrd="0" presId="urn:microsoft.com/office/officeart/2005/8/layout/vProcess5"/>
    <dgm:cxn modelId="{270D09D5-A514-47F2-92F7-0DB9E48FC7FA}" srcId="{54FA3628-6233-4DA5-8FDD-8B69F989751C}" destId="{BDD98B2D-6DF1-48C9-B4AC-2422260E8865}" srcOrd="2" destOrd="0" parTransId="{B50789A5-F093-46AE-BB52-7CEC276167AF}" sibTransId="{1655FC25-E65F-4586-AF06-29AE5FAFD7B7}"/>
    <dgm:cxn modelId="{94CEE9CB-9E0E-9E4B-B9B4-61CDE295823C}" type="presOf" srcId="{BDD98B2D-6DF1-48C9-B4AC-2422260E8865}" destId="{12293353-82A9-4758-B571-62293C7C5D86}" srcOrd="0" destOrd="0" presId="urn:microsoft.com/office/officeart/2005/8/layout/vProcess5"/>
    <dgm:cxn modelId="{DCE02FA4-59A5-DD43-9C42-A8914772C0FD}" type="presOf" srcId="{54FA3628-6233-4DA5-8FDD-8B69F989751C}" destId="{7B09A424-8C71-4FCB-B7CD-2BE6BC566C85}" srcOrd="0" destOrd="0" presId="urn:microsoft.com/office/officeart/2005/8/layout/vProcess5"/>
    <dgm:cxn modelId="{F3EE933F-AAAA-614B-8272-178292FD8856}" type="presOf" srcId="{F9109CEE-85E5-4371-AFCD-C063DA6FB5D6}" destId="{91253C3E-6959-4667-A7AF-460795C7BBB1}" srcOrd="1" destOrd="0" presId="urn:microsoft.com/office/officeart/2005/8/layout/vProcess5"/>
    <dgm:cxn modelId="{43B55A3B-28E6-DB44-BA12-3FBF22E3C29B}" type="presOf" srcId="{F9109CEE-85E5-4371-AFCD-C063DA6FB5D6}" destId="{474BC054-4A48-4384-B388-55B3B8C66D66}" srcOrd="0" destOrd="0" presId="urn:microsoft.com/office/officeart/2005/8/layout/vProcess5"/>
    <dgm:cxn modelId="{51B97E0D-35F0-D749-ACAD-99383D3E37C9}" type="presOf" srcId="{FD0FEACE-0AA0-4EE8-98D0-CB3DAC3B2672}" destId="{AA27A1BC-64D0-4EDD-B07C-822AAB606D37}" srcOrd="1" destOrd="0" presId="urn:microsoft.com/office/officeart/2005/8/layout/vProcess5"/>
    <dgm:cxn modelId="{750E1FD2-A848-BC42-B078-16AE91713B08}" type="presOf" srcId="{BDD98B2D-6DF1-48C9-B4AC-2422260E8865}" destId="{11F5CBEA-8A9C-4BDA-97A3-F447C8A5AAA2}" srcOrd="1" destOrd="0" presId="urn:microsoft.com/office/officeart/2005/8/layout/vProcess5"/>
    <dgm:cxn modelId="{BAC58EDD-4905-314B-804B-EA2D7B830263}" type="presParOf" srcId="{7B09A424-8C71-4FCB-B7CD-2BE6BC566C85}" destId="{1BC3BA27-0C63-4FAF-A75B-14EC409124E3}" srcOrd="0" destOrd="0" presId="urn:microsoft.com/office/officeart/2005/8/layout/vProcess5"/>
    <dgm:cxn modelId="{B52371BF-EA29-E240-BD31-8B16CFB2F37B}" type="presParOf" srcId="{7B09A424-8C71-4FCB-B7CD-2BE6BC566C85}" destId="{474BC054-4A48-4384-B388-55B3B8C66D66}" srcOrd="1" destOrd="0" presId="urn:microsoft.com/office/officeart/2005/8/layout/vProcess5"/>
    <dgm:cxn modelId="{4D82B007-94F2-0645-B918-9FB036F7B24C}" type="presParOf" srcId="{7B09A424-8C71-4FCB-B7CD-2BE6BC566C85}" destId="{DF9EBD3E-B122-4754-9E37-5D4DC2A2CA46}" srcOrd="2" destOrd="0" presId="urn:microsoft.com/office/officeart/2005/8/layout/vProcess5"/>
    <dgm:cxn modelId="{59125B19-4433-AB4A-B7CD-E29A23063CDF}" type="presParOf" srcId="{7B09A424-8C71-4FCB-B7CD-2BE6BC566C85}" destId="{12293353-82A9-4758-B571-62293C7C5D86}" srcOrd="3" destOrd="0" presId="urn:microsoft.com/office/officeart/2005/8/layout/vProcess5"/>
    <dgm:cxn modelId="{2EA0744E-AC9D-644C-8F50-444C09809C0F}" type="presParOf" srcId="{7B09A424-8C71-4FCB-B7CD-2BE6BC566C85}" destId="{1080D2A0-7743-45D9-98E9-7AABB09FB232}" srcOrd="4" destOrd="0" presId="urn:microsoft.com/office/officeart/2005/8/layout/vProcess5"/>
    <dgm:cxn modelId="{A70DC4F1-9234-AB4A-85C9-734763740EC1}" type="presParOf" srcId="{7B09A424-8C71-4FCB-B7CD-2BE6BC566C85}" destId="{374BBDB2-766E-4E09-874A-FE2D6EB9E71D}" srcOrd="5" destOrd="0" presId="urn:microsoft.com/office/officeart/2005/8/layout/vProcess5"/>
    <dgm:cxn modelId="{20A11038-CCE1-9242-A51F-F0F6B9011936}" type="presParOf" srcId="{7B09A424-8C71-4FCB-B7CD-2BE6BC566C85}" destId="{91253C3E-6959-4667-A7AF-460795C7BBB1}" srcOrd="6" destOrd="0" presId="urn:microsoft.com/office/officeart/2005/8/layout/vProcess5"/>
    <dgm:cxn modelId="{CBABF7F8-C7AD-D949-A8CF-077BC87582FC}" type="presParOf" srcId="{7B09A424-8C71-4FCB-B7CD-2BE6BC566C85}" destId="{AA27A1BC-64D0-4EDD-B07C-822AAB606D37}" srcOrd="7" destOrd="0" presId="urn:microsoft.com/office/officeart/2005/8/layout/vProcess5"/>
    <dgm:cxn modelId="{7271341D-CDBF-8E4A-B483-18D1A4551831}" type="presParOf" srcId="{7B09A424-8C71-4FCB-B7CD-2BE6BC566C85}" destId="{11F5CBEA-8A9C-4BDA-97A3-F447C8A5AAA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5628C88-643F-4E8C-9C36-8D3E536B30AE}" type="doc">
      <dgm:prSet loTypeId="urn:microsoft.com/office/officeart/2005/8/layout/matrix3" loCatId="matrix" qsTypeId="urn:microsoft.com/office/officeart/2005/8/quickstyle/simple1#3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ED7EDE9-5012-4D69-9CA8-3C26294BE86A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Market penetration</a:t>
          </a:r>
          <a:endParaRPr lang="en-US" sz="1800" b="1" dirty="0">
            <a:solidFill>
              <a:schemeClr val="tx1"/>
            </a:solidFill>
          </a:endParaRPr>
        </a:p>
      </dgm:t>
    </dgm:pt>
    <dgm:pt modelId="{FF8999A9-5F1B-44A1-85B4-E8F9544DF6B7}" type="parTrans" cxnId="{BCBA0048-B95D-4317-8031-464B906CC14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7F7A0F3-F41E-4808-B6F2-11936E56F604}" type="sibTrans" cxnId="{BCBA0048-B95D-4317-8031-464B906CC14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083F92B-D7AB-4B00-9A3F-C3512099F085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Market development</a:t>
          </a:r>
          <a:endParaRPr lang="en-US" sz="1800" b="1" dirty="0">
            <a:solidFill>
              <a:schemeClr val="tx1"/>
            </a:solidFill>
          </a:endParaRPr>
        </a:p>
      </dgm:t>
    </dgm:pt>
    <dgm:pt modelId="{B232D74F-1A8E-40D1-9B5D-FAC8F299DA4C}" type="parTrans" cxnId="{C79D119F-61AA-4A0C-80AF-D67AC3A33F5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66AA5AC5-CEE8-498E-9F88-60DCA5A71F78}" type="sibTrans" cxnId="{C79D119F-61AA-4A0C-80AF-D67AC3A33F5D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B0264A8-FE8E-4708-A748-8CA3D381CB92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rgbClr val="7030A0"/>
              </a:solidFill>
            </a:rPr>
            <a:t>Product development</a:t>
          </a:r>
          <a:endParaRPr lang="en-US" sz="1800" b="1" dirty="0">
            <a:solidFill>
              <a:srgbClr val="7030A0"/>
            </a:solidFill>
          </a:endParaRPr>
        </a:p>
      </dgm:t>
    </dgm:pt>
    <dgm:pt modelId="{90043E9B-6C8F-45BC-8D90-80E641539C3D}" type="parTrans" cxnId="{95E7ED30-DE18-4A31-890D-9FAFADC5709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AB7F490A-B5FC-4426-AE3D-16C9D1A66B29}" type="sibTrans" cxnId="{95E7ED30-DE18-4A31-890D-9FAFADC57093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D0A64C2B-D1E7-4686-9BAE-59B8BC2CDF28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Diversification</a:t>
          </a:r>
          <a:endParaRPr lang="en-US" sz="1800" b="1" dirty="0">
            <a:solidFill>
              <a:schemeClr val="tx1"/>
            </a:solidFill>
          </a:endParaRPr>
        </a:p>
      </dgm:t>
    </dgm:pt>
    <dgm:pt modelId="{69078A5F-CACB-47D7-B798-1DA4F035BCED}" type="parTrans" cxnId="{2F5057B5-A647-4EC0-A701-49E98A8FDBB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33B99C5B-89DF-470C-9C79-63A884F44432}" type="sibTrans" cxnId="{2F5057B5-A647-4EC0-A701-49E98A8FDBBF}">
      <dgm:prSet/>
      <dgm:spPr/>
      <dgm:t>
        <a:bodyPr/>
        <a:lstStyle/>
        <a:p>
          <a:endParaRPr lang="en-US" sz="2400" b="1">
            <a:solidFill>
              <a:schemeClr val="tx1"/>
            </a:solidFill>
          </a:endParaRPr>
        </a:p>
      </dgm:t>
    </dgm:pt>
    <dgm:pt modelId="{5FA9F675-897F-43F6-B07B-23324D887795}" type="pres">
      <dgm:prSet presAssocID="{75628C88-643F-4E8C-9C36-8D3E536B30A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85A005-06D5-4935-B1C8-F6F07966C284}" type="pres">
      <dgm:prSet presAssocID="{75628C88-643F-4E8C-9C36-8D3E536B30AE}" presName="diamond" presStyleLbl="bgShp" presStyleIdx="0" presStyleCnt="1" custLinFactNeighborX="-18099" custLinFactNeighborY="5837"/>
      <dgm:spPr/>
    </dgm:pt>
    <dgm:pt modelId="{EE48A0A9-51AA-4F5D-96A8-5577D1AE73AC}" type="pres">
      <dgm:prSet presAssocID="{75628C88-643F-4E8C-9C36-8D3E536B30AE}" presName="quad1" presStyleLbl="node1" presStyleIdx="0" presStyleCnt="4" custScaleX="111820" custLinFactNeighborX="-9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704115-62E4-4853-B26F-ECEB3B39FD8C}" type="pres">
      <dgm:prSet presAssocID="{75628C88-643F-4E8C-9C36-8D3E536B30AE}" presName="quad2" presStyleLbl="node1" presStyleIdx="1" presStyleCnt="4" custScaleX="11182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CF8F06-3605-43C2-BD96-1D744B969482}" type="pres">
      <dgm:prSet presAssocID="{75628C88-643F-4E8C-9C36-8D3E536B30AE}" presName="quad3" presStyleLbl="node1" presStyleIdx="2" presStyleCnt="4" custScaleX="111821" custLinFactNeighborX="-9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FADDAC-5387-474D-9D7D-D95D0586A09C}" type="pres">
      <dgm:prSet presAssocID="{75628C88-643F-4E8C-9C36-8D3E536B30AE}" presName="quad4" presStyleLbl="node1" presStyleIdx="3" presStyleCnt="4" custScaleX="131777" custLinFactNeighborX="99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D4854A-6F60-F342-AEBD-1E3D834CC795}" type="presOf" srcId="{A083F92B-D7AB-4B00-9A3F-C3512099F085}" destId="{E7704115-62E4-4853-B26F-ECEB3B39FD8C}" srcOrd="0" destOrd="0" presId="urn:microsoft.com/office/officeart/2005/8/layout/matrix3"/>
    <dgm:cxn modelId="{693A2B94-124B-274D-BCB2-6BD69AECC712}" type="presOf" srcId="{DB0264A8-FE8E-4708-A748-8CA3D381CB92}" destId="{7FCF8F06-3605-43C2-BD96-1D744B969482}" srcOrd="0" destOrd="0" presId="urn:microsoft.com/office/officeart/2005/8/layout/matrix3"/>
    <dgm:cxn modelId="{C79D119F-61AA-4A0C-80AF-D67AC3A33F5D}" srcId="{75628C88-643F-4E8C-9C36-8D3E536B30AE}" destId="{A083F92B-D7AB-4B00-9A3F-C3512099F085}" srcOrd="1" destOrd="0" parTransId="{B232D74F-1A8E-40D1-9B5D-FAC8F299DA4C}" sibTransId="{66AA5AC5-CEE8-498E-9F88-60DCA5A71F78}"/>
    <dgm:cxn modelId="{5DA8D2A4-3870-C349-A4FC-252AA921FF22}" type="presOf" srcId="{75628C88-643F-4E8C-9C36-8D3E536B30AE}" destId="{5FA9F675-897F-43F6-B07B-23324D887795}" srcOrd="0" destOrd="0" presId="urn:microsoft.com/office/officeart/2005/8/layout/matrix3"/>
    <dgm:cxn modelId="{BCBA0048-B95D-4317-8031-464B906CC14D}" srcId="{75628C88-643F-4E8C-9C36-8D3E536B30AE}" destId="{0ED7EDE9-5012-4D69-9CA8-3C26294BE86A}" srcOrd="0" destOrd="0" parTransId="{FF8999A9-5F1B-44A1-85B4-E8F9544DF6B7}" sibTransId="{A7F7A0F3-F41E-4808-B6F2-11936E56F604}"/>
    <dgm:cxn modelId="{2F5057B5-A647-4EC0-A701-49E98A8FDBBF}" srcId="{75628C88-643F-4E8C-9C36-8D3E536B30AE}" destId="{D0A64C2B-D1E7-4686-9BAE-59B8BC2CDF28}" srcOrd="3" destOrd="0" parTransId="{69078A5F-CACB-47D7-B798-1DA4F035BCED}" sibTransId="{33B99C5B-89DF-470C-9C79-63A884F44432}"/>
    <dgm:cxn modelId="{95E7ED30-DE18-4A31-890D-9FAFADC57093}" srcId="{75628C88-643F-4E8C-9C36-8D3E536B30AE}" destId="{DB0264A8-FE8E-4708-A748-8CA3D381CB92}" srcOrd="2" destOrd="0" parTransId="{90043E9B-6C8F-45BC-8D90-80E641539C3D}" sibTransId="{AB7F490A-B5FC-4426-AE3D-16C9D1A66B29}"/>
    <dgm:cxn modelId="{42DA94A9-BF42-C549-983A-86FAD93AB9E3}" type="presOf" srcId="{0ED7EDE9-5012-4D69-9CA8-3C26294BE86A}" destId="{EE48A0A9-51AA-4F5D-96A8-5577D1AE73AC}" srcOrd="0" destOrd="0" presId="urn:microsoft.com/office/officeart/2005/8/layout/matrix3"/>
    <dgm:cxn modelId="{72EE338D-2EFB-BA49-B1EC-3E0FB23114D4}" type="presOf" srcId="{D0A64C2B-D1E7-4686-9BAE-59B8BC2CDF28}" destId="{45FADDAC-5387-474D-9D7D-D95D0586A09C}" srcOrd="0" destOrd="0" presId="urn:microsoft.com/office/officeart/2005/8/layout/matrix3"/>
    <dgm:cxn modelId="{341C40A7-7ED0-2E41-8AF0-1EF921832B63}" type="presParOf" srcId="{5FA9F675-897F-43F6-B07B-23324D887795}" destId="{9485A005-06D5-4935-B1C8-F6F07966C284}" srcOrd="0" destOrd="0" presId="urn:microsoft.com/office/officeart/2005/8/layout/matrix3"/>
    <dgm:cxn modelId="{2EB3CA4B-2F16-7643-8D95-97908C7E02FF}" type="presParOf" srcId="{5FA9F675-897F-43F6-B07B-23324D887795}" destId="{EE48A0A9-51AA-4F5D-96A8-5577D1AE73AC}" srcOrd="1" destOrd="0" presId="urn:microsoft.com/office/officeart/2005/8/layout/matrix3"/>
    <dgm:cxn modelId="{62E5D3E8-46AB-8140-BA9F-166A0670A7D0}" type="presParOf" srcId="{5FA9F675-897F-43F6-B07B-23324D887795}" destId="{E7704115-62E4-4853-B26F-ECEB3B39FD8C}" srcOrd="2" destOrd="0" presId="urn:microsoft.com/office/officeart/2005/8/layout/matrix3"/>
    <dgm:cxn modelId="{099AD62D-3C4E-1345-8519-4B8136290F34}" type="presParOf" srcId="{5FA9F675-897F-43F6-B07B-23324D887795}" destId="{7FCF8F06-3605-43C2-BD96-1D744B969482}" srcOrd="3" destOrd="0" presId="urn:microsoft.com/office/officeart/2005/8/layout/matrix3"/>
    <dgm:cxn modelId="{D4D59BD5-8DEF-3F41-94DB-072AA58BC2E4}" type="presParOf" srcId="{5FA9F675-897F-43F6-B07B-23324D887795}" destId="{45FADDAC-5387-474D-9D7D-D95D0586A09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D37E1DF-7FAD-4A5D-A36D-9B0B06535487}" type="doc">
      <dgm:prSet loTypeId="urn:microsoft.com/office/officeart/2005/8/layout/default#1" loCatId="list" qsTypeId="urn:microsoft.com/office/officeart/2005/8/quickstyle/simple1#4" qsCatId="simple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71BD1784-8732-4F9E-8C16-ADDBED63D64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Executive summary</a:t>
          </a:r>
          <a:endParaRPr lang="en-US" sz="2000" dirty="0">
            <a:solidFill>
              <a:schemeClr val="tx1"/>
            </a:solidFill>
          </a:endParaRPr>
        </a:p>
      </dgm:t>
    </dgm:pt>
    <dgm:pt modelId="{72EB664E-1D2F-40CB-A2F4-BB964479FFE8}" type="parTrans" cxnId="{D9BB4FA5-2389-4C61-A207-F512D965E9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36E51FD-C486-4801-AC02-BF0BD3BB03F9}" type="sibTrans" cxnId="{D9BB4FA5-2389-4C61-A207-F512D965E9C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6F13EB95-F12A-4BC3-B692-903A089111DE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Marketing situation</a:t>
          </a:r>
          <a:endParaRPr lang="en-US" sz="2000" dirty="0">
            <a:solidFill>
              <a:schemeClr val="tx1"/>
            </a:solidFill>
          </a:endParaRPr>
        </a:p>
      </dgm:t>
    </dgm:pt>
    <dgm:pt modelId="{4785AACD-EFBE-4A1A-A0EB-1581F5FB8B29}" type="parTrans" cxnId="{3333927C-81CC-40BB-B67E-EDA9CEC2850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4E64269-B213-4588-B07A-835781161CA4}" type="sibTrans" cxnId="{3333927C-81CC-40BB-B67E-EDA9CEC28504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32E3B5B-4915-4747-9861-63543E5A458E}">
      <dgm:prSet custT="1"/>
      <dgm:spPr/>
      <dgm:t>
        <a:bodyPr/>
        <a:lstStyle/>
        <a:p>
          <a:pPr rtl="0"/>
          <a:r>
            <a:rPr lang="en-US" sz="1800" dirty="0" smtClean="0">
              <a:solidFill>
                <a:schemeClr val="tx1"/>
              </a:solidFill>
            </a:rPr>
            <a:t>Threats and opportunities</a:t>
          </a:r>
          <a:endParaRPr lang="en-US" sz="1800" dirty="0">
            <a:solidFill>
              <a:schemeClr val="tx1"/>
            </a:solidFill>
          </a:endParaRPr>
        </a:p>
      </dgm:t>
    </dgm:pt>
    <dgm:pt modelId="{E3D55D18-62CE-4982-9FC9-0B9446987FEC}" type="parTrans" cxnId="{5AC9193C-ED80-47C3-80E1-6094D2FD2F6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3177ED3-576B-4F1B-9E5B-892B5AE3B478}" type="sibTrans" cxnId="{5AC9193C-ED80-47C3-80E1-6094D2FD2F6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2FBBDB83-0746-443F-A857-CBC033DE979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Objective and issues</a:t>
          </a:r>
          <a:endParaRPr lang="en-US" sz="2000" dirty="0">
            <a:solidFill>
              <a:schemeClr val="tx1"/>
            </a:solidFill>
          </a:endParaRPr>
        </a:p>
      </dgm:t>
    </dgm:pt>
    <dgm:pt modelId="{4375B249-8F64-4510-A9FB-3953A3D380DE}" type="parTrans" cxnId="{831B0ACF-1532-4136-9A46-A2DB9E84158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63E4AE6-F572-4F1C-8E1B-4C775ADED6B5}" type="sibTrans" cxnId="{831B0ACF-1532-4136-9A46-A2DB9E84158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5378946-679F-4823-92EA-CCD0306DEDED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Action programs</a:t>
          </a:r>
          <a:endParaRPr lang="en-US" sz="2000" dirty="0">
            <a:solidFill>
              <a:schemeClr val="tx1"/>
            </a:solidFill>
          </a:endParaRPr>
        </a:p>
      </dgm:t>
    </dgm:pt>
    <dgm:pt modelId="{BE7FA5BE-A31B-4DC4-A119-1188D4077E60}" type="parTrans" cxnId="{1A4AA33E-7A59-43CF-8AC8-4B090149F1B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3C17771-A16A-45B8-AF78-2EC97EFC282E}" type="sibTrans" cxnId="{1A4AA33E-7A59-43CF-8AC8-4B090149F1BB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1BCC75A-BA07-4FFA-81C8-3309DF40AF93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Budgets</a:t>
          </a:r>
          <a:endParaRPr lang="en-US" sz="2000" dirty="0">
            <a:solidFill>
              <a:schemeClr val="tx1"/>
            </a:solidFill>
          </a:endParaRPr>
        </a:p>
      </dgm:t>
    </dgm:pt>
    <dgm:pt modelId="{C77B7513-D215-4454-AFA8-C55381026022}" type="parTrans" cxnId="{F658F962-C289-4498-8B9D-51821AE1CF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B68FF03-CF28-43D9-A7D1-8FA11C0AFD4D}" type="sibTrans" cxnId="{F658F962-C289-4498-8B9D-51821AE1CF7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67FEBEA-D55F-4331-88A6-6931160BD951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Controls</a:t>
          </a:r>
          <a:endParaRPr lang="en-US" sz="2000" dirty="0">
            <a:solidFill>
              <a:schemeClr val="tx1"/>
            </a:solidFill>
          </a:endParaRPr>
        </a:p>
      </dgm:t>
    </dgm:pt>
    <dgm:pt modelId="{529A8802-24CB-4EE7-83D6-76B4F7FE9C91}" type="parTrans" cxnId="{A908B625-7024-4E03-B9C5-B65EEB8624E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5E91F45-7505-4D8C-B75C-2EF649A7C4B6}" type="sibTrans" cxnId="{A908B625-7024-4E03-B9C5-B65EEB8624E1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994D51B4-7239-0A42-9532-8FC05AD767FC}">
      <dgm:prSet custT="1"/>
      <dgm:spPr/>
      <dgm:t>
        <a:bodyPr/>
        <a:lstStyle/>
        <a:p>
          <a:pPr rtl="0"/>
          <a:r>
            <a:rPr lang="en-US" sz="2000" dirty="0" smtClean="0">
              <a:solidFill>
                <a:schemeClr val="tx1"/>
              </a:solidFill>
            </a:rPr>
            <a:t>Marketing strategy</a:t>
          </a:r>
          <a:endParaRPr lang="en-US" sz="2000" dirty="0">
            <a:solidFill>
              <a:schemeClr val="tx1"/>
            </a:solidFill>
          </a:endParaRPr>
        </a:p>
      </dgm:t>
    </dgm:pt>
    <dgm:pt modelId="{2AE8351F-1A66-7146-9224-A1D59A118B84}" type="parTrans" cxnId="{C9275565-4303-4E46-8E40-0947875648EA}">
      <dgm:prSet/>
      <dgm:spPr/>
      <dgm:t>
        <a:bodyPr/>
        <a:lstStyle/>
        <a:p>
          <a:endParaRPr lang="en-US"/>
        </a:p>
      </dgm:t>
    </dgm:pt>
    <dgm:pt modelId="{5D2B14A0-5A40-DF43-B979-3112029B1366}" type="sibTrans" cxnId="{C9275565-4303-4E46-8E40-0947875648EA}">
      <dgm:prSet/>
      <dgm:spPr/>
      <dgm:t>
        <a:bodyPr/>
        <a:lstStyle/>
        <a:p>
          <a:endParaRPr lang="en-US"/>
        </a:p>
      </dgm:t>
    </dgm:pt>
    <dgm:pt modelId="{FF4F2565-D6DF-4B20-B7E7-3C557B6BBB95}" type="pres">
      <dgm:prSet presAssocID="{AD37E1DF-7FAD-4A5D-A36D-9B0B0653548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EDDC57D-8C21-4215-8E0A-01A75B242CFB}" type="pres">
      <dgm:prSet presAssocID="{71BD1784-8732-4F9E-8C16-ADDBED63D641}" presName="node" presStyleLbl="node1" presStyleIdx="0" presStyleCnt="8" custLinFactNeighborX="4507" custLinFactNeighborY="140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46E788-2005-456D-BF98-8F005D723B88}" type="pres">
      <dgm:prSet presAssocID="{B36E51FD-C486-4801-AC02-BF0BD3BB03F9}" presName="sibTrans" presStyleCnt="0"/>
      <dgm:spPr/>
    </dgm:pt>
    <dgm:pt modelId="{91FE4645-48AA-4318-83FA-AD2F1C958675}" type="pres">
      <dgm:prSet presAssocID="{6F13EB95-F12A-4BC3-B692-903A089111DE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D4CA88-5AB7-4C5C-B601-D0DFD7A64D24}" type="pres">
      <dgm:prSet presAssocID="{14E64269-B213-4588-B07A-835781161CA4}" presName="sibTrans" presStyleCnt="0"/>
      <dgm:spPr/>
    </dgm:pt>
    <dgm:pt modelId="{082DBAD2-656A-43B0-AAA6-D5A6DE1E59D1}" type="pres">
      <dgm:prSet presAssocID="{232E3B5B-4915-4747-9861-63543E5A458E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D97832-3659-4CCB-BEF6-C0A6BED2B381}" type="pres">
      <dgm:prSet presAssocID="{E3177ED3-576B-4F1B-9E5B-892B5AE3B478}" presName="sibTrans" presStyleCnt="0"/>
      <dgm:spPr/>
    </dgm:pt>
    <dgm:pt modelId="{58D50F3F-95C6-4E34-876B-AF1424B6D58C}" type="pres">
      <dgm:prSet presAssocID="{2FBBDB83-0746-443F-A857-CBC033DE9791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45B0E-47BD-4DCB-A4ED-18CC18AAA31B}" type="pres">
      <dgm:prSet presAssocID="{B63E4AE6-F572-4F1C-8E1B-4C775ADED6B5}" presName="sibTrans" presStyleCnt="0"/>
      <dgm:spPr/>
    </dgm:pt>
    <dgm:pt modelId="{15E4A051-4CD7-1846-8C77-89F6914BC43D}" type="pres">
      <dgm:prSet presAssocID="{994D51B4-7239-0A42-9532-8FC05AD767F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2DF1AE-CAE2-1047-A6B5-BBC8627C8CAD}" type="pres">
      <dgm:prSet presAssocID="{5D2B14A0-5A40-DF43-B979-3112029B1366}" presName="sibTrans" presStyleCnt="0"/>
      <dgm:spPr/>
    </dgm:pt>
    <dgm:pt modelId="{7D9337AF-47E3-441E-AB4D-1E5C9FDA4596}" type="pres">
      <dgm:prSet presAssocID="{C5378946-679F-4823-92EA-CCD0306DEDED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03B03B-0362-4EC3-86D2-4F4E404FC667}" type="pres">
      <dgm:prSet presAssocID="{13C17771-A16A-45B8-AF78-2EC97EFC282E}" presName="sibTrans" presStyleCnt="0"/>
      <dgm:spPr/>
    </dgm:pt>
    <dgm:pt modelId="{2311F985-EB74-4288-897A-349B85B2EF2B}" type="pres">
      <dgm:prSet presAssocID="{F1BCC75A-BA07-4FFA-81C8-3309DF40AF93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24ACD8-A33F-4C47-9B14-A78BEEA8F90B}" type="pres">
      <dgm:prSet presAssocID="{BB68FF03-CF28-43D9-A7D1-8FA11C0AFD4D}" presName="sibTrans" presStyleCnt="0"/>
      <dgm:spPr/>
    </dgm:pt>
    <dgm:pt modelId="{3A435F80-4C14-4271-AA30-89100DC1CA35}" type="pres">
      <dgm:prSet presAssocID="{967FEBEA-D55F-4331-88A6-6931160BD951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EE2690-1C2E-C748-BD9E-E971DCF53499}" type="presOf" srcId="{2FBBDB83-0746-443F-A857-CBC033DE9791}" destId="{58D50F3F-95C6-4E34-876B-AF1424B6D58C}" srcOrd="0" destOrd="0" presId="urn:microsoft.com/office/officeart/2005/8/layout/default#1"/>
    <dgm:cxn modelId="{3E88FAEF-FC81-744D-9A5D-82182971524C}" type="presOf" srcId="{C5378946-679F-4823-92EA-CCD0306DEDED}" destId="{7D9337AF-47E3-441E-AB4D-1E5C9FDA4596}" srcOrd="0" destOrd="0" presId="urn:microsoft.com/office/officeart/2005/8/layout/default#1"/>
    <dgm:cxn modelId="{FA57BC8A-55C0-7042-A980-77937C3BE30F}" type="presOf" srcId="{F1BCC75A-BA07-4FFA-81C8-3309DF40AF93}" destId="{2311F985-EB74-4288-897A-349B85B2EF2B}" srcOrd="0" destOrd="0" presId="urn:microsoft.com/office/officeart/2005/8/layout/default#1"/>
    <dgm:cxn modelId="{67076A96-9CC4-9347-8C29-C56B48A375EF}" type="presOf" srcId="{71BD1784-8732-4F9E-8C16-ADDBED63D641}" destId="{0EDDC57D-8C21-4215-8E0A-01A75B242CFB}" srcOrd="0" destOrd="0" presId="urn:microsoft.com/office/officeart/2005/8/layout/default#1"/>
    <dgm:cxn modelId="{F658F962-C289-4498-8B9D-51821AE1CF72}" srcId="{AD37E1DF-7FAD-4A5D-A36D-9B0B06535487}" destId="{F1BCC75A-BA07-4FFA-81C8-3309DF40AF93}" srcOrd="6" destOrd="0" parTransId="{C77B7513-D215-4454-AFA8-C55381026022}" sibTransId="{BB68FF03-CF28-43D9-A7D1-8FA11C0AFD4D}"/>
    <dgm:cxn modelId="{5AC9193C-ED80-47C3-80E1-6094D2FD2F67}" srcId="{AD37E1DF-7FAD-4A5D-A36D-9B0B06535487}" destId="{232E3B5B-4915-4747-9861-63543E5A458E}" srcOrd="2" destOrd="0" parTransId="{E3D55D18-62CE-4982-9FC9-0B9446987FEC}" sibTransId="{E3177ED3-576B-4F1B-9E5B-892B5AE3B478}"/>
    <dgm:cxn modelId="{D9BB4FA5-2389-4C61-A207-F512D965E9CB}" srcId="{AD37E1DF-7FAD-4A5D-A36D-9B0B06535487}" destId="{71BD1784-8732-4F9E-8C16-ADDBED63D641}" srcOrd="0" destOrd="0" parTransId="{72EB664E-1D2F-40CB-A2F4-BB964479FFE8}" sibTransId="{B36E51FD-C486-4801-AC02-BF0BD3BB03F9}"/>
    <dgm:cxn modelId="{4557D9B0-4991-9441-95F0-A92227BF5A62}" type="presOf" srcId="{6F13EB95-F12A-4BC3-B692-903A089111DE}" destId="{91FE4645-48AA-4318-83FA-AD2F1C958675}" srcOrd="0" destOrd="0" presId="urn:microsoft.com/office/officeart/2005/8/layout/default#1"/>
    <dgm:cxn modelId="{4FA8BA2A-3EF3-4040-96E9-39026C1145C4}" type="presOf" srcId="{232E3B5B-4915-4747-9861-63543E5A458E}" destId="{082DBAD2-656A-43B0-AAA6-D5A6DE1E59D1}" srcOrd="0" destOrd="0" presId="urn:microsoft.com/office/officeart/2005/8/layout/default#1"/>
    <dgm:cxn modelId="{4705B569-9115-1649-ADFD-347973B92226}" type="presOf" srcId="{994D51B4-7239-0A42-9532-8FC05AD767FC}" destId="{15E4A051-4CD7-1846-8C77-89F6914BC43D}" srcOrd="0" destOrd="0" presId="urn:microsoft.com/office/officeart/2005/8/layout/default#1"/>
    <dgm:cxn modelId="{3333927C-81CC-40BB-B67E-EDA9CEC28504}" srcId="{AD37E1DF-7FAD-4A5D-A36D-9B0B06535487}" destId="{6F13EB95-F12A-4BC3-B692-903A089111DE}" srcOrd="1" destOrd="0" parTransId="{4785AACD-EFBE-4A1A-A0EB-1581F5FB8B29}" sibTransId="{14E64269-B213-4588-B07A-835781161CA4}"/>
    <dgm:cxn modelId="{831B0ACF-1532-4136-9A46-A2DB9E84158B}" srcId="{AD37E1DF-7FAD-4A5D-A36D-9B0B06535487}" destId="{2FBBDB83-0746-443F-A857-CBC033DE9791}" srcOrd="3" destOrd="0" parTransId="{4375B249-8F64-4510-A9FB-3953A3D380DE}" sibTransId="{B63E4AE6-F572-4F1C-8E1B-4C775ADED6B5}"/>
    <dgm:cxn modelId="{C9275565-4303-4E46-8E40-0947875648EA}" srcId="{AD37E1DF-7FAD-4A5D-A36D-9B0B06535487}" destId="{994D51B4-7239-0A42-9532-8FC05AD767FC}" srcOrd="4" destOrd="0" parTransId="{2AE8351F-1A66-7146-9224-A1D59A118B84}" sibTransId="{5D2B14A0-5A40-DF43-B979-3112029B1366}"/>
    <dgm:cxn modelId="{A908B625-7024-4E03-B9C5-B65EEB8624E1}" srcId="{AD37E1DF-7FAD-4A5D-A36D-9B0B06535487}" destId="{967FEBEA-D55F-4331-88A6-6931160BD951}" srcOrd="7" destOrd="0" parTransId="{529A8802-24CB-4EE7-83D6-76B4F7FE9C91}" sibTransId="{05E91F45-7505-4D8C-B75C-2EF649A7C4B6}"/>
    <dgm:cxn modelId="{0F2BCD83-E992-C442-B133-A4F6C016969C}" type="presOf" srcId="{967FEBEA-D55F-4331-88A6-6931160BD951}" destId="{3A435F80-4C14-4271-AA30-89100DC1CA35}" srcOrd="0" destOrd="0" presId="urn:microsoft.com/office/officeart/2005/8/layout/default#1"/>
    <dgm:cxn modelId="{CC09EA50-7A22-F048-A5A3-2E8F868E34F4}" type="presOf" srcId="{AD37E1DF-7FAD-4A5D-A36D-9B0B06535487}" destId="{FF4F2565-D6DF-4B20-B7E7-3C557B6BBB95}" srcOrd="0" destOrd="0" presId="urn:microsoft.com/office/officeart/2005/8/layout/default#1"/>
    <dgm:cxn modelId="{1A4AA33E-7A59-43CF-8AC8-4B090149F1BB}" srcId="{AD37E1DF-7FAD-4A5D-A36D-9B0B06535487}" destId="{C5378946-679F-4823-92EA-CCD0306DEDED}" srcOrd="5" destOrd="0" parTransId="{BE7FA5BE-A31B-4DC4-A119-1188D4077E60}" sibTransId="{13C17771-A16A-45B8-AF78-2EC97EFC282E}"/>
    <dgm:cxn modelId="{BB622353-370B-C647-8CE6-2308EF810F6A}" type="presParOf" srcId="{FF4F2565-D6DF-4B20-B7E7-3C557B6BBB95}" destId="{0EDDC57D-8C21-4215-8E0A-01A75B242CFB}" srcOrd="0" destOrd="0" presId="urn:microsoft.com/office/officeart/2005/8/layout/default#1"/>
    <dgm:cxn modelId="{868D3907-0FF3-0A44-8CD4-183F273F9E75}" type="presParOf" srcId="{FF4F2565-D6DF-4B20-B7E7-3C557B6BBB95}" destId="{0E46E788-2005-456D-BF98-8F005D723B88}" srcOrd="1" destOrd="0" presId="urn:microsoft.com/office/officeart/2005/8/layout/default#1"/>
    <dgm:cxn modelId="{A4005B77-6E58-5A44-9F97-5471C33EF949}" type="presParOf" srcId="{FF4F2565-D6DF-4B20-B7E7-3C557B6BBB95}" destId="{91FE4645-48AA-4318-83FA-AD2F1C958675}" srcOrd="2" destOrd="0" presId="urn:microsoft.com/office/officeart/2005/8/layout/default#1"/>
    <dgm:cxn modelId="{6456FFF1-559D-7546-BD30-174F6BAA0F62}" type="presParOf" srcId="{FF4F2565-D6DF-4B20-B7E7-3C557B6BBB95}" destId="{12D4CA88-5AB7-4C5C-B601-D0DFD7A64D24}" srcOrd="3" destOrd="0" presId="urn:microsoft.com/office/officeart/2005/8/layout/default#1"/>
    <dgm:cxn modelId="{0ED17C27-3251-9A40-9670-38F8D053EEE2}" type="presParOf" srcId="{FF4F2565-D6DF-4B20-B7E7-3C557B6BBB95}" destId="{082DBAD2-656A-43B0-AAA6-D5A6DE1E59D1}" srcOrd="4" destOrd="0" presId="urn:microsoft.com/office/officeart/2005/8/layout/default#1"/>
    <dgm:cxn modelId="{BDE67341-23F3-DC49-A41D-C90A2229C638}" type="presParOf" srcId="{FF4F2565-D6DF-4B20-B7E7-3C557B6BBB95}" destId="{4FD97832-3659-4CCB-BEF6-C0A6BED2B381}" srcOrd="5" destOrd="0" presId="urn:microsoft.com/office/officeart/2005/8/layout/default#1"/>
    <dgm:cxn modelId="{A1DEC09C-375E-C742-9B2D-C69A3CC739AC}" type="presParOf" srcId="{FF4F2565-D6DF-4B20-B7E7-3C557B6BBB95}" destId="{58D50F3F-95C6-4E34-876B-AF1424B6D58C}" srcOrd="6" destOrd="0" presId="urn:microsoft.com/office/officeart/2005/8/layout/default#1"/>
    <dgm:cxn modelId="{792517FE-DC73-FF49-94F8-42639D4A388A}" type="presParOf" srcId="{FF4F2565-D6DF-4B20-B7E7-3C557B6BBB95}" destId="{98545B0E-47BD-4DCB-A4ED-18CC18AAA31B}" srcOrd="7" destOrd="0" presId="urn:microsoft.com/office/officeart/2005/8/layout/default#1"/>
    <dgm:cxn modelId="{80DFE93A-9D99-6647-B371-E0FD0D84257D}" type="presParOf" srcId="{FF4F2565-D6DF-4B20-B7E7-3C557B6BBB95}" destId="{15E4A051-4CD7-1846-8C77-89F6914BC43D}" srcOrd="8" destOrd="0" presId="urn:microsoft.com/office/officeart/2005/8/layout/default#1"/>
    <dgm:cxn modelId="{5C529F28-B808-F148-9339-37AD692DAC7B}" type="presParOf" srcId="{FF4F2565-D6DF-4B20-B7E7-3C557B6BBB95}" destId="{AF2DF1AE-CAE2-1047-A6B5-BBC8627C8CAD}" srcOrd="9" destOrd="0" presId="urn:microsoft.com/office/officeart/2005/8/layout/default#1"/>
    <dgm:cxn modelId="{C73D3C7C-9B27-A34A-9395-72DBBDDC4EF9}" type="presParOf" srcId="{FF4F2565-D6DF-4B20-B7E7-3C557B6BBB95}" destId="{7D9337AF-47E3-441E-AB4D-1E5C9FDA4596}" srcOrd="10" destOrd="0" presId="urn:microsoft.com/office/officeart/2005/8/layout/default#1"/>
    <dgm:cxn modelId="{89CF1E3A-6830-6442-9EA0-BC8A41CFCD9C}" type="presParOf" srcId="{FF4F2565-D6DF-4B20-B7E7-3C557B6BBB95}" destId="{FA03B03B-0362-4EC3-86D2-4F4E404FC667}" srcOrd="11" destOrd="0" presId="urn:microsoft.com/office/officeart/2005/8/layout/default#1"/>
    <dgm:cxn modelId="{8BFF82C1-D9DA-0947-A3A4-73F9B9348C3B}" type="presParOf" srcId="{FF4F2565-D6DF-4B20-B7E7-3C557B6BBB95}" destId="{2311F985-EB74-4288-897A-349B85B2EF2B}" srcOrd="12" destOrd="0" presId="urn:microsoft.com/office/officeart/2005/8/layout/default#1"/>
    <dgm:cxn modelId="{F6F77F23-3620-D042-ABBD-34536F5FBB4E}" type="presParOf" srcId="{FF4F2565-D6DF-4B20-B7E7-3C557B6BBB95}" destId="{EB24ACD8-A33F-4C47-9B14-A78BEEA8F90B}" srcOrd="13" destOrd="0" presId="urn:microsoft.com/office/officeart/2005/8/layout/default#1"/>
    <dgm:cxn modelId="{41B38446-84D4-794C-8D06-53F2B26AD69B}" type="presParOf" srcId="{FF4F2565-D6DF-4B20-B7E7-3C557B6BBB95}" destId="{3A435F80-4C14-4271-AA30-89100DC1CA35}" srcOrd="1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AAA30D-868C-4857-B4EC-B896FCDAA330}" type="doc">
      <dgm:prSet loTypeId="urn:microsoft.com/office/officeart/2005/8/layout/target3" loCatId="relationship" qsTypeId="urn:microsoft.com/office/officeart/2005/8/quickstyle/simple1#5" qsCatId="simple" csTypeId="urn:microsoft.com/office/officeart/2005/8/colors/colorful1#4" csCatId="colorful"/>
      <dgm:spPr/>
      <dgm:t>
        <a:bodyPr/>
        <a:lstStyle/>
        <a:p>
          <a:endParaRPr lang="en-US"/>
        </a:p>
      </dgm:t>
    </dgm:pt>
    <dgm:pt modelId="{3AA62B80-45B0-4967-B120-476AAF82C424}">
      <dgm:prSet/>
      <dgm:spPr/>
      <dgm:t>
        <a:bodyPr/>
        <a:lstStyle/>
        <a:p>
          <a:pPr rtl="0"/>
          <a:r>
            <a:rPr lang="en-US" dirty="0" smtClean="0"/>
            <a:t>Functional organization</a:t>
          </a:r>
          <a:endParaRPr lang="en-US" dirty="0"/>
        </a:p>
      </dgm:t>
    </dgm:pt>
    <dgm:pt modelId="{18F8B977-64DA-4F20-9BA5-F07C297F21FB}" type="parTrans" cxnId="{2ACB96FD-D107-4F55-AD9B-2F7F5323CC3E}">
      <dgm:prSet/>
      <dgm:spPr/>
      <dgm:t>
        <a:bodyPr/>
        <a:lstStyle/>
        <a:p>
          <a:endParaRPr lang="en-US"/>
        </a:p>
      </dgm:t>
    </dgm:pt>
    <dgm:pt modelId="{E1BD352D-BC2D-4319-BA77-8233BDC0B0EC}" type="sibTrans" cxnId="{2ACB96FD-D107-4F55-AD9B-2F7F5323CC3E}">
      <dgm:prSet/>
      <dgm:spPr/>
      <dgm:t>
        <a:bodyPr/>
        <a:lstStyle/>
        <a:p>
          <a:endParaRPr lang="en-US"/>
        </a:p>
      </dgm:t>
    </dgm:pt>
    <dgm:pt modelId="{E1A6C5CC-C813-4115-9D58-E72FD5BDADF9}">
      <dgm:prSet/>
      <dgm:spPr/>
      <dgm:t>
        <a:bodyPr/>
        <a:lstStyle/>
        <a:p>
          <a:pPr rtl="0"/>
          <a:r>
            <a:rPr lang="en-US" dirty="0" smtClean="0"/>
            <a:t>Geographic organization</a:t>
          </a:r>
          <a:endParaRPr lang="en-US" dirty="0"/>
        </a:p>
      </dgm:t>
    </dgm:pt>
    <dgm:pt modelId="{6EFEDF3D-E53C-460E-9B20-9A64E2F84154}" type="parTrans" cxnId="{001B4D83-F9B8-4495-8B1F-8EA0E1486255}">
      <dgm:prSet/>
      <dgm:spPr/>
      <dgm:t>
        <a:bodyPr/>
        <a:lstStyle/>
        <a:p>
          <a:endParaRPr lang="en-US"/>
        </a:p>
      </dgm:t>
    </dgm:pt>
    <dgm:pt modelId="{E242592B-CFB1-4DE5-81B0-4BA2E72A9967}" type="sibTrans" cxnId="{001B4D83-F9B8-4495-8B1F-8EA0E1486255}">
      <dgm:prSet/>
      <dgm:spPr/>
      <dgm:t>
        <a:bodyPr/>
        <a:lstStyle/>
        <a:p>
          <a:endParaRPr lang="en-US"/>
        </a:p>
      </dgm:t>
    </dgm:pt>
    <dgm:pt modelId="{7A8AFC20-4B42-4E15-94DA-18B0B7644061}">
      <dgm:prSet/>
      <dgm:spPr/>
      <dgm:t>
        <a:bodyPr/>
        <a:lstStyle/>
        <a:p>
          <a:pPr rtl="0"/>
          <a:r>
            <a:rPr lang="en-US" dirty="0" smtClean="0"/>
            <a:t>Product management organization</a:t>
          </a:r>
          <a:endParaRPr lang="en-US" dirty="0"/>
        </a:p>
      </dgm:t>
    </dgm:pt>
    <dgm:pt modelId="{A7CD6ED8-052F-44AF-979B-FAE72536372D}" type="parTrans" cxnId="{AC395C57-AA6E-4444-BF4C-D788805C350C}">
      <dgm:prSet/>
      <dgm:spPr/>
      <dgm:t>
        <a:bodyPr/>
        <a:lstStyle/>
        <a:p>
          <a:endParaRPr lang="en-US"/>
        </a:p>
      </dgm:t>
    </dgm:pt>
    <dgm:pt modelId="{265D0623-6265-4CC0-82F6-91FD6E9884F1}" type="sibTrans" cxnId="{AC395C57-AA6E-4444-BF4C-D788805C350C}">
      <dgm:prSet/>
      <dgm:spPr/>
      <dgm:t>
        <a:bodyPr/>
        <a:lstStyle/>
        <a:p>
          <a:endParaRPr lang="en-US"/>
        </a:p>
      </dgm:t>
    </dgm:pt>
    <dgm:pt modelId="{4FDD45E0-A64F-4B28-958B-077E93F9B597}">
      <dgm:prSet/>
      <dgm:spPr/>
      <dgm:t>
        <a:bodyPr/>
        <a:lstStyle/>
        <a:p>
          <a:pPr rtl="0"/>
          <a:r>
            <a:rPr lang="en-US" dirty="0" smtClean="0"/>
            <a:t>Market or customer management</a:t>
          </a:r>
          <a:endParaRPr lang="en-US" dirty="0"/>
        </a:p>
      </dgm:t>
    </dgm:pt>
    <dgm:pt modelId="{779F5449-5222-4233-9C45-4D5A80810E2D}" type="parTrans" cxnId="{2E706FE1-EA4A-499D-B712-2C71C01B7CC1}">
      <dgm:prSet/>
      <dgm:spPr/>
      <dgm:t>
        <a:bodyPr/>
        <a:lstStyle/>
        <a:p>
          <a:endParaRPr lang="en-US"/>
        </a:p>
      </dgm:t>
    </dgm:pt>
    <dgm:pt modelId="{DDE80FD5-43FE-41C1-979C-002E59241D54}" type="sibTrans" cxnId="{2E706FE1-EA4A-499D-B712-2C71C01B7CC1}">
      <dgm:prSet/>
      <dgm:spPr/>
      <dgm:t>
        <a:bodyPr/>
        <a:lstStyle/>
        <a:p>
          <a:endParaRPr lang="en-US"/>
        </a:p>
      </dgm:t>
    </dgm:pt>
    <dgm:pt modelId="{0E7CE20F-C00D-4D08-A32A-3A24100DEBB3}" type="pres">
      <dgm:prSet presAssocID="{E8AAA30D-868C-4857-B4EC-B896FCDAA33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DA5356-B537-4252-8DD0-8B87CB9D8AB1}" type="pres">
      <dgm:prSet presAssocID="{3AA62B80-45B0-4967-B120-476AAF82C424}" presName="circle1" presStyleLbl="node1" presStyleIdx="0" presStyleCnt="4"/>
      <dgm:spPr/>
    </dgm:pt>
    <dgm:pt modelId="{87D78012-44DD-4B24-9522-912451D9F759}" type="pres">
      <dgm:prSet presAssocID="{3AA62B80-45B0-4967-B120-476AAF82C424}" presName="space" presStyleCnt="0"/>
      <dgm:spPr/>
    </dgm:pt>
    <dgm:pt modelId="{B33F77C4-D7FE-458F-A920-3EEC6DF7E33D}" type="pres">
      <dgm:prSet presAssocID="{3AA62B80-45B0-4967-B120-476AAF82C424}" presName="rect1" presStyleLbl="alignAcc1" presStyleIdx="0" presStyleCnt="4"/>
      <dgm:spPr/>
      <dgm:t>
        <a:bodyPr/>
        <a:lstStyle/>
        <a:p>
          <a:endParaRPr lang="en-US"/>
        </a:p>
      </dgm:t>
    </dgm:pt>
    <dgm:pt modelId="{29A9C9CF-6415-402F-839C-D45E7F242F9F}" type="pres">
      <dgm:prSet presAssocID="{E1A6C5CC-C813-4115-9D58-E72FD5BDADF9}" presName="vertSpace2" presStyleLbl="node1" presStyleIdx="0" presStyleCnt="4"/>
      <dgm:spPr/>
    </dgm:pt>
    <dgm:pt modelId="{4E0F5D08-7D52-456A-B354-A76960085935}" type="pres">
      <dgm:prSet presAssocID="{E1A6C5CC-C813-4115-9D58-E72FD5BDADF9}" presName="circle2" presStyleLbl="node1" presStyleIdx="1" presStyleCnt="4"/>
      <dgm:spPr/>
    </dgm:pt>
    <dgm:pt modelId="{284CF27D-4097-4818-B29B-1C44BFEB44B2}" type="pres">
      <dgm:prSet presAssocID="{E1A6C5CC-C813-4115-9D58-E72FD5BDADF9}" presName="rect2" presStyleLbl="alignAcc1" presStyleIdx="1" presStyleCnt="4"/>
      <dgm:spPr/>
      <dgm:t>
        <a:bodyPr/>
        <a:lstStyle/>
        <a:p>
          <a:endParaRPr lang="en-US"/>
        </a:p>
      </dgm:t>
    </dgm:pt>
    <dgm:pt modelId="{D0368EC2-2C54-44D9-A58C-D3E8582FFF42}" type="pres">
      <dgm:prSet presAssocID="{7A8AFC20-4B42-4E15-94DA-18B0B7644061}" presName="vertSpace3" presStyleLbl="node1" presStyleIdx="1" presStyleCnt="4"/>
      <dgm:spPr/>
    </dgm:pt>
    <dgm:pt modelId="{80F4EF69-32A4-4BAB-91F6-05832328BD80}" type="pres">
      <dgm:prSet presAssocID="{7A8AFC20-4B42-4E15-94DA-18B0B7644061}" presName="circle3" presStyleLbl="node1" presStyleIdx="2" presStyleCnt="4"/>
      <dgm:spPr/>
    </dgm:pt>
    <dgm:pt modelId="{33FA6A7C-5C9D-4E7C-BA92-AE9EDA325F5A}" type="pres">
      <dgm:prSet presAssocID="{7A8AFC20-4B42-4E15-94DA-18B0B7644061}" presName="rect3" presStyleLbl="alignAcc1" presStyleIdx="2" presStyleCnt="4"/>
      <dgm:spPr/>
      <dgm:t>
        <a:bodyPr/>
        <a:lstStyle/>
        <a:p>
          <a:endParaRPr lang="en-US"/>
        </a:p>
      </dgm:t>
    </dgm:pt>
    <dgm:pt modelId="{C9312F2F-C5A1-4413-979D-02A15C3261E4}" type="pres">
      <dgm:prSet presAssocID="{4FDD45E0-A64F-4B28-958B-077E93F9B597}" presName="vertSpace4" presStyleLbl="node1" presStyleIdx="2" presStyleCnt="4"/>
      <dgm:spPr/>
    </dgm:pt>
    <dgm:pt modelId="{BB5ED876-1F2B-44D7-88D4-C60D3A6F9149}" type="pres">
      <dgm:prSet presAssocID="{4FDD45E0-A64F-4B28-958B-077E93F9B597}" presName="circle4" presStyleLbl="node1" presStyleIdx="3" presStyleCnt="4"/>
      <dgm:spPr/>
    </dgm:pt>
    <dgm:pt modelId="{B95B4BF2-3884-462E-BFBD-E7EFD5B06504}" type="pres">
      <dgm:prSet presAssocID="{4FDD45E0-A64F-4B28-958B-077E93F9B597}" presName="rect4" presStyleLbl="alignAcc1" presStyleIdx="3" presStyleCnt="4"/>
      <dgm:spPr/>
      <dgm:t>
        <a:bodyPr/>
        <a:lstStyle/>
        <a:p>
          <a:endParaRPr lang="en-US"/>
        </a:p>
      </dgm:t>
    </dgm:pt>
    <dgm:pt modelId="{5B805364-A7BB-4406-965D-303A909F41C2}" type="pres">
      <dgm:prSet presAssocID="{3AA62B80-45B0-4967-B120-476AAF82C42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0FF1C-FD6A-4E94-9069-E52F5A60ED08}" type="pres">
      <dgm:prSet presAssocID="{E1A6C5CC-C813-4115-9D58-E72FD5BDADF9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42DFAB-DB79-48C0-AA11-29B999EBBE7C}" type="pres">
      <dgm:prSet presAssocID="{7A8AFC20-4B42-4E15-94DA-18B0B7644061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39BD70-2642-4AC0-B2B8-540F33359E1A}" type="pres">
      <dgm:prSet presAssocID="{4FDD45E0-A64F-4B28-958B-077E93F9B59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BE3CFD-D761-8F4B-AED5-38C9885A0CF5}" type="presOf" srcId="{3AA62B80-45B0-4967-B120-476AAF82C424}" destId="{B33F77C4-D7FE-458F-A920-3EEC6DF7E33D}" srcOrd="0" destOrd="0" presId="urn:microsoft.com/office/officeart/2005/8/layout/target3"/>
    <dgm:cxn modelId="{9326DAAC-5231-F34C-AF5F-9E681BCFFE9A}" type="presOf" srcId="{E1A6C5CC-C813-4115-9D58-E72FD5BDADF9}" destId="{8CA0FF1C-FD6A-4E94-9069-E52F5A60ED08}" srcOrd="1" destOrd="0" presId="urn:microsoft.com/office/officeart/2005/8/layout/target3"/>
    <dgm:cxn modelId="{AC395C57-AA6E-4444-BF4C-D788805C350C}" srcId="{E8AAA30D-868C-4857-B4EC-B896FCDAA330}" destId="{7A8AFC20-4B42-4E15-94DA-18B0B7644061}" srcOrd="2" destOrd="0" parTransId="{A7CD6ED8-052F-44AF-979B-FAE72536372D}" sibTransId="{265D0623-6265-4CC0-82F6-91FD6E9884F1}"/>
    <dgm:cxn modelId="{F4B8AB92-6790-7340-AFE2-88D6AE0CFB01}" type="presOf" srcId="{4FDD45E0-A64F-4B28-958B-077E93F9B597}" destId="{B95B4BF2-3884-462E-BFBD-E7EFD5B06504}" srcOrd="0" destOrd="0" presId="urn:microsoft.com/office/officeart/2005/8/layout/target3"/>
    <dgm:cxn modelId="{AC8F5A05-C077-EA45-B468-CD95BA4A6D75}" type="presOf" srcId="{3AA62B80-45B0-4967-B120-476AAF82C424}" destId="{5B805364-A7BB-4406-965D-303A909F41C2}" srcOrd="1" destOrd="0" presId="urn:microsoft.com/office/officeart/2005/8/layout/target3"/>
    <dgm:cxn modelId="{7156DCFB-8FD3-8448-A869-7F924C2EE5F0}" type="presOf" srcId="{7A8AFC20-4B42-4E15-94DA-18B0B7644061}" destId="{BC42DFAB-DB79-48C0-AA11-29B999EBBE7C}" srcOrd="1" destOrd="0" presId="urn:microsoft.com/office/officeart/2005/8/layout/target3"/>
    <dgm:cxn modelId="{D6388B1E-A2EE-DB44-B2E1-45A2A1B77F68}" type="presOf" srcId="{E1A6C5CC-C813-4115-9D58-E72FD5BDADF9}" destId="{284CF27D-4097-4818-B29B-1C44BFEB44B2}" srcOrd="0" destOrd="0" presId="urn:microsoft.com/office/officeart/2005/8/layout/target3"/>
    <dgm:cxn modelId="{3F3B2068-BF76-FD42-B0CE-6E811C77CCB1}" type="presOf" srcId="{7A8AFC20-4B42-4E15-94DA-18B0B7644061}" destId="{33FA6A7C-5C9D-4E7C-BA92-AE9EDA325F5A}" srcOrd="0" destOrd="0" presId="urn:microsoft.com/office/officeart/2005/8/layout/target3"/>
    <dgm:cxn modelId="{AF2DE902-66BB-594B-8B34-F0C7B70745A0}" type="presOf" srcId="{E8AAA30D-868C-4857-B4EC-B896FCDAA330}" destId="{0E7CE20F-C00D-4D08-A32A-3A24100DEBB3}" srcOrd="0" destOrd="0" presId="urn:microsoft.com/office/officeart/2005/8/layout/target3"/>
    <dgm:cxn modelId="{231B9800-648C-C445-B500-A0E6566B88D7}" type="presOf" srcId="{4FDD45E0-A64F-4B28-958B-077E93F9B597}" destId="{9F39BD70-2642-4AC0-B2B8-540F33359E1A}" srcOrd="1" destOrd="0" presId="urn:microsoft.com/office/officeart/2005/8/layout/target3"/>
    <dgm:cxn modelId="{2E706FE1-EA4A-499D-B712-2C71C01B7CC1}" srcId="{E8AAA30D-868C-4857-B4EC-B896FCDAA330}" destId="{4FDD45E0-A64F-4B28-958B-077E93F9B597}" srcOrd="3" destOrd="0" parTransId="{779F5449-5222-4233-9C45-4D5A80810E2D}" sibTransId="{DDE80FD5-43FE-41C1-979C-002E59241D54}"/>
    <dgm:cxn modelId="{001B4D83-F9B8-4495-8B1F-8EA0E1486255}" srcId="{E8AAA30D-868C-4857-B4EC-B896FCDAA330}" destId="{E1A6C5CC-C813-4115-9D58-E72FD5BDADF9}" srcOrd="1" destOrd="0" parTransId="{6EFEDF3D-E53C-460E-9B20-9A64E2F84154}" sibTransId="{E242592B-CFB1-4DE5-81B0-4BA2E72A9967}"/>
    <dgm:cxn modelId="{2ACB96FD-D107-4F55-AD9B-2F7F5323CC3E}" srcId="{E8AAA30D-868C-4857-B4EC-B896FCDAA330}" destId="{3AA62B80-45B0-4967-B120-476AAF82C424}" srcOrd="0" destOrd="0" parTransId="{18F8B977-64DA-4F20-9BA5-F07C297F21FB}" sibTransId="{E1BD352D-BC2D-4319-BA77-8233BDC0B0EC}"/>
    <dgm:cxn modelId="{D021EE5F-E70D-B843-B4DD-B9A75519C0EA}" type="presParOf" srcId="{0E7CE20F-C00D-4D08-A32A-3A24100DEBB3}" destId="{62DA5356-B537-4252-8DD0-8B87CB9D8AB1}" srcOrd="0" destOrd="0" presId="urn:microsoft.com/office/officeart/2005/8/layout/target3"/>
    <dgm:cxn modelId="{4C9C79F3-BCD2-1049-B1D3-3F075323B9AD}" type="presParOf" srcId="{0E7CE20F-C00D-4D08-A32A-3A24100DEBB3}" destId="{87D78012-44DD-4B24-9522-912451D9F759}" srcOrd="1" destOrd="0" presId="urn:microsoft.com/office/officeart/2005/8/layout/target3"/>
    <dgm:cxn modelId="{641E8239-8BF8-B441-B06F-E55E22280B4C}" type="presParOf" srcId="{0E7CE20F-C00D-4D08-A32A-3A24100DEBB3}" destId="{B33F77C4-D7FE-458F-A920-3EEC6DF7E33D}" srcOrd="2" destOrd="0" presId="urn:microsoft.com/office/officeart/2005/8/layout/target3"/>
    <dgm:cxn modelId="{D333C005-4125-C244-ABDE-93297F6F97C7}" type="presParOf" srcId="{0E7CE20F-C00D-4D08-A32A-3A24100DEBB3}" destId="{29A9C9CF-6415-402F-839C-D45E7F242F9F}" srcOrd="3" destOrd="0" presId="urn:microsoft.com/office/officeart/2005/8/layout/target3"/>
    <dgm:cxn modelId="{A91B5EFA-F849-8145-B6C9-1583B4C4BEB3}" type="presParOf" srcId="{0E7CE20F-C00D-4D08-A32A-3A24100DEBB3}" destId="{4E0F5D08-7D52-456A-B354-A76960085935}" srcOrd="4" destOrd="0" presId="urn:microsoft.com/office/officeart/2005/8/layout/target3"/>
    <dgm:cxn modelId="{501A2E85-AC60-7F4C-90A2-E9672BD76B47}" type="presParOf" srcId="{0E7CE20F-C00D-4D08-A32A-3A24100DEBB3}" destId="{284CF27D-4097-4818-B29B-1C44BFEB44B2}" srcOrd="5" destOrd="0" presId="urn:microsoft.com/office/officeart/2005/8/layout/target3"/>
    <dgm:cxn modelId="{2E1B83F2-80C6-0442-AD89-835082276A21}" type="presParOf" srcId="{0E7CE20F-C00D-4D08-A32A-3A24100DEBB3}" destId="{D0368EC2-2C54-44D9-A58C-D3E8582FFF42}" srcOrd="6" destOrd="0" presId="urn:microsoft.com/office/officeart/2005/8/layout/target3"/>
    <dgm:cxn modelId="{5365F829-E6F6-B543-8584-91D74DC17382}" type="presParOf" srcId="{0E7CE20F-C00D-4D08-A32A-3A24100DEBB3}" destId="{80F4EF69-32A4-4BAB-91F6-05832328BD80}" srcOrd="7" destOrd="0" presId="urn:microsoft.com/office/officeart/2005/8/layout/target3"/>
    <dgm:cxn modelId="{329E1701-E5C3-1244-8B15-F7926B4DB934}" type="presParOf" srcId="{0E7CE20F-C00D-4D08-A32A-3A24100DEBB3}" destId="{33FA6A7C-5C9D-4E7C-BA92-AE9EDA325F5A}" srcOrd="8" destOrd="0" presId="urn:microsoft.com/office/officeart/2005/8/layout/target3"/>
    <dgm:cxn modelId="{486068B4-924A-DA47-9E94-4A07CA0C2884}" type="presParOf" srcId="{0E7CE20F-C00D-4D08-A32A-3A24100DEBB3}" destId="{C9312F2F-C5A1-4413-979D-02A15C3261E4}" srcOrd="9" destOrd="0" presId="urn:microsoft.com/office/officeart/2005/8/layout/target3"/>
    <dgm:cxn modelId="{53A6664F-8D3C-394E-A002-90682DD52608}" type="presParOf" srcId="{0E7CE20F-C00D-4D08-A32A-3A24100DEBB3}" destId="{BB5ED876-1F2B-44D7-88D4-C60D3A6F9149}" srcOrd="10" destOrd="0" presId="urn:microsoft.com/office/officeart/2005/8/layout/target3"/>
    <dgm:cxn modelId="{BAC45530-4959-3948-9341-36B245B120D0}" type="presParOf" srcId="{0E7CE20F-C00D-4D08-A32A-3A24100DEBB3}" destId="{B95B4BF2-3884-462E-BFBD-E7EFD5B06504}" srcOrd="11" destOrd="0" presId="urn:microsoft.com/office/officeart/2005/8/layout/target3"/>
    <dgm:cxn modelId="{EB2A3BC2-8C61-2142-B4D7-738EC5736450}" type="presParOf" srcId="{0E7CE20F-C00D-4D08-A32A-3A24100DEBB3}" destId="{5B805364-A7BB-4406-965D-303A909F41C2}" srcOrd="12" destOrd="0" presId="urn:microsoft.com/office/officeart/2005/8/layout/target3"/>
    <dgm:cxn modelId="{6E95540A-0EEE-EA46-AD3F-5A93FE69CDC4}" type="presParOf" srcId="{0E7CE20F-C00D-4D08-A32A-3A24100DEBB3}" destId="{8CA0FF1C-FD6A-4E94-9069-E52F5A60ED08}" srcOrd="13" destOrd="0" presId="urn:microsoft.com/office/officeart/2005/8/layout/target3"/>
    <dgm:cxn modelId="{C40D9FB4-62FF-3B42-9F66-F9306E4104B2}" type="presParOf" srcId="{0E7CE20F-C00D-4D08-A32A-3A24100DEBB3}" destId="{BC42DFAB-DB79-48C0-AA11-29B999EBBE7C}" srcOrd="14" destOrd="0" presId="urn:microsoft.com/office/officeart/2005/8/layout/target3"/>
    <dgm:cxn modelId="{3FCA25A8-A364-DD49-ADAC-E7F1E44C79EE}" type="presParOf" srcId="{0E7CE20F-C00D-4D08-A32A-3A24100DEBB3}" destId="{9F39BD70-2642-4AC0-B2B8-540F33359E1A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D64B1-368B-4A61-A48D-50C68040DE27}">
      <dsp:nvSpPr>
        <dsp:cNvPr id="0" name=""/>
        <dsp:cNvSpPr/>
      </dsp:nvSpPr>
      <dsp:spPr>
        <a:xfrm>
          <a:off x="30" y="258675"/>
          <a:ext cx="2955391" cy="92930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Business objectives  </a:t>
          </a:r>
          <a:endParaRPr lang="en-US" sz="2700" kern="1200" dirty="0"/>
        </a:p>
      </dsp:txBody>
      <dsp:txXfrm>
        <a:off x="30" y="258675"/>
        <a:ext cx="2955391" cy="929308"/>
      </dsp:txXfrm>
    </dsp:sp>
    <dsp:sp modelId="{1E8DA66C-F1E4-406A-95DB-2ADB228D16C7}">
      <dsp:nvSpPr>
        <dsp:cNvPr id="0" name=""/>
        <dsp:cNvSpPr/>
      </dsp:nvSpPr>
      <dsp:spPr>
        <a:xfrm>
          <a:off x="30" y="1187984"/>
          <a:ext cx="2955391" cy="2668140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Build profitable customer relationships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Invest in research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Improve profits</a:t>
          </a:r>
          <a:endParaRPr lang="en-US" sz="2700" kern="1200" dirty="0"/>
        </a:p>
      </dsp:txBody>
      <dsp:txXfrm>
        <a:off x="30" y="1187984"/>
        <a:ext cx="2955391" cy="2668140"/>
      </dsp:txXfrm>
    </dsp:sp>
    <dsp:sp modelId="{BBF4D3C0-2DEE-46A2-BCD0-D9DCDFEE486C}">
      <dsp:nvSpPr>
        <dsp:cNvPr id="0" name=""/>
        <dsp:cNvSpPr/>
      </dsp:nvSpPr>
      <dsp:spPr>
        <a:xfrm>
          <a:off x="3369177" y="258675"/>
          <a:ext cx="2955391" cy="929308"/>
        </a:xfrm>
        <a:prstGeom prst="rect">
          <a:avLst/>
        </a:prstGeom>
        <a:solidFill>
          <a:schemeClr val="accent4">
            <a:hueOff val="10542794"/>
            <a:satOff val="8974"/>
            <a:lumOff val="-16078"/>
            <a:alphaOff val="0"/>
          </a:schemeClr>
        </a:solidFill>
        <a:ln w="25400" cap="flat" cmpd="sng" algn="ctr">
          <a:solidFill>
            <a:schemeClr val="accent4">
              <a:hueOff val="10542794"/>
              <a:satOff val="8974"/>
              <a:lumOff val="-1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b="0" kern="1200" dirty="0" smtClean="0"/>
            <a:t>Marketing objectives</a:t>
          </a:r>
          <a:endParaRPr lang="en-US" sz="2700" kern="1200" dirty="0"/>
        </a:p>
      </dsp:txBody>
      <dsp:txXfrm>
        <a:off x="3369177" y="258675"/>
        <a:ext cx="2955391" cy="929308"/>
      </dsp:txXfrm>
    </dsp:sp>
    <dsp:sp modelId="{BD52AD3B-B31A-4386-AE3B-6D0487278EAB}">
      <dsp:nvSpPr>
        <dsp:cNvPr id="0" name=""/>
        <dsp:cNvSpPr/>
      </dsp:nvSpPr>
      <dsp:spPr>
        <a:xfrm>
          <a:off x="3369177" y="1187984"/>
          <a:ext cx="2955391" cy="2668140"/>
        </a:xfrm>
        <a:prstGeom prst="rect">
          <a:avLst/>
        </a:prstGeom>
        <a:solidFill>
          <a:schemeClr val="accent4">
            <a:tint val="40000"/>
            <a:alpha val="90000"/>
            <a:hueOff val="10532933"/>
            <a:satOff val="7458"/>
            <a:lumOff val="-512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10532933"/>
              <a:satOff val="7458"/>
              <a:lumOff val="-51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Increase market share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Create local partnerships</a:t>
          </a:r>
          <a:endParaRPr lang="en-US" sz="2700" kern="1200" dirty="0"/>
        </a:p>
        <a:p>
          <a:pPr marL="228600" lvl="1" indent="-228600" algn="l" defTabSz="12001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b="0" kern="1200" dirty="0" smtClean="0"/>
            <a:t>Increase promotion</a:t>
          </a:r>
          <a:endParaRPr lang="en-US" sz="2700" kern="1200" dirty="0"/>
        </a:p>
      </dsp:txBody>
      <dsp:txXfrm>
        <a:off x="3369177" y="1187984"/>
        <a:ext cx="2955391" cy="26681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BC054-4A48-4384-B388-55B3B8C66D66}">
      <dsp:nvSpPr>
        <dsp:cNvPr id="0" name=""/>
        <dsp:cNvSpPr/>
      </dsp:nvSpPr>
      <dsp:spPr>
        <a:xfrm>
          <a:off x="0" y="0"/>
          <a:ext cx="6023610" cy="116586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Identify key businesses (strategic business units, or SBUs) that make up the company</a:t>
          </a:r>
          <a:endParaRPr lang="en-US" sz="2300" kern="1200" dirty="0"/>
        </a:p>
      </dsp:txBody>
      <dsp:txXfrm>
        <a:off x="34147" y="34147"/>
        <a:ext cx="4765555" cy="1097566"/>
      </dsp:txXfrm>
    </dsp:sp>
    <dsp:sp modelId="{DF9EBD3E-B122-4754-9E37-5D4DC2A2CA46}">
      <dsp:nvSpPr>
        <dsp:cNvPr id="0" name=""/>
        <dsp:cNvSpPr/>
      </dsp:nvSpPr>
      <dsp:spPr>
        <a:xfrm>
          <a:off x="531494" y="1360170"/>
          <a:ext cx="6023610" cy="11658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/>
            <a:t>Assess the attractiveness of its various SBUs</a:t>
          </a:r>
          <a:endParaRPr lang="en-US" sz="2300" kern="1200" dirty="0"/>
        </a:p>
      </dsp:txBody>
      <dsp:txXfrm>
        <a:off x="565641" y="1394317"/>
        <a:ext cx="4666012" cy="1097566"/>
      </dsp:txXfrm>
    </dsp:sp>
    <dsp:sp modelId="{12293353-82A9-4758-B571-62293C7C5D86}">
      <dsp:nvSpPr>
        <dsp:cNvPr id="0" name=""/>
        <dsp:cNvSpPr/>
      </dsp:nvSpPr>
      <dsp:spPr>
        <a:xfrm>
          <a:off x="1062989" y="2720340"/>
          <a:ext cx="6023610" cy="116586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b="0" kern="1200" dirty="0" smtClean="0">
              <a:solidFill>
                <a:schemeClr val="bg1">
                  <a:lumMod val="75000"/>
                </a:schemeClr>
              </a:solidFill>
            </a:rPr>
            <a:t>Decide how much support each SBU deserves</a:t>
          </a:r>
          <a:endParaRPr lang="en-US" sz="2300" kern="1200" dirty="0">
            <a:solidFill>
              <a:schemeClr val="bg1">
                <a:lumMod val="75000"/>
              </a:schemeClr>
            </a:solidFill>
          </a:endParaRPr>
        </a:p>
      </dsp:txBody>
      <dsp:txXfrm>
        <a:off x="1097136" y="2754487"/>
        <a:ext cx="4666012" cy="1097566"/>
      </dsp:txXfrm>
    </dsp:sp>
    <dsp:sp modelId="{1080D2A0-7743-45D9-98E9-7AABB09FB232}">
      <dsp:nvSpPr>
        <dsp:cNvPr id="0" name=""/>
        <dsp:cNvSpPr/>
      </dsp:nvSpPr>
      <dsp:spPr>
        <a:xfrm>
          <a:off x="5265801" y="884110"/>
          <a:ext cx="757809" cy="757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436308" y="884110"/>
        <a:ext cx="416795" cy="570251"/>
      </dsp:txXfrm>
    </dsp:sp>
    <dsp:sp modelId="{374BBDB2-766E-4E09-874A-FE2D6EB9E71D}">
      <dsp:nvSpPr>
        <dsp:cNvPr id="0" name=""/>
        <dsp:cNvSpPr/>
      </dsp:nvSpPr>
      <dsp:spPr>
        <a:xfrm>
          <a:off x="5797296" y="2236508"/>
          <a:ext cx="757809" cy="757809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 dirty="0"/>
        </a:p>
      </dsp:txBody>
      <dsp:txXfrm>
        <a:off x="5967803" y="2236508"/>
        <a:ext cx="416795" cy="5702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85A005-06D5-4935-B1C8-F6F07966C284}">
      <dsp:nvSpPr>
        <dsp:cNvPr id="0" name=""/>
        <dsp:cNvSpPr/>
      </dsp:nvSpPr>
      <dsp:spPr>
        <a:xfrm>
          <a:off x="0" y="0"/>
          <a:ext cx="3916363" cy="39163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48A0A9-51AA-4F5D-96A8-5577D1AE73AC}">
      <dsp:nvSpPr>
        <dsp:cNvPr id="0" name=""/>
        <dsp:cNvSpPr/>
      </dsp:nvSpPr>
      <dsp:spPr>
        <a:xfrm>
          <a:off x="228602" y="372054"/>
          <a:ext cx="1707918" cy="152738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Market penetration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303163" y="446615"/>
        <a:ext cx="1558796" cy="1378259"/>
      </dsp:txXfrm>
    </dsp:sp>
    <dsp:sp modelId="{E7704115-62E4-4853-B26F-ECEB3B39FD8C}">
      <dsp:nvSpPr>
        <dsp:cNvPr id="0" name=""/>
        <dsp:cNvSpPr/>
      </dsp:nvSpPr>
      <dsp:spPr>
        <a:xfrm>
          <a:off x="2025869" y="372054"/>
          <a:ext cx="1707933" cy="152738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Market development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00430" y="446615"/>
        <a:ext cx="1558811" cy="1378259"/>
      </dsp:txXfrm>
    </dsp:sp>
    <dsp:sp modelId="{7FCF8F06-3605-43C2-BD96-1D744B969482}">
      <dsp:nvSpPr>
        <dsp:cNvPr id="0" name=""/>
        <dsp:cNvSpPr/>
      </dsp:nvSpPr>
      <dsp:spPr>
        <a:xfrm>
          <a:off x="228594" y="2016926"/>
          <a:ext cx="1707933" cy="152738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rgbClr val="7030A0"/>
              </a:solidFill>
            </a:rPr>
            <a:t>Product development</a:t>
          </a:r>
          <a:endParaRPr lang="en-US" sz="1800" b="1" kern="1200" dirty="0">
            <a:solidFill>
              <a:srgbClr val="7030A0"/>
            </a:solidFill>
          </a:endParaRPr>
        </a:p>
      </dsp:txBody>
      <dsp:txXfrm>
        <a:off x="303155" y="2091487"/>
        <a:ext cx="1558811" cy="1378259"/>
      </dsp:txXfrm>
    </dsp:sp>
    <dsp:sp modelId="{45FADDAC-5387-474D-9D7D-D95D0586A09C}">
      <dsp:nvSpPr>
        <dsp:cNvPr id="0" name=""/>
        <dsp:cNvSpPr/>
      </dsp:nvSpPr>
      <dsp:spPr>
        <a:xfrm>
          <a:off x="2025869" y="2016926"/>
          <a:ext cx="2012737" cy="152738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Diversification</a:t>
          </a:r>
          <a:endParaRPr lang="en-US" sz="1800" b="1" kern="1200" dirty="0">
            <a:solidFill>
              <a:schemeClr val="tx1"/>
            </a:solidFill>
          </a:endParaRPr>
        </a:p>
      </dsp:txBody>
      <dsp:txXfrm>
        <a:off x="2100430" y="2091487"/>
        <a:ext cx="1863615" cy="13782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DDC57D-8C21-4215-8E0A-01A75B242CFB}">
      <dsp:nvSpPr>
        <dsp:cNvPr id="0" name=""/>
        <dsp:cNvSpPr/>
      </dsp:nvSpPr>
      <dsp:spPr>
        <a:xfrm>
          <a:off x="67613" y="379386"/>
          <a:ext cx="1500187" cy="900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Executive summary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67613" y="379386"/>
        <a:ext cx="1500187" cy="900112"/>
      </dsp:txXfrm>
    </dsp:sp>
    <dsp:sp modelId="{91FE4645-48AA-4318-83FA-AD2F1C958675}">
      <dsp:nvSpPr>
        <dsp:cNvPr id="0" name=""/>
        <dsp:cNvSpPr/>
      </dsp:nvSpPr>
      <dsp:spPr>
        <a:xfrm>
          <a:off x="1650206" y="366712"/>
          <a:ext cx="1500187" cy="900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Marketing situation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650206" y="366712"/>
        <a:ext cx="1500187" cy="900112"/>
      </dsp:txXfrm>
    </dsp:sp>
    <dsp:sp modelId="{082DBAD2-656A-43B0-AAA6-D5A6DE1E59D1}">
      <dsp:nvSpPr>
        <dsp:cNvPr id="0" name=""/>
        <dsp:cNvSpPr/>
      </dsp:nvSpPr>
      <dsp:spPr>
        <a:xfrm>
          <a:off x="3300412" y="366712"/>
          <a:ext cx="1500187" cy="9001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solidFill>
                <a:schemeClr val="tx1"/>
              </a:solidFill>
            </a:rPr>
            <a:t>Threats and opportunities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300412" y="366712"/>
        <a:ext cx="1500187" cy="900112"/>
      </dsp:txXfrm>
    </dsp:sp>
    <dsp:sp modelId="{58D50F3F-95C6-4E34-876B-AF1424B6D58C}">
      <dsp:nvSpPr>
        <dsp:cNvPr id="0" name=""/>
        <dsp:cNvSpPr/>
      </dsp:nvSpPr>
      <dsp:spPr>
        <a:xfrm>
          <a:off x="0" y="1416843"/>
          <a:ext cx="1500187" cy="9001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Objective and issues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0" y="1416843"/>
        <a:ext cx="1500187" cy="900112"/>
      </dsp:txXfrm>
    </dsp:sp>
    <dsp:sp modelId="{15E4A051-4CD7-1846-8C77-89F6914BC43D}">
      <dsp:nvSpPr>
        <dsp:cNvPr id="0" name=""/>
        <dsp:cNvSpPr/>
      </dsp:nvSpPr>
      <dsp:spPr>
        <a:xfrm>
          <a:off x="1650206" y="1416843"/>
          <a:ext cx="1500187" cy="9001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Marketing strategy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650206" y="1416843"/>
        <a:ext cx="1500187" cy="900112"/>
      </dsp:txXfrm>
    </dsp:sp>
    <dsp:sp modelId="{7D9337AF-47E3-441E-AB4D-1E5C9FDA4596}">
      <dsp:nvSpPr>
        <dsp:cNvPr id="0" name=""/>
        <dsp:cNvSpPr/>
      </dsp:nvSpPr>
      <dsp:spPr>
        <a:xfrm>
          <a:off x="3300412" y="1416843"/>
          <a:ext cx="1500187" cy="9001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Action programs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3300412" y="1416843"/>
        <a:ext cx="1500187" cy="900112"/>
      </dsp:txXfrm>
    </dsp:sp>
    <dsp:sp modelId="{2311F985-EB74-4288-897A-349B85B2EF2B}">
      <dsp:nvSpPr>
        <dsp:cNvPr id="0" name=""/>
        <dsp:cNvSpPr/>
      </dsp:nvSpPr>
      <dsp:spPr>
        <a:xfrm>
          <a:off x="825103" y="2466975"/>
          <a:ext cx="1500187" cy="9001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Budgets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825103" y="2466975"/>
        <a:ext cx="1500187" cy="900112"/>
      </dsp:txXfrm>
    </dsp:sp>
    <dsp:sp modelId="{3A435F80-4C14-4271-AA30-89100DC1CA35}">
      <dsp:nvSpPr>
        <dsp:cNvPr id="0" name=""/>
        <dsp:cNvSpPr/>
      </dsp:nvSpPr>
      <dsp:spPr>
        <a:xfrm>
          <a:off x="2475309" y="2466975"/>
          <a:ext cx="1500187" cy="9001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/>
              </a:solidFill>
            </a:rPr>
            <a:t>Controls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475309" y="2466975"/>
        <a:ext cx="1500187" cy="90011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DA5356-B537-4252-8DD0-8B87CB9D8AB1}">
      <dsp:nvSpPr>
        <dsp:cNvPr id="0" name=""/>
        <dsp:cNvSpPr/>
      </dsp:nvSpPr>
      <dsp:spPr>
        <a:xfrm>
          <a:off x="0" y="0"/>
          <a:ext cx="4114800" cy="4114800"/>
        </a:xfrm>
        <a:prstGeom prst="pie">
          <a:avLst>
            <a:gd name="adj1" fmla="val 54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F77C4-D7FE-458F-A920-3EEC6DF7E33D}">
      <dsp:nvSpPr>
        <dsp:cNvPr id="0" name=""/>
        <dsp:cNvSpPr/>
      </dsp:nvSpPr>
      <dsp:spPr>
        <a:xfrm>
          <a:off x="2057400" y="0"/>
          <a:ext cx="5715000" cy="4114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Functional organization</a:t>
          </a:r>
          <a:endParaRPr lang="en-US" sz="2800" kern="1200" dirty="0"/>
        </a:p>
      </dsp:txBody>
      <dsp:txXfrm>
        <a:off x="2057400" y="0"/>
        <a:ext cx="5715000" cy="874394"/>
      </dsp:txXfrm>
    </dsp:sp>
    <dsp:sp modelId="{4E0F5D08-7D52-456A-B354-A76960085935}">
      <dsp:nvSpPr>
        <dsp:cNvPr id="0" name=""/>
        <dsp:cNvSpPr/>
      </dsp:nvSpPr>
      <dsp:spPr>
        <a:xfrm>
          <a:off x="540067" y="874394"/>
          <a:ext cx="3034665" cy="3034665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4CF27D-4097-4818-B29B-1C44BFEB44B2}">
      <dsp:nvSpPr>
        <dsp:cNvPr id="0" name=""/>
        <dsp:cNvSpPr/>
      </dsp:nvSpPr>
      <dsp:spPr>
        <a:xfrm>
          <a:off x="2057400" y="874394"/>
          <a:ext cx="5715000" cy="303466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Geographic organization</a:t>
          </a:r>
          <a:endParaRPr lang="en-US" sz="2800" kern="1200" dirty="0"/>
        </a:p>
      </dsp:txBody>
      <dsp:txXfrm>
        <a:off x="2057400" y="874394"/>
        <a:ext cx="5715000" cy="874395"/>
      </dsp:txXfrm>
    </dsp:sp>
    <dsp:sp modelId="{80F4EF69-32A4-4BAB-91F6-05832328BD80}">
      <dsp:nvSpPr>
        <dsp:cNvPr id="0" name=""/>
        <dsp:cNvSpPr/>
      </dsp:nvSpPr>
      <dsp:spPr>
        <a:xfrm>
          <a:off x="1080135" y="1748789"/>
          <a:ext cx="1954530" cy="1954530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FA6A7C-5C9D-4E7C-BA92-AE9EDA325F5A}">
      <dsp:nvSpPr>
        <dsp:cNvPr id="0" name=""/>
        <dsp:cNvSpPr/>
      </dsp:nvSpPr>
      <dsp:spPr>
        <a:xfrm>
          <a:off x="2057400" y="1748789"/>
          <a:ext cx="5715000" cy="195453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Product management organization</a:t>
          </a:r>
          <a:endParaRPr lang="en-US" sz="2800" kern="1200" dirty="0"/>
        </a:p>
      </dsp:txBody>
      <dsp:txXfrm>
        <a:off x="2057400" y="1748789"/>
        <a:ext cx="5715000" cy="874395"/>
      </dsp:txXfrm>
    </dsp:sp>
    <dsp:sp modelId="{BB5ED876-1F2B-44D7-88D4-C60D3A6F9149}">
      <dsp:nvSpPr>
        <dsp:cNvPr id="0" name=""/>
        <dsp:cNvSpPr/>
      </dsp:nvSpPr>
      <dsp:spPr>
        <a:xfrm>
          <a:off x="1620202" y="2623184"/>
          <a:ext cx="874395" cy="874395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5B4BF2-3884-462E-BFBD-E7EFD5B06504}">
      <dsp:nvSpPr>
        <dsp:cNvPr id="0" name=""/>
        <dsp:cNvSpPr/>
      </dsp:nvSpPr>
      <dsp:spPr>
        <a:xfrm>
          <a:off x="2057400" y="2623184"/>
          <a:ext cx="5715000" cy="874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Market or customer management</a:t>
          </a:r>
          <a:endParaRPr lang="en-US" sz="2800" kern="1200" dirty="0"/>
        </a:p>
      </dsp:txBody>
      <dsp:txXfrm>
        <a:off x="2057400" y="2623184"/>
        <a:ext cx="5715000" cy="8743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6DD89DC9-567C-421D-BFE3-C6A85101E7B4}" type="datetime1">
              <a:rPr lang="en-US"/>
              <a:pPr>
                <a:defRPr/>
              </a:pPr>
              <a:t>6/8/2015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027EC5E5-095E-4611-831A-D02BB9D914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123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F7ACDC-01FF-4C6E-8528-74B6728CCCC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961150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81CCB3-FCDD-45DF-8F33-4A16902F0A4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494357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B0C2081-B074-4BE9-AABA-F6296727AB0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3456760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9638D5B-725F-452C-AEBD-CCACD1D30E2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690753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3F6F960-4A51-43CA-88B5-6340CF25892E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76670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EDA37FB-3EE3-48FC-9349-3CA141BFA76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4210132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4D603E-2D1C-4614-B869-BD7D36A7F8D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64580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FDD7AD-CBC4-41A6-A65C-C5F5ABBAB3A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333444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 smtClean="0"/>
              <a:t>. </a:t>
            </a:r>
            <a:endParaRPr lang="en-US" dirty="0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31CBE8-7769-4247-9AA9-807BF4EF7173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334012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14D269-C26C-4FAD-8B11-9E6CE5A7B33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0161211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9B96294-E9D7-4CF0-856B-4248503C002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19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51263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A6ABD3E-FF47-4052-92A2-408F086F1DF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587309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b="1" dirty="0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B018BDC-2356-48B7-A324-C54F449D117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613614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069B4C-A883-4234-919A-FB41743A1DD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4638819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4CE9F7-23F5-4812-9E54-1F1F13B82ADC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22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1658631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F35156C-8D93-46A2-8891-55E0E708C89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9093393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fontScale="70000" lnSpcReduction="20000"/>
          </a:bodyPr>
          <a:lstStyle/>
          <a:p>
            <a:pPr eaLnBrk="1" hangingPunct="1"/>
            <a:endParaRPr lang="en-US" dirty="0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4C0D302-603C-46B1-AD78-E7E790C2262D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20420203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E105CEF-450F-4158-8356-CBB8E6DD73A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515325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A4FA2E-3C95-40C7-8AB2-9F0FD1200A37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9452630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B7038D5-DABD-4E8E-866E-2C40ECEE41C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6448432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2BBD41-5E67-4699-85E0-B125E686C8E0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61949209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marL="533400" indent="-533400" eaLnBrk="1" hangingPunct="1"/>
            <a:endParaRPr lang="en-US" dirty="0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9F9509B-5332-4E5B-8700-508D3AFD7FB1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29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41049104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8F49F2A-7E1C-4AC2-A024-D79D143D230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410875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B186544-40D5-4EA9-8447-BDB1FCA1D822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30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6433634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>
            <a:normAutofit fontScale="77500" lnSpcReduction="20000"/>
          </a:bodyPr>
          <a:lstStyle/>
          <a:p>
            <a:pPr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B7AE11C-ED81-44AE-A1EA-C090BE85426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31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08668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8E106F-DDCF-45E8-AB0D-9E760417A496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4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212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8281D41-1A20-4813-98AE-890BB11B5A23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5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291081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>
            <a:normAutofit lnSpcReduction="10000"/>
          </a:bodyPr>
          <a:lstStyle/>
          <a:p>
            <a:endParaRPr lang="en-US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683CA2-F8B1-49E5-AFA8-57872FE4A6A8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6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3365641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D558438-3507-4B88-B6D3-6527D59747AA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7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2327155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C9570B-3855-4734-915F-394D36FCF22B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8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77054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BB384F5-4C7D-40FE-9AEC-B150B3FD3C49}" type="slidenum">
              <a:rPr lang="en-US" smtClean="0">
                <a:latin typeface="Calibri" pitchFamily="34" charset="0"/>
                <a:ea typeface="ヒラギノ角ゴ Pro W3"/>
                <a:cs typeface="ヒラギノ角ゴ Pro W3"/>
              </a:rPr>
              <a:pPr/>
              <a:t>9</a:t>
            </a:fld>
            <a:endParaRPr lang="en-US" smtClean="0">
              <a:latin typeface="Calibri" pitchFamily="34" charset="0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71088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 2- </a:t>
            </a:r>
            <a:fld id="{CBA6D07E-B9FB-44B2-839A-777C3AABD81A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797175"/>
            <a:ext cx="71628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648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lnSpc>
                <a:spcPts val="3600"/>
              </a:lnSpc>
              <a:defRPr sz="3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2954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914400" y="1524000"/>
            <a:ext cx="7162800" cy="381000"/>
          </a:xfrm>
        </p:spPr>
        <p:txBody>
          <a:bodyPr/>
          <a:lstStyle>
            <a:lvl1pPr algn="ctr">
              <a:buNone/>
              <a:defRPr sz="2800" b="1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4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20000" cy="368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609600"/>
          </a:xfrm>
        </p:spPr>
        <p:txBody>
          <a:bodyPr/>
          <a:lstStyle>
            <a:lvl1pPr algn="ctr">
              <a:buNone/>
              <a:defRPr sz="36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8A62C726-53A7-4CAD-AC3F-41067890EFF6}" type="datetime1">
              <a:rPr lang="en-US"/>
              <a:pPr>
                <a:defRPr/>
              </a:pPr>
              <a:t>6/8/2015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B16409D0-3296-4854-8616-DD90691C97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93038" cy="14620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981200"/>
            <a:ext cx="39243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9243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620000" cy="3687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295400"/>
            <a:ext cx="8229600" cy="609600"/>
          </a:xfrm>
        </p:spPr>
        <p:txBody>
          <a:bodyPr/>
          <a:lstStyle>
            <a:lvl1pPr algn="ctr">
              <a:buNone/>
              <a:defRPr sz="36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/>
          <a:lstStyle>
            <a:lvl1pPr>
              <a:defRPr b="1" i="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1A577DE-3F20-4834-976C-748FA550DD70}" type="datetime1">
              <a:rPr lang="en-US"/>
              <a:pPr>
                <a:defRPr/>
              </a:pPr>
              <a:t>6/8/2015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fld id="{4717F9A5-8663-45B8-93FC-AF9333A489C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Rectangle 5"/>
          <p:cNvSpPr txBox="1">
            <a:spLocks noChangeArrowheads="1"/>
          </p:cNvSpPr>
          <p:nvPr userDrawn="1"/>
        </p:nvSpPr>
        <p:spPr bwMode="auto">
          <a:xfrm>
            <a:off x="6248400" y="6477000"/>
            <a:ext cx="1965325" cy="198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lnSpc>
                <a:spcPct val="102000"/>
              </a:lnSpc>
              <a:buFont typeface="Wingdings" charset="2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1600" b="1" dirty="0">
                <a:ea typeface="ヒラギノ角ゴ Pro W3" charset="-128"/>
                <a:cs typeface="Tahoma" charset="0"/>
              </a:rPr>
              <a:t>2-  </a:t>
            </a:r>
            <a:fld id="{9DF50926-A88F-4894-86E9-590E5B2FAD69}" type="slidenum">
              <a:rPr lang="en-US" sz="1600" b="1">
                <a:ea typeface="ヒラギノ角ゴ Pro W3" charset="-128"/>
                <a:cs typeface="Tahoma" charset="0"/>
              </a:rPr>
              <a:pPr algn="ctr">
                <a:lnSpc>
                  <a:spcPct val="102000"/>
                </a:lnSpc>
                <a:buFont typeface="Wingdings" charset="2"/>
                <a:buNone/>
                <a:tabLst>
                  <a:tab pos="723900" algn="l"/>
                  <a:tab pos="1447800" algn="l"/>
                  <a:tab pos="2171700" algn="l"/>
                </a:tabLst>
                <a:defRPr/>
              </a:pPr>
              <a:t>‹#›</a:t>
            </a:fld>
            <a:endParaRPr lang="en-US" sz="1600" b="1" dirty="0">
              <a:ea typeface="ヒラギノ角ゴ Pro W3" charset="-128"/>
              <a:cs typeface="Tahoma" charset="0"/>
            </a:endParaRPr>
          </a:p>
        </p:txBody>
      </p:sp>
      <p:sp>
        <p:nvSpPr>
          <p:cNvPr id="1030" name="Rectangle 3"/>
          <p:cNvSpPr>
            <a:spLocks noChangeArrowheads="1"/>
          </p:cNvSpPr>
          <p:nvPr userDrawn="1"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charset="0"/>
          <a:ea typeface="ヒラギノ角ゴ Pro W3" pitchFamily="1" charset="-128"/>
          <a:cs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pitchFamily="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or.sharehold.com/campbell/index.cfm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/>
          <p:cNvSpPr>
            <a:spLocks noGrp="1"/>
          </p:cNvSpPr>
          <p:nvPr>
            <p:ph type="ctrTitle"/>
          </p:nvPr>
        </p:nvSpPr>
        <p:spPr>
          <a:xfrm>
            <a:off x="990600" y="1143000"/>
            <a:ext cx="7162800" cy="2689225"/>
          </a:xfrm>
        </p:spPr>
        <p:txBody>
          <a:bodyPr/>
          <a:lstStyle/>
          <a:p>
            <a:pPr eaLnBrk="1" hangingPunct="1"/>
            <a:r>
              <a:rPr lang="en-US" smtClean="0"/>
              <a:t>Global Edition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Chapter Two</a:t>
            </a:r>
          </a:p>
        </p:txBody>
      </p:sp>
      <p:sp>
        <p:nvSpPr>
          <p:cNvPr id="12290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/>
          <a:p>
            <a:pPr eaLnBrk="1" hangingPunct="1"/>
            <a:r>
              <a:rPr lang="en-US" smtClean="0"/>
              <a:t>Company and Marketing Strategy</a:t>
            </a:r>
          </a:p>
          <a:p>
            <a:pPr eaLnBrk="1" hangingPunct="1"/>
            <a:r>
              <a:rPr lang="en-US" smtClean="0"/>
              <a:t>Partnering to Build Customer Relationships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Planning:</a:t>
            </a:r>
          </a:p>
        </p:txBody>
      </p:sp>
      <p:pic>
        <p:nvPicPr>
          <p:cNvPr id="30722" name="Picture 3" descr="fig02_02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371600"/>
            <a:ext cx="7086600" cy="480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3277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Difficulty in defining SBUs and measuring market share and growth</a:t>
            </a:r>
          </a:p>
          <a:p>
            <a:r>
              <a:rPr lang="en-US" smtClean="0"/>
              <a:t>Time consuming</a:t>
            </a:r>
          </a:p>
          <a:p>
            <a:r>
              <a:rPr lang="en-US" smtClean="0"/>
              <a:t>Expensive</a:t>
            </a:r>
          </a:p>
          <a:p>
            <a:r>
              <a:rPr lang="en-US" smtClean="0"/>
              <a:t>Focus on current businesses, not future planning</a:t>
            </a:r>
          </a:p>
          <a:p>
            <a:endParaRPr lang="en-US" smtClean="0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Problems with Matrix Approaches</a:t>
            </a:r>
          </a:p>
          <a:p>
            <a:endParaRPr lang="en-US" smtClean="0"/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69888" y="1219200"/>
            <a:ext cx="83820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Developing Strategies for Growth and Downsizing 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smtClean="0"/>
              <a:t>Product/Market Expansion Grid</a:t>
            </a:r>
          </a:p>
          <a:p>
            <a:pPr eaLnBrk="1" hangingPunct="1">
              <a:lnSpc>
                <a:spcPct val="90000"/>
              </a:lnSpc>
            </a:pPr>
            <a:endParaRPr lang="en-US" sz="32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4410075" y="2362200"/>
          <a:ext cx="4114800" cy="39163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Rectangle 1"/>
          <p:cNvSpPr>
            <a:spLocks noChangeArrowheads="1"/>
          </p:cNvSpPr>
          <p:nvPr/>
        </p:nvSpPr>
        <p:spPr bwMode="auto">
          <a:xfrm>
            <a:off x="369888" y="3505200"/>
            <a:ext cx="4572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>
                <a:latin typeface="Calibri" pitchFamily="34" charset="0"/>
                <a:cs typeface="ヒラギノ角ゴ Pro W3"/>
              </a:rPr>
              <a:t>a tool for identifying company growth opportunities</a:t>
            </a:r>
          </a:p>
        </p:txBody>
      </p:sp>
      <p:sp>
        <p:nvSpPr>
          <p:cNvPr id="3482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36866" name="Content Placeholder 8"/>
          <p:cNvSpPr>
            <a:spLocks noGrp="1"/>
          </p:cNvSpPr>
          <p:nvPr>
            <p:ph idx="1"/>
          </p:nvPr>
        </p:nvSpPr>
        <p:spPr>
          <a:xfrm>
            <a:off x="457200" y="2438400"/>
            <a:ext cx="4572000" cy="41148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700" b="1" smtClean="0"/>
              <a:t>Market penetration </a:t>
            </a:r>
            <a:r>
              <a:rPr lang="en-US" sz="2700" smtClean="0"/>
              <a:t>growth by increasing sales to current market segments without changing the product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700" b="1" smtClean="0"/>
              <a:t>Market development </a:t>
            </a:r>
            <a:r>
              <a:rPr lang="en-US" sz="2700" smtClean="0"/>
              <a:t>growth by identifying and developing new market segments for current products</a:t>
            </a:r>
          </a:p>
          <a:p>
            <a:pPr>
              <a:lnSpc>
                <a:spcPct val="90000"/>
              </a:lnSpc>
            </a:pPr>
            <a:endParaRPr lang="en-US" sz="27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1295400"/>
            <a:ext cx="8686800" cy="4572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Developing Strategies </a:t>
            </a:r>
          </a:p>
          <a:p>
            <a:pPr>
              <a:spcBef>
                <a:spcPct val="0"/>
              </a:spcBef>
            </a:pPr>
            <a:r>
              <a:rPr lang="en-US" smtClean="0"/>
              <a:t>for Growth and Downsizing</a:t>
            </a:r>
          </a:p>
          <a:p>
            <a:endParaRPr lang="en-US" smtClean="0"/>
          </a:p>
        </p:txBody>
      </p:sp>
      <p:pic>
        <p:nvPicPr>
          <p:cNvPr id="3686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72075" y="3048000"/>
            <a:ext cx="33829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38914" name="Content Placeholder 6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Product development </a:t>
            </a:r>
            <a:r>
              <a:rPr lang="en-US" smtClean="0"/>
              <a:t>is a growth strategy that offers new or modified products to existing market segments</a:t>
            </a:r>
          </a:p>
          <a:p>
            <a:pPr>
              <a:buFontTx/>
              <a:buNone/>
            </a:pPr>
            <a:r>
              <a:rPr lang="en-US" b="1" smtClean="0"/>
              <a:t>Diversification </a:t>
            </a:r>
            <a:r>
              <a:rPr lang="en-US" smtClean="0"/>
              <a:t>is a growth strategy through starting up or acquiring businesses outside the company’s current products and markets</a:t>
            </a:r>
          </a:p>
          <a:p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19200"/>
            <a:ext cx="7162800" cy="381000"/>
          </a:xfrm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Developing Strategies </a:t>
            </a:r>
          </a:p>
          <a:p>
            <a:pPr>
              <a:spcBef>
                <a:spcPct val="0"/>
              </a:spcBef>
            </a:pPr>
            <a:r>
              <a:rPr lang="en-US" smtClean="0"/>
              <a:t>for Growth and Downsizing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40962" name="Content Placeholder 3"/>
          <p:cNvSpPr>
            <a:spLocks noGrp="1"/>
          </p:cNvSpPr>
          <p:nvPr>
            <p:ph idx="1"/>
          </p:nvPr>
        </p:nvSpPr>
        <p:spPr>
          <a:xfrm>
            <a:off x="685800" y="26670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Downsizing </a:t>
            </a:r>
            <a:r>
              <a:rPr lang="en-US" smtClean="0"/>
              <a:t>prune, harvest or divest businesses that are unprofitable or that no longer fit the strategy</a:t>
            </a:r>
          </a:p>
          <a:p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smtClean="0"/>
              <a:t>Developing Strategies </a:t>
            </a:r>
          </a:p>
          <a:p>
            <a:pPr>
              <a:spcBef>
                <a:spcPct val="0"/>
              </a:spcBef>
            </a:pPr>
            <a:r>
              <a:rPr lang="en-US" smtClean="0"/>
              <a:t>for Growth and Downsizing</a:t>
            </a:r>
          </a:p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096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Marketing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219200"/>
            <a:ext cx="7162800" cy="381000"/>
          </a:xfrm>
        </p:spPr>
        <p:txBody>
          <a:bodyPr/>
          <a:lstStyle/>
          <a:p>
            <a:r>
              <a:rPr lang="en-US" smtClean="0"/>
              <a:t>Partnering to Build Customer Relationships</a:t>
            </a:r>
          </a:p>
        </p:txBody>
      </p:sp>
      <p:sp>
        <p:nvSpPr>
          <p:cNvPr id="43011" name="Content Placeholder 7"/>
          <p:cNvSpPr>
            <a:spLocks noGrp="1"/>
          </p:cNvSpPr>
          <p:nvPr>
            <p:ph sz="half" idx="4294967295"/>
          </p:nvPr>
        </p:nvSpPr>
        <p:spPr>
          <a:xfrm>
            <a:off x="4343400" y="2408238"/>
            <a:ext cx="4419600" cy="39163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Value chain </a:t>
            </a:r>
            <a:r>
              <a:rPr lang="en-US" smtClean="0"/>
              <a:t>is a series of departments that carry out value-creating activities to design, produce, market, deliver, and support a firm’s products</a:t>
            </a:r>
          </a:p>
          <a:p>
            <a:pPr eaLnBrk="1" hangingPunct="1"/>
            <a:endParaRPr lang="en-US" smtClean="0"/>
          </a:p>
        </p:txBody>
      </p:sp>
      <p:pic>
        <p:nvPicPr>
          <p:cNvPr id="43012" name="Picture 7" descr="ph02_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3886200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Planning Marketing</a:t>
            </a:r>
            <a:br>
              <a:rPr lang="en-US" smtClean="0"/>
            </a:br>
            <a:endParaRPr lang="en-US" smtClean="0"/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914400"/>
            <a:ext cx="7162800" cy="381000"/>
          </a:xfrm>
        </p:spPr>
        <p:txBody>
          <a:bodyPr/>
          <a:lstStyle/>
          <a:p>
            <a:r>
              <a:rPr lang="en-US" smtClean="0"/>
              <a:t>Partnering to Build Customer Relationships</a:t>
            </a:r>
          </a:p>
        </p:txBody>
      </p:sp>
      <p:sp>
        <p:nvSpPr>
          <p:cNvPr id="45059" name="Content Placeholder 5"/>
          <p:cNvSpPr>
            <a:spLocks noGrp="1"/>
          </p:cNvSpPr>
          <p:nvPr>
            <p:ph sz="half" idx="4294967295"/>
          </p:nvPr>
        </p:nvSpPr>
        <p:spPr>
          <a:xfrm>
            <a:off x="4343400" y="2057400"/>
            <a:ext cx="4419600" cy="3916363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3000" b="1" smtClean="0"/>
              <a:t>Value delivery network </a:t>
            </a:r>
            <a:r>
              <a:rPr lang="en-US" sz="3000" smtClean="0"/>
              <a:t>is made up of the company, suppliers, distributors, and ultimately customers who partner with each other to improve performance of the entire system</a:t>
            </a:r>
          </a:p>
          <a:p>
            <a:pPr>
              <a:lnSpc>
                <a:spcPct val="90000"/>
              </a:lnSpc>
            </a:pPr>
            <a:endParaRPr lang="en-US" sz="3000" smtClean="0"/>
          </a:p>
        </p:txBody>
      </p:sp>
      <p:pic>
        <p:nvPicPr>
          <p:cNvPr id="450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057400"/>
            <a:ext cx="25146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z="3200" smtClean="0"/>
              <a:t>Marketing Strategy and </a:t>
            </a:r>
            <a:br>
              <a:rPr lang="en-US" sz="3200" smtClean="0"/>
            </a:br>
            <a:r>
              <a:rPr lang="en-US" sz="3200" smtClean="0"/>
              <a:t>the Marketing Mix</a:t>
            </a:r>
          </a:p>
        </p:txBody>
      </p:sp>
      <p:pic>
        <p:nvPicPr>
          <p:cNvPr id="47106" name="Picture 3" descr="fig02_04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0725" y="1295400"/>
            <a:ext cx="5324475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Strategy and the Marketing Mix</a:t>
            </a:r>
          </a:p>
        </p:txBody>
      </p:sp>
      <p:sp>
        <p:nvSpPr>
          <p:cNvPr id="4915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100" b="1" smtClean="0"/>
              <a:t>Market segmentation </a:t>
            </a:r>
            <a:r>
              <a:rPr lang="en-US" sz="3100" smtClean="0"/>
              <a:t>is the division of a market into distinct groups of buyers who have different needs, characteristics, or behavior and who might require separate products or marketing mixes</a:t>
            </a:r>
          </a:p>
          <a:p>
            <a:pPr>
              <a:buFontTx/>
              <a:buNone/>
            </a:pPr>
            <a:r>
              <a:rPr lang="en-US" sz="3100" b="1" smtClean="0"/>
              <a:t>Market segment </a:t>
            </a:r>
            <a:r>
              <a:rPr lang="en-US" sz="3100" smtClean="0"/>
              <a:t>is a group of consumers who respond in a similar way to a given set of marketing efforts</a:t>
            </a:r>
          </a:p>
          <a:p>
            <a:endParaRPr lang="en-US" sz="310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81000" y="1295400"/>
            <a:ext cx="8534400" cy="3810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sp>
        <p:nvSpPr>
          <p:cNvPr id="4915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 and Marketing Strategy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7772400" cy="4724400"/>
          </a:xfrm>
        </p:spPr>
        <p:txBody>
          <a:bodyPr/>
          <a:lstStyle/>
          <a:p>
            <a:r>
              <a:rPr lang="en-US" sz="2800" smtClean="0"/>
              <a:t>Companywide Strategic Planning: Defining Marketing’s Role</a:t>
            </a:r>
          </a:p>
          <a:p>
            <a:r>
              <a:rPr lang="en-US" sz="2800" smtClean="0"/>
              <a:t>Planning Marketing: Partnering to Build Customer Relationships</a:t>
            </a:r>
          </a:p>
          <a:p>
            <a:r>
              <a:rPr lang="en-US" sz="2800" smtClean="0"/>
              <a:t>Marketing Strategy and the Marketing Mix</a:t>
            </a:r>
          </a:p>
          <a:p>
            <a:r>
              <a:rPr lang="en-US" sz="2800" smtClean="0"/>
              <a:t>Managing the Marketing Effort</a:t>
            </a:r>
          </a:p>
          <a:p>
            <a:r>
              <a:rPr lang="en-US" sz="2800" smtClean="0"/>
              <a:t>Measuring and Managing Return on Marketing Investment</a:t>
            </a:r>
          </a:p>
        </p:txBody>
      </p:sp>
      <p:sp>
        <p:nvSpPr>
          <p:cNvPr id="14339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14400" y="1066800"/>
            <a:ext cx="7162800" cy="609600"/>
          </a:xfrm>
        </p:spPr>
        <p:txBody>
          <a:bodyPr/>
          <a:lstStyle/>
          <a:p>
            <a:r>
              <a:rPr lang="en-US" smtClean="0"/>
              <a:t>Topic Outline</a:t>
            </a:r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Strategy and the Marketing Mix</a:t>
            </a:r>
          </a:p>
        </p:txBody>
      </p:sp>
      <p:sp>
        <p:nvSpPr>
          <p:cNvPr id="51202" name="Content Placeholder 4"/>
          <p:cNvSpPr>
            <a:spLocks noGrp="1"/>
          </p:cNvSpPr>
          <p:nvPr>
            <p:ph idx="1"/>
          </p:nvPr>
        </p:nvSpPr>
        <p:spPr>
          <a:xfrm>
            <a:off x="609600" y="2209800"/>
            <a:ext cx="77724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 b="1" smtClean="0"/>
              <a:t>Market targeting </a:t>
            </a:r>
          </a:p>
          <a:p>
            <a:pPr algn="ctr">
              <a:buFontTx/>
              <a:buNone/>
            </a:pPr>
            <a:r>
              <a:rPr lang="en-US" smtClean="0"/>
              <a:t>is the process of evaluating each market segment’s attractiveness and selecting one or more segments to enter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0" y="1524000"/>
            <a:ext cx="8763000" cy="304800"/>
          </a:xfrm>
        </p:spPr>
        <p:txBody>
          <a:bodyPr/>
          <a:lstStyle/>
          <a:p>
            <a:r>
              <a:rPr lang="en-US" smtClean="0"/>
              <a:t>Market Targeting</a:t>
            </a:r>
          </a:p>
        </p:txBody>
      </p:sp>
      <p:sp>
        <p:nvSpPr>
          <p:cNvPr id="5120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Marketing Strategy and the Marketing Mix</a:t>
            </a:r>
            <a:endParaRPr lang="en-US" smtClean="0"/>
          </a:p>
        </p:txBody>
      </p:sp>
      <p:sp>
        <p:nvSpPr>
          <p:cNvPr id="53250" name="Text Placeholder 1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53251" name="Content Placeholder 6"/>
          <p:cNvSpPr>
            <a:spLocks noGrp="1"/>
          </p:cNvSpPr>
          <p:nvPr>
            <p:ph sz="half" idx="4294967295"/>
          </p:nvPr>
        </p:nvSpPr>
        <p:spPr>
          <a:xfrm>
            <a:off x="304800" y="2286000"/>
            <a:ext cx="7772400" cy="391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Market positioning </a:t>
            </a:r>
            <a:r>
              <a:rPr lang="en-US" smtClean="0"/>
              <a:t>is the arranging for a product to occupy a clear, distinctive, and desirable place relative to competing products in the minds of the target consumer</a:t>
            </a:r>
          </a:p>
          <a:p>
            <a:pPr eaLnBrk="1" hangingPunct="1">
              <a:buFontTx/>
              <a:buNone/>
            </a:pPr>
            <a:r>
              <a:rPr lang="en-US" smtClean="0"/>
              <a:t>Whole marketing plan supports the positioning strategy</a:t>
            </a:r>
          </a:p>
          <a:p>
            <a:pPr eaLnBrk="1" hangingPunct="1"/>
            <a:endParaRPr lang="en-US" smtClean="0"/>
          </a:p>
        </p:txBody>
      </p:sp>
      <p:sp>
        <p:nvSpPr>
          <p:cNvPr id="5325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Marketing Strategy and the Marketing Mix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Differentiation begins the positioning process</a:t>
            </a:r>
          </a:p>
          <a:p>
            <a:r>
              <a:rPr lang="en-US" smtClean="0"/>
              <a:t>Whole marketing plan supports the positioning strategy</a:t>
            </a:r>
          </a:p>
          <a:p>
            <a:endParaRPr lang="en-US" smtClean="0"/>
          </a:p>
        </p:txBody>
      </p:sp>
      <p:sp>
        <p:nvSpPr>
          <p:cNvPr id="55299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 smtClean="0"/>
          </a:p>
        </p:txBody>
      </p:sp>
      <p:sp>
        <p:nvSpPr>
          <p:cNvPr id="5530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Marketing Strategy and the Marketing Mix</a:t>
            </a:r>
          </a:p>
        </p:txBody>
      </p:sp>
      <p:sp>
        <p:nvSpPr>
          <p:cNvPr id="57346" name="Content Placeholder 3"/>
          <p:cNvSpPr>
            <a:spLocks noGrp="1"/>
          </p:cNvSpPr>
          <p:nvPr>
            <p:ph idx="1"/>
          </p:nvPr>
        </p:nvSpPr>
        <p:spPr>
          <a:xfrm>
            <a:off x="685800" y="29718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b="1" smtClean="0"/>
              <a:t>Marketing mix </a:t>
            </a:r>
            <a:r>
              <a:rPr lang="en-US" smtClean="0"/>
              <a:t>is the set of controllable tactical marketing tools—product, price, place, and promotion—that the firm blends to produce the response it wants in the target market</a:t>
            </a:r>
          </a:p>
          <a:p>
            <a:endParaRPr lang="en-US" smtClean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524000"/>
            <a:ext cx="7162800" cy="533400"/>
          </a:xfrm>
        </p:spPr>
        <p:txBody>
          <a:bodyPr/>
          <a:lstStyle/>
          <a:p>
            <a:r>
              <a:rPr lang="en-US" smtClean="0"/>
              <a:t>Developing an Integrated Marketing Mix</a:t>
            </a:r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Marketing Strategy and the Marketing Mix</a:t>
            </a:r>
          </a:p>
        </p:txBody>
      </p:sp>
      <p:sp>
        <p:nvSpPr>
          <p:cNvPr id="59394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1600200"/>
            <a:ext cx="7162800" cy="381000"/>
          </a:xfrm>
        </p:spPr>
        <p:txBody>
          <a:bodyPr/>
          <a:lstStyle/>
          <a:p>
            <a:pPr eaLnBrk="1" hangingPunct="1"/>
            <a:r>
              <a:rPr lang="en-US" smtClean="0"/>
              <a:t>Developing an Integrated Marketing Mix</a:t>
            </a:r>
          </a:p>
          <a:p>
            <a:pPr eaLnBrk="1" hangingPunct="1"/>
            <a:endParaRPr lang="en-US" smtClean="0"/>
          </a:p>
        </p:txBody>
      </p:sp>
      <p:pic>
        <p:nvPicPr>
          <p:cNvPr id="59395" name="Picture 4" descr="fig02_05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7400" y="2209800"/>
            <a:ext cx="4643438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smtClean="0"/>
              <a:t>Managing the Marketing Effort</a:t>
            </a:r>
          </a:p>
        </p:txBody>
      </p:sp>
      <p:pic>
        <p:nvPicPr>
          <p:cNvPr id="61442" name="Picture 3" descr="fig02_06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7363"/>
            <a:ext cx="7924800" cy="394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3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1143000"/>
          </a:xfrm>
        </p:spPr>
        <p:txBody>
          <a:bodyPr/>
          <a:lstStyle/>
          <a:p>
            <a:r>
              <a:rPr lang="en-US" smtClean="0"/>
              <a:t>Managing the Marketing Effort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752600"/>
            <a:ext cx="7162800" cy="381000"/>
          </a:xfrm>
        </p:spPr>
        <p:txBody>
          <a:bodyPr/>
          <a:lstStyle/>
          <a:p>
            <a:r>
              <a:rPr lang="en-US" smtClean="0"/>
              <a:t>Marketing Analysis – SWOT Analysis</a:t>
            </a:r>
          </a:p>
        </p:txBody>
      </p:sp>
      <p:pic>
        <p:nvPicPr>
          <p:cNvPr id="63491" name="Picture 4" descr="fig02_07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7848600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the Marketing Effort</a:t>
            </a:r>
          </a:p>
        </p:txBody>
      </p:sp>
      <p:sp>
        <p:nvSpPr>
          <p:cNvPr id="65538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304800" y="1447800"/>
            <a:ext cx="86106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Market Planning—Parts of a Marketing Plan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4294967295"/>
          </p:nvPr>
        </p:nvGraphicFramePr>
        <p:xfrm>
          <a:off x="4114800" y="2362200"/>
          <a:ext cx="4800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5540" name="Picture 7" descr="ph02_1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52400" y="2743200"/>
            <a:ext cx="3886200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the Marketing Effort</a:t>
            </a:r>
          </a:p>
        </p:txBody>
      </p:sp>
      <p:sp>
        <p:nvSpPr>
          <p:cNvPr id="67586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3000" b="1" smtClean="0"/>
              <a:t>Implementing</a:t>
            </a:r>
            <a:r>
              <a:rPr lang="en-US" sz="3000" smtClean="0"/>
              <a:t> </a:t>
            </a:r>
          </a:p>
          <a:p>
            <a:r>
              <a:rPr lang="en-US" sz="3000" smtClean="0"/>
              <a:t>Turns marketing plans into marketing actions to accomplish strategic marketing objectives</a:t>
            </a:r>
          </a:p>
          <a:p>
            <a:r>
              <a:rPr lang="en-US" sz="3000" smtClean="0"/>
              <a:t>Addresses who, where, when, how</a:t>
            </a:r>
          </a:p>
          <a:p>
            <a:endParaRPr lang="en-US" sz="3000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14400" y="1143000"/>
            <a:ext cx="7162800" cy="381000"/>
          </a:xfrm>
        </p:spPr>
        <p:txBody>
          <a:bodyPr/>
          <a:lstStyle/>
          <a:p>
            <a:r>
              <a:rPr lang="en-US" smtClean="0"/>
              <a:t>Marketing Implementation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Managing the Marketing Effort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990600" y="1066800"/>
            <a:ext cx="7162800" cy="381000"/>
          </a:xfrm>
        </p:spPr>
        <p:txBody>
          <a:bodyPr/>
          <a:lstStyle/>
          <a:p>
            <a:pPr eaLnBrk="1" hangingPunct="1"/>
            <a:r>
              <a:rPr lang="en-US" smtClean="0"/>
              <a:t>Marketing Department Organization 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7772400" cy="1143000"/>
          </a:xfrm>
        </p:spPr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 smtClean="0"/>
              <a:t>Strategic planning </a:t>
            </a:r>
            <a:r>
              <a:rPr lang="en-US" smtClean="0"/>
              <a:t>is the process of developing and maintaining a strategic fit between the organization’s goals and capabilities and its changing marketing opportunities</a:t>
            </a:r>
          </a:p>
        </p:txBody>
      </p:sp>
      <p:sp>
        <p:nvSpPr>
          <p:cNvPr id="16387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Strategic Planning</a:t>
            </a:r>
          </a:p>
        </p:txBody>
      </p:sp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the Marketing Effort</a:t>
            </a:r>
          </a:p>
        </p:txBody>
      </p:sp>
      <p:sp>
        <p:nvSpPr>
          <p:cNvPr id="75779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b="1" dirty="0" smtClean="0">
                <a:latin typeface="Calibri" charset="0"/>
              </a:rPr>
              <a:t>Controlling 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evaluating of results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taking of corrective action </a:t>
            </a:r>
            <a:r>
              <a:rPr lang="en-US" dirty="0">
                <a:latin typeface="Calibri" charset="0"/>
              </a:rPr>
              <a:t>to </a:t>
            </a:r>
            <a:r>
              <a:rPr lang="en-US" dirty="0" smtClean="0">
                <a:latin typeface="Calibri" charset="0"/>
              </a:rPr>
              <a:t>achieve objectives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Operating control</a:t>
            </a:r>
          </a:p>
          <a:p>
            <a:pPr>
              <a:defRPr/>
            </a:pPr>
            <a:r>
              <a:rPr lang="en-US" dirty="0" smtClean="0">
                <a:latin typeface="Calibri" charset="0"/>
              </a:rPr>
              <a:t>Strategic control</a:t>
            </a:r>
          </a:p>
          <a:p>
            <a:pPr>
              <a:defRPr/>
            </a:pPr>
            <a:endParaRPr lang="en-US" dirty="0" smtClean="0">
              <a:latin typeface="Calibri" charset="0"/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Marketing Control</a:t>
            </a:r>
          </a:p>
          <a:p>
            <a:endParaRPr lang="en-US" smtClean="0"/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Measuring and Managing    </a:t>
            </a:r>
            <a:br>
              <a:rPr lang="en-US" smtClean="0"/>
            </a:br>
            <a:r>
              <a:rPr lang="en-US" smtClean="0"/>
              <a:t> Return on Marketing Investment</a:t>
            </a:r>
            <a:br>
              <a:rPr lang="en-US" smtClean="0"/>
            </a:br>
            <a:endParaRPr lang="en-US" smtClean="0"/>
          </a:p>
        </p:txBody>
      </p:sp>
      <p:pic>
        <p:nvPicPr>
          <p:cNvPr id="73730" name="Picture 12" descr="ph02_12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669925" y="2286000"/>
            <a:ext cx="2257425" cy="2819400"/>
          </a:xfrm>
        </p:spPr>
      </p:pic>
      <p:sp>
        <p:nvSpPr>
          <p:cNvPr id="73731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1295400"/>
            <a:ext cx="8458200" cy="381000"/>
          </a:xfrm>
        </p:spPr>
        <p:txBody>
          <a:bodyPr/>
          <a:lstStyle/>
          <a:p>
            <a:r>
              <a:rPr lang="en-US" smtClean="0"/>
              <a:t>Return on Marketing Investment (Marketing ROI)</a:t>
            </a:r>
          </a:p>
          <a:p>
            <a:endParaRPr lang="en-US" smtClean="0"/>
          </a:p>
        </p:txBody>
      </p:sp>
      <p:sp>
        <p:nvSpPr>
          <p:cNvPr id="73732" name="Content Placeholder 4"/>
          <p:cNvSpPr>
            <a:spLocks noGrp="1"/>
          </p:cNvSpPr>
          <p:nvPr>
            <p:ph sz="half" idx="4294967295"/>
          </p:nvPr>
        </p:nvSpPr>
        <p:spPr>
          <a:xfrm>
            <a:off x="3124200" y="2209800"/>
            <a:ext cx="5715000" cy="39163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b="1" smtClean="0"/>
              <a:t>Return on marketing investment </a:t>
            </a:r>
          </a:p>
          <a:p>
            <a:pPr eaLnBrk="1" hangingPunct="1"/>
            <a:r>
              <a:rPr lang="en-US" sz="2800" smtClean="0"/>
              <a:t>is </a:t>
            </a:r>
            <a:r>
              <a:rPr lang="en-US" sz="2800" b="1" smtClean="0"/>
              <a:t>net return </a:t>
            </a:r>
            <a:r>
              <a:rPr lang="en-US" sz="2800" smtClean="0"/>
              <a:t>from a marketing investment divided by the costs of the marketing investment. </a:t>
            </a:r>
          </a:p>
          <a:p>
            <a:pPr eaLnBrk="1" hangingPunct="1"/>
            <a:r>
              <a:rPr lang="en-US" sz="2800" smtClean="0"/>
              <a:t>provides a measurement of the </a:t>
            </a:r>
            <a:r>
              <a:rPr lang="en-US" sz="2800" b="1" smtClean="0"/>
              <a:t>profits generated </a:t>
            </a:r>
            <a:r>
              <a:rPr lang="en-US" sz="2800" smtClean="0"/>
              <a:t>by investments in marketing activities.</a:t>
            </a:r>
          </a:p>
          <a:p>
            <a:pPr eaLnBrk="1" hangingPunct="1"/>
            <a:endParaRPr lang="en-US" sz="2800" smtClean="0"/>
          </a:p>
        </p:txBody>
      </p:sp>
      <p:sp>
        <p:nvSpPr>
          <p:cNvPr id="73733" name="Rectangle 3"/>
          <p:cNvSpPr>
            <a:spLocks noChangeArrowheads="1"/>
          </p:cNvSpPr>
          <p:nvPr/>
        </p:nvSpPr>
        <p:spPr bwMode="auto">
          <a:xfrm>
            <a:off x="609600" y="66294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sp>
        <p:nvSpPr>
          <p:cNvPr id="18434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Steps in Strategic Planning</a:t>
            </a:r>
          </a:p>
          <a:p>
            <a:endParaRPr lang="en-US" smtClean="0"/>
          </a:p>
        </p:txBody>
      </p:sp>
      <p:pic>
        <p:nvPicPr>
          <p:cNvPr id="18435" name="Picture 4" descr="fig02_01w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32075"/>
            <a:ext cx="9144000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</a:p>
        </p:txBody>
      </p:sp>
      <p:sp>
        <p:nvSpPr>
          <p:cNvPr id="20482" name="Content Placeholder 10"/>
          <p:cNvSpPr>
            <a:spLocks noGrp="1"/>
          </p:cNvSpPr>
          <p:nvPr>
            <p:ph idx="1"/>
          </p:nvPr>
        </p:nvSpPr>
        <p:spPr>
          <a:xfrm>
            <a:off x="533400" y="2133600"/>
            <a:ext cx="46482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3000" smtClean="0"/>
              <a:t>The mission statement is the organization’s purpose, what it wants to accomplish in the larger environment</a:t>
            </a:r>
          </a:p>
          <a:p>
            <a:pPr eaLnBrk="1" hangingPunct="1">
              <a:lnSpc>
                <a:spcPct val="80000"/>
              </a:lnSpc>
            </a:pPr>
            <a:r>
              <a:rPr lang="en-US" sz="3000" smtClean="0"/>
              <a:t>Market-oriented mission statement defines the business in terms of satisfying basic customer needs</a:t>
            </a:r>
          </a:p>
          <a:p>
            <a:pPr eaLnBrk="1" hangingPunct="1">
              <a:lnSpc>
                <a:spcPct val="80000"/>
              </a:lnSpc>
            </a:pPr>
            <a:endParaRPr lang="en-US" sz="300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Defining a Market-Oriented Mission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20484" name="Picture 2" descr="Googl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14600"/>
            <a:ext cx="3632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5181600" y="3810000"/>
            <a:ext cx="3352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>
                <a:latin typeface="Calibri" pitchFamily="34" charset="0"/>
                <a:cs typeface="ヒラギノ角ゴ Pro W3"/>
              </a:rPr>
              <a:t>We help you organize the world’s information and make it universally accessible and useful.</a:t>
            </a:r>
          </a:p>
        </p:txBody>
      </p:sp>
      <p:sp>
        <p:nvSpPr>
          <p:cNvPr id="2048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2057400"/>
          <a:ext cx="6324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381000" y="1447800"/>
            <a:ext cx="8534400" cy="457200"/>
          </a:xfrm>
        </p:spPr>
        <p:txBody>
          <a:bodyPr/>
          <a:lstStyle/>
          <a:p>
            <a:pPr eaLnBrk="1" hangingPunct="1"/>
            <a:r>
              <a:rPr lang="en-US" smtClean="0"/>
              <a:t>Setting Company Objectives and Goals</a:t>
            </a:r>
          </a:p>
          <a:p>
            <a:pPr eaLnBrk="1" hangingPunct="1"/>
            <a:endParaRPr lang="en-US" smtClean="0"/>
          </a:p>
        </p:txBody>
      </p:sp>
      <p:sp>
        <p:nvSpPr>
          <p:cNvPr id="22532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The business portfolio </a:t>
            </a:r>
            <a:r>
              <a:rPr lang="en-US" smtClean="0"/>
              <a:t>is the collection of businesses and products that make up the company</a:t>
            </a:r>
          </a:p>
          <a:p>
            <a:pPr eaLnBrk="1" hangingPunct="1">
              <a:buFontTx/>
              <a:buNone/>
            </a:pPr>
            <a:r>
              <a:rPr lang="en-US" b="1" smtClean="0"/>
              <a:t>Portfolio analysis </a:t>
            </a:r>
            <a:r>
              <a:rPr lang="en-US" smtClean="0"/>
              <a:t>is a major activity in strategic planning whereby management evaluates the products and businesses that make up the company</a:t>
            </a:r>
          </a:p>
        </p:txBody>
      </p:sp>
      <p:sp>
        <p:nvSpPr>
          <p:cNvPr id="24579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Designing the Business Portfolio</a:t>
            </a:r>
          </a:p>
          <a:p>
            <a:pPr eaLnBrk="1" hangingPunct="1"/>
            <a:endParaRPr lang="en-US" smtClean="0"/>
          </a:p>
        </p:txBody>
      </p:sp>
      <p:sp>
        <p:nvSpPr>
          <p:cNvPr id="24580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Companywide Strategic Planning</a:t>
            </a:r>
          </a:p>
        </p:txBody>
      </p:sp>
      <p:sp>
        <p:nvSpPr>
          <p:cNvPr id="26626" name="Tex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Strategic business units can be</a:t>
            </a:r>
          </a:p>
          <a:p>
            <a:pPr eaLnBrk="1" hangingPunct="1"/>
            <a:r>
              <a:rPr lang="en-US" smtClean="0"/>
              <a:t>Company division</a:t>
            </a:r>
          </a:p>
          <a:p>
            <a:pPr eaLnBrk="1" hangingPunct="1"/>
            <a:r>
              <a:rPr lang="en-US" smtClean="0"/>
              <a:t>Product line within a division</a:t>
            </a:r>
          </a:p>
          <a:p>
            <a:pPr eaLnBrk="1" hangingPunct="1"/>
            <a:r>
              <a:rPr lang="en-US" smtClean="0"/>
              <a:t>Single product or brand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457200" y="1447800"/>
            <a:ext cx="8229600" cy="457200"/>
          </a:xfrm>
        </p:spPr>
        <p:txBody>
          <a:bodyPr/>
          <a:lstStyle/>
          <a:p>
            <a:pPr eaLnBrk="1" hangingPunct="1"/>
            <a:r>
              <a:rPr lang="en-US" smtClean="0"/>
              <a:t>Analyzing the Current Business Portfolio</a:t>
            </a:r>
          </a:p>
          <a:p>
            <a:pPr eaLnBrk="1" hangingPunct="1"/>
            <a:endParaRPr lang="en-US" smtClean="0"/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Companywide Strategic Planning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990600" y="2209800"/>
          <a:ext cx="70866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675" name="Rectangle 3"/>
          <p:cNvSpPr>
            <a:spLocks noGrp="1" noChangeArrowheads="1"/>
          </p:cNvSpPr>
          <p:nvPr>
            <p:ph type="body" sz="quarter" idx="13"/>
          </p:nvPr>
        </p:nvSpPr>
        <p:spPr>
          <a:xfrm>
            <a:off x="228600" y="1447800"/>
            <a:ext cx="8686800" cy="381000"/>
          </a:xfrm>
        </p:spPr>
        <p:txBody>
          <a:bodyPr/>
          <a:lstStyle/>
          <a:p>
            <a:r>
              <a:rPr lang="en-US" smtClean="0"/>
              <a:t>Analyzing the Current Business Portfolio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28676" name="Rectangle 3"/>
          <p:cNvSpPr>
            <a:spLocks noChangeArrowheads="1"/>
          </p:cNvSpPr>
          <p:nvPr/>
        </p:nvSpPr>
        <p:spPr bwMode="auto">
          <a:xfrm>
            <a:off x="457200" y="6477000"/>
            <a:ext cx="4572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cs typeface="ヒラギノ角ゴ Pro W3"/>
              </a:rPr>
              <a:t>Copyright ©2014 by Pearson Education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6">
      <a:dk1>
        <a:srgbClr val="005A58"/>
      </a:dk1>
      <a:lt1>
        <a:srgbClr val="FFFFFF"/>
      </a:lt1>
      <a:dk2>
        <a:srgbClr val="008080"/>
      </a:dk2>
      <a:lt2>
        <a:srgbClr val="FFFF99"/>
      </a:lt2>
      <a:accent1>
        <a:srgbClr val="006462"/>
      </a:accent1>
      <a:accent2>
        <a:srgbClr val="6D6FC7"/>
      </a:accent2>
      <a:accent3>
        <a:srgbClr val="AAC0C0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1011</TotalTime>
  <Words>1061</Words>
  <Application>Microsoft Office PowerPoint</Application>
  <PresentationFormat>On-screen Show (4:3)</PresentationFormat>
  <Paragraphs>199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MS PGothic</vt:lpstr>
      <vt:lpstr>MS PGothic</vt:lpstr>
      <vt:lpstr>Arial</vt:lpstr>
      <vt:lpstr>Calibri</vt:lpstr>
      <vt:lpstr>Tahoma</vt:lpstr>
      <vt:lpstr>Wingdings</vt:lpstr>
      <vt:lpstr>ヒラギノ角ゴ Pro W3</vt:lpstr>
      <vt:lpstr>Blank Presentation</vt:lpstr>
      <vt:lpstr>Global Edition  Chapter Two</vt:lpstr>
      <vt:lpstr>Company and Marketing Strategy</vt:lpstr>
      <vt:lpstr>Companywide Strategic Planning</vt:lpstr>
      <vt:lpstr>Companywide Strategic Planning</vt:lpstr>
      <vt:lpstr>Companywide Strategic Planning</vt:lpstr>
      <vt:lpstr>Companywide Strategic Planning </vt:lpstr>
      <vt:lpstr>Companywide Strategic Planning</vt:lpstr>
      <vt:lpstr>Companywide Strategic Planning</vt:lpstr>
      <vt:lpstr>Companywide Strategic Planning</vt:lpstr>
      <vt:lpstr>Companywide Strategic Planning:</vt:lpstr>
      <vt:lpstr>Companywide Strategic Planning</vt:lpstr>
      <vt:lpstr>Companywide Strategic Planning</vt:lpstr>
      <vt:lpstr>Companywide Strategic Planning</vt:lpstr>
      <vt:lpstr>Companywide Strategic Planning</vt:lpstr>
      <vt:lpstr>Companywide Strategic Planning</vt:lpstr>
      <vt:lpstr>Planning Marketing</vt:lpstr>
      <vt:lpstr>Planning Marketing </vt:lpstr>
      <vt:lpstr>Marketing Strategy and  the Marketing Mix</vt:lpstr>
      <vt:lpstr>Marketing Strategy and the Marketing Mix</vt:lpstr>
      <vt:lpstr>Marketing Strategy and the Marketing Mix</vt:lpstr>
      <vt:lpstr>Marketing Strategy and the Marketing Mix</vt:lpstr>
      <vt:lpstr>Marketing Strategy and the Marketing Mix</vt:lpstr>
      <vt:lpstr>Marketing Strategy and the Marketing Mix</vt:lpstr>
      <vt:lpstr>Marketing Strategy and the Marketing Mix</vt:lpstr>
      <vt:lpstr>Managing the Marketing Effort</vt:lpstr>
      <vt:lpstr>Managing the Marketing Effort</vt:lpstr>
      <vt:lpstr>Managing the Marketing Effort</vt:lpstr>
      <vt:lpstr>Managing the Marketing Effort</vt:lpstr>
      <vt:lpstr>Managing the Marketing Effort</vt:lpstr>
      <vt:lpstr>Managing the Marketing Effort</vt:lpstr>
      <vt:lpstr>Measuring and Managing      Return on Marketing Investment </vt:lpstr>
    </vt:vector>
  </TitlesOfParts>
  <Company>School of Management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utter</dc:creator>
  <cp:lastModifiedBy>خلود</cp:lastModifiedBy>
  <cp:revision>126</cp:revision>
  <cp:lastPrinted>2009-02-11T19:42:40Z</cp:lastPrinted>
  <dcterms:created xsi:type="dcterms:W3CDTF">2011-02-15T21:49:35Z</dcterms:created>
  <dcterms:modified xsi:type="dcterms:W3CDTF">2015-06-08T14:54:39Z</dcterms:modified>
</cp:coreProperties>
</file>