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tiff" ContentType="image/tiff"/>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8" r:id="rId2"/>
  </p:sldMasterIdLst>
  <p:notesMasterIdLst>
    <p:notesMasterId r:id="rId40"/>
  </p:notesMasterIdLst>
  <p:sldIdLst>
    <p:sldId id="256" r:id="rId3"/>
    <p:sldId id="293"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5" r:id="rId22"/>
    <p:sldId id="276" r:id="rId23"/>
    <p:sldId id="277" r:id="rId24"/>
    <p:sldId id="278" r:id="rId25"/>
    <p:sldId id="279" r:id="rId26"/>
    <p:sldId id="280" r:id="rId27"/>
    <p:sldId id="281" r:id="rId28"/>
    <p:sldId id="282" r:id="rId29"/>
    <p:sldId id="283" r:id="rId30"/>
    <p:sldId id="274" r:id="rId31"/>
    <p:sldId id="284" r:id="rId32"/>
    <p:sldId id="285" r:id="rId33"/>
    <p:sldId id="286" r:id="rId34"/>
    <p:sldId id="287" r:id="rId35"/>
    <p:sldId id="288" r:id="rId36"/>
    <p:sldId id="289" r:id="rId37"/>
    <p:sldId id="290" r:id="rId38"/>
    <p:sldId id="291" r:id="rId3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e Stephenson"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61917" autoAdjust="0"/>
  </p:normalViewPr>
  <p:slideViewPr>
    <p:cSldViewPr snapToGrid="0" snapToObjects="1">
      <p:cViewPr>
        <p:scale>
          <a:sx n="60" d="100"/>
          <a:sy n="60" d="100"/>
        </p:scale>
        <p:origin x="-1416" y="-180"/>
      </p:cViewPr>
      <p:guideLst>
        <p:guide orient="horz" pos="2160"/>
        <p:guide pos="2880"/>
      </p:guideLst>
    </p:cSldViewPr>
  </p:slideViewPr>
  <p:outlineViewPr>
    <p:cViewPr>
      <p:scale>
        <a:sx n="33" d="100"/>
        <a:sy n="33" d="100"/>
      </p:scale>
      <p:origin x="0" y="2086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4-05T13:29:31.131" idx="1">
    <p:pos x="10" y="10"/>
    <p:text>In the notes, Strategy 3 seems markedly difffent from the others. Please review.</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0186C3F-DBEC-4875-9BFD-B4FDFF624616}" type="datetimeFigureOut">
              <a:rPr lang="en-US"/>
              <a:pPr>
                <a:defRPr/>
              </a:pPr>
              <a:t>4/27/2012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53B89A9-29D9-4BA8-931F-F1D4E277188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ea typeface="ＭＳ Ｐゴシック" pitchFamily="34" charset="-128"/>
            </a:endParaRPr>
          </a:p>
          <a:p>
            <a:pPr>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7F1413-5EAF-402E-A661-838D12EF548F}"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D8EEB8-DC9D-4736-9B80-88DF59D1D738}"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ea typeface="ＭＳ Ｐゴシック" pitchFamily="34" charset="-128"/>
            </a:endParaRPr>
          </a:p>
          <a:p>
            <a:pPr>
              <a:spcBef>
                <a:spcPct val="0"/>
              </a:spcBef>
            </a:pPr>
            <a:endParaRPr lang="en-US"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113BB3-F887-4E64-95DE-809F02DC420F}"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26BABC-9AC4-4AF5-A7D4-1F6662B3D65B}" type="slidenum">
              <a:rPr lang="en-US">
                <a:cs typeface="Arial" charset="0"/>
              </a:rPr>
              <a:pPr fontAlgn="base">
                <a:spcBef>
                  <a:spcPct val="0"/>
                </a:spcBef>
                <a:spcAft>
                  <a:spcPct val="0"/>
                </a:spcAft>
              </a:pPr>
              <a:t>16</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0682EF-3B91-4707-A1AC-140BE2855FC7}" type="slidenum">
              <a:rPr lang="en-US">
                <a:cs typeface="Arial" charset="0"/>
              </a:rPr>
              <a:pPr fontAlgn="base">
                <a:spcBef>
                  <a:spcPct val="0"/>
                </a:spcBef>
                <a:spcAft>
                  <a:spcPct val="0"/>
                </a:spcAft>
              </a:pPr>
              <a:t>17</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EC4F8F-09E3-4245-821F-DFB2CFFE64F0}" type="slidenum">
              <a:rPr lang="en-US">
                <a:cs typeface="Arial" charset="0"/>
              </a:rPr>
              <a:pPr fontAlgn="base">
                <a:spcBef>
                  <a:spcPct val="0"/>
                </a:spcBef>
                <a:spcAft>
                  <a:spcPct val="0"/>
                </a:spcAft>
              </a:pPr>
              <a:t>18</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1E9123-503F-40BD-BC1B-F7186D2E2402}" type="slidenum">
              <a:rPr lang="en-US">
                <a:cs typeface="Arial" charset="0"/>
              </a:rPr>
              <a:pPr fontAlgn="base">
                <a:spcBef>
                  <a:spcPct val="0"/>
                </a:spcBef>
                <a:spcAft>
                  <a:spcPct val="0"/>
                </a:spcAft>
              </a:pPr>
              <a:t>19</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193DA5A-678B-49AA-BB93-71A7C61EBEBD}" type="slidenum">
              <a:rPr lang="en-US">
                <a:cs typeface="Arial" charset="0"/>
              </a:rPr>
              <a:pPr fontAlgn="base">
                <a:spcBef>
                  <a:spcPct val="0"/>
                </a:spcBef>
                <a:spcAft>
                  <a:spcPct val="0"/>
                </a:spcAft>
              </a:pPr>
              <a:t>20</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i="1"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7F245CE-4813-4E10-9A29-C238AC3FE026}" type="slidenum">
              <a:rPr lang="en-US">
                <a:cs typeface="Arial" charset="0"/>
              </a:rPr>
              <a:pPr fontAlgn="base">
                <a:spcBef>
                  <a:spcPct val="0"/>
                </a:spcBef>
                <a:spcAft>
                  <a:spcPct val="0"/>
                </a:spcAft>
              </a:pPr>
              <a:t>21</a:t>
            </a:fld>
            <a:endParaRPr lang="en-US">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DB862D-0F8F-4386-8A29-AA1C10963EF3}" type="slidenum">
              <a:rPr lang="en-US">
                <a:cs typeface="Arial" charset="0"/>
              </a:rPr>
              <a:pPr fontAlgn="base">
                <a:spcBef>
                  <a:spcPct val="0"/>
                </a:spcBef>
                <a:spcAft>
                  <a:spcPct val="0"/>
                </a:spcAft>
              </a:pPr>
              <a:t>23</a:t>
            </a:fld>
            <a:endParaRPr lang="en-US">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07E97E-FBE7-4FA4-9452-A34B521F0206}" type="slidenum">
              <a:rPr lang="en-US">
                <a:cs typeface="Arial" charset="0"/>
              </a:rPr>
              <a:pPr fontAlgn="base">
                <a:spcBef>
                  <a:spcPct val="0"/>
                </a:spcBef>
                <a:spcAft>
                  <a:spcPct val="0"/>
                </a:spcAft>
              </a:pPr>
              <a:t>24</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6B0BB5-0C3C-4D99-A40D-D1041F01863C}"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002A70-AF36-41D5-B7AC-18DC8E8A1E0A}" type="slidenum">
              <a:rPr lang="en-US">
                <a:cs typeface="Arial" charset="0"/>
              </a:rPr>
              <a:pPr fontAlgn="base">
                <a:spcBef>
                  <a:spcPct val="0"/>
                </a:spcBef>
                <a:spcAft>
                  <a:spcPct val="0"/>
                </a:spcAft>
              </a:pPr>
              <a:t>25</a:t>
            </a:fld>
            <a:endParaRPr lang="en-US">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ea typeface="ＭＳ Ｐゴシック" pitchFamily="34" charset="-128"/>
            </a:endParaRPr>
          </a:p>
          <a:p>
            <a:pPr>
              <a:spcBef>
                <a:spcPct val="0"/>
              </a:spcBef>
            </a:pPr>
            <a:endParaRPr lang="en-US" smtClean="0"/>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950430-97E8-4858-96A9-7DAF4794D81F}" type="slidenum">
              <a:rPr lang="en-US">
                <a:cs typeface="Arial" charset="0"/>
              </a:rPr>
              <a:pPr fontAlgn="base">
                <a:spcBef>
                  <a:spcPct val="0"/>
                </a:spcBef>
                <a:spcAft>
                  <a:spcPct val="0"/>
                </a:spcAft>
              </a:pPr>
              <a:t>27</a:t>
            </a:fld>
            <a:endParaRPr lang="en-US">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ea typeface="ＭＳ Ｐゴシック" pitchFamily="34" charset="-128"/>
              <a:cs typeface="Times New Roman" pitchFamily="18" charset="0"/>
            </a:endParaRPr>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B4F958-BAD7-4C27-89E0-FFBCE39817B2}" type="slidenum">
              <a:rPr lang="en-US">
                <a:cs typeface="Arial" charset="0"/>
              </a:rPr>
              <a:pPr fontAlgn="base">
                <a:spcBef>
                  <a:spcPct val="0"/>
                </a:spcBef>
                <a:spcAft>
                  <a:spcPct val="0"/>
                </a:spcAft>
              </a:pPr>
              <a:t>28</a:t>
            </a:fld>
            <a:endParaRPr lang="en-US">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2A6059-04D0-4855-BC6D-956F36847438}" type="slidenum">
              <a:rPr lang="en-US">
                <a:cs typeface="Arial" charset="0"/>
              </a:rPr>
              <a:pPr fontAlgn="base">
                <a:spcBef>
                  <a:spcPct val="0"/>
                </a:spcBef>
                <a:spcAft>
                  <a:spcPct val="0"/>
                </a:spcAft>
              </a:pPr>
              <a:t>29</a:t>
            </a:fld>
            <a:endParaRPr lang="en-US">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7947FA-EF6E-4132-97C8-060F4ED590F2}" type="slidenum">
              <a:rPr lang="en-US">
                <a:cs typeface="Arial" charset="0"/>
              </a:rPr>
              <a:pPr fontAlgn="base">
                <a:spcBef>
                  <a:spcPct val="0"/>
                </a:spcBef>
                <a:spcAft>
                  <a:spcPct val="0"/>
                </a:spcAft>
              </a:pPr>
              <a:t>32</a:t>
            </a:fld>
            <a:endParaRPr lang="en-US">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78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AFD998-5C54-4A5B-92F4-25FE0184C634}" type="slidenum">
              <a:rPr lang="en-US">
                <a:cs typeface="Arial" charset="0"/>
              </a:rPr>
              <a:pPr fontAlgn="base">
                <a:spcBef>
                  <a:spcPct val="0"/>
                </a:spcBef>
                <a:spcAft>
                  <a:spcPct val="0"/>
                </a:spcAft>
              </a:pPr>
              <a:t>34</a:t>
            </a:fld>
            <a:endParaRPr lang="en-US">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98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06A0E8-F1C2-419C-959F-75E31981D34D}" type="slidenum">
              <a:rPr lang="en-US">
                <a:cs typeface="Arial" charset="0"/>
              </a:rPr>
              <a:pPr fontAlgn="base">
                <a:spcBef>
                  <a:spcPct val="0"/>
                </a:spcBef>
                <a:spcAft>
                  <a:spcPct val="0"/>
                </a:spcAft>
              </a:pPr>
              <a:t>35</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ea typeface="ＭＳ Ｐゴシック" pitchFamily="34" charset="-128"/>
            </a:endParaRP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84D16F-B9F8-499A-AE88-916961D2AA09}"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4AE4DC-5A41-4BA6-8A54-A6346E2F48F0}"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72B8E9-E6F0-4AB6-95A8-B5722D3765A7}"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7EB9B7-8691-4418-B6BC-9E8EEE3F7957}"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CEE68C-2ADB-4532-B12F-1F87AE653FB0}"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A96D16-9B7C-4880-993D-8EF1E4D7688A}"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37E6BD-36BA-4575-A522-8D748CB64BDC}"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AEA52A1-453C-4D2E-A6E2-617DA8A930EE}" type="datetimeFigureOut">
              <a:rPr lang="en-US"/>
              <a:pPr>
                <a:defRPr/>
              </a:pPr>
              <a:t>4/27/2012</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06AE030-28AB-4B43-9806-5117C985BEC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ED9773-5B23-4C38-B951-ED033271143F}" type="datetimeFigureOut">
              <a:rPr lang="en-US"/>
              <a:pPr>
                <a:defRPr/>
              </a:pPr>
              <a:t>4/27/2012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F9F917B-750A-4632-BEE9-6A585A7D7AB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66EDF6-ADEA-444E-A2A2-F1445840EC9F}" type="datetimeFigureOut">
              <a:rPr lang="en-US"/>
              <a:pPr>
                <a:defRPr/>
              </a:pPr>
              <a:t>4/27/2012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78949A4-B984-44F4-B30D-CD478A33E21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ln w="9525">
            <a:solidFill>
              <a:schemeClr val="tx1"/>
            </a:solidFill>
          </a:ln>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D47B2-02C4-4481-BC0D-085ECA6D3503}" type="datetimeFigureOut">
              <a:rPr lang="en-US"/>
              <a:pPr>
                <a:defRPr/>
              </a:pPr>
              <a:t>4/27/2012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E45B2D-2D20-4371-A5C0-0AF8DA0DD22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6BEF93-F0E3-4605-A1BF-94083A3DE711}" type="datetimeFigureOut">
              <a:rPr lang="en-US"/>
              <a:pPr>
                <a:defRPr/>
              </a:pPr>
              <a:t>4/27/2012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2EDDCD-DA12-4B72-B9AD-5D708F82F8C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7620000"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rtlCol="0">
            <a:normAutofit/>
          </a:bodyPr>
          <a:lstStyle/>
          <a:p>
            <a:pPr lvl="0"/>
            <a:endParaRPr lang="en-US" noProof="0" smtClean="0"/>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r>
              <a:rPr lang="en-US"/>
              <a:t>4-</a:t>
            </a:r>
            <a:fld id="{F00ED30B-2A9F-475D-A81E-035827FBC47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227013" y="601663"/>
            <a:ext cx="4130675" cy="5883275"/>
            <a:chOff x="-10" y="0"/>
            <a:chExt cx="8645" cy="14418"/>
          </a:xfrm>
        </p:grpSpPr>
        <p:grpSp>
          <p:nvGrpSpPr>
            <p:cNvPr id="3" name="Group 7"/>
            <p:cNvGrpSpPr>
              <a:grpSpLocks/>
            </p:cNvGrpSpPr>
            <p:nvPr userDrawn="1"/>
          </p:nvGrpSpPr>
          <p:grpSpPr bwMode="auto">
            <a:xfrm>
              <a:off x="4601" y="561"/>
              <a:ext cx="3128" cy="3128"/>
              <a:chOff x="4601" y="561"/>
              <a:chExt cx="3128" cy="3128"/>
            </a:xfrm>
          </p:grpSpPr>
          <p:sp>
            <p:nvSpPr>
              <p:cNvPr id="137" name="Freeform 141"/>
              <p:cNvSpPr>
                <a:spLocks/>
              </p:cNvSpPr>
              <p:nvPr userDrawn="1"/>
            </p:nvSpPr>
            <p:spPr bwMode="auto">
              <a:xfrm>
                <a:off x="4602" y="560"/>
                <a:ext cx="3126" cy="3128"/>
              </a:xfrm>
              <a:custGeom>
                <a:avLst/>
                <a:gdLst>
                  <a:gd name="T0" fmla="+- 0 6030 4601"/>
                  <a:gd name="T1" fmla="*/ T0 w 3128"/>
                  <a:gd name="T2" fmla="+- 0 567 561"/>
                  <a:gd name="T3" fmla="*/ 567 h 3128"/>
                  <a:gd name="T4" fmla="+- 0 5789 4601"/>
                  <a:gd name="T5" fmla="*/ T4 w 3128"/>
                  <a:gd name="T6" fmla="+- 0 607 561"/>
                  <a:gd name="T7" fmla="*/ 607 h 3128"/>
                  <a:gd name="T8" fmla="+- 0 5554 4601"/>
                  <a:gd name="T9" fmla="*/ T8 w 3128"/>
                  <a:gd name="T10" fmla="+- 0 685 561"/>
                  <a:gd name="T11" fmla="*/ 685 h 3128"/>
                  <a:gd name="T12" fmla="+- 0 5329 4601"/>
                  <a:gd name="T13" fmla="*/ T12 w 3128"/>
                  <a:gd name="T14" fmla="+- 0 804 561"/>
                  <a:gd name="T15" fmla="*/ 804 h 3128"/>
                  <a:gd name="T16" fmla="+- 0 5126 4601"/>
                  <a:gd name="T17" fmla="*/ T16 w 3128"/>
                  <a:gd name="T18" fmla="+- 0 957 561"/>
                  <a:gd name="T19" fmla="*/ 957 h 3128"/>
                  <a:gd name="T20" fmla="+- 0 4954 4601"/>
                  <a:gd name="T21" fmla="*/ T20 w 3128"/>
                  <a:gd name="T22" fmla="+- 0 1135 561"/>
                  <a:gd name="T23" fmla="*/ 1135 h 3128"/>
                  <a:gd name="T24" fmla="+- 0 4815 4601"/>
                  <a:gd name="T25" fmla="*/ T24 w 3128"/>
                  <a:gd name="T26" fmla="+- 0 1335 561"/>
                  <a:gd name="T27" fmla="*/ 1335 h 3128"/>
                  <a:gd name="T28" fmla="+- 0 4710 4601"/>
                  <a:gd name="T29" fmla="*/ T28 w 3128"/>
                  <a:gd name="T30" fmla="+- 0 1553 561"/>
                  <a:gd name="T31" fmla="*/ 1553 h 3128"/>
                  <a:gd name="T32" fmla="+- 0 4639 4601"/>
                  <a:gd name="T33" fmla="*/ T32 w 3128"/>
                  <a:gd name="T34" fmla="+- 0 1782 561"/>
                  <a:gd name="T35" fmla="*/ 1782 h 3128"/>
                  <a:gd name="T36" fmla="+- 0 4605 4601"/>
                  <a:gd name="T37" fmla="*/ T36 w 3128"/>
                  <a:gd name="T38" fmla="+- 0 2020 561"/>
                  <a:gd name="T39" fmla="*/ 2020 h 3128"/>
                  <a:gd name="T40" fmla="+- 0 4607 4601"/>
                  <a:gd name="T41" fmla="*/ T40 w 3128"/>
                  <a:gd name="T42" fmla="+- 0 2261 561"/>
                  <a:gd name="T43" fmla="*/ 2261 h 3128"/>
                  <a:gd name="T44" fmla="+- 0 4646 4601"/>
                  <a:gd name="T45" fmla="*/ T44 w 3128"/>
                  <a:gd name="T46" fmla="+- 0 2501 561"/>
                  <a:gd name="T47" fmla="*/ 2501 h 3128"/>
                  <a:gd name="T48" fmla="+- 0 4725 4601"/>
                  <a:gd name="T49" fmla="*/ T48 w 3128"/>
                  <a:gd name="T50" fmla="+- 0 2736 561"/>
                  <a:gd name="T51" fmla="*/ 2736 h 3128"/>
                  <a:gd name="T52" fmla="+- 0 4843 4601"/>
                  <a:gd name="T53" fmla="*/ T52 w 3128"/>
                  <a:gd name="T54" fmla="+- 0 2962 561"/>
                  <a:gd name="T55" fmla="*/ 2962 h 3128"/>
                  <a:gd name="T56" fmla="+- 0 4996 4601"/>
                  <a:gd name="T57" fmla="*/ T56 w 3128"/>
                  <a:gd name="T58" fmla="+- 0 3165 561"/>
                  <a:gd name="T59" fmla="*/ 3165 h 3128"/>
                  <a:gd name="T60" fmla="+- 0 5175 4601"/>
                  <a:gd name="T61" fmla="*/ T60 w 3128"/>
                  <a:gd name="T62" fmla="+- 0 3337 561"/>
                  <a:gd name="T63" fmla="*/ 3337 h 3128"/>
                  <a:gd name="T64" fmla="+- 0 5375 4601"/>
                  <a:gd name="T65" fmla="*/ T64 w 3128"/>
                  <a:gd name="T66" fmla="+- 0 3476 561"/>
                  <a:gd name="T67" fmla="*/ 3476 h 3128"/>
                  <a:gd name="T68" fmla="+- 0 5592 4601"/>
                  <a:gd name="T69" fmla="*/ T68 w 3128"/>
                  <a:gd name="T70" fmla="+- 0 3581 561"/>
                  <a:gd name="T71" fmla="*/ 3581 h 3128"/>
                  <a:gd name="T72" fmla="+- 0 5822 4601"/>
                  <a:gd name="T73" fmla="*/ T72 w 3128"/>
                  <a:gd name="T74" fmla="+- 0 3651 561"/>
                  <a:gd name="T75" fmla="*/ 3651 h 3128"/>
                  <a:gd name="T76" fmla="+- 0 6059 4601"/>
                  <a:gd name="T77" fmla="*/ T76 w 3128"/>
                  <a:gd name="T78" fmla="+- 0 3686 561"/>
                  <a:gd name="T79" fmla="*/ 3686 h 3128"/>
                  <a:gd name="T80" fmla="+- 0 6300 4601"/>
                  <a:gd name="T81" fmla="*/ T80 w 3128"/>
                  <a:gd name="T82" fmla="+- 0 3684 561"/>
                  <a:gd name="T83" fmla="*/ 3684 h 3128"/>
                  <a:gd name="T84" fmla="+- 0 6541 4601"/>
                  <a:gd name="T85" fmla="*/ T84 w 3128"/>
                  <a:gd name="T86" fmla="+- 0 3644 561"/>
                  <a:gd name="T87" fmla="*/ 3644 h 3128"/>
                  <a:gd name="T88" fmla="+- 0 6776 4601"/>
                  <a:gd name="T89" fmla="*/ T88 w 3128"/>
                  <a:gd name="T90" fmla="+- 0 3566 561"/>
                  <a:gd name="T91" fmla="*/ 3566 h 3128"/>
                  <a:gd name="T92" fmla="+- 0 7001 4601"/>
                  <a:gd name="T93" fmla="*/ T92 w 3128"/>
                  <a:gd name="T94" fmla="+- 0 3447 561"/>
                  <a:gd name="T95" fmla="*/ 3447 h 3128"/>
                  <a:gd name="T96" fmla="+- 0 7205 4601"/>
                  <a:gd name="T97" fmla="*/ T96 w 3128"/>
                  <a:gd name="T98" fmla="+- 0 3294 561"/>
                  <a:gd name="T99" fmla="*/ 3294 h 3128"/>
                  <a:gd name="T100" fmla="+- 0 7376 4601"/>
                  <a:gd name="T101" fmla="*/ T100 w 3128"/>
                  <a:gd name="T102" fmla="+- 0 3116 561"/>
                  <a:gd name="T103" fmla="*/ 3116 h 3128"/>
                  <a:gd name="T104" fmla="+- 0 7515 4601"/>
                  <a:gd name="T105" fmla="*/ T104 w 3128"/>
                  <a:gd name="T106" fmla="+- 0 2916 561"/>
                  <a:gd name="T107" fmla="*/ 2916 h 3128"/>
                  <a:gd name="T108" fmla="+- 0 7621 4601"/>
                  <a:gd name="T109" fmla="*/ T108 w 3128"/>
                  <a:gd name="T110" fmla="+- 0 2699 561"/>
                  <a:gd name="T111" fmla="*/ 2699 h 3128"/>
                  <a:gd name="T112" fmla="+- 0 7691 4601"/>
                  <a:gd name="T113" fmla="*/ T112 w 3128"/>
                  <a:gd name="T114" fmla="+- 0 2469 561"/>
                  <a:gd name="T115" fmla="*/ 2469 h 3128"/>
                  <a:gd name="T116" fmla="+- 0 7726 4601"/>
                  <a:gd name="T117" fmla="*/ T116 w 3128"/>
                  <a:gd name="T118" fmla="+- 0 2231 561"/>
                  <a:gd name="T119" fmla="*/ 2231 h 3128"/>
                  <a:gd name="T120" fmla="+- 0 7724 4601"/>
                  <a:gd name="T121" fmla="*/ T120 w 3128"/>
                  <a:gd name="T122" fmla="+- 0 1990 561"/>
                  <a:gd name="T123" fmla="*/ 1990 h 3128"/>
                  <a:gd name="T124" fmla="+- 0 7684 4601"/>
                  <a:gd name="T125" fmla="*/ T124 w 3128"/>
                  <a:gd name="T126" fmla="+- 0 1750 561"/>
                  <a:gd name="T127" fmla="*/ 1750 h 3128"/>
                  <a:gd name="T128" fmla="+- 0 7605 4601"/>
                  <a:gd name="T129" fmla="*/ T128 w 3128"/>
                  <a:gd name="T130" fmla="+- 0 1515 561"/>
                  <a:gd name="T131" fmla="*/ 1515 h 3128"/>
                  <a:gd name="T132" fmla="+- 0 7487 4601"/>
                  <a:gd name="T133" fmla="*/ T132 w 3128"/>
                  <a:gd name="T134" fmla="+- 0 1289 561"/>
                  <a:gd name="T135" fmla="*/ 1289 h 3128"/>
                  <a:gd name="T136" fmla="+- 0 7334 4601"/>
                  <a:gd name="T137" fmla="*/ T136 w 3128"/>
                  <a:gd name="T138" fmla="+- 0 1086 561"/>
                  <a:gd name="T139" fmla="*/ 1086 h 3128"/>
                  <a:gd name="T140" fmla="+- 0 7155 4601"/>
                  <a:gd name="T141" fmla="*/ T140 w 3128"/>
                  <a:gd name="T142" fmla="+- 0 914 561"/>
                  <a:gd name="T143" fmla="*/ 914 h 3128"/>
                  <a:gd name="T144" fmla="+- 0 6955 4601"/>
                  <a:gd name="T145" fmla="*/ T144 w 3128"/>
                  <a:gd name="T146" fmla="+- 0 775 561"/>
                  <a:gd name="T147" fmla="*/ 775 h 3128"/>
                  <a:gd name="T148" fmla="+- 0 6738 4601"/>
                  <a:gd name="T149" fmla="*/ T148 w 3128"/>
                  <a:gd name="T150" fmla="+- 0 670 561"/>
                  <a:gd name="T151" fmla="*/ 670 h 3128"/>
                  <a:gd name="T152" fmla="+- 0 6509 4601"/>
                  <a:gd name="T153" fmla="*/ T152 w 3128"/>
                  <a:gd name="T154" fmla="+- 0 600 561"/>
                  <a:gd name="T155" fmla="*/ 600 h 3128"/>
                  <a:gd name="T156" fmla="+- 0 6271 4601"/>
                  <a:gd name="T157" fmla="*/ T156 w 3128"/>
                  <a:gd name="T158" fmla="+- 0 565 561"/>
                  <a:gd name="T159" fmla="*/ 565 h 312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3128" h="3128">
                    <a:moveTo>
                      <a:pt x="1550" y="0"/>
                    </a:moveTo>
                    <a:lnTo>
                      <a:pt x="1429" y="6"/>
                    </a:lnTo>
                    <a:lnTo>
                      <a:pt x="1308" y="21"/>
                    </a:lnTo>
                    <a:lnTo>
                      <a:pt x="1188" y="46"/>
                    </a:lnTo>
                    <a:lnTo>
                      <a:pt x="1070" y="80"/>
                    </a:lnTo>
                    <a:lnTo>
                      <a:pt x="953" y="124"/>
                    </a:lnTo>
                    <a:lnTo>
                      <a:pt x="839" y="179"/>
                    </a:lnTo>
                    <a:lnTo>
                      <a:pt x="728" y="243"/>
                    </a:lnTo>
                    <a:lnTo>
                      <a:pt x="622" y="316"/>
                    </a:lnTo>
                    <a:lnTo>
                      <a:pt x="525" y="396"/>
                    </a:lnTo>
                    <a:lnTo>
                      <a:pt x="435" y="482"/>
                    </a:lnTo>
                    <a:lnTo>
                      <a:pt x="353" y="574"/>
                    </a:lnTo>
                    <a:lnTo>
                      <a:pt x="279" y="672"/>
                    </a:lnTo>
                    <a:lnTo>
                      <a:pt x="214" y="774"/>
                    </a:lnTo>
                    <a:lnTo>
                      <a:pt x="157" y="881"/>
                    </a:lnTo>
                    <a:lnTo>
                      <a:pt x="109" y="992"/>
                    </a:lnTo>
                    <a:lnTo>
                      <a:pt x="69" y="1105"/>
                    </a:lnTo>
                    <a:lnTo>
                      <a:pt x="38" y="1221"/>
                    </a:lnTo>
                    <a:lnTo>
                      <a:pt x="16" y="1339"/>
                    </a:lnTo>
                    <a:lnTo>
                      <a:pt x="4" y="1459"/>
                    </a:lnTo>
                    <a:lnTo>
                      <a:pt x="0" y="1579"/>
                    </a:lnTo>
                    <a:lnTo>
                      <a:pt x="6" y="1700"/>
                    </a:lnTo>
                    <a:lnTo>
                      <a:pt x="21" y="1820"/>
                    </a:lnTo>
                    <a:lnTo>
                      <a:pt x="45" y="1940"/>
                    </a:lnTo>
                    <a:lnTo>
                      <a:pt x="80" y="2059"/>
                    </a:lnTo>
                    <a:lnTo>
                      <a:pt x="124" y="2175"/>
                    </a:lnTo>
                    <a:lnTo>
                      <a:pt x="178" y="2289"/>
                    </a:lnTo>
                    <a:lnTo>
                      <a:pt x="242" y="2401"/>
                    </a:lnTo>
                    <a:lnTo>
                      <a:pt x="315" y="2506"/>
                    </a:lnTo>
                    <a:lnTo>
                      <a:pt x="395" y="2604"/>
                    </a:lnTo>
                    <a:lnTo>
                      <a:pt x="482" y="2694"/>
                    </a:lnTo>
                    <a:lnTo>
                      <a:pt x="574" y="2776"/>
                    </a:lnTo>
                    <a:lnTo>
                      <a:pt x="672" y="2849"/>
                    </a:lnTo>
                    <a:lnTo>
                      <a:pt x="774" y="2915"/>
                    </a:lnTo>
                    <a:lnTo>
                      <a:pt x="881" y="2972"/>
                    </a:lnTo>
                    <a:lnTo>
                      <a:pt x="991" y="3020"/>
                    </a:lnTo>
                    <a:lnTo>
                      <a:pt x="1105" y="3060"/>
                    </a:lnTo>
                    <a:lnTo>
                      <a:pt x="1221" y="3090"/>
                    </a:lnTo>
                    <a:lnTo>
                      <a:pt x="1339" y="3112"/>
                    </a:lnTo>
                    <a:lnTo>
                      <a:pt x="1458" y="3125"/>
                    </a:lnTo>
                    <a:lnTo>
                      <a:pt x="1579" y="3129"/>
                    </a:lnTo>
                    <a:lnTo>
                      <a:pt x="1699" y="3123"/>
                    </a:lnTo>
                    <a:lnTo>
                      <a:pt x="1820" y="3108"/>
                    </a:lnTo>
                    <a:lnTo>
                      <a:pt x="1940" y="3083"/>
                    </a:lnTo>
                    <a:lnTo>
                      <a:pt x="2058" y="3049"/>
                    </a:lnTo>
                    <a:lnTo>
                      <a:pt x="2175" y="3005"/>
                    </a:lnTo>
                    <a:lnTo>
                      <a:pt x="2289" y="2951"/>
                    </a:lnTo>
                    <a:lnTo>
                      <a:pt x="2400" y="2886"/>
                    </a:lnTo>
                    <a:lnTo>
                      <a:pt x="2506" y="2813"/>
                    </a:lnTo>
                    <a:lnTo>
                      <a:pt x="2604" y="2733"/>
                    </a:lnTo>
                    <a:lnTo>
                      <a:pt x="2694" y="2647"/>
                    </a:lnTo>
                    <a:lnTo>
                      <a:pt x="2775" y="2555"/>
                    </a:lnTo>
                    <a:lnTo>
                      <a:pt x="2849" y="2457"/>
                    </a:lnTo>
                    <a:lnTo>
                      <a:pt x="2914" y="2355"/>
                    </a:lnTo>
                    <a:lnTo>
                      <a:pt x="2971" y="2248"/>
                    </a:lnTo>
                    <a:lnTo>
                      <a:pt x="3020" y="2138"/>
                    </a:lnTo>
                    <a:lnTo>
                      <a:pt x="3059" y="2024"/>
                    </a:lnTo>
                    <a:lnTo>
                      <a:pt x="3090" y="1908"/>
                    </a:lnTo>
                    <a:lnTo>
                      <a:pt x="3112" y="1790"/>
                    </a:lnTo>
                    <a:lnTo>
                      <a:pt x="3125" y="1670"/>
                    </a:lnTo>
                    <a:lnTo>
                      <a:pt x="3128" y="1550"/>
                    </a:lnTo>
                    <a:lnTo>
                      <a:pt x="3123" y="1429"/>
                    </a:lnTo>
                    <a:lnTo>
                      <a:pt x="3108" y="1309"/>
                    </a:lnTo>
                    <a:lnTo>
                      <a:pt x="3083" y="1189"/>
                    </a:lnTo>
                    <a:lnTo>
                      <a:pt x="3048" y="1070"/>
                    </a:lnTo>
                    <a:lnTo>
                      <a:pt x="3004" y="954"/>
                    </a:lnTo>
                    <a:lnTo>
                      <a:pt x="2950" y="840"/>
                    </a:lnTo>
                    <a:lnTo>
                      <a:pt x="2886" y="728"/>
                    </a:lnTo>
                    <a:lnTo>
                      <a:pt x="2813" y="623"/>
                    </a:lnTo>
                    <a:lnTo>
                      <a:pt x="2733" y="525"/>
                    </a:lnTo>
                    <a:lnTo>
                      <a:pt x="2647" y="435"/>
                    </a:lnTo>
                    <a:lnTo>
                      <a:pt x="2554" y="353"/>
                    </a:lnTo>
                    <a:lnTo>
                      <a:pt x="2457" y="280"/>
                    </a:lnTo>
                    <a:lnTo>
                      <a:pt x="2354" y="214"/>
                    </a:lnTo>
                    <a:lnTo>
                      <a:pt x="2248" y="157"/>
                    </a:lnTo>
                    <a:lnTo>
                      <a:pt x="2137" y="109"/>
                    </a:lnTo>
                    <a:lnTo>
                      <a:pt x="2024" y="69"/>
                    </a:lnTo>
                    <a:lnTo>
                      <a:pt x="1908" y="39"/>
                    </a:lnTo>
                    <a:lnTo>
                      <a:pt x="1790" y="17"/>
                    </a:lnTo>
                    <a:lnTo>
                      <a:pt x="1670" y="4"/>
                    </a:lnTo>
                    <a:lnTo>
                      <a:pt x="1550"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 name="Group 8"/>
            <p:cNvGrpSpPr>
              <a:grpSpLocks/>
            </p:cNvGrpSpPr>
            <p:nvPr userDrawn="1"/>
          </p:nvGrpSpPr>
          <p:grpSpPr bwMode="auto">
            <a:xfrm>
              <a:off x="5991" y="3756"/>
              <a:ext cx="2644" cy="2644"/>
              <a:chOff x="5991" y="3756"/>
              <a:chExt cx="2644" cy="2644"/>
            </a:xfrm>
          </p:grpSpPr>
          <p:sp>
            <p:nvSpPr>
              <p:cNvPr id="136" name="Freeform 140"/>
              <p:cNvSpPr>
                <a:spLocks/>
              </p:cNvSpPr>
              <p:nvPr userDrawn="1"/>
            </p:nvSpPr>
            <p:spPr bwMode="auto">
              <a:xfrm>
                <a:off x="5990" y="3754"/>
                <a:ext cx="2645" cy="2646"/>
              </a:xfrm>
              <a:custGeom>
                <a:avLst/>
                <a:gdLst>
                  <a:gd name="T0" fmla="+- 0 7196 5991"/>
                  <a:gd name="T1" fmla="*/ T0 w 2644"/>
                  <a:gd name="T2" fmla="+- 0 3761 3756"/>
                  <a:gd name="T3" fmla="*/ 3761 h 2644"/>
                  <a:gd name="T4" fmla="+- 0 6982 5991"/>
                  <a:gd name="T5" fmla="*/ T4 w 2644"/>
                  <a:gd name="T6" fmla="+- 0 3798 3756"/>
                  <a:gd name="T7" fmla="*/ 3798 h 2644"/>
                  <a:gd name="T8" fmla="+- 0 6782 5991"/>
                  <a:gd name="T9" fmla="*/ T8 w 2644"/>
                  <a:gd name="T10" fmla="+- 0 3867 3756"/>
                  <a:gd name="T11" fmla="*/ 3867 h 2644"/>
                  <a:gd name="T12" fmla="+- 0 6599 5991"/>
                  <a:gd name="T13" fmla="*/ T12 w 2644"/>
                  <a:gd name="T14" fmla="+- 0 3965 3756"/>
                  <a:gd name="T15" fmla="*/ 3965 h 2644"/>
                  <a:gd name="T16" fmla="+- 0 6436 5991"/>
                  <a:gd name="T17" fmla="*/ T16 w 2644"/>
                  <a:gd name="T18" fmla="+- 0 4089 3756"/>
                  <a:gd name="T19" fmla="*/ 4089 h 2644"/>
                  <a:gd name="T20" fmla="+- 0 6295 5991"/>
                  <a:gd name="T21" fmla="*/ T20 w 2644"/>
                  <a:gd name="T22" fmla="+- 0 4235 3756"/>
                  <a:gd name="T23" fmla="*/ 4235 h 2644"/>
                  <a:gd name="T24" fmla="+- 0 6178 5991"/>
                  <a:gd name="T25" fmla="*/ T24 w 2644"/>
                  <a:gd name="T26" fmla="+- 0 4401 3756"/>
                  <a:gd name="T27" fmla="*/ 4401 h 2644"/>
                  <a:gd name="T28" fmla="+- 0 6087 5991"/>
                  <a:gd name="T29" fmla="*/ T28 w 2644"/>
                  <a:gd name="T30" fmla="+- 0 4583 3756"/>
                  <a:gd name="T31" fmla="*/ 4583 h 2644"/>
                  <a:gd name="T32" fmla="+- 0 6025 5991"/>
                  <a:gd name="T33" fmla="*/ T32 w 2644"/>
                  <a:gd name="T34" fmla="+- 0 4778 3756"/>
                  <a:gd name="T35" fmla="*/ 4778 h 2644"/>
                  <a:gd name="T36" fmla="+- 0 5994 5991"/>
                  <a:gd name="T37" fmla="*/ T36 w 2644"/>
                  <a:gd name="T38" fmla="+- 0 4983 3756"/>
                  <a:gd name="T39" fmla="*/ 4983 h 2644"/>
                  <a:gd name="T40" fmla="+- 0 5997 5991"/>
                  <a:gd name="T41" fmla="*/ T40 w 2644"/>
                  <a:gd name="T42" fmla="+- 0 5195 3756"/>
                  <a:gd name="T43" fmla="*/ 5195 h 2644"/>
                  <a:gd name="T44" fmla="+- 0 6033 5991"/>
                  <a:gd name="T45" fmla="*/ T44 w 2644"/>
                  <a:gd name="T46" fmla="+- 0 5409 3756"/>
                  <a:gd name="T47" fmla="*/ 5409 h 2644"/>
                  <a:gd name="T48" fmla="+- 0 6103 5991"/>
                  <a:gd name="T49" fmla="*/ T48 w 2644"/>
                  <a:gd name="T50" fmla="+- 0 5609 3756"/>
                  <a:gd name="T51" fmla="*/ 5609 h 2644"/>
                  <a:gd name="T52" fmla="+- 0 6201 5991"/>
                  <a:gd name="T53" fmla="*/ T52 w 2644"/>
                  <a:gd name="T54" fmla="+- 0 5792 3756"/>
                  <a:gd name="T55" fmla="*/ 5792 h 2644"/>
                  <a:gd name="T56" fmla="+- 0 6324 5991"/>
                  <a:gd name="T57" fmla="*/ T56 w 2644"/>
                  <a:gd name="T58" fmla="+- 0 5955 3756"/>
                  <a:gd name="T59" fmla="*/ 5955 h 2644"/>
                  <a:gd name="T60" fmla="+- 0 6471 5991"/>
                  <a:gd name="T61" fmla="*/ T60 w 2644"/>
                  <a:gd name="T62" fmla="+- 0 6096 3756"/>
                  <a:gd name="T63" fmla="*/ 6096 h 2644"/>
                  <a:gd name="T64" fmla="+- 0 6636 5991"/>
                  <a:gd name="T65" fmla="*/ T64 w 2644"/>
                  <a:gd name="T66" fmla="+- 0 6213 3756"/>
                  <a:gd name="T67" fmla="*/ 6213 h 2644"/>
                  <a:gd name="T68" fmla="+- 0 6818 5991"/>
                  <a:gd name="T69" fmla="*/ T68 w 2644"/>
                  <a:gd name="T70" fmla="+- 0 6304 3756"/>
                  <a:gd name="T71" fmla="*/ 6304 h 2644"/>
                  <a:gd name="T72" fmla="+- 0 7014 5991"/>
                  <a:gd name="T73" fmla="*/ T72 w 2644"/>
                  <a:gd name="T74" fmla="+- 0 6365 3756"/>
                  <a:gd name="T75" fmla="*/ 6365 h 2644"/>
                  <a:gd name="T76" fmla="+- 0 7219 5991"/>
                  <a:gd name="T77" fmla="*/ T76 w 2644"/>
                  <a:gd name="T78" fmla="+- 0 6396 3756"/>
                  <a:gd name="T79" fmla="*/ 6396 h 2644"/>
                  <a:gd name="T80" fmla="+- 0 7431 5991"/>
                  <a:gd name="T81" fmla="*/ T80 w 2644"/>
                  <a:gd name="T82" fmla="+- 0 6394 3756"/>
                  <a:gd name="T83" fmla="*/ 6394 h 2644"/>
                  <a:gd name="T84" fmla="+- 0 7644 5991"/>
                  <a:gd name="T85" fmla="*/ T84 w 2644"/>
                  <a:gd name="T86" fmla="+- 0 6357 3756"/>
                  <a:gd name="T87" fmla="*/ 6357 h 2644"/>
                  <a:gd name="T88" fmla="+- 0 7845 5991"/>
                  <a:gd name="T89" fmla="*/ T88 w 2644"/>
                  <a:gd name="T90" fmla="+- 0 6288 3756"/>
                  <a:gd name="T91" fmla="*/ 6288 h 2644"/>
                  <a:gd name="T92" fmla="+- 0 8028 5991"/>
                  <a:gd name="T93" fmla="*/ T92 w 2644"/>
                  <a:gd name="T94" fmla="+- 0 6190 3756"/>
                  <a:gd name="T95" fmla="*/ 6190 h 2644"/>
                  <a:gd name="T96" fmla="+- 0 8191 5991"/>
                  <a:gd name="T97" fmla="*/ T96 w 2644"/>
                  <a:gd name="T98" fmla="+- 0 6067 3756"/>
                  <a:gd name="T99" fmla="*/ 6067 h 2644"/>
                  <a:gd name="T100" fmla="+- 0 8332 5991"/>
                  <a:gd name="T101" fmla="*/ T100 w 2644"/>
                  <a:gd name="T102" fmla="+- 0 5920 3756"/>
                  <a:gd name="T103" fmla="*/ 5920 h 2644"/>
                  <a:gd name="T104" fmla="+- 0 8449 5991"/>
                  <a:gd name="T105" fmla="*/ T104 w 2644"/>
                  <a:gd name="T106" fmla="+- 0 5755 3756"/>
                  <a:gd name="T107" fmla="*/ 5755 h 2644"/>
                  <a:gd name="T108" fmla="+- 0 8539 5991"/>
                  <a:gd name="T109" fmla="*/ T108 w 2644"/>
                  <a:gd name="T110" fmla="+- 0 5572 3756"/>
                  <a:gd name="T111" fmla="*/ 5572 h 2644"/>
                  <a:gd name="T112" fmla="+- 0 8601 5991"/>
                  <a:gd name="T113" fmla="*/ T112 w 2644"/>
                  <a:gd name="T114" fmla="+- 0 5377 3756"/>
                  <a:gd name="T115" fmla="*/ 5377 h 2644"/>
                  <a:gd name="T116" fmla="+- 0 8632 5991"/>
                  <a:gd name="T117" fmla="*/ T116 w 2644"/>
                  <a:gd name="T118" fmla="+- 0 5172 3756"/>
                  <a:gd name="T119" fmla="*/ 5172 h 2644"/>
                  <a:gd name="T120" fmla="+- 0 8630 5991"/>
                  <a:gd name="T121" fmla="*/ T120 w 2644"/>
                  <a:gd name="T122" fmla="+- 0 4960 3756"/>
                  <a:gd name="T123" fmla="*/ 4960 h 2644"/>
                  <a:gd name="T124" fmla="+- 0 8593 5991"/>
                  <a:gd name="T125" fmla="*/ T124 w 2644"/>
                  <a:gd name="T126" fmla="+- 0 4747 3756"/>
                  <a:gd name="T127" fmla="*/ 4747 h 2644"/>
                  <a:gd name="T128" fmla="+- 0 8524 5991"/>
                  <a:gd name="T129" fmla="*/ T128 w 2644"/>
                  <a:gd name="T130" fmla="+- 0 4546 3756"/>
                  <a:gd name="T131" fmla="*/ 4546 h 2644"/>
                  <a:gd name="T132" fmla="+- 0 8426 5991"/>
                  <a:gd name="T133" fmla="*/ T132 w 2644"/>
                  <a:gd name="T134" fmla="+- 0 4363 3756"/>
                  <a:gd name="T135" fmla="*/ 4363 h 2644"/>
                  <a:gd name="T136" fmla="+- 0 8302 5991"/>
                  <a:gd name="T137" fmla="*/ T136 w 2644"/>
                  <a:gd name="T138" fmla="+- 0 4200 3756"/>
                  <a:gd name="T139" fmla="*/ 4200 h 2644"/>
                  <a:gd name="T140" fmla="+- 0 8156 5991"/>
                  <a:gd name="T141" fmla="*/ T140 w 2644"/>
                  <a:gd name="T142" fmla="+- 0 4059 3756"/>
                  <a:gd name="T143" fmla="*/ 4059 h 2644"/>
                  <a:gd name="T144" fmla="+- 0 7990 5991"/>
                  <a:gd name="T145" fmla="*/ T144 w 2644"/>
                  <a:gd name="T146" fmla="+- 0 3942 3756"/>
                  <a:gd name="T147" fmla="*/ 3942 h 2644"/>
                  <a:gd name="T148" fmla="+- 0 7808 5991"/>
                  <a:gd name="T149" fmla="*/ T148 w 2644"/>
                  <a:gd name="T150" fmla="+- 0 3852 3756"/>
                  <a:gd name="T151" fmla="*/ 3852 h 2644"/>
                  <a:gd name="T152" fmla="+- 0 7613 5991"/>
                  <a:gd name="T153" fmla="*/ T152 w 2644"/>
                  <a:gd name="T154" fmla="+- 0 3790 3756"/>
                  <a:gd name="T155" fmla="*/ 3790 h 2644"/>
                  <a:gd name="T156" fmla="+- 0 7408 5991"/>
                  <a:gd name="T157" fmla="*/ T156 w 2644"/>
                  <a:gd name="T158" fmla="+- 0 3759 3756"/>
                  <a:gd name="T159" fmla="*/ 3759 h 264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2644" h="2644">
                    <a:moveTo>
                      <a:pt x="1311" y="0"/>
                    </a:moveTo>
                    <a:lnTo>
                      <a:pt x="1205" y="5"/>
                    </a:lnTo>
                    <a:lnTo>
                      <a:pt x="1097" y="19"/>
                    </a:lnTo>
                    <a:lnTo>
                      <a:pt x="991" y="42"/>
                    </a:lnTo>
                    <a:lnTo>
                      <a:pt x="889" y="73"/>
                    </a:lnTo>
                    <a:lnTo>
                      <a:pt x="791" y="111"/>
                    </a:lnTo>
                    <a:lnTo>
                      <a:pt x="697" y="157"/>
                    </a:lnTo>
                    <a:lnTo>
                      <a:pt x="608" y="209"/>
                    </a:lnTo>
                    <a:lnTo>
                      <a:pt x="524" y="268"/>
                    </a:lnTo>
                    <a:lnTo>
                      <a:pt x="445" y="333"/>
                    </a:lnTo>
                    <a:lnTo>
                      <a:pt x="371" y="403"/>
                    </a:lnTo>
                    <a:lnTo>
                      <a:pt x="304" y="479"/>
                    </a:lnTo>
                    <a:lnTo>
                      <a:pt x="242" y="560"/>
                    </a:lnTo>
                    <a:lnTo>
                      <a:pt x="187" y="645"/>
                    </a:lnTo>
                    <a:lnTo>
                      <a:pt x="138" y="734"/>
                    </a:lnTo>
                    <a:lnTo>
                      <a:pt x="96" y="827"/>
                    </a:lnTo>
                    <a:lnTo>
                      <a:pt x="62" y="923"/>
                    </a:lnTo>
                    <a:lnTo>
                      <a:pt x="34" y="1022"/>
                    </a:lnTo>
                    <a:lnTo>
                      <a:pt x="15" y="1124"/>
                    </a:lnTo>
                    <a:lnTo>
                      <a:pt x="3" y="1227"/>
                    </a:lnTo>
                    <a:lnTo>
                      <a:pt x="0" y="1332"/>
                    </a:lnTo>
                    <a:lnTo>
                      <a:pt x="6" y="1439"/>
                    </a:lnTo>
                    <a:lnTo>
                      <a:pt x="20" y="1547"/>
                    </a:lnTo>
                    <a:lnTo>
                      <a:pt x="42" y="1653"/>
                    </a:lnTo>
                    <a:lnTo>
                      <a:pt x="73" y="1755"/>
                    </a:lnTo>
                    <a:lnTo>
                      <a:pt x="112" y="1853"/>
                    </a:lnTo>
                    <a:lnTo>
                      <a:pt x="157" y="1947"/>
                    </a:lnTo>
                    <a:lnTo>
                      <a:pt x="210" y="2036"/>
                    </a:lnTo>
                    <a:lnTo>
                      <a:pt x="268" y="2120"/>
                    </a:lnTo>
                    <a:lnTo>
                      <a:pt x="333" y="2199"/>
                    </a:lnTo>
                    <a:lnTo>
                      <a:pt x="404" y="2273"/>
                    </a:lnTo>
                    <a:lnTo>
                      <a:pt x="480" y="2340"/>
                    </a:lnTo>
                    <a:lnTo>
                      <a:pt x="560" y="2402"/>
                    </a:lnTo>
                    <a:lnTo>
                      <a:pt x="645" y="2457"/>
                    </a:lnTo>
                    <a:lnTo>
                      <a:pt x="735" y="2506"/>
                    </a:lnTo>
                    <a:lnTo>
                      <a:pt x="827" y="2548"/>
                    </a:lnTo>
                    <a:lnTo>
                      <a:pt x="924" y="2582"/>
                    </a:lnTo>
                    <a:lnTo>
                      <a:pt x="1023" y="2609"/>
                    </a:lnTo>
                    <a:lnTo>
                      <a:pt x="1124" y="2629"/>
                    </a:lnTo>
                    <a:lnTo>
                      <a:pt x="1228" y="2640"/>
                    </a:lnTo>
                    <a:lnTo>
                      <a:pt x="1333" y="2644"/>
                    </a:lnTo>
                    <a:lnTo>
                      <a:pt x="1440" y="2638"/>
                    </a:lnTo>
                    <a:lnTo>
                      <a:pt x="1547" y="2624"/>
                    </a:lnTo>
                    <a:lnTo>
                      <a:pt x="1653" y="2601"/>
                    </a:lnTo>
                    <a:lnTo>
                      <a:pt x="1756" y="2571"/>
                    </a:lnTo>
                    <a:lnTo>
                      <a:pt x="1854" y="2532"/>
                    </a:lnTo>
                    <a:lnTo>
                      <a:pt x="1947" y="2487"/>
                    </a:lnTo>
                    <a:lnTo>
                      <a:pt x="2037" y="2434"/>
                    </a:lnTo>
                    <a:lnTo>
                      <a:pt x="2121" y="2375"/>
                    </a:lnTo>
                    <a:lnTo>
                      <a:pt x="2200" y="2311"/>
                    </a:lnTo>
                    <a:lnTo>
                      <a:pt x="2273" y="2240"/>
                    </a:lnTo>
                    <a:lnTo>
                      <a:pt x="2341" y="2164"/>
                    </a:lnTo>
                    <a:lnTo>
                      <a:pt x="2402" y="2084"/>
                    </a:lnTo>
                    <a:lnTo>
                      <a:pt x="2458" y="1999"/>
                    </a:lnTo>
                    <a:lnTo>
                      <a:pt x="2506" y="1909"/>
                    </a:lnTo>
                    <a:lnTo>
                      <a:pt x="2548" y="1816"/>
                    </a:lnTo>
                    <a:lnTo>
                      <a:pt x="2583" y="1720"/>
                    </a:lnTo>
                    <a:lnTo>
                      <a:pt x="2610" y="1621"/>
                    </a:lnTo>
                    <a:lnTo>
                      <a:pt x="2629" y="1520"/>
                    </a:lnTo>
                    <a:lnTo>
                      <a:pt x="2641" y="1416"/>
                    </a:lnTo>
                    <a:lnTo>
                      <a:pt x="2644" y="1311"/>
                    </a:lnTo>
                    <a:lnTo>
                      <a:pt x="2639" y="1204"/>
                    </a:lnTo>
                    <a:lnTo>
                      <a:pt x="2625" y="1097"/>
                    </a:lnTo>
                    <a:lnTo>
                      <a:pt x="2602" y="991"/>
                    </a:lnTo>
                    <a:lnTo>
                      <a:pt x="2571" y="888"/>
                    </a:lnTo>
                    <a:lnTo>
                      <a:pt x="2533" y="790"/>
                    </a:lnTo>
                    <a:lnTo>
                      <a:pt x="2487" y="696"/>
                    </a:lnTo>
                    <a:lnTo>
                      <a:pt x="2435" y="607"/>
                    </a:lnTo>
                    <a:lnTo>
                      <a:pt x="2376" y="523"/>
                    </a:lnTo>
                    <a:lnTo>
                      <a:pt x="2311" y="444"/>
                    </a:lnTo>
                    <a:lnTo>
                      <a:pt x="2241" y="371"/>
                    </a:lnTo>
                    <a:lnTo>
                      <a:pt x="2165" y="303"/>
                    </a:lnTo>
                    <a:lnTo>
                      <a:pt x="2084" y="241"/>
                    </a:lnTo>
                    <a:lnTo>
                      <a:pt x="1999" y="186"/>
                    </a:lnTo>
                    <a:lnTo>
                      <a:pt x="1910" y="138"/>
                    </a:lnTo>
                    <a:lnTo>
                      <a:pt x="1817" y="96"/>
                    </a:lnTo>
                    <a:lnTo>
                      <a:pt x="1721" y="61"/>
                    </a:lnTo>
                    <a:lnTo>
                      <a:pt x="1622" y="34"/>
                    </a:lnTo>
                    <a:lnTo>
                      <a:pt x="1520" y="14"/>
                    </a:lnTo>
                    <a:lnTo>
                      <a:pt x="1417" y="3"/>
                    </a:lnTo>
                    <a:lnTo>
                      <a:pt x="1311"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 name="Group 9"/>
            <p:cNvGrpSpPr>
              <a:grpSpLocks/>
            </p:cNvGrpSpPr>
            <p:nvPr userDrawn="1"/>
          </p:nvGrpSpPr>
          <p:grpSpPr bwMode="auto">
            <a:xfrm>
              <a:off x="6455" y="6631"/>
              <a:ext cx="1780" cy="1780"/>
              <a:chOff x="6455" y="6631"/>
              <a:chExt cx="1780" cy="1780"/>
            </a:xfrm>
          </p:grpSpPr>
          <p:sp>
            <p:nvSpPr>
              <p:cNvPr id="135" name="Freeform 139"/>
              <p:cNvSpPr>
                <a:spLocks/>
              </p:cNvSpPr>
              <p:nvPr userDrawn="1"/>
            </p:nvSpPr>
            <p:spPr bwMode="auto">
              <a:xfrm>
                <a:off x="6455" y="6629"/>
                <a:ext cx="1781" cy="1782"/>
              </a:xfrm>
              <a:custGeom>
                <a:avLst/>
                <a:gdLst>
                  <a:gd name="T0" fmla="+- 0 7249 6455"/>
                  <a:gd name="T1" fmla="*/ T0 w 1780"/>
                  <a:gd name="T2" fmla="+- 0 6636 6631"/>
                  <a:gd name="T3" fmla="*/ 6636 h 1780"/>
                  <a:gd name="T4" fmla="+- 0 7111 6455"/>
                  <a:gd name="T5" fmla="*/ T4 w 1780"/>
                  <a:gd name="T6" fmla="+- 0 6662 6631"/>
                  <a:gd name="T7" fmla="*/ 6662 h 1780"/>
                  <a:gd name="T8" fmla="+- 0 6982 6455"/>
                  <a:gd name="T9" fmla="*/ T8 w 1780"/>
                  <a:gd name="T10" fmla="+- 0 6708 6631"/>
                  <a:gd name="T11" fmla="*/ 6708 h 1780"/>
                  <a:gd name="T12" fmla="+- 0 6861 6455"/>
                  <a:gd name="T13" fmla="*/ T12 w 1780"/>
                  <a:gd name="T14" fmla="+- 0 6774 6631"/>
                  <a:gd name="T15" fmla="*/ 6774 h 1780"/>
                  <a:gd name="T16" fmla="+- 0 6753 6455"/>
                  <a:gd name="T17" fmla="*/ T16 w 1780"/>
                  <a:gd name="T18" fmla="+- 0 6857 6631"/>
                  <a:gd name="T19" fmla="*/ 6857 h 1780"/>
                  <a:gd name="T20" fmla="+- 0 6658 6455"/>
                  <a:gd name="T21" fmla="*/ T20 w 1780"/>
                  <a:gd name="T22" fmla="+- 0 6955 6631"/>
                  <a:gd name="T23" fmla="*/ 6955 h 1780"/>
                  <a:gd name="T24" fmla="+- 0 6578 6455"/>
                  <a:gd name="T25" fmla="*/ T24 w 1780"/>
                  <a:gd name="T26" fmla="+- 0 7068 6631"/>
                  <a:gd name="T27" fmla="*/ 7068 h 1780"/>
                  <a:gd name="T28" fmla="+- 0 6517 6455"/>
                  <a:gd name="T29" fmla="*/ T28 w 1780"/>
                  <a:gd name="T30" fmla="+- 0 7194 6631"/>
                  <a:gd name="T31" fmla="*/ 7194 h 1780"/>
                  <a:gd name="T32" fmla="+- 0 6475 6455"/>
                  <a:gd name="T33" fmla="*/ T32 w 1780"/>
                  <a:gd name="T34" fmla="+- 0 7330 6631"/>
                  <a:gd name="T35" fmla="*/ 7330 h 1780"/>
                  <a:gd name="T36" fmla="+- 0 6456 6455"/>
                  <a:gd name="T37" fmla="*/ T36 w 1780"/>
                  <a:gd name="T38" fmla="+- 0 7475 6631"/>
                  <a:gd name="T39" fmla="*/ 7475 h 1780"/>
                  <a:gd name="T40" fmla="+- 0 6460 6455"/>
                  <a:gd name="T41" fmla="*/ T40 w 1780"/>
                  <a:gd name="T42" fmla="+- 0 7618 6631"/>
                  <a:gd name="T43" fmla="*/ 7618 h 1780"/>
                  <a:gd name="T44" fmla="+- 0 6486 6455"/>
                  <a:gd name="T45" fmla="*/ T44 w 1780"/>
                  <a:gd name="T46" fmla="+- 0 7755 6631"/>
                  <a:gd name="T47" fmla="*/ 7755 h 1780"/>
                  <a:gd name="T48" fmla="+- 0 6532 6455"/>
                  <a:gd name="T49" fmla="*/ T48 w 1780"/>
                  <a:gd name="T50" fmla="+- 0 7885 6631"/>
                  <a:gd name="T51" fmla="*/ 7885 h 1780"/>
                  <a:gd name="T52" fmla="+- 0 6598 6455"/>
                  <a:gd name="T53" fmla="*/ T52 w 1780"/>
                  <a:gd name="T54" fmla="+- 0 8005 6631"/>
                  <a:gd name="T55" fmla="*/ 8005 h 1780"/>
                  <a:gd name="T56" fmla="+- 0 6681 6455"/>
                  <a:gd name="T57" fmla="*/ T56 w 1780"/>
                  <a:gd name="T58" fmla="+- 0 8114 6631"/>
                  <a:gd name="T59" fmla="*/ 8114 h 1780"/>
                  <a:gd name="T60" fmla="+- 0 6779 6455"/>
                  <a:gd name="T61" fmla="*/ T60 w 1780"/>
                  <a:gd name="T62" fmla="+- 0 8209 6631"/>
                  <a:gd name="T63" fmla="*/ 8209 h 1780"/>
                  <a:gd name="T64" fmla="+- 0 6892 6455"/>
                  <a:gd name="T65" fmla="*/ T64 w 1780"/>
                  <a:gd name="T66" fmla="+- 0 8288 6631"/>
                  <a:gd name="T67" fmla="*/ 8288 h 1780"/>
                  <a:gd name="T68" fmla="+- 0 7018 6455"/>
                  <a:gd name="T69" fmla="*/ T68 w 1780"/>
                  <a:gd name="T70" fmla="+- 0 8349 6631"/>
                  <a:gd name="T71" fmla="*/ 8349 h 1780"/>
                  <a:gd name="T72" fmla="+- 0 7154 6455"/>
                  <a:gd name="T73" fmla="*/ T72 w 1780"/>
                  <a:gd name="T74" fmla="+- 0 8391 6631"/>
                  <a:gd name="T75" fmla="*/ 8391 h 1780"/>
                  <a:gd name="T76" fmla="+- 0 7299 6455"/>
                  <a:gd name="T77" fmla="*/ T76 w 1780"/>
                  <a:gd name="T78" fmla="+- 0 8410 6631"/>
                  <a:gd name="T79" fmla="*/ 8410 h 1780"/>
                  <a:gd name="T80" fmla="+- 0 7442 6455"/>
                  <a:gd name="T81" fmla="*/ T80 w 1780"/>
                  <a:gd name="T82" fmla="+- 0 8406 6631"/>
                  <a:gd name="T83" fmla="*/ 8406 h 1780"/>
                  <a:gd name="T84" fmla="+- 0 7579 6455"/>
                  <a:gd name="T85" fmla="*/ T84 w 1780"/>
                  <a:gd name="T86" fmla="+- 0 8380 6631"/>
                  <a:gd name="T87" fmla="*/ 8380 h 1780"/>
                  <a:gd name="T88" fmla="+- 0 7709 6455"/>
                  <a:gd name="T89" fmla="*/ T88 w 1780"/>
                  <a:gd name="T90" fmla="+- 0 8334 6631"/>
                  <a:gd name="T91" fmla="*/ 8334 h 1780"/>
                  <a:gd name="T92" fmla="+- 0 7829 6455"/>
                  <a:gd name="T93" fmla="*/ T92 w 1780"/>
                  <a:gd name="T94" fmla="+- 0 8269 6631"/>
                  <a:gd name="T95" fmla="*/ 8269 h 1780"/>
                  <a:gd name="T96" fmla="+- 0 7938 6455"/>
                  <a:gd name="T97" fmla="*/ T96 w 1780"/>
                  <a:gd name="T98" fmla="+- 0 8186 6631"/>
                  <a:gd name="T99" fmla="*/ 8186 h 1780"/>
                  <a:gd name="T100" fmla="+- 0 8033 6455"/>
                  <a:gd name="T101" fmla="*/ T100 w 1780"/>
                  <a:gd name="T102" fmla="+- 0 8087 6631"/>
                  <a:gd name="T103" fmla="*/ 8087 h 1780"/>
                  <a:gd name="T104" fmla="+- 0 8112 6455"/>
                  <a:gd name="T105" fmla="*/ T104 w 1780"/>
                  <a:gd name="T106" fmla="+- 0 7974 6631"/>
                  <a:gd name="T107" fmla="*/ 7974 h 1780"/>
                  <a:gd name="T108" fmla="+- 0 8173 6455"/>
                  <a:gd name="T109" fmla="*/ T108 w 1780"/>
                  <a:gd name="T110" fmla="+- 0 7849 6631"/>
                  <a:gd name="T111" fmla="*/ 7849 h 1780"/>
                  <a:gd name="T112" fmla="+- 0 8215 6455"/>
                  <a:gd name="T113" fmla="*/ T112 w 1780"/>
                  <a:gd name="T114" fmla="+- 0 7712 6631"/>
                  <a:gd name="T115" fmla="*/ 7712 h 1780"/>
                  <a:gd name="T116" fmla="+- 0 8234 6455"/>
                  <a:gd name="T117" fmla="*/ T116 w 1780"/>
                  <a:gd name="T118" fmla="+- 0 7567 6631"/>
                  <a:gd name="T119" fmla="*/ 7567 h 1780"/>
                  <a:gd name="T120" fmla="+- 0 8230 6455"/>
                  <a:gd name="T121" fmla="*/ T120 w 1780"/>
                  <a:gd name="T122" fmla="+- 0 7425 6631"/>
                  <a:gd name="T123" fmla="*/ 7425 h 1780"/>
                  <a:gd name="T124" fmla="+- 0 8204 6455"/>
                  <a:gd name="T125" fmla="*/ T124 w 1780"/>
                  <a:gd name="T126" fmla="+- 0 7287 6631"/>
                  <a:gd name="T127" fmla="*/ 7287 h 1780"/>
                  <a:gd name="T128" fmla="+- 0 8158 6455"/>
                  <a:gd name="T129" fmla="*/ T128 w 1780"/>
                  <a:gd name="T130" fmla="+- 0 7158 6631"/>
                  <a:gd name="T131" fmla="*/ 7158 h 1780"/>
                  <a:gd name="T132" fmla="+- 0 8092 6455"/>
                  <a:gd name="T133" fmla="*/ T132 w 1780"/>
                  <a:gd name="T134" fmla="+- 0 7037 6631"/>
                  <a:gd name="T135" fmla="*/ 7037 h 1780"/>
                  <a:gd name="T136" fmla="+- 0 8010 6455"/>
                  <a:gd name="T137" fmla="*/ T136 w 1780"/>
                  <a:gd name="T138" fmla="+- 0 6929 6631"/>
                  <a:gd name="T139" fmla="*/ 6929 h 1780"/>
                  <a:gd name="T140" fmla="+- 0 7911 6455"/>
                  <a:gd name="T141" fmla="*/ T140 w 1780"/>
                  <a:gd name="T142" fmla="+- 0 6834 6631"/>
                  <a:gd name="T143" fmla="*/ 6834 h 1780"/>
                  <a:gd name="T144" fmla="+- 0 7798 6455"/>
                  <a:gd name="T145" fmla="*/ T144 w 1780"/>
                  <a:gd name="T146" fmla="+- 0 6754 6631"/>
                  <a:gd name="T147" fmla="*/ 6754 h 1780"/>
                  <a:gd name="T148" fmla="+- 0 7673 6455"/>
                  <a:gd name="T149" fmla="*/ T148 w 1780"/>
                  <a:gd name="T150" fmla="+- 0 6693 6631"/>
                  <a:gd name="T151" fmla="*/ 6693 h 1780"/>
                  <a:gd name="T152" fmla="+- 0 7536 6455"/>
                  <a:gd name="T153" fmla="*/ T152 w 1780"/>
                  <a:gd name="T154" fmla="+- 0 6651 6631"/>
                  <a:gd name="T155" fmla="*/ 6651 h 1780"/>
                  <a:gd name="T156" fmla="+- 0 7391 6455"/>
                  <a:gd name="T157" fmla="*/ T156 w 1780"/>
                  <a:gd name="T158" fmla="+- 0 6632 6631"/>
                  <a:gd name="T159" fmla="*/ 6632 h 17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1780" h="1780">
                    <a:moveTo>
                      <a:pt x="864" y="0"/>
                    </a:moveTo>
                    <a:lnTo>
                      <a:pt x="794" y="5"/>
                    </a:lnTo>
                    <a:lnTo>
                      <a:pt x="724" y="15"/>
                    </a:lnTo>
                    <a:lnTo>
                      <a:pt x="656" y="31"/>
                    </a:lnTo>
                    <a:lnTo>
                      <a:pt x="590" y="52"/>
                    </a:lnTo>
                    <a:lnTo>
                      <a:pt x="527" y="77"/>
                    </a:lnTo>
                    <a:lnTo>
                      <a:pt x="465" y="108"/>
                    </a:lnTo>
                    <a:lnTo>
                      <a:pt x="406" y="143"/>
                    </a:lnTo>
                    <a:lnTo>
                      <a:pt x="350" y="182"/>
                    </a:lnTo>
                    <a:lnTo>
                      <a:pt x="298" y="226"/>
                    </a:lnTo>
                    <a:lnTo>
                      <a:pt x="248" y="273"/>
                    </a:lnTo>
                    <a:lnTo>
                      <a:pt x="203" y="324"/>
                    </a:lnTo>
                    <a:lnTo>
                      <a:pt x="161" y="379"/>
                    </a:lnTo>
                    <a:lnTo>
                      <a:pt x="123" y="437"/>
                    </a:lnTo>
                    <a:lnTo>
                      <a:pt x="90" y="498"/>
                    </a:lnTo>
                    <a:lnTo>
                      <a:pt x="62" y="563"/>
                    </a:lnTo>
                    <a:lnTo>
                      <a:pt x="39" y="630"/>
                    </a:lnTo>
                    <a:lnTo>
                      <a:pt x="20" y="699"/>
                    </a:lnTo>
                    <a:lnTo>
                      <a:pt x="8" y="771"/>
                    </a:lnTo>
                    <a:lnTo>
                      <a:pt x="1" y="844"/>
                    </a:lnTo>
                    <a:lnTo>
                      <a:pt x="0" y="916"/>
                    </a:lnTo>
                    <a:lnTo>
                      <a:pt x="5" y="987"/>
                    </a:lnTo>
                    <a:lnTo>
                      <a:pt x="15" y="1056"/>
                    </a:lnTo>
                    <a:lnTo>
                      <a:pt x="31" y="1124"/>
                    </a:lnTo>
                    <a:lnTo>
                      <a:pt x="52" y="1190"/>
                    </a:lnTo>
                    <a:lnTo>
                      <a:pt x="77" y="1254"/>
                    </a:lnTo>
                    <a:lnTo>
                      <a:pt x="108" y="1315"/>
                    </a:lnTo>
                    <a:lnTo>
                      <a:pt x="143" y="1374"/>
                    </a:lnTo>
                    <a:lnTo>
                      <a:pt x="182" y="1430"/>
                    </a:lnTo>
                    <a:lnTo>
                      <a:pt x="226" y="1483"/>
                    </a:lnTo>
                    <a:lnTo>
                      <a:pt x="273" y="1532"/>
                    </a:lnTo>
                    <a:lnTo>
                      <a:pt x="324" y="1578"/>
                    </a:lnTo>
                    <a:lnTo>
                      <a:pt x="379" y="1619"/>
                    </a:lnTo>
                    <a:lnTo>
                      <a:pt x="437" y="1657"/>
                    </a:lnTo>
                    <a:lnTo>
                      <a:pt x="498" y="1690"/>
                    </a:lnTo>
                    <a:lnTo>
                      <a:pt x="563" y="1718"/>
                    </a:lnTo>
                    <a:lnTo>
                      <a:pt x="630" y="1742"/>
                    </a:lnTo>
                    <a:lnTo>
                      <a:pt x="699" y="1760"/>
                    </a:lnTo>
                    <a:lnTo>
                      <a:pt x="771" y="1772"/>
                    </a:lnTo>
                    <a:lnTo>
                      <a:pt x="844" y="1779"/>
                    </a:lnTo>
                    <a:lnTo>
                      <a:pt x="916" y="1780"/>
                    </a:lnTo>
                    <a:lnTo>
                      <a:pt x="987" y="1775"/>
                    </a:lnTo>
                    <a:lnTo>
                      <a:pt x="1056" y="1765"/>
                    </a:lnTo>
                    <a:lnTo>
                      <a:pt x="1124" y="1749"/>
                    </a:lnTo>
                    <a:lnTo>
                      <a:pt x="1190" y="1729"/>
                    </a:lnTo>
                    <a:lnTo>
                      <a:pt x="1254" y="1703"/>
                    </a:lnTo>
                    <a:lnTo>
                      <a:pt x="1315" y="1672"/>
                    </a:lnTo>
                    <a:lnTo>
                      <a:pt x="1374" y="1638"/>
                    </a:lnTo>
                    <a:lnTo>
                      <a:pt x="1430" y="1598"/>
                    </a:lnTo>
                    <a:lnTo>
                      <a:pt x="1483" y="1555"/>
                    </a:lnTo>
                    <a:lnTo>
                      <a:pt x="1532" y="1507"/>
                    </a:lnTo>
                    <a:lnTo>
                      <a:pt x="1578" y="1456"/>
                    </a:lnTo>
                    <a:lnTo>
                      <a:pt x="1619" y="1401"/>
                    </a:lnTo>
                    <a:lnTo>
                      <a:pt x="1657" y="1343"/>
                    </a:lnTo>
                    <a:lnTo>
                      <a:pt x="1690" y="1282"/>
                    </a:lnTo>
                    <a:lnTo>
                      <a:pt x="1718" y="1218"/>
                    </a:lnTo>
                    <a:lnTo>
                      <a:pt x="1742" y="1151"/>
                    </a:lnTo>
                    <a:lnTo>
                      <a:pt x="1760" y="1081"/>
                    </a:lnTo>
                    <a:lnTo>
                      <a:pt x="1772" y="1009"/>
                    </a:lnTo>
                    <a:lnTo>
                      <a:pt x="1779" y="936"/>
                    </a:lnTo>
                    <a:lnTo>
                      <a:pt x="1780" y="864"/>
                    </a:lnTo>
                    <a:lnTo>
                      <a:pt x="1775" y="794"/>
                    </a:lnTo>
                    <a:lnTo>
                      <a:pt x="1765" y="724"/>
                    </a:lnTo>
                    <a:lnTo>
                      <a:pt x="1749" y="656"/>
                    </a:lnTo>
                    <a:lnTo>
                      <a:pt x="1729" y="590"/>
                    </a:lnTo>
                    <a:lnTo>
                      <a:pt x="1703" y="527"/>
                    </a:lnTo>
                    <a:lnTo>
                      <a:pt x="1672" y="465"/>
                    </a:lnTo>
                    <a:lnTo>
                      <a:pt x="1637" y="406"/>
                    </a:lnTo>
                    <a:lnTo>
                      <a:pt x="1598" y="350"/>
                    </a:lnTo>
                    <a:lnTo>
                      <a:pt x="1555" y="298"/>
                    </a:lnTo>
                    <a:lnTo>
                      <a:pt x="1507" y="248"/>
                    </a:lnTo>
                    <a:lnTo>
                      <a:pt x="1456" y="203"/>
                    </a:lnTo>
                    <a:lnTo>
                      <a:pt x="1401" y="161"/>
                    </a:lnTo>
                    <a:lnTo>
                      <a:pt x="1343" y="123"/>
                    </a:lnTo>
                    <a:lnTo>
                      <a:pt x="1282" y="90"/>
                    </a:lnTo>
                    <a:lnTo>
                      <a:pt x="1218" y="62"/>
                    </a:lnTo>
                    <a:lnTo>
                      <a:pt x="1151" y="39"/>
                    </a:lnTo>
                    <a:lnTo>
                      <a:pt x="1081" y="20"/>
                    </a:lnTo>
                    <a:lnTo>
                      <a:pt x="1009" y="8"/>
                    </a:lnTo>
                    <a:lnTo>
                      <a:pt x="936" y="1"/>
                    </a:lnTo>
                    <a:lnTo>
                      <a:pt x="864"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6" name="Group 10"/>
            <p:cNvGrpSpPr>
              <a:grpSpLocks/>
            </p:cNvGrpSpPr>
            <p:nvPr userDrawn="1"/>
          </p:nvGrpSpPr>
          <p:grpSpPr bwMode="auto">
            <a:xfrm>
              <a:off x="6391" y="8568"/>
              <a:ext cx="1128" cy="1128"/>
              <a:chOff x="6391" y="8568"/>
              <a:chExt cx="1128" cy="1128"/>
            </a:xfrm>
          </p:grpSpPr>
          <p:sp>
            <p:nvSpPr>
              <p:cNvPr id="134" name="Freeform 138"/>
              <p:cNvSpPr>
                <a:spLocks/>
              </p:cNvSpPr>
              <p:nvPr userDrawn="1"/>
            </p:nvSpPr>
            <p:spPr bwMode="auto">
              <a:xfrm>
                <a:off x="6392" y="8567"/>
                <a:ext cx="1126" cy="1128"/>
              </a:xfrm>
              <a:custGeom>
                <a:avLst/>
                <a:gdLst>
                  <a:gd name="T0" fmla="+- 0 6966 6391"/>
                  <a:gd name="T1" fmla="*/ T0 w 1128"/>
                  <a:gd name="T2" fmla="+- 0 8568 8568"/>
                  <a:gd name="T3" fmla="*/ 8568 h 1128"/>
                  <a:gd name="T4" fmla="+- 0 6878 6391"/>
                  <a:gd name="T5" fmla="*/ T4 w 1128"/>
                  <a:gd name="T6" fmla="+- 0 8573 8568"/>
                  <a:gd name="T7" fmla="*/ 8573 h 1128"/>
                  <a:gd name="T8" fmla="+- 0 6793 6391"/>
                  <a:gd name="T9" fmla="*/ T8 w 1128"/>
                  <a:gd name="T10" fmla="+- 0 8591 8568"/>
                  <a:gd name="T11" fmla="*/ 8591 h 1128"/>
                  <a:gd name="T12" fmla="+- 0 6712 6391"/>
                  <a:gd name="T13" fmla="*/ T12 w 1128"/>
                  <a:gd name="T14" fmla="+- 0 8622 8568"/>
                  <a:gd name="T15" fmla="*/ 8622 h 1128"/>
                  <a:gd name="T16" fmla="+- 0 6637 6391"/>
                  <a:gd name="T17" fmla="*/ T16 w 1128"/>
                  <a:gd name="T18" fmla="+- 0 8665 8568"/>
                  <a:gd name="T19" fmla="*/ 8665 h 1128"/>
                  <a:gd name="T20" fmla="+- 0 6569 6391"/>
                  <a:gd name="T21" fmla="*/ T20 w 1128"/>
                  <a:gd name="T22" fmla="+- 0 8720 8568"/>
                  <a:gd name="T23" fmla="*/ 8720 h 1128"/>
                  <a:gd name="T24" fmla="+- 0 6510 6391"/>
                  <a:gd name="T25" fmla="*/ T24 w 1128"/>
                  <a:gd name="T26" fmla="+- 0 8784 8568"/>
                  <a:gd name="T27" fmla="*/ 8784 h 1128"/>
                  <a:gd name="T28" fmla="+- 0 6461 6391"/>
                  <a:gd name="T29" fmla="*/ T28 w 1128"/>
                  <a:gd name="T30" fmla="+- 0 8859 8568"/>
                  <a:gd name="T31" fmla="*/ 8859 h 1128"/>
                  <a:gd name="T32" fmla="+- 0 6423 6391"/>
                  <a:gd name="T33" fmla="*/ T32 w 1128"/>
                  <a:gd name="T34" fmla="+- 0 8942 8568"/>
                  <a:gd name="T35" fmla="*/ 8942 h 1128"/>
                  <a:gd name="T36" fmla="+- 0 6400 6391"/>
                  <a:gd name="T37" fmla="*/ T36 w 1128"/>
                  <a:gd name="T38" fmla="+- 0 9031 8568"/>
                  <a:gd name="T39" fmla="*/ 9031 h 1128"/>
                  <a:gd name="T40" fmla="+- 0 6391 6391"/>
                  <a:gd name="T41" fmla="*/ T40 w 1128"/>
                  <a:gd name="T42" fmla="+- 0 9120 8568"/>
                  <a:gd name="T43" fmla="*/ 9120 h 1128"/>
                  <a:gd name="T44" fmla="+- 0 6391 6391"/>
                  <a:gd name="T45" fmla="*/ T44 w 1128"/>
                  <a:gd name="T46" fmla="+- 0 9164 8568"/>
                  <a:gd name="T47" fmla="*/ 9164 h 1128"/>
                  <a:gd name="T48" fmla="+- 0 6403 6391"/>
                  <a:gd name="T49" fmla="*/ T48 w 1128"/>
                  <a:gd name="T50" fmla="+- 0 9251 8568"/>
                  <a:gd name="T51" fmla="*/ 9251 h 1128"/>
                  <a:gd name="T52" fmla="+- 0 6428 6391"/>
                  <a:gd name="T53" fmla="*/ T52 w 1128"/>
                  <a:gd name="T54" fmla="+- 0 9334 8568"/>
                  <a:gd name="T55" fmla="*/ 9334 h 1128"/>
                  <a:gd name="T56" fmla="+- 0 6465 6391"/>
                  <a:gd name="T57" fmla="*/ T56 w 1128"/>
                  <a:gd name="T58" fmla="+- 0 9412 8568"/>
                  <a:gd name="T59" fmla="*/ 9412 h 1128"/>
                  <a:gd name="T60" fmla="+- 0 6514 6391"/>
                  <a:gd name="T61" fmla="*/ T60 w 1128"/>
                  <a:gd name="T62" fmla="+- 0 9484 8568"/>
                  <a:gd name="T63" fmla="*/ 9484 h 1128"/>
                  <a:gd name="T64" fmla="+- 0 6573 6391"/>
                  <a:gd name="T65" fmla="*/ T64 w 1128"/>
                  <a:gd name="T66" fmla="+- 0 9547 8568"/>
                  <a:gd name="T67" fmla="*/ 9547 h 1128"/>
                  <a:gd name="T68" fmla="+- 0 6643 6391"/>
                  <a:gd name="T69" fmla="*/ T68 w 1128"/>
                  <a:gd name="T70" fmla="+- 0 9602 8568"/>
                  <a:gd name="T71" fmla="*/ 9602 h 1128"/>
                  <a:gd name="T72" fmla="+- 0 6722 6391"/>
                  <a:gd name="T73" fmla="*/ T72 w 1128"/>
                  <a:gd name="T74" fmla="+- 0 9645 8568"/>
                  <a:gd name="T75" fmla="*/ 9645 h 1128"/>
                  <a:gd name="T76" fmla="+- 0 6809 6391"/>
                  <a:gd name="T77" fmla="*/ T76 w 1128"/>
                  <a:gd name="T78" fmla="+- 0 9676 8568"/>
                  <a:gd name="T79" fmla="*/ 9676 h 1128"/>
                  <a:gd name="T80" fmla="+- 0 6898 6391"/>
                  <a:gd name="T81" fmla="*/ T80 w 1128"/>
                  <a:gd name="T82" fmla="+- 0 9693 8568"/>
                  <a:gd name="T83" fmla="*/ 9693 h 1128"/>
                  <a:gd name="T84" fmla="+- 0 6943 6391"/>
                  <a:gd name="T85" fmla="*/ T84 w 1128"/>
                  <a:gd name="T86" fmla="+- 0 9695 8568"/>
                  <a:gd name="T87" fmla="*/ 9695 h 1128"/>
                  <a:gd name="T88" fmla="+- 0 6987 6391"/>
                  <a:gd name="T89" fmla="*/ T88 w 1128"/>
                  <a:gd name="T90" fmla="+- 0 9695 8568"/>
                  <a:gd name="T91" fmla="*/ 9695 h 1128"/>
                  <a:gd name="T92" fmla="+- 0 7073 6391"/>
                  <a:gd name="T93" fmla="*/ T92 w 1128"/>
                  <a:gd name="T94" fmla="+- 0 9683 8568"/>
                  <a:gd name="T95" fmla="*/ 9683 h 1128"/>
                  <a:gd name="T96" fmla="+- 0 7156 6391"/>
                  <a:gd name="T97" fmla="*/ T96 w 1128"/>
                  <a:gd name="T98" fmla="+- 0 9658 8568"/>
                  <a:gd name="T99" fmla="*/ 9658 h 1128"/>
                  <a:gd name="T100" fmla="+- 0 7235 6391"/>
                  <a:gd name="T101" fmla="*/ T100 w 1128"/>
                  <a:gd name="T102" fmla="+- 0 9621 8568"/>
                  <a:gd name="T103" fmla="*/ 9621 h 1128"/>
                  <a:gd name="T104" fmla="+- 0 7306 6391"/>
                  <a:gd name="T105" fmla="*/ T104 w 1128"/>
                  <a:gd name="T106" fmla="+- 0 9572 8568"/>
                  <a:gd name="T107" fmla="*/ 9572 h 1128"/>
                  <a:gd name="T108" fmla="+- 0 7370 6391"/>
                  <a:gd name="T109" fmla="*/ T108 w 1128"/>
                  <a:gd name="T110" fmla="+- 0 9513 8568"/>
                  <a:gd name="T111" fmla="*/ 9513 h 1128"/>
                  <a:gd name="T112" fmla="+- 0 7425 6391"/>
                  <a:gd name="T113" fmla="*/ T112 w 1128"/>
                  <a:gd name="T114" fmla="+- 0 9443 8568"/>
                  <a:gd name="T115" fmla="*/ 9443 h 1128"/>
                  <a:gd name="T116" fmla="+- 0 7468 6391"/>
                  <a:gd name="T117" fmla="*/ T116 w 1128"/>
                  <a:gd name="T118" fmla="+- 0 9364 8568"/>
                  <a:gd name="T119" fmla="*/ 9364 h 1128"/>
                  <a:gd name="T120" fmla="+- 0 7499 6391"/>
                  <a:gd name="T121" fmla="*/ T120 w 1128"/>
                  <a:gd name="T122" fmla="+- 0 9276 8568"/>
                  <a:gd name="T123" fmla="*/ 9276 h 1128"/>
                  <a:gd name="T124" fmla="+- 0 7515 6391"/>
                  <a:gd name="T125" fmla="*/ T124 w 1128"/>
                  <a:gd name="T126" fmla="+- 0 9188 8568"/>
                  <a:gd name="T127" fmla="*/ 9188 h 1128"/>
                  <a:gd name="T128" fmla="+- 0 7518 6391"/>
                  <a:gd name="T129" fmla="*/ T128 w 1128"/>
                  <a:gd name="T130" fmla="+- 0 9143 8568"/>
                  <a:gd name="T131" fmla="*/ 9143 h 1128"/>
                  <a:gd name="T132" fmla="+- 0 7517 6391"/>
                  <a:gd name="T133" fmla="*/ T132 w 1128"/>
                  <a:gd name="T134" fmla="+- 0 9099 8568"/>
                  <a:gd name="T135" fmla="*/ 9099 h 1128"/>
                  <a:gd name="T136" fmla="+- 0 7505 6391"/>
                  <a:gd name="T137" fmla="*/ T136 w 1128"/>
                  <a:gd name="T138" fmla="+- 0 9013 8568"/>
                  <a:gd name="T139" fmla="*/ 9013 h 1128"/>
                  <a:gd name="T140" fmla="+- 0 7481 6391"/>
                  <a:gd name="T141" fmla="*/ T140 w 1128"/>
                  <a:gd name="T142" fmla="+- 0 8930 8568"/>
                  <a:gd name="T143" fmla="*/ 8930 h 1128"/>
                  <a:gd name="T144" fmla="+- 0 7444 6391"/>
                  <a:gd name="T145" fmla="*/ T144 w 1128"/>
                  <a:gd name="T146" fmla="+- 0 8851 8568"/>
                  <a:gd name="T147" fmla="*/ 8851 h 1128"/>
                  <a:gd name="T148" fmla="+- 0 7395 6391"/>
                  <a:gd name="T149" fmla="*/ T148 w 1128"/>
                  <a:gd name="T150" fmla="+- 0 8780 8568"/>
                  <a:gd name="T151" fmla="*/ 8780 h 1128"/>
                  <a:gd name="T152" fmla="+- 0 7335 6391"/>
                  <a:gd name="T153" fmla="*/ T152 w 1128"/>
                  <a:gd name="T154" fmla="+- 0 8716 8568"/>
                  <a:gd name="T155" fmla="*/ 8716 h 1128"/>
                  <a:gd name="T156" fmla="+- 0 7266 6391"/>
                  <a:gd name="T157" fmla="*/ T156 w 1128"/>
                  <a:gd name="T158" fmla="+- 0 8661 8568"/>
                  <a:gd name="T159" fmla="*/ 8661 h 1128"/>
                  <a:gd name="T160" fmla="+- 0 7186 6391"/>
                  <a:gd name="T161" fmla="*/ T160 w 1128"/>
                  <a:gd name="T162" fmla="+- 0 8618 8568"/>
                  <a:gd name="T163" fmla="*/ 8618 h 1128"/>
                  <a:gd name="T164" fmla="+- 0 7099 6391"/>
                  <a:gd name="T165" fmla="*/ T164 w 1128"/>
                  <a:gd name="T166" fmla="+- 0 8587 8568"/>
                  <a:gd name="T167" fmla="*/ 8587 h 1128"/>
                  <a:gd name="T168" fmla="+- 0 7010 6391"/>
                  <a:gd name="T169" fmla="*/ T168 w 1128"/>
                  <a:gd name="T170" fmla="+- 0 8571 8568"/>
                  <a:gd name="T171" fmla="*/ 8571 h 1128"/>
                  <a:gd name="T172" fmla="+- 0 6966 6391"/>
                  <a:gd name="T173" fmla="*/ T172 w 1128"/>
                  <a:gd name="T174" fmla="+- 0 8568 8568"/>
                  <a:gd name="T175" fmla="*/ 8568 h 112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28" h="1128">
                    <a:moveTo>
                      <a:pt x="575" y="0"/>
                    </a:moveTo>
                    <a:lnTo>
                      <a:pt x="487" y="5"/>
                    </a:lnTo>
                    <a:lnTo>
                      <a:pt x="402" y="23"/>
                    </a:lnTo>
                    <a:lnTo>
                      <a:pt x="321" y="54"/>
                    </a:lnTo>
                    <a:lnTo>
                      <a:pt x="246" y="97"/>
                    </a:lnTo>
                    <a:lnTo>
                      <a:pt x="178" y="152"/>
                    </a:lnTo>
                    <a:lnTo>
                      <a:pt x="119" y="216"/>
                    </a:lnTo>
                    <a:lnTo>
                      <a:pt x="70" y="291"/>
                    </a:lnTo>
                    <a:lnTo>
                      <a:pt x="32" y="374"/>
                    </a:lnTo>
                    <a:lnTo>
                      <a:pt x="9" y="463"/>
                    </a:lnTo>
                    <a:lnTo>
                      <a:pt x="0" y="552"/>
                    </a:lnTo>
                    <a:lnTo>
                      <a:pt x="0" y="596"/>
                    </a:lnTo>
                    <a:lnTo>
                      <a:pt x="12" y="683"/>
                    </a:lnTo>
                    <a:lnTo>
                      <a:pt x="37" y="766"/>
                    </a:lnTo>
                    <a:lnTo>
                      <a:pt x="74" y="844"/>
                    </a:lnTo>
                    <a:lnTo>
                      <a:pt x="123" y="916"/>
                    </a:lnTo>
                    <a:lnTo>
                      <a:pt x="182" y="979"/>
                    </a:lnTo>
                    <a:lnTo>
                      <a:pt x="252" y="1034"/>
                    </a:lnTo>
                    <a:lnTo>
                      <a:pt x="331" y="1077"/>
                    </a:lnTo>
                    <a:lnTo>
                      <a:pt x="418" y="1108"/>
                    </a:lnTo>
                    <a:lnTo>
                      <a:pt x="507" y="1125"/>
                    </a:lnTo>
                    <a:lnTo>
                      <a:pt x="552" y="1127"/>
                    </a:lnTo>
                    <a:lnTo>
                      <a:pt x="596" y="1127"/>
                    </a:lnTo>
                    <a:lnTo>
                      <a:pt x="682" y="1115"/>
                    </a:lnTo>
                    <a:lnTo>
                      <a:pt x="765" y="1090"/>
                    </a:lnTo>
                    <a:lnTo>
                      <a:pt x="844" y="1053"/>
                    </a:lnTo>
                    <a:lnTo>
                      <a:pt x="915" y="1004"/>
                    </a:lnTo>
                    <a:lnTo>
                      <a:pt x="979" y="945"/>
                    </a:lnTo>
                    <a:lnTo>
                      <a:pt x="1034" y="875"/>
                    </a:lnTo>
                    <a:lnTo>
                      <a:pt x="1077" y="796"/>
                    </a:lnTo>
                    <a:lnTo>
                      <a:pt x="1108" y="708"/>
                    </a:lnTo>
                    <a:lnTo>
                      <a:pt x="1124" y="620"/>
                    </a:lnTo>
                    <a:lnTo>
                      <a:pt x="1127" y="575"/>
                    </a:lnTo>
                    <a:lnTo>
                      <a:pt x="1126" y="531"/>
                    </a:lnTo>
                    <a:lnTo>
                      <a:pt x="1114" y="445"/>
                    </a:lnTo>
                    <a:lnTo>
                      <a:pt x="1090" y="362"/>
                    </a:lnTo>
                    <a:lnTo>
                      <a:pt x="1053" y="283"/>
                    </a:lnTo>
                    <a:lnTo>
                      <a:pt x="1004" y="212"/>
                    </a:lnTo>
                    <a:lnTo>
                      <a:pt x="944" y="148"/>
                    </a:lnTo>
                    <a:lnTo>
                      <a:pt x="875" y="93"/>
                    </a:lnTo>
                    <a:lnTo>
                      <a:pt x="795" y="50"/>
                    </a:lnTo>
                    <a:lnTo>
                      <a:pt x="708" y="19"/>
                    </a:lnTo>
                    <a:lnTo>
                      <a:pt x="619" y="3"/>
                    </a:lnTo>
                    <a:lnTo>
                      <a:pt x="575"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7" name="Group 11"/>
            <p:cNvGrpSpPr>
              <a:grpSpLocks/>
            </p:cNvGrpSpPr>
            <p:nvPr userDrawn="1"/>
          </p:nvGrpSpPr>
          <p:grpSpPr bwMode="auto">
            <a:xfrm>
              <a:off x="5982" y="9783"/>
              <a:ext cx="943" cy="943"/>
              <a:chOff x="5982" y="9783"/>
              <a:chExt cx="943" cy="943"/>
            </a:xfrm>
          </p:grpSpPr>
          <p:sp>
            <p:nvSpPr>
              <p:cNvPr id="133" name="Freeform 137"/>
              <p:cNvSpPr>
                <a:spLocks/>
              </p:cNvSpPr>
              <p:nvPr userDrawn="1"/>
            </p:nvSpPr>
            <p:spPr bwMode="auto">
              <a:xfrm>
                <a:off x="5980" y="9784"/>
                <a:ext cx="944" cy="941"/>
              </a:xfrm>
              <a:custGeom>
                <a:avLst/>
                <a:gdLst>
                  <a:gd name="T0" fmla="+- 0 6463 5982"/>
                  <a:gd name="T1" fmla="*/ T0 w 943"/>
                  <a:gd name="T2" fmla="+- 0 9783 9783"/>
                  <a:gd name="T3" fmla="*/ 9783 h 943"/>
                  <a:gd name="T4" fmla="+- 0 6390 5982"/>
                  <a:gd name="T5" fmla="*/ T4 w 943"/>
                  <a:gd name="T6" fmla="+- 0 9788 9783"/>
                  <a:gd name="T7" fmla="*/ 9788 h 943"/>
                  <a:gd name="T8" fmla="+- 0 6319 5982"/>
                  <a:gd name="T9" fmla="*/ T8 w 943"/>
                  <a:gd name="T10" fmla="+- 0 9803 9783"/>
                  <a:gd name="T11" fmla="*/ 9803 h 943"/>
                  <a:gd name="T12" fmla="+- 0 6252 5982"/>
                  <a:gd name="T13" fmla="*/ T12 w 943"/>
                  <a:gd name="T14" fmla="+- 0 9829 9783"/>
                  <a:gd name="T15" fmla="*/ 9829 h 943"/>
                  <a:gd name="T16" fmla="+- 0 6189 5982"/>
                  <a:gd name="T17" fmla="*/ T16 w 943"/>
                  <a:gd name="T18" fmla="+- 0 9865 9783"/>
                  <a:gd name="T19" fmla="*/ 9865 h 943"/>
                  <a:gd name="T20" fmla="+- 0 6131 5982"/>
                  <a:gd name="T21" fmla="*/ T20 w 943"/>
                  <a:gd name="T22" fmla="+- 0 9911 9783"/>
                  <a:gd name="T23" fmla="*/ 9911 h 943"/>
                  <a:gd name="T24" fmla="+- 0 6081 5982"/>
                  <a:gd name="T25" fmla="*/ T24 w 943"/>
                  <a:gd name="T26" fmla="+- 0 9966 9783"/>
                  <a:gd name="T27" fmla="*/ 9966 h 943"/>
                  <a:gd name="T28" fmla="+- 0 6039 5982"/>
                  <a:gd name="T29" fmla="*/ T28 w 943"/>
                  <a:gd name="T30" fmla="+- 0 10030 9783"/>
                  <a:gd name="T31" fmla="*/ 10030 h 943"/>
                  <a:gd name="T32" fmla="+- 0 6008 5982"/>
                  <a:gd name="T33" fmla="*/ T32 w 943"/>
                  <a:gd name="T34" fmla="+- 0 10101 9783"/>
                  <a:gd name="T35" fmla="*/ 10101 h 943"/>
                  <a:gd name="T36" fmla="+- 0 5990 5982"/>
                  <a:gd name="T37" fmla="*/ T36 w 943"/>
                  <a:gd name="T38" fmla="+- 0 10173 9783"/>
                  <a:gd name="T39" fmla="*/ 10173 h 943"/>
                  <a:gd name="T40" fmla="+- 0 5982 5982"/>
                  <a:gd name="T41" fmla="*/ T40 w 943"/>
                  <a:gd name="T42" fmla="+- 0 10246 9783"/>
                  <a:gd name="T43" fmla="*/ 10246 h 943"/>
                  <a:gd name="T44" fmla="+- 0 5983 5982"/>
                  <a:gd name="T45" fmla="*/ T44 w 943"/>
                  <a:gd name="T46" fmla="+- 0 10282 9783"/>
                  <a:gd name="T47" fmla="*/ 10282 h 943"/>
                  <a:gd name="T48" fmla="+- 0 5993 5982"/>
                  <a:gd name="T49" fmla="*/ T48 w 943"/>
                  <a:gd name="T50" fmla="+- 0 10354 9783"/>
                  <a:gd name="T51" fmla="*/ 10354 h 943"/>
                  <a:gd name="T52" fmla="+- 0 6014 5982"/>
                  <a:gd name="T53" fmla="*/ T52 w 943"/>
                  <a:gd name="T54" fmla="+- 0 10423 9783"/>
                  <a:gd name="T55" fmla="*/ 10423 h 943"/>
                  <a:gd name="T56" fmla="+- 0 6045 5982"/>
                  <a:gd name="T57" fmla="*/ T56 w 943"/>
                  <a:gd name="T58" fmla="+- 0 10489 9783"/>
                  <a:gd name="T59" fmla="*/ 10489 h 943"/>
                  <a:gd name="T60" fmla="+- 0 6086 5982"/>
                  <a:gd name="T61" fmla="*/ T60 w 943"/>
                  <a:gd name="T62" fmla="+- 0 10549 9783"/>
                  <a:gd name="T63" fmla="*/ 10549 h 943"/>
                  <a:gd name="T64" fmla="+- 0 6136 5982"/>
                  <a:gd name="T65" fmla="*/ T64 w 943"/>
                  <a:gd name="T66" fmla="+- 0 10603 9783"/>
                  <a:gd name="T67" fmla="*/ 10603 h 943"/>
                  <a:gd name="T68" fmla="+- 0 6196 5982"/>
                  <a:gd name="T69" fmla="*/ T68 w 943"/>
                  <a:gd name="T70" fmla="+- 0 10650 9783"/>
                  <a:gd name="T71" fmla="*/ 10650 h 943"/>
                  <a:gd name="T72" fmla="+- 0 6264 5982"/>
                  <a:gd name="T73" fmla="*/ T72 w 943"/>
                  <a:gd name="T74" fmla="+- 0 10686 9783"/>
                  <a:gd name="T75" fmla="*/ 10686 h 943"/>
                  <a:gd name="T76" fmla="+- 0 6336 5982"/>
                  <a:gd name="T77" fmla="*/ T76 w 943"/>
                  <a:gd name="T78" fmla="+- 0 10711 9783"/>
                  <a:gd name="T79" fmla="*/ 10711 h 943"/>
                  <a:gd name="T80" fmla="+- 0 6408 5982"/>
                  <a:gd name="T81" fmla="*/ T80 w 943"/>
                  <a:gd name="T82" fmla="+- 0 10724 9783"/>
                  <a:gd name="T83" fmla="*/ 10724 h 943"/>
                  <a:gd name="T84" fmla="+- 0 6445 5982"/>
                  <a:gd name="T85" fmla="*/ T84 w 943"/>
                  <a:gd name="T86" fmla="+- 0 10726 9783"/>
                  <a:gd name="T87" fmla="*/ 10726 h 943"/>
                  <a:gd name="T88" fmla="+- 0 6481 5982"/>
                  <a:gd name="T89" fmla="*/ T88 w 943"/>
                  <a:gd name="T90" fmla="+- 0 10725 9783"/>
                  <a:gd name="T91" fmla="*/ 10725 h 943"/>
                  <a:gd name="T92" fmla="+- 0 6553 5982"/>
                  <a:gd name="T93" fmla="*/ T92 w 943"/>
                  <a:gd name="T94" fmla="+- 0 10716 9783"/>
                  <a:gd name="T95" fmla="*/ 10716 h 943"/>
                  <a:gd name="T96" fmla="+- 0 6623 5982"/>
                  <a:gd name="T97" fmla="*/ T96 w 943"/>
                  <a:gd name="T98" fmla="+- 0 10695 9783"/>
                  <a:gd name="T99" fmla="*/ 10695 h 943"/>
                  <a:gd name="T100" fmla="+- 0 6688 5982"/>
                  <a:gd name="T101" fmla="*/ T100 w 943"/>
                  <a:gd name="T102" fmla="+- 0 10664 9783"/>
                  <a:gd name="T103" fmla="*/ 10664 h 943"/>
                  <a:gd name="T104" fmla="+- 0 6748 5982"/>
                  <a:gd name="T105" fmla="*/ T104 w 943"/>
                  <a:gd name="T106" fmla="+- 0 10623 9783"/>
                  <a:gd name="T107" fmla="*/ 10623 h 943"/>
                  <a:gd name="T108" fmla="+- 0 6802 5982"/>
                  <a:gd name="T109" fmla="*/ T108 w 943"/>
                  <a:gd name="T110" fmla="+- 0 10572 9783"/>
                  <a:gd name="T111" fmla="*/ 10572 h 943"/>
                  <a:gd name="T112" fmla="+- 0 6849 5982"/>
                  <a:gd name="T113" fmla="*/ T112 w 943"/>
                  <a:gd name="T114" fmla="+- 0 10512 9783"/>
                  <a:gd name="T115" fmla="*/ 10512 h 943"/>
                  <a:gd name="T116" fmla="+- 0 6885 5982"/>
                  <a:gd name="T117" fmla="*/ T116 w 943"/>
                  <a:gd name="T118" fmla="+- 0 10444 9783"/>
                  <a:gd name="T119" fmla="*/ 10444 h 943"/>
                  <a:gd name="T120" fmla="+- 0 6910 5982"/>
                  <a:gd name="T121" fmla="*/ T120 w 943"/>
                  <a:gd name="T122" fmla="+- 0 10373 9783"/>
                  <a:gd name="T123" fmla="*/ 10373 h 943"/>
                  <a:gd name="T124" fmla="+- 0 6923 5982"/>
                  <a:gd name="T125" fmla="*/ T124 w 943"/>
                  <a:gd name="T126" fmla="+- 0 10300 9783"/>
                  <a:gd name="T127" fmla="*/ 10300 h 943"/>
                  <a:gd name="T128" fmla="+- 0 6925 5982"/>
                  <a:gd name="T129" fmla="*/ T128 w 943"/>
                  <a:gd name="T130" fmla="+- 0 10264 9783"/>
                  <a:gd name="T131" fmla="*/ 10264 h 943"/>
                  <a:gd name="T132" fmla="+- 0 6924 5982"/>
                  <a:gd name="T133" fmla="*/ T132 w 943"/>
                  <a:gd name="T134" fmla="+- 0 10227 9783"/>
                  <a:gd name="T135" fmla="*/ 10227 h 943"/>
                  <a:gd name="T136" fmla="+- 0 6915 5982"/>
                  <a:gd name="T137" fmla="*/ T136 w 943"/>
                  <a:gd name="T138" fmla="+- 0 10155 9783"/>
                  <a:gd name="T139" fmla="*/ 10155 h 943"/>
                  <a:gd name="T140" fmla="+- 0 6894 5982"/>
                  <a:gd name="T141" fmla="*/ T140 w 943"/>
                  <a:gd name="T142" fmla="+- 0 10086 9783"/>
                  <a:gd name="T143" fmla="*/ 10086 h 943"/>
                  <a:gd name="T144" fmla="+- 0 6863 5982"/>
                  <a:gd name="T145" fmla="*/ T144 w 943"/>
                  <a:gd name="T146" fmla="+- 0 10021 9783"/>
                  <a:gd name="T147" fmla="*/ 10021 h 943"/>
                  <a:gd name="T148" fmla="+- 0 6822 5982"/>
                  <a:gd name="T149" fmla="*/ T148 w 943"/>
                  <a:gd name="T150" fmla="+- 0 9960 9783"/>
                  <a:gd name="T151" fmla="*/ 9960 h 943"/>
                  <a:gd name="T152" fmla="+- 0 6771 5982"/>
                  <a:gd name="T153" fmla="*/ T152 w 943"/>
                  <a:gd name="T154" fmla="+- 0 9906 9783"/>
                  <a:gd name="T155" fmla="*/ 9906 h 943"/>
                  <a:gd name="T156" fmla="+- 0 6712 5982"/>
                  <a:gd name="T157" fmla="*/ T156 w 943"/>
                  <a:gd name="T158" fmla="+- 0 9860 9783"/>
                  <a:gd name="T159" fmla="*/ 9860 h 943"/>
                  <a:gd name="T160" fmla="+- 0 6644 5982"/>
                  <a:gd name="T161" fmla="*/ T160 w 943"/>
                  <a:gd name="T162" fmla="+- 0 9823 9783"/>
                  <a:gd name="T163" fmla="*/ 9823 h 943"/>
                  <a:gd name="T164" fmla="+- 0 6572 5982"/>
                  <a:gd name="T165" fmla="*/ T164 w 943"/>
                  <a:gd name="T166" fmla="+- 0 9798 9783"/>
                  <a:gd name="T167" fmla="*/ 9798 h 943"/>
                  <a:gd name="T168" fmla="+- 0 6499 5982"/>
                  <a:gd name="T169" fmla="*/ T168 w 943"/>
                  <a:gd name="T170" fmla="+- 0 9786 9783"/>
                  <a:gd name="T171" fmla="*/ 9786 h 943"/>
                  <a:gd name="T172" fmla="+- 0 6463 5982"/>
                  <a:gd name="T173" fmla="*/ T172 w 943"/>
                  <a:gd name="T174" fmla="+- 0 9783 9783"/>
                  <a:gd name="T175" fmla="*/ 9783 h 94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943" h="943">
                    <a:moveTo>
                      <a:pt x="481" y="0"/>
                    </a:moveTo>
                    <a:lnTo>
                      <a:pt x="408" y="5"/>
                    </a:lnTo>
                    <a:lnTo>
                      <a:pt x="337" y="20"/>
                    </a:lnTo>
                    <a:lnTo>
                      <a:pt x="270" y="46"/>
                    </a:lnTo>
                    <a:lnTo>
                      <a:pt x="207" y="82"/>
                    </a:lnTo>
                    <a:lnTo>
                      <a:pt x="149" y="128"/>
                    </a:lnTo>
                    <a:lnTo>
                      <a:pt x="99" y="183"/>
                    </a:lnTo>
                    <a:lnTo>
                      <a:pt x="57" y="247"/>
                    </a:lnTo>
                    <a:lnTo>
                      <a:pt x="26" y="318"/>
                    </a:lnTo>
                    <a:lnTo>
                      <a:pt x="8" y="390"/>
                    </a:lnTo>
                    <a:lnTo>
                      <a:pt x="0" y="463"/>
                    </a:lnTo>
                    <a:lnTo>
                      <a:pt x="1" y="499"/>
                    </a:lnTo>
                    <a:lnTo>
                      <a:pt x="11" y="571"/>
                    </a:lnTo>
                    <a:lnTo>
                      <a:pt x="32" y="640"/>
                    </a:lnTo>
                    <a:lnTo>
                      <a:pt x="63" y="706"/>
                    </a:lnTo>
                    <a:lnTo>
                      <a:pt x="104" y="766"/>
                    </a:lnTo>
                    <a:lnTo>
                      <a:pt x="154" y="820"/>
                    </a:lnTo>
                    <a:lnTo>
                      <a:pt x="214" y="867"/>
                    </a:lnTo>
                    <a:lnTo>
                      <a:pt x="282" y="903"/>
                    </a:lnTo>
                    <a:lnTo>
                      <a:pt x="354" y="928"/>
                    </a:lnTo>
                    <a:lnTo>
                      <a:pt x="426" y="941"/>
                    </a:lnTo>
                    <a:lnTo>
                      <a:pt x="463" y="943"/>
                    </a:lnTo>
                    <a:lnTo>
                      <a:pt x="499" y="942"/>
                    </a:lnTo>
                    <a:lnTo>
                      <a:pt x="571" y="933"/>
                    </a:lnTo>
                    <a:lnTo>
                      <a:pt x="641" y="912"/>
                    </a:lnTo>
                    <a:lnTo>
                      <a:pt x="706" y="881"/>
                    </a:lnTo>
                    <a:lnTo>
                      <a:pt x="766" y="840"/>
                    </a:lnTo>
                    <a:lnTo>
                      <a:pt x="820" y="789"/>
                    </a:lnTo>
                    <a:lnTo>
                      <a:pt x="867" y="729"/>
                    </a:lnTo>
                    <a:lnTo>
                      <a:pt x="903" y="661"/>
                    </a:lnTo>
                    <a:lnTo>
                      <a:pt x="928" y="590"/>
                    </a:lnTo>
                    <a:lnTo>
                      <a:pt x="941" y="517"/>
                    </a:lnTo>
                    <a:lnTo>
                      <a:pt x="943" y="481"/>
                    </a:lnTo>
                    <a:lnTo>
                      <a:pt x="942" y="444"/>
                    </a:lnTo>
                    <a:lnTo>
                      <a:pt x="933" y="372"/>
                    </a:lnTo>
                    <a:lnTo>
                      <a:pt x="912" y="303"/>
                    </a:lnTo>
                    <a:lnTo>
                      <a:pt x="881" y="238"/>
                    </a:lnTo>
                    <a:lnTo>
                      <a:pt x="840" y="177"/>
                    </a:lnTo>
                    <a:lnTo>
                      <a:pt x="789" y="123"/>
                    </a:lnTo>
                    <a:lnTo>
                      <a:pt x="730" y="77"/>
                    </a:lnTo>
                    <a:lnTo>
                      <a:pt x="662" y="40"/>
                    </a:lnTo>
                    <a:lnTo>
                      <a:pt x="590" y="15"/>
                    </a:lnTo>
                    <a:lnTo>
                      <a:pt x="517" y="3"/>
                    </a:lnTo>
                    <a:lnTo>
                      <a:pt x="481"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8" name="Group 12"/>
            <p:cNvGrpSpPr>
              <a:grpSpLocks/>
            </p:cNvGrpSpPr>
            <p:nvPr userDrawn="1"/>
          </p:nvGrpSpPr>
          <p:grpSpPr bwMode="auto">
            <a:xfrm>
              <a:off x="5394" y="10723"/>
              <a:ext cx="933" cy="933"/>
              <a:chOff x="5394" y="10723"/>
              <a:chExt cx="933" cy="933"/>
            </a:xfrm>
          </p:grpSpPr>
          <p:sp>
            <p:nvSpPr>
              <p:cNvPr id="132" name="Freeform 136"/>
              <p:cNvSpPr>
                <a:spLocks/>
              </p:cNvSpPr>
              <p:nvPr userDrawn="1"/>
            </p:nvSpPr>
            <p:spPr bwMode="auto">
              <a:xfrm>
                <a:off x="5396" y="10722"/>
                <a:ext cx="930" cy="934"/>
              </a:xfrm>
              <a:custGeom>
                <a:avLst/>
                <a:gdLst>
                  <a:gd name="T0" fmla="+- 0 5862 5394"/>
                  <a:gd name="T1" fmla="*/ T0 w 933"/>
                  <a:gd name="T2" fmla="+- 0 10723 10723"/>
                  <a:gd name="T3" fmla="*/ 10723 h 933"/>
                  <a:gd name="T4" fmla="+- 0 5790 5394"/>
                  <a:gd name="T5" fmla="*/ T4 w 933"/>
                  <a:gd name="T6" fmla="+- 0 10729 10723"/>
                  <a:gd name="T7" fmla="*/ 10729 h 933"/>
                  <a:gd name="T8" fmla="+- 0 5721 5394"/>
                  <a:gd name="T9" fmla="*/ T8 w 933"/>
                  <a:gd name="T10" fmla="+- 0 10745 10723"/>
                  <a:gd name="T11" fmla="*/ 10745 h 933"/>
                  <a:gd name="T12" fmla="+- 0 5654 5394"/>
                  <a:gd name="T13" fmla="*/ T12 w 933"/>
                  <a:gd name="T14" fmla="+- 0 10771 10723"/>
                  <a:gd name="T15" fmla="*/ 10771 h 933"/>
                  <a:gd name="T16" fmla="+- 0 5591 5394"/>
                  <a:gd name="T17" fmla="*/ T16 w 933"/>
                  <a:gd name="T18" fmla="+- 0 10809 10723"/>
                  <a:gd name="T19" fmla="*/ 10809 h 933"/>
                  <a:gd name="T20" fmla="+- 0 5535 5394"/>
                  <a:gd name="T21" fmla="*/ T20 w 933"/>
                  <a:gd name="T22" fmla="+- 0 10856 10723"/>
                  <a:gd name="T23" fmla="*/ 10856 h 933"/>
                  <a:gd name="T24" fmla="+- 0 5485 5394"/>
                  <a:gd name="T25" fmla="*/ T24 w 933"/>
                  <a:gd name="T26" fmla="+- 0 10913 10723"/>
                  <a:gd name="T27" fmla="*/ 10913 h 933"/>
                  <a:gd name="T28" fmla="+- 0 5445 5394"/>
                  <a:gd name="T29" fmla="*/ T28 w 933"/>
                  <a:gd name="T30" fmla="+- 0 10978 10723"/>
                  <a:gd name="T31" fmla="*/ 10978 h 933"/>
                  <a:gd name="T32" fmla="+- 0 5416 5394"/>
                  <a:gd name="T33" fmla="*/ T32 w 933"/>
                  <a:gd name="T34" fmla="+- 0 11046 10723"/>
                  <a:gd name="T35" fmla="*/ 11046 h 933"/>
                  <a:gd name="T36" fmla="+- 0 5400 5394"/>
                  <a:gd name="T37" fmla="*/ T36 w 933"/>
                  <a:gd name="T38" fmla="+- 0 11117 10723"/>
                  <a:gd name="T39" fmla="*/ 11117 h 933"/>
                  <a:gd name="T40" fmla="+- 0 5394 5394"/>
                  <a:gd name="T41" fmla="*/ T40 w 933"/>
                  <a:gd name="T42" fmla="+- 0 11188 10723"/>
                  <a:gd name="T43" fmla="*/ 11188 h 933"/>
                  <a:gd name="T44" fmla="+- 0 5395 5394"/>
                  <a:gd name="T45" fmla="*/ T44 w 933"/>
                  <a:gd name="T46" fmla="+- 0 11224 10723"/>
                  <a:gd name="T47" fmla="*/ 11224 h 933"/>
                  <a:gd name="T48" fmla="+- 0 5406 5394"/>
                  <a:gd name="T49" fmla="*/ T48 w 933"/>
                  <a:gd name="T50" fmla="+- 0 11295 10723"/>
                  <a:gd name="T51" fmla="*/ 11295 h 933"/>
                  <a:gd name="T52" fmla="+- 0 5427 5394"/>
                  <a:gd name="T53" fmla="*/ T52 w 933"/>
                  <a:gd name="T54" fmla="+- 0 11363 10723"/>
                  <a:gd name="T55" fmla="*/ 11363 h 933"/>
                  <a:gd name="T56" fmla="+- 0 5459 5394"/>
                  <a:gd name="T57" fmla="*/ T56 w 933"/>
                  <a:gd name="T58" fmla="+- 0 11428 10723"/>
                  <a:gd name="T59" fmla="*/ 11428 h 933"/>
                  <a:gd name="T60" fmla="+- 0 5501 5394"/>
                  <a:gd name="T61" fmla="*/ T60 w 933"/>
                  <a:gd name="T62" fmla="+- 0 11488 10723"/>
                  <a:gd name="T63" fmla="*/ 11488 h 933"/>
                  <a:gd name="T64" fmla="+- 0 5554 5394"/>
                  <a:gd name="T65" fmla="*/ T64 w 933"/>
                  <a:gd name="T66" fmla="+- 0 11541 10723"/>
                  <a:gd name="T67" fmla="*/ 11541 h 933"/>
                  <a:gd name="T68" fmla="+- 0 5615 5394"/>
                  <a:gd name="T69" fmla="*/ T68 w 933"/>
                  <a:gd name="T70" fmla="+- 0 11587 10723"/>
                  <a:gd name="T71" fmla="*/ 11587 h 933"/>
                  <a:gd name="T72" fmla="+- 0 5682 5394"/>
                  <a:gd name="T73" fmla="*/ T72 w 933"/>
                  <a:gd name="T74" fmla="+- 0 11621 10723"/>
                  <a:gd name="T75" fmla="*/ 11621 h 933"/>
                  <a:gd name="T76" fmla="+- 0 5751 5394"/>
                  <a:gd name="T77" fmla="*/ T76 w 933"/>
                  <a:gd name="T78" fmla="+- 0 11643 10723"/>
                  <a:gd name="T79" fmla="*/ 11643 h 933"/>
                  <a:gd name="T80" fmla="+- 0 5823 5394"/>
                  <a:gd name="T81" fmla="*/ T80 w 933"/>
                  <a:gd name="T82" fmla="+- 0 11655 10723"/>
                  <a:gd name="T83" fmla="*/ 11655 h 933"/>
                  <a:gd name="T84" fmla="+- 0 5859 5394"/>
                  <a:gd name="T85" fmla="*/ T84 w 933"/>
                  <a:gd name="T86" fmla="+- 0 11656 10723"/>
                  <a:gd name="T87" fmla="*/ 11656 h 933"/>
                  <a:gd name="T88" fmla="+- 0 5894 5394"/>
                  <a:gd name="T89" fmla="*/ T88 w 933"/>
                  <a:gd name="T90" fmla="+- 0 11655 10723"/>
                  <a:gd name="T91" fmla="*/ 11655 h 933"/>
                  <a:gd name="T92" fmla="+- 0 5965 5394"/>
                  <a:gd name="T93" fmla="*/ T92 w 933"/>
                  <a:gd name="T94" fmla="+- 0 11644 10723"/>
                  <a:gd name="T95" fmla="*/ 11644 h 933"/>
                  <a:gd name="T96" fmla="+- 0 6034 5394"/>
                  <a:gd name="T97" fmla="*/ T96 w 933"/>
                  <a:gd name="T98" fmla="+- 0 11623 10723"/>
                  <a:gd name="T99" fmla="*/ 11623 h 933"/>
                  <a:gd name="T100" fmla="+- 0 6098 5394"/>
                  <a:gd name="T101" fmla="*/ T100 w 933"/>
                  <a:gd name="T102" fmla="+- 0 11591 10723"/>
                  <a:gd name="T103" fmla="*/ 11591 h 933"/>
                  <a:gd name="T104" fmla="+- 0 6158 5394"/>
                  <a:gd name="T105" fmla="*/ T104 w 933"/>
                  <a:gd name="T106" fmla="+- 0 11549 10723"/>
                  <a:gd name="T107" fmla="*/ 11549 h 933"/>
                  <a:gd name="T108" fmla="+- 0 6212 5394"/>
                  <a:gd name="T109" fmla="*/ T108 w 933"/>
                  <a:gd name="T110" fmla="+- 0 11496 10723"/>
                  <a:gd name="T111" fmla="*/ 11496 h 933"/>
                  <a:gd name="T112" fmla="+- 0 6257 5394"/>
                  <a:gd name="T113" fmla="*/ T112 w 933"/>
                  <a:gd name="T114" fmla="+- 0 11435 10723"/>
                  <a:gd name="T115" fmla="*/ 11435 h 933"/>
                  <a:gd name="T116" fmla="+- 0 6291 5394"/>
                  <a:gd name="T117" fmla="*/ T116 w 933"/>
                  <a:gd name="T118" fmla="+- 0 11368 10723"/>
                  <a:gd name="T119" fmla="*/ 11368 h 933"/>
                  <a:gd name="T120" fmla="+- 0 6314 5394"/>
                  <a:gd name="T121" fmla="*/ T120 w 933"/>
                  <a:gd name="T122" fmla="+- 0 11299 10723"/>
                  <a:gd name="T123" fmla="*/ 11299 h 933"/>
                  <a:gd name="T124" fmla="+- 0 6325 5394"/>
                  <a:gd name="T125" fmla="*/ T124 w 933"/>
                  <a:gd name="T126" fmla="+- 0 11227 10723"/>
                  <a:gd name="T127" fmla="*/ 11227 h 933"/>
                  <a:gd name="T128" fmla="+- 0 6327 5394"/>
                  <a:gd name="T129" fmla="*/ T128 w 933"/>
                  <a:gd name="T130" fmla="+- 0 11191 10723"/>
                  <a:gd name="T131" fmla="*/ 11191 h 933"/>
                  <a:gd name="T132" fmla="+- 0 6325 5394"/>
                  <a:gd name="T133" fmla="*/ T132 w 933"/>
                  <a:gd name="T134" fmla="+- 0 11156 10723"/>
                  <a:gd name="T135" fmla="*/ 11156 h 933"/>
                  <a:gd name="T136" fmla="+- 0 6315 5394"/>
                  <a:gd name="T137" fmla="*/ T136 w 933"/>
                  <a:gd name="T138" fmla="+- 0 11085 10723"/>
                  <a:gd name="T139" fmla="*/ 11085 h 933"/>
                  <a:gd name="T140" fmla="+- 0 6293 5394"/>
                  <a:gd name="T141" fmla="*/ T140 w 933"/>
                  <a:gd name="T142" fmla="+- 0 11016 10723"/>
                  <a:gd name="T143" fmla="*/ 11016 h 933"/>
                  <a:gd name="T144" fmla="+- 0 6261 5394"/>
                  <a:gd name="T145" fmla="*/ T144 w 933"/>
                  <a:gd name="T146" fmla="+- 0 10952 10723"/>
                  <a:gd name="T147" fmla="*/ 10952 h 933"/>
                  <a:gd name="T148" fmla="+- 0 6219 5394"/>
                  <a:gd name="T149" fmla="*/ T148 w 933"/>
                  <a:gd name="T150" fmla="+- 0 10892 10723"/>
                  <a:gd name="T151" fmla="*/ 10892 h 933"/>
                  <a:gd name="T152" fmla="+- 0 6167 5394"/>
                  <a:gd name="T153" fmla="*/ T152 w 933"/>
                  <a:gd name="T154" fmla="+- 0 10838 10723"/>
                  <a:gd name="T155" fmla="*/ 10838 h 933"/>
                  <a:gd name="T156" fmla="+- 0 6105 5394"/>
                  <a:gd name="T157" fmla="*/ T156 w 933"/>
                  <a:gd name="T158" fmla="+- 0 10793 10723"/>
                  <a:gd name="T159" fmla="*/ 10793 h 933"/>
                  <a:gd name="T160" fmla="+- 0 6039 5394"/>
                  <a:gd name="T161" fmla="*/ T160 w 933"/>
                  <a:gd name="T162" fmla="+- 0 10759 10723"/>
                  <a:gd name="T163" fmla="*/ 10759 h 933"/>
                  <a:gd name="T164" fmla="+- 0 5969 5394"/>
                  <a:gd name="T165" fmla="*/ T164 w 933"/>
                  <a:gd name="T166" fmla="+- 0 10736 10723"/>
                  <a:gd name="T167" fmla="*/ 10736 h 933"/>
                  <a:gd name="T168" fmla="+- 0 5898 5394"/>
                  <a:gd name="T169" fmla="*/ T168 w 933"/>
                  <a:gd name="T170" fmla="+- 0 10725 10723"/>
                  <a:gd name="T171" fmla="*/ 10725 h 933"/>
                  <a:gd name="T172" fmla="+- 0 5862 5394"/>
                  <a:gd name="T173" fmla="*/ T172 w 933"/>
                  <a:gd name="T174" fmla="+- 0 10723 10723"/>
                  <a:gd name="T175" fmla="*/ 10723 h 93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933" h="933">
                    <a:moveTo>
                      <a:pt x="468" y="0"/>
                    </a:moveTo>
                    <a:lnTo>
                      <a:pt x="396" y="6"/>
                    </a:lnTo>
                    <a:lnTo>
                      <a:pt x="327" y="22"/>
                    </a:lnTo>
                    <a:lnTo>
                      <a:pt x="260" y="48"/>
                    </a:lnTo>
                    <a:lnTo>
                      <a:pt x="197" y="86"/>
                    </a:lnTo>
                    <a:lnTo>
                      <a:pt x="141" y="133"/>
                    </a:lnTo>
                    <a:lnTo>
                      <a:pt x="91" y="190"/>
                    </a:lnTo>
                    <a:lnTo>
                      <a:pt x="51" y="255"/>
                    </a:lnTo>
                    <a:lnTo>
                      <a:pt x="22" y="323"/>
                    </a:lnTo>
                    <a:lnTo>
                      <a:pt x="6" y="394"/>
                    </a:lnTo>
                    <a:lnTo>
                      <a:pt x="0" y="465"/>
                    </a:lnTo>
                    <a:lnTo>
                      <a:pt x="1" y="501"/>
                    </a:lnTo>
                    <a:lnTo>
                      <a:pt x="12" y="572"/>
                    </a:lnTo>
                    <a:lnTo>
                      <a:pt x="33" y="640"/>
                    </a:lnTo>
                    <a:lnTo>
                      <a:pt x="65" y="705"/>
                    </a:lnTo>
                    <a:lnTo>
                      <a:pt x="107" y="765"/>
                    </a:lnTo>
                    <a:lnTo>
                      <a:pt x="160" y="818"/>
                    </a:lnTo>
                    <a:lnTo>
                      <a:pt x="221" y="864"/>
                    </a:lnTo>
                    <a:lnTo>
                      <a:pt x="288" y="898"/>
                    </a:lnTo>
                    <a:lnTo>
                      <a:pt x="357" y="920"/>
                    </a:lnTo>
                    <a:lnTo>
                      <a:pt x="429" y="932"/>
                    </a:lnTo>
                    <a:lnTo>
                      <a:pt x="465" y="933"/>
                    </a:lnTo>
                    <a:lnTo>
                      <a:pt x="500" y="932"/>
                    </a:lnTo>
                    <a:lnTo>
                      <a:pt x="571" y="921"/>
                    </a:lnTo>
                    <a:lnTo>
                      <a:pt x="640" y="900"/>
                    </a:lnTo>
                    <a:lnTo>
                      <a:pt x="704" y="868"/>
                    </a:lnTo>
                    <a:lnTo>
                      <a:pt x="764" y="826"/>
                    </a:lnTo>
                    <a:lnTo>
                      <a:pt x="818" y="773"/>
                    </a:lnTo>
                    <a:lnTo>
                      <a:pt x="863" y="712"/>
                    </a:lnTo>
                    <a:lnTo>
                      <a:pt x="897" y="645"/>
                    </a:lnTo>
                    <a:lnTo>
                      <a:pt x="920" y="576"/>
                    </a:lnTo>
                    <a:lnTo>
                      <a:pt x="931" y="504"/>
                    </a:lnTo>
                    <a:lnTo>
                      <a:pt x="933" y="468"/>
                    </a:lnTo>
                    <a:lnTo>
                      <a:pt x="931" y="433"/>
                    </a:lnTo>
                    <a:lnTo>
                      <a:pt x="921" y="362"/>
                    </a:lnTo>
                    <a:lnTo>
                      <a:pt x="899" y="293"/>
                    </a:lnTo>
                    <a:lnTo>
                      <a:pt x="867" y="229"/>
                    </a:lnTo>
                    <a:lnTo>
                      <a:pt x="825" y="169"/>
                    </a:lnTo>
                    <a:lnTo>
                      <a:pt x="773" y="115"/>
                    </a:lnTo>
                    <a:lnTo>
                      <a:pt x="711" y="70"/>
                    </a:lnTo>
                    <a:lnTo>
                      <a:pt x="645" y="36"/>
                    </a:lnTo>
                    <a:lnTo>
                      <a:pt x="575" y="13"/>
                    </a:lnTo>
                    <a:lnTo>
                      <a:pt x="504" y="2"/>
                    </a:lnTo>
                    <a:lnTo>
                      <a:pt x="468"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9" name="Group 13"/>
            <p:cNvGrpSpPr>
              <a:grpSpLocks/>
            </p:cNvGrpSpPr>
            <p:nvPr userDrawn="1"/>
          </p:nvGrpSpPr>
          <p:grpSpPr bwMode="auto">
            <a:xfrm>
              <a:off x="4728" y="11595"/>
              <a:ext cx="853" cy="853"/>
              <a:chOff x="4728" y="11595"/>
              <a:chExt cx="853" cy="853"/>
            </a:xfrm>
          </p:grpSpPr>
          <p:sp>
            <p:nvSpPr>
              <p:cNvPr id="131" name="Freeform 135"/>
              <p:cNvSpPr>
                <a:spLocks/>
              </p:cNvSpPr>
              <p:nvPr userDrawn="1"/>
            </p:nvSpPr>
            <p:spPr bwMode="auto">
              <a:xfrm>
                <a:off x="4728" y="11594"/>
                <a:ext cx="854" cy="856"/>
              </a:xfrm>
              <a:custGeom>
                <a:avLst/>
                <a:gdLst>
                  <a:gd name="T0" fmla="+- 0 5149 4728"/>
                  <a:gd name="T1" fmla="*/ T0 w 853"/>
                  <a:gd name="T2" fmla="+- 0 11595 11595"/>
                  <a:gd name="T3" fmla="*/ 11595 h 853"/>
                  <a:gd name="T4" fmla="+- 0 5084 4728"/>
                  <a:gd name="T5" fmla="*/ T4 w 853"/>
                  <a:gd name="T6" fmla="+- 0 11601 11595"/>
                  <a:gd name="T7" fmla="*/ 11601 h 853"/>
                  <a:gd name="T8" fmla="+- 0 5020 4728"/>
                  <a:gd name="T9" fmla="*/ T8 w 853"/>
                  <a:gd name="T10" fmla="+- 0 11617 11595"/>
                  <a:gd name="T11" fmla="*/ 11617 h 853"/>
                  <a:gd name="T12" fmla="+- 0 4958 4728"/>
                  <a:gd name="T13" fmla="*/ T12 w 853"/>
                  <a:gd name="T14" fmla="+- 0 11643 11595"/>
                  <a:gd name="T15" fmla="*/ 11643 h 853"/>
                  <a:gd name="T16" fmla="+- 0 4901 4728"/>
                  <a:gd name="T17" fmla="*/ T16 w 853"/>
                  <a:gd name="T18" fmla="+- 0 11679 11595"/>
                  <a:gd name="T19" fmla="*/ 11679 h 853"/>
                  <a:gd name="T20" fmla="+- 0 4849 4728"/>
                  <a:gd name="T21" fmla="*/ T20 w 853"/>
                  <a:gd name="T22" fmla="+- 0 11724 11595"/>
                  <a:gd name="T23" fmla="*/ 11724 h 853"/>
                  <a:gd name="T24" fmla="+- 0 4805 4728"/>
                  <a:gd name="T25" fmla="*/ T24 w 853"/>
                  <a:gd name="T26" fmla="+- 0 11778 11595"/>
                  <a:gd name="T27" fmla="*/ 11778 h 853"/>
                  <a:gd name="T28" fmla="+- 0 4770 4728"/>
                  <a:gd name="T29" fmla="*/ T28 w 853"/>
                  <a:gd name="T30" fmla="+- 0 11836 11595"/>
                  <a:gd name="T31" fmla="*/ 11836 h 853"/>
                  <a:gd name="T32" fmla="+- 0 4746 4728"/>
                  <a:gd name="T33" fmla="*/ T32 w 853"/>
                  <a:gd name="T34" fmla="+- 0 11898 11595"/>
                  <a:gd name="T35" fmla="*/ 11898 h 853"/>
                  <a:gd name="T36" fmla="+- 0 4732 4728"/>
                  <a:gd name="T37" fmla="*/ T36 w 853"/>
                  <a:gd name="T38" fmla="+- 0 11962 11595"/>
                  <a:gd name="T39" fmla="*/ 11962 h 853"/>
                  <a:gd name="T40" fmla="+- 0 4728 4728"/>
                  <a:gd name="T41" fmla="*/ T40 w 853"/>
                  <a:gd name="T42" fmla="+- 0 12028 11595"/>
                  <a:gd name="T43" fmla="*/ 12028 h 853"/>
                  <a:gd name="T44" fmla="+- 0 4730 4728"/>
                  <a:gd name="T45" fmla="*/ T44 w 853"/>
                  <a:gd name="T46" fmla="+- 0 12060 11595"/>
                  <a:gd name="T47" fmla="*/ 12060 h 853"/>
                  <a:gd name="T48" fmla="+- 0 4741 4728"/>
                  <a:gd name="T49" fmla="*/ T48 w 853"/>
                  <a:gd name="T50" fmla="+- 0 12125 11595"/>
                  <a:gd name="T51" fmla="*/ 12125 h 853"/>
                  <a:gd name="T52" fmla="+- 0 4761 4728"/>
                  <a:gd name="T53" fmla="*/ T52 w 853"/>
                  <a:gd name="T54" fmla="+- 0 12188 11595"/>
                  <a:gd name="T55" fmla="*/ 12188 h 853"/>
                  <a:gd name="T56" fmla="+- 0 4792 4728"/>
                  <a:gd name="T57" fmla="*/ T56 w 853"/>
                  <a:gd name="T58" fmla="+- 0 12247 11595"/>
                  <a:gd name="T59" fmla="*/ 12247 h 853"/>
                  <a:gd name="T60" fmla="+- 0 4833 4728"/>
                  <a:gd name="T61" fmla="*/ T60 w 853"/>
                  <a:gd name="T62" fmla="+- 0 12302 11595"/>
                  <a:gd name="T63" fmla="*/ 12302 h 853"/>
                  <a:gd name="T64" fmla="+- 0 4883 4728"/>
                  <a:gd name="T65" fmla="*/ T64 w 853"/>
                  <a:gd name="T66" fmla="+- 0 12351 11595"/>
                  <a:gd name="T67" fmla="*/ 12351 h 853"/>
                  <a:gd name="T68" fmla="+- 0 4939 4728"/>
                  <a:gd name="T69" fmla="*/ T68 w 853"/>
                  <a:gd name="T70" fmla="+- 0 12390 11595"/>
                  <a:gd name="T71" fmla="*/ 12390 h 853"/>
                  <a:gd name="T72" fmla="+- 0 4999 4728"/>
                  <a:gd name="T73" fmla="*/ T72 w 853"/>
                  <a:gd name="T74" fmla="+- 0 12419 11595"/>
                  <a:gd name="T75" fmla="*/ 12419 h 853"/>
                  <a:gd name="T76" fmla="+- 0 5063 4728"/>
                  <a:gd name="T77" fmla="*/ T76 w 853"/>
                  <a:gd name="T78" fmla="+- 0 12438 11595"/>
                  <a:gd name="T79" fmla="*/ 12438 h 853"/>
                  <a:gd name="T80" fmla="+- 0 5128 4728"/>
                  <a:gd name="T81" fmla="*/ T80 w 853"/>
                  <a:gd name="T82" fmla="+- 0 12447 11595"/>
                  <a:gd name="T83" fmla="*/ 12447 h 853"/>
                  <a:gd name="T84" fmla="+- 0 5160 4728"/>
                  <a:gd name="T85" fmla="*/ T84 w 853"/>
                  <a:gd name="T86" fmla="+- 0 12448 11595"/>
                  <a:gd name="T87" fmla="*/ 12448 h 853"/>
                  <a:gd name="T88" fmla="+- 0 5193 4728"/>
                  <a:gd name="T89" fmla="*/ T88 w 853"/>
                  <a:gd name="T90" fmla="+- 0 12447 11595"/>
                  <a:gd name="T91" fmla="*/ 12447 h 853"/>
                  <a:gd name="T92" fmla="+- 0 5258 4728"/>
                  <a:gd name="T93" fmla="*/ T92 w 853"/>
                  <a:gd name="T94" fmla="+- 0 12436 11595"/>
                  <a:gd name="T95" fmla="*/ 12436 h 853"/>
                  <a:gd name="T96" fmla="+- 0 5320 4728"/>
                  <a:gd name="T97" fmla="*/ T96 w 853"/>
                  <a:gd name="T98" fmla="+- 0 12415 11595"/>
                  <a:gd name="T99" fmla="*/ 12415 h 853"/>
                  <a:gd name="T100" fmla="+- 0 5380 4728"/>
                  <a:gd name="T101" fmla="*/ T100 w 853"/>
                  <a:gd name="T102" fmla="+- 0 12384 11595"/>
                  <a:gd name="T103" fmla="*/ 12384 h 853"/>
                  <a:gd name="T104" fmla="+- 0 5435 4728"/>
                  <a:gd name="T105" fmla="*/ T104 w 853"/>
                  <a:gd name="T106" fmla="+- 0 12343 11595"/>
                  <a:gd name="T107" fmla="*/ 12343 h 853"/>
                  <a:gd name="T108" fmla="+- 0 5484 4728"/>
                  <a:gd name="T109" fmla="*/ T108 w 853"/>
                  <a:gd name="T110" fmla="+- 0 12293 11595"/>
                  <a:gd name="T111" fmla="*/ 12293 h 853"/>
                  <a:gd name="T112" fmla="+- 0 5523 4728"/>
                  <a:gd name="T113" fmla="*/ T112 w 853"/>
                  <a:gd name="T114" fmla="+- 0 12237 11595"/>
                  <a:gd name="T115" fmla="*/ 12237 h 853"/>
                  <a:gd name="T116" fmla="+- 0 5552 4728"/>
                  <a:gd name="T117" fmla="*/ T116 w 853"/>
                  <a:gd name="T118" fmla="+- 0 12177 11595"/>
                  <a:gd name="T119" fmla="*/ 12177 h 853"/>
                  <a:gd name="T120" fmla="+- 0 5571 4728"/>
                  <a:gd name="T121" fmla="*/ T120 w 853"/>
                  <a:gd name="T122" fmla="+- 0 12114 11595"/>
                  <a:gd name="T123" fmla="*/ 12114 h 853"/>
                  <a:gd name="T124" fmla="+- 0 5580 4728"/>
                  <a:gd name="T125" fmla="*/ T124 w 853"/>
                  <a:gd name="T126" fmla="+- 0 12049 11595"/>
                  <a:gd name="T127" fmla="*/ 12049 h 853"/>
                  <a:gd name="T128" fmla="+- 0 5581 4728"/>
                  <a:gd name="T129" fmla="*/ T128 w 853"/>
                  <a:gd name="T130" fmla="+- 0 12016 11595"/>
                  <a:gd name="T131" fmla="*/ 12016 h 853"/>
                  <a:gd name="T132" fmla="+- 0 5579 4728"/>
                  <a:gd name="T133" fmla="*/ T132 w 853"/>
                  <a:gd name="T134" fmla="+- 0 11983 11595"/>
                  <a:gd name="T135" fmla="*/ 11983 h 853"/>
                  <a:gd name="T136" fmla="+- 0 5568 4728"/>
                  <a:gd name="T137" fmla="*/ T136 w 853"/>
                  <a:gd name="T138" fmla="+- 0 11919 11595"/>
                  <a:gd name="T139" fmla="*/ 11919 h 853"/>
                  <a:gd name="T140" fmla="+- 0 5548 4728"/>
                  <a:gd name="T141" fmla="*/ T140 w 853"/>
                  <a:gd name="T142" fmla="+- 0 11856 11595"/>
                  <a:gd name="T143" fmla="*/ 11856 h 853"/>
                  <a:gd name="T144" fmla="+- 0 5517 4728"/>
                  <a:gd name="T145" fmla="*/ T144 w 853"/>
                  <a:gd name="T146" fmla="+- 0 11796 11595"/>
                  <a:gd name="T147" fmla="*/ 11796 h 853"/>
                  <a:gd name="T148" fmla="+- 0 5476 4728"/>
                  <a:gd name="T149" fmla="*/ T148 w 853"/>
                  <a:gd name="T150" fmla="+- 0 11742 11595"/>
                  <a:gd name="T151" fmla="*/ 11742 h 853"/>
                  <a:gd name="T152" fmla="+- 0 5426 4728"/>
                  <a:gd name="T153" fmla="*/ T152 w 853"/>
                  <a:gd name="T154" fmla="+- 0 11693 11595"/>
                  <a:gd name="T155" fmla="*/ 11693 h 853"/>
                  <a:gd name="T156" fmla="+- 0 5370 4728"/>
                  <a:gd name="T157" fmla="*/ T156 w 853"/>
                  <a:gd name="T158" fmla="+- 0 11653 11595"/>
                  <a:gd name="T159" fmla="*/ 11653 h 853"/>
                  <a:gd name="T160" fmla="+- 0 5310 4728"/>
                  <a:gd name="T161" fmla="*/ T160 w 853"/>
                  <a:gd name="T162" fmla="+- 0 11624 11595"/>
                  <a:gd name="T163" fmla="*/ 11624 h 853"/>
                  <a:gd name="T164" fmla="+- 0 5246 4728"/>
                  <a:gd name="T165" fmla="*/ T164 w 853"/>
                  <a:gd name="T166" fmla="+- 0 11605 11595"/>
                  <a:gd name="T167" fmla="*/ 11605 h 853"/>
                  <a:gd name="T168" fmla="+- 0 5181 4728"/>
                  <a:gd name="T169" fmla="*/ T168 w 853"/>
                  <a:gd name="T170" fmla="+- 0 11596 11595"/>
                  <a:gd name="T171" fmla="*/ 11596 h 853"/>
                  <a:gd name="T172" fmla="+- 0 5149 4728"/>
                  <a:gd name="T173" fmla="*/ T172 w 853"/>
                  <a:gd name="T174" fmla="+- 0 11595 11595"/>
                  <a:gd name="T175" fmla="*/ 11595 h 85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853" h="853">
                    <a:moveTo>
                      <a:pt x="421" y="0"/>
                    </a:moveTo>
                    <a:lnTo>
                      <a:pt x="356" y="6"/>
                    </a:lnTo>
                    <a:lnTo>
                      <a:pt x="292" y="22"/>
                    </a:lnTo>
                    <a:lnTo>
                      <a:pt x="230" y="48"/>
                    </a:lnTo>
                    <a:lnTo>
                      <a:pt x="173" y="84"/>
                    </a:lnTo>
                    <a:lnTo>
                      <a:pt x="121" y="129"/>
                    </a:lnTo>
                    <a:lnTo>
                      <a:pt x="77" y="183"/>
                    </a:lnTo>
                    <a:lnTo>
                      <a:pt x="42" y="241"/>
                    </a:lnTo>
                    <a:lnTo>
                      <a:pt x="18" y="303"/>
                    </a:lnTo>
                    <a:lnTo>
                      <a:pt x="4" y="367"/>
                    </a:lnTo>
                    <a:lnTo>
                      <a:pt x="0" y="433"/>
                    </a:lnTo>
                    <a:lnTo>
                      <a:pt x="2" y="465"/>
                    </a:lnTo>
                    <a:lnTo>
                      <a:pt x="13" y="530"/>
                    </a:lnTo>
                    <a:lnTo>
                      <a:pt x="33" y="593"/>
                    </a:lnTo>
                    <a:lnTo>
                      <a:pt x="64" y="652"/>
                    </a:lnTo>
                    <a:lnTo>
                      <a:pt x="105" y="707"/>
                    </a:lnTo>
                    <a:lnTo>
                      <a:pt x="155" y="756"/>
                    </a:lnTo>
                    <a:lnTo>
                      <a:pt x="211" y="795"/>
                    </a:lnTo>
                    <a:lnTo>
                      <a:pt x="271" y="824"/>
                    </a:lnTo>
                    <a:lnTo>
                      <a:pt x="335" y="843"/>
                    </a:lnTo>
                    <a:lnTo>
                      <a:pt x="400" y="852"/>
                    </a:lnTo>
                    <a:lnTo>
                      <a:pt x="432" y="853"/>
                    </a:lnTo>
                    <a:lnTo>
                      <a:pt x="465" y="852"/>
                    </a:lnTo>
                    <a:lnTo>
                      <a:pt x="530" y="841"/>
                    </a:lnTo>
                    <a:lnTo>
                      <a:pt x="592" y="820"/>
                    </a:lnTo>
                    <a:lnTo>
                      <a:pt x="652" y="789"/>
                    </a:lnTo>
                    <a:lnTo>
                      <a:pt x="707" y="748"/>
                    </a:lnTo>
                    <a:lnTo>
                      <a:pt x="756" y="698"/>
                    </a:lnTo>
                    <a:lnTo>
                      <a:pt x="795" y="642"/>
                    </a:lnTo>
                    <a:lnTo>
                      <a:pt x="824" y="582"/>
                    </a:lnTo>
                    <a:lnTo>
                      <a:pt x="843" y="519"/>
                    </a:lnTo>
                    <a:lnTo>
                      <a:pt x="852" y="454"/>
                    </a:lnTo>
                    <a:lnTo>
                      <a:pt x="853" y="421"/>
                    </a:lnTo>
                    <a:lnTo>
                      <a:pt x="851" y="388"/>
                    </a:lnTo>
                    <a:lnTo>
                      <a:pt x="840" y="324"/>
                    </a:lnTo>
                    <a:lnTo>
                      <a:pt x="820" y="261"/>
                    </a:lnTo>
                    <a:lnTo>
                      <a:pt x="789" y="201"/>
                    </a:lnTo>
                    <a:lnTo>
                      <a:pt x="748" y="147"/>
                    </a:lnTo>
                    <a:lnTo>
                      <a:pt x="698" y="98"/>
                    </a:lnTo>
                    <a:lnTo>
                      <a:pt x="642" y="58"/>
                    </a:lnTo>
                    <a:lnTo>
                      <a:pt x="582" y="29"/>
                    </a:lnTo>
                    <a:lnTo>
                      <a:pt x="518" y="10"/>
                    </a:lnTo>
                    <a:lnTo>
                      <a:pt x="453" y="1"/>
                    </a:lnTo>
                    <a:lnTo>
                      <a:pt x="421"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 name="Group 14"/>
            <p:cNvGrpSpPr>
              <a:grpSpLocks/>
            </p:cNvGrpSpPr>
            <p:nvPr userDrawn="1"/>
          </p:nvGrpSpPr>
          <p:grpSpPr bwMode="auto">
            <a:xfrm>
              <a:off x="0" y="7381"/>
              <a:ext cx="5161" cy="4647"/>
              <a:chOff x="0" y="7381"/>
              <a:chExt cx="5161" cy="4647"/>
            </a:xfrm>
          </p:grpSpPr>
          <p:sp>
            <p:nvSpPr>
              <p:cNvPr id="130" name="Freeform 134"/>
              <p:cNvSpPr>
                <a:spLocks/>
              </p:cNvSpPr>
              <p:nvPr userDrawn="1"/>
            </p:nvSpPr>
            <p:spPr bwMode="auto">
              <a:xfrm>
                <a:off x="0" y="7380"/>
                <a:ext cx="5160" cy="4649"/>
              </a:xfrm>
              <a:custGeom>
                <a:avLst/>
                <a:gdLst>
                  <a:gd name="T0" fmla="*/ 0 w 5161"/>
                  <a:gd name="T1" fmla="+- 0 7381 7381"/>
                  <a:gd name="T2" fmla="*/ 7381 h 4647"/>
                  <a:gd name="T3" fmla="*/ 0 w 5161"/>
                  <a:gd name="T4" fmla="+- 0 7404 7381"/>
                  <a:gd name="T5" fmla="*/ 7404 h 4647"/>
                  <a:gd name="T6" fmla="*/ 358 w 5161"/>
                  <a:gd name="T7" fmla="+- 0 7695 7381"/>
                  <a:gd name="T8" fmla="*/ 7695 h 4647"/>
                  <a:gd name="T9" fmla="*/ 937 w 5161"/>
                  <a:gd name="T10" fmla="+- 0 8177 7381"/>
                  <a:gd name="T11" fmla="*/ 8177 h 4647"/>
                  <a:gd name="T12" fmla="*/ 1517 w 5161"/>
                  <a:gd name="T13" fmla="+- 0 8673 7381"/>
                  <a:gd name="T14" fmla="*/ 8673 h 4647"/>
                  <a:gd name="T15" fmla="*/ 2100 w 5161"/>
                  <a:gd name="T16" fmla="+- 0 9184 7381"/>
                  <a:gd name="T17" fmla="*/ 9184 h 4647"/>
                  <a:gd name="T18" fmla="*/ 2689 w 5161"/>
                  <a:gd name="T19" fmla="+- 0 9712 7381"/>
                  <a:gd name="T20" fmla="*/ 9712 h 4647"/>
                  <a:gd name="T21" fmla="*/ 3286 w 5161"/>
                  <a:gd name="T22" fmla="+- 0 10258 7381"/>
                  <a:gd name="T23" fmla="*/ 10258 h 4647"/>
                  <a:gd name="T24" fmla="*/ 3893 w 5161"/>
                  <a:gd name="T25" fmla="+- 0 10825 7381"/>
                  <a:gd name="T26" fmla="*/ 10825 h 4647"/>
                  <a:gd name="T27" fmla="*/ 4513 w 5161"/>
                  <a:gd name="T28" fmla="+- 0 11415 7381"/>
                  <a:gd name="T29" fmla="*/ 11415 h 4647"/>
                  <a:gd name="T30" fmla="*/ 5148 w 5161"/>
                  <a:gd name="T31" fmla="+- 0 12028 7381"/>
                  <a:gd name="T32" fmla="*/ 12028 h 4647"/>
                  <a:gd name="T33" fmla="*/ 5161 w 5161"/>
                  <a:gd name="T34" fmla="+- 0 12015 7381"/>
                  <a:gd name="T35" fmla="*/ 12015 h 4647"/>
                  <a:gd name="T36" fmla="*/ 4525 w 5161"/>
                  <a:gd name="T37" fmla="+- 0 11402 7381"/>
                  <a:gd name="T38" fmla="*/ 11402 h 4647"/>
                  <a:gd name="T39" fmla="*/ 3905 w 5161"/>
                  <a:gd name="T40" fmla="+- 0 10812 7381"/>
                  <a:gd name="T41" fmla="*/ 10812 h 4647"/>
                  <a:gd name="T42" fmla="*/ 3298 w 5161"/>
                  <a:gd name="T43" fmla="+- 0 10245 7381"/>
                  <a:gd name="T44" fmla="*/ 10245 h 4647"/>
                  <a:gd name="T45" fmla="*/ 2701 w 5161"/>
                  <a:gd name="T46" fmla="+- 0 9699 7381"/>
                  <a:gd name="T47" fmla="*/ 9699 h 4647"/>
                  <a:gd name="T48" fmla="*/ 2112 w 5161"/>
                  <a:gd name="T49" fmla="+- 0 9171 7381"/>
                  <a:gd name="T50" fmla="*/ 9171 h 4647"/>
                  <a:gd name="T51" fmla="*/ 1528 w 5161"/>
                  <a:gd name="T52" fmla="+- 0 8660 7381"/>
                  <a:gd name="T53" fmla="*/ 8660 h 4647"/>
                  <a:gd name="T54" fmla="*/ 948 w 5161"/>
                  <a:gd name="T55" fmla="+- 0 8164 7381"/>
                  <a:gd name="T56" fmla="*/ 8164 h 4647"/>
                  <a:gd name="T57" fmla="*/ 369 w 5161"/>
                  <a:gd name="T58" fmla="+- 0 7681 7381"/>
                  <a:gd name="T59" fmla="*/ 7681 h 4647"/>
                  <a:gd name="T60" fmla="*/ 0 w 5161"/>
                  <a:gd name="T61" fmla="+- 0 7381 7381"/>
                  <a:gd name="T62" fmla="*/ 7381 h 464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5161" h="4647">
                    <a:moveTo>
                      <a:pt x="0" y="0"/>
                    </a:moveTo>
                    <a:lnTo>
                      <a:pt x="0" y="23"/>
                    </a:lnTo>
                    <a:lnTo>
                      <a:pt x="358" y="314"/>
                    </a:lnTo>
                    <a:lnTo>
                      <a:pt x="937" y="796"/>
                    </a:lnTo>
                    <a:lnTo>
                      <a:pt x="1517" y="1292"/>
                    </a:lnTo>
                    <a:lnTo>
                      <a:pt x="2100" y="1803"/>
                    </a:lnTo>
                    <a:lnTo>
                      <a:pt x="2689" y="2331"/>
                    </a:lnTo>
                    <a:lnTo>
                      <a:pt x="3286" y="2877"/>
                    </a:lnTo>
                    <a:lnTo>
                      <a:pt x="3893" y="3444"/>
                    </a:lnTo>
                    <a:lnTo>
                      <a:pt x="4513" y="4034"/>
                    </a:lnTo>
                    <a:lnTo>
                      <a:pt x="5148" y="4647"/>
                    </a:lnTo>
                    <a:lnTo>
                      <a:pt x="5161" y="4634"/>
                    </a:lnTo>
                    <a:lnTo>
                      <a:pt x="4525" y="4021"/>
                    </a:lnTo>
                    <a:lnTo>
                      <a:pt x="3905" y="3431"/>
                    </a:lnTo>
                    <a:lnTo>
                      <a:pt x="3298" y="2864"/>
                    </a:lnTo>
                    <a:lnTo>
                      <a:pt x="2701" y="2318"/>
                    </a:lnTo>
                    <a:lnTo>
                      <a:pt x="2112" y="1790"/>
                    </a:lnTo>
                    <a:lnTo>
                      <a:pt x="1528" y="1279"/>
                    </a:lnTo>
                    <a:lnTo>
                      <a:pt x="948" y="783"/>
                    </a:lnTo>
                    <a:lnTo>
                      <a:pt x="369" y="300"/>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1" name="Group 15"/>
            <p:cNvGrpSpPr>
              <a:grpSpLocks/>
            </p:cNvGrpSpPr>
            <p:nvPr userDrawn="1"/>
          </p:nvGrpSpPr>
          <p:grpSpPr bwMode="auto">
            <a:xfrm>
              <a:off x="0" y="7939"/>
              <a:ext cx="5158" cy="4086"/>
              <a:chOff x="0" y="7939"/>
              <a:chExt cx="5158" cy="4086"/>
            </a:xfrm>
          </p:grpSpPr>
          <p:sp>
            <p:nvSpPr>
              <p:cNvPr id="129" name="Freeform 133"/>
              <p:cNvSpPr>
                <a:spLocks/>
              </p:cNvSpPr>
              <p:nvPr userDrawn="1"/>
            </p:nvSpPr>
            <p:spPr bwMode="auto">
              <a:xfrm>
                <a:off x="0" y="7940"/>
                <a:ext cx="5156" cy="4085"/>
              </a:xfrm>
              <a:custGeom>
                <a:avLst/>
                <a:gdLst>
                  <a:gd name="T0" fmla="*/ 0 w 5158"/>
                  <a:gd name="T1" fmla="+- 0 7939 7939"/>
                  <a:gd name="T2" fmla="*/ 7939 h 4086"/>
                  <a:gd name="T3" fmla="*/ 0 w 5158"/>
                  <a:gd name="T4" fmla="+- 0 7949 7939"/>
                  <a:gd name="T5" fmla="*/ 7949 h 4086"/>
                  <a:gd name="T6" fmla="*/ 216 w 5158"/>
                  <a:gd name="T7" fmla="+- 0 8075 7939"/>
                  <a:gd name="T8" fmla="*/ 8075 h 4086"/>
                  <a:gd name="T9" fmla="*/ 831 w 5158"/>
                  <a:gd name="T10" fmla="+- 0 8463 7939"/>
                  <a:gd name="T11" fmla="*/ 8463 h 4086"/>
                  <a:gd name="T12" fmla="*/ 1441 w 5158"/>
                  <a:gd name="T13" fmla="+- 0 8879 7939"/>
                  <a:gd name="T14" fmla="*/ 8879 h 4086"/>
                  <a:gd name="T15" fmla="*/ 2049 w 5158"/>
                  <a:gd name="T16" fmla="+- 0 9324 7939"/>
                  <a:gd name="T17" fmla="*/ 9324 h 4086"/>
                  <a:gd name="T18" fmla="*/ 2658 w 5158"/>
                  <a:gd name="T19" fmla="+- 0 9799 7939"/>
                  <a:gd name="T20" fmla="*/ 9799 h 4086"/>
                  <a:gd name="T21" fmla="*/ 3270 w 5158"/>
                  <a:gd name="T22" fmla="+- 0 10305 7939"/>
                  <a:gd name="T23" fmla="*/ 10305 h 4086"/>
                  <a:gd name="T24" fmla="*/ 3888 w 5158"/>
                  <a:gd name="T25" fmla="+- 0 10844 7939"/>
                  <a:gd name="T26" fmla="*/ 10844 h 4086"/>
                  <a:gd name="T27" fmla="*/ 4514 w 5158"/>
                  <a:gd name="T28" fmla="+- 0 11417 7939"/>
                  <a:gd name="T29" fmla="*/ 11417 h 4086"/>
                  <a:gd name="T30" fmla="*/ 5151 w 5158"/>
                  <a:gd name="T31" fmla="+- 0 12025 7939"/>
                  <a:gd name="T32" fmla="*/ 12025 h 4086"/>
                  <a:gd name="T33" fmla="*/ 5158 w 5158"/>
                  <a:gd name="T34" fmla="+- 0 12019 7939"/>
                  <a:gd name="T35" fmla="*/ 12019 h 4086"/>
                  <a:gd name="T36" fmla="*/ 4520 w 5158"/>
                  <a:gd name="T37" fmla="+- 0 11410 7939"/>
                  <a:gd name="T38" fmla="*/ 11410 h 4086"/>
                  <a:gd name="T39" fmla="*/ 3894 w 5158"/>
                  <a:gd name="T40" fmla="+- 0 10837 7939"/>
                  <a:gd name="T41" fmla="*/ 10837 h 4086"/>
                  <a:gd name="T42" fmla="*/ 3276 w 5158"/>
                  <a:gd name="T43" fmla="+- 0 10298 7939"/>
                  <a:gd name="T44" fmla="*/ 10298 h 4086"/>
                  <a:gd name="T45" fmla="*/ 2663 w 5158"/>
                  <a:gd name="T46" fmla="+- 0 9792 7939"/>
                  <a:gd name="T47" fmla="*/ 9792 h 4086"/>
                  <a:gd name="T48" fmla="*/ 2054 w 5158"/>
                  <a:gd name="T49" fmla="+- 0 9317 7939"/>
                  <a:gd name="T50" fmla="*/ 9317 h 4086"/>
                  <a:gd name="T51" fmla="*/ 1446 w 5158"/>
                  <a:gd name="T52" fmla="+- 0 8872 7939"/>
                  <a:gd name="T53" fmla="*/ 8872 h 4086"/>
                  <a:gd name="T54" fmla="*/ 835 w 5158"/>
                  <a:gd name="T55" fmla="+- 0 8456 7939"/>
                  <a:gd name="T56" fmla="*/ 8456 h 4086"/>
                  <a:gd name="T57" fmla="*/ 221 w 5158"/>
                  <a:gd name="T58" fmla="+- 0 8067 7939"/>
                  <a:gd name="T59" fmla="*/ 8067 h 4086"/>
                  <a:gd name="T60" fmla="*/ 0 w 5158"/>
                  <a:gd name="T61" fmla="+- 0 7939 7939"/>
                  <a:gd name="T62" fmla="*/ 7939 h 408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5158" h="4086">
                    <a:moveTo>
                      <a:pt x="0" y="0"/>
                    </a:moveTo>
                    <a:lnTo>
                      <a:pt x="0" y="10"/>
                    </a:lnTo>
                    <a:lnTo>
                      <a:pt x="216" y="136"/>
                    </a:lnTo>
                    <a:lnTo>
                      <a:pt x="831" y="524"/>
                    </a:lnTo>
                    <a:lnTo>
                      <a:pt x="1441" y="940"/>
                    </a:lnTo>
                    <a:lnTo>
                      <a:pt x="2049" y="1385"/>
                    </a:lnTo>
                    <a:lnTo>
                      <a:pt x="2658" y="1860"/>
                    </a:lnTo>
                    <a:lnTo>
                      <a:pt x="3270" y="2366"/>
                    </a:lnTo>
                    <a:lnTo>
                      <a:pt x="3888" y="2905"/>
                    </a:lnTo>
                    <a:lnTo>
                      <a:pt x="4514" y="3478"/>
                    </a:lnTo>
                    <a:lnTo>
                      <a:pt x="5151" y="4086"/>
                    </a:lnTo>
                    <a:lnTo>
                      <a:pt x="5158" y="4080"/>
                    </a:lnTo>
                    <a:lnTo>
                      <a:pt x="4520" y="3471"/>
                    </a:lnTo>
                    <a:lnTo>
                      <a:pt x="3894" y="2898"/>
                    </a:lnTo>
                    <a:lnTo>
                      <a:pt x="3276" y="2359"/>
                    </a:lnTo>
                    <a:lnTo>
                      <a:pt x="2663" y="1853"/>
                    </a:lnTo>
                    <a:lnTo>
                      <a:pt x="2054" y="1378"/>
                    </a:lnTo>
                    <a:lnTo>
                      <a:pt x="1446" y="933"/>
                    </a:lnTo>
                    <a:lnTo>
                      <a:pt x="835" y="517"/>
                    </a:lnTo>
                    <a:lnTo>
                      <a:pt x="221" y="128"/>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2" name="Group 16"/>
            <p:cNvGrpSpPr>
              <a:grpSpLocks/>
            </p:cNvGrpSpPr>
            <p:nvPr userDrawn="1"/>
          </p:nvGrpSpPr>
          <p:grpSpPr bwMode="auto">
            <a:xfrm>
              <a:off x="0" y="8307"/>
              <a:ext cx="5158" cy="3718"/>
              <a:chOff x="0" y="8307"/>
              <a:chExt cx="5158" cy="3718"/>
            </a:xfrm>
          </p:grpSpPr>
          <p:sp>
            <p:nvSpPr>
              <p:cNvPr id="128" name="Freeform 132"/>
              <p:cNvSpPr>
                <a:spLocks/>
              </p:cNvSpPr>
              <p:nvPr userDrawn="1"/>
            </p:nvSpPr>
            <p:spPr bwMode="auto">
              <a:xfrm>
                <a:off x="0" y="8306"/>
                <a:ext cx="5156" cy="3719"/>
              </a:xfrm>
              <a:custGeom>
                <a:avLst/>
                <a:gdLst>
                  <a:gd name="T0" fmla="*/ 0 w 5158"/>
                  <a:gd name="T1" fmla="+- 0 8307 8307"/>
                  <a:gd name="T2" fmla="*/ 8307 h 3718"/>
                  <a:gd name="T3" fmla="*/ 0 w 5158"/>
                  <a:gd name="T4" fmla="+- 0 8317 8307"/>
                  <a:gd name="T5" fmla="*/ 8317 h 3718"/>
                  <a:gd name="T6" fmla="*/ 196 w 5158"/>
                  <a:gd name="T7" fmla="+- 0 8402 8307"/>
                  <a:gd name="T8" fmla="*/ 8402 h 3718"/>
                  <a:gd name="T9" fmla="*/ 691 w 5158"/>
                  <a:gd name="T10" fmla="+- 0 8644 8307"/>
                  <a:gd name="T11" fmla="*/ 8644 h 3718"/>
                  <a:gd name="T12" fmla="*/ 1182 w 5158"/>
                  <a:gd name="T13" fmla="+- 0 8912 8307"/>
                  <a:gd name="T14" fmla="*/ 8912 h 3718"/>
                  <a:gd name="T15" fmla="*/ 1672 w 5158"/>
                  <a:gd name="T16" fmla="+- 0 9205 8307"/>
                  <a:gd name="T17" fmla="*/ 9205 h 3718"/>
                  <a:gd name="T18" fmla="*/ 2160 w 5158"/>
                  <a:gd name="T19" fmla="+- 0 9525 8307"/>
                  <a:gd name="T20" fmla="*/ 9525 h 3718"/>
                  <a:gd name="T21" fmla="*/ 2650 w 5158"/>
                  <a:gd name="T22" fmla="+- 0 9872 8307"/>
                  <a:gd name="T23" fmla="*/ 9872 h 3718"/>
                  <a:gd name="T24" fmla="*/ 3141 w 5158"/>
                  <a:gd name="T25" fmla="+- 0 10246 8307"/>
                  <a:gd name="T26" fmla="*/ 10246 h 3718"/>
                  <a:gd name="T27" fmla="*/ 3635 w 5158"/>
                  <a:gd name="T28" fmla="+- 0 10648 8307"/>
                  <a:gd name="T29" fmla="*/ 10648 h 3718"/>
                  <a:gd name="T30" fmla="*/ 4134 w 5158"/>
                  <a:gd name="T31" fmla="+- 0 11078 8307"/>
                  <a:gd name="T32" fmla="*/ 11078 h 3718"/>
                  <a:gd name="T33" fmla="*/ 4639 w 5158"/>
                  <a:gd name="T34" fmla="+- 0 11537 8307"/>
                  <a:gd name="T35" fmla="*/ 11537 h 3718"/>
                  <a:gd name="T36" fmla="*/ 5151 w 5158"/>
                  <a:gd name="T37" fmla="+- 0 12025 8307"/>
                  <a:gd name="T38" fmla="*/ 12025 h 3718"/>
                  <a:gd name="T39" fmla="*/ 5158 w 5158"/>
                  <a:gd name="T40" fmla="+- 0 12019 8307"/>
                  <a:gd name="T41" fmla="*/ 12019 h 3718"/>
                  <a:gd name="T42" fmla="*/ 4645 w 5158"/>
                  <a:gd name="T43" fmla="+- 0 11531 8307"/>
                  <a:gd name="T44" fmla="*/ 11531 h 3718"/>
                  <a:gd name="T45" fmla="*/ 4140 w 5158"/>
                  <a:gd name="T46" fmla="+- 0 11072 8307"/>
                  <a:gd name="T47" fmla="*/ 11072 h 3718"/>
                  <a:gd name="T48" fmla="*/ 3641 w 5158"/>
                  <a:gd name="T49" fmla="+- 0 10642 8307"/>
                  <a:gd name="T50" fmla="*/ 10642 h 3718"/>
                  <a:gd name="T51" fmla="*/ 3146 w 5158"/>
                  <a:gd name="T52" fmla="+- 0 10239 8307"/>
                  <a:gd name="T53" fmla="*/ 10239 h 3718"/>
                  <a:gd name="T54" fmla="*/ 2655 w 5158"/>
                  <a:gd name="T55" fmla="+- 0 9865 8307"/>
                  <a:gd name="T56" fmla="*/ 9865 h 3718"/>
                  <a:gd name="T57" fmla="*/ 2165 w 5158"/>
                  <a:gd name="T58" fmla="+- 0 9518 8307"/>
                  <a:gd name="T59" fmla="*/ 9518 h 3718"/>
                  <a:gd name="T60" fmla="*/ 1676 w 5158"/>
                  <a:gd name="T61" fmla="+- 0 9198 8307"/>
                  <a:gd name="T62" fmla="*/ 9198 h 3718"/>
                  <a:gd name="T63" fmla="*/ 1187 w 5158"/>
                  <a:gd name="T64" fmla="+- 0 8904 8307"/>
                  <a:gd name="T65" fmla="*/ 8904 h 3718"/>
                  <a:gd name="T66" fmla="*/ 695 w 5158"/>
                  <a:gd name="T67" fmla="+- 0 8636 8307"/>
                  <a:gd name="T68" fmla="*/ 8636 h 3718"/>
                  <a:gd name="T69" fmla="*/ 200 w 5158"/>
                  <a:gd name="T70" fmla="+- 0 8394 8307"/>
                  <a:gd name="T71" fmla="*/ 8394 h 3718"/>
                  <a:gd name="T72" fmla="*/ 0 w 5158"/>
                  <a:gd name="T73" fmla="+- 0 8307 8307"/>
                  <a:gd name="T74" fmla="*/ 8307 h 3718"/>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Lst>
                <a:rect l="0" t="0" r="r" b="b"/>
                <a:pathLst>
                  <a:path w="5158" h="3718">
                    <a:moveTo>
                      <a:pt x="0" y="0"/>
                    </a:moveTo>
                    <a:lnTo>
                      <a:pt x="0" y="10"/>
                    </a:lnTo>
                    <a:lnTo>
                      <a:pt x="196" y="95"/>
                    </a:lnTo>
                    <a:lnTo>
                      <a:pt x="691" y="337"/>
                    </a:lnTo>
                    <a:lnTo>
                      <a:pt x="1182" y="605"/>
                    </a:lnTo>
                    <a:lnTo>
                      <a:pt x="1672" y="898"/>
                    </a:lnTo>
                    <a:lnTo>
                      <a:pt x="2160" y="1218"/>
                    </a:lnTo>
                    <a:lnTo>
                      <a:pt x="2650" y="1565"/>
                    </a:lnTo>
                    <a:lnTo>
                      <a:pt x="3141" y="1939"/>
                    </a:lnTo>
                    <a:lnTo>
                      <a:pt x="3635" y="2341"/>
                    </a:lnTo>
                    <a:lnTo>
                      <a:pt x="4134" y="2771"/>
                    </a:lnTo>
                    <a:lnTo>
                      <a:pt x="4639" y="3230"/>
                    </a:lnTo>
                    <a:lnTo>
                      <a:pt x="5151" y="3718"/>
                    </a:lnTo>
                    <a:lnTo>
                      <a:pt x="5158" y="3712"/>
                    </a:lnTo>
                    <a:lnTo>
                      <a:pt x="4645" y="3224"/>
                    </a:lnTo>
                    <a:lnTo>
                      <a:pt x="4140" y="2765"/>
                    </a:lnTo>
                    <a:lnTo>
                      <a:pt x="3641" y="2335"/>
                    </a:lnTo>
                    <a:lnTo>
                      <a:pt x="3146" y="1932"/>
                    </a:lnTo>
                    <a:lnTo>
                      <a:pt x="2655" y="1558"/>
                    </a:lnTo>
                    <a:lnTo>
                      <a:pt x="2165" y="1211"/>
                    </a:lnTo>
                    <a:lnTo>
                      <a:pt x="1676" y="891"/>
                    </a:lnTo>
                    <a:lnTo>
                      <a:pt x="1187" y="597"/>
                    </a:lnTo>
                    <a:lnTo>
                      <a:pt x="695" y="329"/>
                    </a:lnTo>
                    <a:lnTo>
                      <a:pt x="200" y="87"/>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3" name="Group 17"/>
            <p:cNvGrpSpPr>
              <a:grpSpLocks/>
            </p:cNvGrpSpPr>
            <p:nvPr userDrawn="1"/>
          </p:nvGrpSpPr>
          <p:grpSpPr bwMode="auto">
            <a:xfrm>
              <a:off x="0" y="8526"/>
              <a:ext cx="5158" cy="3499"/>
              <a:chOff x="0" y="8526"/>
              <a:chExt cx="5158" cy="3499"/>
            </a:xfrm>
          </p:grpSpPr>
          <p:sp>
            <p:nvSpPr>
              <p:cNvPr id="127" name="Freeform 131"/>
              <p:cNvSpPr>
                <a:spLocks/>
              </p:cNvSpPr>
              <p:nvPr userDrawn="1"/>
            </p:nvSpPr>
            <p:spPr bwMode="auto">
              <a:xfrm>
                <a:off x="0" y="8528"/>
                <a:ext cx="5156" cy="3498"/>
              </a:xfrm>
              <a:custGeom>
                <a:avLst/>
                <a:gdLst>
                  <a:gd name="T0" fmla="*/ 0 w 5158"/>
                  <a:gd name="T1" fmla="+- 0 8526 8526"/>
                  <a:gd name="T2" fmla="*/ 8526 h 3499"/>
                  <a:gd name="T3" fmla="*/ 0 w 5158"/>
                  <a:gd name="T4" fmla="+- 0 8536 8526"/>
                  <a:gd name="T5" fmla="*/ 8536 h 3499"/>
                  <a:gd name="T6" fmla="*/ 19 w 5158"/>
                  <a:gd name="T7" fmla="+- 0 8542 8526"/>
                  <a:gd name="T8" fmla="*/ 8542 h 3499"/>
                  <a:gd name="T9" fmla="*/ 410 w 5158"/>
                  <a:gd name="T10" fmla="+- 0 8687 8526"/>
                  <a:gd name="T11" fmla="*/ 8687 h 3499"/>
                  <a:gd name="T12" fmla="*/ 800 w 5158"/>
                  <a:gd name="T13" fmla="+- 0 8852 8526"/>
                  <a:gd name="T14" fmla="*/ 8852 h 3499"/>
                  <a:gd name="T15" fmla="*/ 1188 w 5158"/>
                  <a:gd name="T16" fmla="+- 0 9037 8526"/>
                  <a:gd name="T17" fmla="*/ 9037 h 3499"/>
                  <a:gd name="T18" fmla="*/ 1576 w 5158"/>
                  <a:gd name="T19" fmla="+- 0 9242 8526"/>
                  <a:gd name="T20" fmla="*/ 9242 h 3499"/>
                  <a:gd name="T21" fmla="*/ 1964 w 5158"/>
                  <a:gd name="T22" fmla="+- 0 9468 8526"/>
                  <a:gd name="T23" fmla="*/ 9468 h 3499"/>
                  <a:gd name="T24" fmla="*/ 2352 w 5158"/>
                  <a:gd name="T25" fmla="+- 0 9714 8526"/>
                  <a:gd name="T26" fmla="*/ 9714 h 3499"/>
                  <a:gd name="T27" fmla="*/ 2742 w 5158"/>
                  <a:gd name="T28" fmla="+- 0 9981 8526"/>
                  <a:gd name="T29" fmla="*/ 9981 h 3499"/>
                  <a:gd name="T30" fmla="*/ 3134 w 5158"/>
                  <a:gd name="T31" fmla="+- 0 10269 8526"/>
                  <a:gd name="T32" fmla="*/ 10269 h 3499"/>
                  <a:gd name="T33" fmla="*/ 3530 w 5158"/>
                  <a:gd name="T34" fmla="+- 0 10577 8526"/>
                  <a:gd name="T35" fmla="*/ 10577 h 3499"/>
                  <a:gd name="T36" fmla="*/ 3928 w 5158"/>
                  <a:gd name="T37" fmla="+- 0 10907 8526"/>
                  <a:gd name="T38" fmla="*/ 10907 h 3499"/>
                  <a:gd name="T39" fmla="*/ 4331 w 5158"/>
                  <a:gd name="T40" fmla="+- 0 11258 8526"/>
                  <a:gd name="T41" fmla="*/ 11258 h 3499"/>
                  <a:gd name="T42" fmla="*/ 4738 w 5158"/>
                  <a:gd name="T43" fmla="+- 0 11631 8526"/>
                  <a:gd name="T44" fmla="*/ 11631 h 3499"/>
                  <a:gd name="T45" fmla="*/ 5151 w 5158"/>
                  <a:gd name="T46" fmla="+- 0 12025 8526"/>
                  <a:gd name="T47" fmla="*/ 12025 h 3499"/>
                  <a:gd name="T48" fmla="*/ 5158 w 5158"/>
                  <a:gd name="T49" fmla="+- 0 12019 8526"/>
                  <a:gd name="T50" fmla="*/ 12019 h 3499"/>
                  <a:gd name="T51" fmla="*/ 4744 w 5158"/>
                  <a:gd name="T52" fmla="+- 0 11624 8526"/>
                  <a:gd name="T53" fmla="*/ 11624 h 3499"/>
                  <a:gd name="T54" fmla="*/ 4337 w 5158"/>
                  <a:gd name="T55" fmla="+- 0 11252 8526"/>
                  <a:gd name="T56" fmla="*/ 11252 h 3499"/>
                  <a:gd name="T57" fmla="*/ 3934 w 5158"/>
                  <a:gd name="T58" fmla="+- 0 10900 8526"/>
                  <a:gd name="T59" fmla="*/ 10900 h 3499"/>
                  <a:gd name="T60" fmla="*/ 3535 w 5158"/>
                  <a:gd name="T61" fmla="+- 0 10570 8526"/>
                  <a:gd name="T62" fmla="*/ 10570 h 3499"/>
                  <a:gd name="T63" fmla="*/ 3140 w 5158"/>
                  <a:gd name="T64" fmla="+- 0 10262 8526"/>
                  <a:gd name="T65" fmla="*/ 10262 h 3499"/>
                  <a:gd name="T66" fmla="*/ 2747 w 5158"/>
                  <a:gd name="T67" fmla="+- 0 9974 8526"/>
                  <a:gd name="T68" fmla="*/ 9974 h 3499"/>
                  <a:gd name="T69" fmla="*/ 2357 w 5158"/>
                  <a:gd name="T70" fmla="+- 0 9707 8526"/>
                  <a:gd name="T71" fmla="*/ 9707 h 3499"/>
                  <a:gd name="T72" fmla="*/ 1968 w 5158"/>
                  <a:gd name="T73" fmla="+- 0 9460 8526"/>
                  <a:gd name="T74" fmla="*/ 9460 h 3499"/>
                  <a:gd name="T75" fmla="*/ 1580 w 5158"/>
                  <a:gd name="T76" fmla="+- 0 9234 8526"/>
                  <a:gd name="T77" fmla="*/ 9234 h 3499"/>
                  <a:gd name="T78" fmla="*/ 1192 w 5158"/>
                  <a:gd name="T79" fmla="+- 0 9029 8526"/>
                  <a:gd name="T80" fmla="*/ 9029 h 3499"/>
                  <a:gd name="T81" fmla="*/ 803 w 5158"/>
                  <a:gd name="T82" fmla="+- 0 8844 8526"/>
                  <a:gd name="T83" fmla="*/ 8844 h 3499"/>
                  <a:gd name="T84" fmla="*/ 414 w 5158"/>
                  <a:gd name="T85" fmla="+- 0 8678 8526"/>
                  <a:gd name="T86" fmla="*/ 8678 h 3499"/>
                  <a:gd name="T87" fmla="*/ 22 w 5158"/>
                  <a:gd name="T88" fmla="+- 0 8533 8526"/>
                  <a:gd name="T89" fmla="*/ 8533 h 3499"/>
                  <a:gd name="T90" fmla="*/ 0 w 5158"/>
                  <a:gd name="T91" fmla="+- 0 8526 8526"/>
                  <a:gd name="T92" fmla="*/ 8526 h 3499"/>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Lst>
                <a:rect l="0" t="0" r="r" b="b"/>
                <a:pathLst>
                  <a:path w="5158" h="3499">
                    <a:moveTo>
                      <a:pt x="0" y="0"/>
                    </a:moveTo>
                    <a:lnTo>
                      <a:pt x="0" y="10"/>
                    </a:lnTo>
                    <a:lnTo>
                      <a:pt x="19" y="16"/>
                    </a:lnTo>
                    <a:lnTo>
                      <a:pt x="410" y="161"/>
                    </a:lnTo>
                    <a:lnTo>
                      <a:pt x="800" y="326"/>
                    </a:lnTo>
                    <a:lnTo>
                      <a:pt x="1188" y="511"/>
                    </a:lnTo>
                    <a:lnTo>
                      <a:pt x="1576" y="716"/>
                    </a:lnTo>
                    <a:lnTo>
                      <a:pt x="1964" y="942"/>
                    </a:lnTo>
                    <a:lnTo>
                      <a:pt x="2352" y="1188"/>
                    </a:lnTo>
                    <a:lnTo>
                      <a:pt x="2742" y="1455"/>
                    </a:lnTo>
                    <a:lnTo>
                      <a:pt x="3134" y="1743"/>
                    </a:lnTo>
                    <a:lnTo>
                      <a:pt x="3530" y="2051"/>
                    </a:lnTo>
                    <a:lnTo>
                      <a:pt x="3928" y="2381"/>
                    </a:lnTo>
                    <a:lnTo>
                      <a:pt x="4331" y="2732"/>
                    </a:lnTo>
                    <a:lnTo>
                      <a:pt x="4738" y="3105"/>
                    </a:lnTo>
                    <a:lnTo>
                      <a:pt x="5151" y="3499"/>
                    </a:lnTo>
                    <a:lnTo>
                      <a:pt x="5158" y="3493"/>
                    </a:lnTo>
                    <a:lnTo>
                      <a:pt x="4744" y="3098"/>
                    </a:lnTo>
                    <a:lnTo>
                      <a:pt x="4337" y="2726"/>
                    </a:lnTo>
                    <a:lnTo>
                      <a:pt x="3934" y="2374"/>
                    </a:lnTo>
                    <a:lnTo>
                      <a:pt x="3535" y="2044"/>
                    </a:lnTo>
                    <a:lnTo>
                      <a:pt x="3140" y="1736"/>
                    </a:lnTo>
                    <a:lnTo>
                      <a:pt x="2747" y="1448"/>
                    </a:lnTo>
                    <a:lnTo>
                      <a:pt x="2357" y="1181"/>
                    </a:lnTo>
                    <a:lnTo>
                      <a:pt x="1968" y="934"/>
                    </a:lnTo>
                    <a:lnTo>
                      <a:pt x="1580" y="708"/>
                    </a:lnTo>
                    <a:lnTo>
                      <a:pt x="1192" y="503"/>
                    </a:lnTo>
                    <a:lnTo>
                      <a:pt x="803" y="318"/>
                    </a:lnTo>
                    <a:lnTo>
                      <a:pt x="414" y="152"/>
                    </a:lnTo>
                    <a:lnTo>
                      <a:pt x="22" y="7"/>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4" name="Group 18"/>
            <p:cNvGrpSpPr>
              <a:grpSpLocks/>
            </p:cNvGrpSpPr>
            <p:nvPr userDrawn="1"/>
          </p:nvGrpSpPr>
          <p:grpSpPr bwMode="auto">
            <a:xfrm>
              <a:off x="0" y="8663"/>
              <a:ext cx="5158" cy="3362"/>
              <a:chOff x="0" y="8663"/>
              <a:chExt cx="5158" cy="3362"/>
            </a:xfrm>
          </p:grpSpPr>
          <p:sp>
            <p:nvSpPr>
              <p:cNvPr id="126" name="Freeform 130"/>
              <p:cNvSpPr>
                <a:spLocks/>
              </p:cNvSpPr>
              <p:nvPr userDrawn="1"/>
            </p:nvSpPr>
            <p:spPr bwMode="auto">
              <a:xfrm>
                <a:off x="0" y="8664"/>
                <a:ext cx="5156" cy="3361"/>
              </a:xfrm>
              <a:custGeom>
                <a:avLst/>
                <a:gdLst>
                  <a:gd name="T0" fmla="*/ 0 w 5158"/>
                  <a:gd name="T1" fmla="+- 0 8663 8663"/>
                  <a:gd name="T2" fmla="*/ 8663 h 3362"/>
                  <a:gd name="T3" fmla="*/ 0 w 5158"/>
                  <a:gd name="T4" fmla="+- 0 8672 8663"/>
                  <a:gd name="T5" fmla="*/ 8672 h 3362"/>
                  <a:gd name="T6" fmla="*/ 225 w 5158"/>
                  <a:gd name="T7" fmla="+- 0 8735 8663"/>
                  <a:gd name="T8" fmla="*/ 8735 h 3362"/>
                  <a:gd name="T9" fmla="*/ 568 w 5158"/>
                  <a:gd name="T10" fmla="+- 0 8851 8663"/>
                  <a:gd name="T11" fmla="*/ 8851 h 3362"/>
                  <a:gd name="T12" fmla="*/ 911 w 5158"/>
                  <a:gd name="T13" fmla="+- 0 8985 8663"/>
                  <a:gd name="T14" fmla="*/ 8985 h 3362"/>
                  <a:gd name="T15" fmla="*/ 1254 w 5158"/>
                  <a:gd name="T16" fmla="+- 0 9137 8663"/>
                  <a:gd name="T17" fmla="*/ 9137 h 3362"/>
                  <a:gd name="T18" fmla="*/ 1597 w 5158"/>
                  <a:gd name="T19" fmla="+- 0 9307 8663"/>
                  <a:gd name="T20" fmla="*/ 9307 h 3362"/>
                  <a:gd name="T21" fmla="*/ 1941 w 5158"/>
                  <a:gd name="T22" fmla="+- 0 9495 8663"/>
                  <a:gd name="T23" fmla="*/ 9495 h 3362"/>
                  <a:gd name="T24" fmla="*/ 2286 w 5158"/>
                  <a:gd name="T25" fmla="+- 0 9702 8663"/>
                  <a:gd name="T26" fmla="*/ 9702 h 3362"/>
                  <a:gd name="T27" fmla="*/ 2633 w 5158"/>
                  <a:gd name="T28" fmla="+- 0 9927 8663"/>
                  <a:gd name="T29" fmla="*/ 9927 h 3362"/>
                  <a:gd name="T30" fmla="*/ 2982 w 5158"/>
                  <a:gd name="T31" fmla="+- 0 10171 8663"/>
                  <a:gd name="T32" fmla="*/ 10171 h 3362"/>
                  <a:gd name="T33" fmla="*/ 3334 w 5158"/>
                  <a:gd name="T34" fmla="+- 0 10433 8663"/>
                  <a:gd name="T35" fmla="*/ 10433 h 3362"/>
                  <a:gd name="T36" fmla="*/ 3689 w 5158"/>
                  <a:gd name="T37" fmla="+- 0 10714 8663"/>
                  <a:gd name="T38" fmla="*/ 10714 h 3362"/>
                  <a:gd name="T39" fmla="*/ 4048 w 5158"/>
                  <a:gd name="T40" fmla="+- 0 11013 8663"/>
                  <a:gd name="T41" fmla="*/ 11013 h 3362"/>
                  <a:gd name="T42" fmla="*/ 4411 w 5158"/>
                  <a:gd name="T43" fmla="+- 0 11332 8663"/>
                  <a:gd name="T44" fmla="*/ 11332 h 3362"/>
                  <a:gd name="T45" fmla="*/ 4779 w 5158"/>
                  <a:gd name="T46" fmla="+- 0 11669 8663"/>
                  <a:gd name="T47" fmla="*/ 11669 h 3362"/>
                  <a:gd name="T48" fmla="*/ 5151 w 5158"/>
                  <a:gd name="T49" fmla="+- 0 12025 8663"/>
                  <a:gd name="T50" fmla="*/ 12025 h 3362"/>
                  <a:gd name="T51" fmla="*/ 5158 w 5158"/>
                  <a:gd name="T52" fmla="+- 0 12019 8663"/>
                  <a:gd name="T53" fmla="*/ 12019 h 3362"/>
                  <a:gd name="T54" fmla="*/ 4785 w 5158"/>
                  <a:gd name="T55" fmla="+- 0 11662 8663"/>
                  <a:gd name="T56" fmla="*/ 11662 h 3362"/>
                  <a:gd name="T57" fmla="*/ 4417 w 5158"/>
                  <a:gd name="T58" fmla="+- 0 11325 8663"/>
                  <a:gd name="T59" fmla="*/ 11325 h 3362"/>
                  <a:gd name="T60" fmla="*/ 4054 w 5158"/>
                  <a:gd name="T61" fmla="+- 0 11007 8663"/>
                  <a:gd name="T62" fmla="*/ 11007 h 3362"/>
                  <a:gd name="T63" fmla="*/ 3695 w 5158"/>
                  <a:gd name="T64" fmla="+- 0 10707 8663"/>
                  <a:gd name="T65" fmla="*/ 10707 h 3362"/>
                  <a:gd name="T66" fmla="*/ 3339 w 5158"/>
                  <a:gd name="T67" fmla="+- 0 10426 8663"/>
                  <a:gd name="T68" fmla="*/ 10426 h 3362"/>
                  <a:gd name="T69" fmla="*/ 2987 w 5158"/>
                  <a:gd name="T70" fmla="+- 0 10164 8663"/>
                  <a:gd name="T71" fmla="*/ 10164 h 3362"/>
                  <a:gd name="T72" fmla="*/ 2638 w 5158"/>
                  <a:gd name="T73" fmla="+- 0 9920 8663"/>
                  <a:gd name="T74" fmla="*/ 9920 h 3362"/>
                  <a:gd name="T75" fmla="*/ 2290 w 5158"/>
                  <a:gd name="T76" fmla="+- 0 9695 8663"/>
                  <a:gd name="T77" fmla="*/ 9695 h 3362"/>
                  <a:gd name="T78" fmla="*/ 1945 w 5158"/>
                  <a:gd name="T79" fmla="+- 0 9488 8663"/>
                  <a:gd name="T80" fmla="*/ 9488 h 3362"/>
                  <a:gd name="T81" fmla="*/ 1601 w 5158"/>
                  <a:gd name="T82" fmla="+- 0 9299 8663"/>
                  <a:gd name="T83" fmla="*/ 9299 h 3362"/>
                  <a:gd name="T84" fmla="*/ 1257 w 5158"/>
                  <a:gd name="T85" fmla="+- 0 9129 8663"/>
                  <a:gd name="T86" fmla="*/ 9129 h 3362"/>
                  <a:gd name="T87" fmla="*/ 914 w 5158"/>
                  <a:gd name="T88" fmla="+- 0 8977 8663"/>
                  <a:gd name="T89" fmla="*/ 8977 h 3362"/>
                  <a:gd name="T90" fmla="*/ 571 w 5158"/>
                  <a:gd name="T91" fmla="+- 0 8843 8663"/>
                  <a:gd name="T92" fmla="*/ 8843 h 3362"/>
                  <a:gd name="T93" fmla="*/ 227 w 5158"/>
                  <a:gd name="T94" fmla="+- 0 8727 8663"/>
                  <a:gd name="T95" fmla="*/ 8727 h 3362"/>
                  <a:gd name="T96" fmla="*/ 0 w 5158"/>
                  <a:gd name="T97" fmla="+- 0 8663 8663"/>
                  <a:gd name="T98" fmla="*/ 8663 h 336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Lst>
                <a:rect l="0" t="0" r="r" b="b"/>
                <a:pathLst>
                  <a:path w="5158" h="3362">
                    <a:moveTo>
                      <a:pt x="0" y="0"/>
                    </a:moveTo>
                    <a:lnTo>
                      <a:pt x="0" y="9"/>
                    </a:lnTo>
                    <a:lnTo>
                      <a:pt x="225" y="72"/>
                    </a:lnTo>
                    <a:lnTo>
                      <a:pt x="568" y="188"/>
                    </a:lnTo>
                    <a:lnTo>
                      <a:pt x="911" y="322"/>
                    </a:lnTo>
                    <a:lnTo>
                      <a:pt x="1254" y="474"/>
                    </a:lnTo>
                    <a:lnTo>
                      <a:pt x="1597" y="644"/>
                    </a:lnTo>
                    <a:lnTo>
                      <a:pt x="1941" y="832"/>
                    </a:lnTo>
                    <a:lnTo>
                      <a:pt x="2286" y="1039"/>
                    </a:lnTo>
                    <a:lnTo>
                      <a:pt x="2633" y="1264"/>
                    </a:lnTo>
                    <a:lnTo>
                      <a:pt x="2982" y="1508"/>
                    </a:lnTo>
                    <a:lnTo>
                      <a:pt x="3334" y="1770"/>
                    </a:lnTo>
                    <a:lnTo>
                      <a:pt x="3689" y="2051"/>
                    </a:lnTo>
                    <a:lnTo>
                      <a:pt x="4048" y="2350"/>
                    </a:lnTo>
                    <a:lnTo>
                      <a:pt x="4411" y="2669"/>
                    </a:lnTo>
                    <a:lnTo>
                      <a:pt x="4779" y="3006"/>
                    </a:lnTo>
                    <a:lnTo>
                      <a:pt x="5151" y="3362"/>
                    </a:lnTo>
                    <a:lnTo>
                      <a:pt x="5158" y="3356"/>
                    </a:lnTo>
                    <a:lnTo>
                      <a:pt x="4785" y="2999"/>
                    </a:lnTo>
                    <a:lnTo>
                      <a:pt x="4417" y="2662"/>
                    </a:lnTo>
                    <a:lnTo>
                      <a:pt x="4054" y="2344"/>
                    </a:lnTo>
                    <a:lnTo>
                      <a:pt x="3695" y="2044"/>
                    </a:lnTo>
                    <a:lnTo>
                      <a:pt x="3339" y="1763"/>
                    </a:lnTo>
                    <a:lnTo>
                      <a:pt x="2987" y="1501"/>
                    </a:lnTo>
                    <a:lnTo>
                      <a:pt x="2638" y="1257"/>
                    </a:lnTo>
                    <a:lnTo>
                      <a:pt x="2290" y="1032"/>
                    </a:lnTo>
                    <a:lnTo>
                      <a:pt x="1945" y="825"/>
                    </a:lnTo>
                    <a:lnTo>
                      <a:pt x="1601" y="636"/>
                    </a:lnTo>
                    <a:lnTo>
                      <a:pt x="1257" y="466"/>
                    </a:lnTo>
                    <a:lnTo>
                      <a:pt x="914" y="314"/>
                    </a:lnTo>
                    <a:lnTo>
                      <a:pt x="571" y="180"/>
                    </a:lnTo>
                    <a:lnTo>
                      <a:pt x="227" y="64"/>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5" name="Group 19"/>
            <p:cNvGrpSpPr>
              <a:grpSpLocks/>
            </p:cNvGrpSpPr>
            <p:nvPr userDrawn="1"/>
          </p:nvGrpSpPr>
          <p:grpSpPr bwMode="auto">
            <a:xfrm>
              <a:off x="0" y="8777"/>
              <a:ext cx="5158" cy="3248"/>
              <a:chOff x="0" y="8777"/>
              <a:chExt cx="5158" cy="3248"/>
            </a:xfrm>
          </p:grpSpPr>
          <p:sp>
            <p:nvSpPr>
              <p:cNvPr id="125" name="Freeform 129"/>
              <p:cNvSpPr>
                <a:spLocks/>
              </p:cNvSpPr>
              <p:nvPr userDrawn="1"/>
            </p:nvSpPr>
            <p:spPr bwMode="auto">
              <a:xfrm>
                <a:off x="0" y="8777"/>
                <a:ext cx="5156" cy="3249"/>
              </a:xfrm>
              <a:custGeom>
                <a:avLst/>
                <a:gdLst>
                  <a:gd name="T0" fmla="*/ 0 w 5158"/>
                  <a:gd name="T1" fmla="+- 0 8777 8777"/>
                  <a:gd name="T2" fmla="*/ 8777 h 3248"/>
                  <a:gd name="T3" fmla="*/ 0 w 5158"/>
                  <a:gd name="T4" fmla="+- 0 8786 8777"/>
                  <a:gd name="T5" fmla="*/ 8786 h 3248"/>
                  <a:gd name="T6" fmla="*/ 22 w 5158"/>
                  <a:gd name="T7" fmla="+- 0 8790 8777"/>
                  <a:gd name="T8" fmla="*/ 8790 h 3248"/>
                  <a:gd name="T9" fmla="*/ 330 w 5158"/>
                  <a:gd name="T10" fmla="+- 0 8866 8777"/>
                  <a:gd name="T11" fmla="*/ 8866 h 3248"/>
                  <a:gd name="T12" fmla="*/ 639 w 5158"/>
                  <a:gd name="T13" fmla="+- 0 8958 8777"/>
                  <a:gd name="T14" fmla="*/ 8958 h 3248"/>
                  <a:gd name="T15" fmla="*/ 947 w 5158"/>
                  <a:gd name="T16" fmla="+- 0 9066 8777"/>
                  <a:gd name="T17" fmla="*/ 9066 h 3248"/>
                  <a:gd name="T18" fmla="*/ 1257 w 5158"/>
                  <a:gd name="T19" fmla="+- 0 9192 8777"/>
                  <a:gd name="T20" fmla="*/ 9192 h 3248"/>
                  <a:gd name="T21" fmla="*/ 1567 w 5158"/>
                  <a:gd name="T22" fmla="+- 0 9334 8777"/>
                  <a:gd name="T23" fmla="*/ 9334 h 3248"/>
                  <a:gd name="T24" fmla="*/ 1879 w 5158"/>
                  <a:gd name="T25" fmla="+- 0 9494 8777"/>
                  <a:gd name="T26" fmla="*/ 9494 h 3248"/>
                  <a:gd name="T27" fmla="*/ 2192 w 5158"/>
                  <a:gd name="T28" fmla="+- 0 9670 8777"/>
                  <a:gd name="T29" fmla="*/ 9670 h 3248"/>
                  <a:gd name="T30" fmla="*/ 2508 w 5158"/>
                  <a:gd name="T31" fmla="+- 0 9864 8777"/>
                  <a:gd name="T32" fmla="*/ 9864 h 3248"/>
                  <a:gd name="T33" fmla="*/ 2826 w 5158"/>
                  <a:gd name="T34" fmla="+- 0 10074 8777"/>
                  <a:gd name="T35" fmla="*/ 10074 h 3248"/>
                  <a:gd name="T36" fmla="*/ 3146 w 5158"/>
                  <a:gd name="T37" fmla="+- 0 10301 8777"/>
                  <a:gd name="T38" fmla="*/ 10301 h 3248"/>
                  <a:gd name="T39" fmla="*/ 3471 w 5158"/>
                  <a:gd name="T40" fmla="+- 0 10546 8777"/>
                  <a:gd name="T41" fmla="*/ 10546 h 3248"/>
                  <a:gd name="T42" fmla="*/ 3798 w 5158"/>
                  <a:gd name="T43" fmla="+- 0 10807 8777"/>
                  <a:gd name="T44" fmla="*/ 10807 h 3248"/>
                  <a:gd name="T45" fmla="*/ 4130 w 5158"/>
                  <a:gd name="T46" fmla="+- 0 11086 8777"/>
                  <a:gd name="T47" fmla="*/ 11086 h 3248"/>
                  <a:gd name="T48" fmla="*/ 4465 w 5158"/>
                  <a:gd name="T49" fmla="+- 0 11382 8777"/>
                  <a:gd name="T50" fmla="*/ 11382 h 3248"/>
                  <a:gd name="T51" fmla="*/ 4806 w 5158"/>
                  <a:gd name="T52" fmla="+- 0 11695 8777"/>
                  <a:gd name="T53" fmla="*/ 11695 h 3248"/>
                  <a:gd name="T54" fmla="*/ 5151 w 5158"/>
                  <a:gd name="T55" fmla="+- 0 12025 8777"/>
                  <a:gd name="T56" fmla="*/ 12025 h 3248"/>
                  <a:gd name="T57" fmla="*/ 5158 w 5158"/>
                  <a:gd name="T58" fmla="+- 0 12019 8777"/>
                  <a:gd name="T59" fmla="*/ 12019 h 3248"/>
                  <a:gd name="T60" fmla="*/ 4812 w 5158"/>
                  <a:gd name="T61" fmla="+- 0 11688 8777"/>
                  <a:gd name="T62" fmla="*/ 11688 h 3248"/>
                  <a:gd name="T63" fmla="*/ 4471 w 5158"/>
                  <a:gd name="T64" fmla="+- 0 11375 8777"/>
                  <a:gd name="T65" fmla="*/ 11375 h 3248"/>
                  <a:gd name="T66" fmla="*/ 4135 w 5158"/>
                  <a:gd name="T67" fmla="+- 0 11079 8777"/>
                  <a:gd name="T68" fmla="*/ 11079 h 3248"/>
                  <a:gd name="T69" fmla="*/ 3804 w 5158"/>
                  <a:gd name="T70" fmla="+- 0 10800 8777"/>
                  <a:gd name="T71" fmla="*/ 10800 h 3248"/>
                  <a:gd name="T72" fmla="*/ 3476 w 5158"/>
                  <a:gd name="T73" fmla="+- 0 10539 8777"/>
                  <a:gd name="T74" fmla="*/ 10539 h 3248"/>
                  <a:gd name="T75" fmla="*/ 3152 w 5158"/>
                  <a:gd name="T76" fmla="+- 0 10294 8777"/>
                  <a:gd name="T77" fmla="*/ 10294 h 3248"/>
                  <a:gd name="T78" fmla="*/ 2831 w 5158"/>
                  <a:gd name="T79" fmla="+- 0 10067 8777"/>
                  <a:gd name="T80" fmla="*/ 10067 h 3248"/>
                  <a:gd name="T81" fmla="*/ 2512 w 5158"/>
                  <a:gd name="T82" fmla="+- 0 9856 8777"/>
                  <a:gd name="T83" fmla="*/ 9856 h 3248"/>
                  <a:gd name="T84" fmla="*/ 2197 w 5158"/>
                  <a:gd name="T85" fmla="+- 0 9663 8777"/>
                  <a:gd name="T86" fmla="*/ 9663 h 3248"/>
                  <a:gd name="T87" fmla="*/ 1883 w 5158"/>
                  <a:gd name="T88" fmla="+- 0 9486 8777"/>
                  <a:gd name="T89" fmla="*/ 9486 h 3248"/>
                  <a:gd name="T90" fmla="*/ 1571 w 5158"/>
                  <a:gd name="T91" fmla="+- 0 9327 8777"/>
                  <a:gd name="T92" fmla="*/ 9327 h 3248"/>
                  <a:gd name="T93" fmla="*/ 1260 w 5158"/>
                  <a:gd name="T94" fmla="+- 0 9184 8777"/>
                  <a:gd name="T95" fmla="*/ 9184 h 3248"/>
                  <a:gd name="T96" fmla="*/ 951 w 5158"/>
                  <a:gd name="T97" fmla="+- 0 9058 8777"/>
                  <a:gd name="T98" fmla="*/ 9058 h 3248"/>
                  <a:gd name="T99" fmla="*/ 642 w 5158"/>
                  <a:gd name="T100" fmla="+- 0 8949 8777"/>
                  <a:gd name="T101" fmla="*/ 8949 h 3248"/>
                  <a:gd name="T102" fmla="*/ 333 w 5158"/>
                  <a:gd name="T103" fmla="+- 0 8857 8777"/>
                  <a:gd name="T104" fmla="*/ 8857 h 3248"/>
                  <a:gd name="T105" fmla="*/ 24 w 5158"/>
                  <a:gd name="T106" fmla="+- 0 8782 8777"/>
                  <a:gd name="T107" fmla="*/ 8782 h 3248"/>
                  <a:gd name="T108" fmla="*/ 0 w 5158"/>
                  <a:gd name="T109" fmla="+- 0 8777 8777"/>
                  <a:gd name="T110" fmla="*/ 8777 h 3248"/>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Lst>
                <a:rect l="0" t="0" r="r" b="b"/>
                <a:pathLst>
                  <a:path w="5158" h="3248">
                    <a:moveTo>
                      <a:pt x="0" y="0"/>
                    </a:moveTo>
                    <a:lnTo>
                      <a:pt x="0" y="9"/>
                    </a:lnTo>
                    <a:lnTo>
                      <a:pt x="22" y="13"/>
                    </a:lnTo>
                    <a:lnTo>
                      <a:pt x="330" y="89"/>
                    </a:lnTo>
                    <a:lnTo>
                      <a:pt x="639" y="181"/>
                    </a:lnTo>
                    <a:lnTo>
                      <a:pt x="947" y="289"/>
                    </a:lnTo>
                    <a:lnTo>
                      <a:pt x="1257" y="415"/>
                    </a:lnTo>
                    <a:lnTo>
                      <a:pt x="1567" y="557"/>
                    </a:lnTo>
                    <a:lnTo>
                      <a:pt x="1879" y="717"/>
                    </a:lnTo>
                    <a:lnTo>
                      <a:pt x="2192" y="893"/>
                    </a:lnTo>
                    <a:lnTo>
                      <a:pt x="2508" y="1087"/>
                    </a:lnTo>
                    <a:lnTo>
                      <a:pt x="2826" y="1297"/>
                    </a:lnTo>
                    <a:lnTo>
                      <a:pt x="3146" y="1524"/>
                    </a:lnTo>
                    <a:lnTo>
                      <a:pt x="3471" y="1769"/>
                    </a:lnTo>
                    <a:lnTo>
                      <a:pt x="3798" y="2030"/>
                    </a:lnTo>
                    <a:lnTo>
                      <a:pt x="4130" y="2309"/>
                    </a:lnTo>
                    <a:lnTo>
                      <a:pt x="4465" y="2605"/>
                    </a:lnTo>
                    <a:lnTo>
                      <a:pt x="4806" y="2918"/>
                    </a:lnTo>
                    <a:lnTo>
                      <a:pt x="5151" y="3248"/>
                    </a:lnTo>
                    <a:lnTo>
                      <a:pt x="5158" y="3242"/>
                    </a:lnTo>
                    <a:lnTo>
                      <a:pt x="4812" y="2911"/>
                    </a:lnTo>
                    <a:lnTo>
                      <a:pt x="4471" y="2598"/>
                    </a:lnTo>
                    <a:lnTo>
                      <a:pt x="4135" y="2302"/>
                    </a:lnTo>
                    <a:lnTo>
                      <a:pt x="3804" y="2023"/>
                    </a:lnTo>
                    <a:lnTo>
                      <a:pt x="3476" y="1762"/>
                    </a:lnTo>
                    <a:lnTo>
                      <a:pt x="3152" y="1517"/>
                    </a:lnTo>
                    <a:lnTo>
                      <a:pt x="2831" y="1290"/>
                    </a:lnTo>
                    <a:lnTo>
                      <a:pt x="2512" y="1079"/>
                    </a:lnTo>
                    <a:lnTo>
                      <a:pt x="2197" y="886"/>
                    </a:lnTo>
                    <a:lnTo>
                      <a:pt x="1883" y="709"/>
                    </a:lnTo>
                    <a:lnTo>
                      <a:pt x="1571" y="550"/>
                    </a:lnTo>
                    <a:lnTo>
                      <a:pt x="1260" y="407"/>
                    </a:lnTo>
                    <a:lnTo>
                      <a:pt x="951" y="281"/>
                    </a:lnTo>
                    <a:lnTo>
                      <a:pt x="642" y="172"/>
                    </a:lnTo>
                    <a:lnTo>
                      <a:pt x="333" y="80"/>
                    </a:lnTo>
                    <a:lnTo>
                      <a:pt x="24" y="5"/>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6" name="Group 20"/>
            <p:cNvGrpSpPr>
              <a:grpSpLocks/>
            </p:cNvGrpSpPr>
            <p:nvPr userDrawn="1"/>
          </p:nvGrpSpPr>
          <p:grpSpPr bwMode="auto">
            <a:xfrm>
              <a:off x="0" y="8882"/>
              <a:ext cx="5158" cy="3143"/>
              <a:chOff x="0" y="8882"/>
              <a:chExt cx="5158" cy="3143"/>
            </a:xfrm>
          </p:grpSpPr>
          <p:sp>
            <p:nvSpPr>
              <p:cNvPr id="124" name="Freeform 128"/>
              <p:cNvSpPr>
                <a:spLocks/>
              </p:cNvSpPr>
              <p:nvPr userDrawn="1"/>
            </p:nvSpPr>
            <p:spPr bwMode="auto">
              <a:xfrm>
                <a:off x="0" y="8882"/>
                <a:ext cx="5156" cy="3143"/>
              </a:xfrm>
              <a:custGeom>
                <a:avLst/>
                <a:gdLst>
                  <a:gd name="T0" fmla="*/ 0 w 5158"/>
                  <a:gd name="T1" fmla="+- 0 8882 8882"/>
                  <a:gd name="T2" fmla="*/ 8882 h 3143"/>
                  <a:gd name="T3" fmla="*/ 0 w 5158"/>
                  <a:gd name="T4" fmla="+- 0 8891 8882"/>
                  <a:gd name="T5" fmla="*/ 8891 h 3143"/>
                  <a:gd name="T6" fmla="*/ 105 w 5158"/>
                  <a:gd name="T7" fmla="+- 0 8906 8882"/>
                  <a:gd name="T8" fmla="*/ 8906 h 3143"/>
                  <a:gd name="T9" fmla="*/ 385 w 5158"/>
                  <a:gd name="T10" fmla="+- 0 8962 8882"/>
                  <a:gd name="T11" fmla="*/ 8962 h 3143"/>
                  <a:gd name="T12" fmla="*/ 665 w 5158"/>
                  <a:gd name="T13" fmla="+- 0 9033 8882"/>
                  <a:gd name="T14" fmla="*/ 9033 h 3143"/>
                  <a:gd name="T15" fmla="*/ 946 w 5158"/>
                  <a:gd name="T16" fmla="+- 0 9121 8882"/>
                  <a:gd name="T17" fmla="*/ 9121 h 3143"/>
                  <a:gd name="T18" fmla="*/ 1229 w 5158"/>
                  <a:gd name="T19" fmla="+- 0 9224 8882"/>
                  <a:gd name="T20" fmla="*/ 9224 h 3143"/>
                  <a:gd name="T21" fmla="*/ 1513 w 5158"/>
                  <a:gd name="T22" fmla="+- 0 9344 8882"/>
                  <a:gd name="T23" fmla="*/ 9344 h 3143"/>
                  <a:gd name="T24" fmla="*/ 1799 w 5158"/>
                  <a:gd name="T25" fmla="+- 0 9479 8882"/>
                  <a:gd name="T26" fmla="*/ 9479 h 3143"/>
                  <a:gd name="T27" fmla="*/ 2087 w 5158"/>
                  <a:gd name="T28" fmla="+- 0 9631 8882"/>
                  <a:gd name="T29" fmla="*/ 9631 h 3143"/>
                  <a:gd name="T30" fmla="*/ 2378 w 5158"/>
                  <a:gd name="T31" fmla="+- 0 9798 8882"/>
                  <a:gd name="T32" fmla="*/ 9798 h 3143"/>
                  <a:gd name="T33" fmla="*/ 2671 w 5158"/>
                  <a:gd name="T34" fmla="+- 0 9982 8882"/>
                  <a:gd name="T35" fmla="*/ 9982 h 3143"/>
                  <a:gd name="T36" fmla="*/ 2968 w 5158"/>
                  <a:gd name="T37" fmla="+- 0 10181 8882"/>
                  <a:gd name="T38" fmla="*/ 10181 h 3143"/>
                  <a:gd name="T39" fmla="*/ 3267 w 5158"/>
                  <a:gd name="T40" fmla="+- 0 10396 8882"/>
                  <a:gd name="T41" fmla="*/ 10396 h 3143"/>
                  <a:gd name="T42" fmla="*/ 3571 w 5158"/>
                  <a:gd name="T43" fmla="+- 0 10628 8882"/>
                  <a:gd name="T44" fmla="*/ 10628 h 3143"/>
                  <a:gd name="T45" fmla="*/ 3878 w 5158"/>
                  <a:gd name="T46" fmla="+- 0 10875 8882"/>
                  <a:gd name="T47" fmla="*/ 10875 h 3143"/>
                  <a:gd name="T48" fmla="*/ 4189 w 5158"/>
                  <a:gd name="T49" fmla="+- 0 11138 8882"/>
                  <a:gd name="T50" fmla="*/ 11138 h 3143"/>
                  <a:gd name="T51" fmla="*/ 4505 w 5158"/>
                  <a:gd name="T52" fmla="+- 0 11418 8882"/>
                  <a:gd name="T53" fmla="*/ 11418 h 3143"/>
                  <a:gd name="T54" fmla="*/ 4826 w 5158"/>
                  <a:gd name="T55" fmla="+- 0 11713 8882"/>
                  <a:gd name="T56" fmla="*/ 11713 h 3143"/>
                  <a:gd name="T57" fmla="*/ 5151 w 5158"/>
                  <a:gd name="T58" fmla="+- 0 12025 8882"/>
                  <a:gd name="T59" fmla="*/ 12025 h 3143"/>
                  <a:gd name="T60" fmla="*/ 5158 w 5158"/>
                  <a:gd name="T61" fmla="+- 0 12019 8882"/>
                  <a:gd name="T62" fmla="*/ 12019 h 3143"/>
                  <a:gd name="T63" fmla="*/ 4832 w 5158"/>
                  <a:gd name="T64" fmla="+- 0 11707 8882"/>
                  <a:gd name="T65" fmla="*/ 11707 h 3143"/>
                  <a:gd name="T66" fmla="*/ 4511 w 5158"/>
                  <a:gd name="T67" fmla="+- 0 11411 8882"/>
                  <a:gd name="T68" fmla="*/ 11411 h 3143"/>
                  <a:gd name="T69" fmla="*/ 4195 w 5158"/>
                  <a:gd name="T70" fmla="+- 0 11132 8882"/>
                  <a:gd name="T71" fmla="*/ 11132 h 3143"/>
                  <a:gd name="T72" fmla="*/ 3883 w 5158"/>
                  <a:gd name="T73" fmla="+- 0 10868 8882"/>
                  <a:gd name="T74" fmla="*/ 10868 h 3143"/>
                  <a:gd name="T75" fmla="*/ 3576 w 5158"/>
                  <a:gd name="T76" fmla="+- 0 10621 8882"/>
                  <a:gd name="T77" fmla="*/ 10621 h 3143"/>
                  <a:gd name="T78" fmla="*/ 3273 w 5158"/>
                  <a:gd name="T79" fmla="+- 0 10389 8882"/>
                  <a:gd name="T80" fmla="*/ 10389 h 3143"/>
                  <a:gd name="T81" fmla="*/ 2973 w 5158"/>
                  <a:gd name="T82" fmla="+- 0 10174 8882"/>
                  <a:gd name="T83" fmla="*/ 10174 h 3143"/>
                  <a:gd name="T84" fmla="*/ 2676 w 5158"/>
                  <a:gd name="T85" fmla="+- 0 9974 8882"/>
                  <a:gd name="T86" fmla="*/ 9974 h 3143"/>
                  <a:gd name="T87" fmla="*/ 2382 w 5158"/>
                  <a:gd name="T88" fmla="+- 0 9791 8882"/>
                  <a:gd name="T89" fmla="*/ 9791 h 3143"/>
                  <a:gd name="T90" fmla="*/ 2091 w 5158"/>
                  <a:gd name="T91" fmla="+- 0 9623 8882"/>
                  <a:gd name="T92" fmla="*/ 9623 h 3143"/>
                  <a:gd name="T93" fmla="*/ 1803 w 5158"/>
                  <a:gd name="T94" fmla="+- 0 9471 8882"/>
                  <a:gd name="T95" fmla="*/ 9471 h 3143"/>
                  <a:gd name="T96" fmla="*/ 1517 w 5158"/>
                  <a:gd name="T97" fmla="+- 0 9336 8882"/>
                  <a:gd name="T98" fmla="*/ 9336 h 3143"/>
                  <a:gd name="T99" fmla="*/ 1232 w 5158"/>
                  <a:gd name="T100" fmla="+- 0 9216 8882"/>
                  <a:gd name="T101" fmla="*/ 9216 h 3143"/>
                  <a:gd name="T102" fmla="*/ 949 w 5158"/>
                  <a:gd name="T103" fmla="+- 0 9113 8882"/>
                  <a:gd name="T104" fmla="*/ 9113 h 3143"/>
                  <a:gd name="T105" fmla="*/ 667 w 5158"/>
                  <a:gd name="T106" fmla="+- 0 9025 8882"/>
                  <a:gd name="T107" fmla="*/ 9025 h 3143"/>
                  <a:gd name="T108" fmla="*/ 386 w 5158"/>
                  <a:gd name="T109" fmla="+- 0 8953 8882"/>
                  <a:gd name="T110" fmla="*/ 8953 h 3143"/>
                  <a:gd name="T111" fmla="*/ 106 w 5158"/>
                  <a:gd name="T112" fmla="+- 0 8897 8882"/>
                  <a:gd name="T113" fmla="*/ 8897 h 3143"/>
                  <a:gd name="T114" fmla="*/ 0 w 5158"/>
                  <a:gd name="T115" fmla="+- 0 8882 8882"/>
                  <a:gd name="T116" fmla="*/ 8882 h 314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Lst>
                <a:rect l="0" t="0" r="r" b="b"/>
                <a:pathLst>
                  <a:path w="5158" h="3143">
                    <a:moveTo>
                      <a:pt x="0" y="0"/>
                    </a:moveTo>
                    <a:lnTo>
                      <a:pt x="0" y="9"/>
                    </a:lnTo>
                    <a:lnTo>
                      <a:pt x="105" y="24"/>
                    </a:lnTo>
                    <a:lnTo>
                      <a:pt x="385" y="80"/>
                    </a:lnTo>
                    <a:lnTo>
                      <a:pt x="665" y="151"/>
                    </a:lnTo>
                    <a:lnTo>
                      <a:pt x="946" y="239"/>
                    </a:lnTo>
                    <a:lnTo>
                      <a:pt x="1229" y="342"/>
                    </a:lnTo>
                    <a:lnTo>
                      <a:pt x="1513" y="462"/>
                    </a:lnTo>
                    <a:lnTo>
                      <a:pt x="1799" y="597"/>
                    </a:lnTo>
                    <a:lnTo>
                      <a:pt x="2087" y="749"/>
                    </a:lnTo>
                    <a:lnTo>
                      <a:pt x="2378" y="916"/>
                    </a:lnTo>
                    <a:lnTo>
                      <a:pt x="2671" y="1100"/>
                    </a:lnTo>
                    <a:lnTo>
                      <a:pt x="2968" y="1299"/>
                    </a:lnTo>
                    <a:lnTo>
                      <a:pt x="3267" y="1514"/>
                    </a:lnTo>
                    <a:lnTo>
                      <a:pt x="3571" y="1746"/>
                    </a:lnTo>
                    <a:lnTo>
                      <a:pt x="3878" y="1993"/>
                    </a:lnTo>
                    <a:lnTo>
                      <a:pt x="4189" y="2256"/>
                    </a:lnTo>
                    <a:lnTo>
                      <a:pt x="4505" y="2536"/>
                    </a:lnTo>
                    <a:lnTo>
                      <a:pt x="4826" y="2831"/>
                    </a:lnTo>
                    <a:lnTo>
                      <a:pt x="5151" y="3143"/>
                    </a:lnTo>
                    <a:lnTo>
                      <a:pt x="5158" y="3137"/>
                    </a:lnTo>
                    <a:lnTo>
                      <a:pt x="4832" y="2825"/>
                    </a:lnTo>
                    <a:lnTo>
                      <a:pt x="4511" y="2529"/>
                    </a:lnTo>
                    <a:lnTo>
                      <a:pt x="4195" y="2250"/>
                    </a:lnTo>
                    <a:lnTo>
                      <a:pt x="3883" y="1986"/>
                    </a:lnTo>
                    <a:lnTo>
                      <a:pt x="3576" y="1739"/>
                    </a:lnTo>
                    <a:lnTo>
                      <a:pt x="3273" y="1507"/>
                    </a:lnTo>
                    <a:lnTo>
                      <a:pt x="2973" y="1292"/>
                    </a:lnTo>
                    <a:lnTo>
                      <a:pt x="2676" y="1092"/>
                    </a:lnTo>
                    <a:lnTo>
                      <a:pt x="2382" y="909"/>
                    </a:lnTo>
                    <a:lnTo>
                      <a:pt x="2091" y="741"/>
                    </a:lnTo>
                    <a:lnTo>
                      <a:pt x="1803" y="589"/>
                    </a:lnTo>
                    <a:lnTo>
                      <a:pt x="1517" y="454"/>
                    </a:lnTo>
                    <a:lnTo>
                      <a:pt x="1232" y="334"/>
                    </a:lnTo>
                    <a:lnTo>
                      <a:pt x="949" y="231"/>
                    </a:lnTo>
                    <a:lnTo>
                      <a:pt x="667" y="143"/>
                    </a:lnTo>
                    <a:lnTo>
                      <a:pt x="386" y="71"/>
                    </a:lnTo>
                    <a:lnTo>
                      <a:pt x="106" y="15"/>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7" name="Group 21"/>
            <p:cNvGrpSpPr>
              <a:grpSpLocks/>
            </p:cNvGrpSpPr>
            <p:nvPr userDrawn="1"/>
          </p:nvGrpSpPr>
          <p:grpSpPr bwMode="auto">
            <a:xfrm>
              <a:off x="0" y="7002"/>
              <a:ext cx="5865" cy="4195"/>
              <a:chOff x="0" y="7002"/>
              <a:chExt cx="5865" cy="4195"/>
            </a:xfrm>
          </p:grpSpPr>
          <p:sp>
            <p:nvSpPr>
              <p:cNvPr id="123" name="Freeform 127"/>
              <p:cNvSpPr>
                <a:spLocks/>
              </p:cNvSpPr>
              <p:nvPr userDrawn="1"/>
            </p:nvSpPr>
            <p:spPr bwMode="auto">
              <a:xfrm>
                <a:off x="0" y="7003"/>
                <a:ext cx="5864" cy="4194"/>
              </a:xfrm>
              <a:custGeom>
                <a:avLst/>
                <a:gdLst>
                  <a:gd name="T0" fmla="*/ 0 w 5865"/>
                  <a:gd name="T1" fmla="+- 0 7002 7002"/>
                  <a:gd name="T2" fmla="*/ 7002 h 4195"/>
                  <a:gd name="T3" fmla="*/ 0 w 5865"/>
                  <a:gd name="T4" fmla="+- 0 7023 7002"/>
                  <a:gd name="T5" fmla="*/ 7023 h 4195"/>
                  <a:gd name="T6" fmla="*/ 587 w 5865"/>
                  <a:gd name="T7" fmla="+- 0 7426 7002"/>
                  <a:gd name="T8" fmla="*/ 7426 h 4195"/>
                  <a:gd name="T9" fmla="*/ 1837 w 5865"/>
                  <a:gd name="T10" fmla="+- 0 8297 7002"/>
                  <a:gd name="T11" fmla="*/ 8297 h 4195"/>
                  <a:gd name="T12" fmla="*/ 3777 w 5865"/>
                  <a:gd name="T13" fmla="+- 0 9680 7002"/>
                  <a:gd name="T14" fmla="*/ 9680 h 4195"/>
                  <a:gd name="T15" fmla="*/ 5855 w 5865"/>
                  <a:gd name="T16" fmla="+- 0 11197 7002"/>
                  <a:gd name="T17" fmla="*/ 11197 h 4195"/>
                  <a:gd name="T18" fmla="*/ 5865 w 5865"/>
                  <a:gd name="T19" fmla="+- 0 11183 7002"/>
                  <a:gd name="T20" fmla="*/ 11183 h 4195"/>
                  <a:gd name="T21" fmla="*/ 3788 w 5865"/>
                  <a:gd name="T22" fmla="+- 0 9666 7002"/>
                  <a:gd name="T23" fmla="*/ 9666 h 4195"/>
                  <a:gd name="T24" fmla="*/ 1848 w 5865"/>
                  <a:gd name="T25" fmla="+- 0 8282 7002"/>
                  <a:gd name="T26" fmla="*/ 8282 h 4195"/>
                  <a:gd name="T27" fmla="*/ 597 w 5865"/>
                  <a:gd name="T28" fmla="+- 0 7411 7002"/>
                  <a:gd name="T29" fmla="*/ 7411 h 4195"/>
                  <a:gd name="T30" fmla="*/ 0 w 5865"/>
                  <a:gd name="T31" fmla="+- 0 7002 7002"/>
                  <a:gd name="T32" fmla="*/ 7002 h 4195"/>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Lst>
                <a:rect l="0" t="0" r="r" b="b"/>
                <a:pathLst>
                  <a:path w="5865" h="4195">
                    <a:moveTo>
                      <a:pt x="0" y="0"/>
                    </a:moveTo>
                    <a:lnTo>
                      <a:pt x="0" y="21"/>
                    </a:lnTo>
                    <a:lnTo>
                      <a:pt x="587" y="424"/>
                    </a:lnTo>
                    <a:lnTo>
                      <a:pt x="1837" y="1295"/>
                    </a:lnTo>
                    <a:lnTo>
                      <a:pt x="3777" y="2678"/>
                    </a:lnTo>
                    <a:lnTo>
                      <a:pt x="5855" y="4195"/>
                    </a:lnTo>
                    <a:lnTo>
                      <a:pt x="5865" y="4181"/>
                    </a:lnTo>
                    <a:lnTo>
                      <a:pt x="3788" y="2664"/>
                    </a:lnTo>
                    <a:lnTo>
                      <a:pt x="1848" y="1280"/>
                    </a:lnTo>
                    <a:lnTo>
                      <a:pt x="597" y="409"/>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8" name="Group 22"/>
            <p:cNvGrpSpPr>
              <a:grpSpLocks/>
            </p:cNvGrpSpPr>
            <p:nvPr userDrawn="1"/>
          </p:nvGrpSpPr>
          <p:grpSpPr bwMode="auto">
            <a:xfrm>
              <a:off x="0" y="7583"/>
              <a:ext cx="5863" cy="3610"/>
              <a:chOff x="0" y="7583"/>
              <a:chExt cx="5863" cy="3610"/>
            </a:xfrm>
          </p:grpSpPr>
          <p:sp>
            <p:nvSpPr>
              <p:cNvPr id="122" name="Freeform 126"/>
              <p:cNvSpPr>
                <a:spLocks/>
              </p:cNvSpPr>
              <p:nvPr userDrawn="1"/>
            </p:nvSpPr>
            <p:spPr bwMode="auto">
              <a:xfrm>
                <a:off x="0" y="7582"/>
                <a:ext cx="5864" cy="3610"/>
              </a:xfrm>
              <a:custGeom>
                <a:avLst/>
                <a:gdLst>
                  <a:gd name="T0" fmla="*/ 0 w 5863"/>
                  <a:gd name="T1" fmla="+- 0 7583 7583"/>
                  <a:gd name="T2" fmla="*/ 7583 h 3610"/>
                  <a:gd name="T3" fmla="*/ 0 w 5863"/>
                  <a:gd name="T4" fmla="+- 0 7593 7583"/>
                  <a:gd name="T5" fmla="*/ 7593 h 3610"/>
                  <a:gd name="T6" fmla="*/ 445 w 5863"/>
                  <a:gd name="T7" fmla="+- 0 7806 7583"/>
                  <a:gd name="T8" fmla="*/ 7806 h 3610"/>
                  <a:gd name="T9" fmla="*/ 1103 w 5863"/>
                  <a:gd name="T10" fmla="+- 0 8143 7583"/>
                  <a:gd name="T11" fmla="*/ 8143 h 3610"/>
                  <a:gd name="T12" fmla="*/ 1761 w 5863"/>
                  <a:gd name="T13" fmla="+- 0 8502 7583"/>
                  <a:gd name="T14" fmla="*/ 8502 h 3610"/>
                  <a:gd name="T15" fmla="*/ 2422 w 5863"/>
                  <a:gd name="T16" fmla="+- 0 8885 7583"/>
                  <a:gd name="T17" fmla="*/ 8885 h 3610"/>
                  <a:gd name="T18" fmla="*/ 3087 w 5863"/>
                  <a:gd name="T19" fmla="+- 0 9293 7583"/>
                  <a:gd name="T20" fmla="*/ 9293 h 3610"/>
                  <a:gd name="T21" fmla="*/ 3761 w 5863"/>
                  <a:gd name="T22" fmla="+- 0 9727 7583"/>
                  <a:gd name="T23" fmla="*/ 9727 h 3610"/>
                  <a:gd name="T24" fmla="*/ 4446 w 5863"/>
                  <a:gd name="T25" fmla="+- 0 10187 7583"/>
                  <a:gd name="T26" fmla="*/ 10187 h 3610"/>
                  <a:gd name="T27" fmla="*/ 5144 w 5863"/>
                  <a:gd name="T28" fmla="+- 0 10676 7583"/>
                  <a:gd name="T29" fmla="*/ 10676 h 3610"/>
                  <a:gd name="T30" fmla="*/ 5858 w 5863"/>
                  <a:gd name="T31" fmla="+- 0 11193 7583"/>
                  <a:gd name="T32" fmla="*/ 11193 h 3610"/>
                  <a:gd name="T33" fmla="*/ 5863 w 5863"/>
                  <a:gd name="T34" fmla="+- 0 11186 7583"/>
                  <a:gd name="T35" fmla="*/ 11186 h 3610"/>
                  <a:gd name="T36" fmla="*/ 5149 w 5863"/>
                  <a:gd name="T37" fmla="+- 0 10668 7583"/>
                  <a:gd name="T38" fmla="*/ 10668 h 3610"/>
                  <a:gd name="T39" fmla="*/ 4451 w 5863"/>
                  <a:gd name="T40" fmla="+- 0 10180 7583"/>
                  <a:gd name="T41" fmla="*/ 10180 h 3610"/>
                  <a:gd name="T42" fmla="*/ 3766 w 5863"/>
                  <a:gd name="T43" fmla="+- 0 9719 7583"/>
                  <a:gd name="T44" fmla="*/ 9719 h 3610"/>
                  <a:gd name="T45" fmla="*/ 3092 w 5863"/>
                  <a:gd name="T46" fmla="+- 0 9286 7583"/>
                  <a:gd name="T47" fmla="*/ 9286 h 3610"/>
                  <a:gd name="T48" fmla="*/ 2426 w 5863"/>
                  <a:gd name="T49" fmla="+- 0 8878 7583"/>
                  <a:gd name="T50" fmla="*/ 8878 h 3610"/>
                  <a:gd name="T51" fmla="*/ 1765 w 5863"/>
                  <a:gd name="T52" fmla="+- 0 8495 7583"/>
                  <a:gd name="T53" fmla="*/ 8495 h 3610"/>
                  <a:gd name="T54" fmla="*/ 1107 w 5863"/>
                  <a:gd name="T55" fmla="+- 0 8135 7583"/>
                  <a:gd name="T56" fmla="*/ 8135 h 3610"/>
                  <a:gd name="T57" fmla="*/ 449 w 5863"/>
                  <a:gd name="T58" fmla="+- 0 7798 7583"/>
                  <a:gd name="T59" fmla="*/ 7798 h 3610"/>
                  <a:gd name="T60" fmla="*/ 0 w 5863"/>
                  <a:gd name="T61" fmla="+- 0 7583 7583"/>
                  <a:gd name="T62" fmla="*/ 7583 h 3610"/>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5863" h="3610">
                    <a:moveTo>
                      <a:pt x="0" y="0"/>
                    </a:moveTo>
                    <a:lnTo>
                      <a:pt x="0" y="10"/>
                    </a:lnTo>
                    <a:lnTo>
                      <a:pt x="445" y="223"/>
                    </a:lnTo>
                    <a:lnTo>
                      <a:pt x="1103" y="560"/>
                    </a:lnTo>
                    <a:lnTo>
                      <a:pt x="1761" y="919"/>
                    </a:lnTo>
                    <a:lnTo>
                      <a:pt x="2422" y="1302"/>
                    </a:lnTo>
                    <a:lnTo>
                      <a:pt x="3087" y="1710"/>
                    </a:lnTo>
                    <a:lnTo>
                      <a:pt x="3761" y="2144"/>
                    </a:lnTo>
                    <a:lnTo>
                      <a:pt x="4446" y="2604"/>
                    </a:lnTo>
                    <a:lnTo>
                      <a:pt x="5144" y="3093"/>
                    </a:lnTo>
                    <a:lnTo>
                      <a:pt x="5858" y="3610"/>
                    </a:lnTo>
                    <a:lnTo>
                      <a:pt x="5863" y="3603"/>
                    </a:lnTo>
                    <a:lnTo>
                      <a:pt x="5149" y="3085"/>
                    </a:lnTo>
                    <a:lnTo>
                      <a:pt x="4451" y="2597"/>
                    </a:lnTo>
                    <a:lnTo>
                      <a:pt x="3766" y="2136"/>
                    </a:lnTo>
                    <a:lnTo>
                      <a:pt x="3092" y="1703"/>
                    </a:lnTo>
                    <a:lnTo>
                      <a:pt x="2426" y="1295"/>
                    </a:lnTo>
                    <a:lnTo>
                      <a:pt x="1765" y="912"/>
                    </a:lnTo>
                    <a:lnTo>
                      <a:pt x="1107" y="552"/>
                    </a:lnTo>
                    <a:lnTo>
                      <a:pt x="449" y="215"/>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9" name="Group 23"/>
            <p:cNvGrpSpPr>
              <a:grpSpLocks/>
            </p:cNvGrpSpPr>
            <p:nvPr userDrawn="1"/>
          </p:nvGrpSpPr>
          <p:grpSpPr bwMode="auto">
            <a:xfrm>
              <a:off x="0" y="7980"/>
              <a:ext cx="5863" cy="3213"/>
              <a:chOff x="0" y="7980"/>
              <a:chExt cx="5863" cy="3213"/>
            </a:xfrm>
          </p:grpSpPr>
          <p:sp>
            <p:nvSpPr>
              <p:cNvPr id="121" name="Freeform 125"/>
              <p:cNvSpPr>
                <a:spLocks/>
              </p:cNvSpPr>
              <p:nvPr userDrawn="1"/>
            </p:nvSpPr>
            <p:spPr bwMode="auto">
              <a:xfrm>
                <a:off x="0" y="7979"/>
                <a:ext cx="5864" cy="3214"/>
              </a:xfrm>
              <a:custGeom>
                <a:avLst/>
                <a:gdLst>
                  <a:gd name="T0" fmla="*/ 0 w 5863"/>
                  <a:gd name="T1" fmla="+- 0 7980 7980"/>
                  <a:gd name="T2" fmla="*/ 7980 h 3213"/>
                  <a:gd name="T3" fmla="*/ 0 w 5863"/>
                  <a:gd name="T4" fmla="+- 0 7990 7980"/>
                  <a:gd name="T5" fmla="*/ 7990 h 3213"/>
                  <a:gd name="T6" fmla="*/ 66 w 5863"/>
                  <a:gd name="T7" fmla="+- 0 8010 7980"/>
                  <a:gd name="T8" fmla="*/ 8010 h 3213"/>
                  <a:gd name="T9" fmla="*/ 580 w 5863"/>
                  <a:gd name="T10" fmla="+- 0 8191 7980"/>
                  <a:gd name="T11" fmla="*/ 8191 h 3213"/>
                  <a:gd name="T12" fmla="*/ 1094 w 5863"/>
                  <a:gd name="T13" fmla="+- 0 8392 7980"/>
                  <a:gd name="T14" fmla="*/ 8392 h 3213"/>
                  <a:gd name="T15" fmla="*/ 1607 w 5863"/>
                  <a:gd name="T16" fmla="+- 0 8615 7980"/>
                  <a:gd name="T17" fmla="*/ 8615 h 3213"/>
                  <a:gd name="T18" fmla="*/ 2121 w 5863"/>
                  <a:gd name="T19" fmla="+- 0 8859 7980"/>
                  <a:gd name="T20" fmla="*/ 8859 h 3213"/>
                  <a:gd name="T21" fmla="*/ 2637 w 5863"/>
                  <a:gd name="T22" fmla="+- 0 9125 7980"/>
                  <a:gd name="T23" fmla="*/ 9125 h 3213"/>
                  <a:gd name="T24" fmla="*/ 3158 w 5863"/>
                  <a:gd name="T25" fmla="+- 0 9413 7980"/>
                  <a:gd name="T26" fmla="*/ 9413 h 3213"/>
                  <a:gd name="T27" fmla="*/ 3683 w 5863"/>
                  <a:gd name="T28" fmla="+- 0 9723 7980"/>
                  <a:gd name="T29" fmla="*/ 9723 h 3213"/>
                  <a:gd name="T30" fmla="*/ 4214 w 5863"/>
                  <a:gd name="T31" fmla="+- 0 10056 7980"/>
                  <a:gd name="T32" fmla="*/ 10056 h 3213"/>
                  <a:gd name="T33" fmla="*/ 4753 w 5863"/>
                  <a:gd name="T34" fmla="+- 0 10411 7980"/>
                  <a:gd name="T35" fmla="*/ 10411 h 3213"/>
                  <a:gd name="T36" fmla="*/ 5300 w 5863"/>
                  <a:gd name="T37" fmla="+- 0 10791 7980"/>
                  <a:gd name="T38" fmla="*/ 10791 h 3213"/>
                  <a:gd name="T39" fmla="*/ 5858 w 5863"/>
                  <a:gd name="T40" fmla="+- 0 11193 7980"/>
                  <a:gd name="T41" fmla="*/ 11193 h 3213"/>
                  <a:gd name="T42" fmla="*/ 5863 w 5863"/>
                  <a:gd name="T43" fmla="+- 0 11186 7980"/>
                  <a:gd name="T44" fmla="*/ 11186 h 3213"/>
                  <a:gd name="T45" fmla="*/ 5305 w 5863"/>
                  <a:gd name="T46" fmla="+- 0 10783 7980"/>
                  <a:gd name="T47" fmla="*/ 10783 h 3213"/>
                  <a:gd name="T48" fmla="*/ 4758 w 5863"/>
                  <a:gd name="T49" fmla="+- 0 10404 7980"/>
                  <a:gd name="T50" fmla="*/ 10404 h 3213"/>
                  <a:gd name="T51" fmla="*/ 4219 w 5863"/>
                  <a:gd name="T52" fmla="+- 0 10048 7980"/>
                  <a:gd name="T53" fmla="*/ 10048 h 3213"/>
                  <a:gd name="T54" fmla="*/ 3687 w 5863"/>
                  <a:gd name="T55" fmla="+- 0 9715 7980"/>
                  <a:gd name="T56" fmla="*/ 9715 h 3213"/>
                  <a:gd name="T57" fmla="*/ 3162 w 5863"/>
                  <a:gd name="T58" fmla="+- 0 9405 7980"/>
                  <a:gd name="T59" fmla="*/ 9405 h 3213"/>
                  <a:gd name="T60" fmla="*/ 2642 w 5863"/>
                  <a:gd name="T61" fmla="+- 0 9117 7980"/>
                  <a:gd name="T62" fmla="*/ 9117 h 3213"/>
                  <a:gd name="T63" fmla="*/ 2125 w 5863"/>
                  <a:gd name="T64" fmla="+- 0 8851 7980"/>
                  <a:gd name="T65" fmla="*/ 8851 h 3213"/>
                  <a:gd name="T66" fmla="*/ 1610 w 5863"/>
                  <a:gd name="T67" fmla="+- 0 8607 7980"/>
                  <a:gd name="T68" fmla="*/ 8607 h 3213"/>
                  <a:gd name="T69" fmla="*/ 1097 w 5863"/>
                  <a:gd name="T70" fmla="+- 0 8384 7980"/>
                  <a:gd name="T71" fmla="*/ 8384 h 3213"/>
                  <a:gd name="T72" fmla="*/ 583 w 5863"/>
                  <a:gd name="T73" fmla="+- 0 8182 7980"/>
                  <a:gd name="T74" fmla="*/ 8182 h 3213"/>
                  <a:gd name="T75" fmla="*/ 68 w 5863"/>
                  <a:gd name="T76" fmla="+- 0 8002 7980"/>
                  <a:gd name="T77" fmla="*/ 8002 h 3213"/>
                  <a:gd name="T78" fmla="*/ 0 w 5863"/>
                  <a:gd name="T79" fmla="+- 0 7980 7980"/>
                  <a:gd name="T80" fmla="*/ 7980 h 321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5863" h="3213">
                    <a:moveTo>
                      <a:pt x="0" y="0"/>
                    </a:moveTo>
                    <a:lnTo>
                      <a:pt x="0" y="10"/>
                    </a:lnTo>
                    <a:lnTo>
                      <a:pt x="66" y="30"/>
                    </a:lnTo>
                    <a:lnTo>
                      <a:pt x="580" y="211"/>
                    </a:lnTo>
                    <a:lnTo>
                      <a:pt x="1094" y="412"/>
                    </a:lnTo>
                    <a:lnTo>
                      <a:pt x="1607" y="635"/>
                    </a:lnTo>
                    <a:lnTo>
                      <a:pt x="2121" y="879"/>
                    </a:lnTo>
                    <a:lnTo>
                      <a:pt x="2637" y="1145"/>
                    </a:lnTo>
                    <a:lnTo>
                      <a:pt x="3158" y="1433"/>
                    </a:lnTo>
                    <a:lnTo>
                      <a:pt x="3683" y="1743"/>
                    </a:lnTo>
                    <a:lnTo>
                      <a:pt x="4214" y="2076"/>
                    </a:lnTo>
                    <a:lnTo>
                      <a:pt x="4753" y="2431"/>
                    </a:lnTo>
                    <a:lnTo>
                      <a:pt x="5300" y="2811"/>
                    </a:lnTo>
                    <a:lnTo>
                      <a:pt x="5858" y="3213"/>
                    </a:lnTo>
                    <a:lnTo>
                      <a:pt x="5863" y="3206"/>
                    </a:lnTo>
                    <a:lnTo>
                      <a:pt x="5305" y="2803"/>
                    </a:lnTo>
                    <a:lnTo>
                      <a:pt x="4758" y="2424"/>
                    </a:lnTo>
                    <a:lnTo>
                      <a:pt x="4219" y="2068"/>
                    </a:lnTo>
                    <a:lnTo>
                      <a:pt x="3687" y="1735"/>
                    </a:lnTo>
                    <a:lnTo>
                      <a:pt x="3162" y="1425"/>
                    </a:lnTo>
                    <a:lnTo>
                      <a:pt x="2642" y="1137"/>
                    </a:lnTo>
                    <a:lnTo>
                      <a:pt x="2125" y="871"/>
                    </a:lnTo>
                    <a:lnTo>
                      <a:pt x="1610" y="627"/>
                    </a:lnTo>
                    <a:lnTo>
                      <a:pt x="1097" y="404"/>
                    </a:lnTo>
                    <a:lnTo>
                      <a:pt x="583" y="202"/>
                    </a:lnTo>
                    <a:lnTo>
                      <a:pt x="68" y="22"/>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0" name="Group 24"/>
            <p:cNvGrpSpPr>
              <a:grpSpLocks/>
            </p:cNvGrpSpPr>
            <p:nvPr userDrawn="1"/>
          </p:nvGrpSpPr>
          <p:grpSpPr bwMode="auto">
            <a:xfrm>
              <a:off x="0" y="8229"/>
              <a:ext cx="5863" cy="2965"/>
              <a:chOff x="0" y="8229"/>
              <a:chExt cx="5863" cy="2965"/>
            </a:xfrm>
          </p:grpSpPr>
          <p:sp>
            <p:nvSpPr>
              <p:cNvPr id="120" name="Freeform 124"/>
              <p:cNvSpPr>
                <a:spLocks/>
              </p:cNvSpPr>
              <p:nvPr userDrawn="1"/>
            </p:nvSpPr>
            <p:spPr bwMode="auto">
              <a:xfrm>
                <a:off x="0" y="8228"/>
                <a:ext cx="5864" cy="2965"/>
              </a:xfrm>
              <a:custGeom>
                <a:avLst/>
                <a:gdLst>
                  <a:gd name="T0" fmla="*/ 0 w 5863"/>
                  <a:gd name="T1" fmla="+- 0 8229 8229"/>
                  <a:gd name="T2" fmla="*/ 8229 h 2965"/>
                  <a:gd name="T3" fmla="*/ 0 w 5863"/>
                  <a:gd name="T4" fmla="+- 0 8238 8229"/>
                  <a:gd name="T5" fmla="*/ 8238 h 2965"/>
                  <a:gd name="T6" fmla="*/ 101 w 5863"/>
                  <a:gd name="T7" fmla="+- 0 8260 8229"/>
                  <a:gd name="T8" fmla="*/ 8260 h 2965"/>
                  <a:gd name="T9" fmla="*/ 498 w 5863"/>
                  <a:gd name="T10" fmla="+- 0 8362 8229"/>
                  <a:gd name="T11" fmla="*/ 8362 h 2965"/>
                  <a:gd name="T12" fmla="*/ 896 w 5863"/>
                  <a:gd name="T13" fmla="+- 0 8481 8229"/>
                  <a:gd name="T14" fmla="*/ 8481 h 2965"/>
                  <a:gd name="T15" fmla="*/ 1293 w 5863"/>
                  <a:gd name="T16" fmla="+- 0 8616 8229"/>
                  <a:gd name="T17" fmla="*/ 8616 h 2965"/>
                  <a:gd name="T18" fmla="*/ 1691 w 5863"/>
                  <a:gd name="T19" fmla="+- 0 8767 8229"/>
                  <a:gd name="T20" fmla="*/ 8767 h 2965"/>
                  <a:gd name="T21" fmla="*/ 2091 w 5863"/>
                  <a:gd name="T22" fmla="+- 0 8934 8229"/>
                  <a:gd name="T23" fmla="*/ 8934 h 2965"/>
                  <a:gd name="T24" fmla="*/ 2493 w 5863"/>
                  <a:gd name="T25" fmla="+- 0 9118 8229"/>
                  <a:gd name="T26" fmla="*/ 9118 h 2965"/>
                  <a:gd name="T27" fmla="*/ 2898 w 5863"/>
                  <a:gd name="T28" fmla="+- 0 9319 8229"/>
                  <a:gd name="T29" fmla="*/ 9319 h 2965"/>
                  <a:gd name="T30" fmla="*/ 3306 w 5863"/>
                  <a:gd name="T31" fmla="+- 0 9536 8229"/>
                  <a:gd name="T32" fmla="*/ 9536 h 2965"/>
                  <a:gd name="T33" fmla="*/ 3718 w 5863"/>
                  <a:gd name="T34" fmla="+- 0 9770 8229"/>
                  <a:gd name="T35" fmla="*/ 9770 h 2965"/>
                  <a:gd name="T36" fmla="*/ 4134 w 5863"/>
                  <a:gd name="T37" fmla="+- 0 10020 8229"/>
                  <a:gd name="T38" fmla="*/ 10020 h 2965"/>
                  <a:gd name="T39" fmla="*/ 4556 w 5863"/>
                  <a:gd name="T40" fmla="+- 0 10288 8229"/>
                  <a:gd name="T41" fmla="*/ 10288 h 2965"/>
                  <a:gd name="T42" fmla="*/ 4983 w 5863"/>
                  <a:gd name="T43" fmla="+- 0 10573 8229"/>
                  <a:gd name="T44" fmla="*/ 10573 h 2965"/>
                  <a:gd name="T45" fmla="*/ 5417 w 5863"/>
                  <a:gd name="T46" fmla="+- 0 10874 8229"/>
                  <a:gd name="T47" fmla="*/ 10874 h 2965"/>
                  <a:gd name="T48" fmla="*/ 5858 w 5863"/>
                  <a:gd name="T49" fmla="+- 0 11193 8229"/>
                  <a:gd name="T50" fmla="*/ 11193 h 2965"/>
                  <a:gd name="T51" fmla="*/ 5863 w 5863"/>
                  <a:gd name="T52" fmla="+- 0 11186 8229"/>
                  <a:gd name="T53" fmla="*/ 11186 h 2965"/>
                  <a:gd name="T54" fmla="*/ 5422 w 5863"/>
                  <a:gd name="T55" fmla="+- 0 10867 8229"/>
                  <a:gd name="T56" fmla="*/ 10867 h 2965"/>
                  <a:gd name="T57" fmla="*/ 4988 w 5863"/>
                  <a:gd name="T58" fmla="+- 0 10565 8229"/>
                  <a:gd name="T59" fmla="*/ 10565 h 2965"/>
                  <a:gd name="T60" fmla="*/ 4561 w 5863"/>
                  <a:gd name="T61" fmla="+- 0 10281 8229"/>
                  <a:gd name="T62" fmla="*/ 10281 h 2965"/>
                  <a:gd name="T63" fmla="*/ 4139 w 5863"/>
                  <a:gd name="T64" fmla="+- 0 10013 8229"/>
                  <a:gd name="T65" fmla="*/ 10013 h 2965"/>
                  <a:gd name="T66" fmla="*/ 3722 w 5863"/>
                  <a:gd name="T67" fmla="+- 0 9762 8229"/>
                  <a:gd name="T68" fmla="*/ 9762 h 2965"/>
                  <a:gd name="T69" fmla="*/ 3310 w 5863"/>
                  <a:gd name="T70" fmla="+- 0 9528 8229"/>
                  <a:gd name="T71" fmla="*/ 9528 h 2965"/>
                  <a:gd name="T72" fmla="*/ 2902 w 5863"/>
                  <a:gd name="T73" fmla="+- 0 9311 8229"/>
                  <a:gd name="T74" fmla="*/ 9311 h 2965"/>
                  <a:gd name="T75" fmla="*/ 2497 w 5863"/>
                  <a:gd name="T76" fmla="+- 0 9110 8229"/>
                  <a:gd name="T77" fmla="*/ 9110 h 2965"/>
                  <a:gd name="T78" fmla="*/ 2095 w 5863"/>
                  <a:gd name="T79" fmla="+- 0 8926 8229"/>
                  <a:gd name="T80" fmla="*/ 8926 h 2965"/>
                  <a:gd name="T81" fmla="*/ 1695 w 5863"/>
                  <a:gd name="T82" fmla="+- 0 8759 8229"/>
                  <a:gd name="T83" fmla="*/ 8759 h 2965"/>
                  <a:gd name="T84" fmla="*/ 1296 w 5863"/>
                  <a:gd name="T85" fmla="+- 0 8607 8229"/>
                  <a:gd name="T86" fmla="*/ 8607 h 2965"/>
                  <a:gd name="T87" fmla="*/ 898 w 5863"/>
                  <a:gd name="T88" fmla="+- 0 8472 8229"/>
                  <a:gd name="T89" fmla="*/ 8472 h 2965"/>
                  <a:gd name="T90" fmla="*/ 501 w 5863"/>
                  <a:gd name="T91" fmla="+- 0 8354 8229"/>
                  <a:gd name="T92" fmla="*/ 8354 h 2965"/>
                  <a:gd name="T93" fmla="*/ 103 w 5863"/>
                  <a:gd name="T94" fmla="+- 0 8251 8229"/>
                  <a:gd name="T95" fmla="*/ 8251 h 2965"/>
                  <a:gd name="T96" fmla="*/ 0 w 5863"/>
                  <a:gd name="T97" fmla="+- 0 8229 8229"/>
                  <a:gd name="T98" fmla="*/ 8229 h 2965"/>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Lst>
                <a:rect l="0" t="0" r="r" b="b"/>
                <a:pathLst>
                  <a:path w="5863" h="2965">
                    <a:moveTo>
                      <a:pt x="0" y="0"/>
                    </a:moveTo>
                    <a:lnTo>
                      <a:pt x="0" y="9"/>
                    </a:lnTo>
                    <a:lnTo>
                      <a:pt x="101" y="31"/>
                    </a:lnTo>
                    <a:lnTo>
                      <a:pt x="498" y="133"/>
                    </a:lnTo>
                    <a:lnTo>
                      <a:pt x="896" y="252"/>
                    </a:lnTo>
                    <a:lnTo>
                      <a:pt x="1293" y="387"/>
                    </a:lnTo>
                    <a:lnTo>
                      <a:pt x="1691" y="538"/>
                    </a:lnTo>
                    <a:lnTo>
                      <a:pt x="2091" y="705"/>
                    </a:lnTo>
                    <a:lnTo>
                      <a:pt x="2493" y="889"/>
                    </a:lnTo>
                    <a:lnTo>
                      <a:pt x="2898" y="1090"/>
                    </a:lnTo>
                    <a:lnTo>
                      <a:pt x="3306" y="1307"/>
                    </a:lnTo>
                    <a:lnTo>
                      <a:pt x="3718" y="1541"/>
                    </a:lnTo>
                    <a:lnTo>
                      <a:pt x="4134" y="1791"/>
                    </a:lnTo>
                    <a:lnTo>
                      <a:pt x="4556" y="2059"/>
                    </a:lnTo>
                    <a:lnTo>
                      <a:pt x="4983" y="2344"/>
                    </a:lnTo>
                    <a:lnTo>
                      <a:pt x="5417" y="2645"/>
                    </a:lnTo>
                    <a:lnTo>
                      <a:pt x="5858" y="2964"/>
                    </a:lnTo>
                    <a:lnTo>
                      <a:pt x="5863" y="2957"/>
                    </a:lnTo>
                    <a:lnTo>
                      <a:pt x="5422" y="2638"/>
                    </a:lnTo>
                    <a:lnTo>
                      <a:pt x="4988" y="2336"/>
                    </a:lnTo>
                    <a:lnTo>
                      <a:pt x="4561" y="2052"/>
                    </a:lnTo>
                    <a:lnTo>
                      <a:pt x="4139" y="1784"/>
                    </a:lnTo>
                    <a:lnTo>
                      <a:pt x="3722" y="1533"/>
                    </a:lnTo>
                    <a:lnTo>
                      <a:pt x="3310" y="1299"/>
                    </a:lnTo>
                    <a:lnTo>
                      <a:pt x="2902" y="1082"/>
                    </a:lnTo>
                    <a:lnTo>
                      <a:pt x="2497" y="881"/>
                    </a:lnTo>
                    <a:lnTo>
                      <a:pt x="2095" y="697"/>
                    </a:lnTo>
                    <a:lnTo>
                      <a:pt x="1695" y="530"/>
                    </a:lnTo>
                    <a:lnTo>
                      <a:pt x="1296" y="378"/>
                    </a:lnTo>
                    <a:lnTo>
                      <a:pt x="898" y="243"/>
                    </a:lnTo>
                    <a:lnTo>
                      <a:pt x="501" y="125"/>
                    </a:lnTo>
                    <a:lnTo>
                      <a:pt x="103" y="22"/>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1" name="Group 25"/>
            <p:cNvGrpSpPr>
              <a:grpSpLocks/>
            </p:cNvGrpSpPr>
            <p:nvPr userDrawn="1"/>
          </p:nvGrpSpPr>
          <p:grpSpPr bwMode="auto">
            <a:xfrm>
              <a:off x="0" y="8382"/>
              <a:ext cx="5863" cy="2811"/>
              <a:chOff x="0" y="8382"/>
              <a:chExt cx="5863" cy="2811"/>
            </a:xfrm>
          </p:grpSpPr>
          <p:sp>
            <p:nvSpPr>
              <p:cNvPr id="119" name="Freeform 123"/>
              <p:cNvSpPr>
                <a:spLocks/>
              </p:cNvSpPr>
              <p:nvPr userDrawn="1"/>
            </p:nvSpPr>
            <p:spPr bwMode="auto">
              <a:xfrm>
                <a:off x="0" y="8384"/>
                <a:ext cx="5864" cy="2809"/>
              </a:xfrm>
              <a:custGeom>
                <a:avLst/>
                <a:gdLst>
                  <a:gd name="T0" fmla="*/ 0 w 5863"/>
                  <a:gd name="T1" fmla="+- 0 8382 8382"/>
                  <a:gd name="T2" fmla="*/ 8382 h 2811"/>
                  <a:gd name="T3" fmla="*/ 0 w 5863"/>
                  <a:gd name="T4" fmla="+- 0 8391 8382"/>
                  <a:gd name="T5" fmla="*/ 8391 h 2811"/>
                  <a:gd name="T6" fmla="*/ 46 w 5863"/>
                  <a:gd name="T7" fmla="+- 0 8398 8382"/>
                  <a:gd name="T8" fmla="*/ 8398 h 2811"/>
                  <a:gd name="T9" fmla="*/ 393 w 5863"/>
                  <a:gd name="T10" fmla="+- 0 8463 8382"/>
                  <a:gd name="T11" fmla="*/ 8463 h 2811"/>
                  <a:gd name="T12" fmla="*/ 740 w 5863"/>
                  <a:gd name="T13" fmla="+- 0 8542 8382"/>
                  <a:gd name="T14" fmla="*/ 8542 h 2811"/>
                  <a:gd name="T15" fmla="*/ 1087 w 5863"/>
                  <a:gd name="T16" fmla="+- 0 8636 8382"/>
                  <a:gd name="T17" fmla="*/ 8636 h 2811"/>
                  <a:gd name="T18" fmla="*/ 1436 w 5863"/>
                  <a:gd name="T19" fmla="+- 0 8744 8382"/>
                  <a:gd name="T20" fmla="*/ 8744 h 2811"/>
                  <a:gd name="T21" fmla="*/ 1786 w 5863"/>
                  <a:gd name="T22" fmla="+- 0 8867 8382"/>
                  <a:gd name="T23" fmla="*/ 8867 h 2811"/>
                  <a:gd name="T24" fmla="*/ 2138 w 5863"/>
                  <a:gd name="T25" fmla="+- 0 9005 8382"/>
                  <a:gd name="T26" fmla="*/ 9005 h 2811"/>
                  <a:gd name="T27" fmla="*/ 2492 w 5863"/>
                  <a:gd name="T28" fmla="+- 0 9157 8382"/>
                  <a:gd name="T29" fmla="*/ 9157 h 2811"/>
                  <a:gd name="T30" fmla="*/ 2849 w 5863"/>
                  <a:gd name="T31" fmla="+- 0 9324 8382"/>
                  <a:gd name="T32" fmla="*/ 9324 h 2811"/>
                  <a:gd name="T33" fmla="*/ 3210 w 5863"/>
                  <a:gd name="T34" fmla="+- 0 9506 8382"/>
                  <a:gd name="T35" fmla="*/ 9506 h 2811"/>
                  <a:gd name="T36" fmla="*/ 3574 w 5863"/>
                  <a:gd name="T37" fmla="+- 0 9703 8382"/>
                  <a:gd name="T38" fmla="*/ 9703 h 2811"/>
                  <a:gd name="T39" fmla="*/ 3942 w 5863"/>
                  <a:gd name="T40" fmla="+- 0 9914 8382"/>
                  <a:gd name="T41" fmla="*/ 9914 h 2811"/>
                  <a:gd name="T42" fmla="*/ 4314 w 5863"/>
                  <a:gd name="T43" fmla="+- 0 10140 8382"/>
                  <a:gd name="T44" fmla="*/ 10140 h 2811"/>
                  <a:gd name="T45" fmla="*/ 4692 w 5863"/>
                  <a:gd name="T46" fmla="+- 0 10381 8382"/>
                  <a:gd name="T47" fmla="*/ 10381 h 2811"/>
                  <a:gd name="T48" fmla="*/ 5075 w 5863"/>
                  <a:gd name="T49" fmla="+- 0 10637 8382"/>
                  <a:gd name="T50" fmla="*/ 10637 h 2811"/>
                  <a:gd name="T51" fmla="*/ 5463 w 5863"/>
                  <a:gd name="T52" fmla="+- 0 10908 8382"/>
                  <a:gd name="T53" fmla="*/ 10908 h 2811"/>
                  <a:gd name="T54" fmla="*/ 5858 w 5863"/>
                  <a:gd name="T55" fmla="+- 0 11193 8382"/>
                  <a:gd name="T56" fmla="*/ 11193 h 2811"/>
                  <a:gd name="T57" fmla="*/ 5863 w 5863"/>
                  <a:gd name="T58" fmla="+- 0 11186 8382"/>
                  <a:gd name="T59" fmla="*/ 11186 h 2811"/>
                  <a:gd name="T60" fmla="*/ 5468 w 5863"/>
                  <a:gd name="T61" fmla="+- 0 10900 8382"/>
                  <a:gd name="T62" fmla="*/ 10900 h 2811"/>
                  <a:gd name="T63" fmla="*/ 5080 w 5863"/>
                  <a:gd name="T64" fmla="+- 0 10630 8382"/>
                  <a:gd name="T65" fmla="*/ 10630 h 2811"/>
                  <a:gd name="T66" fmla="*/ 4697 w 5863"/>
                  <a:gd name="T67" fmla="+- 0 10374 8382"/>
                  <a:gd name="T68" fmla="*/ 10374 h 2811"/>
                  <a:gd name="T69" fmla="*/ 4319 w 5863"/>
                  <a:gd name="T70" fmla="+- 0 10133 8382"/>
                  <a:gd name="T71" fmla="*/ 10133 h 2811"/>
                  <a:gd name="T72" fmla="*/ 3946 w 5863"/>
                  <a:gd name="T73" fmla="+- 0 9906 8382"/>
                  <a:gd name="T74" fmla="*/ 9906 h 2811"/>
                  <a:gd name="T75" fmla="*/ 3578 w 5863"/>
                  <a:gd name="T76" fmla="+- 0 9695 8382"/>
                  <a:gd name="T77" fmla="*/ 9695 h 2811"/>
                  <a:gd name="T78" fmla="*/ 3214 w 5863"/>
                  <a:gd name="T79" fmla="+- 0 9498 8382"/>
                  <a:gd name="T80" fmla="*/ 9498 h 2811"/>
                  <a:gd name="T81" fmla="*/ 2853 w 5863"/>
                  <a:gd name="T82" fmla="+- 0 9317 8382"/>
                  <a:gd name="T83" fmla="*/ 9317 h 2811"/>
                  <a:gd name="T84" fmla="*/ 2496 w 5863"/>
                  <a:gd name="T85" fmla="+- 0 9149 8382"/>
                  <a:gd name="T86" fmla="*/ 9149 h 2811"/>
                  <a:gd name="T87" fmla="*/ 2141 w 5863"/>
                  <a:gd name="T88" fmla="+- 0 8997 8382"/>
                  <a:gd name="T89" fmla="*/ 8997 h 2811"/>
                  <a:gd name="T90" fmla="*/ 1789 w 5863"/>
                  <a:gd name="T91" fmla="+- 0 8859 8382"/>
                  <a:gd name="T92" fmla="*/ 8859 h 2811"/>
                  <a:gd name="T93" fmla="*/ 1438 w 5863"/>
                  <a:gd name="T94" fmla="+- 0 8736 8382"/>
                  <a:gd name="T95" fmla="*/ 8736 h 2811"/>
                  <a:gd name="T96" fmla="*/ 1090 w 5863"/>
                  <a:gd name="T97" fmla="+- 0 8628 8382"/>
                  <a:gd name="T98" fmla="*/ 8628 h 2811"/>
                  <a:gd name="T99" fmla="*/ 742 w 5863"/>
                  <a:gd name="T100" fmla="+- 0 8534 8382"/>
                  <a:gd name="T101" fmla="*/ 8534 h 2811"/>
                  <a:gd name="T102" fmla="*/ 395 w 5863"/>
                  <a:gd name="T103" fmla="+- 0 8454 8382"/>
                  <a:gd name="T104" fmla="*/ 8454 h 2811"/>
                  <a:gd name="T105" fmla="*/ 48 w 5863"/>
                  <a:gd name="T106" fmla="+- 0 8389 8382"/>
                  <a:gd name="T107" fmla="*/ 8389 h 2811"/>
                  <a:gd name="T108" fmla="*/ 0 w 5863"/>
                  <a:gd name="T109" fmla="+- 0 8382 8382"/>
                  <a:gd name="T110" fmla="*/ 8382 h 2811"/>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Lst>
                <a:rect l="0" t="0" r="r" b="b"/>
                <a:pathLst>
                  <a:path w="5863" h="2811">
                    <a:moveTo>
                      <a:pt x="0" y="0"/>
                    </a:moveTo>
                    <a:lnTo>
                      <a:pt x="0" y="9"/>
                    </a:lnTo>
                    <a:lnTo>
                      <a:pt x="46" y="16"/>
                    </a:lnTo>
                    <a:lnTo>
                      <a:pt x="393" y="81"/>
                    </a:lnTo>
                    <a:lnTo>
                      <a:pt x="740" y="160"/>
                    </a:lnTo>
                    <a:lnTo>
                      <a:pt x="1087" y="254"/>
                    </a:lnTo>
                    <a:lnTo>
                      <a:pt x="1436" y="362"/>
                    </a:lnTo>
                    <a:lnTo>
                      <a:pt x="1786" y="485"/>
                    </a:lnTo>
                    <a:lnTo>
                      <a:pt x="2138" y="623"/>
                    </a:lnTo>
                    <a:lnTo>
                      <a:pt x="2492" y="775"/>
                    </a:lnTo>
                    <a:lnTo>
                      <a:pt x="2849" y="942"/>
                    </a:lnTo>
                    <a:lnTo>
                      <a:pt x="3210" y="1124"/>
                    </a:lnTo>
                    <a:lnTo>
                      <a:pt x="3574" y="1321"/>
                    </a:lnTo>
                    <a:lnTo>
                      <a:pt x="3942" y="1532"/>
                    </a:lnTo>
                    <a:lnTo>
                      <a:pt x="4314" y="1758"/>
                    </a:lnTo>
                    <a:lnTo>
                      <a:pt x="4692" y="1999"/>
                    </a:lnTo>
                    <a:lnTo>
                      <a:pt x="5075" y="2255"/>
                    </a:lnTo>
                    <a:lnTo>
                      <a:pt x="5463" y="2526"/>
                    </a:lnTo>
                    <a:lnTo>
                      <a:pt x="5858" y="2811"/>
                    </a:lnTo>
                    <a:lnTo>
                      <a:pt x="5863" y="2804"/>
                    </a:lnTo>
                    <a:lnTo>
                      <a:pt x="5468" y="2518"/>
                    </a:lnTo>
                    <a:lnTo>
                      <a:pt x="5080" y="2248"/>
                    </a:lnTo>
                    <a:lnTo>
                      <a:pt x="4697" y="1992"/>
                    </a:lnTo>
                    <a:lnTo>
                      <a:pt x="4319" y="1751"/>
                    </a:lnTo>
                    <a:lnTo>
                      <a:pt x="3946" y="1524"/>
                    </a:lnTo>
                    <a:lnTo>
                      <a:pt x="3578" y="1313"/>
                    </a:lnTo>
                    <a:lnTo>
                      <a:pt x="3214" y="1116"/>
                    </a:lnTo>
                    <a:lnTo>
                      <a:pt x="2853" y="935"/>
                    </a:lnTo>
                    <a:lnTo>
                      <a:pt x="2496" y="767"/>
                    </a:lnTo>
                    <a:lnTo>
                      <a:pt x="2141" y="615"/>
                    </a:lnTo>
                    <a:lnTo>
                      <a:pt x="1789" y="477"/>
                    </a:lnTo>
                    <a:lnTo>
                      <a:pt x="1438" y="354"/>
                    </a:lnTo>
                    <a:lnTo>
                      <a:pt x="1090" y="246"/>
                    </a:lnTo>
                    <a:lnTo>
                      <a:pt x="742" y="152"/>
                    </a:lnTo>
                    <a:lnTo>
                      <a:pt x="395" y="72"/>
                    </a:lnTo>
                    <a:lnTo>
                      <a:pt x="48" y="7"/>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2" name="Group 26"/>
            <p:cNvGrpSpPr>
              <a:grpSpLocks/>
            </p:cNvGrpSpPr>
            <p:nvPr userDrawn="1"/>
          </p:nvGrpSpPr>
          <p:grpSpPr bwMode="auto">
            <a:xfrm>
              <a:off x="0" y="8519"/>
              <a:ext cx="5863" cy="2675"/>
              <a:chOff x="0" y="8519"/>
              <a:chExt cx="5863" cy="2675"/>
            </a:xfrm>
          </p:grpSpPr>
          <p:sp>
            <p:nvSpPr>
              <p:cNvPr id="118" name="Freeform 122"/>
              <p:cNvSpPr>
                <a:spLocks/>
              </p:cNvSpPr>
              <p:nvPr userDrawn="1"/>
            </p:nvSpPr>
            <p:spPr bwMode="auto">
              <a:xfrm>
                <a:off x="0" y="8520"/>
                <a:ext cx="5864" cy="2673"/>
              </a:xfrm>
              <a:custGeom>
                <a:avLst/>
                <a:gdLst>
                  <a:gd name="T0" fmla="*/ 0 w 5863"/>
                  <a:gd name="T1" fmla="+- 0 8519 8519"/>
                  <a:gd name="T2" fmla="*/ 8519 h 2675"/>
                  <a:gd name="T3" fmla="*/ 0 w 5863"/>
                  <a:gd name="T4" fmla="+- 0 8528 8519"/>
                  <a:gd name="T5" fmla="*/ 8528 h 2675"/>
                  <a:gd name="T6" fmla="*/ 244 w 5863"/>
                  <a:gd name="T7" fmla="+- 0 8554 8519"/>
                  <a:gd name="T8" fmla="*/ 8554 h 2675"/>
                  <a:gd name="T9" fmla="*/ 553 w 5863"/>
                  <a:gd name="T10" fmla="+- 0 8601 8519"/>
                  <a:gd name="T11" fmla="*/ 8601 h 2675"/>
                  <a:gd name="T12" fmla="*/ 863 w 5863"/>
                  <a:gd name="T13" fmla="+- 0 8662 8519"/>
                  <a:gd name="T14" fmla="*/ 8662 h 2675"/>
                  <a:gd name="T15" fmla="*/ 1175 w 5863"/>
                  <a:gd name="T16" fmla="+- 0 8736 8519"/>
                  <a:gd name="T17" fmla="*/ 8736 h 2675"/>
                  <a:gd name="T18" fmla="*/ 1489 w 5863"/>
                  <a:gd name="T19" fmla="+- 0 8824 8519"/>
                  <a:gd name="T20" fmla="*/ 8824 h 2675"/>
                  <a:gd name="T21" fmla="*/ 1804 w 5863"/>
                  <a:gd name="T22" fmla="+- 0 8925 8519"/>
                  <a:gd name="T23" fmla="*/ 8925 h 2675"/>
                  <a:gd name="T24" fmla="*/ 2122 w 5863"/>
                  <a:gd name="T25" fmla="+- 0 9040 8519"/>
                  <a:gd name="T26" fmla="*/ 9040 h 2675"/>
                  <a:gd name="T27" fmla="*/ 2442 w 5863"/>
                  <a:gd name="T28" fmla="+- 0 9168 8519"/>
                  <a:gd name="T29" fmla="*/ 9168 h 2675"/>
                  <a:gd name="T30" fmla="*/ 2765 w 5863"/>
                  <a:gd name="T31" fmla="+- 0 9309 8519"/>
                  <a:gd name="T32" fmla="*/ 9309 h 2675"/>
                  <a:gd name="T33" fmla="*/ 3092 w 5863"/>
                  <a:gd name="T34" fmla="+- 0 9465 8519"/>
                  <a:gd name="T35" fmla="*/ 9465 h 2675"/>
                  <a:gd name="T36" fmla="*/ 3422 w 5863"/>
                  <a:gd name="T37" fmla="+- 0 9633 8519"/>
                  <a:gd name="T38" fmla="*/ 9633 h 2675"/>
                  <a:gd name="T39" fmla="*/ 3755 w 5863"/>
                  <a:gd name="T40" fmla="+- 0 9816 8519"/>
                  <a:gd name="T41" fmla="*/ 9816 h 2675"/>
                  <a:gd name="T42" fmla="*/ 4093 w 5863"/>
                  <a:gd name="T43" fmla="+- 0 10011 8519"/>
                  <a:gd name="T44" fmla="*/ 10011 h 2675"/>
                  <a:gd name="T45" fmla="*/ 4436 w 5863"/>
                  <a:gd name="T46" fmla="+- 0 10221 8519"/>
                  <a:gd name="T47" fmla="*/ 10221 h 2675"/>
                  <a:gd name="T48" fmla="*/ 4783 w 5863"/>
                  <a:gd name="T49" fmla="+- 0 10444 8519"/>
                  <a:gd name="T50" fmla="*/ 10444 h 2675"/>
                  <a:gd name="T51" fmla="*/ 5136 w 5863"/>
                  <a:gd name="T52" fmla="+- 0 10680 8519"/>
                  <a:gd name="T53" fmla="*/ 10680 h 2675"/>
                  <a:gd name="T54" fmla="*/ 5494 w 5863"/>
                  <a:gd name="T55" fmla="+- 0 10930 8519"/>
                  <a:gd name="T56" fmla="*/ 10930 h 2675"/>
                  <a:gd name="T57" fmla="*/ 5858 w 5863"/>
                  <a:gd name="T58" fmla="+- 0 11193 8519"/>
                  <a:gd name="T59" fmla="*/ 11193 h 2675"/>
                  <a:gd name="T60" fmla="*/ 5863 w 5863"/>
                  <a:gd name="T61" fmla="+- 0 11186 8519"/>
                  <a:gd name="T62" fmla="*/ 11186 h 2675"/>
                  <a:gd name="T63" fmla="*/ 5499 w 5863"/>
                  <a:gd name="T64" fmla="+- 0 10923 8519"/>
                  <a:gd name="T65" fmla="*/ 10923 h 2675"/>
                  <a:gd name="T66" fmla="*/ 5141 w 5863"/>
                  <a:gd name="T67" fmla="+- 0 10673 8519"/>
                  <a:gd name="T68" fmla="*/ 10673 h 2675"/>
                  <a:gd name="T69" fmla="*/ 4788 w 5863"/>
                  <a:gd name="T70" fmla="+- 0 10436 8519"/>
                  <a:gd name="T71" fmla="*/ 10436 h 2675"/>
                  <a:gd name="T72" fmla="*/ 4441 w 5863"/>
                  <a:gd name="T73" fmla="+- 0 10213 8519"/>
                  <a:gd name="T74" fmla="*/ 10213 h 2675"/>
                  <a:gd name="T75" fmla="*/ 4098 w 5863"/>
                  <a:gd name="T76" fmla="+- 0 10004 8519"/>
                  <a:gd name="T77" fmla="*/ 10004 h 2675"/>
                  <a:gd name="T78" fmla="*/ 3760 w 5863"/>
                  <a:gd name="T79" fmla="+- 0 9808 8519"/>
                  <a:gd name="T80" fmla="*/ 9808 h 2675"/>
                  <a:gd name="T81" fmla="*/ 3426 w 5863"/>
                  <a:gd name="T82" fmla="+- 0 9626 8519"/>
                  <a:gd name="T83" fmla="*/ 9626 h 2675"/>
                  <a:gd name="T84" fmla="*/ 3095 w 5863"/>
                  <a:gd name="T85" fmla="+- 0 9457 8519"/>
                  <a:gd name="T86" fmla="*/ 9457 h 2675"/>
                  <a:gd name="T87" fmla="*/ 2769 w 5863"/>
                  <a:gd name="T88" fmla="+- 0 9301 8519"/>
                  <a:gd name="T89" fmla="*/ 9301 h 2675"/>
                  <a:gd name="T90" fmla="*/ 2445 w 5863"/>
                  <a:gd name="T91" fmla="+- 0 9160 8519"/>
                  <a:gd name="T92" fmla="*/ 9160 h 2675"/>
                  <a:gd name="T93" fmla="*/ 2125 w 5863"/>
                  <a:gd name="T94" fmla="+- 0 9031 8519"/>
                  <a:gd name="T95" fmla="*/ 9031 h 2675"/>
                  <a:gd name="T96" fmla="*/ 1807 w 5863"/>
                  <a:gd name="T97" fmla="+- 0 8917 8519"/>
                  <a:gd name="T98" fmla="*/ 8917 h 2675"/>
                  <a:gd name="T99" fmla="*/ 1491 w 5863"/>
                  <a:gd name="T100" fmla="+- 0 8815 8519"/>
                  <a:gd name="T101" fmla="*/ 8815 h 2675"/>
                  <a:gd name="T102" fmla="*/ 1177 w 5863"/>
                  <a:gd name="T103" fmla="+- 0 8728 8519"/>
                  <a:gd name="T104" fmla="*/ 8728 h 2675"/>
                  <a:gd name="T105" fmla="*/ 865 w 5863"/>
                  <a:gd name="T106" fmla="+- 0 8654 8519"/>
                  <a:gd name="T107" fmla="*/ 8654 h 2675"/>
                  <a:gd name="T108" fmla="*/ 555 w 5863"/>
                  <a:gd name="T109" fmla="+- 0 8593 8519"/>
                  <a:gd name="T110" fmla="*/ 8593 h 2675"/>
                  <a:gd name="T111" fmla="*/ 245 w 5863"/>
                  <a:gd name="T112" fmla="+- 0 8546 8519"/>
                  <a:gd name="T113" fmla="*/ 8546 h 2675"/>
                  <a:gd name="T114" fmla="*/ 0 w 5863"/>
                  <a:gd name="T115" fmla="+- 0 8519 8519"/>
                  <a:gd name="T116" fmla="*/ 8519 h 2675"/>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Lst>
                <a:rect l="0" t="0" r="r" b="b"/>
                <a:pathLst>
                  <a:path w="5863" h="2675">
                    <a:moveTo>
                      <a:pt x="0" y="0"/>
                    </a:moveTo>
                    <a:lnTo>
                      <a:pt x="0" y="9"/>
                    </a:lnTo>
                    <a:lnTo>
                      <a:pt x="244" y="35"/>
                    </a:lnTo>
                    <a:lnTo>
                      <a:pt x="553" y="82"/>
                    </a:lnTo>
                    <a:lnTo>
                      <a:pt x="863" y="143"/>
                    </a:lnTo>
                    <a:lnTo>
                      <a:pt x="1175" y="217"/>
                    </a:lnTo>
                    <a:lnTo>
                      <a:pt x="1489" y="305"/>
                    </a:lnTo>
                    <a:lnTo>
                      <a:pt x="1804" y="406"/>
                    </a:lnTo>
                    <a:lnTo>
                      <a:pt x="2122" y="521"/>
                    </a:lnTo>
                    <a:lnTo>
                      <a:pt x="2442" y="649"/>
                    </a:lnTo>
                    <a:lnTo>
                      <a:pt x="2765" y="790"/>
                    </a:lnTo>
                    <a:lnTo>
                      <a:pt x="3092" y="946"/>
                    </a:lnTo>
                    <a:lnTo>
                      <a:pt x="3422" y="1114"/>
                    </a:lnTo>
                    <a:lnTo>
                      <a:pt x="3755" y="1297"/>
                    </a:lnTo>
                    <a:lnTo>
                      <a:pt x="4093" y="1492"/>
                    </a:lnTo>
                    <a:lnTo>
                      <a:pt x="4436" y="1702"/>
                    </a:lnTo>
                    <a:lnTo>
                      <a:pt x="4783" y="1925"/>
                    </a:lnTo>
                    <a:lnTo>
                      <a:pt x="5136" y="2161"/>
                    </a:lnTo>
                    <a:lnTo>
                      <a:pt x="5494" y="2411"/>
                    </a:lnTo>
                    <a:lnTo>
                      <a:pt x="5858" y="2674"/>
                    </a:lnTo>
                    <a:lnTo>
                      <a:pt x="5863" y="2667"/>
                    </a:lnTo>
                    <a:lnTo>
                      <a:pt x="5499" y="2404"/>
                    </a:lnTo>
                    <a:lnTo>
                      <a:pt x="5141" y="2154"/>
                    </a:lnTo>
                    <a:lnTo>
                      <a:pt x="4788" y="1917"/>
                    </a:lnTo>
                    <a:lnTo>
                      <a:pt x="4441" y="1694"/>
                    </a:lnTo>
                    <a:lnTo>
                      <a:pt x="4098" y="1485"/>
                    </a:lnTo>
                    <a:lnTo>
                      <a:pt x="3760" y="1289"/>
                    </a:lnTo>
                    <a:lnTo>
                      <a:pt x="3426" y="1107"/>
                    </a:lnTo>
                    <a:lnTo>
                      <a:pt x="3095" y="938"/>
                    </a:lnTo>
                    <a:lnTo>
                      <a:pt x="2769" y="782"/>
                    </a:lnTo>
                    <a:lnTo>
                      <a:pt x="2445" y="641"/>
                    </a:lnTo>
                    <a:lnTo>
                      <a:pt x="2125" y="512"/>
                    </a:lnTo>
                    <a:lnTo>
                      <a:pt x="1807" y="398"/>
                    </a:lnTo>
                    <a:lnTo>
                      <a:pt x="1491" y="296"/>
                    </a:lnTo>
                    <a:lnTo>
                      <a:pt x="1177" y="209"/>
                    </a:lnTo>
                    <a:lnTo>
                      <a:pt x="865" y="135"/>
                    </a:lnTo>
                    <a:lnTo>
                      <a:pt x="555" y="74"/>
                    </a:lnTo>
                    <a:lnTo>
                      <a:pt x="245" y="27"/>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3" name="Group 27"/>
            <p:cNvGrpSpPr>
              <a:grpSpLocks/>
            </p:cNvGrpSpPr>
            <p:nvPr userDrawn="1"/>
          </p:nvGrpSpPr>
          <p:grpSpPr bwMode="auto">
            <a:xfrm>
              <a:off x="0" y="8643"/>
              <a:ext cx="5863" cy="2550"/>
              <a:chOff x="0" y="8643"/>
              <a:chExt cx="5863" cy="2550"/>
            </a:xfrm>
          </p:grpSpPr>
          <p:sp>
            <p:nvSpPr>
              <p:cNvPr id="117" name="Freeform 121"/>
              <p:cNvSpPr>
                <a:spLocks/>
              </p:cNvSpPr>
              <p:nvPr userDrawn="1"/>
            </p:nvSpPr>
            <p:spPr bwMode="auto">
              <a:xfrm>
                <a:off x="0" y="8645"/>
                <a:ext cx="5864" cy="2548"/>
              </a:xfrm>
              <a:custGeom>
                <a:avLst/>
                <a:gdLst>
                  <a:gd name="T0" fmla="*/ 0 w 5863"/>
                  <a:gd name="T1" fmla="+- 0 8643 8643"/>
                  <a:gd name="T2" fmla="*/ 8643 h 2550"/>
                  <a:gd name="T3" fmla="*/ 0 w 5863"/>
                  <a:gd name="T4" fmla="+- 0 8652 8643"/>
                  <a:gd name="T5" fmla="*/ 8652 h 2550"/>
                  <a:gd name="T6" fmla="*/ 85 w 5863"/>
                  <a:gd name="T7" fmla="+- 0 8654 8643"/>
                  <a:gd name="T8" fmla="*/ 8654 h 2550"/>
                  <a:gd name="T9" fmla="*/ 364 w 5863"/>
                  <a:gd name="T10" fmla="+- 0 8673 8643"/>
                  <a:gd name="T11" fmla="*/ 8673 h 2550"/>
                  <a:gd name="T12" fmla="*/ 644 w 5863"/>
                  <a:gd name="T13" fmla="+- 0 8705 8643"/>
                  <a:gd name="T14" fmla="*/ 8705 h 2550"/>
                  <a:gd name="T15" fmla="*/ 926 w 5863"/>
                  <a:gd name="T16" fmla="+- 0 8750 8643"/>
                  <a:gd name="T17" fmla="*/ 8750 h 2550"/>
                  <a:gd name="T18" fmla="*/ 1209 w 5863"/>
                  <a:gd name="T19" fmla="+- 0 8807 8643"/>
                  <a:gd name="T20" fmla="*/ 8807 h 2550"/>
                  <a:gd name="T21" fmla="*/ 1495 w 5863"/>
                  <a:gd name="T22" fmla="+- 0 8878 8643"/>
                  <a:gd name="T23" fmla="*/ 8878 h 2550"/>
                  <a:gd name="T24" fmla="*/ 1783 w 5863"/>
                  <a:gd name="T25" fmla="+- 0 8961 8643"/>
                  <a:gd name="T26" fmla="*/ 8961 h 2550"/>
                  <a:gd name="T27" fmla="*/ 2074 w 5863"/>
                  <a:gd name="T28" fmla="+- 0 9056 8643"/>
                  <a:gd name="T29" fmla="*/ 9056 h 2550"/>
                  <a:gd name="T30" fmla="*/ 2368 w 5863"/>
                  <a:gd name="T31" fmla="+- 0 9165 8643"/>
                  <a:gd name="T32" fmla="*/ 9165 h 2550"/>
                  <a:gd name="T33" fmla="*/ 2665 w 5863"/>
                  <a:gd name="T34" fmla="+- 0 9286 8643"/>
                  <a:gd name="T35" fmla="*/ 9286 h 2550"/>
                  <a:gd name="T36" fmla="*/ 2965 w 5863"/>
                  <a:gd name="T37" fmla="+- 0 9420 8643"/>
                  <a:gd name="T38" fmla="*/ 9420 h 2550"/>
                  <a:gd name="T39" fmla="*/ 3268 w 5863"/>
                  <a:gd name="T40" fmla="+- 0 9566 8643"/>
                  <a:gd name="T41" fmla="*/ 9566 h 2550"/>
                  <a:gd name="T42" fmla="*/ 3576 w 5863"/>
                  <a:gd name="T43" fmla="+- 0 9725 8643"/>
                  <a:gd name="T44" fmla="*/ 9725 h 2550"/>
                  <a:gd name="T45" fmla="*/ 3887 w 5863"/>
                  <a:gd name="T46" fmla="+- 0 9897 8643"/>
                  <a:gd name="T47" fmla="*/ 9897 h 2550"/>
                  <a:gd name="T48" fmla="*/ 4203 w 5863"/>
                  <a:gd name="T49" fmla="+- 0 10082 8643"/>
                  <a:gd name="T50" fmla="*/ 10082 h 2550"/>
                  <a:gd name="T51" fmla="*/ 4524 w 5863"/>
                  <a:gd name="T52" fmla="+- 0 10279 8643"/>
                  <a:gd name="T53" fmla="*/ 10279 h 2550"/>
                  <a:gd name="T54" fmla="*/ 4850 w 5863"/>
                  <a:gd name="T55" fmla="+- 0 10488 8643"/>
                  <a:gd name="T56" fmla="*/ 10488 h 2550"/>
                  <a:gd name="T57" fmla="*/ 5180 w 5863"/>
                  <a:gd name="T58" fmla="+- 0 10711 8643"/>
                  <a:gd name="T59" fmla="*/ 10711 h 2550"/>
                  <a:gd name="T60" fmla="*/ 5516 w 5863"/>
                  <a:gd name="T61" fmla="+- 0 10946 8643"/>
                  <a:gd name="T62" fmla="*/ 10946 h 2550"/>
                  <a:gd name="T63" fmla="*/ 5858 w 5863"/>
                  <a:gd name="T64" fmla="+- 0 11193 8643"/>
                  <a:gd name="T65" fmla="*/ 11193 h 2550"/>
                  <a:gd name="T66" fmla="*/ 5863 w 5863"/>
                  <a:gd name="T67" fmla="+- 0 11186 8643"/>
                  <a:gd name="T68" fmla="*/ 11186 h 2550"/>
                  <a:gd name="T69" fmla="*/ 5521 w 5863"/>
                  <a:gd name="T70" fmla="+- 0 10939 8643"/>
                  <a:gd name="T71" fmla="*/ 10939 h 2550"/>
                  <a:gd name="T72" fmla="*/ 5185 w 5863"/>
                  <a:gd name="T73" fmla="+- 0 10704 8643"/>
                  <a:gd name="T74" fmla="*/ 10704 h 2550"/>
                  <a:gd name="T75" fmla="*/ 4854 w 5863"/>
                  <a:gd name="T76" fmla="+- 0 10481 8643"/>
                  <a:gd name="T77" fmla="*/ 10481 h 2550"/>
                  <a:gd name="T78" fmla="*/ 4529 w 5863"/>
                  <a:gd name="T79" fmla="+- 0 10271 8643"/>
                  <a:gd name="T80" fmla="*/ 10271 h 2550"/>
                  <a:gd name="T81" fmla="*/ 4208 w 5863"/>
                  <a:gd name="T82" fmla="+- 0 10074 8643"/>
                  <a:gd name="T83" fmla="*/ 10074 h 2550"/>
                  <a:gd name="T84" fmla="*/ 3892 w 5863"/>
                  <a:gd name="T85" fmla="+- 0 9889 8643"/>
                  <a:gd name="T86" fmla="*/ 9889 h 2550"/>
                  <a:gd name="T87" fmla="*/ 3580 w 5863"/>
                  <a:gd name="T88" fmla="+- 0 9718 8643"/>
                  <a:gd name="T89" fmla="*/ 9718 h 2550"/>
                  <a:gd name="T90" fmla="*/ 3272 w 5863"/>
                  <a:gd name="T91" fmla="+- 0 9558 8643"/>
                  <a:gd name="T92" fmla="*/ 9558 h 2550"/>
                  <a:gd name="T93" fmla="*/ 2968 w 5863"/>
                  <a:gd name="T94" fmla="+- 0 9412 8643"/>
                  <a:gd name="T95" fmla="*/ 9412 h 2550"/>
                  <a:gd name="T96" fmla="*/ 2668 w 5863"/>
                  <a:gd name="T97" fmla="+- 0 9278 8643"/>
                  <a:gd name="T98" fmla="*/ 9278 h 2550"/>
                  <a:gd name="T99" fmla="*/ 2371 w 5863"/>
                  <a:gd name="T100" fmla="+- 0 9157 8643"/>
                  <a:gd name="T101" fmla="*/ 9157 h 2550"/>
                  <a:gd name="T102" fmla="*/ 2077 w 5863"/>
                  <a:gd name="T103" fmla="+- 0 9048 8643"/>
                  <a:gd name="T104" fmla="*/ 9048 h 2550"/>
                  <a:gd name="T105" fmla="*/ 1786 w 5863"/>
                  <a:gd name="T106" fmla="+- 0 8952 8643"/>
                  <a:gd name="T107" fmla="*/ 8952 h 2550"/>
                  <a:gd name="T108" fmla="*/ 1498 w 5863"/>
                  <a:gd name="T109" fmla="+- 0 8869 8643"/>
                  <a:gd name="T110" fmla="*/ 8869 h 2550"/>
                  <a:gd name="T111" fmla="*/ 1211 w 5863"/>
                  <a:gd name="T112" fmla="+- 0 8799 8643"/>
                  <a:gd name="T113" fmla="*/ 8799 h 2550"/>
                  <a:gd name="T114" fmla="*/ 927 w 5863"/>
                  <a:gd name="T115" fmla="+- 0 8741 8643"/>
                  <a:gd name="T116" fmla="*/ 8741 h 2550"/>
                  <a:gd name="T117" fmla="*/ 645 w 5863"/>
                  <a:gd name="T118" fmla="+- 0 8696 8643"/>
                  <a:gd name="T119" fmla="*/ 8696 h 2550"/>
                  <a:gd name="T120" fmla="*/ 364 w 5863"/>
                  <a:gd name="T121" fmla="+- 0 8664 8643"/>
                  <a:gd name="T122" fmla="*/ 8664 h 2550"/>
                  <a:gd name="T123" fmla="*/ 85 w 5863"/>
                  <a:gd name="T124" fmla="+- 0 8645 8643"/>
                  <a:gd name="T125" fmla="*/ 8645 h 2550"/>
                  <a:gd name="T126" fmla="*/ 0 w 5863"/>
                  <a:gd name="T127" fmla="+- 0 8643 8643"/>
                  <a:gd name="T128" fmla="*/ 8643 h 2550"/>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 ang="0">
                    <a:pos x="T126" y="T128"/>
                  </a:cxn>
                </a:cxnLst>
                <a:rect l="0" t="0" r="r" b="b"/>
                <a:pathLst>
                  <a:path w="5863" h="2550">
                    <a:moveTo>
                      <a:pt x="0" y="0"/>
                    </a:moveTo>
                    <a:lnTo>
                      <a:pt x="0" y="9"/>
                    </a:lnTo>
                    <a:lnTo>
                      <a:pt x="85" y="11"/>
                    </a:lnTo>
                    <a:lnTo>
                      <a:pt x="364" y="30"/>
                    </a:lnTo>
                    <a:lnTo>
                      <a:pt x="644" y="62"/>
                    </a:lnTo>
                    <a:lnTo>
                      <a:pt x="926" y="107"/>
                    </a:lnTo>
                    <a:lnTo>
                      <a:pt x="1209" y="164"/>
                    </a:lnTo>
                    <a:lnTo>
                      <a:pt x="1495" y="235"/>
                    </a:lnTo>
                    <a:lnTo>
                      <a:pt x="1783" y="318"/>
                    </a:lnTo>
                    <a:lnTo>
                      <a:pt x="2074" y="413"/>
                    </a:lnTo>
                    <a:lnTo>
                      <a:pt x="2368" y="522"/>
                    </a:lnTo>
                    <a:lnTo>
                      <a:pt x="2665" y="643"/>
                    </a:lnTo>
                    <a:lnTo>
                      <a:pt x="2965" y="777"/>
                    </a:lnTo>
                    <a:lnTo>
                      <a:pt x="3268" y="923"/>
                    </a:lnTo>
                    <a:lnTo>
                      <a:pt x="3576" y="1082"/>
                    </a:lnTo>
                    <a:lnTo>
                      <a:pt x="3887" y="1254"/>
                    </a:lnTo>
                    <a:lnTo>
                      <a:pt x="4203" y="1439"/>
                    </a:lnTo>
                    <a:lnTo>
                      <a:pt x="4524" y="1636"/>
                    </a:lnTo>
                    <a:lnTo>
                      <a:pt x="4850" y="1845"/>
                    </a:lnTo>
                    <a:lnTo>
                      <a:pt x="5180" y="2068"/>
                    </a:lnTo>
                    <a:lnTo>
                      <a:pt x="5516" y="2303"/>
                    </a:lnTo>
                    <a:lnTo>
                      <a:pt x="5858" y="2550"/>
                    </a:lnTo>
                    <a:lnTo>
                      <a:pt x="5863" y="2543"/>
                    </a:lnTo>
                    <a:lnTo>
                      <a:pt x="5521" y="2296"/>
                    </a:lnTo>
                    <a:lnTo>
                      <a:pt x="5185" y="2061"/>
                    </a:lnTo>
                    <a:lnTo>
                      <a:pt x="4854" y="1838"/>
                    </a:lnTo>
                    <a:lnTo>
                      <a:pt x="4529" y="1628"/>
                    </a:lnTo>
                    <a:lnTo>
                      <a:pt x="4208" y="1431"/>
                    </a:lnTo>
                    <a:lnTo>
                      <a:pt x="3892" y="1246"/>
                    </a:lnTo>
                    <a:lnTo>
                      <a:pt x="3580" y="1075"/>
                    </a:lnTo>
                    <a:lnTo>
                      <a:pt x="3272" y="915"/>
                    </a:lnTo>
                    <a:lnTo>
                      <a:pt x="2968" y="769"/>
                    </a:lnTo>
                    <a:lnTo>
                      <a:pt x="2668" y="635"/>
                    </a:lnTo>
                    <a:lnTo>
                      <a:pt x="2371" y="514"/>
                    </a:lnTo>
                    <a:lnTo>
                      <a:pt x="2077" y="405"/>
                    </a:lnTo>
                    <a:lnTo>
                      <a:pt x="1786" y="309"/>
                    </a:lnTo>
                    <a:lnTo>
                      <a:pt x="1498" y="226"/>
                    </a:lnTo>
                    <a:lnTo>
                      <a:pt x="1211" y="156"/>
                    </a:lnTo>
                    <a:lnTo>
                      <a:pt x="927" y="98"/>
                    </a:lnTo>
                    <a:lnTo>
                      <a:pt x="645" y="53"/>
                    </a:lnTo>
                    <a:lnTo>
                      <a:pt x="364" y="21"/>
                    </a:lnTo>
                    <a:lnTo>
                      <a:pt x="85" y="2"/>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4" name="Group 28"/>
            <p:cNvGrpSpPr>
              <a:grpSpLocks/>
            </p:cNvGrpSpPr>
            <p:nvPr userDrawn="1"/>
          </p:nvGrpSpPr>
          <p:grpSpPr bwMode="auto">
            <a:xfrm>
              <a:off x="0" y="6661"/>
              <a:ext cx="6456" cy="3597"/>
              <a:chOff x="0" y="6661"/>
              <a:chExt cx="6456" cy="3597"/>
            </a:xfrm>
          </p:grpSpPr>
          <p:sp>
            <p:nvSpPr>
              <p:cNvPr id="116" name="Freeform 120"/>
              <p:cNvSpPr>
                <a:spLocks/>
              </p:cNvSpPr>
              <p:nvPr userDrawn="1"/>
            </p:nvSpPr>
            <p:spPr bwMode="auto">
              <a:xfrm>
                <a:off x="0" y="6660"/>
                <a:ext cx="6456" cy="3599"/>
              </a:xfrm>
              <a:custGeom>
                <a:avLst/>
                <a:gdLst>
                  <a:gd name="T0" fmla="*/ 0 w 6456"/>
                  <a:gd name="T1" fmla="+- 0 6661 6661"/>
                  <a:gd name="T2" fmla="*/ 6661 h 3597"/>
                  <a:gd name="T3" fmla="*/ 0 w 6456"/>
                  <a:gd name="T4" fmla="+- 0 6671 6661"/>
                  <a:gd name="T5" fmla="*/ 6671 h 3597"/>
                  <a:gd name="T6" fmla="*/ 130 w 6456"/>
                  <a:gd name="T7" fmla="+- 0 6746 6661"/>
                  <a:gd name="T8" fmla="*/ 6746 h 3597"/>
                  <a:gd name="T9" fmla="*/ 2789 w 6456"/>
                  <a:gd name="T10" fmla="+- 0 8249 6661"/>
                  <a:gd name="T11" fmla="*/ 8249 h 3597"/>
                  <a:gd name="T12" fmla="*/ 6452 w 6456"/>
                  <a:gd name="T13" fmla="+- 0 10259 6661"/>
                  <a:gd name="T14" fmla="*/ 10259 h 3597"/>
                  <a:gd name="T15" fmla="*/ 6456 w 6456"/>
                  <a:gd name="T16" fmla="+- 0 10251 6661"/>
                  <a:gd name="T17" fmla="*/ 10251 h 3597"/>
                  <a:gd name="T18" fmla="*/ 2793 w 6456"/>
                  <a:gd name="T19" fmla="+- 0 8242 6661"/>
                  <a:gd name="T20" fmla="*/ 8242 h 3597"/>
                  <a:gd name="T21" fmla="*/ 135 w 6456"/>
                  <a:gd name="T22" fmla="+- 0 6739 6661"/>
                  <a:gd name="T23" fmla="*/ 6739 h 3597"/>
                  <a:gd name="T24" fmla="*/ 0 w 6456"/>
                  <a:gd name="T25" fmla="+- 0 6661 6661"/>
                  <a:gd name="T26" fmla="*/ 6661 h 359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Lst>
                <a:rect l="0" t="0" r="r" b="b"/>
                <a:pathLst>
                  <a:path w="6456" h="3597">
                    <a:moveTo>
                      <a:pt x="0" y="0"/>
                    </a:moveTo>
                    <a:lnTo>
                      <a:pt x="0" y="10"/>
                    </a:lnTo>
                    <a:lnTo>
                      <a:pt x="130" y="85"/>
                    </a:lnTo>
                    <a:lnTo>
                      <a:pt x="2789" y="1588"/>
                    </a:lnTo>
                    <a:lnTo>
                      <a:pt x="6452" y="3598"/>
                    </a:lnTo>
                    <a:lnTo>
                      <a:pt x="6456" y="3590"/>
                    </a:lnTo>
                    <a:lnTo>
                      <a:pt x="2793" y="1581"/>
                    </a:lnTo>
                    <a:lnTo>
                      <a:pt x="135" y="78"/>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5" name="Group 29"/>
            <p:cNvGrpSpPr>
              <a:grpSpLocks/>
            </p:cNvGrpSpPr>
            <p:nvPr userDrawn="1"/>
          </p:nvGrpSpPr>
          <p:grpSpPr bwMode="auto">
            <a:xfrm>
              <a:off x="0" y="7251"/>
              <a:ext cx="6456" cy="3008"/>
              <a:chOff x="0" y="7251"/>
              <a:chExt cx="6456" cy="3008"/>
            </a:xfrm>
          </p:grpSpPr>
          <p:sp>
            <p:nvSpPr>
              <p:cNvPr id="115" name="Freeform 119"/>
              <p:cNvSpPr>
                <a:spLocks/>
              </p:cNvSpPr>
              <p:nvPr userDrawn="1"/>
            </p:nvSpPr>
            <p:spPr bwMode="auto">
              <a:xfrm>
                <a:off x="0" y="7252"/>
                <a:ext cx="6456" cy="3007"/>
              </a:xfrm>
              <a:custGeom>
                <a:avLst/>
                <a:gdLst>
                  <a:gd name="T0" fmla="*/ 0 w 6456"/>
                  <a:gd name="T1" fmla="+- 0 7251 7251"/>
                  <a:gd name="T2" fmla="*/ 7251 h 3008"/>
                  <a:gd name="T3" fmla="*/ 0 w 6456"/>
                  <a:gd name="T4" fmla="+- 0 7260 7251"/>
                  <a:gd name="T5" fmla="*/ 7260 h 3008"/>
                  <a:gd name="T6" fmla="*/ 638 w 6456"/>
                  <a:gd name="T7" fmla="+- 0 7503 7251"/>
                  <a:gd name="T8" fmla="*/ 7503 h 3008"/>
                  <a:gd name="T9" fmla="*/ 1332 w 6456"/>
                  <a:gd name="T10" fmla="+- 0 7783 7251"/>
                  <a:gd name="T11" fmla="*/ 7783 h 3008"/>
                  <a:gd name="T12" fmla="*/ 2030 w 6456"/>
                  <a:gd name="T13" fmla="+- 0 8079 7251"/>
                  <a:gd name="T14" fmla="*/ 8079 h 3008"/>
                  <a:gd name="T15" fmla="*/ 2735 w 6456"/>
                  <a:gd name="T16" fmla="+- 0 8393 7251"/>
                  <a:gd name="T17" fmla="*/ 8393 h 3008"/>
                  <a:gd name="T18" fmla="*/ 3449 w 6456"/>
                  <a:gd name="T19" fmla="+- 0 8725 7251"/>
                  <a:gd name="T20" fmla="*/ 8725 h 3008"/>
                  <a:gd name="T21" fmla="*/ 4175 w 6456"/>
                  <a:gd name="T22" fmla="+- 0 9077 7251"/>
                  <a:gd name="T23" fmla="*/ 9077 h 3008"/>
                  <a:gd name="T24" fmla="*/ 4915 w 6456"/>
                  <a:gd name="T25" fmla="+- 0 9449 7251"/>
                  <a:gd name="T26" fmla="*/ 9449 h 3008"/>
                  <a:gd name="T27" fmla="*/ 5673 w 6456"/>
                  <a:gd name="T28" fmla="+- 0 9843 7251"/>
                  <a:gd name="T29" fmla="*/ 9843 h 3008"/>
                  <a:gd name="T30" fmla="*/ 6452 w 6456"/>
                  <a:gd name="T31" fmla="+- 0 10259 7251"/>
                  <a:gd name="T32" fmla="*/ 10259 h 3008"/>
                  <a:gd name="T33" fmla="*/ 6456 w 6456"/>
                  <a:gd name="T34" fmla="+- 0 10251 7251"/>
                  <a:gd name="T35" fmla="*/ 10251 h 3008"/>
                  <a:gd name="T36" fmla="*/ 5677 w 6456"/>
                  <a:gd name="T37" fmla="+- 0 9835 7251"/>
                  <a:gd name="T38" fmla="*/ 9835 h 3008"/>
                  <a:gd name="T39" fmla="*/ 4919 w 6456"/>
                  <a:gd name="T40" fmla="+- 0 9441 7251"/>
                  <a:gd name="T41" fmla="*/ 9441 h 3008"/>
                  <a:gd name="T42" fmla="*/ 4178 w 6456"/>
                  <a:gd name="T43" fmla="+- 0 9069 7251"/>
                  <a:gd name="T44" fmla="*/ 9069 h 3008"/>
                  <a:gd name="T45" fmla="*/ 3453 w 6456"/>
                  <a:gd name="T46" fmla="+- 0 8717 7251"/>
                  <a:gd name="T47" fmla="*/ 8717 h 3008"/>
                  <a:gd name="T48" fmla="*/ 2739 w 6456"/>
                  <a:gd name="T49" fmla="+- 0 8385 7251"/>
                  <a:gd name="T50" fmla="*/ 8385 h 3008"/>
                  <a:gd name="T51" fmla="*/ 2034 w 6456"/>
                  <a:gd name="T52" fmla="+- 0 8071 7251"/>
                  <a:gd name="T53" fmla="*/ 8071 h 3008"/>
                  <a:gd name="T54" fmla="*/ 1336 w 6456"/>
                  <a:gd name="T55" fmla="+- 0 7774 7251"/>
                  <a:gd name="T56" fmla="*/ 7774 h 3008"/>
                  <a:gd name="T57" fmla="*/ 641 w 6456"/>
                  <a:gd name="T58" fmla="+- 0 7495 7251"/>
                  <a:gd name="T59" fmla="*/ 7495 h 3008"/>
                  <a:gd name="T60" fmla="*/ 0 w 6456"/>
                  <a:gd name="T61" fmla="+- 0 7251 7251"/>
                  <a:gd name="T62" fmla="*/ 7251 h 3008"/>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456" h="3008">
                    <a:moveTo>
                      <a:pt x="0" y="0"/>
                    </a:moveTo>
                    <a:lnTo>
                      <a:pt x="0" y="9"/>
                    </a:lnTo>
                    <a:lnTo>
                      <a:pt x="638" y="252"/>
                    </a:lnTo>
                    <a:lnTo>
                      <a:pt x="1332" y="532"/>
                    </a:lnTo>
                    <a:lnTo>
                      <a:pt x="2030" y="828"/>
                    </a:lnTo>
                    <a:lnTo>
                      <a:pt x="2735" y="1142"/>
                    </a:lnTo>
                    <a:lnTo>
                      <a:pt x="3449" y="1474"/>
                    </a:lnTo>
                    <a:lnTo>
                      <a:pt x="4175" y="1826"/>
                    </a:lnTo>
                    <a:lnTo>
                      <a:pt x="4915" y="2198"/>
                    </a:lnTo>
                    <a:lnTo>
                      <a:pt x="5673" y="2592"/>
                    </a:lnTo>
                    <a:lnTo>
                      <a:pt x="6452" y="3008"/>
                    </a:lnTo>
                    <a:lnTo>
                      <a:pt x="6456" y="3000"/>
                    </a:lnTo>
                    <a:lnTo>
                      <a:pt x="5677" y="2584"/>
                    </a:lnTo>
                    <a:lnTo>
                      <a:pt x="4919" y="2190"/>
                    </a:lnTo>
                    <a:lnTo>
                      <a:pt x="4178" y="1818"/>
                    </a:lnTo>
                    <a:lnTo>
                      <a:pt x="3453" y="1466"/>
                    </a:lnTo>
                    <a:lnTo>
                      <a:pt x="2739" y="1134"/>
                    </a:lnTo>
                    <a:lnTo>
                      <a:pt x="2034" y="820"/>
                    </a:lnTo>
                    <a:lnTo>
                      <a:pt x="1336" y="523"/>
                    </a:lnTo>
                    <a:lnTo>
                      <a:pt x="641" y="244"/>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6" name="Group 30"/>
            <p:cNvGrpSpPr>
              <a:grpSpLocks/>
            </p:cNvGrpSpPr>
            <p:nvPr userDrawn="1"/>
          </p:nvGrpSpPr>
          <p:grpSpPr bwMode="auto">
            <a:xfrm>
              <a:off x="0" y="7668"/>
              <a:ext cx="6458" cy="2595"/>
              <a:chOff x="0" y="7668"/>
              <a:chExt cx="6458" cy="2595"/>
            </a:xfrm>
          </p:grpSpPr>
          <p:sp>
            <p:nvSpPr>
              <p:cNvPr id="114" name="Freeform 118"/>
              <p:cNvSpPr>
                <a:spLocks/>
              </p:cNvSpPr>
              <p:nvPr userDrawn="1"/>
            </p:nvSpPr>
            <p:spPr bwMode="auto">
              <a:xfrm>
                <a:off x="0" y="7668"/>
                <a:ext cx="6459" cy="2595"/>
              </a:xfrm>
              <a:custGeom>
                <a:avLst/>
                <a:gdLst>
                  <a:gd name="T0" fmla="*/ 0 w 6458"/>
                  <a:gd name="T1" fmla="+- 0 7668 7668"/>
                  <a:gd name="T2" fmla="*/ 7668 h 2595"/>
                  <a:gd name="T3" fmla="*/ 0 w 6458"/>
                  <a:gd name="T4" fmla="+- 0 7686 7668"/>
                  <a:gd name="T5" fmla="*/ 7686 h 2595"/>
                  <a:gd name="T6" fmla="*/ 504 w 6458"/>
                  <a:gd name="T7" fmla="+- 0 7808 7668"/>
                  <a:gd name="T8" fmla="*/ 7808 h 2595"/>
                  <a:gd name="T9" fmla="*/ 1021 w 6458"/>
                  <a:gd name="T10" fmla="+- 0 7948 7668"/>
                  <a:gd name="T11" fmla="*/ 7948 h 2595"/>
                  <a:gd name="T12" fmla="*/ 1540 w 6458"/>
                  <a:gd name="T13" fmla="+- 0 8105 7668"/>
                  <a:gd name="T14" fmla="*/ 8105 h 2595"/>
                  <a:gd name="T15" fmla="*/ 2061 w 6458"/>
                  <a:gd name="T16" fmla="+- 0 8277 7668"/>
                  <a:gd name="T17" fmla="*/ 8277 h 2595"/>
                  <a:gd name="T18" fmla="*/ 2585 w 6458"/>
                  <a:gd name="T19" fmla="+- 0 8466 7668"/>
                  <a:gd name="T20" fmla="*/ 8466 h 2595"/>
                  <a:gd name="T21" fmla="*/ 3114 w 6458"/>
                  <a:gd name="T22" fmla="+- 0 8671 7668"/>
                  <a:gd name="T23" fmla="*/ 8671 h 2595"/>
                  <a:gd name="T24" fmla="*/ 3648 w 6458"/>
                  <a:gd name="T25" fmla="+- 0 8893 7668"/>
                  <a:gd name="T26" fmla="*/ 8893 h 2595"/>
                  <a:gd name="T27" fmla="*/ 4190 w 6458"/>
                  <a:gd name="T28" fmla="+- 0 9132 7668"/>
                  <a:gd name="T29" fmla="*/ 9132 h 2595"/>
                  <a:gd name="T30" fmla="*/ 4740 w 6458"/>
                  <a:gd name="T31" fmla="+- 0 9389 7668"/>
                  <a:gd name="T32" fmla="*/ 9389 h 2595"/>
                  <a:gd name="T33" fmla="*/ 5299 w 6458"/>
                  <a:gd name="T34" fmla="+- 0 9662 7668"/>
                  <a:gd name="T35" fmla="*/ 9662 h 2595"/>
                  <a:gd name="T36" fmla="*/ 5869 w 6458"/>
                  <a:gd name="T37" fmla="+- 0 9954 7668"/>
                  <a:gd name="T38" fmla="*/ 9954 h 2595"/>
                  <a:gd name="T39" fmla="*/ 6450 w 6458"/>
                  <a:gd name="T40" fmla="+- 0 10263 7668"/>
                  <a:gd name="T41" fmla="*/ 10263 h 2595"/>
                  <a:gd name="T42" fmla="*/ 6458 w 6458"/>
                  <a:gd name="T43" fmla="+- 0 10247 7668"/>
                  <a:gd name="T44" fmla="*/ 10247 h 2595"/>
                  <a:gd name="T45" fmla="*/ 5877 w 6458"/>
                  <a:gd name="T46" fmla="+- 0 9938 7668"/>
                  <a:gd name="T47" fmla="*/ 9938 h 2595"/>
                  <a:gd name="T48" fmla="*/ 5307 w 6458"/>
                  <a:gd name="T49" fmla="+- 0 9647 7668"/>
                  <a:gd name="T50" fmla="*/ 9647 h 2595"/>
                  <a:gd name="T51" fmla="*/ 4748 w 6458"/>
                  <a:gd name="T52" fmla="+- 0 9373 7668"/>
                  <a:gd name="T53" fmla="*/ 9373 h 2595"/>
                  <a:gd name="T54" fmla="*/ 4197 w 6458"/>
                  <a:gd name="T55" fmla="+- 0 9116 7668"/>
                  <a:gd name="T56" fmla="*/ 9116 h 2595"/>
                  <a:gd name="T57" fmla="*/ 3655 w 6458"/>
                  <a:gd name="T58" fmla="+- 0 8877 7668"/>
                  <a:gd name="T59" fmla="*/ 8877 h 2595"/>
                  <a:gd name="T60" fmla="*/ 3120 w 6458"/>
                  <a:gd name="T61" fmla="+- 0 8655 7668"/>
                  <a:gd name="T62" fmla="*/ 8655 h 2595"/>
                  <a:gd name="T63" fmla="*/ 2591 w 6458"/>
                  <a:gd name="T64" fmla="+- 0 8449 7668"/>
                  <a:gd name="T65" fmla="*/ 8449 h 2595"/>
                  <a:gd name="T66" fmla="*/ 2066 w 6458"/>
                  <a:gd name="T67" fmla="+- 0 8260 7668"/>
                  <a:gd name="T68" fmla="*/ 8260 h 2595"/>
                  <a:gd name="T69" fmla="*/ 1545 w 6458"/>
                  <a:gd name="T70" fmla="+- 0 8088 7668"/>
                  <a:gd name="T71" fmla="*/ 8088 h 2595"/>
                  <a:gd name="T72" fmla="*/ 1026 w 6458"/>
                  <a:gd name="T73" fmla="+- 0 7931 7668"/>
                  <a:gd name="T74" fmla="*/ 7931 h 2595"/>
                  <a:gd name="T75" fmla="*/ 509 w 6458"/>
                  <a:gd name="T76" fmla="+- 0 7791 7668"/>
                  <a:gd name="T77" fmla="*/ 7791 h 2595"/>
                  <a:gd name="T78" fmla="*/ 0 w 6458"/>
                  <a:gd name="T79" fmla="+- 0 7668 7668"/>
                  <a:gd name="T80" fmla="*/ 7668 h 2595"/>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6458" h="2595">
                    <a:moveTo>
                      <a:pt x="0" y="0"/>
                    </a:moveTo>
                    <a:lnTo>
                      <a:pt x="0" y="18"/>
                    </a:lnTo>
                    <a:lnTo>
                      <a:pt x="504" y="140"/>
                    </a:lnTo>
                    <a:lnTo>
                      <a:pt x="1021" y="280"/>
                    </a:lnTo>
                    <a:lnTo>
                      <a:pt x="1540" y="437"/>
                    </a:lnTo>
                    <a:lnTo>
                      <a:pt x="2061" y="609"/>
                    </a:lnTo>
                    <a:lnTo>
                      <a:pt x="2585" y="798"/>
                    </a:lnTo>
                    <a:lnTo>
                      <a:pt x="3114" y="1003"/>
                    </a:lnTo>
                    <a:lnTo>
                      <a:pt x="3648" y="1225"/>
                    </a:lnTo>
                    <a:lnTo>
                      <a:pt x="4190" y="1464"/>
                    </a:lnTo>
                    <a:lnTo>
                      <a:pt x="4740" y="1721"/>
                    </a:lnTo>
                    <a:lnTo>
                      <a:pt x="5299" y="1994"/>
                    </a:lnTo>
                    <a:lnTo>
                      <a:pt x="5869" y="2286"/>
                    </a:lnTo>
                    <a:lnTo>
                      <a:pt x="6450" y="2595"/>
                    </a:lnTo>
                    <a:lnTo>
                      <a:pt x="6458" y="2579"/>
                    </a:lnTo>
                    <a:lnTo>
                      <a:pt x="5877" y="2270"/>
                    </a:lnTo>
                    <a:lnTo>
                      <a:pt x="5307" y="1979"/>
                    </a:lnTo>
                    <a:lnTo>
                      <a:pt x="4748" y="1705"/>
                    </a:lnTo>
                    <a:lnTo>
                      <a:pt x="4197" y="1448"/>
                    </a:lnTo>
                    <a:lnTo>
                      <a:pt x="3655" y="1209"/>
                    </a:lnTo>
                    <a:lnTo>
                      <a:pt x="3120" y="987"/>
                    </a:lnTo>
                    <a:lnTo>
                      <a:pt x="2591" y="781"/>
                    </a:lnTo>
                    <a:lnTo>
                      <a:pt x="2066" y="592"/>
                    </a:lnTo>
                    <a:lnTo>
                      <a:pt x="1545" y="420"/>
                    </a:lnTo>
                    <a:lnTo>
                      <a:pt x="1026" y="263"/>
                    </a:lnTo>
                    <a:lnTo>
                      <a:pt x="509" y="123"/>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7" name="Group 31"/>
            <p:cNvGrpSpPr>
              <a:grpSpLocks/>
            </p:cNvGrpSpPr>
            <p:nvPr userDrawn="1"/>
          </p:nvGrpSpPr>
          <p:grpSpPr bwMode="auto">
            <a:xfrm>
              <a:off x="0" y="7943"/>
              <a:ext cx="6456" cy="2316"/>
              <a:chOff x="0" y="7943"/>
              <a:chExt cx="6456" cy="2316"/>
            </a:xfrm>
          </p:grpSpPr>
          <p:sp>
            <p:nvSpPr>
              <p:cNvPr id="113" name="Freeform 117"/>
              <p:cNvSpPr>
                <a:spLocks/>
              </p:cNvSpPr>
              <p:nvPr userDrawn="1"/>
            </p:nvSpPr>
            <p:spPr bwMode="auto">
              <a:xfrm>
                <a:off x="0" y="7944"/>
                <a:ext cx="6456" cy="2315"/>
              </a:xfrm>
              <a:custGeom>
                <a:avLst/>
                <a:gdLst>
                  <a:gd name="T0" fmla="*/ 0 w 6456"/>
                  <a:gd name="T1" fmla="+- 0 7943 7943"/>
                  <a:gd name="T2" fmla="*/ 7943 h 2316"/>
                  <a:gd name="T3" fmla="*/ 0 w 6456"/>
                  <a:gd name="T4" fmla="+- 0 7952 7943"/>
                  <a:gd name="T5" fmla="*/ 7952 h 2316"/>
                  <a:gd name="T6" fmla="*/ 309 w 6456"/>
                  <a:gd name="T7" fmla="+- 0 7994 7943"/>
                  <a:gd name="T8" fmla="*/ 7994 h 2316"/>
                  <a:gd name="T9" fmla="*/ 697 w 6456"/>
                  <a:gd name="T10" fmla="+- 0 8060 7943"/>
                  <a:gd name="T11" fmla="*/ 8060 h 2316"/>
                  <a:gd name="T12" fmla="*/ 1086 w 6456"/>
                  <a:gd name="T13" fmla="+- 0 8137 7943"/>
                  <a:gd name="T14" fmla="*/ 8137 h 2316"/>
                  <a:gd name="T15" fmla="*/ 1476 w 6456"/>
                  <a:gd name="T16" fmla="+- 0 8227 7943"/>
                  <a:gd name="T17" fmla="*/ 8227 h 2316"/>
                  <a:gd name="T18" fmla="*/ 1868 w 6456"/>
                  <a:gd name="T19" fmla="+- 0 8329 7943"/>
                  <a:gd name="T20" fmla="*/ 8329 h 2316"/>
                  <a:gd name="T21" fmla="*/ 2262 w 6456"/>
                  <a:gd name="T22" fmla="+- 0 8443 7943"/>
                  <a:gd name="T23" fmla="*/ 8443 h 2316"/>
                  <a:gd name="T24" fmla="*/ 2660 w 6456"/>
                  <a:gd name="T25" fmla="+- 0 8569 7943"/>
                  <a:gd name="T26" fmla="*/ 8569 h 2316"/>
                  <a:gd name="T27" fmla="*/ 3061 w 6456"/>
                  <a:gd name="T28" fmla="+- 0 8707 7943"/>
                  <a:gd name="T29" fmla="*/ 8707 h 2316"/>
                  <a:gd name="T30" fmla="*/ 3466 w 6456"/>
                  <a:gd name="T31" fmla="+- 0 8858 7943"/>
                  <a:gd name="T32" fmla="*/ 8858 h 2316"/>
                  <a:gd name="T33" fmla="*/ 3875 w 6456"/>
                  <a:gd name="T34" fmla="+- 0 9021 7943"/>
                  <a:gd name="T35" fmla="*/ 9021 h 2316"/>
                  <a:gd name="T36" fmla="*/ 4289 w 6456"/>
                  <a:gd name="T37" fmla="+- 0 9196 7943"/>
                  <a:gd name="T38" fmla="*/ 9196 h 2316"/>
                  <a:gd name="T39" fmla="*/ 4709 w 6456"/>
                  <a:gd name="T40" fmla="+- 0 9384 7943"/>
                  <a:gd name="T41" fmla="*/ 9384 h 2316"/>
                  <a:gd name="T42" fmla="*/ 5134 w 6456"/>
                  <a:gd name="T43" fmla="+- 0 9584 7943"/>
                  <a:gd name="T44" fmla="*/ 9584 h 2316"/>
                  <a:gd name="T45" fmla="*/ 5566 w 6456"/>
                  <a:gd name="T46" fmla="+- 0 9796 7943"/>
                  <a:gd name="T47" fmla="*/ 9796 h 2316"/>
                  <a:gd name="T48" fmla="*/ 6005 w 6456"/>
                  <a:gd name="T49" fmla="+- 0 10021 7943"/>
                  <a:gd name="T50" fmla="*/ 10021 h 2316"/>
                  <a:gd name="T51" fmla="*/ 6452 w 6456"/>
                  <a:gd name="T52" fmla="+- 0 10259 7943"/>
                  <a:gd name="T53" fmla="*/ 10259 h 2316"/>
                  <a:gd name="T54" fmla="*/ 6456 w 6456"/>
                  <a:gd name="T55" fmla="+- 0 10251 7943"/>
                  <a:gd name="T56" fmla="*/ 10251 h 2316"/>
                  <a:gd name="T57" fmla="*/ 6009 w 6456"/>
                  <a:gd name="T58" fmla="+- 0 10013 7943"/>
                  <a:gd name="T59" fmla="*/ 10013 h 2316"/>
                  <a:gd name="T60" fmla="*/ 5570 w 6456"/>
                  <a:gd name="T61" fmla="+- 0 9788 7943"/>
                  <a:gd name="T62" fmla="*/ 9788 h 2316"/>
                  <a:gd name="T63" fmla="*/ 5138 w 6456"/>
                  <a:gd name="T64" fmla="+- 0 9576 7943"/>
                  <a:gd name="T65" fmla="*/ 9576 h 2316"/>
                  <a:gd name="T66" fmla="*/ 4712 w 6456"/>
                  <a:gd name="T67" fmla="+- 0 9376 7943"/>
                  <a:gd name="T68" fmla="*/ 9376 h 2316"/>
                  <a:gd name="T69" fmla="*/ 4293 w 6456"/>
                  <a:gd name="T70" fmla="+- 0 9188 7943"/>
                  <a:gd name="T71" fmla="*/ 9188 h 2316"/>
                  <a:gd name="T72" fmla="*/ 3878 w 6456"/>
                  <a:gd name="T73" fmla="+- 0 9012 7943"/>
                  <a:gd name="T74" fmla="*/ 9012 h 2316"/>
                  <a:gd name="T75" fmla="*/ 3469 w 6456"/>
                  <a:gd name="T76" fmla="+- 0 8850 7943"/>
                  <a:gd name="T77" fmla="*/ 8850 h 2316"/>
                  <a:gd name="T78" fmla="*/ 3064 w 6456"/>
                  <a:gd name="T79" fmla="+- 0 8699 7943"/>
                  <a:gd name="T80" fmla="*/ 8699 h 2316"/>
                  <a:gd name="T81" fmla="*/ 2663 w 6456"/>
                  <a:gd name="T82" fmla="+- 0 8560 7943"/>
                  <a:gd name="T83" fmla="*/ 8560 h 2316"/>
                  <a:gd name="T84" fmla="*/ 2265 w 6456"/>
                  <a:gd name="T85" fmla="+- 0 8434 7943"/>
                  <a:gd name="T86" fmla="*/ 8434 h 2316"/>
                  <a:gd name="T87" fmla="*/ 1870 w 6456"/>
                  <a:gd name="T88" fmla="+- 0 8320 7943"/>
                  <a:gd name="T89" fmla="*/ 8320 h 2316"/>
                  <a:gd name="T90" fmla="*/ 1478 w 6456"/>
                  <a:gd name="T91" fmla="+- 0 8218 7943"/>
                  <a:gd name="T92" fmla="*/ 8218 h 2316"/>
                  <a:gd name="T93" fmla="*/ 1087 w 6456"/>
                  <a:gd name="T94" fmla="+- 0 8129 7943"/>
                  <a:gd name="T95" fmla="*/ 8129 h 2316"/>
                  <a:gd name="T96" fmla="*/ 698 w 6456"/>
                  <a:gd name="T97" fmla="+- 0 8051 7943"/>
                  <a:gd name="T98" fmla="*/ 8051 h 2316"/>
                  <a:gd name="T99" fmla="*/ 310 w 6456"/>
                  <a:gd name="T100" fmla="+- 0 7986 7943"/>
                  <a:gd name="T101" fmla="*/ 7986 h 2316"/>
                  <a:gd name="T102" fmla="*/ 0 w 6456"/>
                  <a:gd name="T103" fmla="+- 0 7943 7943"/>
                  <a:gd name="T104" fmla="*/ 7943 h 231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Lst>
                <a:rect l="0" t="0" r="r" b="b"/>
                <a:pathLst>
                  <a:path w="6456" h="2316">
                    <a:moveTo>
                      <a:pt x="0" y="0"/>
                    </a:moveTo>
                    <a:lnTo>
                      <a:pt x="0" y="9"/>
                    </a:lnTo>
                    <a:lnTo>
                      <a:pt x="309" y="51"/>
                    </a:lnTo>
                    <a:lnTo>
                      <a:pt x="697" y="117"/>
                    </a:lnTo>
                    <a:lnTo>
                      <a:pt x="1086" y="194"/>
                    </a:lnTo>
                    <a:lnTo>
                      <a:pt x="1476" y="284"/>
                    </a:lnTo>
                    <a:lnTo>
                      <a:pt x="1868" y="386"/>
                    </a:lnTo>
                    <a:lnTo>
                      <a:pt x="2262" y="500"/>
                    </a:lnTo>
                    <a:lnTo>
                      <a:pt x="2660" y="626"/>
                    </a:lnTo>
                    <a:lnTo>
                      <a:pt x="3061" y="764"/>
                    </a:lnTo>
                    <a:lnTo>
                      <a:pt x="3466" y="915"/>
                    </a:lnTo>
                    <a:lnTo>
                      <a:pt x="3875" y="1078"/>
                    </a:lnTo>
                    <a:lnTo>
                      <a:pt x="4289" y="1253"/>
                    </a:lnTo>
                    <a:lnTo>
                      <a:pt x="4709" y="1441"/>
                    </a:lnTo>
                    <a:lnTo>
                      <a:pt x="5134" y="1641"/>
                    </a:lnTo>
                    <a:lnTo>
                      <a:pt x="5566" y="1853"/>
                    </a:lnTo>
                    <a:lnTo>
                      <a:pt x="6005" y="2078"/>
                    </a:lnTo>
                    <a:lnTo>
                      <a:pt x="6452" y="2316"/>
                    </a:lnTo>
                    <a:lnTo>
                      <a:pt x="6456" y="2308"/>
                    </a:lnTo>
                    <a:lnTo>
                      <a:pt x="6009" y="2070"/>
                    </a:lnTo>
                    <a:lnTo>
                      <a:pt x="5570" y="1845"/>
                    </a:lnTo>
                    <a:lnTo>
                      <a:pt x="5138" y="1633"/>
                    </a:lnTo>
                    <a:lnTo>
                      <a:pt x="4712" y="1433"/>
                    </a:lnTo>
                    <a:lnTo>
                      <a:pt x="4293" y="1245"/>
                    </a:lnTo>
                    <a:lnTo>
                      <a:pt x="3878" y="1069"/>
                    </a:lnTo>
                    <a:lnTo>
                      <a:pt x="3469" y="907"/>
                    </a:lnTo>
                    <a:lnTo>
                      <a:pt x="3064" y="756"/>
                    </a:lnTo>
                    <a:lnTo>
                      <a:pt x="2663" y="617"/>
                    </a:lnTo>
                    <a:lnTo>
                      <a:pt x="2265" y="491"/>
                    </a:lnTo>
                    <a:lnTo>
                      <a:pt x="1870" y="377"/>
                    </a:lnTo>
                    <a:lnTo>
                      <a:pt x="1478" y="275"/>
                    </a:lnTo>
                    <a:lnTo>
                      <a:pt x="1087" y="186"/>
                    </a:lnTo>
                    <a:lnTo>
                      <a:pt x="698" y="108"/>
                    </a:lnTo>
                    <a:lnTo>
                      <a:pt x="310" y="43"/>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8" name="Group 32"/>
            <p:cNvGrpSpPr>
              <a:grpSpLocks/>
            </p:cNvGrpSpPr>
            <p:nvPr userDrawn="1"/>
          </p:nvGrpSpPr>
          <p:grpSpPr bwMode="auto">
            <a:xfrm>
              <a:off x="0" y="8109"/>
              <a:ext cx="6458" cy="2153"/>
              <a:chOff x="0" y="8109"/>
              <a:chExt cx="6458" cy="2153"/>
            </a:xfrm>
          </p:grpSpPr>
          <p:sp>
            <p:nvSpPr>
              <p:cNvPr id="112" name="Freeform 116"/>
              <p:cNvSpPr>
                <a:spLocks/>
              </p:cNvSpPr>
              <p:nvPr userDrawn="1"/>
            </p:nvSpPr>
            <p:spPr bwMode="auto">
              <a:xfrm>
                <a:off x="0" y="8108"/>
                <a:ext cx="6459" cy="2155"/>
              </a:xfrm>
              <a:custGeom>
                <a:avLst/>
                <a:gdLst>
                  <a:gd name="T0" fmla="*/ 0 w 6458"/>
                  <a:gd name="T1" fmla="+- 0 8109 8109"/>
                  <a:gd name="T2" fmla="*/ 8109 h 2153"/>
                  <a:gd name="T3" fmla="*/ 0 w 6458"/>
                  <a:gd name="T4" fmla="+- 0 8127 8109"/>
                  <a:gd name="T5" fmla="*/ 8127 h 2153"/>
                  <a:gd name="T6" fmla="*/ 27 w 6458"/>
                  <a:gd name="T7" fmla="+- 0 8128 8109"/>
                  <a:gd name="T8" fmla="*/ 8128 h 2153"/>
                  <a:gd name="T9" fmla="*/ 361 w 6458"/>
                  <a:gd name="T10" fmla="+- 0 8155 8109"/>
                  <a:gd name="T11" fmla="*/ 8155 h 2153"/>
                  <a:gd name="T12" fmla="*/ 696 w 6458"/>
                  <a:gd name="T13" fmla="+- 0 8193 8109"/>
                  <a:gd name="T14" fmla="*/ 8193 h 2153"/>
                  <a:gd name="T15" fmla="*/ 1032 w 6458"/>
                  <a:gd name="T16" fmla="+- 0 8241 8109"/>
                  <a:gd name="T17" fmla="*/ 8241 h 2153"/>
                  <a:gd name="T18" fmla="*/ 1369 w 6458"/>
                  <a:gd name="T19" fmla="+- 0 8301 8109"/>
                  <a:gd name="T20" fmla="*/ 8301 h 2153"/>
                  <a:gd name="T21" fmla="*/ 1709 w 6458"/>
                  <a:gd name="T22" fmla="+- 0 8371 8109"/>
                  <a:gd name="T23" fmla="*/ 8371 h 2153"/>
                  <a:gd name="T24" fmla="*/ 2050 w 6458"/>
                  <a:gd name="T25" fmla="+- 0 8451 8109"/>
                  <a:gd name="T26" fmla="*/ 8451 h 2153"/>
                  <a:gd name="T27" fmla="*/ 2394 w 6458"/>
                  <a:gd name="T28" fmla="+- 0 8543 8109"/>
                  <a:gd name="T29" fmla="*/ 8543 h 2153"/>
                  <a:gd name="T30" fmla="*/ 2742 w 6458"/>
                  <a:gd name="T31" fmla="+- 0 8645 8109"/>
                  <a:gd name="T32" fmla="*/ 8645 h 2153"/>
                  <a:gd name="T33" fmla="*/ 3092 w 6458"/>
                  <a:gd name="T34" fmla="+- 0 8758 8109"/>
                  <a:gd name="T35" fmla="*/ 8758 h 2153"/>
                  <a:gd name="T36" fmla="*/ 3446 w 6458"/>
                  <a:gd name="T37" fmla="+- 0 8882 8109"/>
                  <a:gd name="T38" fmla="*/ 8882 h 2153"/>
                  <a:gd name="T39" fmla="*/ 3804 w 6458"/>
                  <a:gd name="T40" fmla="+- 0 9017 8109"/>
                  <a:gd name="T41" fmla="*/ 9017 h 2153"/>
                  <a:gd name="T42" fmla="*/ 4167 w 6458"/>
                  <a:gd name="T43" fmla="+- 0 9163 8109"/>
                  <a:gd name="T44" fmla="*/ 9163 h 2153"/>
                  <a:gd name="T45" fmla="*/ 4533 w 6458"/>
                  <a:gd name="T46" fmla="+- 0 9319 8109"/>
                  <a:gd name="T47" fmla="*/ 9319 h 2153"/>
                  <a:gd name="T48" fmla="*/ 4905 w 6458"/>
                  <a:gd name="T49" fmla="+- 0 9486 8109"/>
                  <a:gd name="T50" fmla="*/ 9486 h 2153"/>
                  <a:gd name="T51" fmla="*/ 5283 w 6458"/>
                  <a:gd name="T52" fmla="+- 0 9664 8109"/>
                  <a:gd name="T53" fmla="*/ 9664 h 2153"/>
                  <a:gd name="T54" fmla="*/ 5666 w 6458"/>
                  <a:gd name="T55" fmla="+- 0 9853 8109"/>
                  <a:gd name="T56" fmla="*/ 9853 h 2153"/>
                  <a:gd name="T57" fmla="*/ 6054 w 6458"/>
                  <a:gd name="T58" fmla="+- 0 10052 8109"/>
                  <a:gd name="T59" fmla="*/ 10052 h 2153"/>
                  <a:gd name="T60" fmla="*/ 6450 w 6458"/>
                  <a:gd name="T61" fmla="+- 0 10263 8109"/>
                  <a:gd name="T62" fmla="*/ 10263 h 2153"/>
                  <a:gd name="T63" fmla="*/ 6458 w 6458"/>
                  <a:gd name="T64" fmla="+- 0 10247 8109"/>
                  <a:gd name="T65" fmla="*/ 10247 h 2153"/>
                  <a:gd name="T66" fmla="*/ 6063 w 6458"/>
                  <a:gd name="T67" fmla="+- 0 10037 8109"/>
                  <a:gd name="T68" fmla="*/ 10037 h 2153"/>
                  <a:gd name="T69" fmla="*/ 5673 w 6458"/>
                  <a:gd name="T70" fmla="+- 0 9837 8109"/>
                  <a:gd name="T71" fmla="*/ 9837 h 2153"/>
                  <a:gd name="T72" fmla="*/ 5290 w 6458"/>
                  <a:gd name="T73" fmla="+- 0 9648 8109"/>
                  <a:gd name="T74" fmla="*/ 9648 h 2153"/>
                  <a:gd name="T75" fmla="*/ 4913 w 6458"/>
                  <a:gd name="T76" fmla="+- 0 9470 8109"/>
                  <a:gd name="T77" fmla="*/ 9470 h 2153"/>
                  <a:gd name="T78" fmla="*/ 4541 w 6458"/>
                  <a:gd name="T79" fmla="+- 0 9303 8109"/>
                  <a:gd name="T80" fmla="*/ 9303 h 2153"/>
                  <a:gd name="T81" fmla="*/ 4173 w 6458"/>
                  <a:gd name="T82" fmla="+- 0 9146 8109"/>
                  <a:gd name="T83" fmla="*/ 9146 h 2153"/>
                  <a:gd name="T84" fmla="*/ 3811 w 6458"/>
                  <a:gd name="T85" fmla="+- 0 9001 8109"/>
                  <a:gd name="T86" fmla="*/ 9001 h 2153"/>
                  <a:gd name="T87" fmla="*/ 3452 w 6458"/>
                  <a:gd name="T88" fmla="+- 0 8866 8109"/>
                  <a:gd name="T89" fmla="*/ 8866 h 2153"/>
                  <a:gd name="T90" fmla="*/ 3098 w 6458"/>
                  <a:gd name="T91" fmla="+- 0 8742 8109"/>
                  <a:gd name="T92" fmla="*/ 8742 h 2153"/>
                  <a:gd name="T93" fmla="*/ 2747 w 6458"/>
                  <a:gd name="T94" fmla="+- 0 8628 8109"/>
                  <a:gd name="T95" fmla="*/ 8628 h 2153"/>
                  <a:gd name="T96" fmla="*/ 2399 w 6458"/>
                  <a:gd name="T97" fmla="+- 0 8526 8109"/>
                  <a:gd name="T98" fmla="*/ 8526 h 2153"/>
                  <a:gd name="T99" fmla="*/ 2055 w 6458"/>
                  <a:gd name="T100" fmla="+- 0 8434 8109"/>
                  <a:gd name="T101" fmla="*/ 8434 h 2153"/>
                  <a:gd name="T102" fmla="*/ 1712 w 6458"/>
                  <a:gd name="T103" fmla="+- 0 8353 8109"/>
                  <a:gd name="T104" fmla="*/ 8353 h 2153"/>
                  <a:gd name="T105" fmla="*/ 1373 w 6458"/>
                  <a:gd name="T106" fmla="+- 0 8283 8109"/>
                  <a:gd name="T107" fmla="*/ 8283 h 2153"/>
                  <a:gd name="T108" fmla="*/ 1035 w 6458"/>
                  <a:gd name="T109" fmla="+- 0 8224 8109"/>
                  <a:gd name="T110" fmla="*/ 8224 h 2153"/>
                  <a:gd name="T111" fmla="*/ 698 w 6458"/>
                  <a:gd name="T112" fmla="+- 0 8175 8109"/>
                  <a:gd name="T113" fmla="*/ 8175 h 2153"/>
                  <a:gd name="T114" fmla="*/ 363 w 6458"/>
                  <a:gd name="T115" fmla="+- 0 8138 8109"/>
                  <a:gd name="T116" fmla="*/ 8138 h 2153"/>
                  <a:gd name="T117" fmla="*/ 29 w 6458"/>
                  <a:gd name="T118" fmla="+- 0 8111 8109"/>
                  <a:gd name="T119" fmla="*/ 8111 h 2153"/>
                  <a:gd name="T120" fmla="*/ 0 w 6458"/>
                  <a:gd name="T121" fmla="+- 0 8109 8109"/>
                  <a:gd name="T122" fmla="*/ 8109 h 215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Lst>
                <a:rect l="0" t="0" r="r" b="b"/>
                <a:pathLst>
                  <a:path w="6458" h="2153">
                    <a:moveTo>
                      <a:pt x="0" y="0"/>
                    </a:moveTo>
                    <a:lnTo>
                      <a:pt x="0" y="18"/>
                    </a:lnTo>
                    <a:lnTo>
                      <a:pt x="27" y="19"/>
                    </a:lnTo>
                    <a:lnTo>
                      <a:pt x="361" y="46"/>
                    </a:lnTo>
                    <a:lnTo>
                      <a:pt x="696" y="84"/>
                    </a:lnTo>
                    <a:lnTo>
                      <a:pt x="1032" y="132"/>
                    </a:lnTo>
                    <a:lnTo>
                      <a:pt x="1369" y="192"/>
                    </a:lnTo>
                    <a:lnTo>
                      <a:pt x="1709" y="262"/>
                    </a:lnTo>
                    <a:lnTo>
                      <a:pt x="2050" y="342"/>
                    </a:lnTo>
                    <a:lnTo>
                      <a:pt x="2394" y="434"/>
                    </a:lnTo>
                    <a:lnTo>
                      <a:pt x="2742" y="536"/>
                    </a:lnTo>
                    <a:lnTo>
                      <a:pt x="3092" y="649"/>
                    </a:lnTo>
                    <a:lnTo>
                      <a:pt x="3446" y="773"/>
                    </a:lnTo>
                    <a:lnTo>
                      <a:pt x="3804" y="908"/>
                    </a:lnTo>
                    <a:lnTo>
                      <a:pt x="4167" y="1054"/>
                    </a:lnTo>
                    <a:lnTo>
                      <a:pt x="4533" y="1210"/>
                    </a:lnTo>
                    <a:lnTo>
                      <a:pt x="4905" y="1377"/>
                    </a:lnTo>
                    <a:lnTo>
                      <a:pt x="5283" y="1555"/>
                    </a:lnTo>
                    <a:lnTo>
                      <a:pt x="5666" y="1744"/>
                    </a:lnTo>
                    <a:lnTo>
                      <a:pt x="6054" y="1943"/>
                    </a:lnTo>
                    <a:lnTo>
                      <a:pt x="6450" y="2154"/>
                    </a:lnTo>
                    <a:lnTo>
                      <a:pt x="6458" y="2138"/>
                    </a:lnTo>
                    <a:lnTo>
                      <a:pt x="6063" y="1928"/>
                    </a:lnTo>
                    <a:lnTo>
                      <a:pt x="5673" y="1728"/>
                    </a:lnTo>
                    <a:lnTo>
                      <a:pt x="5290" y="1539"/>
                    </a:lnTo>
                    <a:lnTo>
                      <a:pt x="4913" y="1361"/>
                    </a:lnTo>
                    <a:lnTo>
                      <a:pt x="4541" y="1194"/>
                    </a:lnTo>
                    <a:lnTo>
                      <a:pt x="4173" y="1037"/>
                    </a:lnTo>
                    <a:lnTo>
                      <a:pt x="3811" y="892"/>
                    </a:lnTo>
                    <a:lnTo>
                      <a:pt x="3452" y="757"/>
                    </a:lnTo>
                    <a:lnTo>
                      <a:pt x="3098" y="633"/>
                    </a:lnTo>
                    <a:lnTo>
                      <a:pt x="2747" y="519"/>
                    </a:lnTo>
                    <a:lnTo>
                      <a:pt x="2399" y="417"/>
                    </a:lnTo>
                    <a:lnTo>
                      <a:pt x="2055" y="325"/>
                    </a:lnTo>
                    <a:lnTo>
                      <a:pt x="1712" y="244"/>
                    </a:lnTo>
                    <a:lnTo>
                      <a:pt x="1373" y="174"/>
                    </a:lnTo>
                    <a:lnTo>
                      <a:pt x="1035" y="115"/>
                    </a:lnTo>
                    <a:lnTo>
                      <a:pt x="698" y="66"/>
                    </a:lnTo>
                    <a:lnTo>
                      <a:pt x="363" y="29"/>
                    </a:lnTo>
                    <a:lnTo>
                      <a:pt x="29" y="2"/>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29" name="Group 33"/>
            <p:cNvGrpSpPr>
              <a:grpSpLocks/>
            </p:cNvGrpSpPr>
            <p:nvPr userDrawn="1"/>
          </p:nvGrpSpPr>
          <p:grpSpPr bwMode="auto">
            <a:xfrm>
              <a:off x="0" y="8267"/>
              <a:ext cx="6456" cy="1992"/>
              <a:chOff x="0" y="8267"/>
              <a:chExt cx="6456" cy="1992"/>
            </a:xfrm>
          </p:grpSpPr>
          <p:sp>
            <p:nvSpPr>
              <p:cNvPr id="110" name="Freeform 114"/>
              <p:cNvSpPr>
                <a:spLocks/>
              </p:cNvSpPr>
              <p:nvPr userDrawn="1"/>
            </p:nvSpPr>
            <p:spPr bwMode="auto">
              <a:xfrm>
                <a:off x="0" y="8267"/>
                <a:ext cx="6456" cy="1992"/>
              </a:xfrm>
              <a:custGeom>
                <a:avLst/>
                <a:gdLst>
                  <a:gd name="T0" fmla="*/ 397 w 6456"/>
                  <a:gd name="T1" fmla="+- 0 8276 8267"/>
                  <a:gd name="T2" fmla="*/ 8276 h 1992"/>
                  <a:gd name="T3" fmla="*/ 27 w 6456"/>
                  <a:gd name="T4" fmla="+- 0 8276 8267"/>
                  <a:gd name="T5" fmla="*/ 8276 h 1992"/>
                  <a:gd name="T6" fmla="*/ 322 w 6456"/>
                  <a:gd name="T7" fmla="+- 0 8281 8267"/>
                  <a:gd name="T8" fmla="*/ 8281 h 1992"/>
                  <a:gd name="T9" fmla="*/ 619 w 6456"/>
                  <a:gd name="T10" fmla="+- 0 8296 8267"/>
                  <a:gd name="T11" fmla="*/ 8296 h 1992"/>
                  <a:gd name="T12" fmla="*/ 916 w 6456"/>
                  <a:gd name="T13" fmla="+- 0 8321 8267"/>
                  <a:gd name="T14" fmla="*/ 8321 h 1992"/>
                  <a:gd name="T15" fmla="*/ 1216 w 6456"/>
                  <a:gd name="T16" fmla="+- 0 8356 8267"/>
                  <a:gd name="T17" fmla="*/ 8356 h 1992"/>
                  <a:gd name="T18" fmla="*/ 1518 w 6456"/>
                  <a:gd name="T19" fmla="+- 0 8401 8267"/>
                  <a:gd name="T20" fmla="*/ 8401 h 1992"/>
                  <a:gd name="T21" fmla="*/ 1822 w 6456"/>
                  <a:gd name="T22" fmla="+- 0 8455 8267"/>
                  <a:gd name="T23" fmla="*/ 8455 h 1992"/>
                  <a:gd name="T24" fmla="*/ 2128 w 6456"/>
                  <a:gd name="T25" fmla="+- 0 8520 8267"/>
                  <a:gd name="T26" fmla="*/ 8520 h 1992"/>
                  <a:gd name="T27" fmla="*/ 2437 w 6456"/>
                  <a:gd name="T28" fmla="+- 0 8595 8267"/>
                  <a:gd name="T29" fmla="*/ 8595 h 1992"/>
                  <a:gd name="T30" fmla="*/ 2749 w 6456"/>
                  <a:gd name="T31" fmla="+- 0 8679 8267"/>
                  <a:gd name="T32" fmla="*/ 8679 h 1992"/>
                  <a:gd name="T33" fmla="*/ 3065 w 6456"/>
                  <a:gd name="T34" fmla="+- 0 8774 8267"/>
                  <a:gd name="T35" fmla="*/ 8774 h 1992"/>
                  <a:gd name="T36" fmla="*/ 3384 w 6456"/>
                  <a:gd name="T37" fmla="+- 0 8878 8267"/>
                  <a:gd name="T38" fmla="*/ 8878 h 1992"/>
                  <a:gd name="T39" fmla="*/ 3706 w 6456"/>
                  <a:gd name="T40" fmla="+- 0 8992 8267"/>
                  <a:gd name="T41" fmla="*/ 8992 h 1992"/>
                  <a:gd name="T42" fmla="*/ 4033 w 6456"/>
                  <a:gd name="T43" fmla="+- 0 9116 8267"/>
                  <a:gd name="T44" fmla="*/ 9116 h 1992"/>
                  <a:gd name="T45" fmla="*/ 4364 w 6456"/>
                  <a:gd name="T46" fmla="+- 0 9250 8267"/>
                  <a:gd name="T47" fmla="*/ 9250 h 1992"/>
                  <a:gd name="T48" fmla="*/ 4699 w 6456"/>
                  <a:gd name="T49" fmla="+- 0 9394 8267"/>
                  <a:gd name="T50" fmla="*/ 9394 h 1992"/>
                  <a:gd name="T51" fmla="*/ 5039 w 6456"/>
                  <a:gd name="T52" fmla="+- 0 9547 8267"/>
                  <a:gd name="T53" fmla="*/ 9547 h 1992"/>
                  <a:gd name="T54" fmla="*/ 5384 w 6456"/>
                  <a:gd name="T55" fmla="+- 0 9710 8267"/>
                  <a:gd name="T56" fmla="*/ 9710 h 1992"/>
                  <a:gd name="T57" fmla="*/ 5734 w 6456"/>
                  <a:gd name="T58" fmla="+- 0 9883 8267"/>
                  <a:gd name="T59" fmla="*/ 9883 h 1992"/>
                  <a:gd name="T60" fmla="*/ 6090 w 6456"/>
                  <a:gd name="T61" fmla="+- 0 10066 8267"/>
                  <a:gd name="T62" fmla="*/ 10066 h 1992"/>
                  <a:gd name="T63" fmla="*/ 6452 w 6456"/>
                  <a:gd name="T64" fmla="+- 0 10259 8267"/>
                  <a:gd name="T65" fmla="*/ 10259 h 1992"/>
                  <a:gd name="T66" fmla="*/ 6456 w 6456"/>
                  <a:gd name="T67" fmla="+- 0 10251 8267"/>
                  <a:gd name="T68" fmla="*/ 10251 h 1992"/>
                  <a:gd name="T69" fmla="*/ 6094 w 6456"/>
                  <a:gd name="T70" fmla="+- 0 10058 8267"/>
                  <a:gd name="T71" fmla="*/ 10058 h 1992"/>
                  <a:gd name="T72" fmla="*/ 5738 w 6456"/>
                  <a:gd name="T73" fmla="+- 0 9876 8267"/>
                  <a:gd name="T74" fmla="*/ 9876 h 1992"/>
                  <a:gd name="T75" fmla="*/ 5388 w 6456"/>
                  <a:gd name="T76" fmla="+- 0 9703 8267"/>
                  <a:gd name="T77" fmla="*/ 9703 h 1992"/>
                  <a:gd name="T78" fmla="*/ 5043 w 6456"/>
                  <a:gd name="T79" fmla="+- 0 9539 8267"/>
                  <a:gd name="T80" fmla="*/ 9539 h 1992"/>
                  <a:gd name="T81" fmla="*/ 4703 w 6456"/>
                  <a:gd name="T82" fmla="+- 0 9386 8267"/>
                  <a:gd name="T83" fmla="*/ 9386 h 1992"/>
                  <a:gd name="T84" fmla="*/ 4367 w 6456"/>
                  <a:gd name="T85" fmla="+- 0 9242 8267"/>
                  <a:gd name="T86" fmla="*/ 9242 h 1992"/>
                  <a:gd name="T87" fmla="*/ 4036 w 6456"/>
                  <a:gd name="T88" fmla="+- 0 9108 8267"/>
                  <a:gd name="T89" fmla="*/ 9108 h 1992"/>
                  <a:gd name="T90" fmla="*/ 3709 w 6456"/>
                  <a:gd name="T91" fmla="+- 0 8984 8267"/>
                  <a:gd name="T92" fmla="*/ 8984 h 1992"/>
                  <a:gd name="T93" fmla="*/ 3386 w 6456"/>
                  <a:gd name="T94" fmla="+- 0 8870 8267"/>
                  <a:gd name="T95" fmla="*/ 8870 h 1992"/>
                  <a:gd name="T96" fmla="*/ 3067 w 6456"/>
                  <a:gd name="T97" fmla="+- 0 8765 8267"/>
                  <a:gd name="T98" fmla="*/ 8765 h 1992"/>
                  <a:gd name="T99" fmla="*/ 2752 w 6456"/>
                  <a:gd name="T100" fmla="+- 0 8671 8267"/>
                  <a:gd name="T101" fmla="*/ 8671 h 1992"/>
                  <a:gd name="T102" fmla="*/ 2439 w 6456"/>
                  <a:gd name="T103" fmla="+- 0 8586 8267"/>
                  <a:gd name="T104" fmla="*/ 8586 h 1992"/>
                  <a:gd name="T105" fmla="*/ 2130 w 6456"/>
                  <a:gd name="T106" fmla="+- 0 8512 8267"/>
                  <a:gd name="T107" fmla="*/ 8512 h 1992"/>
                  <a:gd name="T108" fmla="*/ 1823 w 6456"/>
                  <a:gd name="T109" fmla="+- 0 8447 8267"/>
                  <a:gd name="T110" fmla="*/ 8447 h 1992"/>
                  <a:gd name="T111" fmla="*/ 1519 w 6456"/>
                  <a:gd name="T112" fmla="+- 0 8392 8267"/>
                  <a:gd name="T113" fmla="*/ 8392 h 1992"/>
                  <a:gd name="T114" fmla="*/ 1217 w 6456"/>
                  <a:gd name="T115" fmla="+- 0 8347 8267"/>
                  <a:gd name="T116" fmla="*/ 8347 h 1992"/>
                  <a:gd name="T117" fmla="*/ 917 w 6456"/>
                  <a:gd name="T118" fmla="+- 0 8312 8267"/>
                  <a:gd name="T119" fmla="*/ 8312 h 1992"/>
                  <a:gd name="T120" fmla="*/ 619 w 6456"/>
                  <a:gd name="T121" fmla="+- 0 8287 8267"/>
                  <a:gd name="T122" fmla="*/ 8287 h 1992"/>
                  <a:gd name="T123" fmla="*/ 397 w 6456"/>
                  <a:gd name="T124" fmla="+- 0 8276 8267"/>
                  <a:gd name="T125" fmla="*/ 8276 h 199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456" h="1992">
                    <a:moveTo>
                      <a:pt x="397" y="9"/>
                    </a:moveTo>
                    <a:lnTo>
                      <a:pt x="27" y="9"/>
                    </a:lnTo>
                    <a:lnTo>
                      <a:pt x="322" y="14"/>
                    </a:lnTo>
                    <a:lnTo>
                      <a:pt x="619" y="29"/>
                    </a:lnTo>
                    <a:lnTo>
                      <a:pt x="916" y="54"/>
                    </a:lnTo>
                    <a:lnTo>
                      <a:pt x="1216" y="89"/>
                    </a:lnTo>
                    <a:lnTo>
                      <a:pt x="1518" y="134"/>
                    </a:lnTo>
                    <a:lnTo>
                      <a:pt x="1822" y="188"/>
                    </a:lnTo>
                    <a:lnTo>
                      <a:pt x="2128" y="253"/>
                    </a:lnTo>
                    <a:lnTo>
                      <a:pt x="2437" y="328"/>
                    </a:lnTo>
                    <a:lnTo>
                      <a:pt x="2749" y="412"/>
                    </a:lnTo>
                    <a:lnTo>
                      <a:pt x="3065" y="507"/>
                    </a:lnTo>
                    <a:lnTo>
                      <a:pt x="3384" y="611"/>
                    </a:lnTo>
                    <a:lnTo>
                      <a:pt x="3706" y="725"/>
                    </a:lnTo>
                    <a:lnTo>
                      <a:pt x="4033" y="849"/>
                    </a:lnTo>
                    <a:lnTo>
                      <a:pt x="4364" y="983"/>
                    </a:lnTo>
                    <a:lnTo>
                      <a:pt x="4699" y="1127"/>
                    </a:lnTo>
                    <a:lnTo>
                      <a:pt x="5039" y="1280"/>
                    </a:lnTo>
                    <a:lnTo>
                      <a:pt x="5384" y="1443"/>
                    </a:lnTo>
                    <a:lnTo>
                      <a:pt x="5734" y="1616"/>
                    </a:lnTo>
                    <a:lnTo>
                      <a:pt x="6090" y="1799"/>
                    </a:lnTo>
                    <a:lnTo>
                      <a:pt x="6452" y="1992"/>
                    </a:lnTo>
                    <a:lnTo>
                      <a:pt x="6456" y="1984"/>
                    </a:lnTo>
                    <a:lnTo>
                      <a:pt x="6094" y="1791"/>
                    </a:lnTo>
                    <a:lnTo>
                      <a:pt x="5738" y="1609"/>
                    </a:lnTo>
                    <a:lnTo>
                      <a:pt x="5388" y="1436"/>
                    </a:lnTo>
                    <a:lnTo>
                      <a:pt x="5043" y="1272"/>
                    </a:lnTo>
                    <a:lnTo>
                      <a:pt x="4703" y="1119"/>
                    </a:lnTo>
                    <a:lnTo>
                      <a:pt x="4367" y="975"/>
                    </a:lnTo>
                    <a:lnTo>
                      <a:pt x="4036" y="841"/>
                    </a:lnTo>
                    <a:lnTo>
                      <a:pt x="3709" y="717"/>
                    </a:lnTo>
                    <a:lnTo>
                      <a:pt x="3386" y="603"/>
                    </a:lnTo>
                    <a:lnTo>
                      <a:pt x="3067" y="498"/>
                    </a:lnTo>
                    <a:lnTo>
                      <a:pt x="2752" y="404"/>
                    </a:lnTo>
                    <a:lnTo>
                      <a:pt x="2439" y="319"/>
                    </a:lnTo>
                    <a:lnTo>
                      <a:pt x="2130" y="245"/>
                    </a:lnTo>
                    <a:lnTo>
                      <a:pt x="1823" y="180"/>
                    </a:lnTo>
                    <a:lnTo>
                      <a:pt x="1519" y="125"/>
                    </a:lnTo>
                    <a:lnTo>
                      <a:pt x="1217" y="80"/>
                    </a:lnTo>
                    <a:lnTo>
                      <a:pt x="917" y="45"/>
                    </a:lnTo>
                    <a:lnTo>
                      <a:pt x="619" y="20"/>
                    </a:lnTo>
                    <a:lnTo>
                      <a:pt x="397" y="9"/>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11" name="Freeform 115"/>
              <p:cNvSpPr>
                <a:spLocks/>
              </p:cNvSpPr>
              <p:nvPr userDrawn="1"/>
            </p:nvSpPr>
            <p:spPr bwMode="auto">
              <a:xfrm>
                <a:off x="0" y="8267"/>
                <a:ext cx="6456" cy="1992"/>
              </a:xfrm>
              <a:custGeom>
                <a:avLst/>
                <a:gdLst>
                  <a:gd name="T0" fmla="*/ 27 w 6456"/>
                  <a:gd name="T1" fmla="+- 0 8267 8267"/>
                  <a:gd name="T2" fmla="*/ 8267 h 1992"/>
                  <a:gd name="T3" fmla="*/ 0 w 6456"/>
                  <a:gd name="T4" fmla="+- 0 8268 8267"/>
                  <a:gd name="T5" fmla="*/ 8268 h 1992"/>
                  <a:gd name="T6" fmla="*/ 0 w 6456"/>
                  <a:gd name="T7" fmla="+- 0 8276 8267"/>
                  <a:gd name="T8" fmla="*/ 8276 h 1992"/>
                  <a:gd name="T9" fmla="*/ 27 w 6456"/>
                  <a:gd name="T10" fmla="+- 0 8276 8267"/>
                  <a:gd name="T11" fmla="*/ 8276 h 1992"/>
                  <a:gd name="T12" fmla="*/ 397 w 6456"/>
                  <a:gd name="T13" fmla="+- 0 8276 8267"/>
                  <a:gd name="T14" fmla="*/ 8276 h 1992"/>
                  <a:gd name="T15" fmla="*/ 322 w 6456"/>
                  <a:gd name="T16" fmla="+- 0 8272 8267"/>
                  <a:gd name="T17" fmla="*/ 8272 h 1992"/>
                  <a:gd name="T18" fmla="*/ 27 w 6456"/>
                  <a:gd name="T19" fmla="+- 0 8267 8267"/>
                  <a:gd name="T20" fmla="*/ 8267 h 1992"/>
                </a:gdLst>
                <a:ahLst/>
                <a:cxnLst>
                  <a:cxn ang="0">
                    <a:pos x="T0" y="T2"/>
                  </a:cxn>
                  <a:cxn ang="0">
                    <a:pos x="T3" y="T5"/>
                  </a:cxn>
                  <a:cxn ang="0">
                    <a:pos x="T6" y="T8"/>
                  </a:cxn>
                  <a:cxn ang="0">
                    <a:pos x="T9" y="T11"/>
                  </a:cxn>
                  <a:cxn ang="0">
                    <a:pos x="T12" y="T14"/>
                  </a:cxn>
                  <a:cxn ang="0">
                    <a:pos x="T15" y="T17"/>
                  </a:cxn>
                  <a:cxn ang="0">
                    <a:pos x="T18" y="T20"/>
                  </a:cxn>
                </a:cxnLst>
                <a:rect l="0" t="0" r="r" b="b"/>
                <a:pathLst>
                  <a:path w="6456" h="1992">
                    <a:moveTo>
                      <a:pt x="27" y="0"/>
                    </a:moveTo>
                    <a:lnTo>
                      <a:pt x="0" y="1"/>
                    </a:lnTo>
                    <a:lnTo>
                      <a:pt x="0" y="9"/>
                    </a:lnTo>
                    <a:lnTo>
                      <a:pt x="27" y="9"/>
                    </a:lnTo>
                    <a:lnTo>
                      <a:pt x="397" y="9"/>
                    </a:lnTo>
                    <a:lnTo>
                      <a:pt x="322" y="5"/>
                    </a:lnTo>
                    <a:lnTo>
                      <a:pt x="27"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0" name="Group 34"/>
            <p:cNvGrpSpPr>
              <a:grpSpLocks/>
            </p:cNvGrpSpPr>
            <p:nvPr userDrawn="1"/>
          </p:nvGrpSpPr>
          <p:grpSpPr bwMode="auto">
            <a:xfrm>
              <a:off x="0" y="8392"/>
              <a:ext cx="6456" cy="1867"/>
              <a:chOff x="0" y="8392"/>
              <a:chExt cx="6456" cy="1867"/>
            </a:xfrm>
          </p:grpSpPr>
          <p:sp>
            <p:nvSpPr>
              <p:cNvPr id="108" name="Freeform 112"/>
              <p:cNvSpPr>
                <a:spLocks/>
              </p:cNvSpPr>
              <p:nvPr userDrawn="1"/>
            </p:nvSpPr>
            <p:spPr bwMode="auto">
              <a:xfrm>
                <a:off x="0" y="8392"/>
                <a:ext cx="6456" cy="1867"/>
              </a:xfrm>
              <a:custGeom>
                <a:avLst/>
                <a:gdLst>
                  <a:gd name="T0" fmla="*/ 856 w 6456"/>
                  <a:gd name="T1" fmla="+- 0 8401 8392"/>
                  <a:gd name="T2" fmla="*/ 8401 h 1867"/>
                  <a:gd name="T3" fmla="*/ 510 w 6456"/>
                  <a:gd name="T4" fmla="+- 0 8401 8392"/>
                  <a:gd name="T5" fmla="*/ 8401 h 1867"/>
                  <a:gd name="T6" fmla="*/ 777 w 6456"/>
                  <a:gd name="T7" fmla="+- 0 8406 8392"/>
                  <a:gd name="T8" fmla="*/ 8406 h 1867"/>
                  <a:gd name="T9" fmla="*/ 1047 w 6456"/>
                  <a:gd name="T10" fmla="+- 0 8420 8392"/>
                  <a:gd name="T11" fmla="*/ 8420 h 1867"/>
                  <a:gd name="T12" fmla="*/ 1319 w 6456"/>
                  <a:gd name="T13" fmla="+- 0 8443 8392"/>
                  <a:gd name="T14" fmla="*/ 8443 h 1867"/>
                  <a:gd name="T15" fmla="*/ 1593 w 6456"/>
                  <a:gd name="T16" fmla="+- 0 8476 8392"/>
                  <a:gd name="T17" fmla="*/ 8476 h 1867"/>
                  <a:gd name="T18" fmla="*/ 1869 w 6456"/>
                  <a:gd name="T19" fmla="+- 0 8518 8392"/>
                  <a:gd name="T20" fmla="*/ 8518 h 1867"/>
                  <a:gd name="T21" fmla="*/ 2149 w 6456"/>
                  <a:gd name="T22" fmla="+- 0 8570 8392"/>
                  <a:gd name="T23" fmla="*/ 8570 h 1867"/>
                  <a:gd name="T24" fmla="*/ 2431 w 6456"/>
                  <a:gd name="T25" fmla="+- 0 8631 8392"/>
                  <a:gd name="T26" fmla="*/ 8631 h 1867"/>
                  <a:gd name="T27" fmla="*/ 2716 w 6456"/>
                  <a:gd name="T28" fmla="+- 0 8701 8392"/>
                  <a:gd name="T29" fmla="*/ 8701 h 1867"/>
                  <a:gd name="T30" fmla="*/ 3005 w 6456"/>
                  <a:gd name="T31" fmla="+- 0 8780 8392"/>
                  <a:gd name="T32" fmla="*/ 8780 h 1867"/>
                  <a:gd name="T33" fmla="*/ 3297 w 6456"/>
                  <a:gd name="T34" fmla="+- 0 8869 8392"/>
                  <a:gd name="T35" fmla="*/ 8869 h 1867"/>
                  <a:gd name="T36" fmla="*/ 3593 w 6456"/>
                  <a:gd name="T37" fmla="+- 0 8967 8392"/>
                  <a:gd name="T38" fmla="*/ 8967 h 1867"/>
                  <a:gd name="T39" fmla="*/ 3892 w 6456"/>
                  <a:gd name="T40" fmla="+- 0 9074 8392"/>
                  <a:gd name="T41" fmla="*/ 9074 h 1867"/>
                  <a:gd name="T42" fmla="*/ 4196 w 6456"/>
                  <a:gd name="T43" fmla="+- 0 9190 8392"/>
                  <a:gd name="T44" fmla="*/ 9190 h 1867"/>
                  <a:gd name="T45" fmla="*/ 4504 w 6456"/>
                  <a:gd name="T46" fmla="+- 0 9316 8392"/>
                  <a:gd name="T47" fmla="*/ 9316 h 1867"/>
                  <a:gd name="T48" fmla="*/ 4816 w 6456"/>
                  <a:gd name="T49" fmla="+- 0 9450 8392"/>
                  <a:gd name="T50" fmla="*/ 9450 h 1867"/>
                  <a:gd name="T51" fmla="*/ 5133 w 6456"/>
                  <a:gd name="T52" fmla="+- 0 9594 8392"/>
                  <a:gd name="T53" fmla="*/ 9594 h 1867"/>
                  <a:gd name="T54" fmla="*/ 5455 w 6456"/>
                  <a:gd name="T55" fmla="+- 0 9746 8392"/>
                  <a:gd name="T56" fmla="*/ 9746 h 1867"/>
                  <a:gd name="T57" fmla="*/ 5782 w 6456"/>
                  <a:gd name="T58" fmla="+- 0 9908 8392"/>
                  <a:gd name="T59" fmla="*/ 9908 h 1867"/>
                  <a:gd name="T60" fmla="*/ 6114 w 6456"/>
                  <a:gd name="T61" fmla="+- 0 10079 8392"/>
                  <a:gd name="T62" fmla="*/ 10079 h 1867"/>
                  <a:gd name="T63" fmla="*/ 6452 w 6456"/>
                  <a:gd name="T64" fmla="+- 0 10259 8392"/>
                  <a:gd name="T65" fmla="*/ 10259 h 1867"/>
                  <a:gd name="T66" fmla="*/ 6456 w 6456"/>
                  <a:gd name="T67" fmla="+- 0 10251 8392"/>
                  <a:gd name="T68" fmla="*/ 10251 h 1867"/>
                  <a:gd name="T69" fmla="*/ 6118 w 6456"/>
                  <a:gd name="T70" fmla="+- 0 10071 8392"/>
                  <a:gd name="T71" fmla="*/ 10071 h 1867"/>
                  <a:gd name="T72" fmla="*/ 5786 w 6456"/>
                  <a:gd name="T73" fmla="+- 0 9900 8392"/>
                  <a:gd name="T74" fmla="*/ 9900 h 1867"/>
                  <a:gd name="T75" fmla="*/ 5459 w 6456"/>
                  <a:gd name="T76" fmla="+- 0 9738 8392"/>
                  <a:gd name="T77" fmla="*/ 9738 h 1867"/>
                  <a:gd name="T78" fmla="*/ 5137 w 6456"/>
                  <a:gd name="T79" fmla="+- 0 9586 8392"/>
                  <a:gd name="T80" fmla="*/ 9586 h 1867"/>
                  <a:gd name="T81" fmla="*/ 4820 w 6456"/>
                  <a:gd name="T82" fmla="+- 0 9442 8392"/>
                  <a:gd name="T83" fmla="*/ 9442 h 1867"/>
                  <a:gd name="T84" fmla="*/ 4507 w 6456"/>
                  <a:gd name="T85" fmla="+- 0 9307 8392"/>
                  <a:gd name="T86" fmla="*/ 9307 h 1867"/>
                  <a:gd name="T87" fmla="*/ 4199 w 6456"/>
                  <a:gd name="T88" fmla="+- 0 9182 8392"/>
                  <a:gd name="T89" fmla="*/ 9182 h 1867"/>
                  <a:gd name="T90" fmla="*/ 3895 w 6456"/>
                  <a:gd name="T91" fmla="+- 0 9066 8392"/>
                  <a:gd name="T92" fmla="*/ 9066 h 1867"/>
                  <a:gd name="T93" fmla="*/ 3595 w 6456"/>
                  <a:gd name="T94" fmla="+- 0 8959 8392"/>
                  <a:gd name="T95" fmla="*/ 8959 h 1867"/>
                  <a:gd name="T96" fmla="*/ 3299 w 6456"/>
                  <a:gd name="T97" fmla="+- 0 8861 8392"/>
                  <a:gd name="T98" fmla="*/ 8861 h 1867"/>
                  <a:gd name="T99" fmla="*/ 3007 w 6456"/>
                  <a:gd name="T100" fmla="+- 0 8772 8392"/>
                  <a:gd name="T101" fmla="*/ 8772 h 1867"/>
                  <a:gd name="T102" fmla="*/ 2718 w 6456"/>
                  <a:gd name="T103" fmla="+- 0 8692 8392"/>
                  <a:gd name="T104" fmla="*/ 8692 h 1867"/>
                  <a:gd name="T105" fmla="*/ 2433 w 6456"/>
                  <a:gd name="T106" fmla="+- 0 8622 8392"/>
                  <a:gd name="T107" fmla="*/ 8622 h 1867"/>
                  <a:gd name="T108" fmla="*/ 2150 w 6456"/>
                  <a:gd name="T109" fmla="+- 0 8561 8392"/>
                  <a:gd name="T110" fmla="*/ 8561 h 1867"/>
                  <a:gd name="T111" fmla="*/ 1871 w 6456"/>
                  <a:gd name="T112" fmla="+- 0 8510 8392"/>
                  <a:gd name="T113" fmla="*/ 8510 h 1867"/>
                  <a:gd name="T114" fmla="*/ 1594 w 6456"/>
                  <a:gd name="T115" fmla="+- 0 8467 8392"/>
                  <a:gd name="T116" fmla="*/ 8467 h 1867"/>
                  <a:gd name="T117" fmla="*/ 1320 w 6456"/>
                  <a:gd name="T118" fmla="+- 0 8435 8392"/>
                  <a:gd name="T119" fmla="*/ 8435 h 1867"/>
                  <a:gd name="T120" fmla="*/ 1048 w 6456"/>
                  <a:gd name="T121" fmla="+- 0 8411 8392"/>
                  <a:gd name="T122" fmla="*/ 8411 h 1867"/>
                  <a:gd name="T123" fmla="*/ 856 w 6456"/>
                  <a:gd name="T124" fmla="+- 0 8401 8392"/>
                  <a:gd name="T125" fmla="*/ 8401 h 186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456" h="1867">
                    <a:moveTo>
                      <a:pt x="856" y="9"/>
                    </a:moveTo>
                    <a:lnTo>
                      <a:pt x="510" y="9"/>
                    </a:lnTo>
                    <a:lnTo>
                      <a:pt x="777" y="14"/>
                    </a:lnTo>
                    <a:lnTo>
                      <a:pt x="1047" y="28"/>
                    </a:lnTo>
                    <a:lnTo>
                      <a:pt x="1319" y="51"/>
                    </a:lnTo>
                    <a:lnTo>
                      <a:pt x="1593" y="84"/>
                    </a:lnTo>
                    <a:lnTo>
                      <a:pt x="1869" y="126"/>
                    </a:lnTo>
                    <a:lnTo>
                      <a:pt x="2149" y="178"/>
                    </a:lnTo>
                    <a:lnTo>
                      <a:pt x="2431" y="239"/>
                    </a:lnTo>
                    <a:lnTo>
                      <a:pt x="2716" y="309"/>
                    </a:lnTo>
                    <a:lnTo>
                      <a:pt x="3005" y="388"/>
                    </a:lnTo>
                    <a:lnTo>
                      <a:pt x="3297" y="477"/>
                    </a:lnTo>
                    <a:lnTo>
                      <a:pt x="3593" y="575"/>
                    </a:lnTo>
                    <a:lnTo>
                      <a:pt x="3892" y="682"/>
                    </a:lnTo>
                    <a:lnTo>
                      <a:pt x="4196" y="798"/>
                    </a:lnTo>
                    <a:lnTo>
                      <a:pt x="4504" y="924"/>
                    </a:lnTo>
                    <a:lnTo>
                      <a:pt x="4816" y="1058"/>
                    </a:lnTo>
                    <a:lnTo>
                      <a:pt x="5133" y="1202"/>
                    </a:lnTo>
                    <a:lnTo>
                      <a:pt x="5455" y="1354"/>
                    </a:lnTo>
                    <a:lnTo>
                      <a:pt x="5782" y="1516"/>
                    </a:lnTo>
                    <a:lnTo>
                      <a:pt x="6114" y="1687"/>
                    </a:lnTo>
                    <a:lnTo>
                      <a:pt x="6452" y="1867"/>
                    </a:lnTo>
                    <a:lnTo>
                      <a:pt x="6456" y="1859"/>
                    </a:lnTo>
                    <a:lnTo>
                      <a:pt x="6118" y="1679"/>
                    </a:lnTo>
                    <a:lnTo>
                      <a:pt x="5786" y="1508"/>
                    </a:lnTo>
                    <a:lnTo>
                      <a:pt x="5459" y="1346"/>
                    </a:lnTo>
                    <a:lnTo>
                      <a:pt x="5137" y="1194"/>
                    </a:lnTo>
                    <a:lnTo>
                      <a:pt x="4820" y="1050"/>
                    </a:lnTo>
                    <a:lnTo>
                      <a:pt x="4507" y="915"/>
                    </a:lnTo>
                    <a:lnTo>
                      <a:pt x="4199" y="790"/>
                    </a:lnTo>
                    <a:lnTo>
                      <a:pt x="3895" y="674"/>
                    </a:lnTo>
                    <a:lnTo>
                      <a:pt x="3595" y="567"/>
                    </a:lnTo>
                    <a:lnTo>
                      <a:pt x="3299" y="469"/>
                    </a:lnTo>
                    <a:lnTo>
                      <a:pt x="3007" y="380"/>
                    </a:lnTo>
                    <a:lnTo>
                      <a:pt x="2718" y="300"/>
                    </a:lnTo>
                    <a:lnTo>
                      <a:pt x="2433" y="230"/>
                    </a:lnTo>
                    <a:lnTo>
                      <a:pt x="2150" y="169"/>
                    </a:lnTo>
                    <a:lnTo>
                      <a:pt x="1871" y="118"/>
                    </a:lnTo>
                    <a:lnTo>
                      <a:pt x="1594" y="75"/>
                    </a:lnTo>
                    <a:lnTo>
                      <a:pt x="1320" y="43"/>
                    </a:lnTo>
                    <a:lnTo>
                      <a:pt x="1048" y="19"/>
                    </a:lnTo>
                    <a:lnTo>
                      <a:pt x="856" y="9"/>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09" name="Freeform 113"/>
              <p:cNvSpPr>
                <a:spLocks/>
              </p:cNvSpPr>
              <p:nvPr userDrawn="1"/>
            </p:nvSpPr>
            <p:spPr bwMode="auto">
              <a:xfrm>
                <a:off x="0" y="8392"/>
                <a:ext cx="6456" cy="1867"/>
              </a:xfrm>
              <a:custGeom>
                <a:avLst/>
                <a:gdLst>
                  <a:gd name="T0" fmla="*/ 510 w 6456"/>
                  <a:gd name="T1" fmla="+- 0 8392 8392"/>
                  <a:gd name="T2" fmla="*/ 8392 h 1867"/>
                  <a:gd name="T3" fmla="*/ 159 w 6456"/>
                  <a:gd name="T4" fmla="+- 0 8400 8392"/>
                  <a:gd name="T5" fmla="*/ 8400 h 1867"/>
                  <a:gd name="T6" fmla="*/ 0 w 6456"/>
                  <a:gd name="T7" fmla="+- 0 8412 8392"/>
                  <a:gd name="T8" fmla="*/ 8412 h 1867"/>
                  <a:gd name="T9" fmla="*/ 0 w 6456"/>
                  <a:gd name="T10" fmla="+- 0 8420 8392"/>
                  <a:gd name="T11" fmla="*/ 8420 h 1867"/>
                  <a:gd name="T12" fmla="*/ 159 w 6456"/>
                  <a:gd name="T13" fmla="+- 0 8409 8392"/>
                  <a:gd name="T14" fmla="*/ 8409 h 1867"/>
                  <a:gd name="T15" fmla="*/ 510 w 6456"/>
                  <a:gd name="T16" fmla="+- 0 8401 8392"/>
                  <a:gd name="T17" fmla="*/ 8401 h 1867"/>
                  <a:gd name="T18" fmla="*/ 856 w 6456"/>
                  <a:gd name="T19" fmla="+- 0 8401 8392"/>
                  <a:gd name="T20" fmla="*/ 8401 h 1867"/>
                  <a:gd name="T21" fmla="*/ 778 w 6456"/>
                  <a:gd name="T22" fmla="+- 0 8397 8392"/>
                  <a:gd name="T23" fmla="*/ 8397 h 1867"/>
                  <a:gd name="T24" fmla="*/ 510 w 6456"/>
                  <a:gd name="T25" fmla="+- 0 8392 8392"/>
                  <a:gd name="T26" fmla="*/ 8392 h 186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Lst>
                <a:rect l="0" t="0" r="r" b="b"/>
                <a:pathLst>
                  <a:path w="6456" h="1867">
                    <a:moveTo>
                      <a:pt x="510" y="0"/>
                    </a:moveTo>
                    <a:lnTo>
                      <a:pt x="159" y="8"/>
                    </a:lnTo>
                    <a:lnTo>
                      <a:pt x="0" y="20"/>
                    </a:lnTo>
                    <a:lnTo>
                      <a:pt x="0" y="28"/>
                    </a:lnTo>
                    <a:lnTo>
                      <a:pt x="159" y="17"/>
                    </a:lnTo>
                    <a:lnTo>
                      <a:pt x="510" y="9"/>
                    </a:lnTo>
                    <a:lnTo>
                      <a:pt x="856" y="9"/>
                    </a:lnTo>
                    <a:lnTo>
                      <a:pt x="778" y="5"/>
                    </a:lnTo>
                    <a:lnTo>
                      <a:pt x="51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1" name="Group 35"/>
            <p:cNvGrpSpPr>
              <a:grpSpLocks/>
            </p:cNvGrpSpPr>
            <p:nvPr userDrawn="1"/>
          </p:nvGrpSpPr>
          <p:grpSpPr bwMode="auto">
            <a:xfrm>
              <a:off x="0" y="6322"/>
              <a:ext cx="6941" cy="2854"/>
              <a:chOff x="0" y="6322"/>
              <a:chExt cx="6941" cy="2854"/>
            </a:xfrm>
          </p:grpSpPr>
          <p:sp>
            <p:nvSpPr>
              <p:cNvPr id="107" name="Freeform 111"/>
              <p:cNvSpPr>
                <a:spLocks/>
              </p:cNvSpPr>
              <p:nvPr userDrawn="1"/>
            </p:nvSpPr>
            <p:spPr bwMode="auto">
              <a:xfrm>
                <a:off x="0" y="6322"/>
                <a:ext cx="6941" cy="2856"/>
              </a:xfrm>
              <a:custGeom>
                <a:avLst/>
                <a:gdLst>
                  <a:gd name="T0" fmla="*/ 0 w 6941"/>
                  <a:gd name="T1" fmla="+- 0 6322 6322"/>
                  <a:gd name="T2" fmla="*/ 6322 h 2854"/>
                  <a:gd name="T3" fmla="*/ 0 w 6941"/>
                  <a:gd name="T4" fmla="+- 0 6332 6322"/>
                  <a:gd name="T5" fmla="*/ 6332 h 2854"/>
                  <a:gd name="T6" fmla="*/ 261 w 6941"/>
                  <a:gd name="T7" fmla="+- 0 6456 6322"/>
                  <a:gd name="T8" fmla="*/ 6456 h 2854"/>
                  <a:gd name="T9" fmla="*/ 940 w 6941"/>
                  <a:gd name="T10" fmla="+- 0 6769 6322"/>
                  <a:gd name="T11" fmla="*/ 6769 h 2854"/>
                  <a:gd name="T12" fmla="*/ 1629 w 6941"/>
                  <a:gd name="T13" fmla="+- 0 7076 6322"/>
                  <a:gd name="T14" fmla="*/ 7076 h 2854"/>
                  <a:gd name="T15" fmla="*/ 2330 w 6941"/>
                  <a:gd name="T16" fmla="+- 0 7379 6322"/>
                  <a:gd name="T17" fmla="*/ 7379 h 2854"/>
                  <a:gd name="T18" fmla="*/ 3046 w 6941"/>
                  <a:gd name="T19" fmla="+- 0 7679 6322"/>
                  <a:gd name="T20" fmla="*/ 7679 h 2854"/>
                  <a:gd name="T21" fmla="*/ 3779 w 6941"/>
                  <a:gd name="T22" fmla="+- 0 7976 6322"/>
                  <a:gd name="T23" fmla="*/ 7976 h 2854"/>
                  <a:gd name="T24" fmla="*/ 4532 w 6941"/>
                  <a:gd name="T25" fmla="+- 0 8274 6322"/>
                  <a:gd name="T26" fmla="*/ 8274 h 2854"/>
                  <a:gd name="T27" fmla="*/ 5308 w 6941"/>
                  <a:gd name="T28" fmla="+- 0 8572 6322"/>
                  <a:gd name="T29" fmla="*/ 8572 h 2854"/>
                  <a:gd name="T30" fmla="*/ 6938 w 6941"/>
                  <a:gd name="T31" fmla="+- 0 9176 6322"/>
                  <a:gd name="T32" fmla="*/ 9176 h 2854"/>
                  <a:gd name="T33" fmla="*/ 6941 w 6941"/>
                  <a:gd name="T34" fmla="+- 0 9168 6322"/>
                  <a:gd name="T35" fmla="*/ 9168 h 2854"/>
                  <a:gd name="T36" fmla="*/ 5311 w 6941"/>
                  <a:gd name="T37" fmla="+- 0 8564 6322"/>
                  <a:gd name="T38" fmla="*/ 8564 h 2854"/>
                  <a:gd name="T39" fmla="*/ 4535 w 6941"/>
                  <a:gd name="T40" fmla="+- 0 8266 6322"/>
                  <a:gd name="T41" fmla="*/ 8266 h 2854"/>
                  <a:gd name="T42" fmla="*/ 3782 w 6941"/>
                  <a:gd name="T43" fmla="+- 0 7968 6322"/>
                  <a:gd name="T44" fmla="*/ 7968 h 2854"/>
                  <a:gd name="T45" fmla="*/ 3049 w 6941"/>
                  <a:gd name="T46" fmla="+- 0 7670 6322"/>
                  <a:gd name="T47" fmla="*/ 7670 h 2854"/>
                  <a:gd name="T48" fmla="*/ 2334 w 6941"/>
                  <a:gd name="T49" fmla="+- 0 7371 6322"/>
                  <a:gd name="T50" fmla="*/ 7371 h 2854"/>
                  <a:gd name="T51" fmla="*/ 1633 w 6941"/>
                  <a:gd name="T52" fmla="+- 0 7068 6322"/>
                  <a:gd name="T53" fmla="*/ 7068 h 2854"/>
                  <a:gd name="T54" fmla="*/ 944 w 6941"/>
                  <a:gd name="T55" fmla="+- 0 6761 6322"/>
                  <a:gd name="T56" fmla="*/ 6761 h 2854"/>
                  <a:gd name="T57" fmla="*/ 265 w 6941"/>
                  <a:gd name="T58" fmla="+- 0 6448 6322"/>
                  <a:gd name="T59" fmla="*/ 6448 h 2854"/>
                  <a:gd name="T60" fmla="*/ 0 w 6941"/>
                  <a:gd name="T61" fmla="+- 0 6322 6322"/>
                  <a:gd name="T62" fmla="*/ 6322 h 285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941" h="2854">
                    <a:moveTo>
                      <a:pt x="0" y="0"/>
                    </a:moveTo>
                    <a:lnTo>
                      <a:pt x="0" y="10"/>
                    </a:lnTo>
                    <a:lnTo>
                      <a:pt x="261" y="134"/>
                    </a:lnTo>
                    <a:lnTo>
                      <a:pt x="940" y="447"/>
                    </a:lnTo>
                    <a:lnTo>
                      <a:pt x="1629" y="754"/>
                    </a:lnTo>
                    <a:lnTo>
                      <a:pt x="2330" y="1057"/>
                    </a:lnTo>
                    <a:lnTo>
                      <a:pt x="3046" y="1357"/>
                    </a:lnTo>
                    <a:lnTo>
                      <a:pt x="3779" y="1654"/>
                    </a:lnTo>
                    <a:lnTo>
                      <a:pt x="4532" y="1952"/>
                    </a:lnTo>
                    <a:lnTo>
                      <a:pt x="5308" y="2250"/>
                    </a:lnTo>
                    <a:lnTo>
                      <a:pt x="6938" y="2854"/>
                    </a:lnTo>
                    <a:lnTo>
                      <a:pt x="6941" y="2846"/>
                    </a:lnTo>
                    <a:lnTo>
                      <a:pt x="5311" y="2242"/>
                    </a:lnTo>
                    <a:lnTo>
                      <a:pt x="4535" y="1944"/>
                    </a:lnTo>
                    <a:lnTo>
                      <a:pt x="3782" y="1646"/>
                    </a:lnTo>
                    <a:lnTo>
                      <a:pt x="3049" y="1348"/>
                    </a:lnTo>
                    <a:lnTo>
                      <a:pt x="2334" y="1049"/>
                    </a:lnTo>
                    <a:lnTo>
                      <a:pt x="1633" y="746"/>
                    </a:lnTo>
                    <a:lnTo>
                      <a:pt x="944" y="439"/>
                    </a:lnTo>
                    <a:lnTo>
                      <a:pt x="265" y="126"/>
                    </a:lnTo>
                    <a:lnTo>
                      <a:pt x="0"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2" name="Group 36"/>
            <p:cNvGrpSpPr>
              <a:grpSpLocks/>
            </p:cNvGrpSpPr>
            <p:nvPr userDrawn="1"/>
          </p:nvGrpSpPr>
          <p:grpSpPr bwMode="auto">
            <a:xfrm>
              <a:off x="0" y="6905"/>
              <a:ext cx="6946" cy="2283"/>
              <a:chOff x="0" y="6905"/>
              <a:chExt cx="6946" cy="2283"/>
            </a:xfrm>
          </p:grpSpPr>
          <p:sp>
            <p:nvSpPr>
              <p:cNvPr id="106" name="Freeform 110"/>
              <p:cNvSpPr>
                <a:spLocks/>
              </p:cNvSpPr>
              <p:nvPr userDrawn="1"/>
            </p:nvSpPr>
            <p:spPr bwMode="auto">
              <a:xfrm>
                <a:off x="0" y="6906"/>
                <a:ext cx="6947" cy="2284"/>
              </a:xfrm>
              <a:custGeom>
                <a:avLst/>
                <a:gdLst>
                  <a:gd name="T0" fmla="*/ 0 w 6946"/>
                  <a:gd name="T1" fmla="+- 0 6905 6905"/>
                  <a:gd name="T2" fmla="*/ 6905 h 2283"/>
                  <a:gd name="T3" fmla="*/ 0 w 6946"/>
                  <a:gd name="T4" fmla="+- 0 6941 6905"/>
                  <a:gd name="T5" fmla="*/ 6941 h 2283"/>
                  <a:gd name="T6" fmla="*/ 71 w 6946"/>
                  <a:gd name="T7" fmla="+- 0 6961 6905"/>
                  <a:gd name="T8" fmla="*/ 6961 h 2283"/>
                  <a:gd name="T9" fmla="*/ 792 w 6946"/>
                  <a:gd name="T10" fmla="+- 0 7165 6905"/>
                  <a:gd name="T11" fmla="*/ 7165 h 2283"/>
                  <a:gd name="T12" fmla="*/ 1516 w 6946"/>
                  <a:gd name="T13" fmla="+- 0 7378 6905"/>
                  <a:gd name="T14" fmla="*/ 7378 h 2283"/>
                  <a:gd name="T15" fmla="*/ 2247 w 6946"/>
                  <a:gd name="T16" fmla="+- 0 7601 6905"/>
                  <a:gd name="T17" fmla="*/ 7601 h 2283"/>
                  <a:gd name="T18" fmla="*/ 3741 w 6946"/>
                  <a:gd name="T19" fmla="+- 0 8079 6905"/>
                  <a:gd name="T20" fmla="*/ 8079 h 2283"/>
                  <a:gd name="T21" fmla="*/ 5295 w 6946"/>
                  <a:gd name="T22" fmla="+- 0 8606 6905"/>
                  <a:gd name="T23" fmla="*/ 8606 h 2283"/>
                  <a:gd name="T24" fmla="*/ 6934 w 6946"/>
                  <a:gd name="T25" fmla="+- 0 9188 6905"/>
                  <a:gd name="T26" fmla="*/ 9188 h 2283"/>
                  <a:gd name="T27" fmla="*/ 6946 w 6946"/>
                  <a:gd name="T28" fmla="+- 0 9155 6905"/>
                  <a:gd name="T29" fmla="*/ 9155 h 2283"/>
                  <a:gd name="T30" fmla="*/ 5307 w 6946"/>
                  <a:gd name="T31" fmla="+- 0 8573 6905"/>
                  <a:gd name="T32" fmla="*/ 8573 h 2283"/>
                  <a:gd name="T33" fmla="*/ 3752 w 6946"/>
                  <a:gd name="T34" fmla="+- 0 8046 6905"/>
                  <a:gd name="T35" fmla="*/ 8046 h 2283"/>
                  <a:gd name="T36" fmla="*/ 2258 w 6946"/>
                  <a:gd name="T37" fmla="+- 0 7567 6905"/>
                  <a:gd name="T38" fmla="*/ 7567 h 2283"/>
                  <a:gd name="T39" fmla="*/ 1526 w 6946"/>
                  <a:gd name="T40" fmla="+- 0 7344 6905"/>
                  <a:gd name="T41" fmla="*/ 7344 h 2283"/>
                  <a:gd name="T42" fmla="*/ 802 w 6946"/>
                  <a:gd name="T43" fmla="+- 0 7131 6905"/>
                  <a:gd name="T44" fmla="*/ 7131 h 2283"/>
                  <a:gd name="T45" fmla="*/ 81 w 6946"/>
                  <a:gd name="T46" fmla="+- 0 6927 6905"/>
                  <a:gd name="T47" fmla="*/ 6927 h 2283"/>
                  <a:gd name="T48" fmla="*/ 0 w 6946"/>
                  <a:gd name="T49" fmla="+- 0 6905 6905"/>
                  <a:gd name="T50" fmla="*/ 6905 h 228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Lst>
                <a:rect l="0" t="0" r="r" b="b"/>
                <a:pathLst>
                  <a:path w="6946" h="2283">
                    <a:moveTo>
                      <a:pt x="0" y="0"/>
                    </a:moveTo>
                    <a:lnTo>
                      <a:pt x="0" y="36"/>
                    </a:lnTo>
                    <a:lnTo>
                      <a:pt x="71" y="56"/>
                    </a:lnTo>
                    <a:lnTo>
                      <a:pt x="792" y="260"/>
                    </a:lnTo>
                    <a:lnTo>
                      <a:pt x="1516" y="473"/>
                    </a:lnTo>
                    <a:lnTo>
                      <a:pt x="2247" y="696"/>
                    </a:lnTo>
                    <a:lnTo>
                      <a:pt x="3741" y="1174"/>
                    </a:lnTo>
                    <a:lnTo>
                      <a:pt x="5295" y="1701"/>
                    </a:lnTo>
                    <a:lnTo>
                      <a:pt x="6934" y="2283"/>
                    </a:lnTo>
                    <a:lnTo>
                      <a:pt x="6946" y="2250"/>
                    </a:lnTo>
                    <a:lnTo>
                      <a:pt x="5307" y="1668"/>
                    </a:lnTo>
                    <a:lnTo>
                      <a:pt x="3752" y="1141"/>
                    </a:lnTo>
                    <a:lnTo>
                      <a:pt x="2258" y="662"/>
                    </a:lnTo>
                    <a:lnTo>
                      <a:pt x="1526" y="439"/>
                    </a:lnTo>
                    <a:lnTo>
                      <a:pt x="802" y="226"/>
                    </a:lnTo>
                    <a:lnTo>
                      <a:pt x="81" y="22"/>
                    </a:lnTo>
                    <a:lnTo>
                      <a:pt x="0"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3" name="Group 37"/>
            <p:cNvGrpSpPr>
              <a:grpSpLocks/>
            </p:cNvGrpSpPr>
            <p:nvPr userDrawn="1"/>
          </p:nvGrpSpPr>
          <p:grpSpPr bwMode="auto">
            <a:xfrm>
              <a:off x="0" y="7359"/>
              <a:ext cx="6941" cy="1817"/>
              <a:chOff x="0" y="7359"/>
              <a:chExt cx="6941" cy="1817"/>
            </a:xfrm>
          </p:grpSpPr>
          <p:sp>
            <p:nvSpPr>
              <p:cNvPr id="105" name="Freeform 109"/>
              <p:cNvSpPr>
                <a:spLocks/>
              </p:cNvSpPr>
              <p:nvPr userDrawn="1"/>
            </p:nvSpPr>
            <p:spPr bwMode="auto">
              <a:xfrm>
                <a:off x="0" y="7361"/>
                <a:ext cx="6941" cy="1817"/>
              </a:xfrm>
              <a:custGeom>
                <a:avLst/>
                <a:gdLst>
                  <a:gd name="T0" fmla="*/ 0 w 6941"/>
                  <a:gd name="T1" fmla="+- 0 7359 7359"/>
                  <a:gd name="T2" fmla="*/ 7359 h 1817"/>
                  <a:gd name="T3" fmla="*/ 0 w 6941"/>
                  <a:gd name="T4" fmla="+- 0 7368 7359"/>
                  <a:gd name="T5" fmla="*/ 7368 h 1817"/>
                  <a:gd name="T6" fmla="*/ 134 w 6941"/>
                  <a:gd name="T7" fmla="+- 0 7385 7359"/>
                  <a:gd name="T8" fmla="*/ 7385 h 1817"/>
                  <a:gd name="T9" fmla="*/ 629 w 6941"/>
                  <a:gd name="T10" fmla="+- 0 7459 7359"/>
                  <a:gd name="T11" fmla="*/ 7459 h 1817"/>
                  <a:gd name="T12" fmla="*/ 1125 w 6941"/>
                  <a:gd name="T13" fmla="+- 0 7543 7359"/>
                  <a:gd name="T14" fmla="*/ 7543 h 1817"/>
                  <a:gd name="T15" fmla="*/ 1624 w 6941"/>
                  <a:gd name="T16" fmla="+- 0 7638 7359"/>
                  <a:gd name="T17" fmla="*/ 7638 h 1817"/>
                  <a:gd name="T18" fmla="*/ 2125 w 6941"/>
                  <a:gd name="T19" fmla="+- 0 7743 7359"/>
                  <a:gd name="T20" fmla="*/ 7743 h 1817"/>
                  <a:gd name="T21" fmla="*/ 2631 w 6941"/>
                  <a:gd name="T22" fmla="+- 0 7859 7359"/>
                  <a:gd name="T23" fmla="*/ 7859 h 1817"/>
                  <a:gd name="T24" fmla="*/ 3142 w 6941"/>
                  <a:gd name="T25" fmla="+- 0 7985 7359"/>
                  <a:gd name="T26" fmla="*/ 7985 h 1817"/>
                  <a:gd name="T27" fmla="*/ 3659 w 6941"/>
                  <a:gd name="T28" fmla="+- 0 8122 7359"/>
                  <a:gd name="T29" fmla="*/ 8122 h 1817"/>
                  <a:gd name="T30" fmla="*/ 4183 w 6941"/>
                  <a:gd name="T31" fmla="+- 0 8270 7359"/>
                  <a:gd name="T32" fmla="*/ 8270 h 1817"/>
                  <a:gd name="T33" fmla="*/ 4715 w 6941"/>
                  <a:gd name="T34" fmla="+- 0 8429 7359"/>
                  <a:gd name="T35" fmla="*/ 8429 h 1817"/>
                  <a:gd name="T36" fmla="*/ 5255 w 6941"/>
                  <a:gd name="T37" fmla="+- 0 8599 7359"/>
                  <a:gd name="T38" fmla="*/ 8599 h 1817"/>
                  <a:gd name="T39" fmla="*/ 5805 w 6941"/>
                  <a:gd name="T40" fmla="+- 0 8780 7359"/>
                  <a:gd name="T41" fmla="*/ 8780 h 1817"/>
                  <a:gd name="T42" fmla="*/ 6366 w 6941"/>
                  <a:gd name="T43" fmla="+- 0 8972 7359"/>
                  <a:gd name="T44" fmla="*/ 8972 h 1817"/>
                  <a:gd name="T45" fmla="*/ 6938 w 6941"/>
                  <a:gd name="T46" fmla="+- 0 9176 7359"/>
                  <a:gd name="T47" fmla="*/ 9176 h 1817"/>
                  <a:gd name="T48" fmla="*/ 6941 w 6941"/>
                  <a:gd name="T49" fmla="+- 0 9168 7359"/>
                  <a:gd name="T50" fmla="*/ 9168 h 1817"/>
                  <a:gd name="T51" fmla="*/ 6369 w 6941"/>
                  <a:gd name="T52" fmla="+- 0 8964 7359"/>
                  <a:gd name="T53" fmla="*/ 8964 h 1817"/>
                  <a:gd name="T54" fmla="*/ 5808 w 6941"/>
                  <a:gd name="T55" fmla="+- 0 8771 7359"/>
                  <a:gd name="T56" fmla="*/ 8771 h 1817"/>
                  <a:gd name="T57" fmla="*/ 5258 w 6941"/>
                  <a:gd name="T58" fmla="+- 0 8590 7359"/>
                  <a:gd name="T59" fmla="*/ 8590 h 1817"/>
                  <a:gd name="T60" fmla="*/ 4717 w 6941"/>
                  <a:gd name="T61" fmla="+- 0 8420 7359"/>
                  <a:gd name="T62" fmla="*/ 8420 h 1817"/>
                  <a:gd name="T63" fmla="*/ 4185 w 6941"/>
                  <a:gd name="T64" fmla="+- 0 8261 7359"/>
                  <a:gd name="T65" fmla="*/ 8261 h 1817"/>
                  <a:gd name="T66" fmla="*/ 3661 w 6941"/>
                  <a:gd name="T67" fmla="+- 0 8113 7359"/>
                  <a:gd name="T68" fmla="*/ 8113 h 1817"/>
                  <a:gd name="T69" fmla="*/ 3144 w 6941"/>
                  <a:gd name="T70" fmla="+- 0 7976 7359"/>
                  <a:gd name="T71" fmla="*/ 7976 h 1817"/>
                  <a:gd name="T72" fmla="*/ 2633 w 6941"/>
                  <a:gd name="T73" fmla="+- 0 7850 7359"/>
                  <a:gd name="T74" fmla="*/ 7850 h 1817"/>
                  <a:gd name="T75" fmla="*/ 2127 w 6941"/>
                  <a:gd name="T76" fmla="+- 0 7734 7359"/>
                  <a:gd name="T77" fmla="*/ 7734 h 1817"/>
                  <a:gd name="T78" fmla="*/ 1625 w 6941"/>
                  <a:gd name="T79" fmla="+- 0 7629 7359"/>
                  <a:gd name="T80" fmla="*/ 7629 h 1817"/>
                  <a:gd name="T81" fmla="*/ 1127 w 6941"/>
                  <a:gd name="T82" fmla="+- 0 7535 7359"/>
                  <a:gd name="T83" fmla="*/ 7535 h 1817"/>
                  <a:gd name="T84" fmla="*/ 630 w 6941"/>
                  <a:gd name="T85" fmla="+- 0 7451 7359"/>
                  <a:gd name="T86" fmla="*/ 7451 h 1817"/>
                  <a:gd name="T87" fmla="*/ 135 w 6941"/>
                  <a:gd name="T88" fmla="+- 0 7377 7359"/>
                  <a:gd name="T89" fmla="*/ 7377 h 1817"/>
                  <a:gd name="T90" fmla="*/ 0 w 6941"/>
                  <a:gd name="T91" fmla="+- 0 7359 7359"/>
                  <a:gd name="T92" fmla="*/ 7359 h 181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Lst>
                <a:rect l="0" t="0" r="r" b="b"/>
                <a:pathLst>
                  <a:path w="6941" h="1817">
                    <a:moveTo>
                      <a:pt x="0" y="0"/>
                    </a:moveTo>
                    <a:lnTo>
                      <a:pt x="0" y="9"/>
                    </a:lnTo>
                    <a:lnTo>
                      <a:pt x="134" y="26"/>
                    </a:lnTo>
                    <a:lnTo>
                      <a:pt x="629" y="100"/>
                    </a:lnTo>
                    <a:lnTo>
                      <a:pt x="1125" y="184"/>
                    </a:lnTo>
                    <a:lnTo>
                      <a:pt x="1624" y="279"/>
                    </a:lnTo>
                    <a:lnTo>
                      <a:pt x="2125" y="384"/>
                    </a:lnTo>
                    <a:lnTo>
                      <a:pt x="2631" y="500"/>
                    </a:lnTo>
                    <a:lnTo>
                      <a:pt x="3142" y="626"/>
                    </a:lnTo>
                    <a:lnTo>
                      <a:pt x="3659" y="763"/>
                    </a:lnTo>
                    <a:lnTo>
                      <a:pt x="4183" y="911"/>
                    </a:lnTo>
                    <a:lnTo>
                      <a:pt x="4715" y="1070"/>
                    </a:lnTo>
                    <a:lnTo>
                      <a:pt x="5255" y="1240"/>
                    </a:lnTo>
                    <a:lnTo>
                      <a:pt x="5805" y="1421"/>
                    </a:lnTo>
                    <a:lnTo>
                      <a:pt x="6366" y="1613"/>
                    </a:lnTo>
                    <a:lnTo>
                      <a:pt x="6938" y="1817"/>
                    </a:lnTo>
                    <a:lnTo>
                      <a:pt x="6941" y="1809"/>
                    </a:lnTo>
                    <a:lnTo>
                      <a:pt x="6369" y="1605"/>
                    </a:lnTo>
                    <a:lnTo>
                      <a:pt x="5808" y="1412"/>
                    </a:lnTo>
                    <a:lnTo>
                      <a:pt x="5258" y="1231"/>
                    </a:lnTo>
                    <a:lnTo>
                      <a:pt x="4717" y="1061"/>
                    </a:lnTo>
                    <a:lnTo>
                      <a:pt x="4185" y="902"/>
                    </a:lnTo>
                    <a:lnTo>
                      <a:pt x="3661" y="754"/>
                    </a:lnTo>
                    <a:lnTo>
                      <a:pt x="3144" y="617"/>
                    </a:lnTo>
                    <a:lnTo>
                      <a:pt x="2633" y="491"/>
                    </a:lnTo>
                    <a:lnTo>
                      <a:pt x="2127" y="375"/>
                    </a:lnTo>
                    <a:lnTo>
                      <a:pt x="1625" y="270"/>
                    </a:lnTo>
                    <a:lnTo>
                      <a:pt x="1127" y="176"/>
                    </a:lnTo>
                    <a:lnTo>
                      <a:pt x="630" y="92"/>
                    </a:lnTo>
                    <a:lnTo>
                      <a:pt x="135" y="18"/>
                    </a:lnTo>
                    <a:lnTo>
                      <a:pt x="0"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4" name="Group 38"/>
            <p:cNvGrpSpPr>
              <a:grpSpLocks/>
            </p:cNvGrpSpPr>
            <p:nvPr userDrawn="1"/>
          </p:nvGrpSpPr>
          <p:grpSpPr bwMode="auto">
            <a:xfrm>
              <a:off x="0" y="7643"/>
              <a:ext cx="6943" cy="1537"/>
              <a:chOff x="0" y="7643"/>
              <a:chExt cx="6943" cy="1537"/>
            </a:xfrm>
          </p:grpSpPr>
          <p:sp>
            <p:nvSpPr>
              <p:cNvPr id="104" name="Freeform 108"/>
              <p:cNvSpPr>
                <a:spLocks/>
              </p:cNvSpPr>
              <p:nvPr userDrawn="1"/>
            </p:nvSpPr>
            <p:spPr bwMode="auto">
              <a:xfrm>
                <a:off x="0" y="7645"/>
                <a:ext cx="6944" cy="1537"/>
              </a:xfrm>
              <a:custGeom>
                <a:avLst/>
                <a:gdLst>
                  <a:gd name="T0" fmla="*/ 0 w 6943"/>
                  <a:gd name="T1" fmla="+- 0 7643 7643"/>
                  <a:gd name="T2" fmla="*/ 7643 h 1537"/>
                  <a:gd name="T3" fmla="*/ 0 w 6943"/>
                  <a:gd name="T4" fmla="+- 0 7661 7643"/>
                  <a:gd name="T5" fmla="*/ 7661 h 1537"/>
                  <a:gd name="T6" fmla="*/ 126 w 6943"/>
                  <a:gd name="T7" fmla="+- 0 7665 7643"/>
                  <a:gd name="T8" fmla="*/ 7665 h 1537"/>
                  <a:gd name="T9" fmla="*/ 479 w 6943"/>
                  <a:gd name="T10" fmla="+- 0 7684 7643"/>
                  <a:gd name="T11" fmla="*/ 7684 h 1537"/>
                  <a:gd name="T12" fmla="*/ 834 w 6943"/>
                  <a:gd name="T13" fmla="+- 0 7711 7643"/>
                  <a:gd name="T14" fmla="*/ 7711 h 1537"/>
                  <a:gd name="T15" fmla="*/ 1189 w 6943"/>
                  <a:gd name="T16" fmla="+- 0 7745 7643"/>
                  <a:gd name="T17" fmla="*/ 7745 h 1537"/>
                  <a:gd name="T18" fmla="*/ 1547 w 6943"/>
                  <a:gd name="T19" fmla="+- 0 7787 7643"/>
                  <a:gd name="T20" fmla="*/ 7787 h 1537"/>
                  <a:gd name="T21" fmla="*/ 1907 w 6943"/>
                  <a:gd name="T22" fmla="+- 0 7837 7643"/>
                  <a:gd name="T23" fmla="*/ 7837 h 1537"/>
                  <a:gd name="T24" fmla="*/ 2269 w 6943"/>
                  <a:gd name="T25" fmla="+- 0 7894 7643"/>
                  <a:gd name="T26" fmla="*/ 7894 h 1537"/>
                  <a:gd name="T27" fmla="*/ 2634 w 6943"/>
                  <a:gd name="T28" fmla="+- 0 7959 7643"/>
                  <a:gd name="T29" fmla="*/ 7959 h 1537"/>
                  <a:gd name="T30" fmla="*/ 3002 w 6943"/>
                  <a:gd name="T31" fmla="+- 0 8032 7643"/>
                  <a:gd name="T32" fmla="*/ 8032 h 1537"/>
                  <a:gd name="T33" fmla="*/ 3374 w 6943"/>
                  <a:gd name="T34" fmla="+- 0 8112 7643"/>
                  <a:gd name="T35" fmla="*/ 8112 h 1537"/>
                  <a:gd name="T36" fmla="*/ 3750 w 6943"/>
                  <a:gd name="T37" fmla="+- 0 8200 7643"/>
                  <a:gd name="T38" fmla="*/ 8200 h 1537"/>
                  <a:gd name="T39" fmla="*/ 4130 w 6943"/>
                  <a:gd name="T40" fmla="+- 0 8296 7643"/>
                  <a:gd name="T41" fmla="*/ 8296 h 1537"/>
                  <a:gd name="T42" fmla="*/ 4514 w 6943"/>
                  <a:gd name="T43" fmla="+- 0 8399 7643"/>
                  <a:gd name="T44" fmla="*/ 8399 h 1537"/>
                  <a:gd name="T45" fmla="*/ 4903 w 6943"/>
                  <a:gd name="T46" fmla="+- 0 8510 7643"/>
                  <a:gd name="T47" fmla="*/ 8510 h 1537"/>
                  <a:gd name="T48" fmla="*/ 5298 w 6943"/>
                  <a:gd name="T49" fmla="+- 0 8629 7643"/>
                  <a:gd name="T50" fmla="*/ 8629 h 1537"/>
                  <a:gd name="T51" fmla="*/ 5699 w 6943"/>
                  <a:gd name="T52" fmla="+- 0 8755 7643"/>
                  <a:gd name="T53" fmla="*/ 8755 h 1537"/>
                  <a:gd name="T54" fmla="*/ 6105 w 6943"/>
                  <a:gd name="T55" fmla="+- 0 8889 7643"/>
                  <a:gd name="T56" fmla="*/ 8889 h 1537"/>
                  <a:gd name="T57" fmla="*/ 6518 w 6943"/>
                  <a:gd name="T58" fmla="+- 0 9031 7643"/>
                  <a:gd name="T59" fmla="*/ 9031 h 1537"/>
                  <a:gd name="T60" fmla="*/ 6937 w 6943"/>
                  <a:gd name="T61" fmla="+- 0 9180 7643"/>
                  <a:gd name="T62" fmla="*/ 9180 h 1537"/>
                  <a:gd name="T63" fmla="*/ 6943 w 6943"/>
                  <a:gd name="T64" fmla="+- 0 9163 7643"/>
                  <a:gd name="T65" fmla="*/ 9163 h 1537"/>
                  <a:gd name="T66" fmla="*/ 6523 w 6943"/>
                  <a:gd name="T67" fmla="+- 0 9014 7643"/>
                  <a:gd name="T68" fmla="*/ 9014 h 1537"/>
                  <a:gd name="T69" fmla="*/ 6110 w 6943"/>
                  <a:gd name="T70" fmla="+- 0 8872 7643"/>
                  <a:gd name="T71" fmla="*/ 8872 h 1537"/>
                  <a:gd name="T72" fmla="*/ 5704 w 6943"/>
                  <a:gd name="T73" fmla="+- 0 8738 7643"/>
                  <a:gd name="T74" fmla="*/ 8738 h 1537"/>
                  <a:gd name="T75" fmla="*/ 5303 w 6943"/>
                  <a:gd name="T76" fmla="+- 0 8612 7643"/>
                  <a:gd name="T77" fmla="*/ 8612 h 1537"/>
                  <a:gd name="T78" fmla="*/ 4908 w 6943"/>
                  <a:gd name="T79" fmla="+- 0 8493 7643"/>
                  <a:gd name="T80" fmla="*/ 8493 h 1537"/>
                  <a:gd name="T81" fmla="*/ 4519 w 6943"/>
                  <a:gd name="T82" fmla="+- 0 8382 7643"/>
                  <a:gd name="T83" fmla="*/ 8382 h 1537"/>
                  <a:gd name="T84" fmla="*/ 4134 w 6943"/>
                  <a:gd name="T85" fmla="+- 0 8279 7643"/>
                  <a:gd name="T86" fmla="*/ 8279 h 1537"/>
                  <a:gd name="T87" fmla="*/ 3754 w 6943"/>
                  <a:gd name="T88" fmla="+- 0 8183 7643"/>
                  <a:gd name="T89" fmla="*/ 8183 h 1537"/>
                  <a:gd name="T90" fmla="*/ 3378 w 6943"/>
                  <a:gd name="T91" fmla="+- 0 8095 7643"/>
                  <a:gd name="T92" fmla="*/ 8095 h 1537"/>
                  <a:gd name="T93" fmla="*/ 3006 w 6943"/>
                  <a:gd name="T94" fmla="+- 0 8015 7643"/>
                  <a:gd name="T95" fmla="*/ 8015 h 1537"/>
                  <a:gd name="T96" fmla="*/ 2637 w 6943"/>
                  <a:gd name="T97" fmla="+- 0 7942 7643"/>
                  <a:gd name="T98" fmla="*/ 7942 h 1537"/>
                  <a:gd name="T99" fmla="*/ 2272 w 6943"/>
                  <a:gd name="T100" fmla="+- 0 7877 7643"/>
                  <a:gd name="T101" fmla="*/ 7877 h 1537"/>
                  <a:gd name="T102" fmla="*/ 1909 w 6943"/>
                  <a:gd name="T103" fmla="+- 0 7819 7643"/>
                  <a:gd name="T104" fmla="*/ 7819 h 1537"/>
                  <a:gd name="T105" fmla="*/ 1549 w 6943"/>
                  <a:gd name="T106" fmla="+- 0 7770 7643"/>
                  <a:gd name="T107" fmla="*/ 7770 h 1537"/>
                  <a:gd name="T108" fmla="*/ 1191 w 6943"/>
                  <a:gd name="T109" fmla="+- 0 7728 7643"/>
                  <a:gd name="T110" fmla="*/ 7728 h 1537"/>
                  <a:gd name="T111" fmla="*/ 835 w 6943"/>
                  <a:gd name="T112" fmla="+- 0 7693 7643"/>
                  <a:gd name="T113" fmla="*/ 7693 h 1537"/>
                  <a:gd name="T114" fmla="*/ 480 w 6943"/>
                  <a:gd name="T115" fmla="+- 0 7666 7643"/>
                  <a:gd name="T116" fmla="*/ 7666 h 1537"/>
                  <a:gd name="T117" fmla="*/ 126 w 6943"/>
                  <a:gd name="T118" fmla="+- 0 7647 7643"/>
                  <a:gd name="T119" fmla="*/ 7647 h 1537"/>
                  <a:gd name="T120" fmla="*/ 0 w 6943"/>
                  <a:gd name="T121" fmla="+- 0 7643 7643"/>
                  <a:gd name="T122" fmla="*/ 7643 h 153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Lst>
                <a:rect l="0" t="0" r="r" b="b"/>
                <a:pathLst>
                  <a:path w="6943" h="1537">
                    <a:moveTo>
                      <a:pt x="0" y="0"/>
                    </a:moveTo>
                    <a:lnTo>
                      <a:pt x="0" y="18"/>
                    </a:lnTo>
                    <a:lnTo>
                      <a:pt x="126" y="22"/>
                    </a:lnTo>
                    <a:lnTo>
                      <a:pt x="479" y="41"/>
                    </a:lnTo>
                    <a:lnTo>
                      <a:pt x="834" y="68"/>
                    </a:lnTo>
                    <a:lnTo>
                      <a:pt x="1189" y="102"/>
                    </a:lnTo>
                    <a:lnTo>
                      <a:pt x="1547" y="144"/>
                    </a:lnTo>
                    <a:lnTo>
                      <a:pt x="1907" y="194"/>
                    </a:lnTo>
                    <a:lnTo>
                      <a:pt x="2269" y="251"/>
                    </a:lnTo>
                    <a:lnTo>
                      <a:pt x="2634" y="316"/>
                    </a:lnTo>
                    <a:lnTo>
                      <a:pt x="3002" y="389"/>
                    </a:lnTo>
                    <a:lnTo>
                      <a:pt x="3374" y="469"/>
                    </a:lnTo>
                    <a:lnTo>
                      <a:pt x="3750" y="557"/>
                    </a:lnTo>
                    <a:lnTo>
                      <a:pt x="4130" y="653"/>
                    </a:lnTo>
                    <a:lnTo>
                      <a:pt x="4514" y="756"/>
                    </a:lnTo>
                    <a:lnTo>
                      <a:pt x="4903" y="867"/>
                    </a:lnTo>
                    <a:lnTo>
                      <a:pt x="5298" y="986"/>
                    </a:lnTo>
                    <a:lnTo>
                      <a:pt x="5699" y="1112"/>
                    </a:lnTo>
                    <a:lnTo>
                      <a:pt x="6105" y="1246"/>
                    </a:lnTo>
                    <a:lnTo>
                      <a:pt x="6518" y="1388"/>
                    </a:lnTo>
                    <a:lnTo>
                      <a:pt x="6937" y="1537"/>
                    </a:lnTo>
                    <a:lnTo>
                      <a:pt x="6943" y="1520"/>
                    </a:lnTo>
                    <a:lnTo>
                      <a:pt x="6523" y="1371"/>
                    </a:lnTo>
                    <a:lnTo>
                      <a:pt x="6110" y="1229"/>
                    </a:lnTo>
                    <a:lnTo>
                      <a:pt x="5704" y="1095"/>
                    </a:lnTo>
                    <a:lnTo>
                      <a:pt x="5303" y="969"/>
                    </a:lnTo>
                    <a:lnTo>
                      <a:pt x="4908" y="850"/>
                    </a:lnTo>
                    <a:lnTo>
                      <a:pt x="4519" y="739"/>
                    </a:lnTo>
                    <a:lnTo>
                      <a:pt x="4134" y="636"/>
                    </a:lnTo>
                    <a:lnTo>
                      <a:pt x="3754" y="540"/>
                    </a:lnTo>
                    <a:lnTo>
                      <a:pt x="3378" y="452"/>
                    </a:lnTo>
                    <a:lnTo>
                      <a:pt x="3006" y="372"/>
                    </a:lnTo>
                    <a:lnTo>
                      <a:pt x="2637" y="299"/>
                    </a:lnTo>
                    <a:lnTo>
                      <a:pt x="2272" y="234"/>
                    </a:lnTo>
                    <a:lnTo>
                      <a:pt x="1909" y="176"/>
                    </a:lnTo>
                    <a:lnTo>
                      <a:pt x="1549" y="127"/>
                    </a:lnTo>
                    <a:lnTo>
                      <a:pt x="1191" y="85"/>
                    </a:lnTo>
                    <a:lnTo>
                      <a:pt x="835" y="50"/>
                    </a:lnTo>
                    <a:lnTo>
                      <a:pt x="480" y="23"/>
                    </a:lnTo>
                    <a:lnTo>
                      <a:pt x="126" y="4"/>
                    </a:lnTo>
                    <a:lnTo>
                      <a:pt x="0"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5" name="Group 39"/>
            <p:cNvGrpSpPr>
              <a:grpSpLocks/>
            </p:cNvGrpSpPr>
            <p:nvPr userDrawn="1"/>
          </p:nvGrpSpPr>
          <p:grpSpPr bwMode="auto">
            <a:xfrm>
              <a:off x="0" y="7827"/>
              <a:ext cx="6941" cy="1349"/>
              <a:chOff x="0" y="7827"/>
              <a:chExt cx="6941" cy="1349"/>
            </a:xfrm>
          </p:grpSpPr>
          <p:sp>
            <p:nvSpPr>
              <p:cNvPr id="102" name="Freeform 106"/>
              <p:cNvSpPr>
                <a:spLocks/>
              </p:cNvSpPr>
              <p:nvPr userDrawn="1"/>
            </p:nvSpPr>
            <p:spPr bwMode="auto">
              <a:xfrm>
                <a:off x="0" y="7828"/>
                <a:ext cx="6941" cy="1350"/>
              </a:xfrm>
              <a:custGeom>
                <a:avLst/>
                <a:gdLst>
                  <a:gd name="T0" fmla="*/ 879 w 6941"/>
                  <a:gd name="T1" fmla="+- 0 7835 7827"/>
                  <a:gd name="T2" fmla="*/ 7835 h 1349"/>
                  <a:gd name="T3" fmla="*/ 419 w 6941"/>
                  <a:gd name="T4" fmla="+- 0 7835 7827"/>
                  <a:gd name="T5" fmla="*/ 7835 h 1349"/>
                  <a:gd name="T6" fmla="*/ 719 w 6941"/>
                  <a:gd name="T7" fmla="+- 0 7839 7827"/>
                  <a:gd name="T8" fmla="*/ 7839 h 1349"/>
                  <a:gd name="T9" fmla="*/ 1021 w 6941"/>
                  <a:gd name="T10" fmla="+- 0 7849 7827"/>
                  <a:gd name="T11" fmla="*/ 7849 h 1349"/>
                  <a:gd name="T12" fmla="*/ 1324 w 6941"/>
                  <a:gd name="T13" fmla="+- 0 7866 7827"/>
                  <a:gd name="T14" fmla="*/ 7866 h 1349"/>
                  <a:gd name="T15" fmla="*/ 1629 w 6941"/>
                  <a:gd name="T16" fmla="+- 0 7890 7827"/>
                  <a:gd name="T17" fmla="*/ 7890 h 1349"/>
                  <a:gd name="T18" fmla="*/ 1936 w 6941"/>
                  <a:gd name="T19" fmla="+- 0 7920 7827"/>
                  <a:gd name="T20" fmla="*/ 7920 h 1349"/>
                  <a:gd name="T21" fmla="*/ 2245 w 6941"/>
                  <a:gd name="T22" fmla="+- 0 7957 7827"/>
                  <a:gd name="T23" fmla="*/ 7957 h 1349"/>
                  <a:gd name="T24" fmla="*/ 2557 w 6941"/>
                  <a:gd name="T25" fmla="+- 0 8001 7827"/>
                  <a:gd name="T26" fmla="*/ 8001 h 1349"/>
                  <a:gd name="T27" fmla="*/ 2871 w 6941"/>
                  <a:gd name="T28" fmla="+- 0 8052 7827"/>
                  <a:gd name="T29" fmla="*/ 8052 h 1349"/>
                  <a:gd name="T30" fmla="*/ 3189 w 6941"/>
                  <a:gd name="T31" fmla="+- 0 8109 7827"/>
                  <a:gd name="T32" fmla="*/ 8109 h 1349"/>
                  <a:gd name="T33" fmla="*/ 3509 w 6941"/>
                  <a:gd name="T34" fmla="+- 0 8173 7827"/>
                  <a:gd name="T35" fmla="*/ 8173 h 1349"/>
                  <a:gd name="T36" fmla="*/ 3833 w 6941"/>
                  <a:gd name="T37" fmla="+- 0 8244 7827"/>
                  <a:gd name="T38" fmla="*/ 8244 h 1349"/>
                  <a:gd name="T39" fmla="*/ 4161 w 6941"/>
                  <a:gd name="T40" fmla="+- 0 8321 7827"/>
                  <a:gd name="T41" fmla="*/ 8321 h 1349"/>
                  <a:gd name="T42" fmla="*/ 4492 w 6941"/>
                  <a:gd name="T43" fmla="+- 0 8405 7827"/>
                  <a:gd name="T44" fmla="*/ 8405 h 1349"/>
                  <a:gd name="T45" fmla="*/ 4827 w 6941"/>
                  <a:gd name="T46" fmla="+- 0 8495 7827"/>
                  <a:gd name="T47" fmla="*/ 8495 h 1349"/>
                  <a:gd name="T48" fmla="*/ 5167 w 6941"/>
                  <a:gd name="T49" fmla="+- 0 8592 7827"/>
                  <a:gd name="T50" fmla="*/ 8592 h 1349"/>
                  <a:gd name="T51" fmla="*/ 5512 w 6941"/>
                  <a:gd name="T52" fmla="+- 0 8696 7827"/>
                  <a:gd name="T53" fmla="*/ 8696 h 1349"/>
                  <a:gd name="T54" fmla="*/ 5861 w 6941"/>
                  <a:gd name="T55" fmla="+- 0 8806 7827"/>
                  <a:gd name="T56" fmla="*/ 8806 h 1349"/>
                  <a:gd name="T57" fmla="*/ 6215 w 6941"/>
                  <a:gd name="T58" fmla="+- 0 8923 7827"/>
                  <a:gd name="T59" fmla="*/ 8923 h 1349"/>
                  <a:gd name="T60" fmla="*/ 6574 w 6941"/>
                  <a:gd name="T61" fmla="+- 0 9046 7827"/>
                  <a:gd name="T62" fmla="*/ 9046 h 1349"/>
                  <a:gd name="T63" fmla="*/ 6938 w 6941"/>
                  <a:gd name="T64" fmla="+- 0 9176 7827"/>
                  <a:gd name="T65" fmla="*/ 9176 h 1349"/>
                  <a:gd name="T66" fmla="*/ 6941 w 6941"/>
                  <a:gd name="T67" fmla="+- 0 9168 7827"/>
                  <a:gd name="T68" fmla="*/ 9168 h 1349"/>
                  <a:gd name="T69" fmla="*/ 6577 w 6941"/>
                  <a:gd name="T70" fmla="+- 0 9038 7827"/>
                  <a:gd name="T71" fmla="*/ 9038 h 1349"/>
                  <a:gd name="T72" fmla="*/ 6217 w 6941"/>
                  <a:gd name="T73" fmla="+- 0 8914 7827"/>
                  <a:gd name="T74" fmla="*/ 8914 h 1349"/>
                  <a:gd name="T75" fmla="*/ 5863 w 6941"/>
                  <a:gd name="T76" fmla="+- 0 8798 7827"/>
                  <a:gd name="T77" fmla="*/ 8798 h 1349"/>
                  <a:gd name="T78" fmla="*/ 5514 w 6941"/>
                  <a:gd name="T79" fmla="+- 0 8687 7827"/>
                  <a:gd name="T80" fmla="*/ 8687 h 1349"/>
                  <a:gd name="T81" fmla="*/ 5170 w 6941"/>
                  <a:gd name="T82" fmla="+- 0 8584 7827"/>
                  <a:gd name="T83" fmla="*/ 8584 h 1349"/>
                  <a:gd name="T84" fmla="*/ 4830 w 6941"/>
                  <a:gd name="T85" fmla="+- 0 8487 7827"/>
                  <a:gd name="T86" fmla="*/ 8487 h 1349"/>
                  <a:gd name="T87" fmla="*/ 4494 w 6941"/>
                  <a:gd name="T88" fmla="+- 0 8396 7827"/>
                  <a:gd name="T89" fmla="*/ 8396 h 1349"/>
                  <a:gd name="T90" fmla="*/ 4163 w 6941"/>
                  <a:gd name="T91" fmla="+- 0 8312 7827"/>
                  <a:gd name="T92" fmla="*/ 8312 h 1349"/>
                  <a:gd name="T93" fmla="*/ 3835 w 6941"/>
                  <a:gd name="T94" fmla="+- 0 8235 7827"/>
                  <a:gd name="T95" fmla="*/ 8235 h 1349"/>
                  <a:gd name="T96" fmla="*/ 3511 w 6941"/>
                  <a:gd name="T97" fmla="+- 0 8164 7827"/>
                  <a:gd name="T98" fmla="*/ 8164 h 1349"/>
                  <a:gd name="T99" fmla="*/ 3190 w 6941"/>
                  <a:gd name="T100" fmla="+- 0 8100 7827"/>
                  <a:gd name="T101" fmla="*/ 8100 h 1349"/>
                  <a:gd name="T102" fmla="*/ 2873 w 6941"/>
                  <a:gd name="T103" fmla="+- 0 8043 7827"/>
                  <a:gd name="T104" fmla="*/ 8043 h 1349"/>
                  <a:gd name="T105" fmla="*/ 2558 w 6941"/>
                  <a:gd name="T106" fmla="+- 0 7992 7827"/>
                  <a:gd name="T107" fmla="*/ 7992 h 1349"/>
                  <a:gd name="T108" fmla="*/ 2246 w 6941"/>
                  <a:gd name="T109" fmla="+- 0 7949 7827"/>
                  <a:gd name="T110" fmla="*/ 7949 h 1349"/>
                  <a:gd name="T111" fmla="*/ 1937 w 6941"/>
                  <a:gd name="T112" fmla="+- 0 7911 7827"/>
                  <a:gd name="T113" fmla="*/ 7911 h 1349"/>
                  <a:gd name="T114" fmla="*/ 1630 w 6941"/>
                  <a:gd name="T115" fmla="+- 0 7881 7827"/>
                  <a:gd name="T116" fmla="*/ 7881 h 1349"/>
                  <a:gd name="T117" fmla="*/ 1324 w 6941"/>
                  <a:gd name="T118" fmla="+- 0 7857 7827"/>
                  <a:gd name="T119" fmla="*/ 7857 h 1349"/>
                  <a:gd name="T120" fmla="*/ 1021 w 6941"/>
                  <a:gd name="T121" fmla="+- 0 7840 7827"/>
                  <a:gd name="T122" fmla="*/ 7840 h 1349"/>
                  <a:gd name="T123" fmla="*/ 879 w 6941"/>
                  <a:gd name="T124" fmla="+- 0 7835 7827"/>
                  <a:gd name="T125" fmla="*/ 7835 h 1349"/>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941" h="1349">
                    <a:moveTo>
                      <a:pt x="879" y="8"/>
                    </a:moveTo>
                    <a:lnTo>
                      <a:pt x="419" y="8"/>
                    </a:lnTo>
                    <a:lnTo>
                      <a:pt x="719" y="12"/>
                    </a:lnTo>
                    <a:lnTo>
                      <a:pt x="1021" y="22"/>
                    </a:lnTo>
                    <a:lnTo>
                      <a:pt x="1324" y="39"/>
                    </a:lnTo>
                    <a:lnTo>
                      <a:pt x="1629" y="63"/>
                    </a:lnTo>
                    <a:lnTo>
                      <a:pt x="1936" y="93"/>
                    </a:lnTo>
                    <a:lnTo>
                      <a:pt x="2245" y="130"/>
                    </a:lnTo>
                    <a:lnTo>
                      <a:pt x="2557" y="174"/>
                    </a:lnTo>
                    <a:lnTo>
                      <a:pt x="2871" y="225"/>
                    </a:lnTo>
                    <a:lnTo>
                      <a:pt x="3189" y="282"/>
                    </a:lnTo>
                    <a:lnTo>
                      <a:pt x="3509" y="346"/>
                    </a:lnTo>
                    <a:lnTo>
                      <a:pt x="3833" y="417"/>
                    </a:lnTo>
                    <a:lnTo>
                      <a:pt x="4161" y="494"/>
                    </a:lnTo>
                    <a:lnTo>
                      <a:pt x="4492" y="578"/>
                    </a:lnTo>
                    <a:lnTo>
                      <a:pt x="4827" y="668"/>
                    </a:lnTo>
                    <a:lnTo>
                      <a:pt x="5167" y="765"/>
                    </a:lnTo>
                    <a:lnTo>
                      <a:pt x="5512" y="869"/>
                    </a:lnTo>
                    <a:lnTo>
                      <a:pt x="5861" y="979"/>
                    </a:lnTo>
                    <a:lnTo>
                      <a:pt x="6215" y="1096"/>
                    </a:lnTo>
                    <a:lnTo>
                      <a:pt x="6574" y="1219"/>
                    </a:lnTo>
                    <a:lnTo>
                      <a:pt x="6938" y="1349"/>
                    </a:lnTo>
                    <a:lnTo>
                      <a:pt x="6941" y="1341"/>
                    </a:lnTo>
                    <a:lnTo>
                      <a:pt x="6577" y="1211"/>
                    </a:lnTo>
                    <a:lnTo>
                      <a:pt x="6217" y="1087"/>
                    </a:lnTo>
                    <a:lnTo>
                      <a:pt x="5863" y="971"/>
                    </a:lnTo>
                    <a:lnTo>
                      <a:pt x="5514" y="860"/>
                    </a:lnTo>
                    <a:lnTo>
                      <a:pt x="5170" y="757"/>
                    </a:lnTo>
                    <a:lnTo>
                      <a:pt x="4830" y="660"/>
                    </a:lnTo>
                    <a:lnTo>
                      <a:pt x="4494" y="569"/>
                    </a:lnTo>
                    <a:lnTo>
                      <a:pt x="4163" y="485"/>
                    </a:lnTo>
                    <a:lnTo>
                      <a:pt x="3835" y="408"/>
                    </a:lnTo>
                    <a:lnTo>
                      <a:pt x="3511" y="337"/>
                    </a:lnTo>
                    <a:lnTo>
                      <a:pt x="3190" y="273"/>
                    </a:lnTo>
                    <a:lnTo>
                      <a:pt x="2873" y="216"/>
                    </a:lnTo>
                    <a:lnTo>
                      <a:pt x="2558" y="165"/>
                    </a:lnTo>
                    <a:lnTo>
                      <a:pt x="2246" y="122"/>
                    </a:lnTo>
                    <a:lnTo>
                      <a:pt x="1937" y="84"/>
                    </a:lnTo>
                    <a:lnTo>
                      <a:pt x="1630" y="54"/>
                    </a:lnTo>
                    <a:lnTo>
                      <a:pt x="1324" y="30"/>
                    </a:lnTo>
                    <a:lnTo>
                      <a:pt x="1021" y="13"/>
                    </a:lnTo>
                    <a:lnTo>
                      <a:pt x="879" y="8"/>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03" name="Freeform 107"/>
              <p:cNvSpPr>
                <a:spLocks/>
              </p:cNvSpPr>
              <p:nvPr userDrawn="1"/>
            </p:nvSpPr>
            <p:spPr bwMode="auto">
              <a:xfrm>
                <a:off x="0" y="7828"/>
                <a:ext cx="6941" cy="1350"/>
              </a:xfrm>
              <a:custGeom>
                <a:avLst/>
                <a:gdLst>
                  <a:gd name="T0" fmla="*/ 419 w 6941"/>
                  <a:gd name="T1" fmla="+- 0 7827 7827"/>
                  <a:gd name="T2" fmla="*/ 7827 h 1349"/>
                  <a:gd name="T3" fmla="*/ 31 w 6941"/>
                  <a:gd name="T4" fmla="+- 0 7832 7827"/>
                  <a:gd name="T5" fmla="*/ 7832 h 1349"/>
                  <a:gd name="T6" fmla="*/ 0 w 6941"/>
                  <a:gd name="T7" fmla="+- 0 7834 7827"/>
                  <a:gd name="T8" fmla="*/ 7834 h 1349"/>
                  <a:gd name="T9" fmla="*/ 0 w 6941"/>
                  <a:gd name="T10" fmla="+- 0 7842 7827"/>
                  <a:gd name="T11" fmla="*/ 7842 h 1349"/>
                  <a:gd name="T12" fmla="*/ 31 w 6941"/>
                  <a:gd name="T13" fmla="+- 0 7841 7827"/>
                  <a:gd name="T14" fmla="*/ 7841 h 1349"/>
                  <a:gd name="T15" fmla="*/ 419 w 6941"/>
                  <a:gd name="T16" fmla="+- 0 7835 7827"/>
                  <a:gd name="T17" fmla="*/ 7835 h 1349"/>
                  <a:gd name="T18" fmla="*/ 879 w 6941"/>
                  <a:gd name="T19" fmla="+- 0 7835 7827"/>
                  <a:gd name="T20" fmla="*/ 7835 h 1349"/>
                  <a:gd name="T21" fmla="*/ 719 w 6941"/>
                  <a:gd name="T22" fmla="+- 0 7830 7827"/>
                  <a:gd name="T23" fmla="*/ 7830 h 1349"/>
                  <a:gd name="T24" fmla="*/ 419 w 6941"/>
                  <a:gd name="T25" fmla="+- 0 7827 7827"/>
                  <a:gd name="T26" fmla="*/ 7827 h 1349"/>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Lst>
                <a:rect l="0" t="0" r="r" b="b"/>
                <a:pathLst>
                  <a:path w="6941" h="1349">
                    <a:moveTo>
                      <a:pt x="419" y="0"/>
                    </a:moveTo>
                    <a:lnTo>
                      <a:pt x="31" y="5"/>
                    </a:lnTo>
                    <a:lnTo>
                      <a:pt x="0" y="7"/>
                    </a:lnTo>
                    <a:lnTo>
                      <a:pt x="0" y="15"/>
                    </a:lnTo>
                    <a:lnTo>
                      <a:pt x="31" y="14"/>
                    </a:lnTo>
                    <a:lnTo>
                      <a:pt x="419" y="8"/>
                    </a:lnTo>
                    <a:lnTo>
                      <a:pt x="879" y="8"/>
                    </a:lnTo>
                    <a:lnTo>
                      <a:pt x="719" y="3"/>
                    </a:lnTo>
                    <a:lnTo>
                      <a:pt x="419"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6" name="Group 40"/>
            <p:cNvGrpSpPr>
              <a:grpSpLocks/>
            </p:cNvGrpSpPr>
            <p:nvPr userDrawn="1"/>
          </p:nvGrpSpPr>
          <p:grpSpPr bwMode="auto">
            <a:xfrm>
              <a:off x="0" y="7951"/>
              <a:ext cx="6941" cy="1224"/>
              <a:chOff x="0" y="7951"/>
              <a:chExt cx="6941" cy="1224"/>
            </a:xfrm>
          </p:grpSpPr>
          <p:sp>
            <p:nvSpPr>
              <p:cNvPr id="100" name="Freeform 104"/>
              <p:cNvSpPr>
                <a:spLocks/>
              </p:cNvSpPr>
              <p:nvPr userDrawn="1"/>
            </p:nvSpPr>
            <p:spPr bwMode="auto">
              <a:xfrm>
                <a:off x="0" y="7952"/>
                <a:ext cx="6941" cy="1222"/>
              </a:xfrm>
              <a:custGeom>
                <a:avLst/>
                <a:gdLst>
                  <a:gd name="T0" fmla="*/ 1500 w 6941"/>
                  <a:gd name="T1" fmla="+- 0 7960 7951"/>
                  <a:gd name="T2" fmla="*/ 7960 h 1224"/>
                  <a:gd name="T3" fmla="*/ 1069 w 6941"/>
                  <a:gd name="T4" fmla="+- 0 7960 7951"/>
                  <a:gd name="T5" fmla="*/ 7960 h 1224"/>
                  <a:gd name="T6" fmla="*/ 1336 w 6941"/>
                  <a:gd name="T7" fmla="+- 0 7963 7951"/>
                  <a:gd name="T8" fmla="*/ 7963 h 1224"/>
                  <a:gd name="T9" fmla="*/ 1604 w 6941"/>
                  <a:gd name="T10" fmla="+- 0 7973 7951"/>
                  <a:gd name="T11" fmla="*/ 7973 h 1224"/>
                  <a:gd name="T12" fmla="*/ 1875 w 6941"/>
                  <a:gd name="T13" fmla="+- 0 7988 7951"/>
                  <a:gd name="T14" fmla="*/ 7988 h 1224"/>
                  <a:gd name="T15" fmla="*/ 2147 w 6941"/>
                  <a:gd name="T16" fmla="+- 0 8010 7951"/>
                  <a:gd name="T17" fmla="*/ 8010 h 1224"/>
                  <a:gd name="T18" fmla="*/ 2422 w 6941"/>
                  <a:gd name="T19" fmla="+- 0 8037 7951"/>
                  <a:gd name="T20" fmla="*/ 8037 h 1224"/>
                  <a:gd name="T21" fmla="*/ 2700 w 6941"/>
                  <a:gd name="T22" fmla="+- 0 8071 7951"/>
                  <a:gd name="T23" fmla="*/ 8071 h 1224"/>
                  <a:gd name="T24" fmla="*/ 2980 w 6941"/>
                  <a:gd name="T25" fmla="+- 0 8111 7951"/>
                  <a:gd name="T26" fmla="*/ 8111 h 1224"/>
                  <a:gd name="T27" fmla="*/ 3263 w 6941"/>
                  <a:gd name="T28" fmla="+- 0 8157 7951"/>
                  <a:gd name="T29" fmla="*/ 8157 h 1224"/>
                  <a:gd name="T30" fmla="*/ 3549 w 6941"/>
                  <a:gd name="T31" fmla="+- 0 8209 7951"/>
                  <a:gd name="T32" fmla="*/ 8209 h 1224"/>
                  <a:gd name="T33" fmla="*/ 3838 w 6941"/>
                  <a:gd name="T34" fmla="+- 0 8268 7951"/>
                  <a:gd name="T35" fmla="*/ 8268 h 1224"/>
                  <a:gd name="T36" fmla="*/ 4131 w 6941"/>
                  <a:gd name="T37" fmla="+- 0 8332 7951"/>
                  <a:gd name="T38" fmla="*/ 8332 h 1224"/>
                  <a:gd name="T39" fmla="*/ 4427 w 6941"/>
                  <a:gd name="T40" fmla="+- 0 8402 7951"/>
                  <a:gd name="T41" fmla="*/ 8402 h 1224"/>
                  <a:gd name="T42" fmla="*/ 4726 w 6941"/>
                  <a:gd name="T43" fmla="+- 0 8478 7951"/>
                  <a:gd name="T44" fmla="*/ 8478 h 1224"/>
                  <a:gd name="T45" fmla="*/ 5030 w 6941"/>
                  <a:gd name="T46" fmla="+- 0 8560 7951"/>
                  <a:gd name="T47" fmla="*/ 8560 h 1224"/>
                  <a:gd name="T48" fmla="*/ 5337 w 6941"/>
                  <a:gd name="T49" fmla="+- 0 8648 7951"/>
                  <a:gd name="T50" fmla="*/ 8648 h 1224"/>
                  <a:gd name="T51" fmla="*/ 5649 w 6941"/>
                  <a:gd name="T52" fmla="+- 0 8742 7951"/>
                  <a:gd name="T53" fmla="*/ 8742 h 1224"/>
                  <a:gd name="T54" fmla="*/ 5964 w 6941"/>
                  <a:gd name="T55" fmla="+- 0 8841 7951"/>
                  <a:gd name="T56" fmla="*/ 8841 h 1224"/>
                  <a:gd name="T57" fmla="*/ 6284 w 6941"/>
                  <a:gd name="T58" fmla="+- 0 8947 7951"/>
                  <a:gd name="T59" fmla="*/ 8947 h 1224"/>
                  <a:gd name="T60" fmla="*/ 6609 w 6941"/>
                  <a:gd name="T61" fmla="+- 0 9059 7951"/>
                  <a:gd name="T62" fmla="*/ 9059 h 1224"/>
                  <a:gd name="T63" fmla="*/ 6938 w 6941"/>
                  <a:gd name="T64" fmla="+- 0 9176 7951"/>
                  <a:gd name="T65" fmla="*/ 9176 h 1224"/>
                  <a:gd name="T66" fmla="*/ 6941 w 6941"/>
                  <a:gd name="T67" fmla="+- 0 9168 7951"/>
                  <a:gd name="T68" fmla="*/ 9168 h 1224"/>
                  <a:gd name="T69" fmla="*/ 6612 w 6941"/>
                  <a:gd name="T70" fmla="+- 0 9050 7951"/>
                  <a:gd name="T71" fmla="*/ 9050 h 1224"/>
                  <a:gd name="T72" fmla="*/ 6287 w 6941"/>
                  <a:gd name="T73" fmla="+- 0 8939 7951"/>
                  <a:gd name="T74" fmla="*/ 8939 h 1224"/>
                  <a:gd name="T75" fmla="*/ 5967 w 6941"/>
                  <a:gd name="T76" fmla="+- 0 8833 7951"/>
                  <a:gd name="T77" fmla="*/ 8833 h 1224"/>
                  <a:gd name="T78" fmla="*/ 5651 w 6941"/>
                  <a:gd name="T79" fmla="+- 0 8733 7951"/>
                  <a:gd name="T80" fmla="*/ 8733 h 1224"/>
                  <a:gd name="T81" fmla="*/ 5340 w 6941"/>
                  <a:gd name="T82" fmla="+- 0 8639 7951"/>
                  <a:gd name="T83" fmla="*/ 8639 h 1224"/>
                  <a:gd name="T84" fmla="*/ 5032 w 6941"/>
                  <a:gd name="T85" fmla="+- 0 8551 7951"/>
                  <a:gd name="T86" fmla="*/ 8551 h 1224"/>
                  <a:gd name="T87" fmla="*/ 4729 w 6941"/>
                  <a:gd name="T88" fmla="+- 0 8469 7951"/>
                  <a:gd name="T89" fmla="*/ 8469 h 1224"/>
                  <a:gd name="T90" fmla="*/ 4429 w 6941"/>
                  <a:gd name="T91" fmla="+- 0 8393 7951"/>
                  <a:gd name="T92" fmla="*/ 8393 h 1224"/>
                  <a:gd name="T93" fmla="*/ 4133 w 6941"/>
                  <a:gd name="T94" fmla="+- 0 8323 7951"/>
                  <a:gd name="T95" fmla="*/ 8323 h 1224"/>
                  <a:gd name="T96" fmla="*/ 3840 w 6941"/>
                  <a:gd name="T97" fmla="+- 0 8259 7951"/>
                  <a:gd name="T98" fmla="*/ 8259 h 1224"/>
                  <a:gd name="T99" fmla="*/ 3551 w 6941"/>
                  <a:gd name="T100" fmla="+- 0 8201 7951"/>
                  <a:gd name="T101" fmla="*/ 8201 h 1224"/>
                  <a:gd name="T102" fmla="*/ 3265 w 6941"/>
                  <a:gd name="T103" fmla="+- 0 8149 7951"/>
                  <a:gd name="T104" fmla="*/ 8149 h 1224"/>
                  <a:gd name="T105" fmla="*/ 2982 w 6941"/>
                  <a:gd name="T106" fmla="+- 0 8103 7951"/>
                  <a:gd name="T107" fmla="*/ 8103 h 1224"/>
                  <a:gd name="T108" fmla="*/ 2701 w 6941"/>
                  <a:gd name="T109" fmla="+- 0 8063 7951"/>
                  <a:gd name="T110" fmla="*/ 8063 h 1224"/>
                  <a:gd name="T111" fmla="*/ 2423 w 6941"/>
                  <a:gd name="T112" fmla="+- 0 8029 7951"/>
                  <a:gd name="T113" fmla="*/ 8029 h 1224"/>
                  <a:gd name="T114" fmla="*/ 2148 w 6941"/>
                  <a:gd name="T115" fmla="+- 0 8001 7951"/>
                  <a:gd name="T116" fmla="*/ 8001 h 1224"/>
                  <a:gd name="T117" fmla="*/ 1875 w 6941"/>
                  <a:gd name="T118" fmla="+- 0 7979 7951"/>
                  <a:gd name="T119" fmla="*/ 7979 h 1224"/>
                  <a:gd name="T120" fmla="*/ 1605 w 6941"/>
                  <a:gd name="T121" fmla="+- 0 7964 7951"/>
                  <a:gd name="T122" fmla="*/ 7964 h 1224"/>
                  <a:gd name="T123" fmla="*/ 1500 w 6941"/>
                  <a:gd name="T124" fmla="+- 0 7960 7951"/>
                  <a:gd name="T125" fmla="*/ 7960 h 122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941" h="1224">
                    <a:moveTo>
                      <a:pt x="1500" y="9"/>
                    </a:moveTo>
                    <a:lnTo>
                      <a:pt x="1069" y="9"/>
                    </a:lnTo>
                    <a:lnTo>
                      <a:pt x="1336" y="12"/>
                    </a:lnTo>
                    <a:lnTo>
                      <a:pt x="1604" y="22"/>
                    </a:lnTo>
                    <a:lnTo>
                      <a:pt x="1875" y="37"/>
                    </a:lnTo>
                    <a:lnTo>
                      <a:pt x="2147" y="59"/>
                    </a:lnTo>
                    <a:lnTo>
                      <a:pt x="2422" y="86"/>
                    </a:lnTo>
                    <a:lnTo>
                      <a:pt x="2700" y="120"/>
                    </a:lnTo>
                    <a:lnTo>
                      <a:pt x="2980" y="160"/>
                    </a:lnTo>
                    <a:lnTo>
                      <a:pt x="3263" y="206"/>
                    </a:lnTo>
                    <a:lnTo>
                      <a:pt x="3549" y="258"/>
                    </a:lnTo>
                    <a:lnTo>
                      <a:pt x="3838" y="317"/>
                    </a:lnTo>
                    <a:lnTo>
                      <a:pt x="4131" y="381"/>
                    </a:lnTo>
                    <a:lnTo>
                      <a:pt x="4427" y="451"/>
                    </a:lnTo>
                    <a:lnTo>
                      <a:pt x="4726" y="527"/>
                    </a:lnTo>
                    <a:lnTo>
                      <a:pt x="5030" y="609"/>
                    </a:lnTo>
                    <a:lnTo>
                      <a:pt x="5337" y="697"/>
                    </a:lnTo>
                    <a:lnTo>
                      <a:pt x="5649" y="791"/>
                    </a:lnTo>
                    <a:lnTo>
                      <a:pt x="5964" y="890"/>
                    </a:lnTo>
                    <a:lnTo>
                      <a:pt x="6284" y="996"/>
                    </a:lnTo>
                    <a:lnTo>
                      <a:pt x="6609" y="1108"/>
                    </a:lnTo>
                    <a:lnTo>
                      <a:pt x="6938" y="1225"/>
                    </a:lnTo>
                    <a:lnTo>
                      <a:pt x="6941" y="1217"/>
                    </a:lnTo>
                    <a:lnTo>
                      <a:pt x="6612" y="1099"/>
                    </a:lnTo>
                    <a:lnTo>
                      <a:pt x="6287" y="988"/>
                    </a:lnTo>
                    <a:lnTo>
                      <a:pt x="5967" y="882"/>
                    </a:lnTo>
                    <a:lnTo>
                      <a:pt x="5651" y="782"/>
                    </a:lnTo>
                    <a:lnTo>
                      <a:pt x="5340" y="688"/>
                    </a:lnTo>
                    <a:lnTo>
                      <a:pt x="5032" y="600"/>
                    </a:lnTo>
                    <a:lnTo>
                      <a:pt x="4729" y="518"/>
                    </a:lnTo>
                    <a:lnTo>
                      <a:pt x="4429" y="442"/>
                    </a:lnTo>
                    <a:lnTo>
                      <a:pt x="4133" y="372"/>
                    </a:lnTo>
                    <a:lnTo>
                      <a:pt x="3840" y="308"/>
                    </a:lnTo>
                    <a:lnTo>
                      <a:pt x="3551" y="250"/>
                    </a:lnTo>
                    <a:lnTo>
                      <a:pt x="3265" y="198"/>
                    </a:lnTo>
                    <a:lnTo>
                      <a:pt x="2982" y="152"/>
                    </a:lnTo>
                    <a:lnTo>
                      <a:pt x="2701" y="112"/>
                    </a:lnTo>
                    <a:lnTo>
                      <a:pt x="2423" y="78"/>
                    </a:lnTo>
                    <a:lnTo>
                      <a:pt x="2148" y="50"/>
                    </a:lnTo>
                    <a:lnTo>
                      <a:pt x="1875" y="28"/>
                    </a:lnTo>
                    <a:lnTo>
                      <a:pt x="1605" y="13"/>
                    </a:lnTo>
                    <a:lnTo>
                      <a:pt x="1500" y="9"/>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01" name="Freeform 105"/>
              <p:cNvSpPr>
                <a:spLocks/>
              </p:cNvSpPr>
              <p:nvPr userDrawn="1"/>
            </p:nvSpPr>
            <p:spPr bwMode="auto">
              <a:xfrm>
                <a:off x="0" y="7952"/>
                <a:ext cx="6941" cy="1222"/>
              </a:xfrm>
              <a:custGeom>
                <a:avLst/>
                <a:gdLst>
                  <a:gd name="T0" fmla="*/ 1069 w 6941"/>
                  <a:gd name="T1" fmla="+- 0 7951 7951"/>
                  <a:gd name="T2" fmla="*/ 7951 h 1224"/>
                  <a:gd name="T3" fmla="*/ 661 w 6941"/>
                  <a:gd name="T4" fmla="+- 0 7959 7951"/>
                  <a:gd name="T5" fmla="*/ 7959 h 1224"/>
                  <a:gd name="T6" fmla="*/ 256 w 6941"/>
                  <a:gd name="T7" fmla="+- 0 7981 7951"/>
                  <a:gd name="T8" fmla="*/ 7981 h 1224"/>
                  <a:gd name="T9" fmla="*/ 0 w 6941"/>
                  <a:gd name="T10" fmla="+- 0 8005 7951"/>
                  <a:gd name="T11" fmla="*/ 8005 h 1224"/>
                  <a:gd name="T12" fmla="*/ 0 w 6941"/>
                  <a:gd name="T13" fmla="+- 0 8014 7951"/>
                  <a:gd name="T14" fmla="*/ 8014 h 1224"/>
                  <a:gd name="T15" fmla="*/ 256 w 6941"/>
                  <a:gd name="T16" fmla="+- 0 7990 7951"/>
                  <a:gd name="T17" fmla="*/ 7990 h 1224"/>
                  <a:gd name="T18" fmla="*/ 661 w 6941"/>
                  <a:gd name="T19" fmla="+- 0 7968 7951"/>
                  <a:gd name="T20" fmla="*/ 7968 h 1224"/>
                  <a:gd name="T21" fmla="*/ 1069 w 6941"/>
                  <a:gd name="T22" fmla="+- 0 7960 7951"/>
                  <a:gd name="T23" fmla="*/ 7960 h 1224"/>
                  <a:gd name="T24" fmla="*/ 1500 w 6941"/>
                  <a:gd name="T25" fmla="+- 0 7960 7951"/>
                  <a:gd name="T26" fmla="*/ 7960 h 1224"/>
                  <a:gd name="T27" fmla="*/ 1336 w 6941"/>
                  <a:gd name="T28" fmla="+- 0 7955 7951"/>
                  <a:gd name="T29" fmla="*/ 7955 h 1224"/>
                  <a:gd name="T30" fmla="*/ 1069 w 6941"/>
                  <a:gd name="T31" fmla="+- 0 7951 7951"/>
                  <a:gd name="T32" fmla="*/ 7951 h 122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Lst>
                <a:rect l="0" t="0" r="r" b="b"/>
                <a:pathLst>
                  <a:path w="6941" h="1224">
                    <a:moveTo>
                      <a:pt x="1069" y="0"/>
                    </a:moveTo>
                    <a:lnTo>
                      <a:pt x="661" y="8"/>
                    </a:lnTo>
                    <a:lnTo>
                      <a:pt x="256" y="30"/>
                    </a:lnTo>
                    <a:lnTo>
                      <a:pt x="0" y="54"/>
                    </a:lnTo>
                    <a:lnTo>
                      <a:pt x="0" y="63"/>
                    </a:lnTo>
                    <a:lnTo>
                      <a:pt x="256" y="39"/>
                    </a:lnTo>
                    <a:lnTo>
                      <a:pt x="661" y="17"/>
                    </a:lnTo>
                    <a:lnTo>
                      <a:pt x="1069" y="9"/>
                    </a:lnTo>
                    <a:lnTo>
                      <a:pt x="1500" y="9"/>
                    </a:lnTo>
                    <a:lnTo>
                      <a:pt x="1336" y="4"/>
                    </a:lnTo>
                    <a:lnTo>
                      <a:pt x="1069"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7" name="Group 41"/>
            <p:cNvGrpSpPr>
              <a:grpSpLocks/>
            </p:cNvGrpSpPr>
            <p:nvPr userDrawn="1"/>
          </p:nvGrpSpPr>
          <p:grpSpPr bwMode="auto">
            <a:xfrm>
              <a:off x="0" y="8040"/>
              <a:ext cx="6941" cy="1136"/>
              <a:chOff x="0" y="8040"/>
              <a:chExt cx="6941" cy="1136"/>
            </a:xfrm>
          </p:grpSpPr>
          <p:sp>
            <p:nvSpPr>
              <p:cNvPr id="98" name="Freeform 102"/>
              <p:cNvSpPr>
                <a:spLocks/>
              </p:cNvSpPr>
              <p:nvPr userDrawn="1"/>
            </p:nvSpPr>
            <p:spPr bwMode="auto">
              <a:xfrm>
                <a:off x="0" y="8042"/>
                <a:ext cx="6941" cy="1136"/>
              </a:xfrm>
              <a:custGeom>
                <a:avLst/>
                <a:gdLst>
                  <a:gd name="T0" fmla="*/ 1941 w 6941"/>
                  <a:gd name="T1" fmla="+- 0 8048 8040"/>
                  <a:gd name="T2" fmla="*/ 8048 h 1136"/>
                  <a:gd name="T3" fmla="*/ 1531 w 6941"/>
                  <a:gd name="T4" fmla="+- 0 8048 8040"/>
                  <a:gd name="T5" fmla="*/ 8048 h 1136"/>
                  <a:gd name="T6" fmla="*/ 1774 w 6941"/>
                  <a:gd name="T7" fmla="+- 0 8051 8040"/>
                  <a:gd name="T8" fmla="*/ 8051 h 1136"/>
                  <a:gd name="T9" fmla="*/ 2019 w 6941"/>
                  <a:gd name="T10" fmla="+- 0 8060 8040"/>
                  <a:gd name="T11" fmla="*/ 8060 h 1136"/>
                  <a:gd name="T12" fmla="*/ 2266 w 6941"/>
                  <a:gd name="T13" fmla="+- 0 8074 8040"/>
                  <a:gd name="T14" fmla="*/ 8074 h 1136"/>
                  <a:gd name="T15" fmla="*/ 2516 w 6941"/>
                  <a:gd name="T16" fmla="+- 0 8094 8040"/>
                  <a:gd name="T17" fmla="*/ 8094 h 1136"/>
                  <a:gd name="T18" fmla="*/ 2768 w 6941"/>
                  <a:gd name="T19" fmla="+- 0 8120 8040"/>
                  <a:gd name="T20" fmla="*/ 8120 h 1136"/>
                  <a:gd name="T21" fmla="*/ 3023 w 6941"/>
                  <a:gd name="T22" fmla="+- 0 8152 8040"/>
                  <a:gd name="T23" fmla="*/ 8152 h 1136"/>
                  <a:gd name="T24" fmla="*/ 3280 w 6941"/>
                  <a:gd name="T25" fmla="+- 0 8189 8040"/>
                  <a:gd name="T26" fmla="*/ 8189 h 1136"/>
                  <a:gd name="T27" fmla="*/ 3541 w 6941"/>
                  <a:gd name="T28" fmla="+- 0 8232 8040"/>
                  <a:gd name="T29" fmla="*/ 8232 h 1136"/>
                  <a:gd name="T30" fmla="*/ 3805 w 6941"/>
                  <a:gd name="T31" fmla="+- 0 8280 8040"/>
                  <a:gd name="T32" fmla="*/ 8280 h 1136"/>
                  <a:gd name="T33" fmla="*/ 4071 w 6941"/>
                  <a:gd name="T34" fmla="+- 0 8334 8040"/>
                  <a:gd name="T35" fmla="*/ 8334 h 1136"/>
                  <a:gd name="T36" fmla="*/ 4341 w 6941"/>
                  <a:gd name="T37" fmla="+- 0 8394 8040"/>
                  <a:gd name="T38" fmla="*/ 8394 h 1136"/>
                  <a:gd name="T39" fmla="*/ 4615 w 6941"/>
                  <a:gd name="T40" fmla="+- 0 8459 8040"/>
                  <a:gd name="T41" fmla="*/ 8459 h 1136"/>
                  <a:gd name="T42" fmla="*/ 4892 w 6941"/>
                  <a:gd name="T43" fmla="+- 0 8529 8040"/>
                  <a:gd name="T44" fmla="*/ 8529 h 1136"/>
                  <a:gd name="T45" fmla="*/ 5172 w 6941"/>
                  <a:gd name="T46" fmla="+- 0 8605 8040"/>
                  <a:gd name="T47" fmla="*/ 8605 h 1136"/>
                  <a:gd name="T48" fmla="*/ 5456 w 6941"/>
                  <a:gd name="T49" fmla="+- 0 8687 8040"/>
                  <a:gd name="T50" fmla="*/ 8687 h 1136"/>
                  <a:gd name="T51" fmla="*/ 5745 w 6941"/>
                  <a:gd name="T52" fmla="+- 0 8774 8040"/>
                  <a:gd name="T53" fmla="*/ 8774 h 1136"/>
                  <a:gd name="T54" fmla="*/ 6037 w 6941"/>
                  <a:gd name="T55" fmla="+- 0 8866 8040"/>
                  <a:gd name="T56" fmla="*/ 8866 h 1136"/>
                  <a:gd name="T57" fmla="*/ 6333 w 6941"/>
                  <a:gd name="T58" fmla="+- 0 8964 8040"/>
                  <a:gd name="T59" fmla="*/ 8964 h 1136"/>
                  <a:gd name="T60" fmla="*/ 6634 w 6941"/>
                  <a:gd name="T61" fmla="+- 0 9067 8040"/>
                  <a:gd name="T62" fmla="*/ 9067 h 1136"/>
                  <a:gd name="T63" fmla="*/ 6938 w 6941"/>
                  <a:gd name="T64" fmla="+- 0 9176 8040"/>
                  <a:gd name="T65" fmla="*/ 9176 h 1136"/>
                  <a:gd name="T66" fmla="*/ 6941 w 6941"/>
                  <a:gd name="T67" fmla="+- 0 9168 8040"/>
                  <a:gd name="T68" fmla="*/ 9168 h 1136"/>
                  <a:gd name="T69" fmla="*/ 6636 w 6941"/>
                  <a:gd name="T70" fmla="+- 0 9059 8040"/>
                  <a:gd name="T71" fmla="*/ 9059 h 1136"/>
                  <a:gd name="T72" fmla="*/ 6336 w 6941"/>
                  <a:gd name="T73" fmla="+- 0 8956 8040"/>
                  <a:gd name="T74" fmla="*/ 8956 h 1136"/>
                  <a:gd name="T75" fmla="*/ 6039 w 6941"/>
                  <a:gd name="T76" fmla="+- 0 8858 8040"/>
                  <a:gd name="T77" fmla="*/ 8858 h 1136"/>
                  <a:gd name="T78" fmla="*/ 5747 w 6941"/>
                  <a:gd name="T79" fmla="+- 0 8765 8040"/>
                  <a:gd name="T80" fmla="*/ 8765 h 1136"/>
                  <a:gd name="T81" fmla="*/ 5459 w 6941"/>
                  <a:gd name="T82" fmla="+- 0 8678 8040"/>
                  <a:gd name="T83" fmla="*/ 8678 h 1136"/>
                  <a:gd name="T84" fmla="*/ 5174 w 6941"/>
                  <a:gd name="T85" fmla="+- 0 8597 8040"/>
                  <a:gd name="T86" fmla="*/ 8597 h 1136"/>
                  <a:gd name="T87" fmla="*/ 4894 w 6941"/>
                  <a:gd name="T88" fmla="+- 0 8521 8040"/>
                  <a:gd name="T89" fmla="*/ 8521 h 1136"/>
                  <a:gd name="T90" fmla="*/ 4617 w 6941"/>
                  <a:gd name="T91" fmla="+- 0 8450 8040"/>
                  <a:gd name="T92" fmla="*/ 8450 h 1136"/>
                  <a:gd name="T93" fmla="*/ 4343 w 6941"/>
                  <a:gd name="T94" fmla="+- 0 8385 8040"/>
                  <a:gd name="T95" fmla="*/ 8385 h 1136"/>
                  <a:gd name="T96" fmla="*/ 4073 w 6941"/>
                  <a:gd name="T97" fmla="+- 0 8325 8040"/>
                  <a:gd name="T98" fmla="*/ 8325 h 1136"/>
                  <a:gd name="T99" fmla="*/ 3806 w 6941"/>
                  <a:gd name="T100" fmla="+- 0 8271 8040"/>
                  <a:gd name="T101" fmla="*/ 8271 h 1136"/>
                  <a:gd name="T102" fmla="*/ 3543 w 6941"/>
                  <a:gd name="T103" fmla="+- 0 8223 8040"/>
                  <a:gd name="T104" fmla="*/ 8223 h 1136"/>
                  <a:gd name="T105" fmla="*/ 3282 w 6941"/>
                  <a:gd name="T106" fmla="+- 0 8180 8040"/>
                  <a:gd name="T107" fmla="*/ 8180 h 1136"/>
                  <a:gd name="T108" fmla="*/ 3024 w 6941"/>
                  <a:gd name="T109" fmla="+- 0 8143 8040"/>
                  <a:gd name="T110" fmla="*/ 8143 h 1136"/>
                  <a:gd name="T111" fmla="*/ 2769 w 6941"/>
                  <a:gd name="T112" fmla="+- 0 8111 8040"/>
                  <a:gd name="T113" fmla="*/ 8111 h 1136"/>
                  <a:gd name="T114" fmla="*/ 2517 w 6941"/>
                  <a:gd name="T115" fmla="+- 0 8086 8040"/>
                  <a:gd name="T116" fmla="*/ 8086 h 1136"/>
                  <a:gd name="T117" fmla="*/ 2267 w 6941"/>
                  <a:gd name="T118" fmla="+- 0 8065 8040"/>
                  <a:gd name="T119" fmla="*/ 8065 h 1136"/>
                  <a:gd name="T120" fmla="*/ 2019 w 6941"/>
                  <a:gd name="T121" fmla="+- 0 8051 8040"/>
                  <a:gd name="T122" fmla="*/ 8051 h 1136"/>
                  <a:gd name="T123" fmla="*/ 1941 w 6941"/>
                  <a:gd name="T124" fmla="+- 0 8048 8040"/>
                  <a:gd name="T125" fmla="*/ 8048 h 113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941" h="1136">
                    <a:moveTo>
                      <a:pt x="1941" y="8"/>
                    </a:moveTo>
                    <a:lnTo>
                      <a:pt x="1531" y="8"/>
                    </a:lnTo>
                    <a:lnTo>
                      <a:pt x="1774" y="11"/>
                    </a:lnTo>
                    <a:lnTo>
                      <a:pt x="2019" y="20"/>
                    </a:lnTo>
                    <a:lnTo>
                      <a:pt x="2266" y="34"/>
                    </a:lnTo>
                    <a:lnTo>
                      <a:pt x="2516" y="54"/>
                    </a:lnTo>
                    <a:lnTo>
                      <a:pt x="2768" y="80"/>
                    </a:lnTo>
                    <a:lnTo>
                      <a:pt x="3023" y="112"/>
                    </a:lnTo>
                    <a:lnTo>
                      <a:pt x="3280" y="149"/>
                    </a:lnTo>
                    <a:lnTo>
                      <a:pt x="3541" y="192"/>
                    </a:lnTo>
                    <a:lnTo>
                      <a:pt x="3805" y="240"/>
                    </a:lnTo>
                    <a:lnTo>
                      <a:pt x="4071" y="294"/>
                    </a:lnTo>
                    <a:lnTo>
                      <a:pt x="4341" y="354"/>
                    </a:lnTo>
                    <a:lnTo>
                      <a:pt x="4615" y="419"/>
                    </a:lnTo>
                    <a:lnTo>
                      <a:pt x="4892" y="489"/>
                    </a:lnTo>
                    <a:lnTo>
                      <a:pt x="5172" y="565"/>
                    </a:lnTo>
                    <a:lnTo>
                      <a:pt x="5456" y="647"/>
                    </a:lnTo>
                    <a:lnTo>
                      <a:pt x="5745" y="734"/>
                    </a:lnTo>
                    <a:lnTo>
                      <a:pt x="6037" y="826"/>
                    </a:lnTo>
                    <a:lnTo>
                      <a:pt x="6333" y="924"/>
                    </a:lnTo>
                    <a:lnTo>
                      <a:pt x="6634" y="1027"/>
                    </a:lnTo>
                    <a:lnTo>
                      <a:pt x="6938" y="1136"/>
                    </a:lnTo>
                    <a:lnTo>
                      <a:pt x="6941" y="1128"/>
                    </a:lnTo>
                    <a:lnTo>
                      <a:pt x="6636" y="1019"/>
                    </a:lnTo>
                    <a:lnTo>
                      <a:pt x="6336" y="916"/>
                    </a:lnTo>
                    <a:lnTo>
                      <a:pt x="6039" y="818"/>
                    </a:lnTo>
                    <a:lnTo>
                      <a:pt x="5747" y="725"/>
                    </a:lnTo>
                    <a:lnTo>
                      <a:pt x="5459" y="638"/>
                    </a:lnTo>
                    <a:lnTo>
                      <a:pt x="5174" y="557"/>
                    </a:lnTo>
                    <a:lnTo>
                      <a:pt x="4894" y="481"/>
                    </a:lnTo>
                    <a:lnTo>
                      <a:pt x="4617" y="410"/>
                    </a:lnTo>
                    <a:lnTo>
                      <a:pt x="4343" y="345"/>
                    </a:lnTo>
                    <a:lnTo>
                      <a:pt x="4073" y="285"/>
                    </a:lnTo>
                    <a:lnTo>
                      <a:pt x="3806" y="231"/>
                    </a:lnTo>
                    <a:lnTo>
                      <a:pt x="3543" y="183"/>
                    </a:lnTo>
                    <a:lnTo>
                      <a:pt x="3282" y="140"/>
                    </a:lnTo>
                    <a:lnTo>
                      <a:pt x="3024" y="103"/>
                    </a:lnTo>
                    <a:lnTo>
                      <a:pt x="2769" y="71"/>
                    </a:lnTo>
                    <a:lnTo>
                      <a:pt x="2517" y="46"/>
                    </a:lnTo>
                    <a:lnTo>
                      <a:pt x="2267" y="25"/>
                    </a:lnTo>
                    <a:lnTo>
                      <a:pt x="2019" y="11"/>
                    </a:lnTo>
                    <a:lnTo>
                      <a:pt x="1941" y="8"/>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99" name="Freeform 103"/>
              <p:cNvSpPr>
                <a:spLocks/>
              </p:cNvSpPr>
              <p:nvPr userDrawn="1"/>
            </p:nvSpPr>
            <p:spPr bwMode="auto">
              <a:xfrm>
                <a:off x="0" y="8042"/>
                <a:ext cx="6941" cy="1136"/>
              </a:xfrm>
              <a:custGeom>
                <a:avLst/>
                <a:gdLst>
                  <a:gd name="T0" fmla="*/ 1531 w 6941"/>
                  <a:gd name="T1" fmla="+- 0 8040 8040"/>
                  <a:gd name="T2" fmla="*/ 8040 h 1136"/>
                  <a:gd name="T3" fmla="*/ 1112 w 6941"/>
                  <a:gd name="T4" fmla="+- 0 8048 8040"/>
                  <a:gd name="T5" fmla="*/ 8048 h 1136"/>
                  <a:gd name="T6" fmla="*/ 697 w 6941"/>
                  <a:gd name="T7" fmla="+- 0 8075 8040"/>
                  <a:gd name="T8" fmla="*/ 8075 h 1136"/>
                  <a:gd name="T9" fmla="*/ 288 w 6941"/>
                  <a:gd name="T10" fmla="+- 0 8120 8040"/>
                  <a:gd name="T11" fmla="*/ 8120 h 1136"/>
                  <a:gd name="T12" fmla="*/ 0 w 6941"/>
                  <a:gd name="T13" fmla="+- 0 8164 8040"/>
                  <a:gd name="T14" fmla="*/ 8164 h 1136"/>
                  <a:gd name="T15" fmla="*/ 0 w 6941"/>
                  <a:gd name="T16" fmla="+- 0 8173 8040"/>
                  <a:gd name="T17" fmla="*/ 8173 h 1136"/>
                  <a:gd name="T18" fmla="*/ 289 w 6941"/>
                  <a:gd name="T19" fmla="+- 0 8129 8040"/>
                  <a:gd name="T20" fmla="*/ 8129 h 1136"/>
                  <a:gd name="T21" fmla="*/ 698 w 6941"/>
                  <a:gd name="T22" fmla="+- 0 8084 8040"/>
                  <a:gd name="T23" fmla="*/ 8084 h 1136"/>
                  <a:gd name="T24" fmla="*/ 1112 w 6941"/>
                  <a:gd name="T25" fmla="+- 0 8057 8040"/>
                  <a:gd name="T26" fmla="*/ 8057 h 1136"/>
                  <a:gd name="T27" fmla="*/ 1531 w 6941"/>
                  <a:gd name="T28" fmla="+- 0 8048 8040"/>
                  <a:gd name="T29" fmla="*/ 8048 h 1136"/>
                  <a:gd name="T30" fmla="*/ 1941 w 6941"/>
                  <a:gd name="T31" fmla="+- 0 8048 8040"/>
                  <a:gd name="T32" fmla="*/ 8048 h 1136"/>
                  <a:gd name="T33" fmla="*/ 1774 w 6941"/>
                  <a:gd name="T34" fmla="+- 0 8042 8040"/>
                  <a:gd name="T35" fmla="*/ 8042 h 1136"/>
                  <a:gd name="T36" fmla="*/ 1531 w 6941"/>
                  <a:gd name="T37" fmla="+- 0 8040 8040"/>
                  <a:gd name="T38" fmla="*/ 8040 h 113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Lst>
                <a:rect l="0" t="0" r="r" b="b"/>
                <a:pathLst>
                  <a:path w="6941" h="1136">
                    <a:moveTo>
                      <a:pt x="1531" y="0"/>
                    </a:moveTo>
                    <a:lnTo>
                      <a:pt x="1112" y="8"/>
                    </a:lnTo>
                    <a:lnTo>
                      <a:pt x="697" y="35"/>
                    </a:lnTo>
                    <a:lnTo>
                      <a:pt x="288" y="80"/>
                    </a:lnTo>
                    <a:lnTo>
                      <a:pt x="0" y="124"/>
                    </a:lnTo>
                    <a:lnTo>
                      <a:pt x="0" y="133"/>
                    </a:lnTo>
                    <a:lnTo>
                      <a:pt x="289" y="89"/>
                    </a:lnTo>
                    <a:lnTo>
                      <a:pt x="698" y="44"/>
                    </a:lnTo>
                    <a:lnTo>
                      <a:pt x="1112" y="17"/>
                    </a:lnTo>
                    <a:lnTo>
                      <a:pt x="1531" y="8"/>
                    </a:lnTo>
                    <a:lnTo>
                      <a:pt x="1941" y="8"/>
                    </a:lnTo>
                    <a:lnTo>
                      <a:pt x="1774" y="2"/>
                    </a:lnTo>
                    <a:lnTo>
                      <a:pt x="1531"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8" name="Group 42"/>
            <p:cNvGrpSpPr>
              <a:grpSpLocks/>
            </p:cNvGrpSpPr>
            <p:nvPr userDrawn="1"/>
          </p:nvGrpSpPr>
          <p:grpSpPr bwMode="auto">
            <a:xfrm>
              <a:off x="0" y="5863"/>
              <a:ext cx="7347" cy="1676"/>
              <a:chOff x="0" y="5863"/>
              <a:chExt cx="7347" cy="1676"/>
            </a:xfrm>
          </p:grpSpPr>
          <p:sp>
            <p:nvSpPr>
              <p:cNvPr id="97" name="Freeform 101"/>
              <p:cNvSpPr>
                <a:spLocks/>
              </p:cNvSpPr>
              <p:nvPr userDrawn="1"/>
            </p:nvSpPr>
            <p:spPr bwMode="auto">
              <a:xfrm>
                <a:off x="0" y="5863"/>
                <a:ext cx="7346" cy="1677"/>
              </a:xfrm>
              <a:custGeom>
                <a:avLst/>
                <a:gdLst>
                  <a:gd name="T0" fmla="*/ 0 w 7347"/>
                  <a:gd name="T1" fmla="+- 0 5863 5863"/>
                  <a:gd name="T2" fmla="*/ 5863 h 1676"/>
                  <a:gd name="T3" fmla="*/ 0 w 7347"/>
                  <a:gd name="T4" fmla="+- 0 5900 5863"/>
                  <a:gd name="T5" fmla="*/ 5900 h 1676"/>
                  <a:gd name="T6" fmla="*/ 366 w 7347"/>
                  <a:gd name="T7" fmla="+- 0 6025 5863"/>
                  <a:gd name="T8" fmla="*/ 6025 h 1676"/>
                  <a:gd name="T9" fmla="*/ 1068 w 7347"/>
                  <a:gd name="T10" fmla="+- 0 6247 5863"/>
                  <a:gd name="T11" fmla="*/ 6247 h 1676"/>
                  <a:gd name="T12" fmla="*/ 1783 w 7347"/>
                  <a:gd name="T13" fmla="+- 0 6453 5863"/>
                  <a:gd name="T14" fmla="*/ 6453 h 1676"/>
                  <a:gd name="T15" fmla="*/ 2511 w 7347"/>
                  <a:gd name="T16" fmla="+- 0 6644 5863"/>
                  <a:gd name="T17" fmla="*/ 6644 h 1676"/>
                  <a:gd name="T18" fmla="*/ 3257 w 7347"/>
                  <a:gd name="T19" fmla="+- 0 6821 5863"/>
                  <a:gd name="T20" fmla="*/ 6821 h 1676"/>
                  <a:gd name="T21" fmla="*/ 4023 w 7347"/>
                  <a:gd name="T22" fmla="+- 0 6986 5863"/>
                  <a:gd name="T23" fmla="*/ 6986 h 1676"/>
                  <a:gd name="T24" fmla="*/ 4812 w 7347"/>
                  <a:gd name="T25" fmla="+- 0 7139 5863"/>
                  <a:gd name="T26" fmla="*/ 7139 h 1676"/>
                  <a:gd name="T27" fmla="*/ 5626 w 7347"/>
                  <a:gd name="T28" fmla="+- 0 7282 5863"/>
                  <a:gd name="T29" fmla="*/ 7282 h 1676"/>
                  <a:gd name="T30" fmla="*/ 6469 w 7347"/>
                  <a:gd name="T31" fmla="+- 0 7414 5863"/>
                  <a:gd name="T32" fmla="*/ 7414 h 1676"/>
                  <a:gd name="T33" fmla="*/ 7343 w 7347"/>
                  <a:gd name="T34" fmla="+- 0 7539 5863"/>
                  <a:gd name="T35" fmla="*/ 7539 h 1676"/>
                  <a:gd name="T36" fmla="*/ 7347 w 7347"/>
                  <a:gd name="T37" fmla="+- 0 7504 5863"/>
                  <a:gd name="T38" fmla="*/ 7504 h 1676"/>
                  <a:gd name="T39" fmla="*/ 6474 w 7347"/>
                  <a:gd name="T40" fmla="+- 0 7380 5863"/>
                  <a:gd name="T41" fmla="*/ 7380 h 1676"/>
                  <a:gd name="T42" fmla="*/ 5632 w 7347"/>
                  <a:gd name="T43" fmla="+- 0 7247 5863"/>
                  <a:gd name="T44" fmla="*/ 7247 h 1676"/>
                  <a:gd name="T45" fmla="*/ 4818 w 7347"/>
                  <a:gd name="T46" fmla="+- 0 7105 5863"/>
                  <a:gd name="T47" fmla="*/ 7105 h 1676"/>
                  <a:gd name="T48" fmla="*/ 4030 w 7347"/>
                  <a:gd name="T49" fmla="+- 0 6952 5863"/>
                  <a:gd name="T50" fmla="*/ 6952 h 1676"/>
                  <a:gd name="T51" fmla="*/ 3265 w 7347"/>
                  <a:gd name="T52" fmla="+- 0 6787 5863"/>
                  <a:gd name="T53" fmla="*/ 6787 h 1676"/>
                  <a:gd name="T54" fmla="*/ 2520 w 7347"/>
                  <a:gd name="T55" fmla="+- 0 6610 5863"/>
                  <a:gd name="T56" fmla="*/ 6610 h 1676"/>
                  <a:gd name="T57" fmla="*/ 1792 w 7347"/>
                  <a:gd name="T58" fmla="+- 0 6419 5863"/>
                  <a:gd name="T59" fmla="*/ 6419 h 1676"/>
                  <a:gd name="T60" fmla="*/ 1079 w 7347"/>
                  <a:gd name="T61" fmla="+- 0 6213 5863"/>
                  <a:gd name="T62" fmla="*/ 6213 h 1676"/>
                  <a:gd name="T63" fmla="*/ 377 w 7347"/>
                  <a:gd name="T64" fmla="+- 0 5992 5863"/>
                  <a:gd name="T65" fmla="*/ 5992 h 1676"/>
                  <a:gd name="T66" fmla="*/ 0 w 7347"/>
                  <a:gd name="T67" fmla="+- 0 5863 5863"/>
                  <a:gd name="T68" fmla="*/ 5863 h 167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47" h="1676">
                    <a:moveTo>
                      <a:pt x="0" y="0"/>
                    </a:moveTo>
                    <a:lnTo>
                      <a:pt x="0" y="37"/>
                    </a:lnTo>
                    <a:lnTo>
                      <a:pt x="366" y="162"/>
                    </a:lnTo>
                    <a:lnTo>
                      <a:pt x="1068" y="384"/>
                    </a:lnTo>
                    <a:lnTo>
                      <a:pt x="1783" y="590"/>
                    </a:lnTo>
                    <a:lnTo>
                      <a:pt x="2511" y="781"/>
                    </a:lnTo>
                    <a:lnTo>
                      <a:pt x="3257" y="958"/>
                    </a:lnTo>
                    <a:lnTo>
                      <a:pt x="4023" y="1123"/>
                    </a:lnTo>
                    <a:lnTo>
                      <a:pt x="4812" y="1276"/>
                    </a:lnTo>
                    <a:lnTo>
                      <a:pt x="5626" y="1419"/>
                    </a:lnTo>
                    <a:lnTo>
                      <a:pt x="6469" y="1551"/>
                    </a:lnTo>
                    <a:lnTo>
                      <a:pt x="7343" y="1676"/>
                    </a:lnTo>
                    <a:lnTo>
                      <a:pt x="7347" y="1641"/>
                    </a:lnTo>
                    <a:lnTo>
                      <a:pt x="6474" y="1517"/>
                    </a:lnTo>
                    <a:lnTo>
                      <a:pt x="5632" y="1384"/>
                    </a:lnTo>
                    <a:lnTo>
                      <a:pt x="4818" y="1242"/>
                    </a:lnTo>
                    <a:lnTo>
                      <a:pt x="4030" y="1089"/>
                    </a:lnTo>
                    <a:lnTo>
                      <a:pt x="3265" y="924"/>
                    </a:lnTo>
                    <a:lnTo>
                      <a:pt x="2520" y="747"/>
                    </a:lnTo>
                    <a:lnTo>
                      <a:pt x="1792" y="556"/>
                    </a:lnTo>
                    <a:lnTo>
                      <a:pt x="1079" y="350"/>
                    </a:lnTo>
                    <a:lnTo>
                      <a:pt x="377" y="129"/>
                    </a:lnTo>
                    <a:lnTo>
                      <a:pt x="0"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39" name="Group 43"/>
            <p:cNvGrpSpPr>
              <a:grpSpLocks/>
            </p:cNvGrpSpPr>
            <p:nvPr userDrawn="1"/>
          </p:nvGrpSpPr>
          <p:grpSpPr bwMode="auto">
            <a:xfrm>
              <a:off x="0" y="6454"/>
              <a:ext cx="7347" cy="1084"/>
              <a:chOff x="0" y="6454"/>
              <a:chExt cx="7347" cy="1084"/>
            </a:xfrm>
          </p:grpSpPr>
          <p:sp>
            <p:nvSpPr>
              <p:cNvPr id="96" name="Freeform 100"/>
              <p:cNvSpPr>
                <a:spLocks/>
              </p:cNvSpPr>
              <p:nvPr userDrawn="1"/>
            </p:nvSpPr>
            <p:spPr bwMode="auto">
              <a:xfrm>
                <a:off x="0" y="6454"/>
                <a:ext cx="7346" cy="1085"/>
              </a:xfrm>
              <a:custGeom>
                <a:avLst/>
                <a:gdLst>
                  <a:gd name="T0" fmla="*/ 0 w 7347"/>
                  <a:gd name="T1" fmla="+- 0 6454 6454"/>
                  <a:gd name="T2" fmla="*/ 6454 h 1084"/>
                  <a:gd name="T3" fmla="*/ 0 w 7347"/>
                  <a:gd name="T4" fmla="+- 0 6490 6454"/>
                  <a:gd name="T5" fmla="*/ 6490 h 1084"/>
                  <a:gd name="T6" fmla="*/ 182 w 7347"/>
                  <a:gd name="T7" fmla="+- 0 6518 6454"/>
                  <a:gd name="T8" fmla="*/ 6518 h 1084"/>
                  <a:gd name="T9" fmla="*/ 7343 w 7347"/>
                  <a:gd name="T10" fmla="+- 0 7539 6454"/>
                  <a:gd name="T11" fmla="*/ 7539 h 1084"/>
                  <a:gd name="T12" fmla="*/ 7347 w 7347"/>
                  <a:gd name="T13" fmla="+- 0 7504 6454"/>
                  <a:gd name="T14" fmla="*/ 7504 h 1084"/>
                  <a:gd name="T15" fmla="*/ 187 w 7347"/>
                  <a:gd name="T16" fmla="+- 0 6483 6454"/>
                  <a:gd name="T17" fmla="*/ 6483 h 1084"/>
                  <a:gd name="T18" fmla="*/ 0 w 7347"/>
                  <a:gd name="T19" fmla="+- 0 6454 6454"/>
                  <a:gd name="T20" fmla="*/ 6454 h 1084"/>
                </a:gdLst>
                <a:ahLst/>
                <a:cxnLst>
                  <a:cxn ang="0">
                    <a:pos x="T0" y="T2"/>
                  </a:cxn>
                  <a:cxn ang="0">
                    <a:pos x="T3" y="T5"/>
                  </a:cxn>
                  <a:cxn ang="0">
                    <a:pos x="T6" y="T8"/>
                  </a:cxn>
                  <a:cxn ang="0">
                    <a:pos x="T9" y="T11"/>
                  </a:cxn>
                  <a:cxn ang="0">
                    <a:pos x="T12" y="T14"/>
                  </a:cxn>
                  <a:cxn ang="0">
                    <a:pos x="T15" y="T17"/>
                  </a:cxn>
                  <a:cxn ang="0">
                    <a:pos x="T18" y="T20"/>
                  </a:cxn>
                </a:cxnLst>
                <a:rect l="0" t="0" r="r" b="b"/>
                <a:pathLst>
                  <a:path w="7347" h="1084">
                    <a:moveTo>
                      <a:pt x="0" y="0"/>
                    </a:moveTo>
                    <a:lnTo>
                      <a:pt x="0" y="36"/>
                    </a:lnTo>
                    <a:lnTo>
                      <a:pt x="182" y="64"/>
                    </a:lnTo>
                    <a:lnTo>
                      <a:pt x="7343" y="1085"/>
                    </a:lnTo>
                    <a:lnTo>
                      <a:pt x="7347" y="1050"/>
                    </a:lnTo>
                    <a:lnTo>
                      <a:pt x="187" y="29"/>
                    </a:lnTo>
                    <a:lnTo>
                      <a:pt x="0"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0" name="Group 44"/>
            <p:cNvGrpSpPr>
              <a:grpSpLocks/>
            </p:cNvGrpSpPr>
            <p:nvPr userDrawn="1"/>
          </p:nvGrpSpPr>
          <p:grpSpPr bwMode="auto">
            <a:xfrm>
              <a:off x="0" y="6900"/>
              <a:ext cx="7349" cy="647"/>
              <a:chOff x="0" y="6900"/>
              <a:chExt cx="7349" cy="647"/>
            </a:xfrm>
          </p:grpSpPr>
          <p:sp>
            <p:nvSpPr>
              <p:cNvPr id="95" name="Freeform 99"/>
              <p:cNvSpPr>
                <a:spLocks/>
              </p:cNvSpPr>
              <p:nvPr userDrawn="1"/>
            </p:nvSpPr>
            <p:spPr bwMode="auto">
              <a:xfrm>
                <a:off x="0" y="6902"/>
                <a:ext cx="7349" cy="646"/>
              </a:xfrm>
              <a:custGeom>
                <a:avLst/>
                <a:gdLst>
                  <a:gd name="T0" fmla="*/ 0 w 7349"/>
                  <a:gd name="T1" fmla="+- 0 6900 6900"/>
                  <a:gd name="T2" fmla="*/ 6900 h 647"/>
                  <a:gd name="T3" fmla="*/ 0 w 7349"/>
                  <a:gd name="T4" fmla="+- 0 6953 6900"/>
                  <a:gd name="T5" fmla="*/ 6953 h 647"/>
                  <a:gd name="T6" fmla="*/ 571 w 7349"/>
                  <a:gd name="T7" fmla="+- 0 6963 6900"/>
                  <a:gd name="T8" fmla="*/ 6963 h 647"/>
                  <a:gd name="T9" fmla="*/ 1316 w 7349"/>
                  <a:gd name="T10" fmla="+- 0 6987 6900"/>
                  <a:gd name="T11" fmla="*/ 6987 h 647"/>
                  <a:gd name="T12" fmla="*/ 2068 w 7349"/>
                  <a:gd name="T13" fmla="+- 0 7023 6900"/>
                  <a:gd name="T14" fmla="*/ 7023 h 647"/>
                  <a:gd name="T15" fmla="*/ 2831 w 7349"/>
                  <a:gd name="T16" fmla="+- 0 7071 6900"/>
                  <a:gd name="T17" fmla="*/ 7071 h 647"/>
                  <a:gd name="T18" fmla="*/ 3607 w 7349"/>
                  <a:gd name="T19" fmla="+- 0 7130 6900"/>
                  <a:gd name="T20" fmla="*/ 7130 h 647"/>
                  <a:gd name="T21" fmla="*/ 4802 w 7349"/>
                  <a:gd name="T22" fmla="+- 0 7242 6900"/>
                  <a:gd name="T23" fmla="*/ 7242 h 647"/>
                  <a:gd name="T24" fmla="*/ 6043 w 7349"/>
                  <a:gd name="T25" fmla="+- 0 7381 6900"/>
                  <a:gd name="T26" fmla="*/ 7381 h 647"/>
                  <a:gd name="T27" fmla="*/ 7342 w 7349"/>
                  <a:gd name="T28" fmla="+- 0 7547 6900"/>
                  <a:gd name="T29" fmla="*/ 7547 h 647"/>
                  <a:gd name="T30" fmla="*/ 7349 w 7349"/>
                  <a:gd name="T31" fmla="+- 0 7495 6900"/>
                  <a:gd name="T32" fmla="*/ 7495 h 647"/>
                  <a:gd name="T33" fmla="*/ 6050 w 7349"/>
                  <a:gd name="T34" fmla="+- 0 7329 6900"/>
                  <a:gd name="T35" fmla="*/ 7329 h 647"/>
                  <a:gd name="T36" fmla="*/ 4807 w 7349"/>
                  <a:gd name="T37" fmla="+- 0 7190 6900"/>
                  <a:gd name="T38" fmla="*/ 7190 h 647"/>
                  <a:gd name="T39" fmla="*/ 3611 w 7349"/>
                  <a:gd name="T40" fmla="+- 0 7078 6900"/>
                  <a:gd name="T41" fmla="*/ 7078 h 647"/>
                  <a:gd name="T42" fmla="*/ 2834 w 7349"/>
                  <a:gd name="T43" fmla="+- 0 7018 6900"/>
                  <a:gd name="T44" fmla="*/ 7018 h 647"/>
                  <a:gd name="T45" fmla="*/ 2071 w 7349"/>
                  <a:gd name="T46" fmla="+- 0 6970 6900"/>
                  <a:gd name="T47" fmla="*/ 6970 h 647"/>
                  <a:gd name="T48" fmla="*/ 1318 w 7349"/>
                  <a:gd name="T49" fmla="+- 0 6934 6900"/>
                  <a:gd name="T50" fmla="*/ 6934 h 647"/>
                  <a:gd name="T51" fmla="*/ 573 w 7349"/>
                  <a:gd name="T52" fmla="+- 0 6910 6900"/>
                  <a:gd name="T53" fmla="*/ 6910 h 647"/>
                  <a:gd name="T54" fmla="*/ 0 w 7349"/>
                  <a:gd name="T55" fmla="+- 0 6900 6900"/>
                  <a:gd name="T56" fmla="*/ 6900 h 64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9" h="647">
                    <a:moveTo>
                      <a:pt x="0" y="0"/>
                    </a:moveTo>
                    <a:lnTo>
                      <a:pt x="0" y="53"/>
                    </a:lnTo>
                    <a:lnTo>
                      <a:pt x="571" y="63"/>
                    </a:lnTo>
                    <a:lnTo>
                      <a:pt x="1316" y="87"/>
                    </a:lnTo>
                    <a:lnTo>
                      <a:pt x="2068" y="123"/>
                    </a:lnTo>
                    <a:lnTo>
                      <a:pt x="2831" y="171"/>
                    </a:lnTo>
                    <a:lnTo>
                      <a:pt x="3607" y="230"/>
                    </a:lnTo>
                    <a:lnTo>
                      <a:pt x="4802" y="342"/>
                    </a:lnTo>
                    <a:lnTo>
                      <a:pt x="6043" y="481"/>
                    </a:lnTo>
                    <a:lnTo>
                      <a:pt x="7342" y="647"/>
                    </a:lnTo>
                    <a:lnTo>
                      <a:pt x="7349" y="595"/>
                    </a:lnTo>
                    <a:lnTo>
                      <a:pt x="6050" y="429"/>
                    </a:lnTo>
                    <a:lnTo>
                      <a:pt x="4807" y="290"/>
                    </a:lnTo>
                    <a:lnTo>
                      <a:pt x="3611" y="178"/>
                    </a:lnTo>
                    <a:lnTo>
                      <a:pt x="2834" y="118"/>
                    </a:lnTo>
                    <a:lnTo>
                      <a:pt x="2071" y="70"/>
                    </a:lnTo>
                    <a:lnTo>
                      <a:pt x="1318" y="34"/>
                    </a:lnTo>
                    <a:lnTo>
                      <a:pt x="573" y="10"/>
                    </a:lnTo>
                    <a:lnTo>
                      <a:pt x="0"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1" name="Group 45"/>
            <p:cNvGrpSpPr>
              <a:grpSpLocks/>
            </p:cNvGrpSpPr>
            <p:nvPr userDrawn="1"/>
          </p:nvGrpSpPr>
          <p:grpSpPr bwMode="auto">
            <a:xfrm>
              <a:off x="0" y="7134"/>
              <a:ext cx="7346" cy="392"/>
              <a:chOff x="0" y="7134"/>
              <a:chExt cx="7346" cy="392"/>
            </a:xfrm>
          </p:grpSpPr>
          <p:sp>
            <p:nvSpPr>
              <p:cNvPr id="93" name="Freeform 97"/>
              <p:cNvSpPr>
                <a:spLocks/>
              </p:cNvSpPr>
              <p:nvPr userDrawn="1"/>
            </p:nvSpPr>
            <p:spPr bwMode="auto">
              <a:xfrm>
                <a:off x="0" y="7135"/>
                <a:ext cx="7346" cy="389"/>
              </a:xfrm>
              <a:custGeom>
                <a:avLst/>
                <a:gdLst>
                  <a:gd name="T0" fmla="*/ 2963 w 7346"/>
                  <a:gd name="T1" fmla="+- 0 7142 7134"/>
                  <a:gd name="T2" fmla="*/ 7142 h 392"/>
                  <a:gd name="T3" fmla="*/ 2252 w 7346"/>
                  <a:gd name="T4" fmla="+- 0 7142 7134"/>
                  <a:gd name="T5" fmla="*/ 7142 h 392"/>
                  <a:gd name="T6" fmla="*/ 2488 w 7346"/>
                  <a:gd name="T7" fmla="+- 0 7143 7134"/>
                  <a:gd name="T8" fmla="*/ 7143 h 392"/>
                  <a:gd name="T9" fmla="*/ 2966 w 7346"/>
                  <a:gd name="T10" fmla="+- 0 7151 7134"/>
                  <a:gd name="T11" fmla="*/ 7151 h 392"/>
                  <a:gd name="T12" fmla="*/ 3449 w 7346"/>
                  <a:gd name="T13" fmla="+- 0 7167 7134"/>
                  <a:gd name="T14" fmla="*/ 7167 h 392"/>
                  <a:gd name="T15" fmla="*/ 3939 w 7346"/>
                  <a:gd name="T16" fmla="+- 0 7190 7134"/>
                  <a:gd name="T17" fmla="*/ 7190 h 392"/>
                  <a:gd name="T18" fmla="*/ 4437 w 7346"/>
                  <a:gd name="T19" fmla="+- 0 7221 7134"/>
                  <a:gd name="T20" fmla="*/ 7221 h 392"/>
                  <a:gd name="T21" fmla="*/ 4944 w 7346"/>
                  <a:gd name="T22" fmla="+- 0 7260 7134"/>
                  <a:gd name="T23" fmla="*/ 7260 h 392"/>
                  <a:gd name="T24" fmla="*/ 5720 w 7346"/>
                  <a:gd name="T25" fmla="+- 0 7332 7134"/>
                  <a:gd name="T26" fmla="*/ 7332 h 392"/>
                  <a:gd name="T27" fmla="*/ 6520 w 7346"/>
                  <a:gd name="T28" fmla="+- 0 7421 7134"/>
                  <a:gd name="T29" fmla="*/ 7421 h 392"/>
                  <a:gd name="T30" fmla="*/ 7345 w 7346"/>
                  <a:gd name="T31" fmla="+- 0 7525 7134"/>
                  <a:gd name="T32" fmla="*/ 7525 h 392"/>
                  <a:gd name="T33" fmla="*/ 7346 w 7346"/>
                  <a:gd name="T34" fmla="+- 0 7517 7134"/>
                  <a:gd name="T35" fmla="*/ 7517 h 392"/>
                  <a:gd name="T36" fmla="*/ 6521 w 7346"/>
                  <a:gd name="T37" fmla="+- 0 7412 7134"/>
                  <a:gd name="T38" fmla="*/ 7412 h 392"/>
                  <a:gd name="T39" fmla="*/ 5721 w 7346"/>
                  <a:gd name="T40" fmla="+- 0 7323 7134"/>
                  <a:gd name="T41" fmla="*/ 7323 h 392"/>
                  <a:gd name="T42" fmla="*/ 4944 w 7346"/>
                  <a:gd name="T43" fmla="+- 0 7251 7134"/>
                  <a:gd name="T44" fmla="*/ 7251 h 392"/>
                  <a:gd name="T45" fmla="*/ 4438 w 7346"/>
                  <a:gd name="T46" fmla="+- 0 7213 7134"/>
                  <a:gd name="T47" fmla="*/ 7213 h 392"/>
                  <a:gd name="T48" fmla="*/ 3940 w 7346"/>
                  <a:gd name="T49" fmla="+- 0 7181 7134"/>
                  <a:gd name="T50" fmla="*/ 7181 h 392"/>
                  <a:gd name="T51" fmla="*/ 3449 w 7346"/>
                  <a:gd name="T52" fmla="+- 0 7158 7134"/>
                  <a:gd name="T53" fmla="*/ 7158 h 392"/>
                  <a:gd name="T54" fmla="*/ 2966 w 7346"/>
                  <a:gd name="T55" fmla="+- 0 7142 7134"/>
                  <a:gd name="T56" fmla="*/ 7142 h 392"/>
                  <a:gd name="T57" fmla="*/ 2963 w 7346"/>
                  <a:gd name="T58" fmla="+- 0 7142 7134"/>
                  <a:gd name="T59" fmla="*/ 7142 h 39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Lst>
                <a:rect l="0" t="0" r="r" b="b"/>
                <a:pathLst>
                  <a:path w="7346" h="392">
                    <a:moveTo>
                      <a:pt x="2963" y="8"/>
                    </a:moveTo>
                    <a:lnTo>
                      <a:pt x="2252" y="8"/>
                    </a:lnTo>
                    <a:lnTo>
                      <a:pt x="2488" y="9"/>
                    </a:lnTo>
                    <a:lnTo>
                      <a:pt x="2966" y="17"/>
                    </a:lnTo>
                    <a:lnTo>
                      <a:pt x="3449" y="33"/>
                    </a:lnTo>
                    <a:lnTo>
                      <a:pt x="3939" y="56"/>
                    </a:lnTo>
                    <a:lnTo>
                      <a:pt x="4437" y="87"/>
                    </a:lnTo>
                    <a:lnTo>
                      <a:pt x="4944" y="126"/>
                    </a:lnTo>
                    <a:lnTo>
                      <a:pt x="5720" y="198"/>
                    </a:lnTo>
                    <a:lnTo>
                      <a:pt x="6520" y="287"/>
                    </a:lnTo>
                    <a:lnTo>
                      <a:pt x="7345" y="391"/>
                    </a:lnTo>
                    <a:lnTo>
                      <a:pt x="7346" y="383"/>
                    </a:lnTo>
                    <a:lnTo>
                      <a:pt x="6521" y="278"/>
                    </a:lnTo>
                    <a:lnTo>
                      <a:pt x="5721" y="189"/>
                    </a:lnTo>
                    <a:lnTo>
                      <a:pt x="4944" y="117"/>
                    </a:lnTo>
                    <a:lnTo>
                      <a:pt x="4438" y="79"/>
                    </a:lnTo>
                    <a:lnTo>
                      <a:pt x="3940" y="47"/>
                    </a:lnTo>
                    <a:lnTo>
                      <a:pt x="3449" y="24"/>
                    </a:lnTo>
                    <a:lnTo>
                      <a:pt x="2966" y="8"/>
                    </a:lnTo>
                    <a:lnTo>
                      <a:pt x="2963" y="8"/>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94" name="Freeform 98"/>
              <p:cNvSpPr>
                <a:spLocks/>
              </p:cNvSpPr>
              <p:nvPr userDrawn="1"/>
            </p:nvSpPr>
            <p:spPr bwMode="auto">
              <a:xfrm>
                <a:off x="0" y="7135"/>
                <a:ext cx="7346" cy="389"/>
              </a:xfrm>
              <a:custGeom>
                <a:avLst/>
                <a:gdLst>
                  <a:gd name="T0" fmla="*/ 2252 w 7346"/>
                  <a:gd name="T1" fmla="+- 0 7134 7134"/>
                  <a:gd name="T2" fmla="*/ 7134 h 392"/>
                  <a:gd name="T3" fmla="*/ 1739 w 7346"/>
                  <a:gd name="T4" fmla="+- 0 7138 7134"/>
                  <a:gd name="T5" fmla="*/ 7138 h 392"/>
                  <a:gd name="T6" fmla="*/ 1232 w 7346"/>
                  <a:gd name="T7" fmla="+- 0 7153 7134"/>
                  <a:gd name="T8" fmla="*/ 7153 h 392"/>
                  <a:gd name="T9" fmla="*/ 729 w 7346"/>
                  <a:gd name="T10" fmla="+- 0 7176 7134"/>
                  <a:gd name="T11" fmla="*/ 7176 h 392"/>
                  <a:gd name="T12" fmla="*/ 229 w 7346"/>
                  <a:gd name="T13" fmla="+- 0 7210 7134"/>
                  <a:gd name="T14" fmla="*/ 7210 h 392"/>
                  <a:gd name="T15" fmla="*/ 0 w 7346"/>
                  <a:gd name="T16" fmla="+- 0 7230 7134"/>
                  <a:gd name="T17" fmla="*/ 7230 h 392"/>
                  <a:gd name="T18" fmla="*/ 0 w 7346"/>
                  <a:gd name="T19" fmla="+- 0 7239 7134"/>
                  <a:gd name="T20" fmla="*/ 7239 h 392"/>
                  <a:gd name="T21" fmla="*/ 230 w 7346"/>
                  <a:gd name="T22" fmla="+- 0 7219 7134"/>
                  <a:gd name="T23" fmla="*/ 7219 h 392"/>
                  <a:gd name="T24" fmla="*/ 729 w 7346"/>
                  <a:gd name="T25" fmla="+- 0 7185 7134"/>
                  <a:gd name="T26" fmla="*/ 7185 h 392"/>
                  <a:gd name="T27" fmla="*/ 1232 w 7346"/>
                  <a:gd name="T28" fmla="+- 0 7161 7134"/>
                  <a:gd name="T29" fmla="*/ 7161 h 392"/>
                  <a:gd name="T30" fmla="*/ 1740 w 7346"/>
                  <a:gd name="T31" fmla="+- 0 7147 7134"/>
                  <a:gd name="T32" fmla="*/ 7147 h 392"/>
                  <a:gd name="T33" fmla="*/ 2963 w 7346"/>
                  <a:gd name="T34" fmla="+- 0 7142 7134"/>
                  <a:gd name="T35" fmla="*/ 7142 h 392"/>
                  <a:gd name="T36" fmla="*/ 2488 w 7346"/>
                  <a:gd name="T37" fmla="+- 0 7135 7134"/>
                  <a:gd name="T38" fmla="*/ 7135 h 392"/>
                  <a:gd name="T39" fmla="*/ 2252 w 7346"/>
                  <a:gd name="T40" fmla="+- 0 7134 7134"/>
                  <a:gd name="T41" fmla="*/ 7134 h 39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Lst>
                <a:rect l="0" t="0" r="r" b="b"/>
                <a:pathLst>
                  <a:path w="7346" h="392">
                    <a:moveTo>
                      <a:pt x="2252" y="0"/>
                    </a:moveTo>
                    <a:lnTo>
                      <a:pt x="1739" y="4"/>
                    </a:lnTo>
                    <a:lnTo>
                      <a:pt x="1232" y="19"/>
                    </a:lnTo>
                    <a:lnTo>
                      <a:pt x="729" y="42"/>
                    </a:lnTo>
                    <a:lnTo>
                      <a:pt x="229" y="76"/>
                    </a:lnTo>
                    <a:lnTo>
                      <a:pt x="0" y="96"/>
                    </a:lnTo>
                    <a:lnTo>
                      <a:pt x="0" y="105"/>
                    </a:lnTo>
                    <a:lnTo>
                      <a:pt x="230" y="85"/>
                    </a:lnTo>
                    <a:lnTo>
                      <a:pt x="729" y="51"/>
                    </a:lnTo>
                    <a:lnTo>
                      <a:pt x="1232" y="27"/>
                    </a:lnTo>
                    <a:lnTo>
                      <a:pt x="1740" y="13"/>
                    </a:lnTo>
                    <a:lnTo>
                      <a:pt x="2963" y="8"/>
                    </a:lnTo>
                    <a:lnTo>
                      <a:pt x="2488" y="1"/>
                    </a:lnTo>
                    <a:lnTo>
                      <a:pt x="2252"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2" name="Group 46"/>
            <p:cNvGrpSpPr>
              <a:grpSpLocks/>
            </p:cNvGrpSpPr>
            <p:nvPr userDrawn="1"/>
          </p:nvGrpSpPr>
          <p:grpSpPr bwMode="auto">
            <a:xfrm>
              <a:off x="0" y="7196"/>
              <a:ext cx="7346" cy="334"/>
              <a:chOff x="0" y="7196"/>
              <a:chExt cx="7346" cy="334"/>
            </a:xfrm>
          </p:grpSpPr>
          <p:sp>
            <p:nvSpPr>
              <p:cNvPr id="91" name="Freeform 95"/>
              <p:cNvSpPr>
                <a:spLocks/>
              </p:cNvSpPr>
              <p:nvPr userDrawn="1"/>
            </p:nvSpPr>
            <p:spPr bwMode="auto">
              <a:xfrm>
                <a:off x="0" y="7197"/>
                <a:ext cx="7346" cy="335"/>
              </a:xfrm>
              <a:custGeom>
                <a:avLst/>
                <a:gdLst>
                  <a:gd name="T0" fmla="*/ 4039 w 7346"/>
                  <a:gd name="T1" fmla="+- 0 7214 7196"/>
                  <a:gd name="T2" fmla="*/ 7214 h 334"/>
                  <a:gd name="T3" fmla="*/ 3118 w 7346"/>
                  <a:gd name="T4" fmla="+- 0 7214 7196"/>
                  <a:gd name="T5" fmla="*/ 7214 h 334"/>
                  <a:gd name="T6" fmla="*/ 3314 w 7346"/>
                  <a:gd name="T7" fmla="+- 0 7215 7196"/>
                  <a:gd name="T8" fmla="*/ 7215 h 334"/>
                  <a:gd name="T9" fmla="*/ 3711 w 7346"/>
                  <a:gd name="T10" fmla="+- 0 7221 7196"/>
                  <a:gd name="T11" fmla="*/ 7221 h 334"/>
                  <a:gd name="T12" fmla="*/ 4113 w 7346"/>
                  <a:gd name="T13" fmla="+- 0 7234 7196"/>
                  <a:gd name="T14" fmla="*/ 7234 h 334"/>
                  <a:gd name="T15" fmla="*/ 4521 w 7346"/>
                  <a:gd name="T16" fmla="+- 0 7254 7196"/>
                  <a:gd name="T17" fmla="*/ 7254 h 334"/>
                  <a:gd name="T18" fmla="*/ 4936 w 7346"/>
                  <a:gd name="T19" fmla="+- 0 7279 7196"/>
                  <a:gd name="T20" fmla="*/ 7279 h 334"/>
                  <a:gd name="T21" fmla="*/ 5357 w 7346"/>
                  <a:gd name="T22" fmla="+- 0 7311 7196"/>
                  <a:gd name="T23" fmla="*/ 7311 h 334"/>
                  <a:gd name="T24" fmla="*/ 6002 w 7346"/>
                  <a:gd name="T25" fmla="+- 0 7370 7196"/>
                  <a:gd name="T26" fmla="*/ 7370 h 334"/>
                  <a:gd name="T27" fmla="*/ 6664 w 7346"/>
                  <a:gd name="T28" fmla="+- 0 7443 7196"/>
                  <a:gd name="T29" fmla="*/ 7443 h 334"/>
                  <a:gd name="T30" fmla="*/ 7344 w 7346"/>
                  <a:gd name="T31" fmla="+- 0 7530 7196"/>
                  <a:gd name="T32" fmla="*/ 7530 h 334"/>
                  <a:gd name="T33" fmla="*/ 7346 w 7346"/>
                  <a:gd name="T34" fmla="+- 0 7512 7196"/>
                  <a:gd name="T35" fmla="*/ 7512 h 334"/>
                  <a:gd name="T36" fmla="*/ 6666 w 7346"/>
                  <a:gd name="T37" fmla="+- 0 7426 7196"/>
                  <a:gd name="T38" fmla="*/ 7426 h 334"/>
                  <a:gd name="T39" fmla="*/ 6003 w 7346"/>
                  <a:gd name="T40" fmla="+- 0 7353 7196"/>
                  <a:gd name="T41" fmla="*/ 7353 h 334"/>
                  <a:gd name="T42" fmla="*/ 5358 w 7346"/>
                  <a:gd name="T43" fmla="+- 0 7293 7196"/>
                  <a:gd name="T44" fmla="*/ 7293 h 334"/>
                  <a:gd name="T45" fmla="*/ 4937 w 7346"/>
                  <a:gd name="T46" fmla="+- 0 7262 7196"/>
                  <a:gd name="T47" fmla="*/ 7262 h 334"/>
                  <a:gd name="T48" fmla="*/ 4522 w 7346"/>
                  <a:gd name="T49" fmla="+- 0 7236 7196"/>
                  <a:gd name="T50" fmla="*/ 7236 h 334"/>
                  <a:gd name="T51" fmla="*/ 4114 w 7346"/>
                  <a:gd name="T52" fmla="+- 0 7217 7196"/>
                  <a:gd name="T53" fmla="*/ 7217 h 334"/>
                  <a:gd name="T54" fmla="*/ 4039 w 7346"/>
                  <a:gd name="T55" fmla="+- 0 7214 7196"/>
                  <a:gd name="T56" fmla="*/ 7214 h 33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6" h="334">
                    <a:moveTo>
                      <a:pt x="4039" y="18"/>
                    </a:moveTo>
                    <a:lnTo>
                      <a:pt x="3118" y="18"/>
                    </a:lnTo>
                    <a:lnTo>
                      <a:pt x="3314" y="19"/>
                    </a:lnTo>
                    <a:lnTo>
                      <a:pt x="3711" y="25"/>
                    </a:lnTo>
                    <a:lnTo>
                      <a:pt x="4113" y="38"/>
                    </a:lnTo>
                    <a:lnTo>
                      <a:pt x="4521" y="58"/>
                    </a:lnTo>
                    <a:lnTo>
                      <a:pt x="4936" y="83"/>
                    </a:lnTo>
                    <a:lnTo>
                      <a:pt x="5357" y="115"/>
                    </a:lnTo>
                    <a:lnTo>
                      <a:pt x="6002" y="174"/>
                    </a:lnTo>
                    <a:lnTo>
                      <a:pt x="6664" y="247"/>
                    </a:lnTo>
                    <a:lnTo>
                      <a:pt x="7344" y="334"/>
                    </a:lnTo>
                    <a:lnTo>
                      <a:pt x="7346" y="316"/>
                    </a:lnTo>
                    <a:lnTo>
                      <a:pt x="6666" y="230"/>
                    </a:lnTo>
                    <a:lnTo>
                      <a:pt x="6003" y="157"/>
                    </a:lnTo>
                    <a:lnTo>
                      <a:pt x="5358" y="97"/>
                    </a:lnTo>
                    <a:lnTo>
                      <a:pt x="4937" y="66"/>
                    </a:lnTo>
                    <a:lnTo>
                      <a:pt x="4522" y="40"/>
                    </a:lnTo>
                    <a:lnTo>
                      <a:pt x="4114" y="21"/>
                    </a:lnTo>
                    <a:lnTo>
                      <a:pt x="4039" y="18"/>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92" name="Freeform 96"/>
              <p:cNvSpPr>
                <a:spLocks/>
              </p:cNvSpPr>
              <p:nvPr userDrawn="1"/>
            </p:nvSpPr>
            <p:spPr bwMode="auto">
              <a:xfrm>
                <a:off x="0" y="7197"/>
                <a:ext cx="7346" cy="335"/>
              </a:xfrm>
              <a:custGeom>
                <a:avLst/>
                <a:gdLst>
                  <a:gd name="T0" fmla="*/ 3118 w 7346"/>
                  <a:gd name="T1" fmla="+- 0 7196 7196"/>
                  <a:gd name="T2" fmla="*/ 7196 h 334"/>
                  <a:gd name="T3" fmla="*/ 2561 w 7346"/>
                  <a:gd name="T4" fmla="+- 0 7203 7196"/>
                  <a:gd name="T5" fmla="*/ 7203 h 334"/>
                  <a:gd name="T6" fmla="*/ 2013 w 7346"/>
                  <a:gd name="T7" fmla="+- 0 7224 7196"/>
                  <a:gd name="T8" fmla="*/ 7224 h 334"/>
                  <a:gd name="T9" fmla="*/ 1472 w 7346"/>
                  <a:gd name="T10" fmla="+- 0 7258 7196"/>
                  <a:gd name="T11" fmla="*/ 7258 h 334"/>
                  <a:gd name="T12" fmla="*/ 938 w 7346"/>
                  <a:gd name="T13" fmla="+- 0 7306 7196"/>
                  <a:gd name="T14" fmla="*/ 7306 h 334"/>
                  <a:gd name="T15" fmla="*/ 410 w 7346"/>
                  <a:gd name="T16" fmla="+- 0 7369 7196"/>
                  <a:gd name="T17" fmla="*/ 7369 h 334"/>
                  <a:gd name="T18" fmla="*/ 0 w 7346"/>
                  <a:gd name="T19" fmla="+- 0 7429 7196"/>
                  <a:gd name="T20" fmla="*/ 7429 h 334"/>
                  <a:gd name="T21" fmla="*/ 0 w 7346"/>
                  <a:gd name="T22" fmla="+- 0 7447 7196"/>
                  <a:gd name="T23" fmla="*/ 7447 h 334"/>
                  <a:gd name="T24" fmla="*/ 412 w 7346"/>
                  <a:gd name="T25" fmla="+- 0 7386 7196"/>
                  <a:gd name="T26" fmla="*/ 7386 h 334"/>
                  <a:gd name="T27" fmla="*/ 940 w 7346"/>
                  <a:gd name="T28" fmla="+- 0 7324 7196"/>
                  <a:gd name="T29" fmla="*/ 7324 h 334"/>
                  <a:gd name="T30" fmla="*/ 1473 w 7346"/>
                  <a:gd name="T31" fmla="+- 0 7275 7196"/>
                  <a:gd name="T32" fmla="*/ 7275 h 334"/>
                  <a:gd name="T33" fmla="*/ 2013 w 7346"/>
                  <a:gd name="T34" fmla="+- 0 7241 7196"/>
                  <a:gd name="T35" fmla="*/ 7241 h 334"/>
                  <a:gd name="T36" fmla="*/ 2561 w 7346"/>
                  <a:gd name="T37" fmla="+- 0 7221 7196"/>
                  <a:gd name="T38" fmla="*/ 7221 h 334"/>
                  <a:gd name="T39" fmla="*/ 3118 w 7346"/>
                  <a:gd name="T40" fmla="+- 0 7214 7196"/>
                  <a:gd name="T41" fmla="*/ 7214 h 334"/>
                  <a:gd name="T42" fmla="*/ 4039 w 7346"/>
                  <a:gd name="T43" fmla="+- 0 7214 7196"/>
                  <a:gd name="T44" fmla="*/ 7214 h 334"/>
                  <a:gd name="T45" fmla="*/ 3712 w 7346"/>
                  <a:gd name="T46" fmla="+- 0 7204 7196"/>
                  <a:gd name="T47" fmla="*/ 7204 h 334"/>
                  <a:gd name="T48" fmla="*/ 3315 w 7346"/>
                  <a:gd name="T49" fmla="+- 0 7197 7196"/>
                  <a:gd name="T50" fmla="*/ 7197 h 334"/>
                  <a:gd name="T51" fmla="*/ 3118 w 7346"/>
                  <a:gd name="T52" fmla="+- 0 7196 7196"/>
                  <a:gd name="T53" fmla="*/ 7196 h 33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Lst>
                <a:rect l="0" t="0" r="r" b="b"/>
                <a:pathLst>
                  <a:path w="7346" h="334">
                    <a:moveTo>
                      <a:pt x="3118" y="0"/>
                    </a:moveTo>
                    <a:lnTo>
                      <a:pt x="2561" y="7"/>
                    </a:lnTo>
                    <a:lnTo>
                      <a:pt x="2013" y="28"/>
                    </a:lnTo>
                    <a:lnTo>
                      <a:pt x="1472" y="62"/>
                    </a:lnTo>
                    <a:lnTo>
                      <a:pt x="938" y="110"/>
                    </a:lnTo>
                    <a:lnTo>
                      <a:pt x="410" y="173"/>
                    </a:lnTo>
                    <a:lnTo>
                      <a:pt x="0" y="233"/>
                    </a:lnTo>
                    <a:lnTo>
                      <a:pt x="0" y="251"/>
                    </a:lnTo>
                    <a:lnTo>
                      <a:pt x="412" y="190"/>
                    </a:lnTo>
                    <a:lnTo>
                      <a:pt x="940" y="128"/>
                    </a:lnTo>
                    <a:lnTo>
                      <a:pt x="1473" y="79"/>
                    </a:lnTo>
                    <a:lnTo>
                      <a:pt x="2013" y="45"/>
                    </a:lnTo>
                    <a:lnTo>
                      <a:pt x="2561" y="25"/>
                    </a:lnTo>
                    <a:lnTo>
                      <a:pt x="3118" y="18"/>
                    </a:lnTo>
                    <a:lnTo>
                      <a:pt x="4039" y="18"/>
                    </a:lnTo>
                    <a:lnTo>
                      <a:pt x="3712" y="8"/>
                    </a:lnTo>
                    <a:lnTo>
                      <a:pt x="3315" y="1"/>
                    </a:lnTo>
                    <a:lnTo>
                      <a:pt x="3118"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3" name="Group 47"/>
            <p:cNvGrpSpPr>
              <a:grpSpLocks/>
            </p:cNvGrpSpPr>
            <p:nvPr userDrawn="1"/>
          </p:nvGrpSpPr>
          <p:grpSpPr bwMode="auto">
            <a:xfrm>
              <a:off x="0" y="7241"/>
              <a:ext cx="7346" cy="391"/>
              <a:chOff x="0" y="7241"/>
              <a:chExt cx="7346" cy="391"/>
            </a:xfrm>
          </p:grpSpPr>
          <p:sp>
            <p:nvSpPr>
              <p:cNvPr id="89" name="Freeform 93"/>
              <p:cNvSpPr>
                <a:spLocks/>
              </p:cNvSpPr>
              <p:nvPr userDrawn="1"/>
            </p:nvSpPr>
            <p:spPr bwMode="auto">
              <a:xfrm>
                <a:off x="0" y="7240"/>
                <a:ext cx="7346" cy="393"/>
              </a:xfrm>
              <a:custGeom>
                <a:avLst/>
                <a:gdLst>
                  <a:gd name="T0" fmla="*/ 3645 w 7346"/>
                  <a:gd name="T1" fmla="+- 0 7241 7241"/>
                  <a:gd name="T2" fmla="*/ 7241 h 391"/>
                  <a:gd name="T3" fmla="*/ 3062 w 7346"/>
                  <a:gd name="T4" fmla="+- 0 7250 7241"/>
                  <a:gd name="T5" fmla="*/ 7250 h 391"/>
                  <a:gd name="T6" fmla="*/ 2491 w 7346"/>
                  <a:gd name="T7" fmla="+- 0 7275 7241"/>
                  <a:gd name="T8" fmla="*/ 7275 h 391"/>
                  <a:gd name="T9" fmla="*/ 1932 w 7346"/>
                  <a:gd name="T10" fmla="+- 0 7318 7241"/>
                  <a:gd name="T11" fmla="*/ 7318 h 391"/>
                  <a:gd name="T12" fmla="*/ 1382 w 7346"/>
                  <a:gd name="T13" fmla="+- 0 7379 7241"/>
                  <a:gd name="T14" fmla="*/ 7379 h 391"/>
                  <a:gd name="T15" fmla="*/ 841 w 7346"/>
                  <a:gd name="T16" fmla="+- 0 7458 7241"/>
                  <a:gd name="T17" fmla="*/ 7458 h 391"/>
                  <a:gd name="T18" fmla="*/ 307 w 7346"/>
                  <a:gd name="T19" fmla="+- 0 7556 7241"/>
                  <a:gd name="T20" fmla="*/ 7556 h 391"/>
                  <a:gd name="T21" fmla="*/ 0 w 7346"/>
                  <a:gd name="T22" fmla="+- 0 7623 7241"/>
                  <a:gd name="T23" fmla="*/ 7623 h 391"/>
                  <a:gd name="T24" fmla="*/ 0 w 7346"/>
                  <a:gd name="T25" fmla="+- 0 7632 7241"/>
                  <a:gd name="T26" fmla="*/ 7632 h 391"/>
                  <a:gd name="T27" fmla="*/ 309 w 7346"/>
                  <a:gd name="T28" fmla="+- 0 7564 7241"/>
                  <a:gd name="T29" fmla="*/ 7564 h 391"/>
                  <a:gd name="T30" fmla="*/ 843 w 7346"/>
                  <a:gd name="T31" fmla="+- 0 7467 7241"/>
                  <a:gd name="T32" fmla="*/ 7467 h 391"/>
                  <a:gd name="T33" fmla="*/ 1383 w 7346"/>
                  <a:gd name="T34" fmla="+- 0 7388 7241"/>
                  <a:gd name="T35" fmla="*/ 7388 h 391"/>
                  <a:gd name="T36" fmla="*/ 1933 w 7346"/>
                  <a:gd name="T37" fmla="+- 0 7327 7241"/>
                  <a:gd name="T38" fmla="*/ 7327 h 391"/>
                  <a:gd name="T39" fmla="*/ 2492 w 7346"/>
                  <a:gd name="T40" fmla="+- 0 7284 7241"/>
                  <a:gd name="T41" fmla="*/ 7284 h 391"/>
                  <a:gd name="T42" fmla="*/ 3062 w 7346"/>
                  <a:gd name="T43" fmla="+- 0 7258 7241"/>
                  <a:gd name="T44" fmla="*/ 7258 h 391"/>
                  <a:gd name="T45" fmla="*/ 3645 w 7346"/>
                  <a:gd name="T46" fmla="+- 0 7250 7241"/>
                  <a:gd name="T47" fmla="*/ 7250 h 391"/>
                  <a:gd name="T48" fmla="*/ 4250 w 7346"/>
                  <a:gd name="T49" fmla="+- 0 7250 7241"/>
                  <a:gd name="T50" fmla="*/ 7250 h 391"/>
                  <a:gd name="T51" fmla="*/ 3990 w 7346"/>
                  <a:gd name="T52" fmla="+- 0 7244 7241"/>
                  <a:gd name="T53" fmla="*/ 7244 h 391"/>
                  <a:gd name="T54" fmla="*/ 3645 w 7346"/>
                  <a:gd name="T55" fmla="+- 0 7241 7241"/>
                  <a:gd name="T56" fmla="*/ 7241 h 391"/>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6" h="391">
                    <a:moveTo>
                      <a:pt x="3645" y="0"/>
                    </a:moveTo>
                    <a:lnTo>
                      <a:pt x="3062" y="9"/>
                    </a:lnTo>
                    <a:lnTo>
                      <a:pt x="2491" y="34"/>
                    </a:lnTo>
                    <a:lnTo>
                      <a:pt x="1932" y="77"/>
                    </a:lnTo>
                    <a:lnTo>
                      <a:pt x="1382" y="138"/>
                    </a:lnTo>
                    <a:lnTo>
                      <a:pt x="841" y="217"/>
                    </a:lnTo>
                    <a:lnTo>
                      <a:pt x="307" y="315"/>
                    </a:lnTo>
                    <a:lnTo>
                      <a:pt x="0" y="382"/>
                    </a:lnTo>
                    <a:lnTo>
                      <a:pt x="0" y="391"/>
                    </a:lnTo>
                    <a:lnTo>
                      <a:pt x="309" y="323"/>
                    </a:lnTo>
                    <a:lnTo>
                      <a:pt x="843" y="226"/>
                    </a:lnTo>
                    <a:lnTo>
                      <a:pt x="1383" y="147"/>
                    </a:lnTo>
                    <a:lnTo>
                      <a:pt x="1933" y="86"/>
                    </a:lnTo>
                    <a:lnTo>
                      <a:pt x="2492" y="43"/>
                    </a:lnTo>
                    <a:lnTo>
                      <a:pt x="3062" y="17"/>
                    </a:lnTo>
                    <a:lnTo>
                      <a:pt x="3645" y="9"/>
                    </a:lnTo>
                    <a:lnTo>
                      <a:pt x="4250" y="9"/>
                    </a:lnTo>
                    <a:lnTo>
                      <a:pt x="3990" y="3"/>
                    </a:lnTo>
                    <a:lnTo>
                      <a:pt x="3645"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90" name="Freeform 94"/>
              <p:cNvSpPr>
                <a:spLocks/>
              </p:cNvSpPr>
              <p:nvPr userDrawn="1"/>
            </p:nvSpPr>
            <p:spPr bwMode="auto">
              <a:xfrm>
                <a:off x="0" y="7240"/>
                <a:ext cx="7346" cy="393"/>
              </a:xfrm>
              <a:custGeom>
                <a:avLst/>
                <a:gdLst>
                  <a:gd name="T0" fmla="*/ 4250 w 7346"/>
                  <a:gd name="T1" fmla="+- 0 7250 7241"/>
                  <a:gd name="T2" fmla="*/ 7250 h 391"/>
                  <a:gd name="T3" fmla="*/ 3645 w 7346"/>
                  <a:gd name="T4" fmla="+- 0 7250 7241"/>
                  <a:gd name="T5" fmla="*/ 7250 h 391"/>
                  <a:gd name="T6" fmla="*/ 3817 w 7346"/>
                  <a:gd name="T7" fmla="+- 0 7251 7241"/>
                  <a:gd name="T8" fmla="*/ 7251 h 391"/>
                  <a:gd name="T9" fmla="*/ 4164 w 7346"/>
                  <a:gd name="T10" fmla="+- 0 7256 7241"/>
                  <a:gd name="T11" fmla="*/ 7256 h 391"/>
                  <a:gd name="T12" fmla="*/ 4517 w 7346"/>
                  <a:gd name="T13" fmla="+- 0 7268 7241"/>
                  <a:gd name="T14" fmla="*/ 7268 h 391"/>
                  <a:gd name="T15" fmla="*/ 4875 w 7346"/>
                  <a:gd name="T16" fmla="+- 0 7284 7241"/>
                  <a:gd name="T17" fmla="*/ 7284 h 391"/>
                  <a:gd name="T18" fmla="*/ 5238 w 7346"/>
                  <a:gd name="T19" fmla="+- 0 7307 7241"/>
                  <a:gd name="T20" fmla="*/ 7307 h 391"/>
                  <a:gd name="T21" fmla="*/ 5607 w 7346"/>
                  <a:gd name="T22" fmla="+- 0 7335 7241"/>
                  <a:gd name="T23" fmla="*/ 7335 h 391"/>
                  <a:gd name="T24" fmla="*/ 6172 w 7346"/>
                  <a:gd name="T25" fmla="+- 0 7386 7241"/>
                  <a:gd name="T26" fmla="*/ 7386 h 391"/>
                  <a:gd name="T27" fmla="*/ 6751 w 7346"/>
                  <a:gd name="T28" fmla="+- 0 7450 7241"/>
                  <a:gd name="T29" fmla="*/ 7450 h 391"/>
                  <a:gd name="T30" fmla="*/ 7345 w 7346"/>
                  <a:gd name="T31" fmla="+- 0 7525 7241"/>
                  <a:gd name="T32" fmla="*/ 7525 h 391"/>
                  <a:gd name="T33" fmla="*/ 7346 w 7346"/>
                  <a:gd name="T34" fmla="+- 0 7517 7241"/>
                  <a:gd name="T35" fmla="*/ 7517 h 391"/>
                  <a:gd name="T36" fmla="*/ 6752 w 7346"/>
                  <a:gd name="T37" fmla="+- 0 7441 7241"/>
                  <a:gd name="T38" fmla="*/ 7441 h 391"/>
                  <a:gd name="T39" fmla="*/ 6172 w 7346"/>
                  <a:gd name="T40" fmla="+- 0 7378 7241"/>
                  <a:gd name="T41" fmla="*/ 7378 h 391"/>
                  <a:gd name="T42" fmla="*/ 5608 w 7346"/>
                  <a:gd name="T43" fmla="+- 0 7326 7241"/>
                  <a:gd name="T44" fmla="*/ 7326 h 391"/>
                  <a:gd name="T45" fmla="*/ 5239 w 7346"/>
                  <a:gd name="T46" fmla="+- 0 7298 7241"/>
                  <a:gd name="T47" fmla="*/ 7298 h 391"/>
                  <a:gd name="T48" fmla="*/ 4875 w 7346"/>
                  <a:gd name="T49" fmla="+- 0 7276 7241"/>
                  <a:gd name="T50" fmla="*/ 7276 h 391"/>
                  <a:gd name="T51" fmla="*/ 4517 w 7346"/>
                  <a:gd name="T52" fmla="+- 0 7259 7241"/>
                  <a:gd name="T53" fmla="*/ 7259 h 391"/>
                  <a:gd name="T54" fmla="*/ 4250 w 7346"/>
                  <a:gd name="T55" fmla="+- 0 7250 7241"/>
                  <a:gd name="T56" fmla="*/ 7250 h 391"/>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6" h="391">
                    <a:moveTo>
                      <a:pt x="4250" y="9"/>
                    </a:moveTo>
                    <a:lnTo>
                      <a:pt x="3645" y="9"/>
                    </a:lnTo>
                    <a:lnTo>
                      <a:pt x="3817" y="10"/>
                    </a:lnTo>
                    <a:lnTo>
                      <a:pt x="4164" y="15"/>
                    </a:lnTo>
                    <a:lnTo>
                      <a:pt x="4517" y="27"/>
                    </a:lnTo>
                    <a:lnTo>
                      <a:pt x="4875" y="43"/>
                    </a:lnTo>
                    <a:lnTo>
                      <a:pt x="5238" y="66"/>
                    </a:lnTo>
                    <a:lnTo>
                      <a:pt x="5607" y="94"/>
                    </a:lnTo>
                    <a:lnTo>
                      <a:pt x="6172" y="145"/>
                    </a:lnTo>
                    <a:lnTo>
                      <a:pt x="6751" y="209"/>
                    </a:lnTo>
                    <a:lnTo>
                      <a:pt x="7345" y="284"/>
                    </a:lnTo>
                    <a:lnTo>
                      <a:pt x="7346" y="276"/>
                    </a:lnTo>
                    <a:lnTo>
                      <a:pt x="6752" y="200"/>
                    </a:lnTo>
                    <a:lnTo>
                      <a:pt x="6172" y="137"/>
                    </a:lnTo>
                    <a:lnTo>
                      <a:pt x="5608" y="85"/>
                    </a:lnTo>
                    <a:lnTo>
                      <a:pt x="5239" y="57"/>
                    </a:lnTo>
                    <a:lnTo>
                      <a:pt x="4875" y="35"/>
                    </a:lnTo>
                    <a:lnTo>
                      <a:pt x="4517" y="18"/>
                    </a:lnTo>
                    <a:lnTo>
                      <a:pt x="4250" y="9"/>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4" name="Group 48"/>
            <p:cNvGrpSpPr>
              <a:grpSpLocks/>
            </p:cNvGrpSpPr>
            <p:nvPr userDrawn="1"/>
          </p:nvGrpSpPr>
          <p:grpSpPr bwMode="auto">
            <a:xfrm>
              <a:off x="0" y="7268"/>
              <a:ext cx="7346" cy="543"/>
              <a:chOff x="0" y="7268"/>
              <a:chExt cx="7346" cy="543"/>
            </a:xfrm>
          </p:grpSpPr>
          <p:sp>
            <p:nvSpPr>
              <p:cNvPr id="87" name="Freeform 91"/>
              <p:cNvSpPr>
                <a:spLocks/>
              </p:cNvSpPr>
              <p:nvPr userDrawn="1"/>
            </p:nvSpPr>
            <p:spPr bwMode="auto">
              <a:xfrm>
                <a:off x="0" y="7267"/>
                <a:ext cx="7346" cy="545"/>
              </a:xfrm>
              <a:custGeom>
                <a:avLst/>
                <a:gdLst>
                  <a:gd name="T0" fmla="*/ 4000 w 7346"/>
                  <a:gd name="T1" fmla="+- 0 7268 7268"/>
                  <a:gd name="T2" fmla="*/ 7268 h 543"/>
                  <a:gd name="T3" fmla="*/ 3401 w 7346"/>
                  <a:gd name="T4" fmla="+- 0 7278 7268"/>
                  <a:gd name="T5" fmla="*/ 7278 h 543"/>
                  <a:gd name="T6" fmla="*/ 2819 w 7346"/>
                  <a:gd name="T7" fmla="+- 0 7308 7268"/>
                  <a:gd name="T8" fmla="*/ 7308 h 543"/>
                  <a:gd name="T9" fmla="*/ 2250 w 7346"/>
                  <a:gd name="T10" fmla="+- 0 7359 7268"/>
                  <a:gd name="T11" fmla="*/ 7359 h 543"/>
                  <a:gd name="T12" fmla="*/ 1694 w 7346"/>
                  <a:gd name="T13" fmla="+- 0 7430 7268"/>
                  <a:gd name="T14" fmla="*/ 7430 h 543"/>
                  <a:gd name="T15" fmla="*/ 1149 w 7346"/>
                  <a:gd name="T16" fmla="+- 0 7523 7268"/>
                  <a:gd name="T17" fmla="*/ 7523 h 543"/>
                  <a:gd name="T18" fmla="*/ 615 w 7346"/>
                  <a:gd name="T19" fmla="+- 0 7638 7268"/>
                  <a:gd name="T20" fmla="*/ 7638 h 543"/>
                  <a:gd name="T21" fmla="*/ 89 w 7346"/>
                  <a:gd name="T22" fmla="+- 0 7775 7268"/>
                  <a:gd name="T23" fmla="*/ 7775 h 543"/>
                  <a:gd name="T24" fmla="*/ 0 w 7346"/>
                  <a:gd name="T25" fmla="+- 0 7802 7268"/>
                  <a:gd name="T26" fmla="*/ 7802 h 543"/>
                  <a:gd name="T27" fmla="*/ 0 w 7346"/>
                  <a:gd name="T28" fmla="+- 0 7811 7268"/>
                  <a:gd name="T29" fmla="*/ 7811 h 543"/>
                  <a:gd name="T30" fmla="*/ 92 w 7346"/>
                  <a:gd name="T31" fmla="+- 0 7783 7268"/>
                  <a:gd name="T32" fmla="*/ 7783 h 543"/>
                  <a:gd name="T33" fmla="*/ 617 w 7346"/>
                  <a:gd name="T34" fmla="+- 0 7646 7268"/>
                  <a:gd name="T35" fmla="*/ 7646 h 543"/>
                  <a:gd name="T36" fmla="*/ 1151 w 7346"/>
                  <a:gd name="T37" fmla="+- 0 7532 7268"/>
                  <a:gd name="T38" fmla="*/ 7532 h 543"/>
                  <a:gd name="T39" fmla="*/ 1695 w 7346"/>
                  <a:gd name="T40" fmla="+- 0 7439 7268"/>
                  <a:gd name="T41" fmla="*/ 7439 h 543"/>
                  <a:gd name="T42" fmla="*/ 2251 w 7346"/>
                  <a:gd name="T43" fmla="+- 0 7367 7268"/>
                  <a:gd name="T44" fmla="*/ 7367 h 543"/>
                  <a:gd name="T45" fmla="*/ 2819 w 7346"/>
                  <a:gd name="T46" fmla="+- 0 7317 7268"/>
                  <a:gd name="T47" fmla="*/ 7317 h 543"/>
                  <a:gd name="T48" fmla="*/ 3402 w 7346"/>
                  <a:gd name="T49" fmla="+- 0 7287 7268"/>
                  <a:gd name="T50" fmla="*/ 7287 h 543"/>
                  <a:gd name="T51" fmla="*/ 4000 w 7346"/>
                  <a:gd name="T52" fmla="+- 0 7277 7268"/>
                  <a:gd name="T53" fmla="*/ 7277 h 543"/>
                  <a:gd name="T54" fmla="*/ 4577 w 7346"/>
                  <a:gd name="T55" fmla="+- 0 7277 7268"/>
                  <a:gd name="T56" fmla="*/ 7277 h 543"/>
                  <a:gd name="T57" fmla="*/ 4312 w 7346"/>
                  <a:gd name="T58" fmla="+- 0 7271 7268"/>
                  <a:gd name="T59" fmla="*/ 7271 h 543"/>
                  <a:gd name="T60" fmla="*/ 4000 w 7346"/>
                  <a:gd name="T61" fmla="+- 0 7268 7268"/>
                  <a:gd name="T62" fmla="*/ 7268 h 54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7346" h="543">
                    <a:moveTo>
                      <a:pt x="4000" y="0"/>
                    </a:moveTo>
                    <a:lnTo>
                      <a:pt x="3401" y="10"/>
                    </a:lnTo>
                    <a:lnTo>
                      <a:pt x="2819" y="40"/>
                    </a:lnTo>
                    <a:lnTo>
                      <a:pt x="2250" y="91"/>
                    </a:lnTo>
                    <a:lnTo>
                      <a:pt x="1694" y="162"/>
                    </a:lnTo>
                    <a:lnTo>
                      <a:pt x="1149" y="255"/>
                    </a:lnTo>
                    <a:lnTo>
                      <a:pt x="615" y="370"/>
                    </a:lnTo>
                    <a:lnTo>
                      <a:pt x="89" y="507"/>
                    </a:lnTo>
                    <a:lnTo>
                      <a:pt x="0" y="534"/>
                    </a:lnTo>
                    <a:lnTo>
                      <a:pt x="0" y="543"/>
                    </a:lnTo>
                    <a:lnTo>
                      <a:pt x="92" y="515"/>
                    </a:lnTo>
                    <a:lnTo>
                      <a:pt x="617" y="378"/>
                    </a:lnTo>
                    <a:lnTo>
                      <a:pt x="1151" y="264"/>
                    </a:lnTo>
                    <a:lnTo>
                      <a:pt x="1695" y="171"/>
                    </a:lnTo>
                    <a:lnTo>
                      <a:pt x="2251" y="99"/>
                    </a:lnTo>
                    <a:lnTo>
                      <a:pt x="2819" y="49"/>
                    </a:lnTo>
                    <a:lnTo>
                      <a:pt x="3402" y="19"/>
                    </a:lnTo>
                    <a:lnTo>
                      <a:pt x="4000" y="9"/>
                    </a:lnTo>
                    <a:lnTo>
                      <a:pt x="4577" y="9"/>
                    </a:lnTo>
                    <a:lnTo>
                      <a:pt x="4312" y="3"/>
                    </a:lnTo>
                    <a:lnTo>
                      <a:pt x="4000"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88" name="Freeform 92"/>
              <p:cNvSpPr>
                <a:spLocks/>
              </p:cNvSpPr>
              <p:nvPr userDrawn="1"/>
            </p:nvSpPr>
            <p:spPr bwMode="auto">
              <a:xfrm>
                <a:off x="0" y="7267"/>
                <a:ext cx="7346" cy="545"/>
              </a:xfrm>
              <a:custGeom>
                <a:avLst/>
                <a:gdLst>
                  <a:gd name="T0" fmla="*/ 4577 w 7346"/>
                  <a:gd name="T1" fmla="+- 0 7277 7268"/>
                  <a:gd name="T2" fmla="*/ 7277 h 543"/>
                  <a:gd name="T3" fmla="*/ 4000 w 7346"/>
                  <a:gd name="T4" fmla="+- 0 7277 7268"/>
                  <a:gd name="T5" fmla="*/ 7277 h 543"/>
                  <a:gd name="T6" fmla="*/ 4155 w 7346"/>
                  <a:gd name="T7" fmla="+- 0 7277 7268"/>
                  <a:gd name="T8" fmla="*/ 7277 h 543"/>
                  <a:gd name="T9" fmla="*/ 4469 w 7346"/>
                  <a:gd name="T10" fmla="+- 0 7283 7268"/>
                  <a:gd name="T11" fmla="*/ 7283 h 543"/>
                  <a:gd name="T12" fmla="*/ 4788 w 7346"/>
                  <a:gd name="T13" fmla="+- 0 7293 7268"/>
                  <a:gd name="T14" fmla="*/ 7293 h 543"/>
                  <a:gd name="T15" fmla="*/ 5112 w 7346"/>
                  <a:gd name="T16" fmla="+- 0 7308 7268"/>
                  <a:gd name="T17" fmla="*/ 7308 h 543"/>
                  <a:gd name="T18" fmla="*/ 5440 w 7346"/>
                  <a:gd name="T19" fmla="+- 0 7328 7268"/>
                  <a:gd name="T20" fmla="*/ 7328 h 543"/>
                  <a:gd name="T21" fmla="*/ 5774 w 7346"/>
                  <a:gd name="T22" fmla="+- 0 7353 7268"/>
                  <a:gd name="T23" fmla="*/ 7353 h 543"/>
                  <a:gd name="T24" fmla="*/ 6285 w 7346"/>
                  <a:gd name="T25" fmla="+- 0 7400 7268"/>
                  <a:gd name="T26" fmla="*/ 7400 h 543"/>
                  <a:gd name="T27" fmla="*/ 6808 w 7346"/>
                  <a:gd name="T28" fmla="+- 0 7457 7268"/>
                  <a:gd name="T29" fmla="*/ 7457 h 543"/>
                  <a:gd name="T30" fmla="*/ 7345 w 7346"/>
                  <a:gd name="T31" fmla="+- 0 7525 7268"/>
                  <a:gd name="T32" fmla="*/ 7525 h 543"/>
                  <a:gd name="T33" fmla="*/ 7346 w 7346"/>
                  <a:gd name="T34" fmla="+- 0 7517 7268"/>
                  <a:gd name="T35" fmla="*/ 7517 h 543"/>
                  <a:gd name="T36" fmla="*/ 6809 w 7346"/>
                  <a:gd name="T37" fmla="+- 0 7449 7268"/>
                  <a:gd name="T38" fmla="*/ 7449 h 543"/>
                  <a:gd name="T39" fmla="*/ 6286 w 7346"/>
                  <a:gd name="T40" fmla="+- 0 7391 7268"/>
                  <a:gd name="T41" fmla="*/ 7391 h 543"/>
                  <a:gd name="T42" fmla="*/ 5775 w 7346"/>
                  <a:gd name="T43" fmla="+- 0 7344 7268"/>
                  <a:gd name="T44" fmla="*/ 7344 h 543"/>
                  <a:gd name="T45" fmla="*/ 5441 w 7346"/>
                  <a:gd name="T46" fmla="+- 0 7319 7268"/>
                  <a:gd name="T47" fmla="*/ 7319 h 543"/>
                  <a:gd name="T48" fmla="*/ 5112 w 7346"/>
                  <a:gd name="T49" fmla="+- 0 7299 7268"/>
                  <a:gd name="T50" fmla="*/ 7299 h 543"/>
                  <a:gd name="T51" fmla="*/ 4788 w 7346"/>
                  <a:gd name="T52" fmla="+- 0 7284 7268"/>
                  <a:gd name="T53" fmla="*/ 7284 h 543"/>
                  <a:gd name="T54" fmla="*/ 4577 w 7346"/>
                  <a:gd name="T55" fmla="+- 0 7277 7268"/>
                  <a:gd name="T56" fmla="*/ 7277 h 54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6" h="543">
                    <a:moveTo>
                      <a:pt x="4577" y="9"/>
                    </a:moveTo>
                    <a:lnTo>
                      <a:pt x="4000" y="9"/>
                    </a:lnTo>
                    <a:lnTo>
                      <a:pt x="4155" y="9"/>
                    </a:lnTo>
                    <a:lnTo>
                      <a:pt x="4469" y="15"/>
                    </a:lnTo>
                    <a:lnTo>
                      <a:pt x="4788" y="25"/>
                    </a:lnTo>
                    <a:lnTo>
                      <a:pt x="5112" y="40"/>
                    </a:lnTo>
                    <a:lnTo>
                      <a:pt x="5440" y="60"/>
                    </a:lnTo>
                    <a:lnTo>
                      <a:pt x="5774" y="85"/>
                    </a:lnTo>
                    <a:lnTo>
                      <a:pt x="6285" y="132"/>
                    </a:lnTo>
                    <a:lnTo>
                      <a:pt x="6808" y="189"/>
                    </a:lnTo>
                    <a:lnTo>
                      <a:pt x="7345" y="257"/>
                    </a:lnTo>
                    <a:lnTo>
                      <a:pt x="7346" y="249"/>
                    </a:lnTo>
                    <a:lnTo>
                      <a:pt x="6809" y="181"/>
                    </a:lnTo>
                    <a:lnTo>
                      <a:pt x="6286" y="123"/>
                    </a:lnTo>
                    <a:lnTo>
                      <a:pt x="5775" y="76"/>
                    </a:lnTo>
                    <a:lnTo>
                      <a:pt x="5441" y="51"/>
                    </a:lnTo>
                    <a:lnTo>
                      <a:pt x="5112" y="31"/>
                    </a:lnTo>
                    <a:lnTo>
                      <a:pt x="4788" y="16"/>
                    </a:lnTo>
                    <a:lnTo>
                      <a:pt x="4577" y="9"/>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5" name="Group 49"/>
            <p:cNvGrpSpPr>
              <a:grpSpLocks/>
            </p:cNvGrpSpPr>
            <p:nvPr userDrawn="1"/>
          </p:nvGrpSpPr>
          <p:grpSpPr bwMode="auto">
            <a:xfrm>
              <a:off x="0" y="5093"/>
              <a:ext cx="7309" cy="474"/>
              <a:chOff x="0" y="5093"/>
              <a:chExt cx="7309" cy="474"/>
            </a:xfrm>
          </p:grpSpPr>
          <p:sp>
            <p:nvSpPr>
              <p:cNvPr id="85" name="Freeform 89"/>
              <p:cNvSpPr>
                <a:spLocks/>
              </p:cNvSpPr>
              <p:nvPr userDrawn="1"/>
            </p:nvSpPr>
            <p:spPr bwMode="auto">
              <a:xfrm>
                <a:off x="0" y="5093"/>
                <a:ext cx="7309" cy="475"/>
              </a:xfrm>
              <a:custGeom>
                <a:avLst/>
                <a:gdLst>
                  <a:gd name="T0" fmla="*/ 0 w 7309"/>
                  <a:gd name="T1" fmla="+- 0 5277 5093"/>
                  <a:gd name="T2" fmla="*/ 5277 h 474"/>
                  <a:gd name="T3" fmla="*/ 0 w 7309"/>
                  <a:gd name="T4" fmla="+- 0 5333 5093"/>
                  <a:gd name="T5" fmla="*/ 5333 h 474"/>
                  <a:gd name="T6" fmla="*/ 8 w 7309"/>
                  <a:gd name="T7" fmla="+- 0 5334 5093"/>
                  <a:gd name="T8" fmla="*/ 5334 h 474"/>
                  <a:gd name="T9" fmla="*/ 259 w 7309"/>
                  <a:gd name="T10" fmla="+- 0 5375 5093"/>
                  <a:gd name="T11" fmla="*/ 5375 h 474"/>
                  <a:gd name="T12" fmla="*/ 511 w 7309"/>
                  <a:gd name="T13" fmla="+- 0 5412 5093"/>
                  <a:gd name="T14" fmla="*/ 5412 h 474"/>
                  <a:gd name="T15" fmla="*/ 765 w 7309"/>
                  <a:gd name="T16" fmla="+- 0 5445 5093"/>
                  <a:gd name="T17" fmla="*/ 5445 h 474"/>
                  <a:gd name="T18" fmla="*/ 1019 w 7309"/>
                  <a:gd name="T19" fmla="+- 0 5474 5093"/>
                  <a:gd name="T20" fmla="*/ 5474 h 474"/>
                  <a:gd name="T21" fmla="*/ 1276 w 7309"/>
                  <a:gd name="T22" fmla="+- 0 5499 5093"/>
                  <a:gd name="T23" fmla="*/ 5499 h 474"/>
                  <a:gd name="T24" fmla="*/ 1533 w 7309"/>
                  <a:gd name="T25" fmla="+- 0 5520 5093"/>
                  <a:gd name="T26" fmla="*/ 5520 h 474"/>
                  <a:gd name="T27" fmla="*/ 1793 w 7309"/>
                  <a:gd name="T28" fmla="+- 0 5537 5093"/>
                  <a:gd name="T29" fmla="*/ 5537 h 474"/>
                  <a:gd name="T30" fmla="*/ 2054 w 7309"/>
                  <a:gd name="T31" fmla="+- 0 5551 5093"/>
                  <a:gd name="T32" fmla="*/ 5551 h 474"/>
                  <a:gd name="T33" fmla="*/ 2318 w 7309"/>
                  <a:gd name="T34" fmla="+- 0 5560 5093"/>
                  <a:gd name="T35" fmla="*/ 5560 h 474"/>
                  <a:gd name="T36" fmla="*/ 2583 w 7309"/>
                  <a:gd name="T37" fmla="+- 0 5566 5093"/>
                  <a:gd name="T38" fmla="*/ 5566 h 474"/>
                  <a:gd name="T39" fmla="*/ 2851 w 7309"/>
                  <a:gd name="T40" fmla="+- 0 5568 5093"/>
                  <a:gd name="T41" fmla="*/ 5568 h 474"/>
                  <a:gd name="T42" fmla="*/ 3057 w 7309"/>
                  <a:gd name="T43" fmla="+- 0 5567 5093"/>
                  <a:gd name="T44" fmla="*/ 5567 h 474"/>
                  <a:gd name="T45" fmla="*/ 3264 w 7309"/>
                  <a:gd name="T46" fmla="+- 0 5563 5093"/>
                  <a:gd name="T47" fmla="*/ 5563 h 474"/>
                  <a:gd name="T48" fmla="*/ 3473 w 7309"/>
                  <a:gd name="T49" fmla="+- 0 5558 5093"/>
                  <a:gd name="T50" fmla="*/ 5558 h 474"/>
                  <a:gd name="T51" fmla="*/ 3895 w 7309"/>
                  <a:gd name="T52" fmla="+- 0 5541 5093"/>
                  <a:gd name="T53" fmla="*/ 5541 h 474"/>
                  <a:gd name="T54" fmla="*/ 4322 w 7309"/>
                  <a:gd name="T55" fmla="+- 0 5515 5093"/>
                  <a:gd name="T56" fmla="*/ 5515 h 474"/>
                  <a:gd name="T57" fmla="*/ 2851 w 7309"/>
                  <a:gd name="T58" fmla="+- 0 5515 5093"/>
                  <a:gd name="T59" fmla="*/ 5515 h 474"/>
                  <a:gd name="T60" fmla="*/ 2319 w 7309"/>
                  <a:gd name="T61" fmla="+- 0 5507 5093"/>
                  <a:gd name="T62" fmla="*/ 5507 h 474"/>
                  <a:gd name="T63" fmla="*/ 1796 w 7309"/>
                  <a:gd name="T64" fmla="+- 0 5485 5093"/>
                  <a:gd name="T65" fmla="*/ 5485 h 474"/>
                  <a:gd name="T66" fmla="*/ 1280 w 7309"/>
                  <a:gd name="T67" fmla="+- 0 5446 5093"/>
                  <a:gd name="T68" fmla="*/ 5446 h 474"/>
                  <a:gd name="T69" fmla="*/ 771 w 7309"/>
                  <a:gd name="T70" fmla="+- 0 5393 5093"/>
                  <a:gd name="T71" fmla="*/ 5393 h 474"/>
                  <a:gd name="T72" fmla="*/ 268 w 7309"/>
                  <a:gd name="T73" fmla="+- 0 5323 5093"/>
                  <a:gd name="T74" fmla="*/ 5323 h 474"/>
                  <a:gd name="T75" fmla="*/ 0 w 7309"/>
                  <a:gd name="T76" fmla="+- 0 5277 5093"/>
                  <a:gd name="T77" fmla="*/ 5277 h 47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Lst>
                <a:rect l="0" t="0" r="r" b="b"/>
                <a:pathLst>
                  <a:path w="7309" h="474">
                    <a:moveTo>
                      <a:pt x="0" y="184"/>
                    </a:moveTo>
                    <a:lnTo>
                      <a:pt x="0" y="240"/>
                    </a:lnTo>
                    <a:lnTo>
                      <a:pt x="8" y="241"/>
                    </a:lnTo>
                    <a:lnTo>
                      <a:pt x="259" y="282"/>
                    </a:lnTo>
                    <a:lnTo>
                      <a:pt x="511" y="319"/>
                    </a:lnTo>
                    <a:lnTo>
                      <a:pt x="765" y="352"/>
                    </a:lnTo>
                    <a:lnTo>
                      <a:pt x="1019" y="381"/>
                    </a:lnTo>
                    <a:lnTo>
                      <a:pt x="1276" y="406"/>
                    </a:lnTo>
                    <a:lnTo>
                      <a:pt x="1533" y="427"/>
                    </a:lnTo>
                    <a:lnTo>
                      <a:pt x="1793" y="444"/>
                    </a:lnTo>
                    <a:lnTo>
                      <a:pt x="2054" y="458"/>
                    </a:lnTo>
                    <a:lnTo>
                      <a:pt x="2318" y="467"/>
                    </a:lnTo>
                    <a:lnTo>
                      <a:pt x="2583" y="473"/>
                    </a:lnTo>
                    <a:lnTo>
                      <a:pt x="2851" y="475"/>
                    </a:lnTo>
                    <a:lnTo>
                      <a:pt x="3057" y="474"/>
                    </a:lnTo>
                    <a:lnTo>
                      <a:pt x="3264" y="470"/>
                    </a:lnTo>
                    <a:lnTo>
                      <a:pt x="3473" y="465"/>
                    </a:lnTo>
                    <a:lnTo>
                      <a:pt x="3895" y="448"/>
                    </a:lnTo>
                    <a:lnTo>
                      <a:pt x="4322" y="422"/>
                    </a:lnTo>
                    <a:lnTo>
                      <a:pt x="2851" y="422"/>
                    </a:lnTo>
                    <a:lnTo>
                      <a:pt x="2319" y="414"/>
                    </a:lnTo>
                    <a:lnTo>
                      <a:pt x="1796" y="392"/>
                    </a:lnTo>
                    <a:lnTo>
                      <a:pt x="1280" y="353"/>
                    </a:lnTo>
                    <a:lnTo>
                      <a:pt x="771" y="300"/>
                    </a:lnTo>
                    <a:lnTo>
                      <a:pt x="268" y="230"/>
                    </a:lnTo>
                    <a:lnTo>
                      <a:pt x="0" y="184"/>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86" name="Freeform 90"/>
              <p:cNvSpPr>
                <a:spLocks/>
              </p:cNvSpPr>
              <p:nvPr userDrawn="1"/>
            </p:nvSpPr>
            <p:spPr bwMode="auto">
              <a:xfrm>
                <a:off x="0" y="5093"/>
                <a:ext cx="7309" cy="475"/>
              </a:xfrm>
              <a:custGeom>
                <a:avLst/>
                <a:gdLst>
                  <a:gd name="T0" fmla="*/ 7300 w 7309"/>
                  <a:gd name="T1" fmla="+- 0 5093 5093"/>
                  <a:gd name="T2" fmla="*/ 5093 h 474"/>
                  <a:gd name="T3" fmla="*/ 6579 w 7309"/>
                  <a:gd name="T4" fmla="+- 0 5209 5093"/>
                  <a:gd name="T5" fmla="*/ 5209 h 474"/>
                  <a:gd name="T6" fmla="*/ 6110 w 7309"/>
                  <a:gd name="T7" fmla="+- 0 5276 5093"/>
                  <a:gd name="T8" fmla="*/ 5276 h 474"/>
                  <a:gd name="T9" fmla="*/ 5650 w 7309"/>
                  <a:gd name="T10" fmla="+- 0 5335 5093"/>
                  <a:gd name="T11" fmla="*/ 5335 h 474"/>
                  <a:gd name="T12" fmla="*/ 5199 w 7309"/>
                  <a:gd name="T13" fmla="+- 0 5385 5093"/>
                  <a:gd name="T14" fmla="*/ 5385 h 474"/>
                  <a:gd name="T15" fmla="*/ 4756 w 7309"/>
                  <a:gd name="T16" fmla="+- 0 5428 5093"/>
                  <a:gd name="T17" fmla="*/ 5428 h 474"/>
                  <a:gd name="T18" fmla="*/ 4321 w 7309"/>
                  <a:gd name="T19" fmla="+- 0 5462 5093"/>
                  <a:gd name="T20" fmla="*/ 5462 h 474"/>
                  <a:gd name="T21" fmla="*/ 3893 w 7309"/>
                  <a:gd name="T22" fmla="+- 0 5488 5093"/>
                  <a:gd name="T23" fmla="*/ 5488 h 474"/>
                  <a:gd name="T24" fmla="*/ 3471 w 7309"/>
                  <a:gd name="T25" fmla="+- 0 5505 5093"/>
                  <a:gd name="T26" fmla="*/ 5505 h 474"/>
                  <a:gd name="T27" fmla="*/ 3263 w 7309"/>
                  <a:gd name="T28" fmla="+- 0 5511 5093"/>
                  <a:gd name="T29" fmla="*/ 5511 h 474"/>
                  <a:gd name="T30" fmla="*/ 3056 w 7309"/>
                  <a:gd name="T31" fmla="+- 0 5514 5093"/>
                  <a:gd name="T32" fmla="*/ 5514 h 474"/>
                  <a:gd name="T33" fmla="*/ 2851 w 7309"/>
                  <a:gd name="T34" fmla="+- 0 5515 5093"/>
                  <a:gd name="T35" fmla="*/ 5515 h 474"/>
                  <a:gd name="T36" fmla="*/ 4322 w 7309"/>
                  <a:gd name="T37" fmla="+- 0 5515 5093"/>
                  <a:gd name="T38" fmla="*/ 5515 h 474"/>
                  <a:gd name="T39" fmla="*/ 4760 w 7309"/>
                  <a:gd name="T40" fmla="+- 0 5481 5093"/>
                  <a:gd name="T41" fmla="*/ 5481 h 474"/>
                  <a:gd name="T42" fmla="*/ 5204 w 7309"/>
                  <a:gd name="T43" fmla="+- 0 5438 5093"/>
                  <a:gd name="T44" fmla="*/ 5438 h 474"/>
                  <a:gd name="T45" fmla="*/ 5656 w 7309"/>
                  <a:gd name="T46" fmla="+- 0 5387 5093"/>
                  <a:gd name="T47" fmla="*/ 5387 h 474"/>
                  <a:gd name="T48" fmla="*/ 6117 w 7309"/>
                  <a:gd name="T49" fmla="+- 0 5328 5093"/>
                  <a:gd name="T50" fmla="*/ 5328 h 474"/>
                  <a:gd name="T51" fmla="*/ 6586 w 7309"/>
                  <a:gd name="T52" fmla="+- 0 5261 5093"/>
                  <a:gd name="T53" fmla="*/ 5261 h 474"/>
                  <a:gd name="T54" fmla="*/ 7309 w 7309"/>
                  <a:gd name="T55" fmla="+- 0 5145 5093"/>
                  <a:gd name="T56" fmla="*/ 5145 h 474"/>
                  <a:gd name="T57" fmla="*/ 7300 w 7309"/>
                  <a:gd name="T58" fmla="+- 0 5093 5093"/>
                  <a:gd name="T59" fmla="*/ 5093 h 47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Lst>
                <a:rect l="0" t="0" r="r" b="b"/>
                <a:pathLst>
                  <a:path w="7309" h="474">
                    <a:moveTo>
                      <a:pt x="7300" y="0"/>
                    </a:moveTo>
                    <a:lnTo>
                      <a:pt x="6579" y="116"/>
                    </a:lnTo>
                    <a:lnTo>
                      <a:pt x="6110" y="183"/>
                    </a:lnTo>
                    <a:lnTo>
                      <a:pt x="5650" y="242"/>
                    </a:lnTo>
                    <a:lnTo>
                      <a:pt x="5199" y="292"/>
                    </a:lnTo>
                    <a:lnTo>
                      <a:pt x="4756" y="335"/>
                    </a:lnTo>
                    <a:lnTo>
                      <a:pt x="4321" y="369"/>
                    </a:lnTo>
                    <a:lnTo>
                      <a:pt x="3893" y="395"/>
                    </a:lnTo>
                    <a:lnTo>
                      <a:pt x="3471" y="412"/>
                    </a:lnTo>
                    <a:lnTo>
                      <a:pt x="3263" y="418"/>
                    </a:lnTo>
                    <a:lnTo>
                      <a:pt x="3056" y="421"/>
                    </a:lnTo>
                    <a:lnTo>
                      <a:pt x="2851" y="422"/>
                    </a:lnTo>
                    <a:lnTo>
                      <a:pt x="4322" y="422"/>
                    </a:lnTo>
                    <a:lnTo>
                      <a:pt x="4760" y="388"/>
                    </a:lnTo>
                    <a:lnTo>
                      <a:pt x="5204" y="345"/>
                    </a:lnTo>
                    <a:lnTo>
                      <a:pt x="5656" y="294"/>
                    </a:lnTo>
                    <a:lnTo>
                      <a:pt x="6117" y="235"/>
                    </a:lnTo>
                    <a:lnTo>
                      <a:pt x="6586" y="168"/>
                    </a:lnTo>
                    <a:lnTo>
                      <a:pt x="7309" y="52"/>
                    </a:lnTo>
                    <a:lnTo>
                      <a:pt x="7300"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6" name="Group 50"/>
            <p:cNvGrpSpPr>
              <a:grpSpLocks/>
            </p:cNvGrpSpPr>
            <p:nvPr userDrawn="1"/>
          </p:nvGrpSpPr>
          <p:grpSpPr bwMode="auto">
            <a:xfrm>
              <a:off x="0" y="5076"/>
              <a:ext cx="7312" cy="826"/>
              <a:chOff x="0" y="5076"/>
              <a:chExt cx="7312" cy="826"/>
            </a:xfrm>
          </p:grpSpPr>
          <p:sp>
            <p:nvSpPr>
              <p:cNvPr id="84" name="Freeform 88"/>
              <p:cNvSpPr>
                <a:spLocks/>
              </p:cNvSpPr>
              <p:nvPr userDrawn="1"/>
            </p:nvSpPr>
            <p:spPr bwMode="auto">
              <a:xfrm>
                <a:off x="0" y="5077"/>
                <a:ext cx="7313" cy="825"/>
              </a:xfrm>
              <a:custGeom>
                <a:avLst/>
                <a:gdLst>
                  <a:gd name="T0" fmla="*/ 7297 w 7312"/>
                  <a:gd name="T1" fmla="+- 0 5076 5076"/>
                  <a:gd name="T2" fmla="*/ 5076 h 826"/>
                  <a:gd name="T3" fmla="*/ 6017 w 7312"/>
                  <a:gd name="T4" fmla="+- 0 5282 5076"/>
                  <a:gd name="T5" fmla="*/ 5282 h 826"/>
                  <a:gd name="T6" fmla="*/ 5195 w 7312"/>
                  <a:gd name="T7" fmla="+- 0 5400 5076"/>
                  <a:gd name="T8" fmla="*/ 5400 h 826"/>
                  <a:gd name="T9" fmla="*/ 4394 w 7312"/>
                  <a:gd name="T10" fmla="+- 0 5504 5076"/>
                  <a:gd name="T11" fmla="*/ 5504 h 826"/>
                  <a:gd name="T12" fmla="*/ 3613 w 7312"/>
                  <a:gd name="T13" fmla="+- 0 5593 5076"/>
                  <a:gd name="T14" fmla="*/ 5593 h 826"/>
                  <a:gd name="T15" fmla="*/ 2847 w 7312"/>
                  <a:gd name="T16" fmla="+- 0 5667 5076"/>
                  <a:gd name="T17" fmla="*/ 5667 h 826"/>
                  <a:gd name="T18" fmla="*/ 2095 w 7312"/>
                  <a:gd name="T19" fmla="+- 0 5727 5076"/>
                  <a:gd name="T20" fmla="*/ 5727 h 826"/>
                  <a:gd name="T21" fmla="*/ 1354 w 7312"/>
                  <a:gd name="T22" fmla="+- 0 5771 5076"/>
                  <a:gd name="T23" fmla="*/ 5771 h 826"/>
                  <a:gd name="T24" fmla="*/ 619 w 7312"/>
                  <a:gd name="T25" fmla="+- 0 5801 5076"/>
                  <a:gd name="T26" fmla="*/ 5801 h 826"/>
                  <a:gd name="T27" fmla="*/ 254 w 7312"/>
                  <a:gd name="T28" fmla="+- 0 5810 5076"/>
                  <a:gd name="T29" fmla="*/ 5810 h 826"/>
                  <a:gd name="T30" fmla="*/ 0 w 7312"/>
                  <a:gd name="T31" fmla="+- 0 5814 5076"/>
                  <a:gd name="T32" fmla="*/ 5814 h 826"/>
                  <a:gd name="T33" fmla="*/ 0 w 7312"/>
                  <a:gd name="T34" fmla="+- 0 5902 5076"/>
                  <a:gd name="T35" fmla="*/ 5902 h 826"/>
                  <a:gd name="T36" fmla="*/ 256 w 7312"/>
                  <a:gd name="T37" fmla="+- 0 5898 5076"/>
                  <a:gd name="T38" fmla="*/ 5898 h 826"/>
                  <a:gd name="T39" fmla="*/ 622 w 7312"/>
                  <a:gd name="T40" fmla="+- 0 5889 5076"/>
                  <a:gd name="T41" fmla="*/ 5889 h 826"/>
                  <a:gd name="T42" fmla="*/ 1358 w 7312"/>
                  <a:gd name="T43" fmla="+- 0 5859 5076"/>
                  <a:gd name="T44" fmla="*/ 5859 h 826"/>
                  <a:gd name="T45" fmla="*/ 2101 w 7312"/>
                  <a:gd name="T46" fmla="+- 0 5815 5076"/>
                  <a:gd name="T47" fmla="*/ 5815 h 826"/>
                  <a:gd name="T48" fmla="*/ 2855 w 7312"/>
                  <a:gd name="T49" fmla="+- 0 5755 5076"/>
                  <a:gd name="T50" fmla="*/ 5755 h 826"/>
                  <a:gd name="T51" fmla="*/ 3622 w 7312"/>
                  <a:gd name="T52" fmla="+- 0 5681 5076"/>
                  <a:gd name="T53" fmla="*/ 5681 h 826"/>
                  <a:gd name="T54" fmla="*/ 4405 w 7312"/>
                  <a:gd name="T55" fmla="+- 0 5592 5076"/>
                  <a:gd name="T56" fmla="*/ 5592 h 826"/>
                  <a:gd name="T57" fmla="*/ 5207 w 7312"/>
                  <a:gd name="T58" fmla="+- 0 5488 5076"/>
                  <a:gd name="T59" fmla="*/ 5488 h 826"/>
                  <a:gd name="T60" fmla="*/ 6030 w 7312"/>
                  <a:gd name="T61" fmla="+- 0 5369 5076"/>
                  <a:gd name="T62" fmla="*/ 5369 h 826"/>
                  <a:gd name="T63" fmla="*/ 7312 w 7312"/>
                  <a:gd name="T64" fmla="+- 0 5163 5076"/>
                  <a:gd name="T65" fmla="*/ 5163 h 826"/>
                  <a:gd name="T66" fmla="*/ 7297 w 7312"/>
                  <a:gd name="T67" fmla="+- 0 5076 5076"/>
                  <a:gd name="T68" fmla="*/ 5076 h 82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12" h="826">
                    <a:moveTo>
                      <a:pt x="7297" y="0"/>
                    </a:moveTo>
                    <a:lnTo>
                      <a:pt x="6017" y="206"/>
                    </a:lnTo>
                    <a:lnTo>
                      <a:pt x="5195" y="324"/>
                    </a:lnTo>
                    <a:lnTo>
                      <a:pt x="4394" y="428"/>
                    </a:lnTo>
                    <a:lnTo>
                      <a:pt x="3613" y="517"/>
                    </a:lnTo>
                    <a:lnTo>
                      <a:pt x="2847" y="591"/>
                    </a:lnTo>
                    <a:lnTo>
                      <a:pt x="2095" y="651"/>
                    </a:lnTo>
                    <a:lnTo>
                      <a:pt x="1354" y="695"/>
                    </a:lnTo>
                    <a:lnTo>
                      <a:pt x="619" y="725"/>
                    </a:lnTo>
                    <a:lnTo>
                      <a:pt x="254" y="734"/>
                    </a:lnTo>
                    <a:lnTo>
                      <a:pt x="0" y="738"/>
                    </a:lnTo>
                    <a:lnTo>
                      <a:pt x="0" y="826"/>
                    </a:lnTo>
                    <a:lnTo>
                      <a:pt x="256" y="822"/>
                    </a:lnTo>
                    <a:lnTo>
                      <a:pt x="622" y="813"/>
                    </a:lnTo>
                    <a:lnTo>
                      <a:pt x="1358" y="783"/>
                    </a:lnTo>
                    <a:lnTo>
                      <a:pt x="2101" y="739"/>
                    </a:lnTo>
                    <a:lnTo>
                      <a:pt x="2855" y="679"/>
                    </a:lnTo>
                    <a:lnTo>
                      <a:pt x="3622" y="605"/>
                    </a:lnTo>
                    <a:lnTo>
                      <a:pt x="4405" y="516"/>
                    </a:lnTo>
                    <a:lnTo>
                      <a:pt x="5207" y="412"/>
                    </a:lnTo>
                    <a:lnTo>
                      <a:pt x="6030" y="293"/>
                    </a:lnTo>
                    <a:lnTo>
                      <a:pt x="7312" y="87"/>
                    </a:lnTo>
                    <a:lnTo>
                      <a:pt x="7297"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7" name="Group 51"/>
            <p:cNvGrpSpPr>
              <a:grpSpLocks/>
            </p:cNvGrpSpPr>
            <p:nvPr userDrawn="1"/>
          </p:nvGrpSpPr>
          <p:grpSpPr bwMode="auto">
            <a:xfrm>
              <a:off x="0" y="5102"/>
              <a:ext cx="7307" cy="1225"/>
              <a:chOff x="0" y="5102"/>
              <a:chExt cx="7307" cy="1225"/>
            </a:xfrm>
          </p:grpSpPr>
          <p:sp>
            <p:nvSpPr>
              <p:cNvPr id="83" name="Freeform 87"/>
              <p:cNvSpPr>
                <a:spLocks/>
              </p:cNvSpPr>
              <p:nvPr userDrawn="1"/>
            </p:nvSpPr>
            <p:spPr bwMode="auto">
              <a:xfrm>
                <a:off x="0" y="5100"/>
                <a:ext cx="7306" cy="1225"/>
              </a:xfrm>
              <a:custGeom>
                <a:avLst/>
                <a:gdLst>
                  <a:gd name="T0" fmla="*/ 7301 w 7307"/>
                  <a:gd name="T1" fmla="+- 0 5102 5102"/>
                  <a:gd name="T2" fmla="*/ 5102 h 1225"/>
                  <a:gd name="T3" fmla="*/ 0 w 7307"/>
                  <a:gd name="T4" fmla="+- 0 6292 5102"/>
                  <a:gd name="T5" fmla="*/ 6292 h 1225"/>
                  <a:gd name="T6" fmla="*/ 0 w 7307"/>
                  <a:gd name="T7" fmla="+- 0 6327 5102"/>
                  <a:gd name="T8" fmla="*/ 6327 h 1225"/>
                  <a:gd name="T9" fmla="*/ 7307 w 7307"/>
                  <a:gd name="T10" fmla="+- 0 5137 5102"/>
                  <a:gd name="T11" fmla="*/ 5137 h 1225"/>
                  <a:gd name="T12" fmla="*/ 7301 w 7307"/>
                  <a:gd name="T13" fmla="+- 0 5102 5102"/>
                  <a:gd name="T14" fmla="*/ 5102 h 1225"/>
                </a:gdLst>
                <a:ahLst/>
                <a:cxnLst>
                  <a:cxn ang="0">
                    <a:pos x="T0" y="T2"/>
                  </a:cxn>
                  <a:cxn ang="0">
                    <a:pos x="T3" y="T5"/>
                  </a:cxn>
                  <a:cxn ang="0">
                    <a:pos x="T6" y="T8"/>
                  </a:cxn>
                  <a:cxn ang="0">
                    <a:pos x="T9" y="T11"/>
                  </a:cxn>
                  <a:cxn ang="0">
                    <a:pos x="T12" y="T14"/>
                  </a:cxn>
                </a:cxnLst>
                <a:rect l="0" t="0" r="r" b="b"/>
                <a:pathLst>
                  <a:path w="7307" h="1225">
                    <a:moveTo>
                      <a:pt x="7301" y="0"/>
                    </a:moveTo>
                    <a:lnTo>
                      <a:pt x="0" y="1190"/>
                    </a:lnTo>
                    <a:lnTo>
                      <a:pt x="0" y="1225"/>
                    </a:lnTo>
                    <a:lnTo>
                      <a:pt x="7307" y="35"/>
                    </a:lnTo>
                    <a:lnTo>
                      <a:pt x="7301"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8" name="Group 52"/>
            <p:cNvGrpSpPr>
              <a:grpSpLocks/>
            </p:cNvGrpSpPr>
            <p:nvPr userDrawn="1"/>
          </p:nvGrpSpPr>
          <p:grpSpPr bwMode="auto">
            <a:xfrm>
              <a:off x="0" y="5111"/>
              <a:ext cx="7306" cy="1527"/>
              <a:chOff x="0" y="5111"/>
              <a:chExt cx="7306" cy="1527"/>
            </a:xfrm>
          </p:grpSpPr>
          <p:sp>
            <p:nvSpPr>
              <p:cNvPr id="82" name="Freeform 86"/>
              <p:cNvSpPr>
                <a:spLocks/>
              </p:cNvSpPr>
              <p:nvPr userDrawn="1"/>
            </p:nvSpPr>
            <p:spPr bwMode="auto">
              <a:xfrm>
                <a:off x="0" y="5112"/>
                <a:ext cx="7306" cy="1525"/>
              </a:xfrm>
              <a:custGeom>
                <a:avLst/>
                <a:gdLst>
                  <a:gd name="T0" fmla="*/ 7303 w 7306"/>
                  <a:gd name="T1" fmla="+- 0 5111 5111"/>
                  <a:gd name="T2" fmla="*/ 5111 h 1527"/>
                  <a:gd name="T3" fmla="*/ 5590 w 7306"/>
                  <a:gd name="T4" fmla="+- 0 5412 5111"/>
                  <a:gd name="T5" fmla="*/ 5412 h 1527"/>
                  <a:gd name="T6" fmla="*/ 3977 w 7306"/>
                  <a:gd name="T7" fmla="+- 0 5721 5111"/>
                  <a:gd name="T8" fmla="*/ 5721 h 1527"/>
                  <a:gd name="T9" fmla="*/ 2442 w 7306"/>
                  <a:gd name="T10" fmla="+- 0 6042 5111"/>
                  <a:gd name="T11" fmla="*/ 6042 h 1527"/>
                  <a:gd name="T12" fmla="*/ 1696 w 7306"/>
                  <a:gd name="T13" fmla="+- 0 6209 5111"/>
                  <a:gd name="T14" fmla="*/ 6209 h 1527"/>
                  <a:gd name="T15" fmla="*/ 961 w 7306"/>
                  <a:gd name="T16" fmla="+- 0 6381 5111"/>
                  <a:gd name="T17" fmla="*/ 6381 h 1527"/>
                  <a:gd name="T18" fmla="*/ 233 w 7306"/>
                  <a:gd name="T19" fmla="+- 0 6560 5111"/>
                  <a:gd name="T20" fmla="*/ 6560 h 1527"/>
                  <a:gd name="T21" fmla="*/ 0 w 7306"/>
                  <a:gd name="T22" fmla="+- 0 6620 5111"/>
                  <a:gd name="T23" fmla="*/ 6620 h 1527"/>
                  <a:gd name="T24" fmla="*/ 0 w 7306"/>
                  <a:gd name="T25" fmla="+- 0 6638 5111"/>
                  <a:gd name="T26" fmla="*/ 6638 h 1527"/>
                  <a:gd name="T27" fmla="*/ 238 w 7306"/>
                  <a:gd name="T28" fmla="+- 0 6577 5111"/>
                  <a:gd name="T29" fmla="*/ 6577 h 1527"/>
                  <a:gd name="T30" fmla="*/ 965 w 7306"/>
                  <a:gd name="T31" fmla="+- 0 6398 5111"/>
                  <a:gd name="T32" fmla="*/ 6398 h 1527"/>
                  <a:gd name="T33" fmla="*/ 1700 w 7306"/>
                  <a:gd name="T34" fmla="+- 0 6226 5111"/>
                  <a:gd name="T35" fmla="*/ 6226 h 1527"/>
                  <a:gd name="T36" fmla="*/ 2446 w 7306"/>
                  <a:gd name="T37" fmla="+- 0 6059 5111"/>
                  <a:gd name="T38" fmla="*/ 6059 h 1527"/>
                  <a:gd name="T39" fmla="*/ 3981 w 7306"/>
                  <a:gd name="T40" fmla="+- 0 5738 5111"/>
                  <a:gd name="T41" fmla="*/ 5738 h 1527"/>
                  <a:gd name="T42" fmla="*/ 5593 w 7306"/>
                  <a:gd name="T43" fmla="+- 0 5430 5111"/>
                  <a:gd name="T44" fmla="*/ 5430 h 1527"/>
                  <a:gd name="T45" fmla="*/ 7306 w 7306"/>
                  <a:gd name="T46" fmla="+- 0 5128 5111"/>
                  <a:gd name="T47" fmla="*/ 5128 h 1527"/>
                  <a:gd name="T48" fmla="*/ 7303 w 7306"/>
                  <a:gd name="T49" fmla="+- 0 5111 5111"/>
                  <a:gd name="T50" fmla="*/ 5111 h 152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Lst>
                <a:rect l="0" t="0" r="r" b="b"/>
                <a:pathLst>
                  <a:path w="7306" h="1527">
                    <a:moveTo>
                      <a:pt x="7303" y="0"/>
                    </a:moveTo>
                    <a:lnTo>
                      <a:pt x="5590" y="301"/>
                    </a:lnTo>
                    <a:lnTo>
                      <a:pt x="3977" y="610"/>
                    </a:lnTo>
                    <a:lnTo>
                      <a:pt x="2442" y="931"/>
                    </a:lnTo>
                    <a:lnTo>
                      <a:pt x="1696" y="1098"/>
                    </a:lnTo>
                    <a:lnTo>
                      <a:pt x="961" y="1270"/>
                    </a:lnTo>
                    <a:lnTo>
                      <a:pt x="233" y="1449"/>
                    </a:lnTo>
                    <a:lnTo>
                      <a:pt x="0" y="1509"/>
                    </a:lnTo>
                    <a:lnTo>
                      <a:pt x="0" y="1527"/>
                    </a:lnTo>
                    <a:lnTo>
                      <a:pt x="238" y="1466"/>
                    </a:lnTo>
                    <a:lnTo>
                      <a:pt x="965" y="1287"/>
                    </a:lnTo>
                    <a:lnTo>
                      <a:pt x="1700" y="1115"/>
                    </a:lnTo>
                    <a:lnTo>
                      <a:pt x="2446" y="948"/>
                    </a:lnTo>
                    <a:lnTo>
                      <a:pt x="3981" y="627"/>
                    </a:lnTo>
                    <a:lnTo>
                      <a:pt x="5593" y="319"/>
                    </a:lnTo>
                    <a:lnTo>
                      <a:pt x="7306" y="17"/>
                    </a:lnTo>
                    <a:lnTo>
                      <a:pt x="7303"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49" name="Group 53"/>
            <p:cNvGrpSpPr>
              <a:grpSpLocks/>
            </p:cNvGrpSpPr>
            <p:nvPr userDrawn="1"/>
          </p:nvGrpSpPr>
          <p:grpSpPr bwMode="auto">
            <a:xfrm>
              <a:off x="0" y="5115"/>
              <a:ext cx="7305" cy="1737"/>
              <a:chOff x="0" y="5115"/>
              <a:chExt cx="7305" cy="1737"/>
            </a:xfrm>
          </p:grpSpPr>
          <p:sp>
            <p:nvSpPr>
              <p:cNvPr id="81" name="Freeform 85"/>
              <p:cNvSpPr>
                <a:spLocks/>
              </p:cNvSpPr>
              <p:nvPr userDrawn="1"/>
            </p:nvSpPr>
            <p:spPr bwMode="auto">
              <a:xfrm>
                <a:off x="0" y="5116"/>
                <a:ext cx="7306" cy="1735"/>
              </a:xfrm>
              <a:custGeom>
                <a:avLst/>
                <a:gdLst>
                  <a:gd name="T0" fmla="*/ 7304 w 7305"/>
                  <a:gd name="T1" fmla="+- 0 5115 5115"/>
                  <a:gd name="T2" fmla="*/ 5115 h 1737"/>
                  <a:gd name="T3" fmla="*/ 6434 w 7305"/>
                  <a:gd name="T4" fmla="+- 0 5267 5115"/>
                  <a:gd name="T5" fmla="*/ 5267 h 1737"/>
                  <a:gd name="T6" fmla="*/ 5594 w 7305"/>
                  <a:gd name="T7" fmla="+- 0 5424 5115"/>
                  <a:gd name="T8" fmla="*/ 5424 h 1737"/>
                  <a:gd name="T9" fmla="*/ 4781 w 7305"/>
                  <a:gd name="T10" fmla="+- 0 5587 5115"/>
                  <a:gd name="T11" fmla="*/ 5587 h 1737"/>
                  <a:gd name="T12" fmla="*/ 3992 w 7305"/>
                  <a:gd name="T13" fmla="+- 0 5757 5115"/>
                  <a:gd name="T14" fmla="*/ 5757 h 1737"/>
                  <a:gd name="T15" fmla="*/ 3225 w 7305"/>
                  <a:gd name="T16" fmla="+- 0 5935 5115"/>
                  <a:gd name="T17" fmla="*/ 5935 h 1737"/>
                  <a:gd name="T18" fmla="*/ 2476 w 7305"/>
                  <a:gd name="T19" fmla="+- 0 6121 5115"/>
                  <a:gd name="T20" fmla="*/ 6121 h 1737"/>
                  <a:gd name="T21" fmla="*/ 1742 w 7305"/>
                  <a:gd name="T22" fmla="+- 0 6316 5115"/>
                  <a:gd name="T23" fmla="*/ 6316 h 1737"/>
                  <a:gd name="T24" fmla="*/ 1022 w 7305"/>
                  <a:gd name="T25" fmla="+- 0 6523 5115"/>
                  <a:gd name="T26" fmla="*/ 6523 h 1737"/>
                  <a:gd name="T27" fmla="*/ 312 w 7305"/>
                  <a:gd name="T28" fmla="+- 0 6740 5115"/>
                  <a:gd name="T29" fmla="*/ 6740 h 1737"/>
                  <a:gd name="T30" fmla="*/ 0 w 7305"/>
                  <a:gd name="T31" fmla="+- 0 6843 5115"/>
                  <a:gd name="T32" fmla="*/ 6843 h 1737"/>
                  <a:gd name="T33" fmla="*/ 0 w 7305"/>
                  <a:gd name="T34" fmla="+- 0 6852 5115"/>
                  <a:gd name="T35" fmla="*/ 6852 h 1737"/>
                  <a:gd name="T36" fmla="*/ 315 w 7305"/>
                  <a:gd name="T37" fmla="+- 0 6749 5115"/>
                  <a:gd name="T38" fmla="*/ 6749 h 1737"/>
                  <a:gd name="T39" fmla="*/ 1025 w 7305"/>
                  <a:gd name="T40" fmla="+- 0 6531 5115"/>
                  <a:gd name="T41" fmla="*/ 6531 h 1737"/>
                  <a:gd name="T42" fmla="*/ 1745 w 7305"/>
                  <a:gd name="T43" fmla="+- 0 6325 5115"/>
                  <a:gd name="T44" fmla="*/ 6325 h 1737"/>
                  <a:gd name="T45" fmla="*/ 2478 w 7305"/>
                  <a:gd name="T46" fmla="+- 0 6129 5115"/>
                  <a:gd name="T47" fmla="*/ 6129 h 1737"/>
                  <a:gd name="T48" fmla="*/ 3227 w 7305"/>
                  <a:gd name="T49" fmla="+- 0 5943 5115"/>
                  <a:gd name="T50" fmla="*/ 5943 h 1737"/>
                  <a:gd name="T51" fmla="*/ 3994 w 7305"/>
                  <a:gd name="T52" fmla="+- 0 5766 5115"/>
                  <a:gd name="T53" fmla="*/ 5766 h 1737"/>
                  <a:gd name="T54" fmla="*/ 4783 w 7305"/>
                  <a:gd name="T55" fmla="+- 0 5596 5115"/>
                  <a:gd name="T56" fmla="*/ 5596 h 1737"/>
                  <a:gd name="T57" fmla="*/ 5596 w 7305"/>
                  <a:gd name="T58" fmla="+- 0 5433 5115"/>
                  <a:gd name="T59" fmla="*/ 5433 h 1737"/>
                  <a:gd name="T60" fmla="*/ 6436 w 7305"/>
                  <a:gd name="T61" fmla="+- 0 5276 5115"/>
                  <a:gd name="T62" fmla="*/ 5276 h 1737"/>
                  <a:gd name="T63" fmla="*/ 7305 w 7305"/>
                  <a:gd name="T64" fmla="+- 0 5124 5115"/>
                  <a:gd name="T65" fmla="*/ 5124 h 1737"/>
                  <a:gd name="T66" fmla="*/ 7304 w 7305"/>
                  <a:gd name="T67" fmla="+- 0 5115 5115"/>
                  <a:gd name="T68" fmla="*/ 5115 h 173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05" h="1737">
                    <a:moveTo>
                      <a:pt x="7304" y="0"/>
                    </a:moveTo>
                    <a:lnTo>
                      <a:pt x="6434" y="152"/>
                    </a:lnTo>
                    <a:lnTo>
                      <a:pt x="5594" y="309"/>
                    </a:lnTo>
                    <a:lnTo>
                      <a:pt x="4781" y="472"/>
                    </a:lnTo>
                    <a:lnTo>
                      <a:pt x="3992" y="642"/>
                    </a:lnTo>
                    <a:lnTo>
                      <a:pt x="3225" y="820"/>
                    </a:lnTo>
                    <a:lnTo>
                      <a:pt x="2476" y="1006"/>
                    </a:lnTo>
                    <a:lnTo>
                      <a:pt x="1742" y="1201"/>
                    </a:lnTo>
                    <a:lnTo>
                      <a:pt x="1022" y="1408"/>
                    </a:lnTo>
                    <a:lnTo>
                      <a:pt x="312" y="1625"/>
                    </a:lnTo>
                    <a:lnTo>
                      <a:pt x="0" y="1728"/>
                    </a:lnTo>
                    <a:lnTo>
                      <a:pt x="0" y="1737"/>
                    </a:lnTo>
                    <a:lnTo>
                      <a:pt x="315" y="1634"/>
                    </a:lnTo>
                    <a:lnTo>
                      <a:pt x="1025" y="1416"/>
                    </a:lnTo>
                    <a:lnTo>
                      <a:pt x="1745" y="1210"/>
                    </a:lnTo>
                    <a:lnTo>
                      <a:pt x="2478" y="1014"/>
                    </a:lnTo>
                    <a:lnTo>
                      <a:pt x="3227" y="828"/>
                    </a:lnTo>
                    <a:lnTo>
                      <a:pt x="3994" y="651"/>
                    </a:lnTo>
                    <a:lnTo>
                      <a:pt x="4783" y="481"/>
                    </a:lnTo>
                    <a:lnTo>
                      <a:pt x="5596" y="318"/>
                    </a:lnTo>
                    <a:lnTo>
                      <a:pt x="6436" y="161"/>
                    </a:lnTo>
                    <a:lnTo>
                      <a:pt x="7305" y="9"/>
                    </a:lnTo>
                    <a:lnTo>
                      <a:pt x="7304"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0" name="Group 54"/>
            <p:cNvGrpSpPr>
              <a:grpSpLocks/>
            </p:cNvGrpSpPr>
            <p:nvPr userDrawn="1"/>
          </p:nvGrpSpPr>
          <p:grpSpPr bwMode="auto">
            <a:xfrm>
              <a:off x="0" y="5115"/>
              <a:ext cx="7305" cy="2143"/>
              <a:chOff x="0" y="5115"/>
              <a:chExt cx="7305" cy="2143"/>
            </a:xfrm>
          </p:grpSpPr>
          <p:sp>
            <p:nvSpPr>
              <p:cNvPr id="80" name="Freeform 84"/>
              <p:cNvSpPr>
                <a:spLocks/>
              </p:cNvSpPr>
              <p:nvPr userDrawn="1"/>
            </p:nvSpPr>
            <p:spPr bwMode="auto">
              <a:xfrm>
                <a:off x="0" y="5116"/>
                <a:ext cx="7306" cy="2144"/>
              </a:xfrm>
              <a:custGeom>
                <a:avLst/>
                <a:gdLst>
                  <a:gd name="T0" fmla="*/ 7304 w 7305"/>
                  <a:gd name="T1" fmla="+- 0 5115 5115"/>
                  <a:gd name="T2" fmla="*/ 5115 h 2143"/>
                  <a:gd name="T3" fmla="*/ 6436 w 7305"/>
                  <a:gd name="T4" fmla="+- 0 5270 5115"/>
                  <a:gd name="T5" fmla="*/ 5270 h 2143"/>
                  <a:gd name="T6" fmla="*/ 5603 w 7305"/>
                  <a:gd name="T7" fmla="+- 0 5437 5115"/>
                  <a:gd name="T8" fmla="*/ 5437 h 2143"/>
                  <a:gd name="T9" fmla="*/ 4800 w 7305"/>
                  <a:gd name="T10" fmla="+- 0 5616 5115"/>
                  <a:gd name="T11" fmla="*/ 5616 h 2143"/>
                  <a:gd name="T12" fmla="*/ 4027 w 7305"/>
                  <a:gd name="T13" fmla="+- 0 5808 5115"/>
                  <a:gd name="T14" fmla="*/ 5808 h 2143"/>
                  <a:gd name="T15" fmla="*/ 3280 w 7305"/>
                  <a:gd name="T16" fmla="+- 0 6015 5115"/>
                  <a:gd name="T17" fmla="*/ 6015 h 2143"/>
                  <a:gd name="T18" fmla="*/ 2557 w 7305"/>
                  <a:gd name="T19" fmla="+- 0 6238 5115"/>
                  <a:gd name="T20" fmla="*/ 6238 h 2143"/>
                  <a:gd name="T21" fmla="*/ 1855 w 7305"/>
                  <a:gd name="T22" fmla="+- 0 6479 5115"/>
                  <a:gd name="T23" fmla="*/ 6479 h 2143"/>
                  <a:gd name="T24" fmla="*/ 1171 w 7305"/>
                  <a:gd name="T25" fmla="+- 0 6738 5115"/>
                  <a:gd name="T26" fmla="*/ 6738 h 2143"/>
                  <a:gd name="T27" fmla="*/ 503 w 7305"/>
                  <a:gd name="T28" fmla="+- 0 7017 5115"/>
                  <a:gd name="T29" fmla="*/ 7017 h 2143"/>
                  <a:gd name="T30" fmla="*/ 0 w 7305"/>
                  <a:gd name="T31" fmla="+- 0 7248 5115"/>
                  <a:gd name="T32" fmla="*/ 7248 h 2143"/>
                  <a:gd name="T33" fmla="*/ 0 w 7305"/>
                  <a:gd name="T34" fmla="+- 0 7258 5115"/>
                  <a:gd name="T35" fmla="*/ 7258 h 2143"/>
                  <a:gd name="T36" fmla="*/ 506 w 7305"/>
                  <a:gd name="T37" fmla="+- 0 7025 5115"/>
                  <a:gd name="T38" fmla="*/ 7025 h 2143"/>
                  <a:gd name="T39" fmla="*/ 1174 w 7305"/>
                  <a:gd name="T40" fmla="+- 0 6747 5115"/>
                  <a:gd name="T41" fmla="*/ 6747 h 2143"/>
                  <a:gd name="T42" fmla="*/ 1858 w 7305"/>
                  <a:gd name="T43" fmla="+- 0 6487 5115"/>
                  <a:gd name="T44" fmla="*/ 6487 h 2143"/>
                  <a:gd name="T45" fmla="*/ 2560 w 7305"/>
                  <a:gd name="T46" fmla="+- 0 6247 5115"/>
                  <a:gd name="T47" fmla="*/ 6247 h 2143"/>
                  <a:gd name="T48" fmla="*/ 3283 w 7305"/>
                  <a:gd name="T49" fmla="+- 0 6024 5115"/>
                  <a:gd name="T50" fmla="*/ 6024 h 2143"/>
                  <a:gd name="T51" fmla="*/ 4029 w 7305"/>
                  <a:gd name="T52" fmla="+- 0 5816 5115"/>
                  <a:gd name="T53" fmla="*/ 5816 h 2143"/>
                  <a:gd name="T54" fmla="*/ 4802 w 7305"/>
                  <a:gd name="T55" fmla="+- 0 5624 5115"/>
                  <a:gd name="T56" fmla="*/ 5624 h 2143"/>
                  <a:gd name="T57" fmla="*/ 5604 w 7305"/>
                  <a:gd name="T58" fmla="+- 0 5445 5115"/>
                  <a:gd name="T59" fmla="*/ 5445 h 2143"/>
                  <a:gd name="T60" fmla="*/ 6438 w 7305"/>
                  <a:gd name="T61" fmla="+- 0 5279 5115"/>
                  <a:gd name="T62" fmla="*/ 5279 h 2143"/>
                  <a:gd name="T63" fmla="*/ 7305 w 7305"/>
                  <a:gd name="T64" fmla="+- 0 5124 5115"/>
                  <a:gd name="T65" fmla="*/ 5124 h 2143"/>
                  <a:gd name="T66" fmla="*/ 7304 w 7305"/>
                  <a:gd name="T67" fmla="+- 0 5115 5115"/>
                  <a:gd name="T68" fmla="*/ 5115 h 214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05" h="2143">
                    <a:moveTo>
                      <a:pt x="7304" y="0"/>
                    </a:moveTo>
                    <a:lnTo>
                      <a:pt x="6436" y="155"/>
                    </a:lnTo>
                    <a:lnTo>
                      <a:pt x="5603" y="322"/>
                    </a:lnTo>
                    <a:lnTo>
                      <a:pt x="4800" y="501"/>
                    </a:lnTo>
                    <a:lnTo>
                      <a:pt x="4027" y="693"/>
                    </a:lnTo>
                    <a:lnTo>
                      <a:pt x="3280" y="900"/>
                    </a:lnTo>
                    <a:lnTo>
                      <a:pt x="2557" y="1123"/>
                    </a:lnTo>
                    <a:lnTo>
                      <a:pt x="1855" y="1364"/>
                    </a:lnTo>
                    <a:lnTo>
                      <a:pt x="1171" y="1623"/>
                    </a:lnTo>
                    <a:lnTo>
                      <a:pt x="503" y="1902"/>
                    </a:lnTo>
                    <a:lnTo>
                      <a:pt x="0" y="2133"/>
                    </a:lnTo>
                    <a:lnTo>
                      <a:pt x="0" y="2143"/>
                    </a:lnTo>
                    <a:lnTo>
                      <a:pt x="506" y="1910"/>
                    </a:lnTo>
                    <a:lnTo>
                      <a:pt x="1174" y="1632"/>
                    </a:lnTo>
                    <a:lnTo>
                      <a:pt x="1858" y="1372"/>
                    </a:lnTo>
                    <a:lnTo>
                      <a:pt x="2560" y="1132"/>
                    </a:lnTo>
                    <a:lnTo>
                      <a:pt x="3283" y="909"/>
                    </a:lnTo>
                    <a:lnTo>
                      <a:pt x="4029" y="701"/>
                    </a:lnTo>
                    <a:lnTo>
                      <a:pt x="4802" y="509"/>
                    </a:lnTo>
                    <a:lnTo>
                      <a:pt x="5604" y="330"/>
                    </a:lnTo>
                    <a:lnTo>
                      <a:pt x="6438" y="164"/>
                    </a:lnTo>
                    <a:lnTo>
                      <a:pt x="7305" y="9"/>
                    </a:lnTo>
                    <a:lnTo>
                      <a:pt x="7304"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1" name="Group 55"/>
            <p:cNvGrpSpPr>
              <a:grpSpLocks/>
            </p:cNvGrpSpPr>
            <p:nvPr userDrawn="1"/>
          </p:nvGrpSpPr>
          <p:grpSpPr bwMode="auto">
            <a:xfrm>
              <a:off x="0" y="5111"/>
              <a:ext cx="7306" cy="1952"/>
              <a:chOff x="0" y="5111"/>
              <a:chExt cx="7306" cy="1952"/>
            </a:xfrm>
          </p:grpSpPr>
          <p:sp>
            <p:nvSpPr>
              <p:cNvPr id="79" name="Freeform 83"/>
              <p:cNvSpPr>
                <a:spLocks/>
              </p:cNvSpPr>
              <p:nvPr userDrawn="1"/>
            </p:nvSpPr>
            <p:spPr bwMode="auto">
              <a:xfrm>
                <a:off x="0" y="5112"/>
                <a:ext cx="7306" cy="1949"/>
              </a:xfrm>
              <a:custGeom>
                <a:avLst/>
                <a:gdLst>
                  <a:gd name="T0" fmla="*/ 7303 w 7306"/>
                  <a:gd name="T1" fmla="+- 0 5111 5111"/>
                  <a:gd name="T2" fmla="*/ 5111 h 1952"/>
                  <a:gd name="T3" fmla="*/ 6434 w 7306"/>
                  <a:gd name="T4" fmla="+- 0 5265 5111"/>
                  <a:gd name="T5" fmla="*/ 5265 h 1952"/>
                  <a:gd name="T6" fmla="*/ 5597 w 7306"/>
                  <a:gd name="T7" fmla="+- 0 5427 5111"/>
                  <a:gd name="T8" fmla="*/ 5427 h 1952"/>
                  <a:gd name="T9" fmla="*/ 4789 w 7306"/>
                  <a:gd name="T10" fmla="+- 0 5598 5111"/>
                  <a:gd name="T11" fmla="*/ 5598 h 1952"/>
                  <a:gd name="T12" fmla="*/ 4008 w 7306"/>
                  <a:gd name="T13" fmla="+- 0 5780 5111"/>
                  <a:gd name="T14" fmla="*/ 5780 h 1952"/>
                  <a:gd name="T15" fmla="*/ 3250 w 7306"/>
                  <a:gd name="T16" fmla="+- 0 5974 5111"/>
                  <a:gd name="T17" fmla="*/ 5974 h 1952"/>
                  <a:gd name="T18" fmla="*/ 2513 w 7306"/>
                  <a:gd name="T19" fmla="+- 0 6180 5111"/>
                  <a:gd name="T20" fmla="*/ 6180 h 1952"/>
                  <a:gd name="T21" fmla="*/ 1794 w 7306"/>
                  <a:gd name="T22" fmla="+- 0 6400 5111"/>
                  <a:gd name="T23" fmla="*/ 6400 h 1952"/>
                  <a:gd name="T24" fmla="*/ 1091 w 7306"/>
                  <a:gd name="T25" fmla="+- 0 6635 5111"/>
                  <a:gd name="T26" fmla="*/ 6635 h 1952"/>
                  <a:gd name="T27" fmla="*/ 401 w 7306"/>
                  <a:gd name="T28" fmla="+- 0 6886 5111"/>
                  <a:gd name="T29" fmla="*/ 6886 h 1952"/>
                  <a:gd name="T30" fmla="*/ 0 w 7306"/>
                  <a:gd name="T31" fmla="+- 0 7044 5111"/>
                  <a:gd name="T32" fmla="*/ 7044 h 1952"/>
                  <a:gd name="T33" fmla="*/ 0 w 7306"/>
                  <a:gd name="T34" fmla="+- 0 7063 5111"/>
                  <a:gd name="T35" fmla="*/ 7063 h 1952"/>
                  <a:gd name="T36" fmla="*/ 407 w 7306"/>
                  <a:gd name="T37" fmla="+- 0 6902 5111"/>
                  <a:gd name="T38" fmla="*/ 6902 h 1952"/>
                  <a:gd name="T39" fmla="*/ 1097 w 7306"/>
                  <a:gd name="T40" fmla="+- 0 6652 5111"/>
                  <a:gd name="T41" fmla="*/ 6652 h 1952"/>
                  <a:gd name="T42" fmla="*/ 1800 w 7306"/>
                  <a:gd name="T43" fmla="+- 0 6417 5111"/>
                  <a:gd name="T44" fmla="*/ 6417 h 1952"/>
                  <a:gd name="T45" fmla="*/ 2518 w 7306"/>
                  <a:gd name="T46" fmla="+- 0 6197 5111"/>
                  <a:gd name="T47" fmla="*/ 6197 h 1952"/>
                  <a:gd name="T48" fmla="*/ 3254 w 7306"/>
                  <a:gd name="T49" fmla="+- 0 5991 5111"/>
                  <a:gd name="T50" fmla="*/ 5991 h 1952"/>
                  <a:gd name="T51" fmla="*/ 4012 w 7306"/>
                  <a:gd name="T52" fmla="+- 0 5797 5111"/>
                  <a:gd name="T53" fmla="*/ 5797 h 1952"/>
                  <a:gd name="T54" fmla="*/ 4793 w 7306"/>
                  <a:gd name="T55" fmla="+- 0 5616 5111"/>
                  <a:gd name="T56" fmla="*/ 5616 h 1952"/>
                  <a:gd name="T57" fmla="*/ 5601 w 7306"/>
                  <a:gd name="T58" fmla="+- 0 5444 5111"/>
                  <a:gd name="T59" fmla="*/ 5444 h 1952"/>
                  <a:gd name="T60" fmla="*/ 6437 w 7306"/>
                  <a:gd name="T61" fmla="+- 0 5282 5111"/>
                  <a:gd name="T62" fmla="*/ 5282 h 1952"/>
                  <a:gd name="T63" fmla="*/ 7306 w 7306"/>
                  <a:gd name="T64" fmla="+- 0 5128 5111"/>
                  <a:gd name="T65" fmla="*/ 5128 h 1952"/>
                  <a:gd name="T66" fmla="*/ 7303 w 7306"/>
                  <a:gd name="T67" fmla="+- 0 5111 5111"/>
                  <a:gd name="T68" fmla="*/ 5111 h 195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06" h="1952">
                    <a:moveTo>
                      <a:pt x="7303" y="0"/>
                    </a:moveTo>
                    <a:lnTo>
                      <a:pt x="6434" y="154"/>
                    </a:lnTo>
                    <a:lnTo>
                      <a:pt x="5597" y="316"/>
                    </a:lnTo>
                    <a:lnTo>
                      <a:pt x="4789" y="487"/>
                    </a:lnTo>
                    <a:lnTo>
                      <a:pt x="4008" y="669"/>
                    </a:lnTo>
                    <a:lnTo>
                      <a:pt x="3250" y="863"/>
                    </a:lnTo>
                    <a:lnTo>
                      <a:pt x="2513" y="1069"/>
                    </a:lnTo>
                    <a:lnTo>
                      <a:pt x="1794" y="1289"/>
                    </a:lnTo>
                    <a:lnTo>
                      <a:pt x="1091" y="1524"/>
                    </a:lnTo>
                    <a:lnTo>
                      <a:pt x="401" y="1775"/>
                    </a:lnTo>
                    <a:lnTo>
                      <a:pt x="0" y="1933"/>
                    </a:lnTo>
                    <a:lnTo>
                      <a:pt x="0" y="1952"/>
                    </a:lnTo>
                    <a:lnTo>
                      <a:pt x="407" y="1791"/>
                    </a:lnTo>
                    <a:lnTo>
                      <a:pt x="1097" y="1541"/>
                    </a:lnTo>
                    <a:lnTo>
                      <a:pt x="1800" y="1306"/>
                    </a:lnTo>
                    <a:lnTo>
                      <a:pt x="2518" y="1086"/>
                    </a:lnTo>
                    <a:lnTo>
                      <a:pt x="3254" y="880"/>
                    </a:lnTo>
                    <a:lnTo>
                      <a:pt x="4012" y="686"/>
                    </a:lnTo>
                    <a:lnTo>
                      <a:pt x="4793" y="505"/>
                    </a:lnTo>
                    <a:lnTo>
                      <a:pt x="5601" y="333"/>
                    </a:lnTo>
                    <a:lnTo>
                      <a:pt x="6437" y="171"/>
                    </a:lnTo>
                    <a:lnTo>
                      <a:pt x="7306" y="17"/>
                    </a:lnTo>
                    <a:lnTo>
                      <a:pt x="7303"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2" name="Group 56"/>
            <p:cNvGrpSpPr>
              <a:grpSpLocks/>
            </p:cNvGrpSpPr>
            <p:nvPr userDrawn="1"/>
          </p:nvGrpSpPr>
          <p:grpSpPr bwMode="auto">
            <a:xfrm>
              <a:off x="0" y="2125"/>
              <a:ext cx="6188" cy="2493"/>
              <a:chOff x="0" y="2125"/>
              <a:chExt cx="6188" cy="2493"/>
            </a:xfrm>
          </p:grpSpPr>
          <p:sp>
            <p:nvSpPr>
              <p:cNvPr id="78" name="Freeform 82"/>
              <p:cNvSpPr>
                <a:spLocks/>
              </p:cNvSpPr>
              <p:nvPr userDrawn="1"/>
            </p:nvSpPr>
            <p:spPr bwMode="auto">
              <a:xfrm>
                <a:off x="0" y="2124"/>
                <a:ext cx="6186" cy="2494"/>
              </a:xfrm>
              <a:custGeom>
                <a:avLst/>
                <a:gdLst>
                  <a:gd name="T0" fmla="*/ 5951 w 6188"/>
                  <a:gd name="T1" fmla="+- 0 2246 2125"/>
                  <a:gd name="T2" fmla="*/ 2246 h 2493"/>
                  <a:gd name="T3" fmla="*/ 5576 w 6188"/>
                  <a:gd name="T4" fmla="+- 0 2477 2125"/>
                  <a:gd name="T5" fmla="*/ 2477 h 2493"/>
                  <a:gd name="T6" fmla="*/ 5206 w 6188"/>
                  <a:gd name="T7" fmla="+- 0 2696 2125"/>
                  <a:gd name="T8" fmla="*/ 2696 h 2493"/>
                  <a:gd name="T9" fmla="*/ 4842 w 6188"/>
                  <a:gd name="T10" fmla="+- 0 2903 2125"/>
                  <a:gd name="T11" fmla="*/ 2903 h 2493"/>
                  <a:gd name="T12" fmla="*/ 4483 w 6188"/>
                  <a:gd name="T13" fmla="+- 0 3097 2125"/>
                  <a:gd name="T14" fmla="*/ 3097 h 2493"/>
                  <a:gd name="T15" fmla="*/ 4130 w 6188"/>
                  <a:gd name="T16" fmla="+- 0 3279 2125"/>
                  <a:gd name="T17" fmla="*/ 3279 h 2493"/>
                  <a:gd name="T18" fmla="*/ 3780 w 6188"/>
                  <a:gd name="T19" fmla="+- 0 3449 2125"/>
                  <a:gd name="T20" fmla="*/ 3449 h 2493"/>
                  <a:gd name="T21" fmla="*/ 3436 w 6188"/>
                  <a:gd name="T22" fmla="+- 0 3607 2125"/>
                  <a:gd name="T23" fmla="*/ 3607 h 2493"/>
                  <a:gd name="T24" fmla="*/ 3095 w 6188"/>
                  <a:gd name="T25" fmla="+- 0 3753 2125"/>
                  <a:gd name="T26" fmla="*/ 3753 h 2493"/>
                  <a:gd name="T27" fmla="*/ 2758 w 6188"/>
                  <a:gd name="T28" fmla="+- 0 3887 2125"/>
                  <a:gd name="T29" fmla="*/ 3887 h 2493"/>
                  <a:gd name="T30" fmla="*/ 2424 w 6188"/>
                  <a:gd name="T31" fmla="+- 0 4008 2125"/>
                  <a:gd name="T32" fmla="*/ 4008 h 2493"/>
                  <a:gd name="T33" fmla="*/ 2093 w 6188"/>
                  <a:gd name="T34" fmla="+- 0 4117 2125"/>
                  <a:gd name="T35" fmla="*/ 4117 h 2493"/>
                  <a:gd name="T36" fmla="*/ 1765 w 6188"/>
                  <a:gd name="T37" fmla="+- 0 4214 2125"/>
                  <a:gd name="T38" fmla="*/ 4214 h 2493"/>
                  <a:gd name="T39" fmla="*/ 1440 w 6188"/>
                  <a:gd name="T40" fmla="+- 0 4299 2125"/>
                  <a:gd name="T41" fmla="*/ 4299 h 2493"/>
                  <a:gd name="T42" fmla="*/ 1116 w 6188"/>
                  <a:gd name="T43" fmla="+- 0 4372 2125"/>
                  <a:gd name="T44" fmla="*/ 4372 h 2493"/>
                  <a:gd name="T45" fmla="*/ 794 w 6188"/>
                  <a:gd name="T46" fmla="+- 0 4432 2125"/>
                  <a:gd name="T47" fmla="*/ 4432 h 2493"/>
                  <a:gd name="T48" fmla="*/ 474 w 6188"/>
                  <a:gd name="T49" fmla="+- 0 4481 2125"/>
                  <a:gd name="T50" fmla="*/ 4481 h 2493"/>
                  <a:gd name="T51" fmla="*/ 154 w 6188"/>
                  <a:gd name="T52" fmla="+- 0 4517 2125"/>
                  <a:gd name="T53" fmla="*/ 4517 h 2493"/>
                  <a:gd name="T54" fmla="*/ 0 w 6188"/>
                  <a:gd name="T55" fmla="+- 0 4619 2125"/>
                  <a:gd name="T56" fmla="*/ 4619 h 2493"/>
                  <a:gd name="T57" fmla="*/ 324 w 6188"/>
                  <a:gd name="T58" fmla="+- 0 4588 2125"/>
                  <a:gd name="T59" fmla="*/ 4588 h 2493"/>
                  <a:gd name="T60" fmla="*/ 647 w 6188"/>
                  <a:gd name="T61" fmla="+- 0 4545 2125"/>
                  <a:gd name="T62" fmla="*/ 4545 h 2493"/>
                  <a:gd name="T63" fmla="*/ 971 w 6188"/>
                  <a:gd name="T64" fmla="+- 0 4490 2125"/>
                  <a:gd name="T65" fmla="*/ 4490 h 2493"/>
                  <a:gd name="T66" fmla="*/ 1297 w 6188"/>
                  <a:gd name="T67" fmla="+- 0 4423 2125"/>
                  <a:gd name="T68" fmla="*/ 4423 h 2493"/>
                  <a:gd name="T69" fmla="*/ 1624 w 6188"/>
                  <a:gd name="T70" fmla="+- 0 4343 2125"/>
                  <a:gd name="T71" fmla="*/ 4343 h 2493"/>
                  <a:gd name="T72" fmla="*/ 1954 w 6188"/>
                  <a:gd name="T73" fmla="+- 0 4252 2125"/>
                  <a:gd name="T74" fmla="*/ 4252 h 2493"/>
                  <a:gd name="T75" fmla="*/ 2286 w 6188"/>
                  <a:gd name="T76" fmla="+- 0 4148 2125"/>
                  <a:gd name="T77" fmla="*/ 4148 h 2493"/>
                  <a:gd name="T78" fmla="*/ 2621 w 6188"/>
                  <a:gd name="T79" fmla="+- 0 4032 2125"/>
                  <a:gd name="T80" fmla="*/ 4032 h 2493"/>
                  <a:gd name="T81" fmla="*/ 2958 w 6188"/>
                  <a:gd name="T82" fmla="+- 0 3903 2125"/>
                  <a:gd name="T83" fmla="*/ 3903 h 2493"/>
                  <a:gd name="T84" fmla="*/ 3299 w 6188"/>
                  <a:gd name="T85" fmla="+- 0 3763 2125"/>
                  <a:gd name="T86" fmla="*/ 3763 h 2493"/>
                  <a:gd name="T87" fmla="*/ 3644 w 6188"/>
                  <a:gd name="T88" fmla="+- 0 3610 2125"/>
                  <a:gd name="T89" fmla="*/ 3610 h 2493"/>
                  <a:gd name="T90" fmla="*/ 3993 w 6188"/>
                  <a:gd name="T91" fmla="+- 0 3445 2125"/>
                  <a:gd name="T92" fmla="*/ 3445 h 2493"/>
                  <a:gd name="T93" fmla="*/ 4346 w 6188"/>
                  <a:gd name="T94" fmla="+- 0 3268 2125"/>
                  <a:gd name="T95" fmla="*/ 3268 h 2493"/>
                  <a:gd name="T96" fmla="*/ 4704 w 6188"/>
                  <a:gd name="T97" fmla="+- 0 3079 2125"/>
                  <a:gd name="T98" fmla="*/ 3079 h 2493"/>
                  <a:gd name="T99" fmla="*/ 5067 w 6188"/>
                  <a:gd name="T100" fmla="+- 0 2877 2125"/>
                  <a:gd name="T101" fmla="*/ 2877 h 2493"/>
                  <a:gd name="T102" fmla="*/ 5435 w 6188"/>
                  <a:gd name="T103" fmla="+- 0 2663 2125"/>
                  <a:gd name="T104" fmla="*/ 2663 h 2493"/>
                  <a:gd name="T105" fmla="*/ 5809 w 6188"/>
                  <a:gd name="T106" fmla="+- 0 2438 2125"/>
                  <a:gd name="T107" fmla="*/ 2438 h 2493"/>
                  <a:gd name="T108" fmla="*/ 6188 w 6188"/>
                  <a:gd name="T109" fmla="+- 0 2200 2125"/>
                  <a:gd name="T110" fmla="*/ 2200 h 249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Lst>
                <a:rect l="0" t="0" r="r" b="b"/>
                <a:pathLst>
                  <a:path w="6188" h="2493">
                    <a:moveTo>
                      <a:pt x="6141" y="0"/>
                    </a:moveTo>
                    <a:lnTo>
                      <a:pt x="5951" y="121"/>
                    </a:lnTo>
                    <a:lnTo>
                      <a:pt x="5763" y="238"/>
                    </a:lnTo>
                    <a:lnTo>
                      <a:pt x="5576" y="352"/>
                    </a:lnTo>
                    <a:lnTo>
                      <a:pt x="5390" y="463"/>
                    </a:lnTo>
                    <a:lnTo>
                      <a:pt x="5206" y="571"/>
                    </a:lnTo>
                    <a:lnTo>
                      <a:pt x="5023" y="676"/>
                    </a:lnTo>
                    <a:lnTo>
                      <a:pt x="4842" y="778"/>
                    </a:lnTo>
                    <a:lnTo>
                      <a:pt x="4662" y="876"/>
                    </a:lnTo>
                    <a:lnTo>
                      <a:pt x="4483" y="972"/>
                    </a:lnTo>
                    <a:lnTo>
                      <a:pt x="4306" y="1065"/>
                    </a:lnTo>
                    <a:lnTo>
                      <a:pt x="4130" y="1154"/>
                    </a:lnTo>
                    <a:lnTo>
                      <a:pt x="3954" y="1241"/>
                    </a:lnTo>
                    <a:lnTo>
                      <a:pt x="3780" y="1324"/>
                    </a:lnTo>
                    <a:lnTo>
                      <a:pt x="3608" y="1405"/>
                    </a:lnTo>
                    <a:lnTo>
                      <a:pt x="3436" y="1482"/>
                    </a:lnTo>
                    <a:lnTo>
                      <a:pt x="3265" y="1557"/>
                    </a:lnTo>
                    <a:lnTo>
                      <a:pt x="3095" y="1628"/>
                    </a:lnTo>
                    <a:lnTo>
                      <a:pt x="2926" y="1696"/>
                    </a:lnTo>
                    <a:lnTo>
                      <a:pt x="2758" y="1762"/>
                    </a:lnTo>
                    <a:lnTo>
                      <a:pt x="2591" y="1824"/>
                    </a:lnTo>
                    <a:lnTo>
                      <a:pt x="2424" y="1883"/>
                    </a:lnTo>
                    <a:lnTo>
                      <a:pt x="2258" y="1939"/>
                    </a:lnTo>
                    <a:lnTo>
                      <a:pt x="2093" y="1992"/>
                    </a:lnTo>
                    <a:lnTo>
                      <a:pt x="1929" y="2042"/>
                    </a:lnTo>
                    <a:lnTo>
                      <a:pt x="1765" y="2089"/>
                    </a:lnTo>
                    <a:lnTo>
                      <a:pt x="1602" y="2133"/>
                    </a:lnTo>
                    <a:lnTo>
                      <a:pt x="1440" y="2174"/>
                    </a:lnTo>
                    <a:lnTo>
                      <a:pt x="1278" y="2212"/>
                    </a:lnTo>
                    <a:lnTo>
                      <a:pt x="1116" y="2247"/>
                    </a:lnTo>
                    <a:lnTo>
                      <a:pt x="955" y="2279"/>
                    </a:lnTo>
                    <a:lnTo>
                      <a:pt x="794" y="2307"/>
                    </a:lnTo>
                    <a:lnTo>
                      <a:pt x="634" y="2333"/>
                    </a:lnTo>
                    <a:lnTo>
                      <a:pt x="474" y="2356"/>
                    </a:lnTo>
                    <a:lnTo>
                      <a:pt x="314" y="2375"/>
                    </a:lnTo>
                    <a:lnTo>
                      <a:pt x="154" y="2392"/>
                    </a:lnTo>
                    <a:lnTo>
                      <a:pt x="0" y="2405"/>
                    </a:lnTo>
                    <a:lnTo>
                      <a:pt x="0" y="2494"/>
                    </a:lnTo>
                    <a:lnTo>
                      <a:pt x="162" y="2480"/>
                    </a:lnTo>
                    <a:lnTo>
                      <a:pt x="324" y="2463"/>
                    </a:lnTo>
                    <a:lnTo>
                      <a:pt x="485" y="2443"/>
                    </a:lnTo>
                    <a:lnTo>
                      <a:pt x="647" y="2420"/>
                    </a:lnTo>
                    <a:lnTo>
                      <a:pt x="809" y="2394"/>
                    </a:lnTo>
                    <a:lnTo>
                      <a:pt x="971" y="2365"/>
                    </a:lnTo>
                    <a:lnTo>
                      <a:pt x="1134" y="2333"/>
                    </a:lnTo>
                    <a:lnTo>
                      <a:pt x="1297" y="2298"/>
                    </a:lnTo>
                    <a:lnTo>
                      <a:pt x="1461" y="2260"/>
                    </a:lnTo>
                    <a:lnTo>
                      <a:pt x="1624" y="2218"/>
                    </a:lnTo>
                    <a:lnTo>
                      <a:pt x="1789" y="2174"/>
                    </a:lnTo>
                    <a:lnTo>
                      <a:pt x="1954" y="2127"/>
                    </a:lnTo>
                    <a:lnTo>
                      <a:pt x="2120" y="2076"/>
                    </a:lnTo>
                    <a:lnTo>
                      <a:pt x="2286" y="2023"/>
                    </a:lnTo>
                    <a:lnTo>
                      <a:pt x="2453" y="1966"/>
                    </a:lnTo>
                    <a:lnTo>
                      <a:pt x="2621" y="1907"/>
                    </a:lnTo>
                    <a:lnTo>
                      <a:pt x="2789" y="1844"/>
                    </a:lnTo>
                    <a:lnTo>
                      <a:pt x="2958" y="1778"/>
                    </a:lnTo>
                    <a:lnTo>
                      <a:pt x="3128" y="1709"/>
                    </a:lnTo>
                    <a:lnTo>
                      <a:pt x="3299" y="1638"/>
                    </a:lnTo>
                    <a:lnTo>
                      <a:pt x="3471" y="1563"/>
                    </a:lnTo>
                    <a:lnTo>
                      <a:pt x="3644" y="1485"/>
                    </a:lnTo>
                    <a:lnTo>
                      <a:pt x="3818" y="1404"/>
                    </a:lnTo>
                    <a:lnTo>
                      <a:pt x="3993" y="1320"/>
                    </a:lnTo>
                    <a:lnTo>
                      <a:pt x="4169" y="1233"/>
                    </a:lnTo>
                    <a:lnTo>
                      <a:pt x="4346" y="1143"/>
                    </a:lnTo>
                    <a:lnTo>
                      <a:pt x="4524" y="1050"/>
                    </a:lnTo>
                    <a:lnTo>
                      <a:pt x="4704" y="954"/>
                    </a:lnTo>
                    <a:lnTo>
                      <a:pt x="4885" y="854"/>
                    </a:lnTo>
                    <a:lnTo>
                      <a:pt x="5067" y="752"/>
                    </a:lnTo>
                    <a:lnTo>
                      <a:pt x="5250" y="647"/>
                    </a:lnTo>
                    <a:lnTo>
                      <a:pt x="5435" y="538"/>
                    </a:lnTo>
                    <a:lnTo>
                      <a:pt x="5621" y="427"/>
                    </a:lnTo>
                    <a:lnTo>
                      <a:pt x="5809" y="313"/>
                    </a:lnTo>
                    <a:lnTo>
                      <a:pt x="5998" y="195"/>
                    </a:lnTo>
                    <a:lnTo>
                      <a:pt x="6188" y="75"/>
                    </a:lnTo>
                    <a:lnTo>
                      <a:pt x="6141"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3" name="Group 57"/>
            <p:cNvGrpSpPr>
              <a:grpSpLocks/>
            </p:cNvGrpSpPr>
            <p:nvPr userDrawn="1"/>
          </p:nvGrpSpPr>
          <p:grpSpPr bwMode="auto">
            <a:xfrm>
              <a:off x="0" y="2148"/>
              <a:ext cx="6174" cy="2898"/>
              <a:chOff x="0" y="2148"/>
              <a:chExt cx="6174" cy="2898"/>
            </a:xfrm>
          </p:grpSpPr>
          <p:sp>
            <p:nvSpPr>
              <p:cNvPr id="77" name="Freeform 81"/>
              <p:cNvSpPr>
                <a:spLocks/>
              </p:cNvSpPr>
              <p:nvPr userDrawn="1"/>
            </p:nvSpPr>
            <p:spPr bwMode="auto">
              <a:xfrm>
                <a:off x="0" y="2148"/>
                <a:ext cx="6173" cy="2898"/>
              </a:xfrm>
              <a:custGeom>
                <a:avLst/>
                <a:gdLst>
                  <a:gd name="T0" fmla="*/ 6155 w 6174"/>
                  <a:gd name="T1" fmla="+- 0 2148 2148"/>
                  <a:gd name="T2" fmla="*/ 2148 h 2898"/>
                  <a:gd name="T3" fmla="*/ 5613 w 6174"/>
                  <a:gd name="T4" fmla="+- 0 2487 2148"/>
                  <a:gd name="T5" fmla="*/ 2487 h 2898"/>
                  <a:gd name="T6" fmla="*/ 5081 w 6174"/>
                  <a:gd name="T7" fmla="+- 0 2807 2148"/>
                  <a:gd name="T8" fmla="*/ 2807 h 2898"/>
                  <a:gd name="T9" fmla="*/ 4558 w 6174"/>
                  <a:gd name="T10" fmla="+- 0 3107 2148"/>
                  <a:gd name="T11" fmla="*/ 3107 h 2898"/>
                  <a:gd name="T12" fmla="*/ 4043 w 6174"/>
                  <a:gd name="T13" fmla="+- 0 3389 2148"/>
                  <a:gd name="T14" fmla="*/ 3389 h 2898"/>
                  <a:gd name="T15" fmla="*/ 3535 w 6174"/>
                  <a:gd name="T16" fmla="+- 0 3653 2148"/>
                  <a:gd name="T17" fmla="*/ 3653 h 2898"/>
                  <a:gd name="T18" fmla="*/ 3033 w 6174"/>
                  <a:gd name="T19" fmla="+- 0 3897 2148"/>
                  <a:gd name="T20" fmla="*/ 3897 h 2898"/>
                  <a:gd name="T21" fmla="*/ 2535 w 6174"/>
                  <a:gd name="T22" fmla="+- 0 4124 2148"/>
                  <a:gd name="T23" fmla="*/ 4124 h 2898"/>
                  <a:gd name="T24" fmla="*/ 2041 w 6174"/>
                  <a:gd name="T25" fmla="+- 0 4332 2148"/>
                  <a:gd name="T26" fmla="*/ 4332 h 2898"/>
                  <a:gd name="T27" fmla="*/ 1550 w 6174"/>
                  <a:gd name="T28" fmla="+- 0 4522 2148"/>
                  <a:gd name="T29" fmla="*/ 4522 h 2898"/>
                  <a:gd name="T30" fmla="*/ 1061 w 6174"/>
                  <a:gd name="T31" fmla="+- 0 4695 2148"/>
                  <a:gd name="T32" fmla="*/ 4695 h 2898"/>
                  <a:gd name="T33" fmla="*/ 572 w 6174"/>
                  <a:gd name="T34" fmla="+- 0 4851 2148"/>
                  <a:gd name="T35" fmla="*/ 4851 h 2898"/>
                  <a:gd name="T36" fmla="*/ 83 w 6174"/>
                  <a:gd name="T37" fmla="+- 0 4989 2148"/>
                  <a:gd name="T38" fmla="*/ 4989 h 2898"/>
                  <a:gd name="T39" fmla="*/ 0 w 6174"/>
                  <a:gd name="T40" fmla="+- 0 5009 2148"/>
                  <a:gd name="T41" fmla="*/ 5009 h 2898"/>
                  <a:gd name="T42" fmla="*/ 0 w 6174"/>
                  <a:gd name="T43" fmla="+- 0 5045 2148"/>
                  <a:gd name="T44" fmla="*/ 5045 h 2898"/>
                  <a:gd name="T45" fmla="*/ 92 w 6174"/>
                  <a:gd name="T46" fmla="+- 0 5023 2148"/>
                  <a:gd name="T47" fmla="*/ 5023 h 2898"/>
                  <a:gd name="T48" fmla="*/ 582 w 6174"/>
                  <a:gd name="T49" fmla="+- 0 4884 2148"/>
                  <a:gd name="T50" fmla="*/ 4884 h 2898"/>
                  <a:gd name="T51" fmla="*/ 1072 w 6174"/>
                  <a:gd name="T52" fmla="+- 0 4729 2148"/>
                  <a:gd name="T53" fmla="*/ 4729 h 2898"/>
                  <a:gd name="T54" fmla="*/ 1562 w 6174"/>
                  <a:gd name="T55" fmla="+- 0 4555 2148"/>
                  <a:gd name="T56" fmla="*/ 4555 h 2898"/>
                  <a:gd name="T57" fmla="*/ 2054 w 6174"/>
                  <a:gd name="T58" fmla="+- 0 4365 2148"/>
                  <a:gd name="T59" fmla="*/ 4365 h 2898"/>
                  <a:gd name="T60" fmla="*/ 2549 w 6174"/>
                  <a:gd name="T61" fmla="+- 0 4156 2148"/>
                  <a:gd name="T62" fmla="*/ 4156 h 2898"/>
                  <a:gd name="T63" fmla="*/ 3048 w 6174"/>
                  <a:gd name="T64" fmla="+- 0 3929 2148"/>
                  <a:gd name="T65" fmla="*/ 3929 h 2898"/>
                  <a:gd name="T66" fmla="*/ 3551 w 6174"/>
                  <a:gd name="T67" fmla="+- 0 3684 2148"/>
                  <a:gd name="T68" fmla="*/ 3684 h 2898"/>
                  <a:gd name="T69" fmla="*/ 4060 w 6174"/>
                  <a:gd name="T70" fmla="+- 0 3420 2148"/>
                  <a:gd name="T71" fmla="*/ 3420 h 2898"/>
                  <a:gd name="T72" fmla="*/ 4576 w 6174"/>
                  <a:gd name="T73" fmla="+- 0 3138 2148"/>
                  <a:gd name="T74" fmla="*/ 3138 h 2898"/>
                  <a:gd name="T75" fmla="*/ 5099 w 6174"/>
                  <a:gd name="T76" fmla="+- 0 2837 2148"/>
                  <a:gd name="T77" fmla="*/ 2837 h 2898"/>
                  <a:gd name="T78" fmla="*/ 5632 w 6174"/>
                  <a:gd name="T79" fmla="+- 0 2517 2148"/>
                  <a:gd name="T80" fmla="*/ 2517 h 2898"/>
                  <a:gd name="T81" fmla="*/ 6174 w 6174"/>
                  <a:gd name="T82" fmla="+- 0 2177 2148"/>
                  <a:gd name="T83" fmla="*/ 2177 h 2898"/>
                  <a:gd name="T84" fmla="*/ 6155 w 6174"/>
                  <a:gd name="T85" fmla="+- 0 2148 2148"/>
                  <a:gd name="T86" fmla="*/ 2148 h 2898"/>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Lst>
                <a:rect l="0" t="0" r="r" b="b"/>
                <a:pathLst>
                  <a:path w="6174" h="2898">
                    <a:moveTo>
                      <a:pt x="6155" y="0"/>
                    </a:moveTo>
                    <a:lnTo>
                      <a:pt x="5613" y="339"/>
                    </a:lnTo>
                    <a:lnTo>
                      <a:pt x="5081" y="659"/>
                    </a:lnTo>
                    <a:lnTo>
                      <a:pt x="4558" y="959"/>
                    </a:lnTo>
                    <a:lnTo>
                      <a:pt x="4043" y="1241"/>
                    </a:lnTo>
                    <a:lnTo>
                      <a:pt x="3535" y="1505"/>
                    </a:lnTo>
                    <a:lnTo>
                      <a:pt x="3033" y="1749"/>
                    </a:lnTo>
                    <a:lnTo>
                      <a:pt x="2535" y="1976"/>
                    </a:lnTo>
                    <a:lnTo>
                      <a:pt x="2041" y="2184"/>
                    </a:lnTo>
                    <a:lnTo>
                      <a:pt x="1550" y="2374"/>
                    </a:lnTo>
                    <a:lnTo>
                      <a:pt x="1061" y="2547"/>
                    </a:lnTo>
                    <a:lnTo>
                      <a:pt x="572" y="2703"/>
                    </a:lnTo>
                    <a:lnTo>
                      <a:pt x="83" y="2841"/>
                    </a:lnTo>
                    <a:lnTo>
                      <a:pt x="0" y="2861"/>
                    </a:lnTo>
                    <a:lnTo>
                      <a:pt x="0" y="2897"/>
                    </a:lnTo>
                    <a:lnTo>
                      <a:pt x="92" y="2875"/>
                    </a:lnTo>
                    <a:lnTo>
                      <a:pt x="582" y="2736"/>
                    </a:lnTo>
                    <a:lnTo>
                      <a:pt x="1072" y="2581"/>
                    </a:lnTo>
                    <a:lnTo>
                      <a:pt x="1562" y="2407"/>
                    </a:lnTo>
                    <a:lnTo>
                      <a:pt x="2054" y="2217"/>
                    </a:lnTo>
                    <a:lnTo>
                      <a:pt x="2549" y="2008"/>
                    </a:lnTo>
                    <a:lnTo>
                      <a:pt x="3048" y="1781"/>
                    </a:lnTo>
                    <a:lnTo>
                      <a:pt x="3551" y="1536"/>
                    </a:lnTo>
                    <a:lnTo>
                      <a:pt x="4060" y="1272"/>
                    </a:lnTo>
                    <a:lnTo>
                      <a:pt x="4576" y="990"/>
                    </a:lnTo>
                    <a:lnTo>
                      <a:pt x="5099" y="689"/>
                    </a:lnTo>
                    <a:lnTo>
                      <a:pt x="5632" y="369"/>
                    </a:lnTo>
                    <a:lnTo>
                      <a:pt x="6174" y="29"/>
                    </a:lnTo>
                    <a:lnTo>
                      <a:pt x="6155"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4" name="Group 58"/>
            <p:cNvGrpSpPr>
              <a:grpSpLocks/>
            </p:cNvGrpSpPr>
            <p:nvPr userDrawn="1"/>
          </p:nvGrpSpPr>
          <p:grpSpPr bwMode="auto">
            <a:xfrm>
              <a:off x="0" y="2148"/>
              <a:ext cx="6174" cy="3304"/>
              <a:chOff x="0" y="2148"/>
              <a:chExt cx="6174" cy="3304"/>
            </a:xfrm>
          </p:grpSpPr>
          <p:sp>
            <p:nvSpPr>
              <p:cNvPr id="76" name="Freeform 80"/>
              <p:cNvSpPr>
                <a:spLocks/>
              </p:cNvSpPr>
              <p:nvPr userDrawn="1"/>
            </p:nvSpPr>
            <p:spPr bwMode="auto">
              <a:xfrm>
                <a:off x="0" y="2148"/>
                <a:ext cx="6173" cy="3303"/>
              </a:xfrm>
              <a:custGeom>
                <a:avLst/>
                <a:gdLst>
                  <a:gd name="T0" fmla="*/ 6155 w 6174"/>
                  <a:gd name="T1" fmla="+- 0 2148 2148"/>
                  <a:gd name="T2" fmla="*/ 2148 h 3304"/>
                  <a:gd name="T3" fmla="*/ 5408 w 6174"/>
                  <a:gd name="T4" fmla="+- 0 2616 2148"/>
                  <a:gd name="T5" fmla="*/ 2616 h 3304"/>
                  <a:gd name="T6" fmla="*/ 4679 w 6174"/>
                  <a:gd name="T7" fmla="+- 0 3058 2148"/>
                  <a:gd name="T8" fmla="*/ 3058 h 3304"/>
                  <a:gd name="T9" fmla="*/ 3966 w 6174"/>
                  <a:gd name="T10" fmla="+- 0 3473 2148"/>
                  <a:gd name="T11" fmla="*/ 3473 h 3304"/>
                  <a:gd name="T12" fmla="*/ 3265 w 6174"/>
                  <a:gd name="T13" fmla="+- 0 3864 2148"/>
                  <a:gd name="T14" fmla="*/ 3864 h 3304"/>
                  <a:gd name="T15" fmla="*/ 2574 w 6174"/>
                  <a:gd name="T16" fmla="+- 0 4230 2148"/>
                  <a:gd name="T17" fmla="*/ 4230 h 3304"/>
                  <a:gd name="T18" fmla="*/ 1890 w 6174"/>
                  <a:gd name="T19" fmla="+- 0 4573 2148"/>
                  <a:gd name="T20" fmla="*/ 4573 h 3304"/>
                  <a:gd name="T21" fmla="*/ 1210 w 6174"/>
                  <a:gd name="T22" fmla="+- 0 4894 2148"/>
                  <a:gd name="T23" fmla="*/ 4894 h 3304"/>
                  <a:gd name="T24" fmla="*/ 532 w 6174"/>
                  <a:gd name="T25" fmla="+- 0 5194 2148"/>
                  <a:gd name="T26" fmla="*/ 5194 h 3304"/>
                  <a:gd name="T27" fmla="*/ 0 w 6174"/>
                  <a:gd name="T28" fmla="+- 0 5413 2148"/>
                  <a:gd name="T29" fmla="*/ 5413 h 3304"/>
                  <a:gd name="T30" fmla="*/ 0 w 6174"/>
                  <a:gd name="T31" fmla="+- 0 5451 2148"/>
                  <a:gd name="T32" fmla="*/ 5451 h 3304"/>
                  <a:gd name="T33" fmla="*/ 546 w 6174"/>
                  <a:gd name="T34" fmla="+- 0 5226 2148"/>
                  <a:gd name="T35" fmla="*/ 5226 h 3304"/>
                  <a:gd name="T36" fmla="*/ 1225 w 6174"/>
                  <a:gd name="T37" fmla="+- 0 4926 2148"/>
                  <a:gd name="T38" fmla="*/ 4926 h 3304"/>
                  <a:gd name="T39" fmla="*/ 1905 w 6174"/>
                  <a:gd name="T40" fmla="+- 0 4605 2148"/>
                  <a:gd name="T41" fmla="*/ 4605 h 3304"/>
                  <a:gd name="T42" fmla="*/ 2590 w 6174"/>
                  <a:gd name="T43" fmla="+- 0 4261 2148"/>
                  <a:gd name="T44" fmla="*/ 4261 h 3304"/>
                  <a:gd name="T45" fmla="*/ 3282 w 6174"/>
                  <a:gd name="T46" fmla="+- 0 3895 2148"/>
                  <a:gd name="T47" fmla="*/ 3895 h 3304"/>
                  <a:gd name="T48" fmla="*/ 3983 w 6174"/>
                  <a:gd name="T49" fmla="+- 0 3504 2148"/>
                  <a:gd name="T50" fmla="*/ 3504 h 3304"/>
                  <a:gd name="T51" fmla="*/ 4697 w 6174"/>
                  <a:gd name="T52" fmla="+- 0 3088 2148"/>
                  <a:gd name="T53" fmla="*/ 3088 h 3304"/>
                  <a:gd name="T54" fmla="*/ 5427 w 6174"/>
                  <a:gd name="T55" fmla="+- 0 2646 2148"/>
                  <a:gd name="T56" fmla="*/ 2646 h 3304"/>
                  <a:gd name="T57" fmla="*/ 6174 w 6174"/>
                  <a:gd name="T58" fmla="+- 0 2177 2148"/>
                  <a:gd name="T59" fmla="*/ 2177 h 3304"/>
                  <a:gd name="T60" fmla="*/ 6155 w 6174"/>
                  <a:gd name="T61" fmla="+- 0 2148 2148"/>
                  <a:gd name="T62" fmla="*/ 2148 h 330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174" h="3304">
                    <a:moveTo>
                      <a:pt x="6155" y="0"/>
                    </a:moveTo>
                    <a:lnTo>
                      <a:pt x="5408" y="468"/>
                    </a:lnTo>
                    <a:lnTo>
                      <a:pt x="4679" y="910"/>
                    </a:lnTo>
                    <a:lnTo>
                      <a:pt x="3966" y="1325"/>
                    </a:lnTo>
                    <a:lnTo>
                      <a:pt x="3265" y="1716"/>
                    </a:lnTo>
                    <a:lnTo>
                      <a:pt x="2574" y="2082"/>
                    </a:lnTo>
                    <a:lnTo>
                      <a:pt x="1890" y="2425"/>
                    </a:lnTo>
                    <a:lnTo>
                      <a:pt x="1210" y="2746"/>
                    </a:lnTo>
                    <a:lnTo>
                      <a:pt x="532" y="3046"/>
                    </a:lnTo>
                    <a:lnTo>
                      <a:pt x="0" y="3265"/>
                    </a:lnTo>
                    <a:lnTo>
                      <a:pt x="0" y="3303"/>
                    </a:lnTo>
                    <a:lnTo>
                      <a:pt x="546" y="3078"/>
                    </a:lnTo>
                    <a:lnTo>
                      <a:pt x="1225" y="2778"/>
                    </a:lnTo>
                    <a:lnTo>
                      <a:pt x="1905" y="2457"/>
                    </a:lnTo>
                    <a:lnTo>
                      <a:pt x="2590" y="2113"/>
                    </a:lnTo>
                    <a:lnTo>
                      <a:pt x="3282" y="1747"/>
                    </a:lnTo>
                    <a:lnTo>
                      <a:pt x="3983" y="1356"/>
                    </a:lnTo>
                    <a:lnTo>
                      <a:pt x="4697" y="940"/>
                    </a:lnTo>
                    <a:lnTo>
                      <a:pt x="5427" y="498"/>
                    </a:lnTo>
                    <a:lnTo>
                      <a:pt x="6174" y="29"/>
                    </a:lnTo>
                    <a:lnTo>
                      <a:pt x="6155"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5" name="Group 59"/>
            <p:cNvGrpSpPr>
              <a:grpSpLocks/>
            </p:cNvGrpSpPr>
            <p:nvPr userDrawn="1"/>
          </p:nvGrpSpPr>
          <p:grpSpPr bwMode="auto">
            <a:xfrm>
              <a:off x="0" y="2155"/>
              <a:ext cx="6170" cy="3593"/>
              <a:chOff x="0" y="2155"/>
              <a:chExt cx="6170" cy="3593"/>
            </a:xfrm>
          </p:grpSpPr>
          <p:sp>
            <p:nvSpPr>
              <p:cNvPr id="75" name="Freeform 79"/>
              <p:cNvSpPr>
                <a:spLocks/>
              </p:cNvSpPr>
              <p:nvPr userDrawn="1"/>
            </p:nvSpPr>
            <p:spPr bwMode="auto">
              <a:xfrm>
                <a:off x="0" y="2155"/>
                <a:ext cx="6170" cy="3591"/>
              </a:xfrm>
              <a:custGeom>
                <a:avLst/>
                <a:gdLst>
                  <a:gd name="T0" fmla="*/ 6160 w 6170"/>
                  <a:gd name="T1" fmla="+- 0 2155 2155"/>
                  <a:gd name="T2" fmla="*/ 2155 h 3593"/>
                  <a:gd name="T3" fmla="*/ 5414 w 6170"/>
                  <a:gd name="T4" fmla="+- 0 2627 2155"/>
                  <a:gd name="T5" fmla="*/ 2627 h 3593"/>
                  <a:gd name="T6" fmla="*/ 4687 w 6170"/>
                  <a:gd name="T7" fmla="+- 0 3078 2155"/>
                  <a:gd name="T8" fmla="*/ 3078 h 3593"/>
                  <a:gd name="T9" fmla="*/ 3977 w 6170"/>
                  <a:gd name="T10" fmla="+- 0 3510 2155"/>
                  <a:gd name="T11" fmla="*/ 3510 h 3593"/>
                  <a:gd name="T12" fmla="*/ 3282 w 6170"/>
                  <a:gd name="T13" fmla="+- 0 3924 2155"/>
                  <a:gd name="T14" fmla="*/ 3924 h 3593"/>
                  <a:gd name="T15" fmla="*/ 2598 w 6170"/>
                  <a:gd name="T16" fmla="+- 0 4321 2155"/>
                  <a:gd name="T17" fmla="*/ 4321 h 3593"/>
                  <a:gd name="T18" fmla="*/ 1923 w 6170"/>
                  <a:gd name="T19" fmla="+- 0 4702 2155"/>
                  <a:gd name="T20" fmla="*/ 4702 h 3593"/>
                  <a:gd name="T21" fmla="*/ 1255 w 6170"/>
                  <a:gd name="T22" fmla="+- 0 5069 2155"/>
                  <a:gd name="T23" fmla="*/ 5069 h 3593"/>
                  <a:gd name="T24" fmla="*/ 590 w 6170"/>
                  <a:gd name="T25" fmla="+- 0 5424 2155"/>
                  <a:gd name="T26" fmla="*/ 5424 h 3593"/>
                  <a:gd name="T27" fmla="*/ 0 w 6170"/>
                  <a:gd name="T28" fmla="+- 0 5728 2155"/>
                  <a:gd name="T29" fmla="*/ 5728 h 3593"/>
                  <a:gd name="T30" fmla="*/ 0 w 6170"/>
                  <a:gd name="T31" fmla="+- 0 5748 2155"/>
                  <a:gd name="T32" fmla="*/ 5748 h 3593"/>
                  <a:gd name="T33" fmla="*/ 598 w 6170"/>
                  <a:gd name="T34" fmla="+- 0 5439 2155"/>
                  <a:gd name="T35" fmla="*/ 5439 h 3593"/>
                  <a:gd name="T36" fmla="*/ 1263 w 6170"/>
                  <a:gd name="T37" fmla="+- 0 5085 2155"/>
                  <a:gd name="T38" fmla="*/ 5085 h 3593"/>
                  <a:gd name="T39" fmla="*/ 1932 w 6170"/>
                  <a:gd name="T40" fmla="+- 0 4718 2155"/>
                  <a:gd name="T41" fmla="*/ 4718 h 3593"/>
                  <a:gd name="T42" fmla="*/ 2607 w 6170"/>
                  <a:gd name="T43" fmla="+- 0 4336 2155"/>
                  <a:gd name="T44" fmla="*/ 4336 h 3593"/>
                  <a:gd name="T45" fmla="*/ 3291 w 6170"/>
                  <a:gd name="T46" fmla="+- 0 3939 2155"/>
                  <a:gd name="T47" fmla="*/ 3939 h 3593"/>
                  <a:gd name="T48" fmla="*/ 3986 w 6170"/>
                  <a:gd name="T49" fmla="+- 0 3525 2155"/>
                  <a:gd name="T50" fmla="*/ 3525 h 3593"/>
                  <a:gd name="T51" fmla="*/ 4696 w 6170"/>
                  <a:gd name="T52" fmla="+- 0 3093 2155"/>
                  <a:gd name="T53" fmla="*/ 3093 h 3593"/>
                  <a:gd name="T54" fmla="*/ 5423 w 6170"/>
                  <a:gd name="T55" fmla="+- 0 2642 2155"/>
                  <a:gd name="T56" fmla="*/ 2642 h 3593"/>
                  <a:gd name="T57" fmla="*/ 6170 w 6170"/>
                  <a:gd name="T58" fmla="+- 0 2170 2155"/>
                  <a:gd name="T59" fmla="*/ 2170 h 3593"/>
                  <a:gd name="T60" fmla="*/ 6160 w 6170"/>
                  <a:gd name="T61" fmla="+- 0 2155 2155"/>
                  <a:gd name="T62" fmla="*/ 2155 h 359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170" h="3593">
                    <a:moveTo>
                      <a:pt x="6160" y="0"/>
                    </a:moveTo>
                    <a:lnTo>
                      <a:pt x="5414" y="472"/>
                    </a:lnTo>
                    <a:lnTo>
                      <a:pt x="4687" y="923"/>
                    </a:lnTo>
                    <a:lnTo>
                      <a:pt x="3977" y="1355"/>
                    </a:lnTo>
                    <a:lnTo>
                      <a:pt x="3282" y="1769"/>
                    </a:lnTo>
                    <a:lnTo>
                      <a:pt x="2598" y="2166"/>
                    </a:lnTo>
                    <a:lnTo>
                      <a:pt x="1923" y="2547"/>
                    </a:lnTo>
                    <a:lnTo>
                      <a:pt x="1255" y="2914"/>
                    </a:lnTo>
                    <a:lnTo>
                      <a:pt x="590" y="3269"/>
                    </a:lnTo>
                    <a:lnTo>
                      <a:pt x="0" y="3573"/>
                    </a:lnTo>
                    <a:lnTo>
                      <a:pt x="0" y="3593"/>
                    </a:lnTo>
                    <a:lnTo>
                      <a:pt x="598" y="3284"/>
                    </a:lnTo>
                    <a:lnTo>
                      <a:pt x="1263" y="2930"/>
                    </a:lnTo>
                    <a:lnTo>
                      <a:pt x="1932" y="2563"/>
                    </a:lnTo>
                    <a:lnTo>
                      <a:pt x="2607" y="2181"/>
                    </a:lnTo>
                    <a:lnTo>
                      <a:pt x="3291" y="1784"/>
                    </a:lnTo>
                    <a:lnTo>
                      <a:pt x="3986" y="1370"/>
                    </a:lnTo>
                    <a:lnTo>
                      <a:pt x="4696" y="938"/>
                    </a:lnTo>
                    <a:lnTo>
                      <a:pt x="5423" y="487"/>
                    </a:lnTo>
                    <a:lnTo>
                      <a:pt x="6170" y="15"/>
                    </a:lnTo>
                    <a:lnTo>
                      <a:pt x="6160"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6" name="Group 60"/>
            <p:cNvGrpSpPr>
              <a:grpSpLocks/>
            </p:cNvGrpSpPr>
            <p:nvPr userDrawn="1"/>
          </p:nvGrpSpPr>
          <p:grpSpPr bwMode="auto">
            <a:xfrm>
              <a:off x="0" y="2159"/>
              <a:ext cx="6167" cy="3801"/>
              <a:chOff x="0" y="2159"/>
              <a:chExt cx="6167" cy="3801"/>
            </a:xfrm>
          </p:grpSpPr>
          <p:sp>
            <p:nvSpPr>
              <p:cNvPr id="74" name="Freeform 78"/>
              <p:cNvSpPr>
                <a:spLocks/>
              </p:cNvSpPr>
              <p:nvPr userDrawn="1"/>
            </p:nvSpPr>
            <p:spPr bwMode="auto">
              <a:xfrm>
                <a:off x="0" y="2159"/>
                <a:ext cx="6166" cy="3801"/>
              </a:xfrm>
              <a:custGeom>
                <a:avLst/>
                <a:gdLst>
                  <a:gd name="T0" fmla="*/ 6162 w 6167"/>
                  <a:gd name="T1" fmla="+- 0 2159 2159"/>
                  <a:gd name="T2" fmla="*/ 2159 h 3801"/>
                  <a:gd name="T3" fmla="*/ 3987 w 6167"/>
                  <a:gd name="T4" fmla="+- 0 3532 2159"/>
                  <a:gd name="T5" fmla="*/ 3532 h 3801"/>
                  <a:gd name="T6" fmla="*/ 1958 w 6167"/>
                  <a:gd name="T7" fmla="+- 0 4781 2159"/>
                  <a:gd name="T8" fmla="*/ 4781 h 3801"/>
                  <a:gd name="T9" fmla="*/ 0 w 6167"/>
                  <a:gd name="T10" fmla="+- 0 5950 2159"/>
                  <a:gd name="T11" fmla="*/ 5950 h 3801"/>
                  <a:gd name="T12" fmla="*/ 0 w 6167"/>
                  <a:gd name="T13" fmla="+- 0 5960 2159"/>
                  <a:gd name="T14" fmla="*/ 5960 h 3801"/>
                  <a:gd name="T15" fmla="*/ 1963 w 6167"/>
                  <a:gd name="T16" fmla="+- 0 4789 2159"/>
                  <a:gd name="T17" fmla="*/ 4789 h 3801"/>
                  <a:gd name="T18" fmla="*/ 3992 w 6167"/>
                  <a:gd name="T19" fmla="+- 0 3539 2159"/>
                  <a:gd name="T20" fmla="*/ 3539 h 3801"/>
                  <a:gd name="T21" fmla="*/ 6167 w 6167"/>
                  <a:gd name="T22" fmla="+- 0 2166 2159"/>
                  <a:gd name="T23" fmla="*/ 2166 h 3801"/>
                  <a:gd name="T24" fmla="*/ 6162 w 6167"/>
                  <a:gd name="T25" fmla="+- 0 2159 2159"/>
                  <a:gd name="T26" fmla="*/ 2159 h 3801"/>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Lst>
                <a:rect l="0" t="0" r="r" b="b"/>
                <a:pathLst>
                  <a:path w="6167" h="3801">
                    <a:moveTo>
                      <a:pt x="6162" y="0"/>
                    </a:moveTo>
                    <a:lnTo>
                      <a:pt x="3987" y="1373"/>
                    </a:lnTo>
                    <a:lnTo>
                      <a:pt x="1958" y="2622"/>
                    </a:lnTo>
                    <a:lnTo>
                      <a:pt x="0" y="3791"/>
                    </a:lnTo>
                    <a:lnTo>
                      <a:pt x="0" y="3801"/>
                    </a:lnTo>
                    <a:lnTo>
                      <a:pt x="1963" y="2630"/>
                    </a:lnTo>
                    <a:lnTo>
                      <a:pt x="3992" y="1380"/>
                    </a:lnTo>
                    <a:lnTo>
                      <a:pt x="6167" y="7"/>
                    </a:lnTo>
                    <a:lnTo>
                      <a:pt x="6162"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7" name="Group 61"/>
            <p:cNvGrpSpPr>
              <a:grpSpLocks/>
            </p:cNvGrpSpPr>
            <p:nvPr userDrawn="1"/>
          </p:nvGrpSpPr>
          <p:grpSpPr bwMode="auto">
            <a:xfrm>
              <a:off x="0" y="2155"/>
              <a:ext cx="6170" cy="4021"/>
              <a:chOff x="0" y="2155"/>
              <a:chExt cx="6170" cy="4021"/>
            </a:xfrm>
          </p:grpSpPr>
          <p:sp>
            <p:nvSpPr>
              <p:cNvPr id="73" name="Freeform 77"/>
              <p:cNvSpPr>
                <a:spLocks/>
              </p:cNvSpPr>
              <p:nvPr userDrawn="1"/>
            </p:nvSpPr>
            <p:spPr bwMode="auto">
              <a:xfrm>
                <a:off x="0" y="2155"/>
                <a:ext cx="6170" cy="4019"/>
              </a:xfrm>
              <a:custGeom>
                <a:avLst/>
                <a:gdLst>
                  <a:gd name="T0" fmla="*/ 6160 w 6170"/>
                  <a:gd name="T1" fmla="+- 0 2155 2155"/>
                  <a:gd name="T2" fmla="*/ 2155 h 4021"/>
                  <a:gd name="T3" fmla="*/ 3994 w 6170"/>
                  <a:gd name="T4" fmla="+- 0 3543 2155"/>
                  <a:gd name="T5" fmla="*/ 3543 h 4021"/>
                  <a:gd name="T6" fmla="*/ 0 w 6170"/>
                  <a:gd name="T7" fmla="+- 0 6155 2155"/>
                  <a:gd name="T8" fmla="*/ 6155 h 4021"/>
                  <a:gd name="T9" fmla="*/ 0 w 6170"/>
                  <a:gd name="T10" fmla="+- 0 6176 2155"/>
                  <a:gd name="T11" fmla="*/ 6176 h 4021"/>
                  <a:gd name="T12" fmla="*/ 4004 w 6170"/>
                  <a:gd name="T13" fmla="+- 0 3558 2155"/>
                  <a:gd name="T14" fmla="*/ 3558 h 4021"/>
                  <a:gd name="T15" fmla="*/ 6170 w 6170"/>
                  <a:gd name="T16" fmla="+- 0 2170 2155"/>
                  <a:gd name="T17" fmla="*/ 2170 h 4021"/>
                  <a:gd name="T18" fmla="*/ 6160 w 6170"/>
                  <a:gd name="T19" fmla="+- 0 2155 2155"/>
                  <a:gd name="T20" fmla="*/ 2155 h 4021"/>
                </a:gdLst>
                <a:ahLst/>
                <a:cxnLst>
                  <a:cxn ang="0">
                    <a:pos x="T0" y="T2"/>
                  </a:cxn>
                  <a:cxn ang="0">
                    <a:pos x="T3" y="T5"/>
                  </a:cxn>
                  <a:cxn ang="0">
                    <a:pos x="T6" y="T8"/>
                  </a:cxn>
                  <a:cxn ang="0">
                    <a:pos x="T9" y="T11"/>
                  </a:cxn>
                  <a:cxn ang="0">
                    <a:pos x="T12" y="T14"/>
                  </a:cxn>
                  <a:cxn ang="0">
                    <a:pos x="T15" y="T17"/>
                  </a:cxn>
                  <a:cxn ang="0">
                    <a:pos x="T18" y="T20"/>
                  </a:cxn>
                </a:cxnLst>
                <a:rect l="0" t="0" r="r" b="b"/>
                <a:pathLst>
                  <a:path w="6170" h="4021">
                    <a:moveTo>
                      <a:pt x="6160" y="0"/>
                    </a:moveTo>
                    <a:lnTo>
                      <a:pt x="3994" y="1388"/>
                    </a:lnTo>
                    <a:lnTo>
                      <a:pt x="0" y="4000"/>
                    </a:lnTo>
                    <a:lnTo>
                      <a:pt x="0" y="4021"/>
                    </a:lnTo>
                    <a:lnTo>
                      <a:pt x="4004" y="1403"/>
                    </a:lnTo>
                    <a:lnTo>
                      <a:pt x="6170" y="15"/>
                    </a:lnTo>
                    <a:lnTo>
                      <a:pt x="6160"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8" name="Group 62"/>
            <p:cNvGrpSpPr>
              <a:grpSpLocks/>
            </p:cNvGrpSpPr>
            <p:nvPr userDrawn="1"/>
          </p:nvGrpSpPr>
          <p:grpSpPr bwMode="auto">
            <a:xfrm>
              <a:off x="0" y="2155"/>
              <a:ext cx="6170" cy="4232"/>
              <a:chOff x="0" y="2155"/>
              <a:chExt cx="6170" cy="4232"/>
            </a:xfrm>
          </p:grpSpPr>
          <p:sp>
            <p:nvSpPr>
              <p:cNvPr id="72" name="Freeform 76"/>
              <p:cNvSpPr>
                <a:spLocks/>
              </p:cNvSpPr>
              <p:nvPr userDrawn="1"/>
            </p:nvSpPr>
            <p:spPr bwMode="auto">
              <a:xfrm>
                <a:off x="0" y="2155"/>
                <a:ext cx="6170" cy="4233"/>
              </a:xfrm>
              <a:custGeom>
                <a:avLst/>
                <a:gdLst>
                  <a:gd name="T0" fmla="*/ 6160 w 6170"/>
                  <a:gd name="T1" fmla="+- 0 2155 2155"/>
                  <a:gd name="T2" fmla="*/ 2155 h 4232"/>
                  <a:gd name="T3" fmla="*/ 5417 w 6170"/>
                  <a:gd name="T4" fmla="+- 0 2632 2155"/>
                  <a:gd name="T5" fmla="*/ 2632 h 4232"/>
                  <a:gd name="T6" fmla="*/ 4004 w 6170"/>
                  <a:gd name="T7" fmla="+- 0 3556 2155"/>
                  <a:gd name="T8" fmla="*/ 3556 h 4232"/>
                  <a:gd name="T9" fmla="*/ 3331 w 6170"/>
                  <a:gd name="T10" fmla="+- 0 4007 2155"/>
                  <a:gd name="T11" fmla="*/ 4007 h 4232"/>
                  <a:gd name="T12" fmla="*/ 2676 w 6170"/>
                  <a:gd name="T13" fmla="+- 0 4453 2155"/>
                  <a:gd name="T14" fmla="*/ 4453 h 4232"/>
                  <a:gd name="T15" fmla="*/ 2037 w 6170"/>
                  <a:gd name="T16" fmla="+- 0 4895 2155"/>
                  <a:gd name="T17" fmla="*/ 4895 h 4232"/>
                  <a:gd name="T18" fmla="*/ 1412 w 6170"/>
                  <a:gd name="T19" fmla="+- 0 5336 2155"/>
                  <a:gd name="T20" fmla="*/ 5336 h 4232"/>
                  <a:gd name="T21" fmla="*/ 798 w 6170"/>
                  <a:gd name="T22" fmla="+- 0 5777 2155"/>
                  <a:gd name="T23" fmla="*/ 5777 h 4232"/>
                  <a:gd name="T24" fmla="*/ 193 w 6170"/>
                  <a:gd name="T25" fmla="+- 0 6221 2155"/>
                  <a:gd name="T26" fmla="*/ 6221 h 4232"/>
                  <a:gd name="T27" fmla="*/ 0 w 6170"/>
                  <a:gd name="T28" fmla="+- 0 6365 2155"/>
                  <a:gd name="T29" fmla="*/ 6365 h 4232"/>
                  <a:gd name="T30" fmla="*/ 0 w 6170"/>
                  <a:gd name="T31" fmla="+- 0 6387 2155"/>
                  <a:gd name="T32" fmla="*/ 6387 h 4232"/>
                  <a:gd name="T33" fmla="*/ 204 w 6170"/>
                  <a:gd name="T34" fmla="+- 0 6235 2155"/>
                  <a:gd name="T35" fmla="*/ 6235 h 4232"/>
                  <a:gd name="T36" fmla="*/ 808 w 6170"/>
                  <a:gd name="T37" fmla="+- 0 5792 2155"/>
                  <a:gd name="T38" fmla="*/ 5792 h 4232"/>
                  <a:gd name="T39" fmla="*/ 1422 w 6170"/>
                  <a:gd name="T40" fmla="+- 0 5350 2155"/>
                  <a:gd name="T41" fmla="*/ 5350 h 4232"/>
                  <a:gd name="T42" fmla="*/ 2047 w 6170"/>
                  <a:gd name="T43" fmla="+- 0 4910 2155"/>
                  <a:gd name="T44" fmla="*/ 4910 h 4232"/>
                  <a:gd name="T45" fmla="*/ 2686 w 6170"/>
                  <a:gd name="T46" fmla="+- 0 4467 2155"/>
                  <a:gd name="T47" fmla="*/ 4467 h 4232"/>
                  <a:gd name="T48" fmla="*/ 3340 w 6170"/>
                  <a:gd name="T49" fmla="+- 0 4022 2155"/>
                  <a:gd name="T50" fmla="*/ 4022 h 4232"/>
                  <a:gd name="T51" fmla="*/ 4014 w 6170"/>
                  <a:gd name="T52" fmla="+- 0 3571 2155"/>
                  <a:gd name="T53" fmla="*/ 3571 h 4232"/>
                  <a:gd name="T54" fmla="*/ 5426 w 6170"/>
                  <a:gd name="T55" fmla="+- 0 2647 2155"/>
                  <a:gd name="T56" fmla="*/ 2647 h 4232"/>
                  <a:gd name="T57" fmla="*/ 6170 w 6170"/>
                  <a:gd name="T58" fmla="+- 0 2170 2155"/>
                  <a:gd name="T59" fmla="*/ 2170 h 4232"/>
                  <a:gd name="T60" fmla="*/ 6160 w 6170"/>
                  <a:gd name="T61" fmla="+- 0 2155 2155"/>
                  <a:gd name="T62" fmla="*/ 2155 h 423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170" h="4232">
                    <a:moveTo>
                      <a:pt x="6160" y="0"/>
                    </a:moveTo>
                    <a:lnTo>
                      <a:pt x="5417" y="477"/>
                    </a:lnTo>
                    <a:lnTo>
                      <a:pt x="4004" y="1401"/>
                    </a:lnTo>
                    <a:lnTo>
                      <a:pt x="3331" y="1852"/>
                    </a:lnTo>
                    <a:lnTo>
                      <a:pt x="2676" y="2298"/>
                    </a:lnTo>
                    <a:lnTo>
                      <a:pt x="2037" y="2740"/>
                    </a:lnTo>
                    <a:lnTo>
                      <a:pt x="1412" y="3181"/>
                    </a:lnTo>
                    <a:lnTo>
                      <a:pt x="798" y="3622"/>
                    </a:lnTo>
                    <a:lnTo>
                      <a:pt x="193" y="4066"/>
                    </a:lnTo>
                    <a:lnTo>
                      <a:pt x="0" y="4210"/>
                    </a:lnTo>
                    <a:lnTo>
                      <a:pt x="0" y="4232"/>
                    </a:lnTo>
                    <a:lnTo>
                      <a:pt x="204" y="4080"/>
                    </a:lnTo>
                    <a:lnTo>
                      <a:pt x="808" y="3637"/>
                    </a:lnTo>
                    <a:lnTo>
                      <a:pt x="1422" y="3195"/>
                    </a:lnTo>
                    <a:lnTo>
                      <a:pt x="2047" y="2755"/>
                    </a:lnTo>
                    <a:lnTo>
                      <a:pt x="2686" y="2312"/>
                    </a:lnTo>
                    <a:lnTo>
                      <a:pt x="3340" y="1867"/>
                    </a:lnTo>
                    <a:lnTo>
                      <a:pt x="4014" y="1416"/>
                    </a:lnTo>
                    <a:lnTo>
                      <a:pt x="5426" y="492"/>
                    </a:lnTo>
                    <a:lnTo>
                      <a:pt x="6170" y="15"/>
                    </a:lnTo>
                    <a:lnTo>
                      <a:pt x="6160"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59" name="Group 63"/>
            <p:cNvGrpSpPr>
              <a:grpSpLocks/>
            </p:cNvGrpSpPr>
            <p:nvPr userDrawn="1"/>
          </p:nvGrpSpPr>
          <p:grpSpPr bwMode="auto">
            <a:xfrm>
              <a:off x="4159" y="0"/>
              <a:ext cx="19" cy="11"/>
              <a:chOff x="4159" y="0"/>
              <a:chExt cx="19" cy="11"/>
            </a:xfrm>
          </p:grpSpPr>
          <p:sp>
            <p:nvSpPr>
              <p:cNvPr id="71" name="Freeform 75"/>
              <p:cNvSpPr>
                <a:spLocks/>
              </p:cNvSpPr>
              <p:nvPr userDrawn="1"/>
            </p:nvSpPr>
            <p:spPr bwMode="auto">
              <a:xfrm>
                <a:off x="4160" y="0"/>
                <a:ext cx="20" cy="12"/>
              </a:xfrm>
              <a:custGeom>
                <a:avLst/>
                <a:gdLst>
                  <a:gd name="T0" fmla="+- 0 4177 4159"/>
                  <a:gd name="T1" fmla="*/ T0 w 19"/>
                  <a:gd name="T2" fmla="*/ 0 h 11"/>
                  <a:gd name="T3" fmla="+- 0 4160 4159"/>
                  <a:gd name="T4" fmla="*/ T3 w 19"/>
                  <a:gd name="T5" fmla="*/ 0 h 11"/>
                  <a:gd name="T6" fmla="+- 0 4159 4159"/>
                  <a:gd name="T7" fmla="*/ T6 w 19"/>
                  <a:gd name="T8" fmla="*/ 3 h 11"/>
                  <a:gd name="T9" fmla="+- 0 4160 4159"/>
                  <a:gd name="T10" fmla="*/ T9 w 19"/>
                  <a:gd name="T11" fmla="*/ 7 h 11"/>
                  <a:gd name="T12" fmla="+- 0 4165 4159"/>
                  <a:gd name="T13" fmla="*/ T12 w 19"/>
                  <a:gd name="T14" fmla="*/ 11 h 11"/>
                  <a:gd name="T15" fmla="+- 0 4167 4159"/>
                  <a:gd name="T16" fmla="*/ T15 w 19"/>
                  <a:gd name="T17" fmla="*/ 11 h 11"/>
                  <a:gd name="T18" fmla="+- 0 4171 4159"/>
                  <a:gd name="T19" fmla="*/ T18 w 19"/>
                  <a:gd name="T20" fmla="*/ 11 h 11"/>
                  <a:gd name="T21" fmla="+- 0 4174 4159"/>
                  <a:gd name="T22" fmla="*/ T21 w 19"/>
                  <a:gd name="T23" fmla="*/ 10 h 11"/>
                  <a:gd name="T24" fmla="+- 0 4177 4159"/>
                  <a:gd name="T25" fmla="*/ T24 w 19"/>
                  <a:gd name="T26" fmla="*/ 5 h 11"/>
                  <a:gd name="T27" fmla="+- 0 4178 4159"/>
                  <a:gd name="T28" fmla="*/ T27 w 19"/>
                  <a:gd name="T29" fmla="*/ 3 h 11"/>
                  <a:gd name="T30" fmla="+- 0 4177 4159"/>
                  <a:gd name="T31" fmla="*/ T30 w 19"/>
                  <a:gd name="T32" fmla="*/ 0 h 11"/>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Lst>
                <a:rect l="0" t="0" r="r" b="b"/>
                <a:pathLst>
                  <a:path w="19" h="11">
                    <a:moveTo>
                      <a:pt x="18" y="0"/>
                    </a:moveTo>
                    <a:lnTo>
                      <a:pt x="1" y="0"/>
                    </a:lnTo>
                    <a:lnTo>
                      <a:pt x="0" y="3"/>
                    </a:lnTo>
                    <a:lnTo>
                      <a:pt x="1" y="7"/>
                    </a:lnTo>
                    <a:lnTo>
                      <a:pt x="6" y="11"/>
                    </a:lnTo>
                    <a:lnTo>
                      <a:pt x="8" y="11"/>
                    </a:lnTo>
                    <a:lnTo>
                      <a:pt x="12" y="11"/>
                    </a:lnTo>
                    <a:lnTo>
                      <a:pt x="15" y="10"/>
                    </a:lnTo>
                    <a:lnTo>
                      <a:pt x="18" y="5"/>
                    </a:lnTo>
                    <a:lnTo>
                      <a:pt x="19" y="3"/>
                    </a:lnTo>
                    <a:lnTo>
                      <a:pt x="18"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60" name="Group 64"/>
            <p:cNvGrpSpPr>
              <a:grpSpLocks/>
            </p:cNvGrpSpPr>
            <p:nvPr userDrawn="1"/>
          </p:nvGrpSpPr>
          <p:grpSpPr bwMode="auto">
            <a:xfrm>
              <a:off x="4187" y="15"/>
              <a:ext cx="20" cy="18"/>
              <a:chOff x="4187" y="15"/>
              <a:chExt cx="20" cy="18"/>
            </a:xfrm>
          </p:grpSpPr>
          <p:sp>
            <p:nvSpPr>
              <p:cNvPr id="70" name="Freeform 74"/>
              <p:cNvSpPr>
                <a:spLocks/>
              </p:cNvSpPr>
              <p:nvPr userDrawn="1"/>
            </p:nvSpPr>
            <p:spPr bwMode="auto">
              <a:xfrm>
                <a:off x="4186" y="16"/>
                <a:ext cx="20" cy="16"/>
              </a:xfrm>
              <a:custGeom>
                <a:avLst/>
                <a:gdLst>
                  <a:gd name="T0" fmla="+- 0 4199 4187"/>
                  <a:gd name="T1" fmla="*/ T0 w 20"/>
                  <a:gd name="T2" fmla="+- 0 15 15"/>
                  <a:gd name="T3" fmla="*/ 15 h 18"/>
                  <a:gd name="T4" fmla="+- 0 4194 4187"/>
                  <a:gd name="T5" fmla="*/ T4 w 20"/>
                  <a:gd name="T6" fmla="+- 0 15 15"/>
                  <a:gd name="T7" fmla="*/ 15 h 18"/>
                  <a:gd name="T8" fmla="+- 0 4191 4187"/>
                  <a:gd name="T9" fmla="*/ T8 w 20"/>
                  <a:gd name="T10" fmla="+- 0 16 15"/>
                  <a:gd name="T11" fmla="*/ 16 h 18"/>
                  <a:gd name="T12" fmla="+- 0 4187 4187"/>
                  <a:gd name="T13" fmla="*/ T12 w 20"/>
                  <a:gd name="T14" fmla="+- 0 22 15"/>
                  <a:gd name="T15" fmla="*/ 22 h 18"/>
                  <a:gd name="T16" fmla="+- 0 4188 4187"/>
                  <a:gd name="T17" fmla="*/ T16 w 20"/>
                  <a:gd name="T18" fmla="+- 0 28 15"/>
                  <a:gd name="T19" fmla="*/ 28 h 18"/>
                  <a:gd name="T20" fmla="+- 0 4193 4187"/>
                  <a:gd name="T21" fmla="*/ T20 w 20"/>
                  <a:gd name="T22" fmla="+- 0 32 15"/>
                  <a:gd name="T23" fmla="*/ 32 h 18"/>
                  <a:gd name="T24" fmla="+- 0 4195 4187"/>
                  <a:gd name="T25" fmla="*/ T24 w 20"/>
                  <a:gd name="T26" fmla="+- 0 32 15"/>
                  <a:gd name="T27" fmla="*/ 32 h 18"/>
                  <a:gd name="T28" fmla="+- 0 4199 4187"/>
                  <a:gd name="T29" fmla="*/ T28 w 20"/>
                  <a:gd name="T30" fmla="+- 0 32 15"/>
                  <a:gd name="T31" fmla="*/ 32 h 18"/>
                  <a:gd name="T32" fmla="+- 0 4202 4187"/>
                  <a:gd name="T33" fmla="*/ T32 w 20"/>
                  <a:gd name="T34" fmla="+- 0 31 15"/>
                  <a:gd name="T35" fmla="*/ 31 h 18"/>
                  <a:gd name="T36" fmla="+- 0 4207 4187"/>
                  <a:gd name="T37" fmla="*/ T36 w 20"/>
                  <a:gd name="T38" fmla="+- 0 25 15"/>
                  <a:gd name="T39" fmla="*/ 25 h 18"/>
                  <a:gd name="T40" fmla="+- 0 4206 4187"/>
                  <a:gd name="T41" fmla="*/ T40 w 20"/>
                  <a:gd name="T42" fmla="+- 0 19 15"/>
                  <a:gd name="T43" fmla="*/ 19 h 18"/>
                  <a:gd name="T44" fmla="+- 0 4200 4187"/>
                  <a:gd name="T45" fmla="*/ T44 w 20"/>
                  <a:gd name="T46" fmla="+- 0 15 15"/>
                  <a:gd name="T47" fmla="*/ 15 h 18"/>
                  <a:gd name="T48" fmla="+- 0 4199 4187"/>
                  <a:gd name="T49" fmla="*/ T48 w 20"/>
                  <a:gd name="T50" fmla="+- 0 15 15"/>
                  <a:gd name="T51" fmla="*/ 15 h 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0" h="18">
                    <a:moveTo>
                      <a:pt x="12" y="0"/>
                    </a:moveTo>
                    <a:lnTo>
                      <a:pt x="7" y="0"/>
                    </a:lnTo>
                    <a:lnTo>
                      <a:pt x="4" y="1"/>
                    </a:lnTo>
                    <a:lnTo>
                      <a:pt x="0" y="7"/>
                    </a:lnTo>
                    <a:lnTo>
                      <a:pt x="1" y="13"/>
                    </a:lnTo>
                    <a:lnTo>
                      <a:pt x="6" y="17"/>
                    </a:lnTo>
                    <a:lnTo>
                      <a:pt x="8" y="17"/>
                    </a:lnTo>
                    <a:lnTo>
                      <a:pt x="12" y="17"/>
                    </a:lnTo>
                    <a:lnTo>
                      <a:pt x="15" y="16"/>
                    </a:lnTo>
                    <a:lnTo>
                      <a:pt x="20" y="10"/>
                    </a:lnTo>
                    <a:lnTo>
                      <a:pt x="19" y="4"/>
                    </a:lnTo>
                    <a:lnTo>
                      <a:pt x="13" y="0"/>
                    </a:lnTo>
                    <a:lnTo>
                      <a:pt x="12"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61" name="Group 65"/>
            <p:cNvGrpSpPr>
              <a:grpSpLocks/>
            </p:cNvGrpSpPr>
            <p:nvPr userDrawn="1"/>
          </p:nvGrpSpPr>
          <p:grpSpPr bwMode="auto">
            <a:xfrm>
              <a:off x="4220" y="44"/>
              <a:ext cx="15" cy="9"/>
              <a:chOff x="4220" y="44"/>
              <a:chExt cx="15" cy="9"/>
            </a:xfrm>
          </p:grpSpPr>
          <p:sp>
            <p:nvSpPr>
              <p:cNvPr id="69" name="Freeform 73"/>
              <p:cNvSpPr>
                <a:spLocks/>
              </p:cNvSpPr>
              <p:nvPr userDrawn="1"/>
            </p:nvSpPr>
            <p:spPr bwMode="auto">
              <a:xfrm>
                <a:off x="4219" y="43"/>
                <a:ext cx="17" cy="12"/>
              </a:xfrm>
              <a:custGeom>
                <a:avLst/>
                <a:gdLst>
                  <a:gd name="T0" fmla="+- 0 4235 4220"/>
                  <a:gd name="T1" fmla="*/ T0 w 15"/>
                  <a:gd name="T2" fmla="+- 0 44 44"/>
                  <a:gd name="T3" fmla="*/ 44 h 9"/>
                  <a:gd name="T4" fmla="+- 0 4225 4220"/>
                  <a:gd name="T5" fmla="*/ T4 w 15"/>
                  <a:gd name="T6" fmla="+- 0 44 44"/>
                  <a:gd name="T7" fmla="*/ 44 h 9"/>
                  <a:gd name="T8" fmla="+- 0 4220 4220"/>
                  <a:gd name="T9" fmla="*/ T8 w 15"/>
                  <a:gd name="T10" fmla="+- 0 51 44"/>
                  <a:gd name="T11" fmla="*/ 51 h 9"/>
                  <a:gd name="T12" fmla="+- 0 4221 4220"/>
                  <a:gd name="T13" fmla="*/ T12 w 15"/>
                  <a:gd name="T14" fmla="+- 0 53 44"/>
                  <a:gd name="T15" fmla="*/ 53 h 9"/>
                  <a:gd name="T16" fmla="+- 0 4223 4220"/>
                  <a:gd name="T17" fmla="*/ T16 w 15"/>
                  <a:gd name="T18" fmla="+- 0 53 44"/>
                  <a:gd name="T19" fmla="*/ 53 h 9"/>
                  <a:gd name="T20" fmla="+- 0 4228 4220"/>
                  <a:gd name="T21" fmla="*/ T20 w 15"/>
                  <a:gd name="T22" fmla="+- 0 53 44"/>
                  <a:gd name="T23" fmla="*/ 53 h 9"/>
                  <a:gd name="T24" fmla="+- 0 4230 4220"/>
                  <a:gd name="T25" fmla="*/ T24 w 15"/>
                  <a:gd name="T26" fmla="+- 0 52 44"/>
                  <a:gd name="T27" fmla="*/ 52 h 9"/>
                  <a:gd name="T28" fmla="+- 0 4235 4220"/>
                  <a:gd name="T29" fmla="*/ T28 w 15"/>
                  <a:gd name="T30" fmla="+- 0 46 44"/>
                  <a:gd name="T31" fmla="*/ 46 h 9"/>
                  <a:gd name="T32" fmla="+- 0 4235 4220"/>
                  <a:gd name="T33" fmla="*/ T32 w 15"/>
                  <a:gd name="T34" fmla="+- 0 44 44"/>
                  <a:gd name="T35" fmla="*/ 44 h 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15" h="9">
                    <a:moveTo>
                      <a:pt x="15" y="0"/>
                    </a:moveTo>
                    <a:lnTo>
                      <a:pt x="5" y="0"/>
                    </a:lnTo>
                    <a:lnTo>
                      <a:pt x="0" y="7"/>
                    </a:lnTo>
                    <a:lnTo>
                      <a:pt x="1" y="9"/>
                    </a:lnTo>
                    <a:lnTo>
                      <a:pt x="3" y="9"/>
                    </a:lnTo>
                    <a:lnTo>
                      <a:pt x="8" y="9"/>
                    </a:lnTo>
                    <a:lnTo>
                      <a:pt x="10" y="8"/>
                    </a:lnTo>
                    <a:lnTo>
                      <a:pt x="15" y="2"/>
                    </a:lnTo>
                    <a:lnTo>
                      <a:pt x="15"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62" name="Group 66"/>
            <p:cNvGrpSpPr>
              <a:grpSpLocks/>
            </p:cNvGrpSpPr>
            <p:nvPr userDrawn="1"/>
          </p:nvGrpSpPr>
          <p:grpSpPr bwMode="auto">
            <a:xfrm>
              <a:off x="4215" y="36"/>
              <a:ext cx="20" cy="16"/>
              <a:chOff x="4215" y="36"/>
              <a:chExt cx="20" cy="16"/>
            </a:xfrm>
          </p:grpSpPr>
          <p:sp>
            <p:nvSpPr>
              <p:cNvPr id="68" name="Freeform 72"/>
              <p:cNvSpPr>
                <a:spLocks/>
              </p:cNvSpPr>
              <p:nvPr userDrawn="1"/>
            </p:nvSpPr>
            <p:spPr bwMode="auto">
              <a:xfrm>
                <a:off x="4216" y="35"/>
                <a:ext cx="20" cy="16"/>
              </a:xfrm>
              <a:custGeom>
                <a:avLst/>
                <a:gdLst>
                  <a:gd name="T0" fmla="+- 0 4227 4215"/>
                  <a:gd name="T1" fmla="*/ T0 w 20"/>
                  <a:gd name="T2" fmla="+- 0 36 36"/>
                  <a:gd name="T3" fmla="*/ 36 h 16"/>
                  <a:gd name="T4" fmla="+- 0 4222 4215"/>
                  <a:gd name="T5" fmla="*/ T4 w 20"/>
                  <a:gd name="T6" fmla="+- 0 36 36"/>
                  <a:gd name="T7" fmla="*/ 36 h 16"/>
                  <a:gd name="T8" fmla="+- 0 4220 4215"/>
                  <a:gd name="T9" fmla="*/ T8 w 20"/>
                  <a:gd name="T10" fmla="+- 0 37 36"/>
                  <a:gd name="T11" fmla="*/ 37 h 16"/>
                  <a:gd name="T12" fmla="+- 0 4215 4215"/>
                  <a:gd name="T13" fmla="*/ T12 w 20"/>
                  <a:gd name="T14" fmla="+- 0 43 36"/>
                  <a:gd name="T15" fmla="*/ 43 h 16"/>
                  <a:gd name="T16" fmla="+- 0 4216 4215"/>
                  <a:gd name="T17" fmla="*/ T16 w 20"/>
                  <a:gd name="T18" fmla="+- 0 49 36"/>
                  <a:gd name="T19" fmla="*/ 49 h 16"/>
                  <a:gd name="T20" fmla="+- 0 4220 4215"/>
                  <a:gd name="T21" fmla="*/ T20 w 20"/>
                  <a:gd name="T22" fmla="+- 0 51 36"/>
                  <a:gd name="T23" fmla="*/ 51 h 16"/>
                  <a:gd name="T24" fmla="+- 0 4225 4215"/>
                  <a:gd name="T25" fmla="*/ T24 w 20"/>
                  <a:gd name="T26" fmla="+- 0 44 36"/>
                  <a:gd name="T27" fmla="*/ 44 h 16"/>
                  <a:gd name="T28" fmla="+- 0 4235 4215"/>
                  <a:gd name="T29" fmla="*/ T28 w 20"/>
                  <a:gd name="T30" fmla="+- 0 44 36"/>
                  <a:gd name="T31" fmla="*/ 44 h 16"/>
                  <a:gd name="T32" fmla="+- 0 4234 4215"/>
                  <a:gd name="T33" fmla="*/ T32 w 20"/>
                  <a:gd name="T34" fmla="+- 0 40 36"/>
                  <a:gd name="T35" fmla="*/ 40 h 16"/>
                  <a:gd name="T36" fmla="+- 0 4229 4215"/>
                  <a:gd name="T37" fmla="*/ T36 w 20"/>
                  <a:gd name="T38" fmla="+- 0 36 36"/>
                  <a:gd name="T39" fmla="*/ 36 h 16"/>
                  <a:gd name="T40" fmla="+- 0 4227 4215"/>
                  <a:gd name="T41" fmla="*/ T40 w 20"/>
                  <a:gd name="T42" fmla="+- 0 36 36"/>
                  <a:gd name="T43" fmla="*/ 36 h 1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20" h="16">
                    <a:moveTo>
                      <a:pt x="12" y="0"/>
                    </a:moveTo>
                    <a:lnTo>
                      <a:pt x="7" y="0"/>
                    </a:lnTo>
                    <a:lnTo>
                      <a:pt x="5" y="1"/>
                    </a:lnTo>
                    <a:lnTo>
                      <a:pt x="0" y="7"/>
                    </a:lnTo>
                    <a:lnTo>
                      <a:pt x="1" y="13"/>
                    </a:lnTo>
                    <a:lnTo>
                      <a:pt x="5" y="15"/>
                    </a:lnTo>
                    <a:lnTo>
                      <a:pt x="10" y="8"/>
                    </a:lnTo>
                    <a:lnTo>
                      <a:pt x="20" y="8"/>
                    </a:lnTo>
                    <a:lnTo>
                      <a:pt x="19" y="4"/>
                    </a:lnTo>
                    <a:lnTo>
                      <a:pt x="14" y="0"/>
                    </a:lnTo>
                    <a:lnTo>
                      <a:pt x="12"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63" name="Group 67"/>
            <p:cNvGrpSpPr>
              <a:grpSpLocks/>
            </p:cNvGrpSpPr>
            <p:nvPr userDrawn="1"/>
          </p:nvGrpSpPr>
          <p:grpSpPr bwMode="auto">
            <a:xfrm>
              <a:off x="4243" y="57"/>
              <a:ext cx="20" cy="18"/>
              <a:chOff x="4243" y="57"/>
              <a:chExt cx="20" cy="18"/>
            </a:xfrm>
          </p:grpSpPr>
          <p:sp>
            <p:nvSpPr>
              <p:cNvPr id="67" name="Freeform 71"/>
              <p:cNvSpPr>
                <a:spLocks/>
              </p:cNvSpPr>
              <p:nvPr userDrawn="1"/>
            </p:nvSpPr>
            <p:spPr bwMode="auto">
              <a:xfrm>
                <a:off x="4243" y="58"/>
                <a:ext cx="20" cy="16"/>
              </a:xfrm>
              <a:custGeom>
                <a:avLst/>
                <a:gdLst>
                  <a:gd name="T0" fmla="+- 0 4255 4243"/>
                  <a:gd name="T1" fmla="*/ T0 w 20"/>
                  <a:gd name="T2" fmla="+- 0 57 57"/>
                  <a:gd name="T3" fmla="*/ 57 h 18"/>
                  <a:gd name="T4" fmla="+- 0 4250 4243"/>
                  <a:gd name="T5" fmla="*/ T4 w 20"/>
                  <a:gd name="T6" fmla="+- 0 57 57"/>
                  <a:gd name="T7" fmla="*/ 57 h 18"/>
                  <a:gd name="T8" fmla="+- 0 4248 4243"/>
                  <a:gd name="T9" fmla="*/ T8 w 20"/>
                  <a:gd name="T10" fmla="+- 0 58 57"/>
                  <a:gd name="T11" fmla="*/ 58 h 18"/>
                  <a:gd name="T12" fmla="+- 0 4243 4243"/>
                  <a:gd name="T13" fmla="*/ T12 w 20"/>
                  <a:gd name="T14" fmla="+- 0 64 57"/>
                  <a:gd name="T15" fmla="*/ 64 h 18"/>
                  <a:gd name="T16" fmla="+- 0 4244 4243"/>
                  <a:gd name="T17" fmla="*/ T16 w 20"/>
                  <a:gd name="T18" fmla="+- 0 70 57"/>
                  <a:gd name="T19" fmla="*/ 70 h 18"/>
                  <a:gd name="T20" fmla="+- 0 4249 4243"/>
                  <a:gd name="T21" fmla="*/ T20 w 20"/>
                  <a:gd name="T22" fmla="+- 0 74 57"/>
                  <a:gd name="T23" fmla="*/ 74 h 18"/>
                  <a:gd name="T24" fmla="+- 0 4251 4243"/>
                  <a:gd name="T25" fmla="*/ T24 w 20"/>
                  <a:gd name="T26" fmla="+- 0 74 57"/>
                  <a:gd name="T27" fmla="*/ 74 h 18"/>
                  <a:gd name="T28" fmla="+- 0 4256 4243"/>
                  <a:gd name="T29" fmla="*/ T28 w 20"/>
                  <a:gd name="T30" fmla="+- 0 74 57"/>
                  <a:gd name="T31" fmla="*/ 74 h 18"/>
                  <a:gd name="T32" fmla="+- 0 4258 4243"/>
                  <a:gd name="T33" fmla="*/ T32 w 20"/>
                  <a:gd name="T34" fmla="+- 0 73 57"/>
                  <a:gd name="T35" fmla="*/ 73 h 18"/>
                  <a:gd name="T36" fmla="+- 0 4263 4243"/>
                  <a:gd name="T37" fmla="*/ T36 w 20"/>
                  <a:gd name="T38" fmla="+- 0 67 57"/>
                  <a:gd name="T39" fmla="*/ 67 h 18"/>
                  <a:gd name="T40" fmla="+- 0 4262 4243"/>
                  <a:gd name="T41" fmla="*/ T40 w 20"/>
                  <a:gd name="T42" fmla="+- 0 61 57"/>
                  <a:gd name="T43" fmla="*/ 61 h 18"/>
                  <a:gd name="T44" fmla="+- 0 4257 4243"/>
                  <a:gd name="T45" fmla="*/ T44 w 20"/>
                  <a:gd name="T46" fmla="+- 0 57 57"/>
                  <a:gd name="T47" fmla="*/ 57 h 18"/>
                  <a:gd name="T48" fmla="+- 0 4255 4243"/>
                  <a:gd name="T49" fmla="*/ T48 w 20"/>
                  <a:gd name="T50" fmla="+- 0 57 57"/>
                  <a:gd name="T51" fmla="*/ 57 h 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0" h="18">
                    <a:moveTo>
                      <a:pt x="12" y="0"/>
                    </a:moveTo>
                    <a:lnTo>
                      <a:pt x="7" y="0"/>
                    </a:lnTo>
                    <a:lnTo>
                      <a:pt x="5" y="1"/>
                    </a:lnTo>
                    <a:lnTo>
                      <a:pt x="0" y="7"/>
                    </a:lnTo>
                    <a:lnTo>
                      <a:pt x="1" y="13"/>
                    </a:lnTo>
                    <a:lnTo>
                      <a:pt x="6" y="17"/>
                    </a:lnTo>
                    <a:lnTo>
                      <a:pt x="8" y="17"/>
                    </a:lnTo>
                    <a:lnTo>
                      <a:pt x="13" y="17"/>
                    </a:lnTo>
                    <a:lnTo>
                      <a:pt x="15" y="16"/>
                    </a:lnTo>
                    <a:lnTo>
                      <a:pt x="20" y="10"/>
                    </a:lnTo>
                    <a:lnTo>
                      <a:pt x="19" y="4"/>
                    </a:lnTo>
                    <a:lnTo>
                      <a:pt x="14" y="0"/>
                    </a:lnTo>
                    <a:lnTo>
                      <a:pt x="12"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64" name="Group 68"/>
            <p:cNvGrpSpPr>
              <a:grpSpLocks/>
            </p:cNvGrpSpPr>
            <p:nvPr userDrawn="1"/>
          </p:nvGrpSpPr>
          <p:grpSpPr bwMode="auto">
            <a:xfrm>
              <a:off x="-10" y="78"/>
              <a:ext cx="7454" cy="14340"/>
              <a:chOff x="-10" y="78"/>
              <a:chExt cx="7454" cy="14340"/>
            </a:xfrm>
          </p:grpSpPr>
          <p:sp>
            <p:nvSpPr>
              <p:cNvPr id="65" name="Freeform 69"/>
              <p:cNvSpPr>
                <a:spLocks/>
              </p:cNvSpPr>
              <p:nvPr userDrawn="1"/>
            </p:nvSpPr>
            <p:spPr bwMode="auto">
              <a:xfrm>
                <a:off x="4273" y="78"/>
                <a:ext cx="20" cy="19"/>
              </a:xfrm>
              <a:custGeom>
                <a:avLst/>
                <a:gdLst>
                  <a:gd name="T0" fmla="+- 0 4283 4271"/>
                  <a:gd name="T1" fmla="*/ T0 w 20"/>
                  <a:gd name="T2" fmla="+- 0 78 78"/>
                  <a:gd name="T3" fmla="*/ 78 h 18"/>
                  <a:gd name="T4" fmla="+- 0 4278 4271"/>
                  <a:gd name="T5" fmla="*/ T4 w 20"/>
                  <a:gd name="T6" fmla="+- 0 78 78"/>
                  <a:gd name="T7" fmla="*/ 78 h 18"/>
                  <a:gd name="T8" fmla="+- 0 4276 4271"/>
                  <a:gd name="T9" fmla="*/ T8 w 20"/>
                  <a:gd name="T10" fmla="+- 0 79 78"/>
                  <a:gd name="T11" fmla="*/ 79 h 18"/>
                  <a:gd name="T12" fmla="+- 0 4271 4271"/>
                  <a:gd name="T13" fmla="*/ T12 w 20"/>
                  <a:gd name="T14" fmla="+- 0 85 78"/>
                  <a:gd name="T15" fmla="*/ 85 h 18"/>
                  <a:gd name="T16" fmla="+- 0 4272 4271"/>
                  <a:gd name="T17" fmla="*/ T16 w 20"/>
                  <a:gd name="T18" fmla="+- 0 91 78"/>
                  <a:gd name="T19" fmla="*/ 91 h 18"/>
                  <a:gd name="T20" fmla="+- 0 4277 4271"/>
                  <a:gd name="T21" fmla="*/ T20 w 20"/>
                  <a:gd name="T22" fmla="+- 0 95 78"/>
                  <a:gd name="T23" fmla="*/ 95 h 18"/>
                  <a:gd name="T24" fmla="+- 0 4279 4271"/>
                  <a:gd name="T25" fmla="*/ T24 w 20"/>
                  <a:gd name="T26" fmla="+- 0 96 78"/>
                  <a:gd name="T27" fmla="*/ 96 h 18"/>
                  <a:gd name="T28" fmla="+- 0 4284 4271"/>
                  <a:gd name="T29" fmla="*/ T28 w 20"/>
                  <a:gd name="T30" fmla="+- 0 96 78"/>
                  <a:gd name="T31" fmla="*/ 96 h 18"/>
                  <a:gd name="T32" fmla="+- 0 4286 4271"/>
                  <a:gd name="T33" fmla="*/ T32 w 20"/>
                  <a:gd name="T34" fmla="+- 0 94 78"/>
                  <a:gd name="T35" fmla="*/ 94 h 18"/>
                  <a:gd name="T36" fmla="+- 0 4291 4271"/>
                  <a:gd name="T37" fmla="*/ T36 w 20"/>
                  <a:gd name="T38" fmla="+- 0 88 78"/>
                  <a:gd name="T39" fmla="*/ 88 h 18"/>
                  <a:gd name="T40" fmla="+- 0 4290 4271"/>
                  <a:gd name="T41" fmla="*/ T40 w 20"/>
                  <a:gd name="T42" fmla="+- 0 83 78"/>
                  <a:gd name="T43" fmla="*/ 83 h 18"/>
                  <a:gd name="T44" fmla="+- 0 4285 4271"/>
                  <a:gd name="T45" fmla="*/ T44 w 20"/>
                  <a:gd name="T46" fmla="+- 0 79 78"/>
                  <a:gd name="T47" fmla="*/ 79 h 18"/>
                  <a:gd name="T48" fmla="+- 0 4283 4271"/>
                  <a:gd name="T49" fmla="*/ T48 w 20"/>
                  <a:gd name="T50" fmla="+- 0 78 78"/>
                  <a:gd name="T51" fmla="*/ 78 h 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0" h="18">
                    <a:moveTo>
                      <a:pt x="12" y="0"/>
                    </a:moveTo>
                    <a:lnTo>
                      <a:pt x="7" y="0"/>
                    </a:lnTo>
                    <a:lnTo>
                      <a:pt x="5" y="1"/>
                    </a:lnTo>
                    <a:lnTo>
                      <a:pt x="0" y="7"/>
                    </a:lnTo>
                    <a:lnTo>
                      <a:pt x="1" y="13"/>
                    </a:lnTo>
                    <a:lnTo>
                      <a:pt x="6" y="17"/>
                    </a:lnTo>
                    <a:lnTo>
                      <a:pt x="8" y="18"/>
                    </a:lnTo>
                    <a:lnTo>
                      <a:pt x="13" y="18"/>
                    </a:lnTo>
                    <a:lnTo>
                      <a:pt x="15" y="16"/>
                    </a:lnTo>
                    <a:lnTo>
                      <a:pt x="20" y="10"/>
                    </a:lnTo>
                    <a:lnTo>
                      <a:pt x="19" y="5"/>
                    </a:lnTo>
                    <a:lnTo>
                      <a:pt x="14" y="1"/>
                    </a:lnTo>
                    <a:lnTo>
                      <a:pt x="12"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pic>
            <p:nvPicPr>
              <p:cNvPr id="66" name="Picture 70"/>
              <p:cNvPicPr>
                <a:picLocks noChangeAspect="1" noChangeArrowheads="1"/>
              </p:cNvPicPr>
              <p:nvPr userDrawn="1"/>
            </p:nvPicPr>
            <p:blipFill>
              <a:blip r:embed="rId2"/>
              <a:srcRect/>
              <a:stretch>
                <a:fillRect/>
              </a:stretch>
            </p:blipFill>
            <p:spPr bwMode="auto">
              <a:xfrm>
                <a:off x="-10" y="89"/>
                <a:ext cx="7454" cy="14329"/>
              </a:xfrm>
              <a:prstGeom prst="rect">
                <a:avLst/>
              </a:prstGeom>
              <a:noFill/>
              <a:ln w="9525">
                <a:noFill/>
                <a:miter lim="800000"/>
                <a:headEnd/>
                <a:tailEnd/>
              </a:ln>
            </p:spPr>
          </p:pic>
        </p:grpSp>
      </p:grpSp>
      <p:sp>
        <p:nvSpPr>
          <p:cNvPr id="138" name="TextBox 142"/>
          <p:cNvSpPr txBox="1"/>
          <p:nvPr userDrawn="1"/>
        </p:nvSpPr>
        <p:spPr>
          <a:xfrm>
            <a:off x="5006975" y="919163"/>
            <a:ext cx="3494088" cy="1754187"/>
          </a:xfrm>
          <a:prstGeom prst="rect">
            <a:avLst/>
          </a:prstGeom>
          <a:noFill/>
        </p:spPr>
        <p:txBody>
          <a:bodyPr>
            <a:spAutoFit/>
          </a:bodyPr>
          <a:lstStyle/>
          <a:p>
            <a:pPr algn="ctr" fontAlgn="auto">
              <a:spcBef>
                <a:spcPts val="0"/>
              </a:spcBef>
              <a:spcAft>
                <a:spcPts val="0"/>
              </a:spcAft>
              <a:defRPr/>
            </a:pPr>
            <a:r>
              <a:rPr lang="en-US" sz="5400" b="1" dirty="0">
                <a:solidFill>
                  <a:srgbClr val="C00000"/>
                </a:solidFill>
                <a:latin typeface="Arial" pitchFamily="34" charset="0"/>
                <a:cs typeface="Arial" pitchFamily="34" charset="0"/>
              </a:rPr>
              <a:t>Global Marketing</a:t>
            </a:r>
            <a:endParaRPr lang="en-US" sz="5400" b="1" dirty="0">
              <a:solidFill>
                <a:srgbClr val="C00000"/>
              </a:solidFill>
              <a:latin typeface="Arial" pitchFamily="34" charset="0"/>
              <a:cs typeface="Arial" pitchFamily="34" charset="0"/>
            </a:endParaRPr>
          </a:p>
        </p:txBody>
      </p:sp>
      <p:sp>
        <p:nvSpPr>
          <p:cNvPr id="139" name="TextBox 143"/>
          <p:cNvSpPr txBox="1"/>
          <p:nvPr userDrawn="1"/>
        </p:nvSpPr>
        <p:spPr>
          <a:xfrm>
            <a:off x="5192713" y="3114675"/>
            <a:ext cx="3494087" cy="339725"/>
          </a:xfrm>
          <a:prstGeom prst="rect">
            <a:avLst/>
          </a:prstGeom>
          <a:noFill/>
        </p:spPr>
        <p:txBody>
          <a:bodyPr>
            <a:spAutoFit/>
          </a:bodyPr>
          <a:lstStyle/>
          <a:p>
            <a:pPr fontAlgn="auto">
              <a:spcBef>
                <a:spcPts val="0"/>
              </a:spcBef>
              <a:spcAft>
                <a:spcPts val="0"/>
              </a:spcAft>
              <a:defRPr/>
            </a:pPr>
            <a:r>
              <a:rPr lang="en-US" sz="1600" b="1" dirty="0">
                <a:solidFill>
                  <a:srgbClr val="006600"/>
                </a:solidFill>
                <a:latin typeface="Arial" pitchFamily="34" charset="0"/>
                <a:cs typeface="Arial" pitchFamily="34" charset="0"/>
              </a:rPr>
              <a:t>Warren J. Keegan   Mark C. Green</a:t>
            </a:r>
            <a:endParaRPr lang="en-US" sz="1600" b="1" dirty="0">
              <a:solidFill>
                <a:srgbClr val="006600"/>
              </a:solidFill>
              <a:latin typeface="Arial" pitchFamily="34" charset="0"/>
              <a:cs typeface="Arial" pitchFamily="34" charset="0"/>
            </a:endParaRPr>
          </a:p>
        </p:txBody>
      </p:sp>
      <p:sp>
        <p:nvSpPr>
          <p:cNvPr id="140" name="TextBox 144"/>
          <p:cNvSpPr txBox="1"/>
          <p:nvPr userDrawn="1"/>
        </p:nvSpPr>
        <p:spPr>
          <a:xfrm>
            <a:off x="5192713" y="4351338"/>
            <a:ext cx="3271837" cy="1385887"/>
          </a:xfrm>
          <a:prstGeom prst="rect">
            <a:avLst/>
          </a:prstGeom>
          <a:noFill/>
        </p:spPr>
        <p:txBody>
          <a:bodyPr>
            <a:spAutoFit/>
          </a:bodyPr>
          <a:lstStyle/>
          <a:p>
            <a:pPr algn="ctr" fontAlgn="auto">
              <a:spcBef>
                <a:spcPts val="0"/>
              </a:spcBef>
              <a:spcAft>
                <a:spcPts val="0"/>
              </a:spcAft>
              <a:defRPr/>
            </a:pPr>
            <a:r>
              <a:rPr lang="en-US" sz="2800" b="1" dirty="0">
                <a:latin typeface="Arial" pitchFamily="34" charset="0"/>
                <a:cs typeface="Arial" pitchFamily="34" charset="0"/>
              </a:rPr>
              <a:t>Introduction to Global Marketing</a:t>
            </a:r>
          </a:p>
          <a:p>
            <a:pPr algn="ctr" fontAlgn="auto">
              <a:spcBef>
                <a:spcPts val="0"/>
              </a:spcBef>
              <a:spcAft>
                <a:spcPts val="0"/>
              </a:spcAft>
              <a:defRPr/>
            </a:pPr>
            <a:r>
              <a:rPr lang="en-US" sz="2800" b="1" dirty="0">
                <a:solidFill>
                  <a:srgbClr val="006600"/>
                </a:solidFill>
                <a:latin typeface="Arial" pitchFamily="34" charset="0"/>
                <a:cs typeface="Arial" pitchFamily="34" charset="0"/>
              </a:rPr>
              <a:t>Chapter 1</a:t>
            </a:r>
            <a:endParaRPr lang="en-US" sz="2800" b="1" dirty="0">
              <a:solidFill>
                <a:srgbClr val="006600"/>
              </a:solidFill>
              <a:latin typeface="Arial" pitchFamily="34" charset="0"/>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98B2AA-2995-405C-83C8-AB00DB8F4EDD}" type="datetimeFigureOut">
              <a:rPr lang="en-US"/>
              <a:pPr>
                <a:defRPr/>
              </a:pPr>
              <a:t>4/27/2012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6F01BC-AD31-4281-954F-2A7EDAE5AE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9525">
            <a:solidFill>
              <a:schemeClr val="tx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A38C46A-E3EC-492B-9E31-A12169931EA4}" type="datetimeFigureOut">
              <a:rPr lang="en-US"/>
              <a:pPr>
                <a:defRPr/>
              </a:pPr>
              <a:t>4/27/2012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2AE9E9-A064-4DDF-8208-3FFDD8E607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2E813C1-FC26-4F4B-A1F8-0B6545C5D035}" type="datetimeFigureOut">
              <a:rPr lang="en-US"/>
              <a:pPr>
                <a:defRPr/>
              </a:pPr>
              <a:t>4/27/2012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72FFF2-B58E-4451-A22D-E19DFA28EAA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ln w="9525">
            <a:solidFill>
              <a:schemeClr val="tx1"/>
            </a:solidFill>
          </a:ln>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FB35506-C8AF-4682-AE47-FB44316ED105}" type="datetimeFigureOut">
              <a:rPr lang="en-US"/>
              <a:pPr>
                <a:defRPr/>
              </a:pPr>
              <a:t>4/27/2012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1D66F0-F277-4F5D-97A2-B4C0A611E54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BBD4F47-998F-4414-B2F8-1C923A8CF0D4}" type="datetimeFigureOut">
              <a:rPr lang="en-US"/>
              <a:pPr>
                <a:defRPr/>
              </a:pPr>
              <a:t>4/27/2012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11500CF-E5D9-480B-BFBF-FEF0E8FEBEC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F662A60-52AA-4F1B-902A-360A2578BDC7}" type="datetimeFigureOut">
              <a:rPr lang="en-US"/>
              <a:pPr>
                <a:defRPr/>
              </a:pPr>
              <a:t>4/27/2012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294F1E-12D0-4421-A688-3905263BA1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DFAF72-0F4C-4EF6-9CE7-4B8BA4319301}" type="datetimeFigureOut">
              <a:rPr lang="en-US"/>
              <a:pPr>
                <a:defRPr/>
              </a:pPr>
              <a:t>4/27/2012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FCA89EB-D2D2-4A3E-A59F-796601DCC57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8"/>
          <p:cNvGrpSpPr>
            <a:grpSpLocks/>
          </p:cNvGrpSpPr>
          <p:nvPr/>
        </p:nvGrpSpPr>
        <p:grpSpPr bwMode="auto">
          <a:xfrm>
            <a:off x="227013" y="601663"/>
            <a:ext cx="4130675" cy="5883275"/>
            <a:chOff x="-10" y="0"/>
            <a:chExt cx="8645" cy="14418"/>
          </a:xfrm>
        </p:grpSpPr>
        <p:grpSp>
          <p:nvGrpSpPr>
            <p:cNvPr id="1030" name="Group 9"/>
            <p:cNvGrpSpPr>
              <a:grpSpLocks/>
            </p:cNvGrpSpPr>
            <p:nvPr userDrawn="1"/>
          </p:nvGrpSpPr>
          <p:grpSpPr bwMode="auto">
            <a:xfrm>
              <a:off x="4601" y="561"/>
              <a:ext cx="3128" cy="3128"/>
              <a:chOff x="4601" y="561"/>
              <a:chExt cx="3128" cy="3128"/>
            </a:xfrm>
          </p:grpSpPr>
          <p:sp>
            <p:nvSpPr>
              <p:cNvPr id="144" name="Freeform 143"/>
              <p:cNvSpPr>
                <a:spLocks/>
              </p:cNvSpPr>
              <p:nvPr userDrawn="1"/>
            </p:nvSpPr>
            <p:spPr bwMode="auto">
              <a:xfrm>
                <a:off x="4602" y="560"/>
                <a:ext cx="3126" cy="3128"/>
              </a:xfrm>
              <a:custGeom>
                <a:avLst/>
                <a:gdLst>
                  <a:gd name="T0" fmla="+- 0 6030 4601"/>
                  <a:gd name="T1" fmla="*/ T0 w 3128"/>
                  <a:gd name="T2" fmla="+- 0 567 561"/>
                  <a:gd name="T3" fmla="*/ 567 h 3128"/>
                  <a:gd name="T4" fmla="+- 0 5789 4601"/>
                  <a:gd name="T5" fmla="*/ T4 w 3128"/>
                  <a:gd name="T6" fmla="+- 0 607 561"/>
                  <a:gd name="T7" fmla="*/ 607 h 3128"/>
                  <a:gd name="T8" fmla="+- 0 5554 4601"/>
                  <a:gd name="T9" fmla="*/ T8 w 3128"/>
                  <a:gd name="T10" fmla="+- 0 685 561"/>
                  <a:gd name="T11" fmla="*/ 685 h 3128"/>
                  <a:gd name="T12" fmla="+- 0 5329 4601"/>
                  <a:gd name="T13" fmla="*/ T12 w 3128"/>
                  <a:gd name="T14" fmla="+- 0 804 561"/>
                  <a:gd name="T15" fmla="*/ 804 h 3128"/>
                  <a:gd name="T16" fmla="+- 0 5126 4601"/>
                  <a:gd name="T17" fmla="*/ T16 w 3128"/>
                  <a:gd name="T18" fmla="+- 0 957 561"/>
                  <a:gd name="T19" fmla="*/ 957 h 3128"/>
                  <a:gd name="T20" fmla="+- 0 4954 4601"/>
                  <a:gd name="T21" fmla="*/ T20 w 3128"/>
                  <a:gd name="T22" fmla="+- 0 1135 561"/>
                  <a:gd name="T23" fmla="*/ 1135 h 3128"/>
                  <a:gd name="T24" fmla="+- 0 4815 4601"/>
                  <a:gd name="T25" fmla="*/ T24 w 3128"/>
                  <a:gd name="T26" fmla="+- 0 1335 561"/>
                  <a:gd name="T27" fmla="*/ 1335 h 3128"/>
                  <a:gd name="T28" fmla="+- 0 4710 4601"/>
                  <a:gd name="T29" fmla="*/ T28 w 3128"/>
                  <a:gd name="T30" fmla="+- 0 1553 561"/>
                  <a:gd name="T31" fmla="*/ 1553 h 3128"/>
                  <a:gd name="T32" fmla="+- 0 4639 4601"/>
                  <a:gd name="T33" fmla="*/ T32 w 3128"/>
                  <a:gd name="T34" fmla="+- 0 1782 561"/>
                  <a:gd name="T35" fmla="*/ 1782 h 3128"/>
                  <a:gd name="T36" fmla="+- 0 4605 4601"/>
                  <a:gd name="T37" fmla="*/ T36 w 3128"/>
                  <a:gd name="T38" fmla="+- 0 2020 561"/>
                  <a:gd name="T39" fmla="*/ 2020 h 3128"/>
                  <a:gd name="T40" fmla="+- 0 4607 4601"/>
                  <a:gd name="T41" fmla="*/ T40 w 3128"/>
                  <a:gd name="T42" fmla="+- 0 2261 561"/>
                  <a:gd name="T43" fmla="*/ 2261 h 3128"/>
                  <a:gd name="T44" fmla="+- 0 4646 4601"/>
                  <a:gd name="T45" fmla="*/ T44 w 3128"/>
                  <a:gd name="T46" fmla="+- 0 2501 561"/>
                  <a:gd name="T47" fmla="*/ 2501 h 3128"/>
                  <a:gd name="T48" fmla="+- 0 4725 4601"/>
                  <a:gd name="T49" fmla="*/ T48 w 3128"/>
                  <a:gd name="T50" fmla="+- 0 2736 561"/>
                  <a:gd name="T51" fmla="*/ 2736 h 3128"/>
                  <a:gd name="T52" fmla="+- 0 4843 4601"/>
                  <a:gd name="T53" fmla="*/ T52 w 3128"/>
                  <a:gd name="T54" fmla="+- 0 2962 561"/>
                  <a:gd name="T55" fmla="*/ 2962 h 3128"/>
                  <a:gd name="T56" fmla="+- 0 4996 4601"/>
                  <a:gd name="T57" fmla="*/ T56 w 3128"/>
                  <a:gd name="T58" fmla="+- 0 3165 561"/>
                  <a:gd name="T59" fmla="*/ 3165 h 3128"/>
                  <a:gd name="T60" fmla="+- 0 5175 4601"/>
                  <a:gd name="T61" fmla="*/ T60 w 3128"/>
                  <a:gd name="T62" fmla="+- 0 3337 561"/>
                  <a:gd name="T63" fmla="*/ 3337 h 3128"/>
                  <a:gd name="T64" fmla="+- 0 5375 4601"/>
                  <a:gd name="T65" fmla="*/ T64 w 3128"/>
                  <a:gd name="T66" fmla="+- 0 3476 561"/>
                  <a:gd name="T67" fmla="*/ 3476 h 3128"/>
                  <a:gd name="T68" fmla="+- 0 5592 4601"/>
                  <a:gd name="T69" fmla="*/ T68 w 3128"/>
                  <a:gd name="T70" fmla="+- 0 3581 561"/>
                  <a:gd name="T71" fmla="*/ 3581 h 3128"/>
                  <a:gd name="T72" fmla="+- 0 5822 4601"/>
                  <a:gd name="T73" fmla="*/ T72 w 3128"/>
                  <a:gd name="T74" fmla="+- 0 3651 561"/>
                  <a:gd name="T75" fmla="*/ 3651 h 3128"/>
                  <a:gd name="T76" fmla="+- 0 6059 4601"/>
                  <a:gd name="T77" fmla="*/ T76 w 3128"/>
                  <a:gd name="T78" fmla="+- 0 3686 561"/>
                  <a:gd name="T79" fmla="*/ 3686 h 3128"/>
                  <a:gd name="T80" fmla="+- 0 6300 4601"/>
                  <a:gd name="T81" fmla="*/ T80 w 3128"/>
                  <a:gd name="T82" fmla="+- 0 3684 561"/>
                  <a:gd name="T83" fmla="*/ 3684 h 3128"/>
                  <a:gd name="T84" fmla="+- 0 6541 4601"/>
                  <a:gd name="T85" fmla="*/ T84 w 3128"/>
                  <a:gd name="T86" fmla="+- 0 3644 561"/>
                  <a:gd name="T87" fmla="*/ 3644 h 3128"/>
                  <a:gd name="T88" fmla="+- 0 6776 4601"/>
                  <a:gd name="T89" fmla="*/ T88 w 3128"/>
                  <a:gd name="T90" fmla="+- 0 3566 561"/>
                  <a:gd name="T91" fmla="*/ 3566 h 3128"/>
                  <a:gd name="T92" fmla="+- 0 7001 4601"/>
                  <a:gd name="T93" fmla="*/ T92 w 3128"/>
                  <a:gd name="T94" fmla="+- 0 3447 561"/>
                  <a:gd name="T95" fmla="*/ 3447 h 3128"/>
                  <a:gd name="T96" fmla="+- 0 7205 4601"/>
                  <a:gd name="T97" fmla="*/ T96 w 3128"/>
                  <a:gd name="T98" fmla="+- 0 3294 561"/>
                  <a:gd name="T99" fmla="*/ 3294 h 3128"/>
                  <a:gd name="T100" fmla="+- 0 7376 4601"/>
                  <a:gd name="T101" fmla="*/ T100 w 3128"/>
                  <a:gd name="T102" fmla="+- 0 3116 561"/>
                  <a:gd name="T103" fmla="*/ 3116 h 3128"/>
                  <a:gd name="T104" fmla="+- 0 7515 4601"/>
                  <a:gd name="T105" fmla="*/ T104 w 3128"/>
                  <a:gd name="T106" fmla="+- 0 2916 561"/>
                  <a:gd name="T107" fmla="*/ 2916 h 3128"/>
                  <a:gd name="T108" fmla="+- 0 7621 4601"/>
                  <a:gd name="T109" fmla="*/ T108 w 3128"/>
                  <a:gd name="T110" fmla="+- 0 2699 561"/>
                  <a:gd name="T111" fmla="*/ 2699 h 3128"/>
                  <a:gd name="T112" fmla="+- 0 7691 4601"/>
                  <a:gd name="T113" fmla="*/ T112 w 3128"/>
                  <a:gd name="T114" fmla="+- 0 2469 561"/>
                  <a:gd name="T115" fmla="*/ 2469 h 3128"/>
                  <a:gd name="T116" fmla="+- 0 7726 4601"/>
                  <a:gd name="T117" fmla="*/ T116 w 3128"/>
                  <a:gd name="T118" fmla="+- 0 2231 561"/>
                  <a:gd name="T119" fmla="*/ 2231 h 3128"/>
                  <a:gd name="T120" fmla="+- 0 7724 4601"/>
                  <a:gd name="T121" fmla="*/ T120 w 3128"/>
                  <a:gd name="T122" fmla="+- 0 1990 561"/>
                  <a:gd name="T123" fmla="*/ 1990 h 3128"/>
                  <a:gd name="T124" fmla="+- 0 7684 4601"/>
                  <a:gd name="T125" fmla="*/ T124 w 3128"/>
                  <a:gd name="T126" fmla="+- 0 1750 561"/>
                  <a:gd name="T127" fmla="*/ 1750 h 3128"/>
                  <a:gd name="T128" fmla="+- 0 7605 4601"/>
                  <a:gd name="T129" fmla="*/ T128 w 3128"/>
                  <a:gd name="T130" fmla="+- 0 1515 561"/>
                  <a:gd name="T131" fmla="*/ 1515 h 3128"/>
                  <a:gd name="T132" fmla="+- 0 7487 4601"/>
                  <a:gd name="T133" fmla="*/ T132 w 3128"/>
                  <a:gd name="T134" fmla="+- 0 1289 561"/>
                  <a:gd name="T135" fmla="*/ 1289 h 3128"/>
                  <a:gd name="T136" fmla="+- 0 7334 4601"/>
                  <a:gd name="T137" fmla="*/ T136 w 3128"/>
                  <a:gd name="T138" fmla="+- 0 1086 561"/>
                  <a:gd name="T139" fmla="*/ 1086 h 3128"/>
                  <a:gd name="T140" fmla="+- 0 7155 4601"/>
                  <a:gd name="T141" fmla="*/ T140 w 3128"/>
                  <a:gd name="T142" fmla="+- 0 914 561"/>
                  <a:gd name="T143" fmla="*/ 914 h 3128"/>
                  <a:gd name="T144" fmla="+- 0 6955 4601"/>
                  <a:gd name="T145" fmla="*/ T144 w 3128"/>
                  <a:gd name="T146" fmla="+- 0 775 561"/>
                  <a:gd name="T147" fmla="*/ 775 h 3128"/>
                  <a:gd name="T148" fmla="+- 0 6738 4601"/>
                  <a:gd name="T149" fmla="*/ T148 w 3128"/>
                  <a:gd name="T150" fmla="+- 0 670 561"/>
                  <a:gd name="T151" fmla="*/ 670 h 3128"/>
                  <a:gd name="T152" fmla="+- 0 6509 4601"/>
                  <a:gd name="T153" fmla="*/ T152 w 3128"/>
                  <a:gd name="T154" fmla="+- 0 600 561"/>
                  <a:gd name="T155" fmla="*/ 600 h 3128"/>
                  <a:gd name="T156" fmla="+- 0 6271 4601"/>
                  <a:gd name="T157" fmla="*/ T156 w 3128"/>
                  <a:gd name="T158" fmla="+- 0 565 561"/>
                  <a:gd name="T159" fmla="*/ 565 h 312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3128" h="3128">
                    <a:moveTo>
                      <a:pt x="1550" y="0"/>
                    </a:moveTo>
                    <a:lnTo>
                      <a:pt x="1429" y="6"/>
                    </a:lnTo>
                    <a:lnTo>
                      <a:pt x="1308" y="21"/>
                    </a:lnTo>
                    <a:lnTo>
                      <a:pt x="1188" y="46"/>
                    </a:lnTo>
                    <a:lnTo>
                      <a:pt x="1070" y="80"/>
                    </a:lnTo>
                    <a:lnTo>
                      <a:pt x="953" y="124"/>
                    </a:lnTo>
                    <a:lnTo>
                      <a:pt x="839" y="179"/>
                    </a:lnTo>
                    <a:lnTo>
                      <a:pt x="728" y="243"/>
                    </a:lnTo>
                    <a:lnTo>
                      <a:pt x="622" y="316"/>
                    </a:lnTo>
                    <a:lnTo>
                      <a:pt x="525" y="396"/>
                    </a:lnTo>
                    <a:lnTo>
                      <a:pt x="435" y="482"/>
                    </a:lnTo>
                    <a:lnTo>
                      <a:pt x="353" y="574"/>
                    </a:lnTo>
                    <a:lnTo>
                      <a:pt x="279" y="672"/>
                    </a:lnTo>
                    <a:lnTo>
                      <a:pt x="214" y="774"/>
                    </a:lnTo>
                    <a:lnTo>
                      <a:pt x="157" y="881"/>
                    </a:lnTo>
                    <a:lnTo>
                      <a:pt x="109" y="992"/>
                    </a:lnTo>
                    <a:lnTo>
                      <a:pt x="69" y="1105"/>
                    </a:lnTo>
                    <a:lnTo>
                      <a:pt x="38" y="1221"/>
                    </a:lnTo>
                    <a:lnTo>
                      <a:pt x="16" y="1339"/>
                    </a:lnTo>
                    <a:lnTo>
                      <a:pt x="4" y="1459"/>
                    </a:lnTo>
                    <a:lnTo>
                      <a:pt x="0" y="1579"/>
                    </a:lnTo>
                    <a:lnTo>
                      <a:pt x="6" y="1700"/>
                    </a:lnTo>
                    <a:lnTo>
                      <a:pt x="21" y="1820"/>
                    </a:lnTo>
                    <a:lnTo>
                      <a:pt x="45" y="1940"/>
                    </a:lnTo>
                    <a:lnTo>
                      <a:pt x="80" y="2059"/>
                    </a:lnTo>
                    <a:lnTo>
                      <a:pt x="124" y="2175"/>
                    </a:lnTo>
                    <a:lnTo>
                      <a:pt x="178" y="2289"/>
                    </a:lnTo>
                    <a:lnTo>
                      <a:pt x="242" y="2401"/>
                    </a:lnTo>
                    <a:lnTo>
                      <a:pt x="315" y="2506"/>
                    </a:lnTo>
                    <a:lnTo>
                      <a:pt x="395" y="2604"/>
                    </a:lnTo>
                    <a:lnTo>
                      <a:pt x="482" y="2694"/>
                    </a:lnTo>
                    <a:lnTo>
                      <a:pt x="574" y="2776"/>
                    </a:lnTo>
                    <a:lnTo>
                      <a:pt x="672" y="2849"/>
                    </a:lnTo>
                    <a:lnTo>
                      <a:pt x="774" y="2915"/>
                    </a:lnTo>
                    <a:lnTo>
                      <a:pt x="881" y="2972"/>
                    </a:lnTo>
                    <a:lnTo>
                      <a:pt x="991" y="3020"/>
                    </a:lnTo>
                    <a:lnTo>
                      <a:pt x="1105" y="3060"/>
                    </a:lnTo>
                    <a:lnTo>
                      <a:pt x="1221" y="3090"/>
                    </a:lnTo>
                    <a:lnTo>
                      <a:pt x="1339" y="3112"/>
                    </a:lnTo>
                    <a:lnTo>
                      <a:pt x="1458" y="3125"/>
                    </a:lnTo>
                    <a:lnTo>
                      <a:pt x="1579" y="3129"/>
                    </a:lnTo>
                    <a:lnTo>
                      <a:pt x="1699" y="3123"/>
                    </a:lnTo>
                    <a:lnTo>
                      <a:pt x="1820" y="3108"/>
                    </a:lnTo>
                    <a:lnTo>
                      <a:pt x="1940" y="3083"/>
                    </a:lnTo>
                    <a:lnTo>
                      <a:pt x="2058" y="3049"/>
                    </a:lnTo>
                    <a:lnTo>
                      <a:pt x="2175" y="3005"/>
                    </a:lnTo>
                    <a:lnTo>
                      <a:pt x="2289" y="2951"/>
                    </a:lnTo>
                    <a:lnTo>
                      <a:pt x="2400" y="2886"/>
                    </a:lnTo>
                    <a:lnTo>
                      <a:pt x="2506" y="2813"/>
                    </a:lnTo>
                    <a:lnTo>
                      <a:pt x="2604" y="2733"/>
                    </a:lnTo>
                    <a:lnTo>
                      <a:pt x="2694" y="2647"/>
                    </a:lnTo>
                    <a:lnTo>
                      <a:pt x="2775" y="2555"/>
                    </a:lnTo>
                    <a:lnTo>
                      <a:pt x="2849" y="2457"/>
                    </a:lnTo>
                    <a:lnTo>
                      <a:pt x="2914" y="2355"/>
                    </a:lnTo>
                    <a:lnTo>
                      <a:pt x="2971" y="2248"/>
                    </a:lnTo>
                    <a:lnTo>
                      <a:pt x="3020" y="2138"/>
                    </a:lnTo>
                    <a:lnTo>
                      <a:pt x="3059" y="2024"/>
                    </a:lnTo>
                    <a:lnTo>
                      <a:pt x="3090" y="1908"/>
                    </a:lnTo>
                    <a:lnTo>
                      <a:pt x="3112" y="1790"/>
                    </a:lnTo>
                    <a:lnTo>
                      <a:pt x="3125" y="1670"/>
                    </a:lnTo>
                    <a:lnTo>
                      <a:pt x="3128" y="1550"/>
                    </a:lnTo>
                    <a:lnTo>
                      <a:pt x="3123" y="1429"/>
                    </a:lnTo>
                    <a:lnTo>
                      <a:pt x="3108" y="1309"/>
                    </a:lnTo>
                    <a:lnTo>
                      <a:pt x="3083" y="1189"/>
                    </a:lnTo>
                    <a:lnTo>
                      <a:pt x="3048" y="1070"/>
                    </a:lnTo>
                    <a:lnTo>
                      <a:pt x="3004" y="954"/>
                    </a:lnTo>
                    <a:lnTo>
                      <a:pt x="2950" y="840"/>
                    </a:lnTo>
                    <a:lnTo>
                      <a:pt x="2886" y="728"/>
                    </a:lnTo>
                    <a:lnTo>
                      <a:pt x="2813" y="623"/>
                    </a:lnTo>
                    <a:lnTo>
                      <a:pt x="2733" y="525"/>
                    </a:lnTo>
                    <a:lnTo>
                      <a:pt x="2647" y="435"/>
                    </a:lnTo>
                    <a:lnTo>
                      <a:pt x="2554" y="353"/>
                    </a:lnTo>
                    <a:lnTo>
                      <a:pt x="2457" y="280"/>
                    </a:lnTo>
                    <a:lnTo>
                      <a:pt x="2354" y="214"/>
                    </a:lnTo>
                    <a:lnTo>
                      <a:pt x="2248" y="157"/>
                    </a:lnTo>
                    <a:lnTo>
                      <a:pt x="2137" y="109"/>
                    </a:lnTo>
                    <a:lnTo>
                      <a:pt x="2024" y="69"/>
                    </a:lnTo>
                    <a:lnTo>
                      <a:pt x="1908" y="39"/>
                    </a:lnTo>
                    <a:lnTo>
                      <a:pt x="1790" y="17"/>
                    </a:lnTo>
                    <a:lnTo>
                      <a:pt x="1670" y="4"/>
                    </a:lnTo>
                    <a:lnTo>
                      <a:pt x="1550"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1" name="Group 10"/>
            <p:cNvGrpSpPr>
              <a:grpSpLocks/>
            </p:cNvGrpSpPr>
            <p:nvPr userDrawn="1"/>
          </p:nvGrpSpPr>
          <p:grpSpPr bwMode="auto">
            <a:xfrm>
              <a:off x="5991" y="3756"/>
              <a:ext cx="2644" cy="2644"/>
              <a:chOff x="5991" y="3756"/>
              <a:chExt cx="2644" cy="2644"/>
            </a:xfrm>
          </p:grpSpPr>
          <p:sp>
            <p:nvSpPr>
              <p:cNvPr id="143" name="Freeform 142"/>
              <p:cNvSpPr>
                <a:spLocks/>
              </p:cNvSpPr>
              <p:nvPr userDrawn="1"/>
            </p:nvSpPr>
            <p:spPr bwMode="auto">
              <a:xfrm>
                <a:off x="5990" y="3754"/>
                <a:ext cx="2645" cy="2646"/>
              </a:xfrm>
              <a:custGeom>
                <a:avLst/>
                <a:gdLst>
                  <a:gd name="T0" fmla="+- 0 7196 5991"/>
                  <a:gd name="T1" fmla="*/ T0 w 2644"/>
                  <a:gd name="T2" fmla="+- 0 3761 3756"/>
                  <a:gd name="T3" fmla="*/ 3761 h 2644"/>
                  <a:gd name="T4" fmla="+- 0 6982 5991"/>
                  <a:gd name="T5" fmla="*/ T4 w 2644"/>
                  <a:gd name="T6" fmla="+- 0 3798 3756"/>
                  <a:gd name="T7" fmla="*/ 3798 h 2644"/>
                  <a:gd name="T8" fmla="+- 0 6782 5991"/>
                  <a:gd name="T9" fmla="*/ T8 w 2644"/>
                  <a:gd name="T10" fmla="+- 0 3867 3756"/>
                  <a:gd name="T11" fmla="*/ 3867 h 2644"/>
                  <a:gd name="T12" fmla="+- 0 6599 5991"/>
                  <a:gd name="T13" fmla="*/ T12 w 2644"/>
                  <a:gd name="T14" fmla="+- 0 3965 3756"/>
                  <a:gd name="T15" fmla="*/ 3965 h 2644"/>
                  <a:gd name="T16" fmla="+- 0 6436 5991"/>
                  <a:gd name="T17" fmla="*/ T16 w 2644"/>
                  <a:gd name="T18" fmla="+- 0 4089 3756"/>
                  <a:gd name="T19" fmla="*/ 4089 h 2644"/>
                  <a:gd name="T20" fmla="+- 0 6295 5991"/>
                  <a:gd name="T21" fmla="*/ T20 w 2644"/>
                  <a:gd name="T22" fmla="+- 0 4235 3756"/>
                  <a:gd name="T23" fmla="*/ 4235 h 2644"/>
                  <a:gd name="T24" fmla="+- 0 6178 5991"/>
                  <a:gd name="T25" fmla="*/ T24 w 2644"/>
                  <a:gd name="T26" fmla="+- 0 4401 3756"/>
                  <a:gd name="T27" fmla="*/ 4401 h 2644"/>
                  <a:gd name="T28" fmla="+- 0 6087 5991"/>
                  <a:gd name="T29" fmla="*/ T28 w 2644"/>
                  <a:gd name="T30" fmla="+- 0 4583 3756"/>
                  <a:gd name="T31" fmla="*/ 4583 h 2644"/>
                  <a:gd name="T32" fmla="+- 0 6025 5991"/>
                  <a:gd name="T33" fmla="*/ T32 w 2644"/>
                  <a:gd name="T34" fmla="+- 0 4778 3756"/>
                  <a:gd name="T35" fmla="*/ 4778 h 2644"/>
                  <a:gd name="T36" fmla="+- 0 5994 5991"/>
                  <a:gd name="T37" fmla="*/ T36 w 2644"/>
                  <a:gd name="T38" fmla="+- 0 4983 3756"/>
                  <a:gd name="T39" fmla="*/ 4983 h 2644"/>
                  <a:gd name="T40" fmla="+- 0 5997 5991"/>
                  <a:gd name="T41" fmla="*/ T40 w 2644"/>
                  <a:gd name="T42" fmla="+- 0 5195 3756"/>
                  <a:gd name="T43" fmla="*/ 5195 h 2644"/>
                  <a:gd name="T44" fmla="+- 0 6033 5991"/>
                  <a:gd name="T45" fmla="*/ T44 w 2644"/>
                  <a:gd name="T46" fmla="+- 0 5409 3756"/>
                  <a:gd name="T47" fmla="*/ 5409 h 2644"/>
                  <a:gd name="T48" fmla="+- 0 6103 5991"/>
                  <a:gd name="T49" fmla="*/ T48 w 2644"/>
                  <a:gd name="T50" fmla="+- 0 5609 3756"/>
                  <a:gd name="T51" fmla="*/ 5609 h 2644"/>
                  <a:gd name="T52" fmla="+- 0 6201 5991"/>
                  <a:gd name="T53" fmla="*/ T52 w 2644"/>
                  <a:gd name="T54" fmla="+- 0 5792 3756"/>
                  <a:gd name="T55" fmla="*/ 5792 h 2644"/>
                  <a:gd name="T56" fmla="+- 0 6324 5991"/>
                  <a:gd name="T57" fmla="*/ T56 w 2644"/>
                  <a:gd name="T58" fmla="+- 0 5955 3756"/>
                  <a:gd name="T59" fmla="*/ 5955 h 2644"/>
                  <a:gd name="T60" fmla="+- 0 6471 5991"/>
                  <a:gd name="T61" fmla="*/ T60 w 2644"/>
                  <a:gd name="T62" fmla="+- 0 6096 3756"/>
                  <a:gd name="T63" fmla="*/ 6096 h 2644"/>
                  <a:gd name="T64" fmla="+- 0 6636 5991"/>
                  <a:gd name="T65" fmla="*/ T64 w 2644"/>
                  <a:gd name="T66" fmla="+- 0 6213 3756"/>
                  <a:gd name="T67" fmla="*/ 6213 h 2644"/>
                  <a:gd name="T68" fmla="+- 0 6818 5991"/>
                  <a:gd name="T69" fmla="*/ T68 w 2644"/>
                  <a:gd name="T70" fmla="+- 0 6304 3756"/>
                  <a:gd name="T71" fmla="*/ 6304 h 2644"/>
                  <a:gd name="T72" fmla="+- 0 7014 5991"/>
                  <a:gd name="T73" fmla="*/ T72 w 2644"/>
                  <a:gd name="T74" fmla="+- 0 6365 3756"/>
                  <a:gd name="T75" fmla="*/ 6365 h 2644"/>
                  <a:gd name="T76" fmla="+- 0 7219 5991"/>
                  <a:gd name="T77" fmla="*/ T76 w 2644"/>
                  <a:gd name="T78" fmla="+- 0 6396 3756"/>
                  <a:gd name="T79" fmla="*/ 6396 h 2644"/>
                  <a:gd name="T80" fmla="+- 0 7431 5991"/>
                  <a:gd name="T81" fmla="*/ T80 w 2644"/>
                  <a:gd name="T82" fmla="+- 0 6394 3756"/>
                  <a:gd name="T83" fmla="*/ 6394 h 2644"/>
                  <a:gd name="T84" fmla="+- 0 7644 5991"/>
                  <a:gd name="T85" fmla="*/ T84 w 2644"/>
                  <a:gd name="T86" fmla="+- 0 6357 3756"/>
                  <a:gd name="T87" fmla="*/ 6357 h 2644"/>
                  <a:gd name="T88" fmla="+- 0 7845 5991"/>
                  <a:gd name="T89" fmla="*/ T88 w 2644"/>
                  <a:gd name="T90" fmla="+- 0 6288 3756"/>
                  <a:gd name="T91" fmla="*/ 6288 h 2644"/>
                  <a:gd name="T92" fmla="+- 0 8028 5991"/>
                  <a:gd name="T93" fmla="*/ T92 w 2644"/>
                  <a:gd name="T94" fmla="+- 0 6190 3756"/>
                  <a:gd name="T95" fmla="*/ 6190 h 2644"/>
                  <a:gd name="T96" fmla="+- 0 8191 5991"/>
                  <a:gd name="T97" fmla="*/ T96 w 2644"/>
                  <a:gd name="T98" fmla="+- 0 6067 3756"/>
                  <a:gd name="T99" fmla="*/ 6067 h 2644"/>
                  <a:gd name="T100" fmla="+- 0 8332 5991"/>
                  <a:gd name="T101" fmla="*/ T100 w 2644"/>
                  <a:gd name="T102" fmla="+- 0 5920 3756"/>
                  <a:gd name="T103" fmla="*/ 5920 h 2644"/>
                  <a:gd name="T104" fmla="+- 0 8449 5991"/>
                  <a:gd name="T105" fmla="*/ T104 w 2644"/>
                  <a:gd name="T106" fmla="+- 0 5755 3756"/>
                  <a:gd name="T107" fmla="*/ 5755 h 2644"/>
                  <a:gd name="T108" fmla="+- 0 8539 5991"/>
                  <a:gd name="T109" fmla="*/ T108 w 2644"/>
                  <a:gd name="T110" fmla="+- 0 5572 3756"/>
                  <a:gd name="T111" fmla="*/ 5572 h 2644"/>
                  <a:gd name="T112" fmla="+- 0 8601 5991"/>
                  <a:gd name="T113" fmla="*/ T112 w 2644"/>
                  <a:gd name="T114" fmla="+- 0 5377 3756"/>
                  <a:gd name="T115" fmla="*/ 5377 h 2644"/>
                  <a:gd name="T116" fmla="+- 0 8632 5991"/>
                  <a:gd name="T117" fmla="*/ T116 w 2644"/>
                  <a:gd name="T118" fmla="+- 0 5172 3756"/>
                  <a:gd name="T119" fmla="*/ 5172 h 2644"/>
                  <a:gd name="T120" fmla="+- 0 8630 5991"/>
                  <a:gd name="T121" fmla="*/ T120 w 2644"/>
                  <a:gd name="T122" fmla="+- 0 4960 3756"/>
                  <a:gd name="T123" fmla="*/ 4960 h 2644"/>
                  <a:gd name="T124" fmla="+- 0 8593 5991"/>
                  <a:gd name="T125" fmla="*/ T124 w 2644"/>
                  <a:gd name="T126" fmla="+- 0 4747 3756"/>
                  <a:gd name="T127" fmla="*/ 4747 h 2644"/>
                  <a:gd name="T128" fmla="+- 0 8524 5991"/>
                  <a:gd name="T129" fmla="*/ T128 w 2644"/>
                  <a:gd name="T130" fmla="+- 0 4546 3756"/>
                  <a:gd name="T131" fmla="*/ 4546 h 2644"/>
                  <a:gd name="T132" fmla="+- 0 8426 5991"/>
                  <a:gd name="T133" fmla="*/ T132 w 2644"/>
                  <a:gd name="T134" fmla="+- 0 4363 3756"/>
                  <a:gd name="T135" fmla="*/ 4363 h 2644"/>
                  <a:gd name="T136" fmla="+- 0 8302 5991"/>
                  <a:gd name="T137" fmla="*/ T136 w 2644"/>
                  <a:gd name="T138" fmla="+- 0 4200 3756"/>
                  <a:gd name="T139" fmla="*/ 4200 h 2644"/>
                  <a:gd name="T140" fmla="+- 0 8156 5991"/>
                  <a:gd name="T141" fmla="*/ T140 w 2644"/>
                  <a:gd name="T142" fmla="+- 0 4059 3756"/>
                  <a:gd name="T143" fmla="*/ 4059 h 2644"/>
                  <a:gd name="T144" fmla="+- 0 7990 5991"/>
                  <a:gd name="T145" fmla="*/ T144 w 2644"/>
                  <a:gd name="T146" fmla="+- 0 3942 3756"/>
                  <a:gd name="T147" fmla="*/ 3942 h 2644"/>
                  <a:gd name="T148" fmla="+- 0 7808 5991"/>
                  <a:gd name="T149" fmla="*/ T148 w 2644"/>
                  <a:gd name="T150" fmla="+- 0 3852 3756"/>
                  <a:gd name="T151" fmla="*/ 3852 h 2644"/>
                  <a:gd name="T152" fmla="+- 0 7613 5991"/>
                  <a:gd name="T153" fmla="*/ T152 w 2644"/>
                  <a:gd name="T154" fmla="+- 0 3790 3756"/>
                  <a:gd name="T155" fmla="*/ 3790 h 2644"/>
                  <a:gd name="T156" fmla="+- 0 7408 5991"/>
                  <a:gd name="T157" fmla="*/ T156 w 2644"/>
                  <a:gd name="T158" fmla="+- 0 3759 3756"/>
                  <a:gd name="T159" fmla="*/ 3759 h 264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2644" h="2644">
                    <a:moveTo>
                      <a:pt x="1311" y="0"/>
                    </a:moveTo>
                    <a:lnTo>
                      <a:pt x="1205" y="5"/>
                    </a:lnTo>
                    <a:lnTo>
                      <a:pt x="1097" y="19"/>
                    </a:lnTo>
                    <a:lnTo>
                      <a:pt x="991" y="42"/>
                    </a:lnTo>
                    <a:lnTo>
                      <a:pt x="889" y="73"/>
                    </a:lnTo>
                    <a:lnTo>
                      <a:pt x="791" y="111"/>
                    </a:lnTo>
                    <a:lnTo>
                      <a:pt x="697" y="157"/>
                    </a:lnTo>
                    <a:lnTo>
                      <a:pt x="608" y="209"/>
                    </a:lnTo>
                    <a:lnTo>
                      <a:pt x="524" y="268"/>
                    </a:lnTo>
                    <a:lnTo>
                      <a:pt x="445" y="333"/>
                    </a:lnTo>
                    <a:lnTo>
                      <a:pt x="371" y="403"/>
                    </a:lnTo>
                    <a:lnTo>
                      <a:pt x="304" y="479"/>
                    </a:lnTo>
                    <a:lnTo>
                      <a:pt x="242" y="560"/>
                    </a:lnTo>
                    <a:lnTo>
                      <a:pt x="187" y="645"/>
                    </a:lnTo>
                    <a:lnTo>
                      <a:pt x="138" y="734"/>
                    </a:lnTo>
                    <a:lnTo>
                      <a:pt x="96" y="827"/>
                    </a:lnTo>
                    <a:lnTo>
                      <a:pt x="62" y="923"/>
                    </a:lnTo>
                    <a:lnTo>
                      <a:pt x="34" y="1022"/>
                    </a:lnTo>
                    <a:lnTo>
                      <a:pt x="15" y="1124"/>
                    </a:lnTo>
                    <a:lnTo>
                      <a:pt x="3" y="1227"/>
                    </a:lnTo>
                    <a:lnTo>
                      <a:pt x="0" y="1332"/>
                    </a:lnTo>
                    <a:lnTo>
                      <a:pt x="6" y="1439"/>
                    </a:lnTo>
                    <a:lnTo>
                      <a:pt x="20" y="1547"/>
                    </a:lnTo>
                    <a:lnTo>
                      <a:pt x="42" y="1653"/>
                    </a:lnTo>
                    <a:lnTo>
                      <a:pt x="73" y="1755"/>
                    </a:lnTo>
                    <a:lnTo>
                      <a:pt x="112" y="1853"/>
                    </a:lnTo>
                    <a:lnTo>
                      <a:pt x="157" y="1947"/>
                    </a:lnTo>
                    <a:lnTo>
                      <a:pt x="210" y="2036"/>
                    </a:lnTo>
                    <a:lnTo>
                      <a:pt x="268" y="2120"/>
                    </a:lnTo>
                    <a:lnTo>
                      <a:pt x="333" y="2199"/>
                    </a:lnTo>
                    <a:lnTo>
                      <a:pt x="404" y="2273"/>
                    </a:lnTo>
                    <a:lnTo>
                      <a:pt x="480" y="2340"/>
                    </a:lnTo>
                    <a:lnTo>
                      <a:pt x="560" y="2402"/>
                    </a:lnTo>
                    <a:lnTo>
                      <a:pt x="645" y="2457"/>
                    </a:lnTo>
                    <a:lnTo>
                      <a:pt x="735" y="2506"/>
                    </a:lnTo>
                    <a:lnTo>
                      <a:pt x="827" y="2548"/>
                    </a:lnTo>
                    <a:lnTo>
                      <a:pt x="924" y="2582"/>
                    </a:lnTo>
                    <a:lnTo>
                      <a:pt x="1023" y="2609"/>
                    </a:lnTo>
                    <a:lnTo>
                      <a:pt x="1124" y="2629"/>
                    </a:lnTo>
                    <a:lnTo>
                      <a:pt x="1228" y="2640"/>
                    </a:lnTo>
                    <a:lnTo>
                      <a:pt x="1333" y="2644"/>
                    </a:lnTo>
                    <a:lnTo>
                      <a:pt x="1440" y="2638"/>
                    </a:lnTo>
                    <a:lnTo>
                      <a:pt x="1547" y="2624"/>
                    </a:lnTo>
                    <a:lnTo>
                      <a:pt x="1653" y="2601"/>
                    </a:lnTo>
                    <a:lnTo>
                      <a:pt x="1756" y="2571"/>
                    </a:lnTo>
                    <a:lnTo>
                      <a:pt x="1854" y="2532"/>
                    </a:lnTo>
                    <a:lnTo>
                      <a:pt x="1947" y="2487"/>
                    </a:lnTo>
                    <a:lnTo>
                      <a:pt x="2037" y="2434"/>
                    </a:lnTo>
                    <a:lnTo>
                      <a:pt x="2121" y="2375"/>
                    </a:lnTo>
                    <a:lnTo>
                      <a:pt x="2200" y="2311"/>
                    </a:lnTo>
                    <a:lnTo>
                      <a:pt x="2273" y="2240"/>
                    </a:lnTo>
                    <a:lnTo>
                      <a:pt x="2341" y="2164"/>
                    </a:lnTo>
                    <a:lnTo>
                      <a:pt x="2402" y="2084"/>
                    </a:lnTo>
                    <a:lnTo>
                      <a:pt x="2458" y="1999"/>
                    </a:lnTo>
                    <a:lnTo>
                      <a:pt x="2506" y="1909"/>
                    </a:lnTo>
                    <a:lnTo>
                      <a:pt x="2548" y="1816"/>
                    </a:lnTo>
                    <a:lnTo>
                      <a:pt x="2583" y="1720"/>
                    </a:lnTo>
                    <a:lnTo>
                      <a:pt x="2610" y="1621"/>
                    </a:lnTo>
                    <a:lnTo>
                      <a:pt x="2629" y="1520"/>
                    </a:lnTo>
                    <a:lnTo>
                      <a:pt x="2641" y="1416"/>
                    </a:lnTo>
                    <a:lnTo>
                      <a:pt x="2644" y="1311"/>
                    </a:lnTo>
                    <a:lnTo>
                      <a:pt x="2639" y="1204"/>
                    </a:lnTo>
                    <a:lnTo>
                      <a:pt x="2625" y="1097"/>
                    </a:lnTo>
                    <a:lnTo>
                      <a:pt x="2602" y="991"/>
                    </a:lnTo>
                    <a:lnTo>
                      <a:pt x="2571" y="888"/>
                    </a:lnTo>
                    <a:lnTo>
                      <a:pt x="2533" y="790"/>
                    </a:lnTo>
                    <a:lnTo>
                      <a:pt x="2487" y="696"/>
                    </a:lnTo>
                    <a:lnTo>
                      <a:pt x="2435" y="607"/>
                    </a:lnTo>
                    <a:lnTo>
                      <a:pt x="2376" y="523"/>
                    </a:lnTo>
                    <a:lnTo>
                      <a:pt x="2311" y="444"/>
                    </a:lnTo>
                    <a:lnTo>
                      <a:pt x="2241" y="371"/>
                    </a:lnTo>
                    <a:lnTo>
                      <a:pt x="2165" y="303"/>
                    </a:lnTo>
                    <a:lnTo>
                      <a:pt x="2084" y="241"/>
                    </a:lnTo>
                    <a:lnTo>
                      <a:pt x="1999" y="186"/>
                    </a:lnTo>
                    <a:lnTo>
                      <a:pt x="1910" y="138"/>
                    </a:lnTo>
                    <a:lnTo>
                      <a:pt x="1817" y="96"/>
                    </a:lnTo>
                    <a:lnTo>
                      <a:pt x="1721" y="61"/>
                    </a:lnTo>
                    <a:lnTo>
                      <a:pt x="1622" y="34"/>
                    </a:lnTo>
                    <a:lnTo>
                      <a:pt x="1520" y="14"/>
                    </a:lnTo>
                    <a:lnTo>
                      <a:pt x="1417" y="3"/>
                    </a:lnTo>
                    <a:lnTo>
                      <a:pt x="1311"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2" name="Group 11"/>
            <p:cNvGrpSpPr>
              <a:grpSpLocks/>
            </p:cNvGrpSpPr>
            <p:nvPr userDrawn="1"/>
          </p:nvGrpSpPr>
          <p:grpSpPr bwMode="auto">
            <a:xfrm>
              <a:off x="6455" y="6631"/>
              <a:ext cx="1780" cy="1780"/>
              <a:chOff x="6455" y="6631"/>
              <a:chExt cx="1780" cy="1780"/>
            </a:xfrm>
          </p:grpSpPr>
          <p:sp>
            <p:nvSpPr>
              <p:cNvPr id="142" name="Freeform 141"/>
              <p:cNvSpPr>
                <a:spLocks/>
              </p:cNvSpPr>
              <p:nvPr userDrawn="1"/>
            </p:nvSpPr>
            <p:spPr bwMode="auto">
              <a:xfrm>
                <a:off x="6455" y="6629"/>
                <a:ext cx="1781" cy="1782"/>
              </a:xfrm>
              <a:custGeom>
                <a:avLst/>
                <a:gdLst>
                  <a:gd name="T0" fmla="+- 0 7249 6455"/>
                  <a:gd name="T1" fmla="*/ T0 w 1780"/>
                  <a:gd name="T2" fmla="+- 0 6636 6631"/>
                  <a:gd name="T3" fmla="*/ 6636 h 1780"/>
                  <a:gd name="T4" fmla="+- 0 7111 6455"/>
                  <a:gd name="T5" fmla="*/ T4 w 1780"/>
                  <a:gd name="T6" fmla="+- 0 6662 6631"/>
                  <a:gd name="T7" fmla="*/ 6662 h 1780"/>
                  <a:gd name="T8" fmla="+- 0 6982 6455"/>
                  <a:gd name="T9" fmla="*/ T8 w 1780"/>
                  <a:gd name="T10" fmla="+- 0 6708 6631"/>
                  <a:gd name="T11" fmla="*/ 6708 h 1780"/>
                  <a:gd name="T12" fmla="+- 0 6861 6455"/>
                  <a:gd name="T13" fmla="*/ T12 w 1780"/>
                  <a:gd name="T14" fmla="+- 0 6774 6631"/>
                  <a:gd name="T15" fmla="*/ 6774 h 1780"/>
                  <a:gd name="T16" fmla="+- 0 6753 6455"/>
                  <a:gd name="T17" fmla="*/ T16 w 1780"/>
                  <a:gd name="T18" fmla="+- 0 6857 6631"/>
                  <a:gd name="T19" fmla="*/ 6857 h 1780"/>
                  <a:gd name="T20" fmla="+- 0 6658 6455"/>
                  <a:gd name="T21" fmla="*/ T20 w 1780"/>
                  <a:gd name="T22" fmla="+- 0 6955 6631"/>
                  <a:gd name="T23" fmla="*/ 6955 h 1780"/>
                  <a:gd name="T24" fmla="+- 0 6578 6455"/>
                  <a:gd name="T25" fmla="*/ T24 w 1780"/>
                  <a:gd name="T26" fmla="+- 0 7068 6631"/>
                  <a:gd name="T27" fmla="*/ 7068 h 1780"/>
                  <a:gd name="T28" fmla="+- 0 6517 6455"/>
                  <a:gd name="T29" fmla="*/ T28 w 1780"/>
                  <a:gd name="T30" fmla="+- 0 7194 6631"/>
                  <a:gd name="T31" fmla="*/ 7194 h 1780"/>
                  <a:gd name="T32" fmla="+- 0 6475 6455"/>
                  <a:gd name="T33" fmla="*/ T32 w 1780"/>
                  <a:gd name="T34" fmla="+- 0 7330 6631"/>
                  <a:gd name="T35" fmla="*/ 7330 h 1780"/>
                  <a:gd name="T36" fmla="+- 0 6456 6455"/>
                  <a:gd name="T37" fmla="*/ T36 w 1780"/>
                  <a:gd name="T38" fmla="+- 0 7475 6631"/>
                  <a:gd name="T39" fmla="*/ 7475 h 1780"/>
                  <a:gd name="T40" fmla="+- 0 6460 6455"/>
                  <a:gd name="T41" fmla="*/ T40 w 1780"/>
                  <a:gd name="T42" fmla="+- 0 7618 6631"/>
                  <a:gd name="T43" fmla="*/ 7618 h 1780"/>
                  <a:gd name="T44" fmla="+- 0 6486 6455"/>
                  <a:gd name="T45" fmla="*/ T44 w 1780"/>
                  <a:gd name="T46" fmla="+- 0 7755 6631"/>
                  <a:gd name="T47" fmla="*/ 7755 h 1780"/>
                  <a:gd name="T48" fmla="+- 0 6532 6455"/>
                  <a:gd name="T49" fmla="*/ T48 w 1780"/>
                  <a:gd name="T50" fmla="+- 0 7885 6631"/>
                  <a:gd name="T51" fmla="*/ 7885 h 1780"/>
                  <a:gd name="T52" fmla="+- 0 6598 6455"/>
                  <a:gd name="T53" fmla="*/ T52 w 1780"/>
                  <a:gd name="T54" fmla="+- 0 8005 6631"/>
                  <a:gd name="T55" fmla="*/ 8005 h 1780"/>
                  <a:gd name="T56" fmla="+- 0 6681 6455"/>
                  <a:gd name="T57" fmla="*/ T56 w 1780"/>
                  <a:gd name="T58" fmla="+- 0 8114 6631"/>
                  <a:gd name="T59" fmla="*/ 8114 h 1780"/>
                  <a:gd name="T60" fmla="+- 0 6779 6455"/>
                  <a:gd name="T61" fmla="*/ T60 w 1780"/>
                  <a:gd name="T62" fmla="+- 0 8209 6631"/>
                  <a:gd name="T63" fmla="*/ 8209 h 1780"/>
                  <a:gd name="T64" fmla="+- 0 6892 6455"/>
                  <a:gd name="T65" fmla="*/ T64 w 1780"/>
                  <a:gd name="T66" fmla="+- 0 8288 6631"/>
                  <a:gd name="T67" fmla="*/ 8288 h 1780"/>
                  <a:gd name="T68" fmla="+- 0 7018 6455"/>
                  <a:gd name="T69" fmla="*/ T68 w 1780"/>
                  <a:gd name="T70" fmla="+- 0 8349 6631"/>
                  <a:gd name="T71" fmla="*/ 8349 h 1780"/>
                  <a:gd name="T72" fmla="+- 0 7154 6455"/>
                  <a:gd name="T73" fmla="*/ T72 w 1780"/>
                  <a:gd name="T74" fmla="+- 0 8391 6631"/>
                  <a:gd name="T75" fmla="*/ 8391 h 1780"/>
                  <a:gd name="T76" fmla="+- 0 7299 6455"/>
                  <a:gd name="T77" fmla="*/ T76 w 1780"/>
                  <a:gd name="T78" fmla="+- 0 8410 6631"/>
                  <a:gd name="T79" fmla="*/ 8410 h 1780"/>
                  <a:gd name="T80" fmla="+- 0 7442 6455"/>
                  <a:gd name="T81" fmla="*/ T80 w 1780"/>
                  <a:gd name="T82" fmla="+- 0 8406 6631"/>
                  <a:gd name="T83" fmla="*/ 8406 h 1780"/>
                  <a:gd name="T84" fmla="+- 0 7579 6455"/>
                  <a:gd name="T85" fmla="*/ T84 w 1780"/>
                  <a:gd name="T86" fmla="+- 0 8380 6631"/>
                  <a:gd name="T87" fmla="*/ 8380 h 1780"/>
                  <a:gd name="T88" fmla="+- 0 7709 6455"/>
                  <a:gd name="T89" fmla="*/ T88 w 1780"/>
                  <a:gd name="T90" fmla="+- 0 8334 6631"/>
                  <a:gd name="T91" fmla="*/ 8334 h 1780"/>
                  <a:gd name="T92" fmla="+- 0 7829 6455"/>
                  <a:gd name="T93" fmla="*/ T92 w 1780"/>
                  <a:gd name="T94" fmla="+- 0 8269 6631"/>
                  <a:gd name="T95" fmla="*/ 8269 h 1780"/>
                  <a:gd name="T96" fmla="+- 0 7938 6455"/>
                  <a:gd name="T97" fmla="*/ T96 w 1780"/>
                  <a:gd name="T98" fmla="+- 0 8186 6631"/>
                  <a:gd name="T99" fmla="*/ 8186 h 1780"/>
                  <a:gd name="T100" fmla="+- 0 8033 6455"/>
                  <a:gd name="T101" fmla="*/ T100 w 1780"/>
                  <a:gd name="T102" fmla="+- 0 8087 6631"/>
                  <a:gd name="T103" fmla="*/ 8087 h 1780"/>
                  <a:gd name="T104" fmla="+- 0 8112 6455"/>
                  <a:gd name="T105" fmla="*/ T104 w 1780"/>
                  <a:gd name="T106" fmla="+- 0 7974 6631"/>
                  <a:gd name="T107" fmla="*/ 7974 h 1780"/>
                  <a:gd name="T108" fmla="+- 0 8173 6455"/>
                  <a:gd name="T109" fmla="*/ T108 w 1780"/>
                  <a:gd name="T110" fmla="+- 0 7849 6631"/>
                  <a:gd name="T111" fmla="*/ 7849 h 1780"/>
                  <a:gd name="T112" fmla="+- 0 8215 6455"/>
                  <a:gd name="T113" fmla="*/ T112 w 1780"/>
                  <a:gd name="T114" fmla="+- 0 7712 6631"/>
                  <a:gd name="T115" fmla="*/ 7712 h 1780"/>
                  <a:gd name="T116" fmla="+- 0 8234 6455"/>
                  <a:gd name="T117" fmla="*/ T116 w 1780"/>
                  <a:gd name="T118" fmla="+- 0 7567 6631"/>
                  <a:gd name="T119" fmla="*/ 7567 h 1780"/>
                  <a:gd name="T120" fmla="+- 0 8230 6455"/>
                  <a:gd name="T121" fmla="*/ T120 w 1780"/>
                  <a:gd name="T122" fmla="+- 0 7425 6631"/>
                  <a:gd name="T123" fmla="*/ 7425 h 1780"/>
                  <a:gd name="T124" fmla="+- 0 8204 6455"/>
                  <a:gd name="T125" fmla="*/ T124 w 1780"/>
                  <a:gd name="T126" fmla="+- 0 7287 6631"/>
                  <a:gd name="T127" fmla="*/ 7287 h 1780"/>
                  <a:gd name="T128" fmla="+- 0 8158 6455"/>
                  <a:gd name="T129" fmla="*/ T128 w 1780"/>
                  <a:gd name="T130" fmla="+- 0 7158 6631"/>
                  <a:gd name="T131" fmla="*/ 7158 h 1780"/>
                  <a:gd name="T132" fmla="+- 0 8092 6455"/>
                  <a:gd name="T133" fmla="*/ T132 w 1780"/>
                  <a:gd name="T134" fmla="+- 0 7037 6631"/>
                  <a:gd name="T135" fmla="*/ 7037 h 1780"/>
                  <a:gd name="T136" fmla="+- 0 8010 6455"/>
                  <a:gd name="T137" fmla="*/ T136 w 1780"/>
                  <a:gd name="T138" fmla="+- 0 6929 6631"/>
                  <a:gd name="T139" fmla="*/ 6929 h 1780"/>
                  <a:gd name="T140" fmla="+- 0 7911 6455"/>
                  <a:gd name="T141" fmla="*/ T140 w 1780"/>
                  <a:gd name="T142" fmla="+- 0 6834 6631"/>
                  <a:gd name="T143" fmla="*/ 6834 h 1780"/>
                  <a:gd name="T144" fmla="+- 0 7798 6455"/>
                  <a:gd name="T145" fmla="*/ T144 w 1780"/>
                  <a:gd name="T146" fmla="+- 0 6754 6631"/>
                  <a:gd name="T147" fmla="*/ 6754 h 1780"/>
                  <a:gd name="T148" fmla="+- 0 7673 6455"/>
                  <a:gd name="T149" fmla="*/ T148 w 1780"/>
                  <a:gd name="T150" fmla="+- 0 6693 6631"/>
                  <a:gd name="T151" fmla="*/ 6693 h 1780"/>
                  <a:gd name="T152" fmla="+- 0 7536 6455"/>
                  <a:gd name="T153" fmla="*/ T152 w 1780"/>
                  <a:gd name="T154" fmla="+- 0 6651 6631"/>
                  <a:gd name="T155" fmla="*/ 6651 h 1780"/>
                  <a:gd name="T156" fmla="+- 0 7391 6455"/>
                  <a:gd name="T157" fmla="*/ T156 w 1780"/>
                  <a:gd name="T158" fmla="+- 0 6632 6631"/>
                  <a:gd name="T159" fmla="*/ 6632 h 17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1780" h="1780">
                    <a:moveTo>
                      <a:pt x="864" y="0"/>
                    </a:moveTo>
                    <a:lnTo>
                      <a:pt x="794" y="5"/>
                    </a:lnTo>
                    <a:lnTo>
                      <a:pt x="724" y="15"/>
                    </a:lnTo>
                    <a:lnTo>
                      <a:pt x="656" y="31"/>
                    </a:lnTo>
                    <a:lnTo>
                      <a:pt x="590" y="52"/>
                    </a:lnTo>
                    <a:lnTo>
                      <a:pt x="527" y="77"/>
                    </a:lnTo>
                    <a:lnTo>
                      <a:pt x="465" y="108"/>
                    </a:lnTo>
                    <a:lnTo>
                      <a:pt x="406" y="143"/>
                    </a:lnTo>
                    <a:lnTo>
                      <a:pt x="350" y="182"/>
                    </a:lnTo>
                    <a:lnTo>
                      <a:pt x="298" y="226"/>
                    </a:lnTo>
                    <a:lnTo>
                      <a:pt x="248" y="273"/>
                    </a:lnTo>
                    <a:lnTo>
                      <a:pt x="203" y="324"/>
                    </a:lnTo>
                    <a:lnTo>
                      <a:pt x="161" y="379"/>
                    </a:lnTo>
                    <a:lnTo>
                      <a:pt x="123" y="437"/>
                    </a:lnTo>
                    <a:lnTo>
                      <a:pt x="90" y="498"/>
                    </a:lnTo>
                    <a:lnTo>
                      <a:pt x="62" y="563"/>
                    </a:lnTo>
                    <a:lnTo>
                      <a:pt x="39" y="630"/>
                    </a:lnTo>
                    <a:lnTo>
                      <a:pt x="20" y="699"/>
                    </a:lnTo>
                    <a:lnTo>
                      <a:pt x="8" y="771"/>
                    </a:lnTo>
                    <a:lnTo>
                      <a:pt x="1" y="844"/>
                    </a:lnTo>
                    <a:lnTo>
                      <a:pt x="0" y="916"/>
                    </a:lnTo>
                    <a:lnTo>
                      <a:pt x="5" y="987"/>
                    </a:lnTo>
                    <a:lnTo>
                      <a:pt x="15" y="1056"/>
                    </a:lnTo>
                    <a:lnTo>
                      <a:pt x="31" y="1124"/>
                    </a:lnTo>
                    <a:lnTo>
                      <a:pt x="52" y="1190"/>
                    </a:lnTo>
                    <a:lnTo>
                      <a:pt x="77" y="1254"/>
                    </a:lnTo>
                    <a:lnTo>
                      <a:pt x="108" y="1315"/>
                    </a:lnTo>
                    <a:lnTo>
                      <a:pt x="143" y="1374"/>
                    </a:lnTo>
                    <a:lnTo>
                      <a:pt x="182" y="1430"/>
                    </a:lnTo>
                    <a:lnTo>
                      <a:pt x="226" y="1483"/>
                    </a:lnTo>
                    <a:lnTo>
                      <a:pt x="273" y="1532"/>
                    </a:lnTo>
                    <a:lnTo>
                      <a:pt x="324" y="1578"/>
                    </a:lnTo>
                    <a:lnTo>
                      <a:pt x="379" y="1619"/>
                    </a:lnTo>
                    <a:lnTo>
                      <a:pt x="437" y="1657"/>
                    </a:lnTo>
                    <a:lnTo>
                      <a:pt x="498" y="1690"/>
                    </a:lnTo>
                    <a:lnTo>
                      <a:pt x="563" y="1718"/>
                    </a:lnTo>
                    <a:lnTo>
                      <a:pt x="630" y="1742"/>
                    </a:lnTo>
                    <a:lnTo>
                      <a:pt x="699" y="1760"/>
                    </a:lnTo>
                    <a:lnTo>
                      <a:pt x="771" y="1772"/>
                    </a:lnTo>
                    <a:lnTo>
                      <a:pt x="844" y="1779"/>
                    </a:lnTo>
                    <a:lnTo>
                      <a:pt x="916" y="1780"/>
                    </a:lnTo>
                    <a:lnTo>
                      <a:pt x="987" y="1775"/>
                    </a:lnTo>
                    <a:lnTo>
                      <a:pt x="1056" y="1765"/>
                    </a:lnTo>
                    <a:lnTo>
                      <a:pt x="1124" y="1749"/>
                    </a:lnTo>
                    <a:lnTo>
                      <a:pt x="1190" y="1729"/>
                    </a:lnTo>
                    <a:lnTo>
                      <a:pt x="1254" y="1703"/>
                    </a:lnTo>
                    <a:lnTo>
                      <a:pt x="1315" y="1672"/>
                    </a:lnTo>
                    <a:lnTo>
                      <a:pt x="1374" y="1638"/>
                    </a:lnTo>
                    <a:lnTo>
                      <a:pt x="1430" y="1598"/>
                    </a:lnTo>
                    <a:lnTo>
                      <a:pt x="1483" y="1555"/>
                    </a:lnTo>
                    <a:lnTo>
                      <a:pt x="1532" y="1507"/>
                    </a:lnTo>
                    <a:lnTo>
                      <a:pt x="1578" y="1456"/>
                    </a:lnTo>
                    <a:lnTo>
                      <a:pt x="1619" y="1401"/>
                    </a:lnTo>
                    <a:lnTo>
                      <a:pt x="1657" y="1343"/>
                    </a:lnTo>
                    <a:lnTo>
                      <a:pt x="1690" y="1282"/>
                    </a:lnTo>
                    <a:lnTo>
                      <a:pt x="1718" y="1218"/>
                    </a:lnTo>
                    <a:lnTo>
                      <a:pt x="1742" y="1151"/>
                    </a:lnTo>
                    <a:lnTo>
                      <a:pt x="1760" y="1081"/>
                    </a:lnTo>
                    <a:lnTo>
                      <a:pt x="1772" y="1009"/>
                    </a:lnTo>
                    <a:lnTo>
                      <a:pt x="1779" y="936"/>
                    </a:lnTo>
                    <a:lnTo>
                      <a:pt x="1780" y="864"/>
                    </a:lnTo>
                    <a:lnTo>
                      <a:pt x="1775" y="794"/>
                    </a:lnTo>
                    <a:lnTo>
                      <a:pt x="1765" y="724"/>
                    </a:lnTo>
                    <a:lnTo>
                      <a:pt x="1749" y="656"/>
                    </a:lnTo>
                    <a:lnTo>
                      <a:pt x="1729" y="590"/>
                    </a:lnTo>
                    <a:lnTo>
                      <a:pt x="1703" y="527"/>
                    </a:lnTo>
                    <a:lnTo>
                      <a:pt x="1672" y="465"/>
                    </a:lnTo>
                    <a:lnTo>
                      <a:pt x="1637" y="406"/>
                    </a:lnTo>
                    <a:lnTo>
                      <a:pt x="1598" y="350"/>
                    </a:lnTo>
                    <a:lnTo>
                      <a:pt x="1555" y="298"/>
                    </a:lnTo>
                    <a:lnTo>
                      <a:pt x="1507" y="248"/>
                    </a:lnTo>
                    <a:lnTo>
                      <a:pt x="1456" y="203"/>
                    </a:lnTo>
                    <a:lnTo>
                      <a:pt x="1401" y="161"/>
                    </a:lnTo>
                    <a:lnTo>
                      <a:pt x="1343" y="123"/>
                    </a:lnTo>
                    <a:lnTo>
                      <a:pt x="1282" y="90"/>
                    </a:lnTo>
                    <a:lnTo>
                      <a:pt x="1218" y="62"/>
                    </a:lnTo>
                    <a:lnTo>
                      <a:pt x="1151" y="39"/>
                    </a:lnTo>
                    <a:lnTo>
                      <a:pt x="1081" y="20"/>
                    </a:lnTo>
                    <a:lnTo>
                      <a:pt x="1009" y="8"/>
                    </a:lnTo>
                    <a:lnTo>
                      <a:pt x="936" y="1"/>
                    </a:lnTo>
                    <a:lnTo>
                      <a:pt x="864"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3" name="Group 12"/>
            <p:cNvGrpSpPr>
              <a:grpSpLocks/>
            </p:cNvGrpSpPr>
            <p:nvPr userDrawn="1"/>
          </p:nvGrpSpPr>
          <p:grpSpPr bwMode="auto">
            <a:xfrm>
              <a:off x="6391" y="8568"/>
              <a:ext cx="1128" cy="1128"/>
              <a:chOff x="6391" y="8568"/>
              <a:chExt cx="1128" cy="1128"/>
            </a:xfrm>
          </p:grpSpPr>
          <p:sp>
            <p:nvSpPr>
              <p:cNvPr id="141" name="Freeform 140"/>
              <p:cNvSpPr>
                <a:spLocks/>
              </p:cNvSpPr>
              <p:nvPr userDrawn="1"/>
            </p:nvSpPr>
            <p:spPr bwMode="auto">
              <a:xfrm>
                <a:off x="6392" y="8567"/>
                <a:ext cx="1126" cy="1128"/>
              </a:xfrm>
              <a:custGeom>
                <a:avLst/>
                <a:gdLst>
                  <a:gd name="T0" fmla="+- 0 6966 6391"/>
                  <a:gd name="T1" fmla="*/ T0 w 1128"/>
                  <a:gd name="T2" fmla="+- 0 8568 8568"/>
                  <a:gd name="T3" fmla="*/ 8568 h 1128"/>
                  <a:gd name="T4" fmla="+- 0 6878 6391"/>
                  <a:gd name="T5" fmla="*/ T4 w 1128"/>
                  <a:gd name="T6" fmla="+- 0 8573 8568"/>
                  <a:gd name="T7" fmla="*/ 8573 h 1128"/>
                  <a:gd name="T8" fmla="+- 0 6793 6391"/>
                  <a:gd name="T9" fmla="*/ T8 w 1128"/>
                  <a:gd name="T10" fmla="+- 0 8591 8568"/>
                  <a:gd name="T11" fmla="*/ 8591 h 1128"/>
                  <a:gd name="T12" fmla="+- 0 6712 6391"/>
                  <a:gd name="T13" fmla="*/ T12 w 1128"/>
                  <a:gd name="T14" fmla="+- 0 8622 8568"/>
                  <a:gd name="T15" fmla="*/ 8622 h 1128"/>
                  <a:gd name="T16" fmla="+- 0 6637 6391"/>
                  <a:gd name="T17" fmla="*/ T16 w 1128"/>
                  <a:gd name="T18" fmla="+- 0 8665 8568"/>
                  <a:gd name="T19" fmla="*/ 8665 h 1128"/>
                  <a:gd name="T20" fmla="+- 0 6569 6391"/>
                  <a:gd name="T21" fmla="*/ T20 w 1128"/>
                  <a:gd name="T22" fmla="+- 0 8720 8568"/>
                  <a:gd name="T23" fmla="*/ 8720 h 1128"/>
                  <a:gd name="T24" fmla="+- 0 6510 6391"/>
                  <a:gd name="T25" fmla="*/ T24 w 1128"/>
                  <a:gd name="T26" fmla="+- 0 8784 8568"/>
                  <a:gd name="T27" fmla="*/ 8784 h 1128"/>
                  <a:gd name="T28" fmla="+- 0 6461 6391"/>
                  <a:gd name="T29" fmla="*/ T28 w 1128"/>
                  <a:gd name="T30" fmla="+- 0 8859 8568"/>
                  <a:gd name="T31" fmla="*/ 8859 h 1128"/>
                  <a:gd name="T32" fmla="+- 0 6423 6391"/>
                  <a:gd name="T33" fmla="*/ T32 w 1128"/>
                  <a:gd name="T34" fmla="+- 0 8942 8568"/>
                  <a:gd name="T35" fmla="*/ 8942 h 1128"/>
                  <a:gd name="T36" fmla="+- 0 6400 6391"/>
                  <a:gd name="T37" fmla="*/ T36 w 1128"/>
                  <a:gd name="T38" fmla="+- 0 9031 8568"/>
                  <a:gd name="T39" fmla="*/ 9031 h 1128"/>
                  <a:gd name="T40" fmla="+- 0 6391 6391"/>
                  <a:gd name="T41" fmla="*/ T40 w 1128"/>
                  <a:gd name="T42" fmla="+- 0 9120 8568"/>
                  <a:gd name="T43" fmla="*/ 9120 h 1128"/>
                  <a:gd name="T44" fmla="+- 0 6391 6391"/>
                  <a:gd name="T45" fmla="*/ T44 w 1128"/>
                  <a:gd name="T46" fmla="+- 0 9164 8568"/>
                  <a:gd name="T47" fmla="*/ 9164 h 1128"/>
                  <a:gd name="T48" fmla="+- 0 6403 6391"/>
                  <a:gd name="T49" fmla="*/ T48 w 1128"/>
                  <a:gd name="T50" fmla="+- 0 9251 8568"/>
                  <a:gd name="T51" fmla="*/ 9251 h 1128"/>
                  <a:gd name="T52" fmla="+- 0 6428 6391"/>
                  <a:gd name="T53" fmla="*/ T52 w 1128"/>
                  <a:gd name="T54" fmla="+- 0 9334 8568"/>
                  <a:gd name="T55" fmla="*/ 9334 h 1128"/>
                  <a:gd name="T56" fmla="+- 0 6465 6391"/>
                  <a:gd name="T57" fmla="*/ T56 w 1128"/>
                  <a:gd name="T58" fmla="+- 0 9412 8568"/>
                  <a:gd name="T59" fmla="*/ 9412 h 1128"/>
                  <a:gd name="T60" fmla="+- 0 6514 6391"/>
                  <a:gd name="T61" fmla="*/ T60 w 1128"/>
                  <a:gd name="T62" fmla="+- 0 9484 8568"/>
                  <a:gd name="T63" fmla="*/ 9484 h 1128"/>
                  <a:gd name="T64" fmla="+- 0 6573 6391"/>
                  <a:gd name="T65" fmla="*/ T64 w 1128"/>
                  <a:gd name="T66" fmla="+- 0 9547 8568"/>
                  <a:gd name="T67" fmla="*/ 9547 h 1128"/>
                  <a:gd name="T68" fmla="+- 0 6643 6391"/>
                  <a:gd name="T69" fmla="*/ T68 w 1128"/>
                  <a:gd name="T70" fmla="+- 0 9602 8568"/>
                  <a:gd name="T71" fmla="*/ 9602 h 1128"/>
                  <a:gd name="T72" fmla="+- 0 6722 6391"/>
                  <a:gd name="T73" fmla="*/ T72 w 1128"/>
                  <a:gd name="T74" fmla="+- 0 9645 8568"/>
                  <a:gd name="T75" fmla="*/ 9645 h 1128"/>
                  <a:gd name="T76" fmla="+- 0 6809 6391"/>
                  <a:gd name="T77" fmla="*/ T76 w 1128"/>
                  <a:gd name="T78" fmla="+- 0 9676 8568"/>
                  <a:gd name="T79" fmla="*/ 9676 h 1128"/>
                  <a:gd name="T80" fmla="+- 0 6898 6391"/>
                  <a:gd name="T81" fmla="*/ T80 w 1128"/>
                  <a:gd name="T82" fmla="+- 0 9693 8568"/>
                  <a:gd name="T83" fmla="*/ 9693 h 1128"/>
                  <a:gd name="T84" fmla="+- 0 6943 6391"/>
                  <a:gd name="T85" fmla="*/ T84 w 1128"/>
                  <a:gd name="T86" fmla="+- 0 9695 8568"/>
                  <a:gd name="T87" fmla="*/ 9695 h 1128"/>
                  <a:gd name="T88" fmla="+- 0 6987 6391"/>
                  <a:gd name="T89" fmla="*/ T88 w 1128"/>
                  <a:gd name="T90" fmla="+- 0 9695 8568"/>
                  <a:gd name="T91" fmla="*/ 9695 h 1128"/>
                  <a:gd name="T92" fmla="+- 0 7073 6391"/>
                  <a:gd name="T93" fmla="*/ T92 w 1128"/>
                  <a:gd name="T94" fmla="+- 0 9683 8568"/>
                  <a:gd name="T95" fmla="*/ 9683 h 1128"/>
                  <a:gd name="T96" fmla="+- 0 7156 6391"/>
                  <a:gd name="T97" fmla="*/ T96 w 1128"/>
                  <a:gd name="T98" fmla="+- 0 9658 8568"/>
                  <a:gd name="T99" fmla="*/ 9658 h 1128"/>
                  <a:gd name="T100" fmla="+- 0 7235 6391"/>
                  <a:gd name="T101" fmla="*/ T100 w 1128"/>
                  <a:gd name="T102" fmla="+- 0 9621 8568"/>
                  <a:gd name="T103" fmla="*/ 9621 h 1128"/>
                  <a:gd name="T104" fmla="+- 0 7306 6391"/>
                  <a:gd name="T105" fmla="*/ T104 w 1128"/>
                  <a:gd name="T106" fmla="+- 0 9572 8568"/>
                  <a:gd name="T107" fmla="*/ 9572 h 1128"/>
                  <a:gd name="T108" fmla="+- 0 7370 6391"/>
                  <a:gd name="T109" fmla="*/ T108 w 1128"/>
                  <a:gd name="T110" fmla="+- 0 9513 8568"/>
                  <a:gd name="T111" fmla="*/ 9513 h 1128"/>
                  <a:gd name="T112" fmla="+- 0 7425 6391"/>
                  <a:gd name="T113" fmla="*/ T112 w 1128"/>
                  <a:gd name="T114" fmla="+- 0 9443 8568"/>
                  <a:gd name="T115" fmla="*/ 9443 h 1128"/>
                  <a:gd name="T116" fmla="+- 0 7468 6391"/>
                  <a:gd name="T117" fmla="*/ T116 w 1128"/>
                  <a:gd name="T118" fmla="+- 0 9364 8568"/>
                  <a:gd name="T119" fmla="*/ 9364 h 1128"/>
                  <a:gd name="T120" fmla="+- 0 7499 6391"/>
                  <a:gd name="T121" fmla="*/ T120 w 1128"/>
                  <a:gd name="T122" fmla="+- 0 9276 8568"/>
                  <a:gd name="T123" fmla="*/ 9276 h 1128"/>
                  <a:gd name="T124" fmla="+- 0 7515 6391"/>
                  <a:gd name="T125" fmla="*/ T124 w 1128"/>
                  <a:gd name="T126" fmla="+- 0 9188 8568"/>
                  <a:gd name="T127" fmla="*/ 9188 h 1128"/>
                  <a:gd name="T128" fmla="+- 0 7518 6391"/>
                  <a:gd name="T129" fmla="*/ T128 w 1128"/>
                  <a:gd name="T130" fmla="+- 0 9143 8568"/>
                  <a:gd name="T131" fmla="*/ 9143 h 1128"/>
                  <a:gd name="T132" fmla="+- 0 7517 6391"/>
                  <a:gd name="T133" fmla="*/ T132 w 1128"/>
                  <a:gd name="T134" fmla="+- 0 9099 8568"/>
                  <a:gd name="T135" fmla="*/ 9099 h 1128"/>
                  <a:gd name="T136" fmla="+- 0 7505 6391"/>
                  <a:gd name="T137" fmla="*/ T136 w 1128"/>
                  <a:gd name="T138" fmla="+- 0 9013 8568"/>
                  <a:gd name="T139" fmla="*/ 9013 h 1128"/>
                  <a:gd name="T140" fmla="+- 0 7481 6391"/>
                  <a:gd name="T141" fmla="*/ T140 w 1128"/>
                  <a:gd name="T142" fmla="+- 0 8930 8568"/>
                  <a:gd name="T143" fmla="*/ 8930 h 1128"/>
                  <a:gd name="T144" fmla="+- 0 7444 6391"/>
                  <a:gd name="T145" fmla="*/ T144 w 1128"/>
                  <a:gd name="T146" fmla="+- 0 8851 8568"/>
                  <a:gd name="T147" fmla="*/ 8851 h 1128"/>
                  <a:gd name="T148" fmla="+- 0 7395 6391"/>
                  <a:gd name="T149" fmla="*/ T148 w 1128"/>
                  <a:gd name="T150" fmla="+- 0 8780 8568"/>
                  <a:gd name="T151" fmla="*/ 8780 h 1128"/>
                  <a:gd name="T152" fmla="+- 0 7335 6391"/>
                  <a:gd name="T153" fmla="*/ T152 w 1128"/>
                  <a:gd name="T154" fmla="+- 0 8716 8568"/>
                  <a:gd name="T155" fmla="*/ 8716 h 1128"/>
                  <a:gd name="T156" fmla="+- 0 7266 6391"/>
                  <a:gd name="T157" fmla="*/ T156 w 1128"/>
                  <a:gd name="T158" fmla="+- 0 8661 8568"/>
                  <a:gd name="T159" fmla="*/ 8661 h 1128"/>
                  <a:gd name="T160" fmla="+- 0 7186 6391"/>
                  <a:gd name="T161" fmla="*/ T160 w 1128"/>
                  <a:gd name="T162" fmla="+- 0 8618 8568"/>
                  <a:gd name="T163" fmla="*/ 8618 h 1128"/>
                  <a:gd name="T164" fmla="+- 0 7099 6391"/>
                  <a:gd name="T165" fmla="*/ T164 w 1128"/>
                  <a:gd name="T166" fmla="+- 0 8587 8568"/>
                  <a:gd name="T167" fmla="*/ 8587 h 1128"/>
                  <a:gd name="T168" fmla="+- 0 7010 6391"/>
                  <a:gd name="T169" fmla="*/ T168 w 1128"/>
                  <a:gd name="T170" fmla="+- 0 8571 8568"/>
                  <a:gd name="T171" fmla="*/ 8571 h 1128"/>
                  <a:gd name="T172" fmla="+- 0 6966 6391"/>
                  <a:gd name="T173" fmla="*/ T172 w 1128"/>
                  <a:gd name="T174" fmla="+- 0 8568 8568"/>
                  <a:gd name="T175" fmla="*/ 8568 h 112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1128" h="1128">
                    <a:moveTo>
                      <a:pt x="575" y="0"/>
                    </a:moveTo>
                    <a:lnTo>
                      <a:pt x="487" y="5"/>
                    </a:lnTo>
                    <a:lnTo>
                      <a:pt x="402" y="23"/>
                    </a:lnTo>
                    <a:lnTo>
                      <a:pt x="321" y="54"/>
                    </a:lnTo>
                    <a:lnTo>
                      <a:pt x="246" y="97"/>
                    </a:lnTo>
                    <a:lnTo>
                      <a:pt x="178" y="152"/>
                    </a:lnTo>
                    <a:lnTo>
                      <a:pt x="119" y="216"/>
                    </a:lnTo>
                    <a:lnTo>
                      <a:pt x="70" y="291"/>
                    </a:lnTo>
                    <a:lnTo>
                      <a:pt x="32" y="374"/>
                    </a:lnTo>
                    <a:lnTo>
                      <a:pt x="9" y="463"/>
                    </a:lnTo>
                    <a:lnTo>
                      <a:pt x="0" y="552"/>
                    </a:lnTo>
                    <a:lnTo>
                      <a:pt x="0" y="596"/>
                    </a:lnTo>
                    <a:lnTo>
                      <a:pt x="12" y="683"/>
                    </a:lnTo>
                    <a:lnTo>
                      <a:pt x="37" y="766"/>
                    </a:lnTo>
                    <a:lnTo>
                      <a:pt x="74" y="844"/>
                    </a:lnTo>
                    <a:lnTo>
                      <a:pt x="123" y="916"/>
                    </a:lnTo>
                    <a:lnTo>
                      <a:pt x="182" y="979"/>
                    </a:lnTo>
                    <a:lnTo>
                      <a:pt x="252" y="1034"/>
                    </a:lnTo>
                    <a:lnTo>
                      <a:pt x="331" y="1077"/>
                    </a:lnTo>
                    <a:lnTo>
                      <a:pt x="418" y="1108"/>
                    </a:lnTo>
                    <a:lnTo>
                      <a:pt x="507" y="1125"/>
                    </a:lnTo>
                    <a:lnTo>
                      <a:pt x="552" y="1127"/>
                    </a:lnTo>
                    <a:lnTo>
                      <a:pt x="596" y="1127"/>
                    </a:lnTo>
                    <a:lnTo>
                      <a:pt x="682" y="1115"/>
                    </a:lnTo>
                    <a:lnTo>
                      <a:pt x="765" y="1090"/>
                    </a:lnTo>
                    <a:lnTo>
                      <a:pt x="844" y="1053"/>
                    </a:lnTo>
                    <a:lnTo>
                      <a:pt x="915" y="1004"/>
                    </a:lnTo>
                    <a:lnTo>
                      <a:pt x="979" y="945"/>
                    </a:lnTo>
                    <a:lnTo>
                      <a:pt x="1034" y="875"/>
                    </a:lnTo>
                    <a:lnTo>
                      <a:pt x="1077" y="796"/>
                    </a:lnTo>
                    <a:lnTo>
                      <a:pt x="1108" y="708"/>
                    </a:lnTo>
                    <a:lnTo>
                      <a:pt x="1124" y="620"/>
                    </a:lnTo>
                    <a:lnTo>
                      <a:pt x="1127" y="575"/>
                    </a:lnTo>
                    <a:lnTo>
                      <a:pt x="1126" y="531"/>
                    </a:lnTo>
                    <a:lnTo>
                      <a:pt x="1114" y="445"/>
                    </a:lnTo>
                    <a:lnTo>
                      <a:pt x="1090" y="362"/>
                    </a:lnTo>
                    <a:lnTo>
                      <a:pt x="1053" y="283"/>
                    </a:lnTo>
                    <a:lnTo>
                      <a:pt x="1004" y="212"/>
                    </a:lnTo>
                    <a:lnTo>
                      <a:pt x="944" y="148"/>
                    </a:lnTo>
                    <a:lnTo>
                      <a:pt x="875" y="93"/>
                    </a:lnTo>
                    <a:lnTo>
                      <a:pt x="795" y="50"/>
                    </a:lnTo>
                    <a:lnTo>
                      <a:pt x="708" y="19"/>
                    </a:lnTo>
                    <a:lnTo>
                      <a:pt x="619" y="3"/>
                    </a:lnTo>
                    <a:lnTo>
                      <a:pt x="575"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4" name="Group 13"/>
            <p:cNvGrpSpPr>
              <a:grpSpLocks/>
            </p:cNvGrpSpPr>
            <p:nvPr userDrawn="1"/>
          </p:nvGrpSpPr>
          <p:grpSpPr bwMode="auto">
            <a:xfrm>
              <a:off x="5982" y="9783"/>
              <a:ext cx="943" cy="943"/>
              <a:chOff x="5982" y="9783"/>
              <a:chExt cx="943" cy="943"/>
            </a:xfrm>
          </p:grpSpPr>
          <p:sp>
            <p:nvSpPr>
              <p:cNvPr id="140" name="Freeform 139"/>
              <p:cNvSpPr>
                <a:spLocks/>
              </p:cNvSpPr>
              <p:nvPr userDrawn="1"/>
            </p:nvSpPr>
            <p:spPr bwMode="auto">
              <a:xfrm>
                <a:off x="5980" y="9784"/>
                <a:ext cx="944" cy="941"/>
              </a:xfrm>
              <a:custGeom>
                <a:avLst/>
                <a:gdLst>
                  <a:gd name="T0" fmla="+- 0 6463 5982"/>
                  <a:gd name="T1" fmla="*/ T0 w 943"/>
                  <a:gd name="T2" fmla="+- 0 9783 9783"/>
                  <a:gd name="T3" fmla="*/ 9783 h 943"/>
                  <a:gd name="T4" fmla="+- 0 6390 5982"/>
                  <a:gd name="T5" fmla="*/ T4 w 943"/>
                  <a:gd name="T6" fmla="+- 0 9788 9783"/>
                  <a:gd name="T7" fmla="*/ 9788 h 943"/>
                  <a:gd name="T8" fmla="+- 0 6319 5982"/>
                  <a:gd name="T9" fmla="*/ T8 w 943"/>
                  <a:gd name="T10" fmla="+- 0 9803 9783"/>
                  <a:gd name="T11" fmla="*/ 9803 h 943"/>
                  <a:gd name="T12" fmla="+- 0 6252 5982"/>
                  <a:gd name="T13" fmla="*/ T12 w 943"/>
                  <a:gd name="T14" fmla="+- 0 9829 9783"/>
                  <a:gd name="T15" fmla="*/ 9829 h 943"/>
                  <a:gd name="T16" fmla="+- 0 6189 5982"/>
                  <a:gd name="T17" fmla="*/ T16 w 943"/>
                  <a:gd name="T18" fmla="+- 0 9865 9783"/>
                  <a:gd name="T19" fmla="*/ 9865 h 943"/>
                  <a:gd name="T20" fmla="+- 0 6131 5982"/>
                  <a:gd name="T21" fmla="*/ T20 w 943"/>
                  <a:gd name="T22" fmla="+- 0 9911 9783"/>
                  <a:gd name="T23" fmla="*/ 9911 h 943"/>
                  <a:gd name="T24" fmla="+- 0 6081 5982"/>
                  <a:gd name="T25" fmla="*/ T24 w 943"/>
                  <a:gd name="T26" fmla="+- 0 9966 9783"/>
                  <a:gd name="T27" fmla="*/ 9966 h 943"/>
                  <a:gd name="T28" fmla="+- 0 6039 5982"/>
                  <a:gd name="T29" fmla="*/ T28 w 943"/>
                  <a:gd name="T30" fmla="+- 0 10030 9783"/>
                  <a:gd name="T31" fmla="*/ 10030 h 943"/>
                  <a:gd name="T32" fmla="+- 0 6008 5982"/>
                  <a:gd name="T33" fmla="*/ T32 w 943"/>
                  <a:gd name="T34" fmla="+- 0 10101 9783"/>
                  <a:gd name="T35" fmla="*/ 10101 h 943"/>
                  <a:gd name="T36" fmla="+- 0 5990 5982"/>
                  <a:gd name="T37" fmla="*/ T36 w 943"/>
                  <a:gd name="T38" fmla="+- 0 10173 9783"/>
                  <a:gd name="T39" fmla="*/ 10173 h 943"/>
                  <a:gd name="T40" fmla="+- 0 5982 5982"/>
                  <a:gd name="T41" fmla="*/ T40 w 943"/>
                  <a:gd name="T42" fmla="+- 0 10246 9783"/>
                  <a:gd name="T43" fmla="*/ 10246 h 943"/>
                  <a:gd name="T44" fmla="+- 0 5983 5982"/>
                  <a:gd name="T45" fmla="*/ T44 w 943"/>
                  <a:gd name="T46" fmla="+- 0 10282 9783"/>
                  <a:gd name="T47" fmla="*/ 10282 h 943"/>
                  <a:gd name="T48" fmla="+- 0 5993 5982"/>
                  <a:gd name="T49" fmla="*/ T48 w 943"/>
                  <a:gd name="T50" fmla="+- 0 10354 9783"/>
                  <a:gd name="T51" fmla="*/ 10354 h 943"/>
                  <a:gd name="T52" fmla="+- 0 6014 5982"/>
                  <a:gd name="T53" fmla="*/ T52 w 943"/>
                  <a:gd name="T54" fmla="+- 0 10423 9783"/>
                  <a:gd name="T55" fmla="*/ 10423 h 943"/>
                  <a:gd name="T56" fmla="+- 0 6045 5982"/>
                  <a:gd name="T57" fmla="*/ T56 w 943"/>
                  <a:gd name="T58" fmla="+- 0 10489 9783"/>
                  <a:gd name="T59" fmla="*/ 10489 h 943"/>
                  <a:gd name="T60" fmla="+- 0 6086 5982"/>
                  <a:gd name="T61" fmla="*/ T60 w 943"/>
                  <a:gd name="T62" fmla="+- 0 10549 9783"/>
                  <a:gd name="T63" fmla="*/ 10549 h 943"/>
                  <a:gd name="T64" fmla="+- 0 6136 5982"/>
                  <a:gd name="T65" fmla="*/ T64 w 943"/>
                  <a:gd name="T66" fmla="+- 0 10603 9783"/>
                  <a:gd name="T67" fmla="*/ 10603 h 943"/>
                  <a:gd name="T68" fmla="+- 0 6196 5982"/>
                  <a:gd name="T69" fmla="*/ T68 w 943"/>
                  <a:gd name="T70" fmla="+- 0 10650 9783"/>
                  <a:gd name="T71" fmla="*/ 10650 h 943"/>
                  <a:gd name="T72" fmla="+- 0 6264 5982"/>
                  <a:gd name="T73" fmla="*/ T72 w 943"/>
                  <a:gd name="T74" fmla="+- 0 10686 9783"/>
                  <a:gd name="T75" fmla="*/ 10686 h 943"/>
                  <a:gd name="T76" fmla="+- 0 6336 5982"/>
                  <a:gd name="T77" fmla="*/ T76 w 943"/>
                  <a:gd name="T78" fmla="+- 0 10711 9783"/>
                  <a:gd name="T79" fmla="*/ 10711 h 943"/>
                  <a:gd name="T80" fmla="+- 0 6408 5982"/>
                  <a:gd name="T81" fmla="*/ T80 w 943"/>
                  <a:gd name="T82" fmla="+- 0 10724 9783"/>
                  <a:gd name="T83" fmla="*/ 10724 h 943"/>
                  <a:gd name="T84" fmla="+- 0 6445 5982"/>
                  <a:gd name="T85" fmla="*/ T84 w 943"/>
                  <a:gd name="T86" fmla="+- 0 10726 9783"/>
                  <a:gd name="T87" fmla="*/ 10726 h 943"/>
                  <a:gd name="T88" fmla="+- 0 6481 5982"/>
                  <a:gd name="T89" fmla="*/ T88 w 943"/>
                  <a:gd name="T90" fmla="+- 0 10725 9783"/>
                  <a:gd name="T91" fmla="*/ 10725 h 943"/>
                  <a:gd name="T92" fmla="+- 0 6553 5982"/>
                  <a:gd name="T93" fmla="*/ T92 w 943"/>
                  <a:gd name="T94" fmla="+- 0 10716 9783"/>
                  <a:gd name="T95" fmla="*/ 10716 h 943"/>
                  <a:gd name="T96" fmla="+- 0 6623 5982"/>
                  <a:gd name="T97" fmla="*/ T96 w 943"/>
                  <a:gd name="T98" fmla="+- 0 10695 9783"/>
                  <a:gd name="T99" fmla="*/ 10695 h 943"/>
                  <a:gd name="T100" fmla="+- 0 6688 5982"/>
                  <a:gd name="T101" fmla="*/ T100 w 943"/>
                  <a:gd name="T102" fmla="+- 0 10664 9783"/>
                  <a:gd name="T103" fmla="*/ 10664 h 943"/>
                  <a:gd name="T104" fmla="+- 0 6748 5982"/>
                  <a:gd name="T105" fmla="*/ T104 w 943"/>
                  <a:gd name="T106" fmla="+- 0 10623 9783"/>
                  <a:gd name="T107" fmla="*/ 10623 h 943"/>
                  <a:gd name="T108" fmla="+- 0 6802 5982"/>
                  <a:gd name="T109" fmla="*/ T108 w 943"/>
                  <a:gd name="T110" fmla="+- 0 10572 9783"/>
                  <a:gd name="T111" fmla="*/ 10572 h 943"/>
                  <a:gd name="T112" fmla="+- 0 6849 5982"/>
                  <a:gd name="T113" fmla="*/ T112 w 943"/>
                  <a:gd name="T114" fmla="+- 0 10512 9783"/>
                  <a:gd name="T115" fmla="*/ 10512 h 943"/>
                  <a:gd name="T116" fmla="+- 0 6885 5982"/>
                  <a:gd name="T117" fmla="*/ T116 w 943"/>
                  <a:gd name="T118" fmla="+- 0 10444 9783"/>
                  <a:gd name="T119" fmla="*/ 10444 h 943"/>
                  <a:gd name="T120" fmla="+- 0 6910 5982"/>
                  <a:gd name="T121" fmla="*/ T120 w 943"/>
                  <a:gd name="T122" fmla="+- 0 10373 9783"/>
                  <a:gd name="T123" fmla="*/ 10373 h 943"/>
                  <a:gd name="T124" fmla="+- 0 6923 5982"/>
                  <a:gd name="T125" fmla="*/ T124 w 943"/>
                  <a:gd name="T126" fmla="+- 0 10300 9783"/>
                  <a:gd name="T127" fmla="*/ 10300 h 943"/>
                  <a:gd name="T128" fmla="+- 0 6925 5982"/>
                  <a:gd name="T129" fmla="*/ T128 w 943"/>
                  <a:gd name="T130" fmla="+- 0 10264 9783"/>
                  <a:gd name="T131" fmla="*/ 10264 h 943"/>
                  <a:gd name="T132" fmla="+- 0 6924 5982"/>
                  <a:gd name="T133" fmla="*/ T132 w 943"/>
                  <a:gd name="T134" fmla="+- 0 10227 9783"/>
                  <a:gd name="T135" fmla="*/ 10227 h 943"/>
                  <a:gd name="T136" fmla="+- 0 6915 5982"/>
                  <a:gd name="T137" fmla="*/ T136 w 943"/>
                  <a:gd name="T138" fmla="+- 0 10155 9783"/>
                  <a:gd name="T139" fmla="*/ 10155 h 943"/>
                  <a:gd name="T140" fmla="+- 0 6894 5982"/>
                  <a:gd name="T141" fmla="*/ T140 w 943"/>
                  <a:gd name="T142" fmla="+- 0 10086 9783"/>
                  <a:gd name="T143" fmla="*/ 10086 h 943"/>
                  <a:gd name="T144" fmla="+- 0 6863 5982"/>
                  <a:gd name="T145" fmla="*/ T144 w 943"/>
                  <a:gd name="T146" fmla="+- 0 10021 9783"/>
                  <a:gd name="T147" fmla="*/ 10021 h 943"/>
                  <a:gd name="T148" fmla="+- 0 6822 5982"/>
                  <a:gd name="T149" fmla="*/ T148 w 943"/>
                  <a:gd name="T150" fmla="+- 0 9960 9783"/>
                  <a:gd name="T151" fmla="*/ 9960 h 943"/>
                  <a:gd name="T152" fmla="+- 0 6771 5982"/>
                  <a:gd name="T153" fmla="*/ T152 w 943"/>
                  <a:gd name="T154" fmla="+- 0 9906 9783"/>
                  <a:gd name="T155" fmla="*/ 9906 h 943"/>
                  <a:gd name="T156" fmla="+- 0 6712 5982"/>
                  <a:gd name="T157" fmla="*/ T156 w 943"/>
                  <a:gd name="T158" fmla="+- 0 9860 9783"/>
                  <a:gd name="T159" fmla="*/ 9860 h 943"/>
                  <a:gd name="T160" fmla="+- 0 6644 5982"/>
                  <a:gd name="T161" fmla="*/ T160 w 943"/>
                  <a:gd name="T162" fmla="+- 0 9823 9783"/>
                  <a:gd name="T163" fmla="*/ 9823 h 943"/>
                  <a:gd name="T164" fmla="+- 0 6572 5982"/>
                  <a:gd name="T165" fmla="*/ T164 w 943"/>
                  <a:gd name="T166" fmla="+- 0 9798 9783"/>
                  <a:gd name="T167" fmla="*/ 9798 h 943"/>
                  <a:gd name="T168" fmla="+- 0 6499 5982"/>
                  <a:gd name="T169" fmla="*/ T168 w 943"/>
                  <a:gd name="T170" fmla="+- 0 9786 9783"/>
                  <a:gd name="T171" fmla="*/ 9786 h 943"/>
                  <a:gd name="T172" fmla="+- 0 6463 5982"/>
                  <a:gd name="T173" fmla="*/ T172 w 943"/>
                  <a:gd name="T174" fmla="+- 0 9783 9783"/>
                  <a:gd name="T175" fmla="*/ 9783 h 94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943" h="943">
                    <a:moveTo>
                      <a:pt x="481" y="0"/>
                    </a:moveTo>
                    <a:lnTo>
                      <a:pt x="408" y="5"/>
                    </a:lnTo>
                    <a:lnTo>
                      <a:pt x="337" y="20"/>
                    </a:lnTo>
                    <a:lnTo>
                      <a:pt x="270" y="46"/>
                    </a:lnTo>
                    <a:lnTo>
                      <a:pt x="207" y="82"/>
                    </a:lnTo>
                    <a:lnTo>
                      <a:pt x="149" y="128"/>
                    </a:lnTo>
                    <a:lnTo>
                      <a:pt x="99" y="183"/>
                    </a:lnTo>
                    <a:lnTo>
                      <a:pt x="57" y="247"/>
                    </a:lnTo>
                    <a:lnTo>
                      <a:pt x="26" y="318"/>
                    </a:lnTo>
                    <a:lnTo>
                      <a:pt x="8" y="390"/>
                    </a:lnTo>
                    <a:lnTo>
                      <a:pt x="0" y="463"/>
                    </a:lnTo>
                    <a:lnTo>
                      <a:pt x="1" y="499"/>
                    </a:lnTo>
                    <a:lnTo>
                      <a:pt x="11" y="571"/>
                    </a:lnTo>
                    <a:lnTo>
                      <a:pt x="32" y="640"/>
                    </a:lnTo>
                    <a:lnTo>
                      <a:pt x="63" y="706"/>
                    </a:lnTo>
                    <a:lnTo>
                      <a:pt x="104" y="766"/>
                    </a:lnTo>
                    <a:lnTo>
                      <a:pt x="154" y="820"/>
                    </a:lnTo>
                    <a:lnTo>
                      <a:pt x="214" y="867"/>
                    </a:lnTo>
                    <a:lnTo>
                      <a:pt x="282" y="903"/>
                    </a:lnTo>
                    <a:lnTo>
                      <a:pt x="354" y="928"/>
                    </a:lnTo>
                    <a:lnTo>
                      <a:pt x="426" y="941"/>
                    </a:lnTo>
                    <a:lnTo>
                      <a:pt x="463" y="943"/>
                    </a:lnTo>
                    <a:lnTo>
                      <a:pt x="499" y="942"/>
                    </a:lnTo>
                    <a:lnTo>
                      <a:pt x="571" y="933"/>
                    </a:lnTo>
                    <a:lnTo>
                      <a:pt x="641" y="912"/>
                    </a:lnTo>
                    <a:lnTo>
                      <a:pt x="706" y="881"/>
                    </a:lnTo>
                    <a:lnTo>
                      <a:pt x="766" y="840"/>
                    </a:lnTo>
                    <a:lnTo>
                      <a:pt x="820" y="789"/>
                    </a:lnTo>
                    <a:lnTo>
                      <a:pt x="867" y="729"/>
                    </a:lnTo>
                    <a:lnTo>
                      <a:pt x="903" y="661"/>
                    </a:lnTo>
                    <a:lnTo>
                      <a:pt x="928" y="590"/>
                    </a:lnTo>
                    <a:lnTo>
                      <a:pt x="941" y="517"/>
                    </a:lnTo>
                    <a:lnTo>
                      <a:pt x="943" y="481"/>
                    </a:lnTo>
                    <a:lnTo>
                      <a:pt x="942" y="444"/>
                    </a:lnTo>
                    <a:lnTo>
                      <a:pt x="933" y="372"/>
                    </a:lnTo>
                    <a:lnTo>
                      <a:pt x="912" y="303"/>
                    </a:lnTo>
                    <a:lnTo>
                      <a:pt x="881" y="238"/>
                    </a:lnTo>
                    <a:lnTo>
                      <a:pt x="840" y="177"/>
                    </a:lnTo>
                    <a:lnTo>
                      <a:pt x="789" y="123"/>
                    </a:lnTo>
                    <a:lnTo>
                      <a:pt x="730" y="77"/>
                    </a:lnTo>
                    <a:lnTo>
                      <a:pt x="662" y="40"/>
                    </a:lnTo>
                    <a:lnTo>
                      <a:pt x="590" y="15"/>
                    </a:lnTo>
                    <a:lnTo>
                      <a:pt x="517" y="3"/>
                    </a:lnTo>
                    <a:lnTo>
                      <a:pt x="481"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5" name="Group 14"/>
            <p:cNvGrpSpPr>
              <a:grpSpLocks/>
            </p:cNvGrpSpPr>
            <p:nvPr userDrawn="1"/>
          </p:nvGrpSpPr>
          <p:grpSpPr bwMode="auto">
            <a:xfrm>
              <a:off x="5394" y="10723"/>
              <a:ext cx="933" cy="933"/>
              <a:chOff x="5394" y="10723"/>
              <a:chExt cx="933" cy="933"/>
            </a:xfrm>
          </p:grpSpPr>
          <p:sp>
            <p:nvSpPr>
              <p:cNvPr id="139" name="Freeform 138"/>
              <p:cNvSpPr>
                <a:spLocks/>
              </p:cNvSpPr>
              <p:nvPr userDrawn="1"/>
            </p:nvSpPr>
            <p:spPr bwMode="auto">
              <a:xfrm>
                <a:off x="5396" y="10722"/>
                <a:ext cx="930" cy="934"/>
              </a:xfrm>
              <a:custGeom>
                <a:avLst/>
                <a:gdLst>
                  <a:gd name="T0" fmla="+- 0 5862 5394"/>
                  <a:gd name="T1" fmla="*/ T0 w 933"/>
                  <a:gd name="T2" fmla="+- 0 10723 10723"/>
                  <a:gd name="T3" fmla="*/ 10723 h 933"/>
                  <a:gd name="T4" fmla="+- 0 5790 5394"/>
                  <a:gd name="T5" fmla="*/ T4 w 933"/>
                  <a:gd name="T6" fmla="+- 0 10729 10723"/>
                  <a:gd name="T7" fmla="*/ 10729 h 933"/>
                  <a:gd name="T8" fmla="+- 0 5721 5394"/>
                  <a:gd name="T9" fmla="*/ T8 w 933"/>
                  <a:gd name="T10" fmla="+- 0 10745 10723"/>
                  <a:gd name="T11" fmla="*/ 10745 h 933"/>
                  <a:gd name="T12" fmla="+- 0 5654 5394"/>
                  <a:gd name="T13" fmla="*/ T12 w 933"/>
                  <a:gd name="T14" fmla="+- 0 10771 10723"/>
                  <a:gd name="T15" fmla="*/ 10771 h 933"/>
                  <a:gd name="T16" fmla="+- 0 5591 5394"/>
                  <a:gd name="T17" fmla="*/ T16 w 933"/>
                  <a:gd name="T18" fmla="+- 0 10809 10723"/>
                  <a:gd name="T19" fmla="*/ 10809 h 933"/>
                  <a:gd name="T20" fmla="+- 0 5535 5394"/>
                  <a:gd name="T21" fmla="*/ T20 w 933"/>
                  <a:gd name="T22" fmla="+- 0 10856 10723"/>
                  <a:gd name="T23" fmla="*/ 10856 h 933"/>
                  <a:gd name="T24" fmla="+- 0 5485 5394"/>
                  <a:gd name="T25" fmla="*/ T24 w 933"/>
                  <a:gd name="T26" fmla="+- 0 10913 10723"/>
                  <a:gd name="T27" fmla="*/ 10913 h 933"/>
                  <a:gd name="T28" fmla="+- 0 5445 5394"/>
                  <a:gd name="T29" fmla="*/ T28 w 933"/>
                  <a:gd name="T30" fmla="+- 0 10978 10723"/>
                  <a:gd name="T31" fmla="*/ 10978 h 933"/>
                  <a:gd name="T32" fmla="+- 0 5416 5394"/>
                  <a:gd name="T33" fmla="*/ T32 w 933"/>
                  <a:gd name="T34" fmla="+- 0 11046 10723"/>
                  <a:gd name="T35" fmla="*/ 11046 h 933"/>
                  <a:gd name="T36" fmla="+- 0 5400 5394"/>
                  <a:gd name="T37" fmla="*/ T36 w 933"/>
                  <a:gd name="T38" fmla="+- 0 11117 10723"/>
                  <a:gd name="T39" fmla="*/ 11117 h 933"/>
                  <a:gd name="T40" fmla="+- 0 5394 5394"/>
                  <a:gd name="T41" fmla="*/ T40 w 933"/>
                  <a:gd name="T42" fmla="+- 0 11188 10723"/>
                  <a:gd name="T43" fmla="*/ 11188 h 933"/>
                  <a:gd name="T44" fmla="+- 0 5395 5394"/>
                  <a:gd name="T45" fmla="*/ T44 w 933"/>
                  <a:gd name="T46" fmla="+- 0 11224 10723"/>
                  <a:gd name="T47" fmla="*/ 11224 h 933"/>
                  <a:gd name="T48" fmla="+- 0 5406 5394"/>
                  <a:gd name="T49" fmla="*/ T48 w 933"/>
                  <a:gd name="T50" fmla="+- 0 11295 10723"/>
                  <a:gd name="T51" fmla="*/ 11295 h 933"/>
                  <a:gd name="T52" fmla="+- 0 5427 5394"/>
                  <a:gd name="T53" fmla="*/ T52 w 933"/>
                  <a:gd name="T54" fmla="+- 0 11363 10723"/>
                  <a:gd name="T55" fmla="*/ 11363 h 933"/>
                  <a:gd name="T56" fmla="+- 0 5459 5394"/>
                  <a:gd name="T57" fmla="*/ T56 w 933"/>
                  <a:gd name="T58" fmla="+- 0 11428 10723"/>
                  <a:gd name="T59" fmla="*/ 11428 h 933"/>
                  <a:gd name="T60" fmla="+- 0 5501 5394"/>
                  <a:gd name="T61" fmla="*/ T60 w 933"/>
                  <a:gd name="T62" fmla="+- 0 11488 10723"/>
                  <a:gd name="T63" fmla="*/ 11488 h 933"/>
                  <a:gd name="T64" fmla="+- 0 5554 5394"/>
                  <a:gd name="T65" fmla="*/ T64 w 933"/>
                  <a:gd name="T66" fmla="+- 0 11541 10723"/>
                  <a:gd name="T67" fmla="*/ 11541 h 933"/>
                  <a:gd name="T68" fmla="+- 0 5615 5394"/>
                  <a:gd name="T69" fmla="*/ T68 w 933"/>
                  <a:gd name="T70" fmla="+- 0 11587 10723"/>
                  <a:gd name="T71" fmla="*/ 11587 h 933"/>
                  <a:gd name="T72" fmla="+- 0 5682 5394"/>
                  <a:gd name="T73" fmla="*/ T72 w 933"/>
                  <a:gd name="T74" fmla="+- 0 11621 10723"/>
                  <a:gd name="T75" fmla="*/ 11621 h 933"/>
                  <a:gd name="T76" fmla="+- 0 5751 5394"/>
                  <a:gd name="T77" fmla="*/ T76 w 933"/>
                  <a:gd name="T78" fmla="+- 0 11643 10723"/>
                  <a:gd name="T79" fmla="*/ 11643 h 933"/>
                  <a:gd name="T80" fmla="+- 0 5823 5394"/>
                  <a:gd name="T81" fmla="*/ T80 w 933"/>
                  <a:gd name="T82" fmla="+- 0 11655 10723"/>
                  <a:gd name="T83" fmla="*/ 11655 h 933"/>
                  <a:gd name="T84" fmla="+- 0 5859 5394"/>
                  <a:gd name="T85" fmla="*/ T84 w 933"/>
                  <a:gd name="T86" fmla="+- 0 11656 10723"/>
                  <a:gd name="T87" fmla="*/ 11656 h 933"/>
                  <a:gd name="T88" fmla="+- 0 5894 5394"/>
                  <a:gd name="T89" fmla="*/ T88 w 933"/>
                  <a:gd name="T90" fmla="+- 0 11655 10723"/>
                  <a:gd name="T91" fmla="*/ 11655 h 933"/>
                  <a:gd name="T92" fmla="+- 0 5965 5394"/>
                  <a:gd name="T93" fmla="*/ T92 w 933"/>
                  <a:gd name="T94" fmla="+- 0 11644 10723"/>
                  <a:gd name="T95" fmla="*/ 11644 h 933"/>
                  <a:gd name="T96" fmla="+- 0 6034 5394"/>
                  <a:gd name="T97" fmla="*/ T96 w 933"/>
                  <a:gd name="T98" fmla="+- 0 11623 10723"/>
                  <a:gd name="T99" fmla="*/ 11623 h 933"/>
                  <a:gd name="T100" fmla="+- 0 6098 5394"/>
                  <a:gd name="T101" fmla="*/ T100 w 933"/>
                  <a:gd name="T102" fmla="+- 0 11591 10723"/>
                  <a:gd name="T103" fmla="*/ 11591 h 933"/>
                  <a:gd name="T104" fmla="+- 0 6158 5394"/>
                  <a:gd name="T105" fmla="*/ T104 w 933"/>
                  <a:gd name="T106" fmla="+- 0 11549 10723"/>
                  <a:gd name="T107" fmla="*/ 11549 h 933"/>
                  <a:gd name="T108" fmla="+- 0 6212 5394"/>
                  <a:gd name="T109" fmla="*/ T108 w 933"/>
                  <a:gd name="T110" fmla="+- 0 11496 10723"/>
                  <a:gd name="T111" fmla="*/ 11496 h 933"/>
                  <a:gd name="T112" fmla="+- 0 6257 5394"/>
                  <a:gd name="T113" fmla="*/ T112 w 933"/>
                  <a:gd name="T114" fmla="+- 0 11435 10723"/>
                  <a:gd name="T115" fmla="*/ 11435 h 933"/>
                  <a:gd name="T116" fmla="+- 0 6291 5394"/>
                  <a:gd name="T117" fmla="*/ T116 w 933"/>
                  <a:gd name="T118" fmla="+- 0 11368 10723"/>
                  <a:gd name="T119" fmla="*/ 11368 h 933"/>
                  <a:gd name="T120" fmla="+- 0 6314 5394"/>
                  <a:gd name="T121" fmla="*/ T120 w 933"/>
                  <a:gd name="T122" fmla="+- 0 11299 10723"/>
                  <a:gd name="T123" fmla="*/ 11299 h 933"/>
                  <a:gd name="T124" fmla="+- 0 6325 5394"/>
                  <a:gd name="T125" fmla="*/ T124 w 933"/>
                  <a:gd name="T126" fmla="+- 0 11227 10723"/>
                  <a:gd name="T127" fmla="*/ 11227 h 933"/>
                  <a:gd name="T128" fmla="+- 0 6327 5394"/>
                  <a:gd name="T129" fmla="*/ T128 w 933"/>
                  <a:gd name="T130" fmla="+- 0 11191 10723"/>
                  <a:gd name="T131" fmla="*/ 11191 h 933"/>
                  <a:gd name="T132" fmla="+- 0 6325 5394"/>
                  <a:gd name="T133" fmla="*/ T132 w 933"/>
                  <a:gd name="T134" fmla="+- 0 11156 10723"/>
                  <a:gd name="T135" fmla="*/ 11156 h 933"/>
                  <a:gd name="T136" fmla="+- 0 6315 5394"/>
                  <a:gd name="T137" fmla="*/ T136 w 933"/>
                  <a:gd name="T138" fmla="+- 0 11085 10723"/>
                  <a:gd name="T139" fmla="*/ 11085 h 933"/>
                  <a:gd name="T140" fmla="+- 0 6293 5394"/>
                  <a:gd name="T141" fmla="*/ T140 w 933"/>
                  <a:gd name="T142" fmla="+- 0 11016 10723"/>
                  <a:gd name="T143" fmla="*/ 11016 h 933"/>
                  <a:gd name="T144" fmla="+- 0 6261 5394"/>
                  <a:gd name="T145" fmla="*/ T144 w 933"/>
                  <a:gd name="T146" fmla="+- 0 10952 10723"/>
                  <a:gd name="T147" fmla="*/ 10952 h 933"/>
                  <a:gd name="T148" fmla="+- 0 6219 5394"/>
                  <a:gd name="T149" fmla="*/ T148 w 933"/>
                  <a:gd name="T150" fmla="+- 0 10892 10723"/>
                  <a:gd name="T151" fmla="*/ 10892 h 933"/>
                  <a:gd name="T152" fmla="+- 0 6167 5394"/>
                  <a:gd name="T153" fmla="*/ T152 w 933"/>
                  <a:gd name="T154" fmla="+- 0 10838 10723"/>
                  <a:gd name="T155" fmla="*/ 10838 h 933"/>
                  <a:gd name="T156" fmla="+- 0 6105 5394"/>
                  <a:gd name="T157" fmla="*/ T156 w 933"/>
                  <a:gd name="T158" fmla="+- 0 10793 10723"/>
                  <a:gd name="T159" fmla="*/ 10793 h 933"/>
                  <a:gd name="T160" fmla="+- 0 6039 5394"/>
                  <a:gd name="T161" fmla="*/ T160 w 933"/>
                  <a:gd name="T162" fmla="+- 0 10759 10723"/>
                  <a:gd name="T163" fmla="*/ 10759 h 933"/>
                  <a:gd name="T164" fmla="+- 0 5969 5394"/>
                  <a:gd name="T165" fmla="*/ T164 w 933"/>
                  <a:gd name="T166" fmla="+- 0 10736 10723"/>
                  <a:gd name="T167" fmla="*/ 10736 h 933"/>
                  <a:gd name="T168" fmla="+- 0 5898 5394"/>
                  <a:gd name="T169" fmla="*/ T168 w 933"/>
                  <a:gd name="T170" fmla="+- 0 10725 10723"/>
                  <a:gd name="T171" fmla="*/ 10725 h 933"/>
                  <a:gd name="T172" fmla="+- 0 5862 5394"/>
                  <a:gd name="T173" fmla="*/ T172 w 933"/>
                  <a:gd name="T174" fmla="+- 0 10723 10723"/>
                  <a:gd name="T175" fmla="*/ 10723 h 93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933" h="933">
                    <a:moveTo>
                      <a:pt x="468" y="0"/>
                    </a:moveTo>
                    <a:lnTo>
                      <a:pt x="396" y="6"/>
                    </a:lnTo>
                    <a:lnTo>
                      <a:pt x="327" y="22"/>
                    </a:lnTo>
                    <a:lnTo>
                      <a:pt x="260" y="48"/>
                    </a:lnTo>
                    <a:lnTo>
                      <a:pt x="197" y="86"/>
                    </a:lnTo>
                    <a:lnTo>
                      <a:pt x="141" y="133"/>
                    </a:lnTo>
                    <a:lnTo>
                      <a:pt x="91" y="190"/>
                    </a:lnTo>
                    <a:lnTo>
                      <a:pt x="51" y="255"/>
                    </a:lnTo>
                    <a:lnTo>
                      <a:pt x="22" y="323"/>
                    </a:lnTo>
                    <a:lnTo>
                      <a:pt x="6" y="394"/>
                    </a:lnTo>
                    <a:lnTo>
                      <a:pt x="0" y="465"/>
                    </a:lnTo>
                    <a:lnTo>
                      <a:pt x="1" y="501"/>
                    </a:lnTo>
                    <a:lnTo>
                      <a:pt x="12" y="572"/>
                    </a:lnTo>
                    <a:lnTo>
                      <a:pt x="33" y="640"/>
                    </a:lnTo>
                    <a:lnTo>
                      <a:pt x="65" y="705"/>
                    </a:lnTo>
                    <a:lnTo>
                      <a:pt x="107" y="765"/>
                    </a:lnTo>
                    <a:lnTo>
                      <a:pt x="160" y="818"/>
                    </a:lnTo>
                    <a:lnTo>
                      <a:pt x="221" y="864"/>
                    </a:lnTo>
                    <a:lnTo>
                      <a:pt x="288" y="898"/>
                    </a:lnTo>
                    <a:lnTo>
                      <a:pt x="357" y="920"/>
                    </a:lnTo>
                    <a:lnTo>
                      <a:pt x="429" y="932"/>
                    </a:lnTo>
                    <a:lnTo>
                      <a:pt x="465" y="933"/>
                    </a:lnTo>
                    <a:lnTo>
                      <a:pt x="500" y="932"/>
                    </a:lnTo>
                    <a:lnTo>
                      <a:pt x="571" y="921"/>
                    </a:lnTo>
                    <a:lnTo>
                      <a:pt x="640" y="900"/>
                    </a:lnTo>
                    <a:lnTo>
                      <a:pt x="704" y="868"/>
                    </a:lnTo>
                    <a:lnTo>
                      <a:pt x="764" y="826"/>
                    </a:lnTo>
                    <a:lnTo>
                      <a:pt x="818" y="773"/>
                    </a:lnTo>
                    <a:lnTo>
                      <a:pt x="863" y="712"/>
                    </a:lnTo>
                    <a:lnTo>
                      <a:pt x="897" y="645"/>
                    </a:lnTo>
                    <a:lnTo>
                      <a:pt x="920" y="576"/>
                    </a:lnTo>
                    <a:lnTo>
                      <a:pt x="931" y="504"/>
                    </a:lnTo>
                    <a:lnTo>
                      <a:pt x="933" y="468"/>
                    </a:lnTo>
                    <a:lnTo>
                      <a:pt x="931" y="433"/>
                    </a:lnTo>
                    <a:lnTo>
                      <a:pt x="921" y="362"/>
                    </a:lnTo>
                    <a:lnTo>
                      <a:pt x="899" y="293"/>
                    </a:lnTo>
                    <a:lnTo>
                      <a:pt x="867" y="229"/>
                    </a:lnTo>
                    <a:lnTo>
                      <a:pt x="825" y="169"/>
                    </a:lnTo>
                    <a:lnTo>
                      <a:pt x="773" y="115"/>
                    </a:lnTo>
                    <a:lnTo>
                      <a:pt x="711" y="70"/>
                    </a:lnTo>
                    <a:lnTo>
                      <a:pt x="645" y="36"/>
                    </a:lnTo>
                    <a:lnTo>
                      <a:pt x="575" y="13"/>
                    </a:lnTo>
                    <a:lnTo>
                      <a:pt x="504" y="2"/>
                    </a:lnTo>
                    <a:lnTo>
                      <a:pt x="468"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6" name="Group 15"/>
            <p:cNvGrpSpPr>
              <a:grpSpLocks/>
            </p:cNvGrpSpPr>
            <p:nvPr userDrawn="1"/>
          </p:nvGrpSpPr>
          <p:grpSpPr bwMode="auto">
            <a:xfrm>
              <a:off x="4728" y="11595"/>
              <a:ext cx="853" cy="853"/>
              <a:chOff x="4728" y="11595"/>
              <a:chExt cx="853" cy="853"/>
            </a:xfrm>
          </p:grpSpPr>
          <p:sp>
            <p:nvSpPr>
              <p:cNvPr id="138" name="Freeform 137"/>
              <p:cNvSpPr>
                <a:spLocks/>
              </p:cNvSpPr>
              <p:nvPr userDrawn="1"/>
            </p:nvSpPr>
            <p:spPr bwMode="auto">
              <a:xfrm>
                <a:off x="4728" y="11594"/>
                <a:ext cx="854" cy="856"/>
              </a:xfrm>
              <a:custGeom>
                <a:avLst/>
                <a:gdLst>
                  <a:gd name="T0" fmla="+- 0 5149 4728"/>
                  <a:gd name="T1" fmla="*/ T0 w 853"/>
                  <a:gd name="T2" fmla="+- 0 11595 11595"/>
                  <a:gd name="T3" fmla="*/ 11595 h 853"/>
                  <a:gd name="T4" fmla="+- 0 5084 4728"/>
                  <a:gd name="T5" fmla="*/ T4 w 853"/>
                  <a:gd name="T6" fmla="+- 0 11601 11595"/>
                  <a:gd name="T7" fmla="*/ 11601 h 853"/>
                  <a:gd name="T8" fmla="+- 0 5020 4728"/>
                  <a:gd name="T9" fmla="*/ T8 w 853"/>
                  <a:gd name="T10" fmla="+- 0 11617 11595"/>
                  <a:gd name="T11" fmla="*/ 11617 h 853"/>
                  <a:gd name="T12" fmla="+- 0 4958 4728"/>
                  <a:gd name="T13" fmla="*/ T12 w 853"/>
                  <a:gd name="T14" fmla="+- 0 11643 11595"/>
                  <a:gd name="T15" fmla="*/ 11643 h 853"/>
                  <a:gd name="T16" fmla="+- 0 4901 4728"/>
                  <a:gd name="T17" fmla="*/ T16 w 853"/>
                  <a:gd name="T18" fmla="+- 0 11679 11595"/>
                  <a:gd name="T19" fmla="*/ 11679 h 853"/>
                  <a:gd name="T20" fmla="+- 0 4849 4728"/>
                  <a:gd name="T21" fmla="*/ T20 w 853"/>
                  <a:gd name="T22" fmla="+- 0 11724 11595"/>
                  <a:gd name="T23" fmla="*/ 11724 h 853"/>
                  <a:gd name="T24" fmla="+- 0 4805 4728"/>
                  <a:gd name="T25" fmla="*/ T24 w 853"/>
                  <a:gd name="T26" fmla="+- 0 11778 11595"/>
                  <a:gd name="T27" fmla="*/ 11778 h 853"/>
                  <a:gd name="T28" fmla="+- 0 4770 4728"/>
                  <a:gd name="T29" fmla="*/ T28 w 853"/>
                  <a:gd name="T30" fmla="+- 0 11836 11595"/>
                  <a:gd name="T31" fmla="*/ 11836 h 853"/>
                  <a:gd name="T32" fmla="+- 0 4746 4728"/>
                  <a:gd name="T33" fmla="*/ T32 w 853"/>
                  <a:gd name="T34" fmla="+- 0 11898 11595"/>
                  <a:gd name="T35" fmla="*/ 11898 h 853"/>
                  <a:gd name="T36" fmla="+- 0 4732 4728"/>
                  <a:gd name="T37" fmla="*/ T36 w 853"/>
                  <a:gd name="T38" fmla="+- 0 11962 11595"/>
                  <a:gd name="T39" fmla="*/ 11962 h 853"/>
                  <a:gd name="T40" fmla="+- 0 4728 4728"/>
                  <a:gd name="T41" fmla="*/ T40 w 853"/>
                  <a:gd name="T42" fmla="+- 0 12028 11595"/>
                  <a:gd name="T43" fmla="*/ 12028 h 853"/>
                  <a:gd name="T44" fmla="+- 0 4730 4728"/>
                  <a:gd name="T45" fmla="*/ T44 w 853"/>
                  <a:gd name="T46" fmla="+- 0 12060 11595"/>
                  <a:gd name="T47" fmla="*/ 12060 h 853"/>
                  <a:gd name="T48" fmla="+- 0 4741 4728"/>
                  <a:gd name="T49" fmla="*/ T48 w 853"/>
                  <a:gd name="T50" fmla="+- 0 12125 11595"/>
                  <a:gd name="T51" fmla="*/ 12125 h 853"/>
                  <a:gd name="T52" fmla="+- 0 4761 4728"/>
                  <a:gd name="T53" fmla="*/ T52 w 853"/>
                  <a:gd name="T54" fmla="+- 0 12188 11595"/>
                  <a:gd name="T55" fmla="*/ 12188 h 853"/>
                  <a:gd name="T56" fmla="+- 0 4792 4728"/>
                  <a:gd name="T57" fmla="*/ T56 w 853"/>
                  <a:gd name="T58" fmla="+- 0 12247 11595"/>
                  <a:gd name="T59" fmla="*/ 12247 h 853"/>
                  <a:gd name="T60" fmla="+- 0 4833 4728"/>
                  <a:gd name="T61" fmla="*/ T60 w 853"/>
                  <a:gd name="T62" fmla="+- 0 12302 11595"/>
                  <a:gd name="T63" fmla="*/ 12302 h 853"/>
                  <a:gd name="T64" fmla="+- 0 4883 4728"/>
                  <a:gd name="T65" fmla="*/ T64 w 853"/>
                  <a:gd name="T66" fmla="+- 0 12351 11595"/>
                  <a:gd name="T67" fmla="*/ 12351 h 853"/>
                  <a:gd name="T68" fmla="+- 0 4939 4728"/>
                  <a:gd name="T69" fmla="*/ T68 w 853"/>
                  <a:gd name="T70" fmla="+- 0 12390 11595"/>
                  <a:gd name="T71" fmla="*/ 12390 h 853"/>
                  <a:gd name="T72" fmla="+- 0 4999 4728"/>
                  <a:gd name="T73" fmla="*/ T72 w 853"/>
                  <a:gd name="T74" fmla="+- 0 12419 11595"/>
                  <a:gd name="T75" fmla="*/ 12419 h 853"/>
                  <a:gd name="T76" fmla="+- 0 5063 4728"/>
                  <a:gd name="T77" fmla="*/ T76 w 853"/>
                  <a:gd name="T78" fmla="+- 0 12438 11595"/>
                  <a:gd name="T79" fmla="*/ 12438 h 853"/>
                  <a:gd name="T80" fmla="+- 0 5128 4728"/>
                  <a:gd name="T81" fmla="*/ T80 w 853"/>
                  <a:gd name="T82" fmla="+- 0 12447 11595"/>
                  <a:gd name="T83" fmla="*/ 12447 h 853"/>
                  <a:gd name="T84" fmla="+- 0 5160 4728"/>
                  <a:gd name="T85" fmla="*/ T84 w 853"/>
                  <a:gd name="T86" fmla="+- 0 12448 11595"/>
                  <a:gd name="T87" fmla="*/ 12448 h 853"/>
                  <a:gd name="T88" fmla="+- 0 5193 4728"/>
                  <a:gd name="T89" fmla="*/ T88 w 853"/>
                  <a:gd name="T90" fmla="+- 0 12447 11595"/>
                  <a:gd name="T91" fmla="*/ 12447 h 853"/>
                  <a:gd name="T92" fmla="+- 0 5258 4728"/>
                  <a:gd name="T93" fmla="*/ T92 w 853"/>
                  <a:gd name="T94" fmla="+- 0 12436 11595"/>
                  <a:gd name="T95" fmla="*/ 12436 h 853"/>
                  <a:gd name="T96" fmla="+- 0 5320 4728"/>
                  <a:gd name="T97" fmla="*/ T96 w 853"/>
                  <a:gd name="T98" fmla="+- 0 12415 11595"/>
                  <a:gd name="T99" fmla="*/ 12415 h 853"/>
                  <a:gd name="T100" fmla="+- 0 5380 4728"/>
                  <a:gd name="T101" fmla="*/ T100 w 853"/>
                  <a:gd name="T102" fmla="+- 0 12384 11595"/>
                  <a:gd name="T103" fmla="*/ 12384 h 853"/>
                  <a:gd name="T104" fmla="+- 0 5435 4728"/>
                  <a:gd name="T105" fmla="*/ T104 w 853"/>
                  <a:gd name="T106" fmla="+- 0 12343 11595"/>
                  <a:gd name="T107" fmla="*/ 12343 h 853"/>
                  <a:gd name="T108" fmla="+- 0 5484 4728"/>
                  <a:gd name="T109" fmla="*/ T108 w 853"/>
                  <a:gd name="T110" fmla="+- 0 12293 11595"/>
                  <a:gd name="T111" fmla="*/ 12293 h 853"/>
                  <a:gd name="T112" fmla="+- 0 5523 4728"/>
                  <a:gd name="T113" fmla="*/ T112 w 853"/>
                  <a:gd name="T114" fmla="+- 0 12237 11595"/>
                  <a:gd name="T115" fmla="*/ 12237 h 853"/>
                  <a:gd name="T116" fmla="+- 0 5552 4728"/>
                  <a:gd name="T117" fmla="*/ T116 w 853"/>
                  <a:gd name="T118" fmla="+- 0 12177 11595"/>
                  <a:gd name="T119" fmla="*/ 12177 h 853"/>
                  <a:gd name="T120" fmla="+- 0 5571 4728"/>
                  <a:gd name="T121" fmla="*/ T120 w 853"/>
                  <a:gd name="T122" fmla="+- 0 12114 11595"/>
                  <a:gd name="T123" fmla="*/ 12114 h 853"/>
                  <a:gd name="T124" fmla="+- 0 5580 4728"/>
                  <a:gd name="T125" fmla="*/ T124 w 853"/>
                  <a:gd name="T126" fmla="+- 0 12049 11595"/>
                  <a:gd name="T127" fmla="*/ 12049 h 853"/>
                  <a:gd name="T128" fmla="+- 0 5581 4728"/>
                  <a:gd name="T129" fmla="*/ T128 w 853"/>
                  <a:gd name="T130" fmla="+- 0 12016 11595"/>
                  <a:gd name="T131" fmla="*/ 12016 h 853"/>
                  <a:gd name="T132" fmla="+- 0 5579 4728"/>
                  <a:gd name="T133" fmla="*/ T132 w 853"/>
                  <a:gd name="T134" fmla="+- 0 11983 11595"/>
                  <a:gd name="T135" fmla="*/ 11983 h 853"/>
                  <a:gd name="T136" fmla="+- 0 5568 4728"/>
                  <a:gd name="T137" fmla="*/ T136 w 853"/>
                  <a:gd name="T138" fmla="+- 0 11919 11595"/>
                  <a:gd name="T139" fmla="*/ 11919 h 853"/>
                  <a:gd name="T140" fmla="+- 0 5548 4728"/>
                  <a:gd name="T141" fmla="*/ T140 w 853"/>
                  <a:gd name="T142" fmla="+- 0 11856 11595"/>
                  <a:gd name="T143" fmla="*/ 11856 h 853"/>
                  <a:gd name="T144" fmla="+- 0 5517 4728"/>
                  <a:gd name="T145" fmla="*/ T144 w 853"/>
                  <a:gd name="T146" fmla="+- 0 11796 11595"/>
                  <a:gd name="T147" fmla="*/ 11796 h 853"/>
                  <a:gd name="T148" fmla="+- 0 5476 4728"/>
                  <a:gd name="T149" fmla="*/ T148 w 853"/>
                  <a:gd name="T150" fmla="+- 0 11742 11595"/>
                  <a:gd name="T151" fmla="*/ 11742 h 853"/>
                  <a:gd name="T152" fmla="+- 0 5426 4728"/>
                  <a:gd name="T153" fmla="*/ T152 w 853"/>
                  <a:gd name="T154" fmla="+- 0 11693 11595"/>
                  <a:gd name="T155" fmla="*/ 11693 h 853"/>
                  <a:gd name="T156" fmla="+- 0 5370 4728"/>
                  <a:gd name="T157" fmla="*/ T156 w 853"/>
                  <a:gd name="T158" fmla="+- 0 11653 11595"/>
                  <a:gd name="T159" fmla="*/ 11653 h 853"/>
                  <a:gd name="T160" fmla="+- 0 5310 4728"/>
                  <a:gd name="T161" fmla="*/ T160 w 853"/>
                  <a:gd name="T162" fmla="+- 0 11624 11595"/>
                  <a:gd name="T163" fmla="*/ 11624 h 853"/>
                  <a:gd name="T164" fmla="+- 0 5246 4728"/>
                  <a:gd name="T165" fmla="*/ T164 w 853"/>
                  <a:gd name="T166" fmla="+- 0 11605 11595"/>
                  <a:gd name="T167" fmla="*/ 11605 h 853"/>
                  <a:gd name="T168" fmla="+- 0 5181 4728"/>
                  <a:gd name="T169" fmla="*/ T168 w 853"/>
                  <a:gd name="T170" fmla="+- 0 11596 11595"/>
                  <a:gd name="T171" fmla="*/ 11596 h 853"/>
                  <a:gd name="T172" fmla="+- 0 5149 4728"/>
                  <a:gd name="T173" fmla="*/ T172 w 853"/>
                  <a:gd name="T174" fmla="+- 0 11595 11595"/>
                  <a:gd name="T175" fmla="*/ 11595 h 85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853" h="853">
                    <a:moveTo>
                      <a:pt x="421" y="0"/>
                    </a:moveTo>
                    <a:lnTo>
                      <a:pt x="356" y="6"/>
                    </a:lnTo>
                    <a:lnTo>
                      <a:pt x="292" y="22"/>
                    </a:lnTo>
                    <a:lnTo>
                      <a:pt x="230" y="48"/>
                    </a:lnTo>
                    <a:lnTo>
                      <a:pt x="173" y="84"/>
                    </a:lnTo>
                    <a:lnTo>
                      <a:pt x="121" y="129"/>
                    </a:lnTo>
                    <a:lnTo>
                      <a:pt x="77" y="183"/>
                    </a:lnTo>
                    <a:lnTo>
                      <a:pt x="42" y="241"/>
                    </a:lnTo>
                    <a:lnTo>
                      <a:pt x="18" y="303"/>
                    </a:lnTo>
                    <a:lnTo>
                      <a:pt x="4" y="367"/>
                    </a:lnTo>
                    <a:lnTo>
                      <a:pt x="0" y="433"/>
                    </a:lnTo>
                    <a:lnTo>
                      <a:pt x="2" y="465"/>
                    </a:lnTo>
                    <a:lnTo>
                      <a:pt x="13" y="530"/>
                    </a:lnTo>
                    <a:lnTo>
                      <a:pt x="33" y="593"/>
                    </a:lnTo>
                    <a:lnTo>
                      <a:pt x="64" y="652"/>
                    </a:lnTo>
                    <a:lnTo>
                      <a:pt x="105" y="707"/>
                    </a:lnTo>
                    <a:lnTo>
                      <a:pt x="155" y="756"/>
                    </a:lnTo>
                    <a:lnTo>
                      <a:pt x="211" y="795"/>
                    </a:lnTo>
                    <a:lnTo>
                      <a:pt x="271" y="824"/>
                    </a:lnTo>
                    <a:lnTo>
                      <a:pt x="335" y="843"/>
                    </a:lnTo>
                    <a:lnTo>
                      <a:pt x="400" y="852"/>
                    </a:lnTo>
                    <a:lnTo>
                      <a:pt x="432" y="853"/>
                    </a:lnTo>
                    <a:lnTo>
                      <a:pt x="465" y="852"/>
                    </a:lnTo>
                    <a:lnTo>
                      <a:pt x="530" y="841"/>
                    </a:lnTo>
                    <a:lnTo>
                      <a:pt x="592" y="820"/>
                    </a:lnTo>
                    <a:lnTo>
                      <a:pt x="652" y="789"/>
                    </a:lnTo>
                    <a:lnTo>
                      <a:pt x="707" y="748"/>
                    </a:lnTo>
                    <a:lnTo>
                      <a:pt x="756" y="698"/>
                    </a:lnTo>
                    <a:lnTo>
                      <a:pt x="795" y="642"/>
                    </a:lnTo>
                    <a:lnTo>
                      <a:pt x="824" y="582"/>
                    </a:lnTo>
                    <a:lnTo>
                      <a:pt x="843" y="519"/>
                    </a:lnTo>
                    <a:lnTo>
                      <a:pt x="852" y="454"/>
                    </a:lnTo>
                    <a:lnTo>
                      <a:pt x="853" y="421"/>
                    </a:lnTo>
                    <a:lnTo>
                      <a:pt x="851" y="388"/>
                    </a:lnTo>
                    <a:lnTo>
                      <a:pt x="840" y="324"/>
                    </a:lnTo>
                    <a:lnTo>
                      <a:pt x="820" y="261"/>
                    </a:lnTo>
                    <a:lnTo>
                      <a:pt x="789" y="201"/>
                    </a:lnTo>
                    <a:lnTo>
                      <a:pt x="748" y="147"/>
                    </a:lnTo>
                    <a:lnTo>
                      <a:pt x="698" y="98"/>
                    </a:lnTo>
                    <a:lnTo>
                      <a:pt x="642" y="58"/>
                    </a:lnTo>
                    <a:lnTo>
                      <a:pt x="582" y="29"/>
                    </a:lnTo>
                    <a:lnTo>
                      <a:pt x="518" y="10"/>
                    </a:lnTo>
                    <a:lnTo>
                      <a:pt x="453" y="1"/>
                    </a:lnTo>
                    <a:lnTo>
                      <a:pt x="421"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7" name="Group 16"/>
            <p:cNvGrpSpPr>
              <a:grpSpLocks/>
            </p:cNvGrpSpPr>
            <p:nvPr userDrawn="1"/>
          </p:nvGrpSpPr>
          <p:grpSpPr bwMode="auto">
            <a:xfrm>
              <a:off x="0" y="7381"/>
              <a:ext cx="5161" cy="4647"/>
              <a:chOff x="0" y="7381"/>
              <a:chExt cx="5161" cy="4647"/>
            </a:xfrm>
          </p:grpSpPr>
          <p:sp>
            <p:nvSpPr>
              <p:cNvPr id="137" name="Freeform 136"/>
              <p:cNvSpPr>
                <a:spLocks/>
              </p:cNvSpPr>
              <p:nvPr userDrawn="1"/>
            </p:nvSpPr>
            <p:spPr bwMode="auto">
              <a:xfrm>
                <a:off x="0" y="7380"/>
                <a:ext cx="5160" cy="4649"/>
              </a:xfrm>
              <a:custGeom>
                <a:avLst/>
                <a:gdLst>
                  <a:gd name="T0" fmla="*/ 0 w 5161"/>
                  <a:gd name="T1" fmla="+- 0 7381 7381"/>
                  <a:gd name="T2" fmla="*/ 7381 h 4647"/>
                  <a:gd name="T3" fmla="*/ 0 w 5161"/>
                  <a:gd name="T4" fmla="+- 0 7404 7381"/>
                  <a:gd name="T5" fmla="*/ 7404 h 4647"/>
                  <a:gd name="T6" fmla="*/ 358 w 5161"/>
                  <a:gd name="T7" fmla="+- 0 7695 7381"/>
                  <a:gd name="T8" fmla="*/ 7695 h 4647"/>
                  <a:gd name="T9" fmla="*/ 937 w 5161"/>
                  <a:gd name="T10" fmla="+- 0 8177 7381"/>
                  <a:gd name="T11" fmla="*/ 8177 h 4647"/>
                  <a:gd name="T12" fmla="*/ 1517 w 5161"/>
                  <a:gd name="T13" fmla="+- 0 8673 7381"/>
                  <a:gd name="T14" fmla="*/ 8673 h 4647"/>
                  <a:gd name="T15" fmla="*/ 2100 w 5161"/>
                  <a:gd name="T16" fmla="+- 0 9184 7381"/>
                  <a:gd name="T17" fmla="*/ 9184 h 4647"/>
                  <a:gd name="T18" fmla="*/ 2689 w 5161"/>
                  <a:gd name="T19" fmla="+- 0 9712 7381"/>
                  <a:gd name="T20" fmla="*/ 9712 h 4647"/>
                  <a:gd name="T21" fmla="*/ 3286 w 5161"/>
                  <a:gd name="T22" fmla="+- 0 10258 7381"/>
                  <a:gd name="T23" fmla="*/ 10258 h 4647"/>
                  <a:gd name="T24" fmla="*/ 3893 w 5161"/>
                  <a:gd name="T25" fmla="+- 0 10825 7381"/>
                  <a:gd name="T26" fmla="*/ 10825 h 4647"/>
                  <a:gd name="T27" fmla="*/ 4513 w 5161"/>
                  <a:gd name="T28" fmla="+- 0 11415 7381"/>
                  <a:gd name="T29" fmla="*/ 11415 h 4647"/>
                  <a:gd name="T30" fmla="*/ 5148 w 5161"/>
                  <a:gd name="T31" fmla="+- 0 12028 7381"/>
                  <a:gd name="T32" fmla="*/ 12028 h 4647"/>
                  <a:gd name="T33" fmla="*/ 5161 w 5161"/>
                  <a:gd name="T34" fmla="+- 0 12015 7381"/>
                  <a:gd name="T35" fmla="*/ 12015 h 4647"/>
                  <a:gd name="T36" fmla="*/ 4525 w 5161"/>
                  <a:gd name="T37" fmla="+- 0 11402 7381"/>
                  <a:gd name="T38" fmla="*/ 11402 h 4647"/>
                  <a:gd name="T39" fmla="*/ 3905 w 5161"/>
                  <a:gd name="T40" fmla="+- 0 10812 7381"/>
                  <a:gd name="T41" fmla="*/ 10812 h 4647"/>
                  <a:gd name="T42" fmla="*/ 3298 w 5161"/>
                  <a:gd name="T43" fmla="+- 0 10245 7381"/>
                  <a:gd name="T44" fmla="*/ 10245 h 4647"/>
                  <a:gd name="T45" fmla="*/ 2701 w 5161"/>
                  <a:gd name="T46" fmla="+- 0 9699 7381"/>
                  <a:gd name="T47" fmla="*/ 9699 h 4647"/>
                  <a:gd name="T48" fmla="*/ 2112 w 5161"/>
                  <a:gd name="T49" fmla="+- 0 9171 7381"/>
                  <a:gd name="T50" fmla="*/ 9171 h 4647"/>
                  <a:gd name="T51" fmla="*/ 1528 w 5161"/>
                  <a:gd name="T52" fmla="+- 0 8660 7381"/>
                  <a:gd name="T53" fmla="*/ 8660 h 4647"/>
                  <a:gd name="T54" fmla="*/ 948 w 5161"/>
                  <a:gd name="T55" fmla="+- 0 8164 7381"/>
                  <a:gd name="T56" fmla="*/ 8164 h 4647"/>
                  <a:gd name="T57" fmla="*/ 369 w 5161"/>
                  <a:gd name="T58" fmla="+- 0 7681 7381"/>
                  <a:gd name="T59" fmla="*/ 7681 h 4647"/>
                  <a:gd name="T60" fmla="*/ 0 w 5161"/>
                  <a:gd name="T61" fmla="+- 0 7381 7381"/>
                  <a:gd name="T62" fmla="*/ 7381 h 464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5161" h="4647">
                    <a:moveTo>
                      <a:pt x="0" y="0"/>
                    </a:moveTo>
                    <a:lnTo>
                      <a:pt x="0" y="23"/>
                    </a:lnTo>
                    <a:lnTo>
                      <a:pt x="358" y="314"/>
                    </a:lnTo>
                    <a:lnTo>
                      <a:pt x="937" y="796"/>
                    </a:lnTo>
                    <a:lnTo>
                      <a:pt x="1517" y="1292"/>
                    </a:lnTo>
                    <a:lnTo>
                      <a:pt x="2100" y="1803"/>
                    </a:lnTo>
                    <a:lnTo>
                      <a:pt x="2689" y="2331"/>
                    </a:lnTo>
                    <a:lnTo>
                      <a:pt x="3286" y="2877"/>
                    </a:lnTo>
                    <a:lnTo>
                      <a:pt x="3893" y="3444"/>
                    </a:lnTo>
                    <a:lnTo>
                      <a:pt x="4513" y="4034"/>
                    </a:lnTo>
                    <a:lnTo>
                      <a:pt x="5148" y="4647"/>
                    </a:lnTo>
                    <a:lnTo>
                      <a:pt x="5161" y="4634"/>
                    </a:lnTo>
                    <a:lnTo>
                      <a:pt x="4525" y="4021"/>
                    </a:lnTo>
                    <a:lnTo>
                      <a:pt x="3905" y="3431"/>
                    </a:lnTo>
                    <a:lnTo>
                      <a:pt x="3298" y="2864"/>
                    </a:lnTo>
                    <a:lnTo>
                      <a:pt x="2701" y="2318"/>
                    </a:lnTo>
                    <a:lnTo>
                      <a:pt x="2112" y="1790"/>
                    </a:lnTo>
                    <a:lnTo>
                      <a:pt x="1528" y="1279"/>
                    </a:lnTo>
                    <a:lnTo>
                      <a:pt x="948" y="783"/>
                    </a:lnTo>
                    <a:lnTo>
                      <a:pt x="369" y="300"/>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8" name="Group 17"/>
            <p:cNvGrpSpPr>
              <a:grpSpLocks/>
            </p:cNvGrpSpPr>
            <p:nvPr userDrawn="1"/>
          </p:nvGrpSpPr>
          <p:grpSpPr bwMode="auto">
            <a:xfrm>
              <a:off x="0" y="7939"/>
              <a:ext cx="5158" cy="4086"/>
              <a:chOff x="0" y="7939"/>
              <a:chExt cx="5158" cy="4086"/>
            </a:xfrm>
          </p:grpSpPr>
          <p:sp>
            <p:nvSpPr>
              <p:cNvPr id="136" name="Freeform 135"/>
              <p:cNvSpPr>
                <a:spLocks/>
              </p:cNvSpPr>
              <p:nvPr userDrawn="1"/>
            </p:nvSpPr>
            <p:spPr bwMode="auto">
              <a:xfrm>
                <a:off x="0" y="7940"/>
                <a:ext cx="5156" cy="4085"/>
              </a:xfrm>
              <a:custGeom>
                <a:avLst/>
                <a:gdLst>
                  <a:gd name="T0" fmla="*/ 0 w 5158"/>
                  <a:gd name="T1" fmla="+- 0 7939 7939"/>
                  <a:gd name="T2" fmla="*/ 7939 h 4086"/>
                  <a:gd name="T3" fmla="*/ 0 w 5158"/>
                  <a:gd name="T4" fmla="+- 0 7949 7939"/>
                  <a:gd name="T5" fmla="*/ 7949 h 4086"/>
                  <a:gd name="T6" fmla="*/ 216 w 5158"/>
                  <a:gd name="T7" fmla="+- 0 8075 7939"/>
                  <a:gd name="T8" fmla="*/ 8075 h 4086"/>
                  <a:gd name="T9" fmla="*/ 831 w 5158"/>
                  <a:gd name="T10" fmla="+- 0 8463 7939"/>
                  <a:gd name="T11" fmla="*/ 8463 h 4086"/>
                  <a:gd name="T12" fmla="*/ 1441 w 5158"/>
                  <a:gd name="T13" fmla="+- 0 8879 7939"/>
                  <a:gd name="T14" fmla="*/ 8879 h 4086"/>
                  <a:gd name="T15" fmla="*/ 2049 w 5158"/>
                  <a:gd name="T16" fmla="+- 0 9324 7939"/>
                  <a:gd name="T17" fmla="*/ 9324 h 4086"/>
                  <a:gd name="T18" fmla="*/ 2658 w 5158"/>
                  <a:gd name="T19" fmla="+- 0 9799 7939"/>
                  <a:gd name="T20" fmla="*/ 9799 h 4086"/>
                  <a:gd name="T21" fmla="*/ 3270 w 5158"/>
                  <a:gd name="T22" fmla="+- 0 10305 7939"/>
                  <a:gd name="T23" fmla="*/ 10305 h 4086"/>
                  <a:gd name="T24" fmla="*/ 3888 w 5158"/>
                  <a:gd name="T25" fmla="+- 0 10844 7939"/>
                  <a:gd name="T26" fmla="*/ 10844 h 4086"/>
                  <a:gd name="T27" fmla="*/ 4514 w 5158"/>
                  <a:gd name="T28" fmla="+- 0 11417 7939"/>
                  <a:gd name="T29" fmla="*/ 11417 h 4086"/>
                  <a:gd name="T30" fmla="*/ 5151 w 5158"/>
                  <a:gd name="T31" fmla="+- 0 12025 7939"/>
                  <a:gd name="T32" fmla="*/ 12025 h 4086"/>
                  <a:gd name="T33" fmla="*/ 5158 w 5158"/>
                  <a:gd name="T34" fmla="+- 0 12019 7939"/>
                  <a:gd name="T35" fmla="*/ 12019 h 4086"/>
                  <a:gd name="T36" fmla="*/ 4520 w 5158"/>
                  <a:gd name="T37" fmla="+- 0 11410 7939"/>
                  <a:gd name="T38" fmla="*/ 11410 h 4086"/>
                  <a:gd name="T39" fmla="*/ 3894 w 5158"/>
                  <a:gd name="T40" fmla="+- 0 10837 7939"/>
                  <a:gd name="T41" fmla="*/ 10837 h 4086"/>
                  <a:gd name="T42" fmla="*/ 3276 w 5158"/>
                  <a:gd name="T43" fmla="+- 0 10298 7939"/>
                  <a:gd name="T44" fmla="*/ 10298 h 4086"/>
                  <a:gd name="T45" fmla="*/ 2663 w 5158"/>
                  <a:gd name="T46" fmla="+- 0 9792 7939"/>
                  <a:gd name="T47" fmla="*/ 9792 h 4086"/>
                  <a:gd name="T48" fmla="*/ 2054 w 5158"/>
                  <a:gd name="T49" fmla="+- 0 9317 7939"/>
                  <a:gd name="T50" fmla="*/ 9317 h 4086"/>
                  <a:gd name="T51" fmla="*/ 1446 w 5158"/>
                  <a:gd name="T52" fmla="+- 0 8872 7939"/>
                  <a:gd name="T53" fmla="*/ 8872 h 4086"/>
                  <a:gd name="T54" fmla="*/ 835 w 5158"/>
                  <a:gd name="T55" fmla="+- 0 8456 7939"/>
                  <a:gd name="T56" fmla="*/ 8456 h 4086"/>
                  <a:gd name="T57" fmla="*/ 221 w 5158"/>
                  <a:gd name="T58" fmla="+- 0 8067 7939"/>
                  <a:gd name="T59" fmla="*/ 8067 h 4086"/>
                  <a:gd name="T60" fmla="*/ 0 w 5158"/>
                  <a:gd name="T61" fmla="+- 0 7939 7939"/>
                  <a:gd name="T62" fmla="*/ 7939 h 408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5158" h="4086">
                    <a:moveTo>
                      <a:pt x="0" y="0"/>
                    </a:moveTo>
                    <a:lnTo>
                      <a:pt x="0" y="10"/>
                    </a:lnTo>
                    <a:lnTo>
                      <a:pt x="216" y="136"/>
                    </a:lnTo>
                    <a:lnTo>
                      <a:pt x="831" y="524"/>
                    </a:lnTo>
                    <a:lnTo>
                      <a:pt x="1441" y="940"/>
                    </a:lnTo>
                    <a:lnTo>
                      <a:pt x="2049" y="1385"/>
                    </a:lnTo>
                    <a:lnTo>
                      <a:pt x="2658" y="1860"/>
                    </a:lnTo>
                    <a:lnTo>
                      <a:pt x="3270" y="2366"/>
                    </a:lnTo>
                    <a:lnTo>
                      <a:pt x="3888" y="2905"/>
                    </a:lnTo>
                    <a:lnTo>
                      <a:pt x="4514" y="3478"/>
                    </a:lnTo>
                    <a:lnTo>
                      <a:pt x="5151" y="4086"/>
                    </a:lnTo>
                    <a:lnTo>
                      <a:pt x="5158" y="4080"/>
                    </a:lnTo>
                    <a:lnTo>
                      <a:pt x="4520" y="3471"/>
                    </a:lnTo>
                    <a:lnTo>
                      <a:pt x="3894" y="2898"/>
                    </a:lnTo>
                    <a:lnTo>
                      <a:pt x="3276" y="2359"/>
                    </a:lnTo>
                    <a:lnTo>
                      <a:pt x="2663" y="1853"/>
                    </a:lnTo>
                    <a:lnTo>
                      <a:pt x="2054" y="1378"/>
                    </a:lnTo>
                    <a:lnTo>
                      <a:pt x="1446" y="933"/>
                    </a:lnTo>
                    <a:lnTo>
                      <a:pt x="835" y="517"/>
                    </a:lnTo>
                    <a:lnTo>
                      <a:pt x="221" y="128"/>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39" name="Group 18"/>
            <p:cNvGrpSpPr>
              <a:grpSpLocks/>
            </p:cNvGrpSpPr>
            <p:nvPr userDrawn="1"/>
          </p:nvGrpSpPr>
          <p:grpSpPr bwMode="auto">
            <a:xfrm>
              <a:off x="0" y="8307"/>
              <a:ext cx="5158" cy="3718"/>
              <a:chOff x="0" y="8307"/>
              <a:chExt cx="5158" cy="3718"/>
            </a:xfrm>
          </p:grpSpPr>
          <p:sp>
            <p:nvSpPr>
              <p:cNvPr id="135" name="Freeform 134"/>
              <p:cNvSpPr>
                <a:spLocks/>
              </p:cNvSpPr>
              <p:nvPr userDrawn="1"/>
            </p:nvSpPr>
            <p:spPr bwMode="auto">
              <a:xfrm>
                <a:off x="0" y="8306"/>
                <a:ext cx="5156" cy="3719"/>
              </a:xfrm>
              <a:custGeom>
                <a:avLst/>
                <a:gdLst>
                  <a:gd name="T0" fmla="*/ 0 w 5158"/>
                  <a:gd name="T1" fmla="+- 0 8307 8307"/>
                  <a:gd name="T2" fmla="*/ 8307 h 3718"/>
                  <a:gd name="T3" fmla="*/ 0 w 5158"/>
                  <a:gd name="T4" fmla="+- 0 8317 8307"/>
                  <a:gd name="T5" fmla="*/ 8317 h 3718"/>
                  <a:gd name="T6" fmla="*/ 196 w 5158"/>
                  <a:gd name="T7" fmla="+- 0 8402 8307"/>
                  <a:gd name="T8" fmla="*/ 8402 h 3718"/>
                  <a:gd name="T9" fmla="*/ 691 w 5158"/>
                  <a:gd name="T10" fmla="+- 0 8644 8307"/>
                  <a:gd name="T11" fmla="*/ 8644 h 3718"/>
                  <a:gd name="T12" fmla="*/ 1182 w 5158"/>
                  <a:gd name="T13" fmla="+- 0 8912 8307"/>
                  <a:gd name="T14" fmla="*/ 8912 h 3718"/>
                  <a:gd name="T15" fmla="*/ 1672 w 5158"/>
                  <a:gd name="T16" fmla="+- 0 9205 8307"/>
                  <a:gd name="T17" fmla="*/ 9205 h 3718"/>
                  <a:gd name="T18" fmla="*/ 2160 w 5158"/>
                  <a:gd name="T19" fmla="+- 0 9525 8307"/>
                  <a:gd name="T20" fmla="*/ 9525 h 3718"/>
                  <a:gd name="T21" fmla="*/ 2650 w 5158"/>
                  <a:gd name="T22" fmla="+- 0 9872 8307"/>
                  <a:gd name="T23" fmla="*/ 9872 h 3718"/>
                  <a:gd name="T24" fmla="*/ 3141 w 5158"/>
                  <a:gd name="T25" fmla="+- 0 10246 8307"/>
                  <a:gd name="T26" fmla="*/ 10246 h 3718"/>
                  <a:gd name="T27" fmla="*/ 3635 w 5158"/>
                  <a:gd name="T28" fmla="+- 0 10648 8307"/>
                  <a:gd name="T29" fmla="*/ 10648 h 3718"/>
                  <a:gd name="T30" fmla="*/ 4134 w 5158"/>
                  <a:gd name="T31" fmla="+- 0 11078 8307"/>
                  <a:gd name="T32" fmla="*/ 11078 h 3718"/>
                  <a:gd name="T33" fmla="*/ 4639 w 5158"/>
                  <a:gd name="T34" fmla="+- 0 11537 8307"/>
                  <a:gd name="T35" fmla="*/ 11537 h 3718"/>
                  <a:gd name="T36" fmla="*/ 5151 w 5158"/>
                  <a:gd name="T37" fmla="+- 0 12025 8307"/>
                  <a:gd name="T38" fmla="*/ 12025 h 3718"/>
                  <a:gd name="T39" fmla="*/ 5158 w 5158"/>
                  <a:gd name="T40" fmla="+- 0 12019 8307"/>
                  <a:gd name="T41" fmla="*/ 12019 h 3718"/>
                  <a:gd name="T42" fmla="*/ 4645 w 5158"/>
                  <a:gd name="T43" fmla="+- 0 11531 8307"/>
                  <a:gd name="T44" fmla="*/ 11531 h 3718"/>
                  <a:gd name="T45" fmla="*/ 4140 w 5158"/>
                  <a:gd name="T46" fmla="+- 0 11072 8307"/>
                  <a:gd name="T47" fmla="*/ 11072 h 3718"/>
                  <a:gd name="T48" fmla="*/ 3641 w 5158"/>
                  <a:gd name="T49" fmla="+- 0 10642 8307"/>
                  <a:gd name="T50" fmla="*/ 10642 h 3718"/>
                  <a:gd name="T51" fmla="*/ 3146 w 5158"/>
                  <a:gd name="T52" fmla="+- 0 10239 8307"/>
                  <a:gd name="T53" fmla="*/ 10239 h 3718"/>
                  <a:gd name="T54" fmla="*/ 2655 w 5158"/>
                  <a:gd name="T55" fmla="+- 0 9865 8307"/>
                  <a:gd name="T56" fmla="*/ 9865 h 3718"/>
                  <a:gd name="T57" fmla="*/ 2165 w 5158"/>
                  <a:gd name="T58" fmla="+- 0 9518 8307"/>
                  <a:gd name="T59" fmla="*/ 9518 h 3718"/>
                  <a:gd name="T60" fmla="*/ 1676 w 5158"/>
                  <a:gd name="T61" fmla="+- 0 9198 8307"/>
                  <a:gd name="T62" fmla="*/ 9198 h 3718"/>
                  <a:gd name="T63" fmla="*/ 1187 w 5158"/>
                  <a:gd name="T64" fmla="+- 0 8904 8307"/>
                  <a:gd name="T65" fmla="*/ 8904 h 3718"/>
                  <a:gd name="T66" fmla="*/ 695 w 5158"/>
                  <a:gd name="T67" fmla="+- 0 8636 8307"/>
                  <a:gd name="T68" fmla="*/ 8636 h 3718"/>
                  <a:gd name="T69" fmla="*/ 200 w 5158"/>
                  <a:gd name="T70" fmla="+- 0 8394 8307"/>
                  <a:gd name="T71" fmla="*/ 8394 h 3718"/>
                  <a:gd name="T72" fmla="*/ 0 w 5158"/>
                  <a:gd name="T73" fmla="+- 0 8307 8307"/>
                  <a:gd name="T74" fmla="*/ 8307 h 3718"/>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Lst>
                <a:rect l="0" t="0" r="r" b="b"/>
                <a:pathLst>
                  <a:path w="5158" h="3718">
                    <a:moveTo>
                      <a:pt x="0" y="0"/>
                    </a:moveTo>
                    <a:lnTo>
                      <a:pt x="0" y="10"/>
                    </a:lnTo>
                    <a:lnTo>
                      <a:pt x="196" y="95"/>
                    </a:lnTo>
                    <a:lnTo>
                      <a:pt x="691" y="337"/>
                    </a:lnTo>
                    <a:lnTo>
                      <a:pt x="1182" y="605"/>
                    </a:lnTo>
                    <a:lnTo>
                      <a:pt x="1672" y="898"/>
                    </a:lnTo>
                    <a:lnTo>
                      <a:pt x="2160" y="1218"/>
                    </a:lnTo>
                    <a:lnTo>
                      <a:pt x="2650" y="1565"/>
                    </a:lnTo>
                    <a:lnTo>
                      <a:pt x="3141" y="1939"/>
                    </a:lnTo>
                    <a:lnTo>
                      <a:pt x="3635" y="2341"/>
                    </a:lnTo>
                    <a:lnTo>
                      <a:pt x="4134" y="2771"/>
                    </a:lnTo>
                    <a:lnTo>
                      <a:pt x="4639" y="3230"/>
                    </a:lnTo>
                    <a:lnTo>
                      <a:pt x="5151" y="3718"/>
                    </a:lnTo>
                    <a:lnTo>
                      <a:pt x="5158" y="3712"/>
                    </a:lnTo>
                    <a:lnTo>
                      <a:pt x="4645" y="3224"/>
                    </a:lnTo>
                    <a:lnTo>
                      <a:pt x="4140" y="2765"/>
                    </a:lnTo>
                    <a:lnTo>
                      <a:pt x="3641" y="2335"/>
                    </a:lnTo>
                    <a:lnTo>
                      <a:pt x="3146" y="1932"/>
                    </a:lnTo>
                    <a:lnTo>
                      <a:pt x="2655" y="1558"/>
                    </a:lnTo>
                    <a:lnTo>
                      <a:pt x="2165" y="1211"/>
                    </a:lnTo>
                    <a:lnTo>
                      <a:pt x="1676" y="891"/>
                    </a:lnTo>
                    <a:lnTo>
                      <a:pt x="1187" y="597"/>
                    </a:lnTo>
                    <a:lnTo>
                      <a:pt x="695" y="329"/>
                    </a:lnTo>
                    <a:lnTo>
                      <a:pt x="200" y="87"/>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0" name="Group 19"/>
            <p:cNvGrpSpPr>
              <a:grpSpLocks/>
            </p:cNvGrpSpPr>
            <p:nvPr userDrawn="1"/>
          </p:nvGrpSpPr>
          <p:grpSpPr bwMode="auto">
            <a:xfrm>
              <a:off x="0" y="8526"/>
              <a:ext cx="5158" cy="3499"/>
              <a:chOff x="0" y="8526"/>
              <a:chExt cx="5158" cy="3499"/>
            </a:xfrm>
          </p:grpSpPr>
          <p:sp>
            <p:nvSpPr>
              <p:cNvPr id="134" name="Freeform 133"/>
              <p:cNvSpPr>
                <a:spLocks/>
              </p:cNvSpPr>
              <p:nvPr userDrawn="1"/>
            </p:nvSpPr>
            <p:spPr bwMode="auto">
              <a:xfrm>
                <a:off x="0" y="8528"/>
                <a:ext cx="5156" cy="3498"/>
              </a:xfrm>
              <a:custGeom>
                <a:avLst/>
                <a:gdLst>
                  <a:gd name="T0" fmla="*/ 0 w 5158"/>
                  <a:gd name="T1" fmla="+- 0 8526 8526"/>
                  <a:gd name="T2" fmla="*/ 8526 h 3499"/>
                  <a:gd name="T3" fmla="*/ 0 w 5158"/>
                  <a:gd name="T4" fmla="+- 0 8536 8526"/>
                  <a:gd name="T5" fmla="*/ 8536 h 3499"/>
                  <a:gd name="T6" fmla="*/ 19 w 5158"/>
                  <a:gd name="T7" fmla="+- 0 8542 8526"/>
                  <a:gd name="T8" fmla="*/ 8542 h 3499"/>
                  <a:gd name="T9" fmla="*/ 410 w 5158"/>
                  <a:gd name="T10" fmla="+- 0 8687 8526"/>
                  <a:gd name="T11" fmla="*/ 8687 h 3499"/>
                  <a:gd name="T12" fmla="*/ 800 w 5158"/>
                  <a:gd name="T13" fmla="+- 0 8852 8526"/>
                  <a:gd name="T14" fmla="*/ 8852 h 3499"/>
                  <a:gd name="T15" fmla="*/ 1188 w 5158"/>
                  <a:gd name="T16" fmla="+- 0 9037 8526"/>
                  <a:gd name="T17" fmla="*/ 9037 h 3499"/>
                  <a:gd name="T18" fmla="*/ 1576 w 5158"/>
                  <a:gd name="T19" fmla="+- 0 9242 8526"/>
                  <a:gd name="T20" fmla="*/ 9242 h 3499"/>
                  <a:gd name="T21" fmla="*/ 1964 w 5158"/>
                  <a:gd name="T22" fmla="+- 0 9468 8526"/>
                  <a:gd name="T23" fmla="*/ 9468 h 3499"/>
                  <a:gd name="T24" fmla="*/ 2352 w 5158"/>
                  <a:gd name="T25" fmla="+- 0 9714 8526"/>
                  <a:gd name="T26" fmla="*/ 9714 h 3499"/>
                  <a:gd name="T27" fmla="*/ 2742 w 5158"/>
                  <a:gd name="T28" fmla="+- 0 9981 8526"/>
                  <a:gd name="T29" fmla="*/ 9981 h 3499"/>
                  <a:gd name="T30" fmla="*/ 3134 w 5158"/>
                  <a:gd name="T31" fmla="+- 0 10269 8526"/>
                  <a:gd name="T32" fmla="*/ 10269 h 3499"/>
                  <a:gd name="T33" fmla="*/ 3530 w 5158"/>
                  <a:gd name="T34" fmla="+- 0 10577 8526"/>
                  <a:gd name="T35" fmla="*/ 10577 h 3499"/>
                  <a:gd name="T36" fmla="*/ 3928 w 5158"/>
                  <a:gd name="T37" fmla="+- 0 10907 8526"/>
                  <a:gd name="T38" fmla="*/ 10907 h 3499"/>
                  <a:gd name="T39" fmla="*/ 4331 w 5158"/>
                  <a:gd name="T40" fmla="+- 0 11258 8526"/>
                  <a:gd name="T41" fmla="*/ 11258 h 3499"/>
                  <a:gd name="T42" fmla="*/ 4738 w 5158"/>
                  <a:gd name="T43" fmla="+- 0 11631 8526"/>
                  <a:gd name="T44" fmla="*/ 11631 h 3499"/>
                  <a:gd name="T45" fmla="*/ 5151 w 5158"/>
                  <a:gd name="T46" fmla="+- 0 12025 8526"/>
                  <a:gd name="T47" fmla="*/ 12025 h 3499"/>
                  <a:gd name="T48" fmla="*/ 5158 w 5158"/>
                  <a:gd name="T49" fmla="+- 0 12019 8526"/>
                  <a:gd name="T50" fmla="*/ 12019 h 3499"/>
                  <a:gd name="T51" fmla="*/ 4744 w 5158"/>
                  <a:gd name="T52" fmla="+- 0 11624 8526"/>
                  <a:gd name="T53" fmla="*/ 11624 h 3499"/>
                  <a:gd name="T54" fmla="*/ 4337 w 5158"/>
                  <a:gd name="T55" fmla="+- 0 11252 8526"/>
                  <a:gd name="T56" fmla="*/ 11252 h 3499"/>
                  <a:gd name="T57" fmla="*/ 3934 w 5158"/>
                  <a:gd name="T58" fmla="+- 0 10900 8526"/>
                  <a:gd name="T59" fmla="*/ 10900 h 3499"/>
                  <a:gd name="T60" fmla="*/ 3535 w 5158"/>
                  <a:gd name="T61" fmla="+- 0 10570 8526"/>
                  <a:gd name="T62" fmla="*/ 10570 h 3499"/>
                  <a:gd name="T63" fmla="*/ 3140 w 5158"/>
                  <a:gd name="T64" fmla="+- 0 10262 8526"/>
                  <a:gd name="T65" fmla="*/ 10262 h 3499"/>
                  <a:gd name="T66" fmla="*/ 2747 w 5158"/>
                  <a:gd name="T67" fmla="+- 0 9974 8526"/>
                  <a:gd name="T68" fmla="*/ 9974 h 3499"/>
                  <a:gd name="T69" fmla="*/ 2357 w 5158"/>
                  <a:gd name="T70" fmla="+- 0 9707 8526"/>
                  <a:gd name="T71" fmla="*/ 9707 h 3499"/>
                  <a:gd name="T72" fmla="*/ 1968 w 5158"/>
                  <a:gd name="T73" fmla="+- 0 9460 8526"/>
                  <a:gd name="T74" fmla="*/ 9460 h 3499"/>
                  <a:gd name="T75" fmla="*/ 1580 w 5158"/>
                  <a:gd name="T76" fmla="+- 0 9234 8526"/>
                  <a:gd name="T77" fmla="*/ 9234 h 3499"/>
                  <a:gd name="T78" fmla="*/ 1192 w 5158"/>
                  <a:gd name="T79" fmla="+- 0 9029 8526"/>
                  <a:gd name="T80" fmla="*/ 9029 h 3499"/>
                  <a:gd name="T81" fmla="*/ 803 w 5158"/>
                  <a:gd name="T82" fmla="+- 0 8844 8526"/>
                  <a:gd name="T83" fmla="*/ 8844 h 3499"/>
                  <a:gd name="T84" fmla="*/ 414 w 5158"/>
                  <a:gd name="T85" fmla="+- 0 8678 8526"/>
                  <a:gd name="T86" fmla="*/ 8678 h 3499"/>
                  <a:gd name="T87" fmla="*/ 22 w 5158"/>
                  <a:gd name="T88" fmla="+- 0 8533 8526"/>
                  <a:gd name="T89" fmla="*/ 8533 h 3499"/>
                  <a:gd name="T90" fmla="*/ 0 w 5158"/>
                  <a:gd name="T91" fmla="+- 0 8526 8526"/>
                  <a:gd name="T92" fmla="*/ 8526 h 3499"/>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Lst>
                <a:rect l="0" t="0" r="r" b="b"/>
                <a:pathLst>
                  <a:path w="5158" h="3499">
                    <a:moveTo>
                      <a:pt x="0" y="0"/>
                    </a:moveTo>
                    <a:lnTo>
                      <a:pt x="0" y="10"/>
                    </a:lnTo>
                    <a:lnTo>
                      <a:pt x="19" y="16"/>
                    </a:lnTo>
                    <a:lnTo>
                      <a:pt x="410" y="161"/>
                    </a:lnTo>
                    <a:lnTo>
                      <a:pt x="800" y="326"/>
                    </a:lnTo>
                    <a:lnTo>
                      <a:pt x="1188" y="511"/>
                    </a:lnTo>
                    <a:lnTo>
                      <a:pt x="1576" y="716"/>
                    </a:lnTo>
                    <a:lnTo>
                      <a:pt x="1964" y="942"/>
                    </a:lnTo>
                    <a:lnTo>
                      <a:pt x="2352" y="1188"/>
                    </a:lnTo>
                    <a:lnTo>
                      <a:pt x="2742" y="1455"/>
                    </a:lnTo>
                    <a:lnTo>
                      <a:pt x="3134" y="1743"/>
                    </a:lnTo>
                    <a:lnTo>
                      <a:pt x="3530" y="2051"/>
                    </a:lnTo>
                    <a:lnTo>
                      <a:pt x="3928" y="2381"/>
                    </a:lnTo>
                    <a:lnTo>
                      <a:pt x="4331" y="2732"/>
                    </a:lnTo>
                    <a:lnTo>
                      <a:pt x="4738" y="3105"/>
                    </a:lnTo>
                    <a:lnTo>
                      <a:pt x="5151" y="3499"/>
                    </a:lnTo>
                    <a:lnTo>
                      <a:pt x="5158" y="3493"/>
                    </a:lnTo>
                    <a:lnTo>
                      <a:pt x="4744" y="3098"/>
                    </a:lnTo>
                    <a:lnTo>
                      <a:pt x="4337" y="2726"/>
                    </a:lnTo>
                    <a:lnTo>
                      <a:pt x="3934" y="2374"/>
                    </a:lnTo>
                    <a:lnTo>
                      <a:pt x="3535" y="2044"/>
                    </a:lnTo>
                    <a:lnTo>
                      <a:pt x="3140" y="1736"/>
                    </a:lnTo>
                    <a:lnTo>
                      <a:pt x="2747" y="1448"/>
                    </a:lnTo>
                    <a:lnTo>
                      <a:pt x="2357" y="1181"/>
                    </a:lnTo>
                    <a:lnTo>
                      <a:pt x="1968" y="934"/>
                    </a:lnTo>
                    <a:lnTo>
                      <a:pt x="1580" y="708"/>
                    </a:lnTo>
                    <a:lnTo>
                      <a:pt x="1192" y="503"/>
                    </a:lnTo>
                    <a:lnTo>
                      <a:pt x="803" y="318"/>
                    </a:lnTo>
                    <a:lnTo>
                      <a:pt x="414" y="152"/>
                    </a:lnTo>
                    <a:lnTo>
                      <a:pt x="22" y="7"/>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1" name="Group 20"/>
            <p:cNvGrpSpPr>
              <a:grpSpLocks/>
            </p:cNvGrpSpPr>
            <p:nvPr userDrawn="1"/>
          </p:nvGrpSpPr>
          <p:grpSpPr bwMode="auto">
            <a:xfrm>
              <a:off x="0" y="8663"/>
              <a:ext cx="5158" cy="3362"/>
              <a:chOff x="0" y="8663"/>
              <a:chExt cx="5158" cy="3362"/>
            </a:xfrm>
          </p:grpSpPr>
          <p:sp>
            <p:nvSpPr>
              <p:cNvPr id="133" name="Freeform 132"/>
              <p:cNvSpPr>
                <a:spLocks/>
              </p:cNvSpPr>
              <p:nvPr userDrawn="1"/>
            </p:nvSpPr>
            <p:spPr bwMode="auto">
              <a:xfrm>
                <a:off x="0" y="8664"/>
                <a:ext cx="5156" cy="3361"/>
              </a:xfrm>
              <a:custGeom>
                <a:avLst/>
                <a:gdLst>
                  <a:gd name="T0" fmla="*/ 0 w 5158"/>
                  <a:gd name="T1" fmla="+- 0 8663 8663"/>
                  <a:gd name="T2" fmla="*/ 8663 h 3362"/>
                  <a:gd name="T3" fmla="*/ 0 w 5158"/>
                  <a:gd name="T4" fmla="+- 0 8672 8663"/>
                  <a:gd name="T5" fmla="*/ 8672 h 3362"/>
                  <a:gd name="T6" fmla="*/ 225 w 5158"/>
                  <a:gd name="T7" fmla="+- 0 8735 8663"/>
                  <a:gd name="T8" fmla="*/ 8735 h 3362"/>
                  <a:gd name="T9" fmla="*/ 568 w 5158"/>
                  <a:gd name="T10" fmla="+- 0 8851 8663"/>
                  <a:gd name="T11" fmla="*/ 8851 h 3362"/>
                  <a:gd name="T12" fmla="*/ 911 w 5158"/>
                  <a:gd name="T13" fmla="+- 0 8985 8663"/>
                  <a:gd name="T14" fmla="*/ 8985 h 3362"/>
                  <a:gd name="T15" fmla="*/ 1254 w 5158"/>
                  <a:gd name="T16" fmla="+- 0 9137 8663"/>
                  <a:gd name="T17" fmla="*/ 9137 h 3362"/>
                  <a:gd name="T18" fmla="*/ 1597 w 5158"/>
                  <a:gd name="T19" fmla="+- 0 9307 8663"/>
                  <a:gd name="T20" fmla="*/ 9307 h 3362"/>
                  <a:gd name="T21" fmla="*/ 1941 w 5158"/>
                  <a:gd name="T22" fmla="+- 0 9495 8663"/>
                  <a:gd name="T23" fmla="*/ 9495 h 3362"/>
                  <a:gd name="T24" fmla="*/ 2286 w 5158"/>
                  <a:gd name="T25" fmla="+- 0 9702 8663"/>
                  <a:gd name="T26" fmla="*/ 9702 h 3362"/>
                  <a:gd name="T27" fmla="*/ 2633 w 5158"/>
                  <a:gd name="T28" fmla="+- 0 9927 8663"/>
                  <a:gd name="T29" fmla="*/ 9927 h 3362"/>
                  <a:gd name="T30" fmla="*/ 2982 w 5158"/>
                  <a:gd name="T31" fmla="+- 0 10171 8663"/>
                  <a:gd name="T32" fmla="*/ 10171 h 3362"/>
                  <a:gd name="T33" fmla="*/ 3334 w 5158"/>
                  <a:gd name="T34" fmla="+- 0 10433 8663"/>
                  <a:gd name="T35" fmla="*/ 10433 h 3362"/>
                  <a:gd name="T36" fmla="*/ 3689 w 5158"/>
                  <a:gd name="T37" fmla="+- 0 10714 8663"/>
                  <a:gd name="T38" fmla="*/ 10714 h 3362"/>
                  <a:gd name="T39" fmla="*/ 4048 w 5158"/>
                  <a:gd name="T40" fmla="+- 0 11013 8663"/>
                  <a:gd name="T41" fmla="*/ 11013 h 3362"/>
                  <a:gd name="T42" fmla="*/ 4411 w 5158"/>
                  <a:gd name="T43" fmla="+- 0 11332 8663"/>
                  <a:gd name="T44" fmla="*/ 11332 h 3362"/>
                  <a:gd name="T45" fmla="*/ 4779 w 5158"/>
                  <a:gd name="T46" fmla="+- 0 11669 8663"/>
                  <a:gd name="T47" fmla="*/ 11669 h 3362"/>
                  <a:gd name="T48" fmla="*/ 5151 w 5158"/>
                  <a:gd name="T49" fmla="+- 0 12025 8663"/>
                  <a:gd name="T50" fmla="*/ 12025 h 3362"/>
                  <a:gd name="T51" fmla="*/ 5158 w 5158"/>
                  <a:gd name="T52" fmla="+- 0 12019 8663"/>
                  <a:gd name="T53" fmla="*/ 12019 h 3362"/>
                  <a:gd name="T54" fmla="*/ 4785 w 5158"/>
                  <a:gd name="T55" fmla="+- 0 11662 8663"/>
                  <a:gd name="T56" fmla="*/ 11662 h 3362"/>
                  <a:gd name="T57" fmla="*/ 4417 w 5158"/>
                  <a:gd name="T58" fmla="+- 0 11325 8663"/>
                  <a:gd name="T59" fmla="*/ 11325 h 3362"/>
                  <a:gd name="T60" fmla="*/ 4054 w 5158"/>
                  <a:gd name="T61" fmla="+- 0 11007 8663"/>
                  <a:gd name="T62" fmla="*/ 11007 h 3362"/>
                  <a:gd name="T63" fmla="*/ 3695 w 5158"/>
                  <a:gd name="T64" fmla="+- 0 10707 8663"/>
                  <a:gd name="T65" fmla="*/ 10707 h 3362"/>
                  <a:gd name="T66" fmla="*/ 3339 w 5158"/>
                  <a:gd name="T67" fmla="+- 0 10426 8663"/>
                  <a:gd name="T68" fmla="*/ 10426 h 3362"/>
                  <a:gd name="T69" fmla="*/ 2987 w 5158"/>
                  <a:gd name="T70" fmla="+- 0 10164 8663"/>
                  <a:gd name="T71" fmla="*/ 10164 h 3362"/>
                  <a:gd name="T72" fmla="*/ 2638 w 5158"/>
                  <a:gd name="T73" fmla="+- 0 9920 8663"/>
                  <a:gd name="T74" fmla="*/ 9920 h 3362"/>
                  <a:gd name="T75" fmla="*/ 2290 w 5158"/>
                  <a:gd name="T76" fmla="+- 0 9695 8663"/>
                  <a:gd name="T77" fmla="*/ 9695 h 3362"/>
                  <a:gd name="T78" fmla="*/ 1945 w 5158"/>
                  <a:gd name="T79" fmla="+- 0 9488 8663"/>
                  <a:gd name="T80" fmla="*/ 9488 h 3362"/>
                  <a:gd name="T81" fmla="*/ 1601 w 5158"/>
                  <a:gd name="T82" fmla="+- 0 9299 8663"/>
                  <a:gd name="T83" fmla="*/ 9299 h 3362"/>
                  <a:gd name="T84" fmla="*/ 1257 w 5158"/>
                  <a:gd name="T85" fmla="+- 0 9129 8663"/>
                  <a:gd name="T86" fmla="*/ 9129 h 3362"/>
                  <a:gd name="T87" fmla="*/ 914 w 5158"/>
                  <a:gd name="T88" fmla="+- 0 8977 8663"/>
                  <a:gd name="T89" fmla="*/ 8977 h 3362"/>
                  <a:gd name="T90" fmla="*/ 571 w 5158"/>
                  <a:gd name="T91" fmla="+- 0 8843 8663"/>
                  <a:gd name="T92" fmla="*/ 8843 h 3362"/>
                  <a:gd name="T93" fmla="*/ 227 w 5158"/>
                  <a:gd name="T94" fmla="+- 0 8727 8663"/>
                  <a:gd name="T95" fmla="*/ 8727 h 3362"/>
                  <a:gd name="T96" fmla="*/ 0 w 5158"/>
                  <a:gd name="T97" fmla="+- 0 8663 8663"/>
                  <a:gd name="T98" fmla="*/ 8663 h 336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Lst>
                <a:rect l="0" t="0" r="r" b="b"/>
                <a:pathLst>
                  <a:path w="5158" h="3362">
                    <a:moveTo>
                      <a:pt x="0" y="0"/>
                    </a:moveTo>
                    <a:lnTo>
                      <a:pt x="0" y="9"/>
                    </a:lnTo>
                    <a:lnTo>
                      <a:pt x="225" y="72"/>
                    </a:lnTo>
                    <a:lnTo>
                      <a:pt x="568" y="188"/>
                    </a:lnTo>
                    <a:lnTo>
                      <a:pt x="911" y="322"/>
                    </a:lnTo>
                    <a:lnTo>
                      <a:pt x="1254" y="474"/>
                    </a:lnTo>
                    <a:lnTo>
                      <a:pt x="1597" y="644"/>
                    </a:lnTo>
                    <a:lnTo>
                      <a:pt x="1941" y="832"/>
                    </a:lnTo>
                    <a:lnTo>
                      <a:pt x="2286" y="1039"/>
                    </a:lnTo>
                    <a:lnTo>
                      <a:pt x="2633" y="1264"/>
                    </a:lnTo>
                    <a:lnTo>
                      <a:pt x="2982" y="1508"/>
                    </a:lnTo>
                    <a:lnTo>
                      <a:pt x="3334" y="1770"/>
                    </a:lnTo>
                    <a:lnTo>
                      <a:pt x="3689" y="2051"/>
                    </a:lnTo>
                    <a:lnTo>
                      <a:pt x="4048" y="2350"/>
                    </a:lnTo>
                    <a:lnTo>
                      <a:pt x="4411" y="2669"/>
                    </a:lnTo>
                    <a:lnTo>
                      <a:pt x="4779" y="3006"/>
                    </a:lnTo>
                    <a:lnTo>
                      <a:pt x="5151" y="3362"/>
                    </a:lnTo>
                    <a:lnTo>
                      <a:pt x="5158" y="3356"/>
                    </a:lnTo>
                    <a:lnTo>
                      <a:pt x="4785" y="2999"/>
                    </a:lnTo>
                    <a:lnTo>
                      <a:pt x="4417" y="2662"/>
                    </a:lnTo>
                    <a:lnTo>
                      <a:pt x="4054" y="2344"/>
                    </a:lnTo>
                    <a:lnTo>
                      <a:pt x="3695" y="2044"/>
                    </a:lnTo>
                    <a:lnTo>
                      <a:pt x="3339" y="1763"/>
                    </a:lnTo>
                    <a:lnTo>
                      <a:pt x="2987" y="1501"/>
                    </a:lnTo>
                    <a:lnTo>
                      <a:pt x="2638" y="1257"/>
                    </a:lnTo>
                    <a:lnTo>
                      <a:pt x="2290" y="1032"/>
                    </a:lnTo>
                    <a:lnTo>
                      <a:pt x="1945" y="825"/>
                    </a:lnTo>
                    <a:lnTo>
                      <a:pt x="1601" y="636"/>
                    </a:lnTo>
                    <a:lnTo>
                      <a:pt x="1257" y="466"/>
                    </a:lnTo>
                    <a:lnTo>
                      <a:pt x="914" y="314"/>
                    </a:lnTo>
                    <a:lnTo>
                      <a:pt x="571" y="180"/>
                    </a:lnTo>
                    <a:lnTo>
                      <a:pt x="227" y="64"/>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2" name="Group 21"/>
            <p:cNvGrpSpPr>
              <a:grpSpLocks/>
            </p:cNvGrpSpPr>
            <p:nvPr userDrawn="1"/>
          </p:nvGrpSpPr>
          <p:grpSpPr bwMode="auto">
            <a:xfrm>
              <a:off x="0" y="8777"/>
              <a:ext cx="5158" cy="3248"/>
              <a:chOff x="0" y="8777"/>
              <a:chExt cx="5158" cy="3248"/>
            </a:xfrm>
          </p:grpSpPr>
          <p:sp>
            <p:nvSpPr>
              <p:cNvPr id="132" name="Freeform 131"/>
              <p:cNvSpPr>
                <a:spLocks/>
              </p:cNvSpPr>
              <p:nvPr userDrawn="1"/>
            </p:nvSpPr>
            <p:spPr bwMode="auto">
              <a:xfrm>
                <a:off x="0" y="8777"/>
                <a:ext cx="5156" cy="3249"/>
              </a:xfrm>
              <a:custGeom>
                <a:avLst/>
                <a:gdLst>
                  <a:gd name="T0" fmla="*/ 0 w 5158"/>
                  <a:gd name="T1" fmla="+- 0 8777 8777"/>
                  <a:gd name="T2" fmla="*/ 8777 h 3248"/>
                  <a:gd name="T3" fmla="*/ 0 w 5158"/>
                  <a:gd name="T4" fmla="+- 0 8786 8777"/>
                  <a:gd name="T5" fmla="*/ 8786 h 3248"/>
                  <a:gd name="T6" fmla="*/ 22 w 5158"/>
                  <a:gd name="T7" fmla="+- 0 8790 8777"/>
                  <a:gd name="T8" fmla="*/ 8790 h 3248"/>
                  <a:gd name="T9" fmla="*/ 330 w 5158"/>
                  <a:gd name="T10" fmla="+- 0 8866 8777"/>
                  <a:gd name="T11" fmla="*/ 8866 h 3248"/>
                  <a:gd name="T12" fmla="*/ 639 w 5158"/>
                  <a:gd name="T13" fmla="+- 0 8958 8777"/>
                  <a:gd name="T14" fmla="*/ 8958 h 3248"/>
                  <a:gd name="T15" fmla="*/ 947 w 5158"/>
                  <a:gd name="T16" fmla="+- 0 9066 8777"/>
                  <a:gd name="T17" fmla="*/ 9066 h 3248"/>
                  <a:gd name="T18" fmla="*/ 1257 w 5158"/>
                  <a:gd name="T19" fmla="+- 0 9192 8777"/>
                  <a:gd name="T20" fmla="*/ 9192 h 3248"/>
                  <a:gd name="T21" fmla="*/ 1567 w 5158"/>
                  <a:gd name="T22" fmla="+- 0 9334 8777"/>
                  <a:gd name="T23" fmla="*/ 9334 h 3248"/>
                  <a:gd name="T24" fmla="*/ 1879 w 5158"/>
                  <a:gd name="T25" fmla="+- 0 9494 8777"/>
                  <a:gd name="T26" fmla="*/ 9494 h 3248"/>
                  <a:gd name="T27" fmla="*/ 2192 w 5158"/>
                  <a:gd name="T28" fmla="+- 0 9670 8777"/>
                  <a:gd name="T29" fmla="*/ 9670 h 3248"/>
                  <a:gd name="T30" fmla="*/ 2508 w 5158"/>
                  <a:gd name="T31" fmla="+- 0 9864 8777"/>
                  <a:gd name="T32" fmla="*/ 9864 h 3248"/>
                  <a:gd name="T33" fmla="*/ 2826 w 5158"/>
                  <a:gd name="T34" fmla="+- 0 10074 8777"/>
                  <a:gd name="T35" fmla="*/ 10074 h 3248"/>
                  <a:gd name="T36" fmla="*/ 3146 w 5158"/>
                  <a:gd name="T37" fmla="+- 0 10301 8777"/>
                  <a:gd name="T38" fmla="*/ 10301 h 3248"/>
                  <a:gd name="T39" fmla="*/ 3471 w 5158"/>
                  <a:gd name="T40" fmla="+- 0 10546 8777"/>
                  <a:gd name="T41" fmla="*/ 10546 h 3248"/>
                  <a:gd name="T42" fmla="*/ 3798 w 5158"/>
                  <a:gd name="T43" fmla="+- 0 10807 8777"/>
                  <a:gd name="T44" fmla="*/ 10807 h 3248"/>
                  <a:gd name="T45" fmla="*/ 4130 w 5158"/>
                  <a:gd name="T46" fmla="+- 0 11086 8777"/>
                  <a:gd name="T47" fmla="*/ 11086 h 3248"/>
                  <a:gd name="T48" fmla="*/ 4465 w 5158"/>
                  <a:gd name="T49" fmla="+- 0 11382 8777"/>
                  <a:gd name="T50" fmla="*/ 11382 h 3248"/>
                  <a:gd name="T51" fmla="*/ 4806 w 5158"/>
                  <a:gd name="T52" fmla="+- 0 11695 8777"/>
                  <a:gd name="T53" fmla="*/ 11695 h 3248"/>
                  <a:gd name="T54" fmla="*/ 5151 w 5158"/>
                  <a:gd name="T55" fmla="+- 0 12025 8777"/>
                  <a:gd name="T56" fmla="*/ 12025 h 3248"/>
                  <a:gd name="T57" fmla="*/ 5158 w 5158"/>
                  <a:gd name="T58" fmla="+- 0 12019 8777"/>
                  <a:gd name="T59" fmla="*/ 12019 h 3248"/>
                  <a:gd name="T60" fmla="*/ 4812 w 5158"/>
                  <a:gd name="T61" fmla="+- 0 11688 8777"/>
                  <a:gd name="T62" fmla="*/ 11688 h 3248"/>
                  <a:gd name="T63" fmla="*/ 4471 w 5158"/>
                  <a:gd name="T64" fmla="+- 0 11375 8777"/>
                  <a:gd name="T65" fmla="*/ 11375 h 3248"/>
                  <a:gd name="T66" fmla="*/ 4135 w 5158"/>
                  <a:gd name="T67" fmla="+- 0 11079 8777"/>
                  <a:gd name="T68" fmla="*/ 11079 h 3248"/>
                  <a:gd name="T69" fmla="*/ 3804 w 5158"/>
                  <a:gd name="T70" fmla="+- 0 10800 8777"/>
                  <a:gd name="T71" fmla="*/ 10800 h 3248"/>
                  <a:gd name="T72" fmla="*/ 3476 w 5158"/>
                  <a:gd name="T73" fmla="+- 0 10539 8777"/>
                  <a:gd name="T74" fmla="*/ 10539 h 3248"/>
                  <a:gd name="T75" fmla="*/ 3152 w 5158"/>
                  <a:gd name="T76" fmla="+- 0 10294 8777"/>
                  <a:gd name="T77" fmla="*/ 10294 h 3248"/>
                  <a:gd name="T78" fmla="*/ 2831 w 5158"/>
                  <a:gd name="T79" fmla="+- 0 10067 8777"/>
                  <a:gd name="T80" fmla="*/ 10067 h 3248"/>
                  <a:gd name="T81" fmla="*/ 2512 w 5158"/>
                  <a:gd name="T82" fmla="+- 0 9856 8777"/>
                  <a:gd name="T83" fmla="*/ 9856 h 3248"/>
                  <a:gd name="T84" fmla="*/ 2197 w 5158"/>
                  <a:gd name="T85" fmla="+- 0 9663 8777"/>
                  <a:gd name="T86" fmla="*/ 9663 h 3248"/>
                  <a:gd name="T87" fmla="*/ 1883 w 5158"/>
                  <a:gd name="T88" fmla="+- 0 9486 8777"/>
                  <a:gd name="T89" fmla="*/ 9486 h 3248"/>
                  <a:gd name="T90" fmla="*/ 1571 w 5158"/>
                  <a:gd name="T91" fmla="+- 0 9327 8777"/>
                  <a:gd name="T92" fmla="*/ 9327 h 3248"/>
                  <a:gd name="T93" fmla="*/ 1260 w 5158"/>
                  <a:gd name="T94" fmla="+- 0 9184 8777"/>
                  <a:gd name="T95" fmla="*/ 9184 h 3248"/>
                  <a:gd name="T96" fmla="*/ 951 w 5158"/>
                  <a:gd name="T97" fmla="+- 0 9058 8777"/>
                  <a:gd name="T98" fmla="*/ 9058 h 3248"/>
                  <a:gd name="T99" fmla="*/ 642 w 5158"/>
                  <a:gd name="T100" fmla="+- 0 8949 8777"/>
                  <a:gd name="T101" fmla="*/ 8949 h 3248"/>
                  <a:gd name="T102" fmla="*/ 333 w 5158"/>
                  <a:gd name="T103" fmla="+- 0 8857 8777"/>
                  <a:gd name="T104" fmla="*/ 8857 h 3248"/>
                  <a:gd name="T105" fmla="*/ 24 w 5158"/>
                  <a:gd name="T106" fmla="+- 0 8782 8777"/>
                  <a:gd name="T107" fmla="*/ 8782 h 3248"/>
                  <a:gd name="T108" fmla="*/ 0 w 5158"/>
                  <a:gd name="T109" fmla="+- 0 8777 8777"/>
                  <a:gd name="T110" fmla="*/ 8777 h 3248"/>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Lst>
                <a:rect l="0" t="0" r="r" b="b"/>
                <a:pathLst>
                  <a:path w="5158" h="3248">
                    <a:moveTo>
                      <a:pt x="0" y="0"/>
                    </a:moveTo>
                    <a:lnTo>
                      <a:pt x="0" y="9"/>
                    </a:lnTo>
                    <a:lnTo>
                      <a:pt x="22" y="13"/>
                    </a:lnTo>
                    <a:lnTo>
                      <a:pt x="330" y="89"/>
                    </a:lnTo>
                    <a:lnTo>
                      <a:pt x="639" y="181"/>
                    </a:lnTo>
                    <a:lnTo>
                      <a:pt x="947" y="289"/>
                    </a:lnTo>
                    <a:lnTo>
                      <a:pt x="1257" y="415"/>
                    </a:lnTo>
                    <a:lnTo>
                      <a:pt x="1567" y="557"/>
                    </a:lnTo>
                    <a:lnTo>
                      <a:pt x="1879" y="717"/>
                    </a:lnTo>
                    <a:lnTo>
                      <a:pt x="2192" y="893"/>
                    </a:lnTo>
                    <a:lnTo>
                      <a:pt x="2508" y="1087"/>
                    </a:lnTo>
                    <a:lnTo>
                      <a:pt x="2826" y="1297"/>
                    </a:lnTo>
                    <a:lnTo>
                      <a:pt x="3146" y="1524"/>
                    </a:lnTo>
                    <a:lnTo>
                      <a:pt x="3471" y="1769"/>
                    </a:lnTo>
                    <a:lnTo>
                      <a:pt x="3798" y="2030"/>
                    </a:lnTo>
                    <a:lnTo>
                      <a:pt x="4130" y="2309"/>
                    </a:lnTo>
                    <a:lnTo>
                      <a:pt x="4465" y="2605"/>
                    </a:lnTo>
                    <a:lnTo>
                      <a:pt x="4806" y="2918"/>
                    </a:lnTo>
                    <a:lnTo>
                      <a:pt x="5151" y="3248"/>
                    </a:lnTo>
                    <a:lnTo>
                      <a:pt x="5158" y="3242"/>
                    </a:lnTo>
                    <a:lnTo>
                      <a:pt x="4812" y="2911"/>
                    </a:lnTo>
                    <a:lnTo>
                      <a:pt x="4471" y="2598"/>
                    </a:lnTo>
                    <a:lnTo>
                      <a:pt x="4135" y="2302"/>
                    </a:lnTo>
                    <a:lnTo>
                      <a:pt x="3804" y="2023"/>
                    </a:lnTo>
                    <a:lnTo>
                      <a:pt x="3476" y="1762"/>
                    </a:lnTo>
                    <a:lnTo>
                      <a:pt x="3152" y="1517"/>
                    </a:lnTo>
                    <a:lnTo>
                      <a:pt x="2831" y="1290"/>
                    </a:lnTo>
                    <a:lnTo>
                      <a:pt x="2512" y="1079"/>
                    </a:lnTo>
                    <a:lnTo>
                      <a:pt x="2197" y="886"/>
                    </a:lnTo>
                    <a:lnTo>
                      <a:pt x="1883" y="709"/>
                    </a:lnTo>
                    <a:lnTo>
                      <a:pt x="1571" y="550"/>
                    </a:lnTo>
                    <a:lnTo>
                      <a:pt x="1260" y="407"/>
                    </a:lnTo>
                    <a:lnTo>
                      <a:pt x="951" y="281"/>
                    </a:lnTo>
                    <a:lnTo>
                      <a:pt x="642" y="172"/>
                    </a:lnTo>
                    <a:lnTo>
                      <a:pt x="333" y="80"/>
                    </a:lnTo>
                    <a:lnTo>
                      <a:pt x="24" y="5"/>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3" name="Group 22"/>
            <p:cNvGrpSpPr>
              <a:grpSpLocks/>
            </p:cNvGrpSpPr>
            <p:nvPr userDrawn="1"/>
          </p:nvGrpSpPr>
          <p:grpSpPr bwMode="auto">
            <a:xfrm>
              <a:off x="0" y="8882"/>
              <a:ext cx="5158" cy="3143"/>
              <a:chOff x="0" y="8882"/>
              <a:chExt cx="5158" cy="3143"/>
            </a:xfrm>
          </p:grpSpPr>
          <p:sp>
            <p:nvSpPr>
              <p:cNvPr id="131" name="Freeform 130"/>
              <p:cNvSpPr>
                <a:spLocks/>
              </p:cNvSpPr>
              <p:nvPr userDrawn="1"/>
            </p:nvSpPr>
            <p:spPr bwMode="auto">
              <a:xfrm>
                <a:off x="0" y="8882"/>
                <a:ext cx="5156" cy="3143"/>
              </a:xfrm>
              <a:custGeom>
                <a:avLst/>
                <a:gdLst>
                  <a:gd name="T0" fmla="*/ 0 w 5158"/>
                  <a:gd name="T1" fmla="+- 0 8882 8882"/>
                  <a:gd name="T2" fmla="*/ 8882 h 3143"/>
                  <a:gd name="T3" fmla="*/ 0 w 5158"/>
                  <a:gd name="T4" fmla="+- 0 8891 8882"/>
                  <a:gd name="T5" fmla="*/ 8891 h 3143"/>
                  <a:gd name="T6" fmla="*/ 105 w 5158"/>
                  <a:gd name="T7" fmla="+- 0 8906 8882"/>
                  <a:gd name="T8" fmla="*/ 8906 h 3143"/>
                  <a:gd name="T9" fmla="*/ 385 w 5158"/>
                  <a:gd name="T10" fmla="+- 0 8962 8882"/>
                  <a:gd name="T11" fmla="*/ 8962 h 3143"/>
                  <a:gd name="T12" fmla="*/ 665 w 5158"/>
                  <a:gd name="T13" fmla="+- 0 9033 8882"/>
                  <a:gd name="T14" fmla="*/ 9033 h 3143"/>
                  <a:gd name="T15" fmla="*/ 946 w 5158"/>
                  <a:gd name="T16" fmla="+- 0 9121 8882"/>
                  <a:gd name="T17" fmla="*/ 9121 h 3143"/>
                  <a:gd name="T18" fmla="*/ 1229 w 5158"/>
                  <a:gd name="T19" fmla="+- 0 9224 8882"/>
                  <a:gd name="T20" fmla="*/ 9224 h 3143"/>
                  <a:gd name="T21" fmla="*/ 1513 w 5158"/>
                  <a:gd name="T22" fmla="+- 0 9344 8882"/>
                  <a:gd name="T23" fmla="*/ 9344 h 3143"/>
                  <a:gd name="T24" fmla="*/ 1799 w 5158"/>
                  <a:gd name="T25" fmla="+- 0 9479 8882"/>
                  <a:gd name="T26" fmla="*/ 9479 h 3143"/>
                  <a:gd name="T27" fmla="*/ 2087 w 5158"/>
                  <a:gd name="T28" fmla="+- 0 9631 8882"/>
                  <a:gd name="T29" fmla="*/ 9631 h 3143"/>
                  <a:gd name="T30" fmla="*/ 2378 w 5158"/>
                  <a:gd name="T31" fmla="+- 0 9798 8882"/>
                  <a:gd name="T32" fmla="*/ 9798 h 3143"/>
                  <a:gd name="T33" fmla="*/ 2671 w 5158"/>
                  <a:gd name="T34" fmla="+- 0 9982 8882"/>
                  <a:gd name="T35" fmla="*/ 9982 h 3143"/>
                  <a:gd name="T36" fmla="*/ 2968 w 5158"/>
                  <a:gd name="T37" fmla="+- 0 10181 8882"/>
                  <a:gd name="T38" fmla="*/ 10181 h 3143"/>
                  <a:gd name="T39" fmla="*/ 3267 w 5158"/>
                  <a:gd name="T40" fmla="+- 0 10396 8882"/>
                  <a:gd name="T41" fmla="*/ 10396 h 3143"/>
                  <a:gd name="T42" fmla="*/ 3571 w 5158"/>
                  <a:gd name="T43" fmla="+- 0 10628 8882"/>
                  <a:gd name="T44" fmla="*/ 10628 h 3143"/>
                  <a:gd name="T45" fmla="*/ 3878 w 5158"/>
                  <a:gd name="T46" fmla="+- 0 10875 8882"/>
                  <a:gd name="T47" fmla="*/ 10875 h 3143"/>
                  <a:gd name="T48" fmla="*/ 4189 w 5158"/>
                  <a:gd name="T49" fmla="+- 0 11138 8882"/>
                  <a:gd name="T50" fmla="*/ 11138 h 3143"/>
                  <a:gd name="T51" fmla="*/ 4505 w 5158"/>
                  <a:gd name="T52" fmla="+- 0 11418 8882"/>
                  <a:gd name="T53" fmla="*/ 11418 h 3143"/>
                  <a:gd name="T54" fmla="*/ 4826 w 5158"/>
                  <a:gd name="T55" fmla="+- 0 11713 8882"/>
                  <a:gd name="T56" fmla="*/ 11713 h 3143"/>
                  <a:gd name="T57" fmla="*/ 5151 w 5158"/>
                  <a:gd name="T58" fmla="+- 0 12025 8882"/>
                  <a:gd name="T59" fmla="*/ 12025 h 3143"/>
                  <a:gd name="T60" fmla="*/ 5158 w 5158"/>
                  <a:gd name="T61" fmla="+- 0 12019 8882"/>
                  <a:gd name="T62" fmla="*/ 12019 h 3143"/>
                  <a:gd name="T63" fmla="*/ 4832 w 5158"/>
                  <a:gd name="T64" fmla="+- 0 11707 8882"/>
                  <a:gd name="T65" fmla="*/ 11707 h 3143"/>
                  <a:gd name="T66" fmla="*/ 4511 w 5158"/>
                  <a:gd name="T67" fmla="+- 0 11411 8882"/>
                  <a:gd name="T68" fmla="*/ 11411 h 3143"/>
                  <a:gd name="T69" fmla="*/ 4195 w 5158"/>
                  <a:gd name="T70" fmla="+- 0 11132 8882"/>
                  <a:gd name="T71" fmla="*/ 11132 h 3143"/>
                  <a:gd name="T72" fmla="*/ 3883 w 5158"/>
                  <a:gd name="T73" fmla="+- 0 10868 8882"/>
                  <a:gd name="T74" fmla="*/ 10868 h 3143"/>
                  <a:gd name="T75" fmla="*/ 3576 w 5158"/>
                  <a:gd name="T76" fmla="+- 0 10621 8882"/>
                  <a:gd name="T77" fmla="*/ 10621 h 3143"/>
                  <a:gd name="T78" fmla="*/ 3273 w 5158"/>
                  <a:gd name="T79" fmla="+- 0 10389 8882"/>
                  <a:gd name="T80" fmla="*/ 10389 h 3143"/>
                  <a:gd name="T81" fmla="*/ 2973 w 5158"/>
                  <a:gd name="T82" fmla="+- 0 10174 8882"/>
                  <a:gd name="T83" fmla="*/ 10174 h 3143"/>
                  <a:gd name="T84" fmla="*/ 2676 w 5158"/>
                  <a:gd name="T85" fmla="+- 0 9974 8882"/>
                  <a:gd name="T86" fmla="*/ 9974 h 3143"/>
                  <a:gd name="T87" fmla="*/ 2382 w 5158"/>
                  <a:gd name="T88" fmla="+- 0 9791 8882"/>
                  <a:gd name="T89" fmla="*/ 9791 h 3143"/>
                  <a:gd name="T90" fmla="*/ 2091 w 5158"/>
                  <a:gd name="T91" fmla="+- 0 9623 8882"/>
                  <a:gd name="T92" fmla="*/ 9623 h 3143"/>
                  <a:gd name="T93" fmla="*/ 1803 w 5158"/>
                  <a:gd name="T94" fmla="+- 0 9471 8882"/>
                  <a:gd name="T95" fmla="*/ 9471 h 3143"/>
                  <a:gd name="T96" fmla="*/ 1517 w 5158"/>
                  <a:gd name="T97" fmla="+- 0 9336 8882"/>
                  <a:gd name="T98" fmla="*/ 9336 h 3143"/>
                  <a:gd name="T99" fmla="*/ 1232 w 5158"/>
                  <a:gd name="T100" fmla="+- 0 9216 8882"/>
                  <a:gd name="T101" fmla="*/ 9216 h 3143"/>
                  <a:gd name="T102" fmla="*/ 949 w 5158"/>
                  <a:gd name="T103" fmla="+- 0 9113 8882"/>
                  <a:gd name="T104" fmla="*/ 9113 h 3143"/>
                  <a:gd name="T105" fmla="*/ 667 w 5158"/>
                  <a:gd name="T106" fmla="+- 0 9025 8882"/>
                  <a:gd name="T107" fmla="*/ 9025 h 3143"/>
                  <a:gd name="T108" fmla="*/ 386 w 5158"/>
                  <a:gd name="T109" fmla="+- 0 8953 8882"/>
                  <a:gd name="T110" fmla="*/ 8953 h 3143"/>
                  <a:gd name="T111" fmla="*/ 106 w 5158"/>
                  <a:gd name="T112" fmla="+- 0 8897 8882"/>
                  <a:gd name="T113" fmla="*/ 8897 h 3143"/>
                  <a:gd name="T114" fmla="*/ 0 w 5158"/>
                  <a:gd name="T115" fmla="+- 0 8882 8882"/>
                  <a:gd name="T116" fmla="*/ 8882 h 314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Lst>
                <a:rect l="0" t="0" r="r" b="b"/>
                <a:pathLst>
                  <a:path w="5158" h="3143">
                    <a:moveTo>
                      <a:pt x="0" y="0"/>
                    </a:moveTo>
                    <a:lnTo>
                      <a:pt x="0" y="9"/>
                    </a:lnTo>
                    <a:lnTo>
                      <a:pt x="105" y="24"/>
                    </a:lnTo>
                    <a:lnTo>
                      <a:pt x="385" y="80"/>
                    </a:lnTo>
                    <a:lnTo>
                      <a:pt x="665" y="151"/>
                    </a:lnTo>
                    <a:lnTo>
                      <a:pt x="946" y="239"/>
                    </a:lnTo>
                    <a:lnTo>
                      <a:pt x="1229" y="342"/>
                    </a:lnTo>
                    <a:lnTo>
                      <a:pt x="1513" y="462"/>
                    </a:lnTo>
                    <a:lnTo>
                      <a:pt x="1799" y="597"/>
                    </a:lnTo>
                    <a:lnTo>
                      <a:pt x="2087" y="749"/>
                    </a:lnTo>
                    <a:lnTo>
                      <a:pt x="2378" y="916"/>
                    </a:lnTo>
                    <a:lnTo>
                      <a:pt x="2671" y="1100"/>
                    </a:lnTo>
                    <a:lnTo>
                      <a:pt x="2968" y="1299"/>
                    </a:lnTo>
                    <a:lnTo>
                      <a:pt x="3267" y="1514"/>
                    </a:lnTo>
                    <a:lnTo>
                      <a:pt x="3571" y="1746"/>
                    </a:lnTo>
                    <a:lnTo>
                      <a:pt x="3878" y="1993"/>
                    </a:lnTo>
                    <a:lnTo>
                      <a:pt x="4189" y="2256"/>
                    </a:lnTo>
                    <a:lnTo>
                      <a:pt x="4505" y="2536"/>
                    </a:lnTo>
                    <a:lnTo>
                      <a:pt x="4826" y="2831"/>
                    </a:lnTo>
                    <a:lnTo>
                      <a:pt x="5151" y="3143"/>
                    </a:lnTo>
                    <a:lnTo>
                      <a:pt x="5158" y="3137"/>
                    </a:lnTo>
                    <a:lnTo>
                      <a:pt x="4832" y="2825"/>
                    </a:lnTo>
                    <a:lnTo>
                      <a:pt x="4511" y="2529"/>
                    </a:lnTo>
                    <a:lnTo>
                      <a:pt x="4195" y="2250"/>
                    </a:lnTo>
                    <a:lnTo>
                      <a:pt x="3883" y="1986"/>
                    </a:lnTo>
                    <a:lnTo>
                      <a:pt x="3576" y="1739"/>
                    </a:lnTo>
                    <a:lnTo>
                      <a:pt x="3273" y="1507"/>
                    </a:lnTo>
                    <a:lnTo>
                      <a:pt x="2973" y="1292"/>
                    </a:lnTo>
                    <a:lnTo>
                      <a:pt x="2676" y="1092"/>
                    </a:lnTo>
                    <a:lnTo>
                      <a:pt x="2382" y="909"/>
                    </a:lnTo>
                    <a:lnTo>
                      <a:pt x="2091" y="741"/>
                    </a:lnTo>
                    <a:lnTo>
                      <a:pt x="1803" y="589"/>
                    </a:lnTo>
                    <a:lnTo>
                      <a:pt x="1517" y="454"/>
                    </a:lnTo>
                    <a:lnTo>
                      <a:pt x="1232" y="334"/>
                    </a:lnTo>
                    <a:lnTo>
                      <a:pt x="949" y="231"/>
                    </a:lnTo>
                    <a:lnTo>
                      <a:pt x="667" y="143"/>
                    </a:lnTo>
                    <a:lnTo>
                      <a:pt x="386" y="71"/>
                    </a:lnTo>
                    <a:lnTo>
                      <a:pt x="106" y="15"/>
                    </a:lnTo>
                    <a:lnTo>
                      <a:pt x="0" y="0"/>
                    </a:lnTo>
                  </a:path>
                </a:pathLst>
              </a:custGeom>
              <a:solidFill>
                <a:srgbClr val="D6811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4" name="Group 23"/>
            <p:cNvGrpSpPr>
              <a:grpSpLocks/>
            </p:cNvGrpSpPr>
            <p:nvPr userDrawn="1"/>
          </p:nvGrpSpPr>
          <p:grpSpPr bwMode="auto">
            <a:xfrm>
              <a:off x="0" y="7002"/>
              <a:ext cx="5865" cy="4195"/>
              <a:chOff x="0" y="7002"/>
              <a:chExt cx="5865" cy="4195"/>
            </a:xfrm>
          </p:grpSpPr>
          <p:sp>
            <p:nvSpPr>
              <p:cNvPr id="130" name="Freeform 129"/>
              <p:cNvSpPr>
                <a:spLocks/>
              </p:cNvSpPr>
              <p:nvPr userDrawn="1"/>
            </p:nvSpPr>
            <p:spPr bwMode="auto">
              <a:xfrm>
                <a:off x="0" y="7003"/>
                <a:ext cx="5864" cy="4194"/>
              </a:xfrm>
              <a:custGeom>
                <a:avLst/>
                <a:gdLst>
                  <a:gd name="T0" fmla="*/ 0 w 5865"/>
                  <a:gd name="T1" fmla="+- 0 7002 7002"/>
                  <a:gd name="T2" fmla="*/ 7002 h 4195"/>
                  <a:gd name="T3" fmla="*/ 0 w 5865"/>
                  <a:gd name="T4" fmla="+- 0 7023 7002"/>
                  <a:gd name="T5" fmla="*/ 7023 h 4195"/>
                  <a:gd name="T6" fmla="*/ 587 w 5865"/>
                  <a:gd name="T7" fmla="+- 0 7426 7002"/>
                  <a:gd name="T8" fmla="*/ 7426 h 4195"/>
                  <a:gd name="T9" fmla="*/ 1837 w 5865"/>
                  <a:gd name="T10" fmla="+- 0 8297 7002"/>
                  <a:gd name="T11" fmla="*/ 8297 h 4195"/>
                  <a:gd name="T12" fmla="*/ 3777 w 5865"/>
                  <a:gd name="T13" fmla="+- 0 9680 7002"/>
                  <a:gd name="T14" fmla="*/ 9680 h 4195"/>
                  <a:gd name="T15" fmla="*/ 5855 w 5865"/>
                  <a:gd name="T16" fmla="+- 0 11197 7002"/>
                  <a:gd name="T17" fmla="*/ 11197 h 4195"/>
                  <a:gd name="T18" fmla="*/ 5865 w 5865"/>
                  <a:gd name="T19" fmla="+- 0 11183 7002"/>
                  <a:gd name="T20" fmla="*/ 11183 h 4195"/>
                  <a:gd name="T21" fmla="*/ 3788 w 5865"/>
                  <a:gd name="T22" fmla="+- 0 9666 7002"/>
                  <a:gd name="T23" fmla="*/ 9666 h 4195"/>
                  <a:gd name="T24" fmla="*/ 1848 w 5865"/>
                  <a:gd name="T25" fmla="+- 0 8282 7002"/>
                  <a:gd name="T26" fmla="*/ 8282 h 4195"/>
                  <a:gd name="T27" fmla="*/ 597 w 5865"/>
                  <a:gd name="T28" fmla="+- 0 7411 7002"/>
                  <a:gd name="T29" fmla="*/ 7411 h 4195"/>
                  <a:gd name="T30" fmla="*/ 0 w 5865"/>
                  <a:gd name="T31" fmla="+- 0 7002 7002"/>
                  <a:gd name="T32" fmla="*/ 7002 h 4195"/>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Lst>
                <a:rect l="0" t="0" r="r" b="b"/>
                <a:pathLst>
                  <a:path w="5865" h="4195">
                    <a:moveTo>
                      <a:pt x="0" y="0"/>
                    </a:moveTo>
                    <a:lnTo>
                      <a:pt x="0" y="21"/>
                    </a:lnTo>
                    <a:lnTo>
                      <a:pt x="587" y="424"/>
                    </a:lnTo>
                    <a:lnTo>
                      <a:pt x="1837" y="1295"/>
                    </a:lnTo>
                    <a:lnTo>
                      <a:pt x="3777" y="2678"/>
                    </a:lnTo>
                    <a:lnTo>
                      <a:pt x="5855" y="4195"/>
                    </a:lnTo>
                    <a:lnTo>
                      <a:pt x="5865" y="4181"/>
                    </a:lnTo>
                    <a:lnTo>
                      <a:pt x="3788" y="2664"/>
                    </a:lnTo>
                    <a:lnTo>
                      <a:pt x="1848" y="1280"/>
                    </a:lnTo>
                    <a:lnTo>
                      <a:pt x="597" y="409"/>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5" name="Group 24"/>
            <p:cNvGrpSpPr>
              <a:grpSpLocks/>
            </p:cNvGrpSpPr>
            <p:nvPr userDrawn="1"/>
          </p:nvGrpSpPr>
          <p:grpSpPr bwMode="auto">
            <a:xfrm>
              <a:off x="0" y="7583"/>
              <a:ext cx="5863" cy="3610"/>
              <a:chOff x="0" y="7583"/>
              <a:chExt cx="5863" cy="3610"/>
            </a:xfrm>
          </p:grpSpPr>
          <p:sp>
            <p:nvSpPr>
              <p:cNvPr id="129" name="Freeform 128"/>
              <p:cNvSpPr>
                <a:spLocks/>
              </p:cNvSpPr>
              <p:nvPr userDrawn="1"/>
            </p:nvSpPr>
            <p:spPr bwMode="auto">
              <a:xfrm>
                <a:off x="0" y="7582"/>
                <a:ext cx="5864" cy="3610"/>
              </a:xfrm>
              <a:custGeom>
                <a:avLst/>
                <a:gdLst>
                  <a:gd name="T0" fmla="*/ 0 w 5863"/>
                  <a:gd name="T1" fmla="+- 0 7583 7583"/>
                  <a:gd name="T2" fmla="*/ 7583 h 3610"/>
                  <a:gd name="T3" fmla="*/ 0 w 5863"/>
                  <a:gd name="T4" fmla="+- 0 7593 7583"/>
                  <a:gd name="T5" fmla="*/ 7593 h 3610"/>
                  <a:gd name="T6" fmla="*/ 445 w 5863"/>
                  <a:gd name="T7" fmla="+- 0 7806 7583"/>
                  <a:gd name="T8" fmla="*/ 7806 h 3610"/>
                  <a:gd name="T9" fmla="*/ 1103 w 5863"/>
                  <a:gd name="T10" fmla="+- 0 8143 7583"/>
                  <a:gd name="T11" fmla="*/ 8143 h 3610"/>
                  <a:gd name="T12" fmla="*/ 1761 w 5863"/>
                  <a:gd name="T13" fmla="+- 0 8502 7583"/>
                  <a:gd name="T14" fmla="*/ 8502 h 3610"/>
                  <a:gd name="T15" fmla="*/ 2422 w 5863"/>
                  <a:gd name="T16" fmla="+- 0 8885 7583"/>
                  <a:gd name="T17" fmla="*/ 8885 h 3610"/>
                  <a:gd name="T18" fmla="*/ 3087 w 5863"/>
                  <a:gd name="T19" fmla="+- 0 9293 7583"/>
                  <a:gd name="T20" fmla="*/ 9293 h 3610"/>
                  <a:gd name="T21" fmla="*/ 3761 w 5863"/>
                  <a:gd name="T22" fmla="+- 0 9727 7583"/>
                  <a:gd name="T23" fmla="*/ 9727 h 3610"/>
                  <a:gd name="T24" fmla="*/ 4446 w 5863"/>
                  <a:gd name="T25" fmla="+- 0 10187 7583"/>
                  <a:gd name="T26" fmla="*/ 10187 h 3610"/>
                  <a:gd name="T27" fmla="*/ 5144 w 5863"/>
                  <a:gd name="T28" fmla="+- 0 10676 7583"/>
                  <a:gd name="T29" fmla="*/ 10676 h 3610"/>
                  <a:gd name="T30" fmla="*/ 5858 w 5863"/>
                  <a:gd name="T31" fmla="+- 0 11193 7583"/>
                  <a:gd name="T32" fmla="*/ 11193 h 3610"/>
                  <a:gd name="T33" fmla="*/ 5863 w 5863"/>
                  <a:gd name="T34" fmla="+- 0 11186 7583"/>
                  <a:gd name="T35" fmla="*/ 11186 h 3610"/>
                  <a:gd name="T36" fmla="*/ 5149 w 5863"/>
                  <a:gd name="T37" fmla="+- 0 10668 7583"/>
                  <a:gd name="T38" fmla="*/ 10668 h 3610"/>
                  <a:gd name="T39" fmla="*/ 4451 w 5863"/>
                  <a:gd name="T40" fmla="+- 0 10180 7583"/>
                  <a:gd name="T41" fmla="*/ 10180 h 3610"/>
                  <a:gd name="T42" fmla="*/ 3766 w 5863"/>
                  <a:gd name="T43" fmla="+- 0 9719 7583"/>
                  <a:gd name="T44" fmla="*/ 9719 h 3610"/>
                  <a:gd name="T45" fmla="*/ 3092 w 5863"/>
                  <a:gd name="T46" fmla="+- 0 9286 7583"/>
                  <a:gd name="T47" fmla="*/ 9286 h 3610"/>
                  <a:gd name="T48" fmla="*/ 2426 w 5863"/>
                  <a:gd name="T49" fmla="+- 0 8878 7583"/>
                  <a:gd name="T50" fmla="*/ 8878 h 3610"/>
                  <a:gd name="T51" fmla="*/ 1765 w 5863"/>
                  <a:gd name="T52" fmla="+- 0 8495 7583"/>
                  <a:gd name="T53" fmla="*/ 8495 h 3610"/>
                  <a:gd name="T54" fmla="*/ 1107 w 5863"/>
                  <a:gd name="T55" fmla="+- 0 8135 7583"/>
                  <a:gd name="T56" fmla="*/ 8135 h 3610"/>
                  <a:gd name="T57" fmla="*/ 449 w 5863"/>
                  <a:gd name="T58" fmla="+- 0 7798 7583"/>
                  <a:gd name="T59" fmla="*/ 7798 h 3610"/>
                  <a:gd name="T60" fmla="*/ 0 w 5863"/>
                  <a:gd name="T61" fmla="+- 0 7583 7583"/>
                  <a:gd name="T62" fmla="*/ 7583 h 3610"/>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5863" h="3610">
                    <a:moveTo>
                      <a:pt x="0" y="0"/>
                    </a:moveTo>
                    <a:lnTo>
                      <a:pt x="0" y="10"/>
                    </a:lnTo>
                    <a:lnTo>
                      <a:pt x="445" y="223"/>
                    </a:lnTo>
                    <a:lnTo>
                      <a:pt x="1103" y="560"/>
                    </a:lnTo>
                    <a:lnTo>
                      <a:pt x="1761" y="919"/>
                    </a:lnTo>
                    <a:lnTo>
                      <a:pt x="2422" y="1302"/>
                    </a:lnTo>
                    <a:lnTo>
                      <a:pt x="3087" y="1710"/>
                    </a:lnTo>
                    <a:lnTo>
                      <a:pt x="3761" y="2144"/>
                    </a:lnTo>
                    <a:lnTo>
                      <a:pt x="4446" y="2604"/>
                    </a:lnTo>
                    <a:lnTo>
                      <a:pt x="5144" y="3093"/>
                    </a:lnTo>
                    <a:lnTo>
                      <a:pt x="5858" y="3610"/>
                    </a:lnTo>
                    <a:lnTo>
                      <a:pt x="5863" y="3603"/>
                    </a:lnTo>
                    <a:lnTo>
                      <a:pt x="5149" y="3085"/>
                    </a:lnTo>
                    <a:lnTo>
                      <a:pt x="4451" y="2597"/>
                    </a:lnTo>
                    <a:lnTo>
                      <a:pt x="3766" y="2136"/>
                    </a:lnTo>
                    <a:lnTo>
                      <a:pt x="3092" y="1703"/>
                    </a:lnTo>
                    <a:lnTo>
                      <a:pt x="2426" y="1295"/>
                    </a:lnTo>
                    <a:lnTo>
                      <a:pt x="1765" y="912"/>
                    </a:lnTo>
                    <a:lnTo>
                      <a:pt x="1107" y="552"/>
                    </a:lnTo>
                    <a:lnTo>
                      <a:pt x="449" y="215"/>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6" name="Group 25"/>
            <p:cNvGrpSpPr>
              <a:grpSpLocks/>
            </p:cNvGrpSpPr>
            <p:nvPr userDrawn="1"/>
          </p:nvGrpSpPr>
          <p:grpSpPr bwMode="auto">
            <a:xfrm>
              <a:off x="0" y="7980"/>
              <a:ext cx="5863" cy="3213"/>
              <a:chOff x="0" y="7980"/>
              <a:chExt cx="5863" cy="3213"/>
            </a:xfrm>
          </p:grpSpPr>
          <p:sp>
            <p:nvSpPr>
              <p:cNvPr id="128" name="Freeform 127"/>
              <p:cNvSpPr>
                <a:spLocks/>
              </p:cNvSpPr>
              <p:nvPr userDrawn="1"/>
            </p:nvSpPr>
            <p:spPr bwMode="auto">
              <a:xfrm>
                <a:off x="0" y="7979"/>
                <a:ext cx="5864" cy="3214"/>
              </a:xfrm>
              <a:custGeom>
                <a:avLst/>
                <a:gdLst>
                  <a:gd name="T0" fmla="*/ 0 w 5863"/>
                  <a:gd name="T1" fmla="+- 0 7980 7980"/>
                  <a:gd name="T2" fmla="*/ 7980 h 3213"/>
                  <a:gd name="T3" fmla="*/ 0 w 5863"/>
                  <a:gd name="T4" fmla="+- 0 7990 7980"/>
                  <a:gd name="T5" fmla="*/ 7990 h 3213"/>
                  <a:gd name="T6" fmla="*/ 66 w 5863"/>
                  <a:gd name="T7" fmla="+- 0 8010 7980"/>
                  <a:gd name="T8" fmla="*/ 8010 h 3213"/>
                  <a:gd name="T9" fmla="*/ 580 w 5863"/>
                  <a:gd name="T10" fmla="+- 0 8191 7980"/>
                  <a:gd name="T11" fmla="*/ 8191 h 3213"/>
                  <a:gd name="T12" fmla="*/ 1094 w 5863"/>
                  <a:gd name="T13" fmla="+- 0 8392 7980"/>
                  <a:gd name="T14" fmla="*/ 8392 h 3213"/>
                  <a:gd name="T15" fmla="*/ 1607 w 5863"/>
                  <a:gd name="T16" fmla="+- 0 8615 7980"/>
                  <a:gd name="T17" fmla="*/ 8615 h 3213"/>
                  <a:gd name="T18" fmla="*/ 2121 w 5863"/>
                  <a:gd name="T19" fmla="+- 0 8859 7980"/>
                  <a:gd name="T20" fmla="*/ 8859 h 3213"/>
                  <a:gd name="T21" fmla="*/ 2637 w 5863"/>
                  <a:gd name="T22" fmla="+- 0 9125 7980"/>
                  <a:gd name="T23" fmla="*/ 9125 h 3213"/>
                  <a:gd name="T24" fmla="*/ 3158 w 5863"/>
                  <a:gd name="T25" fmla="+- 0 9413 7980"/>
                  <a:gd name="T26" fmla="*/ 9413 h 3213"/>
                  <a:gd name="T27" fmla="*/ 3683 w 5863"/>
                  <a:gd name="T28" fmla="+- 0 9723 7980"/>
                  <a:gd name="T29" fmla="*/ 9723 h 3213"/>
                  <a:gd name="T30" fmla="*/ 4214 w 5863"/>
                  <a:gd name="T31" fmla="+- 0 10056 7980"/>
                  <a:gd name="T32" fmla="*/ 10056 h 3213"/>
                  <a:gd name="T33" fmla="*/ 4753 w 5863"/>
                  <a:gd name="T34" fmla="+- 0 10411 7980"/>
                  <a:gd name="T35" fmla="*/ 10411 h 3213"/>
                  <a:gd name="T36" fmla="*/ 5300 w 5863"/>
                  <a:gd name="T37" fmla="+- 0 10791 7980"/>
                  <a:gd name="T38" fmla="*/ 10791 h 3213"/>
                  <a:gd name="T39" fmla="*/ 5858 w 5863"/>
                  <a:gd name="T40" fmla="+- 0 11193 7980"/>
                  <a:gd name="T41" fmla="*/ 11193 h 3213"/>
                  <a:gd name="T42" fmla="*/ 5863 w 5863"/>
                  <a:gd name="T43" fmla="+- 0 11186 7980"/>
                  <a:gd name="T44" fmla="*/ 11186 h 3213"/>
                  <a:gd name="T45" fmla="*/ 5305 w 5863"/>
                  <a:gd name="T46" fmla="+- 0 10783 7980"/>
                  <a:gd name="T47" fmla="*/ 10783 h 3213"/>
                  <a:gd name="T48" fmla="*/ 4758 w 5863"/>
                  <a:gd name="T49" fmla="+- 0 10404 7980"/>
                  <a:gd name="T50" fmla="*/ 10404 h 3213"/>
                  <a:gd name="T51" fmla="*/ 4219 w 5863"/>
                  <a:gd name="T52" fmla="+- 0 10048 7980"/>
                  <a:gd name="T53" fmla="*/ 10048 h 3213"/>
                  <a:gd name="T54" fmla="*/ 3687 w 5863"/>
                  <a:gd name="T55" fmla="+- 0 9715 7980"/>
                  <a:gd name="T56" fmla="*/ 9715 h 3213"/>
                  <a:gd name="T57" fmla="*/ 3162 w 5863"/>
                  <a:gd name="T58" fmla="+- 0 9405 7980"/>
                  <a:gd name="T59" fmla="*/ 9405 h 3213"/>
                  <a:gd name="T60" fmla="*/ 2642 w 5863"/>
                  <a:gd name="T61" fmla="+- 0 9117 7980"/>
                  <a:gd name="T62" fmla="*/ 9117 h 3213"/>
                  <a:gd name="T63" fmla="*/ 2125 w 5863"/>
                  <a:gd name="T64" fmla="+- 0 8851 7980"/>
                  <a:gd name="T65" fmla="*/ 8851 h 3213"/>
                  <a:gd name="T66" fmla="*/ 1610 w 5863"/>
                  <a:gd name="T67" fmla="+- 0 8607 7980"/>
                  <a:gd name="T68" fmla="*/ 8607 h 3213"/>
                  <a:gd name="T69" fmla="*/ 1097 w 5863"/>
                  <a:gd name="T70" fmla="+- 0 8384 7980"/>
                  <a:gd name="T71" fmla="*/ 8384 h 3213"/>
                  <a:gd name="T72" fmla="*/ 583 w 5863"/>
                  <a:gd name="T73" fmla="+- 0 8182 7980"/>
                  <a:gd name="T74" fmla="*/ 8182 h 3213"/>
                  <a:gd name="T75" fmla="*/ 68 w 5863"/>
                  <a:gd name="T76" fmla="+- 0 8002 7980"/>
                  <a:gd name="T77" fmla="*/ 8002 h 3213"/>
                  <a:gd name="T78" fmla="*/ 0 w 5863"/>
                  <a:gd name="T79" fmla="+- 0 7980 7980"/>
                  <a:gd name="T80" fmla="*/ 7980 h 321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5863" h="3213">
                    <a:moveTo>
                      <a:pt x="0" y="0"/>
                    </a:moveTo>
                    <a:lnTo>
                      <a:pt x="0" y="10"/>
                    </a:lnTo>
                    <a:lnTo>
                      <a:pt x="66" y="30"/>
                    </a:lnTo>
                    <a:lnTo>
                      <a:pt x="580" y="211"/>
                    </a:lnTo>
                    <a:lnTo>
                      <a:pt x="1094" y="412"/>
                    </a:lnTo>
                    <a:lnTo>
                      <a:pt x="1607" y="635"/>
                    </a:lnTo>
                    <a:lnTo>
                      <a:pt x="2121" y="879"/>
                    </a:lnTo>
                    <a:lnTo>
                      <a:pt x="2637" y="1145"/>
                    </a:lnTo>
                    <a:lnTo>
                      <a:pt x="3158" y="1433"/>
                    </a:lnTo>
                    <a:lnTo>
                      <a:pt x="3683" y="1743"/>
                    </a:lnTo>
                    <a:lnTo>
                      <a:pt x="4214" y="2076"/>
                    </a:lnTo>
                    <a:lnTo>
                      <a:pt x="4753" y="2431"/>
                    </a:lnTo>
                    <a:lnTo>
                      <a:pt x="5300" y="2811"/>
                    </a:lnTo>
                    <a:lnTo>
                      <a:pt x="5858" y="3213"/>
                    </a:lnTo>
                    <a:lnTo>
                      <a:pt x="5863" y="3206"/>
                    </a:lnTo>
                    <a:lnTo>
                      <a:pt x="5305" y="2803"/>
                    </a:lnTo>
                    <a:lnTo>
                      <a:pt x="4758" y="2424"/>
                    </a:lnTo>
                    <a:lnTo>
                      <a:pt x="4219" y="2068"/>
                    </a:lnTo>
                    <a:lnTo>
                      <a:pt x="3687" y="1735"/>
                    </a:lnTo>
                    <a:lnTo>
                      <a:pt x="3162" y="1425"/>
                    </a:lnTo>
                    <a:lnTo>
                      <a:pt x="2642" y="1137"/>
                    </a:lnTo>
                    <a:lnTo>
                      <a:pt x="2125" y="871"/>
                    </a:lnTo>
                    <a:lnTo>
                      <a:pt x="1610" y="627"/>
                    </a:lnTo>
                    <a:lnTo>
                      <a:pt x="1097" y="404"/>
                    </a:lnTo>
                    <a:lnTo>
                      <a:pt x="583" y="202"/>
                    </a:lnTo>
                    <a:lnTo>
                      <a:pt x="68" y="22"/>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7" name="Group 26"/>
            <p:cNvGrpSpPr>
              <a:grpSpLocks/>
            </p:cNvGrpSpPr>
            <p:nvPr userDrawn="1"/>
          </p:nvGrpSpPr>
          <p:grpSpPr bwMode="auto">
            <a:xfrm>
              <a:off x="0" y="8229"/>
              <a:ext cx="5863" cy="2965"/>
              <a:chOff x="0" y="8229"/>
              <a:chExt cx="5863" cy="2965"/>
            </a:xfrm>
          </p:grpSpPr>
          <p:sp>
            <p:nvSpPr>
              <p:cNvPr id="127" name="Freeform 126"/>
              <p:cNvSpPr>
                <a:spLocks/>
              </p:cNvSpPr>
              <p:nvPr userDrawn="1"/>
            </p:nvSpPr>
            <p:spPr bwMode="auto">
              <a:xfrm>
                <a:off x="0" y="8228"/>
                <a:ext cx="5864" cy="2965"/>
              </a:xfrm>
              <a:custGeom>
                <a:avLst/>
                <a:gdLst>
                  <a:gd name="T0" fmla="*/ 0 w 5863"/>
                  <a:gd name="T1" fmla="+- 0 8229 8229"/>
                  <a:gd name="T2" fmla="*/ 8229 h 2965"/>
                  <a:gd name="T3" fmla="*/ 0 w 5863"/>
                  <a:gd name="T4" fmla="+- 0 8238 8229"/>
                  <a:gd name="T5" fmla="*/ 8238 h 2965"/>
                  <a:gd name="T6" fmla="*/ 101 w 5863"/>
                  <a:gd name="T7" fmla="+- 0 8260 8229"/>
                  <a:gd name="T8" fmla="*/ 8260 h 2965"/>
                  <a:gd name="T9" fmla="*/ 498 w 5863"/>
                  <a:gd name="T10" fmla="+- 0 8362 8229"/>
                  <a:gd name="T11" fmla="*/ 8362 h 2965"/>
                  <a:gd name="T12" fmla="*/ 896 w 5863"/>
                  <a:gd name="T13" fmla="+- 0 8481 8229"/>
                  <a:gd name="T14" fmla="*/ 8481 h 2965"/>
                  <a:gd name="T15" fmla="*/ 1293 w 5863"/>
                  <a:gd name="T16" fmla="+- 0 8616 8229"/>
                  <a:gd name="T17" fmla="*/ 8616 h 2965"/>
                  <a:gd name="T18" fmla="*/ 1691 w 5863"/>
                  <a:gd name="T19" fmla="+- 0 8767 8229"/>
                  <a:gd name="T20" fmla="*/ 8767 h 2965"/>
                  <a:gd name="T21" fmla="*/ 2091 w 5863"/>
                  <a:gd name="T22" fmla="+- 0 8934 8229"/>
                  <a:gd name="T23" fmla="*/ 8934 h 2965"/>
                  <a:gd name="T24" fmla="*/ 2493 w 5863"/>
                  <a:gd name="T25" fmla="+- 0 9118 8229"/>
                  <a:gd name="T26" fmla="*/ 9118 h 2965"/>
                  <a:gd name="T27" fmla="*/ 2898 w 5863"/>
                  <a:gd name="T28" fmla="+- 0 9319 8229"/>
                  <a:gd name="T29" fmla="*/ 9319 h 2965"/>
                  <a:gd name="T30" fmla="*/ 3306 w 5863"/>
                  <a:gd name="T31" fmla="+- 0 9536 8229"/>
                  <a:gd name="T32" fmla="*/ 9536 h 2965"/>
                  <a:gd name="T33" fmla="*/ 3718 w 5863"/>
                  <a:gd name="T34" fmla="+- 0 9770 8229"/>
                  <a:gd name="T35" fmla="*/ 9770 h 2965"/>
                  <a:gd name="T36" fmla="*/ 4134 w 5863"/>
                  <a:gd name="T37" fmla="+- 0 10020 8229"/>
                  <a:gd name="T38" fmla="*/ 10020 h 2965"/>
                  <a:gd name="T39" fmla="*/ 4556 w 5863"/>
                  <a:gd name="T40" fmla="+- 0 10288 8229"/>
                  <a:gd name="T41" fmla="*/ 10288 h 2965"/>
                  <a:gd name="T42" fmla="*/ 4983 w 5863"/>
                  <a:gd name="T43" fmla="+- 0 10573 8229"/>
                  <a:gd name="T44" fmla="*/ 10573 h 2965"/>
                  <a:gd name="T45" fmla="*/ 5417 w 5863"/>
                  <a:gd name="T46" fmla="+- 0 10874 8229"/>
                  <a:gd name="T47" fmla="*/ 10874 h 2965"/>
                  <a:gd name="T48" fmla="*/ 5858 w 5863"/>
                  <a:gd name="T49" fmla="+- 0 11193 8229"/>
                  <a:gd name="T50" fmla="*/ 11193 h 2965"/>
                  <a:gd name="T51" fmla="*/ 5863 w 5863"/>
                  <a:gd name="T52" fmla="+- 0 11186 8229"/>
                  <a:gd name="T53" fmla="*/ 11186 h 2965"/>
                  <a:gd name="T54" fmla="*/ 5422 w 5863"/>
                  <a:gd name="T55" fmla="+- 0 10867 8229"/>
                  <a:gd name="T56" fmla="*/ 10867 h 2965"/>
                  <a:gd name="T57" fmla="*/ 4988 w 5863"/>
                  <a:gd name="T58" fmla="+- 0 10565 8229"/>
                  <a:gd name="T59" fmla="*/ 10565 h 2965"/>
                  <a:gd name="T60" fmla="*/ 4561 w 5863"/>
                  <a:gd name="T61" fmla="+- 0 10281 8229"/>
                  <a:gd name="T62" fmla="*/ 10281 h 2965"/>
                  <a:gd name="T63" fmla="*/ 4139 w 5863"/>
                  <a:gd name="T64" fmla="+- 0 10013 8229"/>
                  <a:gd name="T65" fmla="*/ 10013 h 2965"/>
                  <a:gd name="T66" fmla="*/ 3722 w 5863"/>
                  <a:gd name="T67" fmla="+- 0 9762 8229"/>
                  <a:gd name="T68" fmla="*/ 9762 h 2965"/>
                  <a:gd name="T69" fmla="*/ 3310 w 5863"/>
                  <a:gd name="T70" fmla="+- 0 9528 8229"/>
                  <a:gd name="T71" fmla="*/ 9528 h 2965"/>
                  <a:gd name="T72" fmla="*/ 2902 w 5863"/>
                  <a:gd name="T73" fmla="+- 0 9311 8229"/>
                  <a:gd name="T74" fmla="*/ 9311 h 2965"/>
                  <a:gd name="T75" fmla="*/ 2497 w 5863"/>
                  <a:gd name="T76" fmla="+- 0 9110 8229"/>
                  <a:gd name="T77" fmla="*/ 9110 h 2965"/>
                  <a:gd name="T78" fmla="*/ 2095 w 5863"/>
                  <a:gd name="T79" fmla="+- 0 8926 8229"/>
                  <a:gd name="T80" fmla="*/ 8926 h 2965"/>
                  <a:gd name="T81" fmla="*/ 1695 w 5863"/>
                  <a:gd name="T82" fmla="+- 0 8759 8229"/>
                  <a:gd name="T83" fmla="*/ 8759 h 2965"/>
                  <a:gd name="T84" fmla="*/ 1296 w 5863"/>
                  <a:gd name="T85" fmla="+- 0 8607 8229"/>
                  <a:gd name="T86" fmla="*/ 8607 h 2965"/>
                  <a:gd name="T87" fmla="*/ 898 w 5863"/>
                  <a:gd name="T88" fmla="+- 0 8472 8229"/>
                  <a:gd name="T89" fmla="*/ 8472 h 2965"/>
                  <a:gd name="T90" fmla="*/ 501 w 5863"/>
                  <a:gd name="T91" fmla="+- 0 8354 8229"/>
                  <a:gd name="T92" fmla="*/ 8354 h 2965"/>
                  <a:gd name="T93" fmla="*/ 103 w 5863"/>
                  <a:gd name="T94" fmla="+- 0 8251 8229"/>
                  <a:gd name="T95" fmla="*/ 8251 h 2965"/>
                  <a:gd name="T96" fmla="*/ 0 w 5863"/>
                  <a:gd name="T97" fmla="+- 0 8229 8229"/>
                  <a:gd name="T98" fmla="*/ 8229 h 2965"/>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Lst>
                <a:rect l="0" t="0" r="r" b="b"/>
                <a:pathLst>
                  <a:path w="5863" h="2965">
                    <a:moveTo>
                      <a:pt x="0" y="0"/>
                    </a:moveTo>
                    <a:lnTo>
                      <a:pt x="0" y="9"/>
                    </a:lnTo>
                    <a:lnTo>
                      <a:pt x="101" y="31"/>
                    </a:lnTo>
                    <a:lnTo>
                      <a:pt x="498" y="133"/>
                    </a:lnTo>
                    <a:lnTo>
                      <a:pt x="896" y="252"/>
                    </a:lnTo>
                    <a:lnTo>
                      <a:pt x="1293" y="387"/>
                    </a:lnTo>
                    <a:lnTo>
                      <a:pt x="1691" y="538"/>
                    </a:lnTo>
                    <a:lnTo>
                      <a:pt x="2091" y="705"/>
                    </a:lnTo>
                    <a:lnTo>
                      <a:pt x="2493" y="889"/>
                    </a:lnTo>
                    <a:lnTo>
                      <a:pt x="2898" y="1090"/>
                    </a:lnTo>
                    <a:lnTo>
                      <a:pt x="3306" y="1307"/>
                    </a:lnTo>
                    <a:lnTo>
                      <a:pt x="3718" y="1541"/>
                    </a:lnTo>
                    <a:lnTo>
                      <a:pt x="4134" y="1791"/>
                    </a:lnTo>
                    <a:lnTo>
                      <a:pt x="4556" y="2059"/>
                    </a:lnTo>
                    <a:lnTo>
                      <a:pt x="4983" y="2344"/>
                    </a:lnTo>
                    <a:lnTo>
                      <a:pt x="5417" y="2645"/>
                    </a:lnTo>
                    <a:lnTo>
                      <a:pt x="5858" y="2964"/>
                    </a:lnTo>
                    <a:lnTo>
                      <a:pt x="5863" y="2957"/>
                    </a:lnTo>
                    <a:lnTo>
                      <a:pt x="5422" y="2638"/>
                    </a:lnTo>
                    <a:lnTo>
                      <a:pt x="4988" y="2336"/>
                    </a:lnTo>
                    <a:lnTo>
                      <a:pt x="4561" y="2052"/>
                    </a:lnTo>
                    <a:lnTo>
                      <a:pt x="4139" y="1784"/>
                    </a:lnTo>
                    <a:lnTo>
                      <a:pt x="3722" y="1533"/>
                    </a:lnTo>
                    <a:lnTo>
                      <a:pt x="3310" y="1299"/>
                    </a:lnTo>
                    <a:lnTo>
                      <a:pt x="2902" y="1082"/>
                    </a:lnTo>
                    <a:lnTo>
                      <a:pt x="2497" y="881"/>
                    </a:lnTo>
                    <a:lnTo>
                      <a:pt x="2095" y="697"/>
                    </a:lnTo>
                    <a:lnTo>
                      <a:pt x="1695" y="530"/>
                    </a:lnTo>
                    <a:lnTo>
                      <a:pt x="1296" y="378"/>
                    </a:lnTo>
                    <a:lnTo>
                      <a:pt x="898" y="243"/>
                    </a:lnTo>
                    <a:lnTo>
                      <a:pt x="501" y="125"/>
                    </a:lnTo>
                    <a:lnTo>
                      <a:pt x="103" y="22"/>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8" name="Group 27"/>
            <p:cNvGrpSpPr>
              <a:grpSpLocks/>
            </p:cNvGrpSpPr>
            <p:nvPr userDrawn="1"/>
          </p:nvGrpSpPr>
          <p:grpSpPr bwMode="auto">
            <a:xfrm>
              <a:off x="0" y="8382"/>
              <a:ext cx="5863" cy="2811"/>
              <a:chOff x="0" y="8382"/>
              <a:chExt cx="5863" cy="2811"/>
            </a:xfrm>
          </p:grpSpPr>
          <p:sp>
            <p:nvSpPr>
              <p:cNvPr id="126" name="Freeform 125"/>
              <p:cNvSpPr>
                <a:spLocks/>
              </p:cNvSpPr>
              <p:nvPr userDrawn="1"/>
            </p:nvSpPr>
            <p:spPr bwMode="auto">
              <a:xfrm>
                <a:off x="0" y="8384"/>
                <a:ext cx="5864" cy="2809"/>
              </a:xfrm>
              <a:custGeom>
                <a:avLst/>
                <a:gdLst>
                  <a:gd name="T0" fmla="*/ 0 w 5863"/>
                  <a:gd name="T1" fmla="+- 0 8382 8382"/>
                  <a:gd name="T2" fmla="*/ 8382 h 2811"/>
                  <a:gd name="T3" fmla="*/ 0 w 5863"/>
                  <a:gd name="T4" fmla="+- 0 8391 8382"/>
                  <a:gd name="T5" fmla="*/ 8391 h 2811"/>
                  <a:gd name="T6" fmla="*/ 46 w 5863"/>
                  <a:gd name="T7" fmla="+- 0 8398 8382"/>
                  <a:gd name="T8" fmla="*/ 8398 h 2811"/>
                  <a:gd name="T9" fmla="*/ 393 w 5863"/>
                  <a:gd name="T10" fmla="+- 0 8463 8382"/>
                  <a:gd name="T11" fmla="*/ 8463 h 2811"/>
                  <a:gd name="T12" fmla="*/ 740 w 5863"/>
                  <a:gd name="T13" fmla="+- 0 8542 8382"/>
                  <a:gd name="T14" fmla="*/ 8542 h 2811"/>
                  <a:gd name="T15" fmla="*/ 1087 w 5863"/>
                  <a:gd name="T16" fmla="+- 0 8636 8382"/>
                  <a:gd name="T17" fmla="*/ 8636 h 2811"/>
                  <a:gd name="T18" fmla="*/ 1436 w 5863"/>
                  <a:gd name="T19" fmla="+- 0 8744 8382"/>
                  <a:gd name="T20" fmla="*/ 8744 h 2811"/>
                  <a:gd name="T21" fmla="*/ 1786 w 5863"/>
                  <a:gd name="T22" fmla="+- 0 8867 8382"/>
                  <a:gd name="T23" fmla="*/ 8867 h 2811"/>
                  <a:gd name="T24" fmla="*/ 2138 w 5863"/>
                  <a:gd name="T25" fmla="+- 0 9005 8382"/>
                  <a:gd name="T26" fmla="*/ 9005 h 2811"/>
                  <a:gd name="T27" fmla="*/ 2492 w 5863"/>
                  <a:gd name="T28" fmla="+- 0 9157 8382"/>
                  <a:gd name="T29" fmla="*/ 9157 h 2811"/>
                  <a:gd name="T30" fmla="*/ 2849 w 5863"/>
                  <a:gd name="T31" fmla="+- 0 9324 8382"/>
                  <a:gd name="T32" fmla="*/ 9324 h 2811"/>
                  <a:gd name="T33" fmla="*/ 3210 w 5863"/>
                  <a:gd name="T34" fmla="+- 0 9506 8382"/>
                  <a:gd name="T35" fmla="*/ 9506 h 2811"/>
                  <a:gd name="T36" fmla="*/ 3574 w 5863"/>
                  <a:gd name="T37" fmla="+- 0 9703 8382"/>
                  <a:gd name="T38" fmla="*/ 9703 h 2811"/>
                  <a:gd name="T39" fmla="*/ 3942 w 5863"/>
                  <a:gd name="T40" fmla="+- 0 9914 8382"/>
                  <a:gd name="T41" fmla="*/ 9914 h 2811"/>
                  <a:gd name="T42" fmla="*/ 4314 w 5863"/>
                  <a:gd name="T43" fmla="+- 0 10140 8382"/>
                  <a:gd name="T44" fmla="*/ 10140 h 2811"/>
                  <a:gd name="T45" fmla="*/ 4692 w 5863"/>
                  <a:gd name="T46" fmla="+- 0 10381 8382"/>
                  <a:gd name="T47" fmla="*/ 10381 h 2811"/>
                  <a:gd name="T48" fmla="*/ 5075 w 5863"/>
                  <a:gd name="T49" fmla="+- 0 10637 8382"/>
                  <a:gd name="T50" fmla="*/ 10637 h 2811"/>
                  <a:gd name="T51" fmla="*/ 5463 w 5863"/>
                  <a:gd name="T52" fmla="+- 0 10908 8382"/>
                  <a:gd name="T53" fmla="*/ 10908 h 2811"/>
                  <a:gd name="T54" fmla="*/ 5858 w 5863"/>
                  <a:gd name="T55" fmla="+- 0 11193 8382"/>
                  <a:gd name="T56" fmla="*/ 11193 h 2811"/>
                  <a:gd name="T57" fmla="*/ 5863 w 5863"/>
                  <a:gd name="T58" fmla="+- 0 11186 8382"/>
                  <a:gd name="T59" fmla="*/ 11186 h 2811"/>
                  <a:gd name="T60" fmla="*/ 5468 w 5863"/>
                  <a:gd name="T61" fmla="+- 0 10900 8382"/>
                  <a:gd name="T62" fmla="*/ 10900 h 2811"/>
                  <a:gd name="T63" fmla="*/ 5080 w 5863"/>
                  <a:gd name="T64" fmla="+- 0 10630 8382"/>
                  <a:gd name="T65" fmla="*/ 10630 h 2811"/>
                  <a:gd name="T66" fmla="*/ 4697 w 5863"/>
                  <a:gd name="T67" fmla="+- 0 10374 8382"/>
                  <a:gd name="T68" fmla="*/ 10374 h 2811"/>
                  <a:gd name="T69" fmla="*/ 4319 w 5863"/>
                  <a:gd name="T70" fmla="+- 0 10133 8382"/>
                  <a:gd name="T71" fmla="*/ 10133 h 2811"/>
                  <a:gd name="T72" fmla="*/ 3946 w 5863"/>
                  <a:gd name="T73" fmla="+- 0 9906 8382"/>
                  <a:gd name="T74" fmla="*/ 9906 h 2811"/>
                  <a:gd name="T75" fmla="*/ 3578 w 5863"/>
                  <a:gd name="T76" fmla="+- 0 9695 8382"/>
                  <a:gd name="T77" fmla="*/ 9695 h 2811"/>
                  <a:gd name="T78" fmla="*/ 3214 w 5863"/>
                  <a:gd name="T79" fmla="+- 0 9498 8382"/>
                  <a:gd name="T80" fmla="*/ 9498 h 2811"/>
                  <a:gd name="T81" fmla="*/ 2853 w 5863"/>
                  <a:gd name="T82" fmla="+- 0 9317 8382"/>
                  <a:gd name="T83" fmla="*/ 9317 h 2811"/>
                  <a:gd name="T84" fmla="*/ 2496 w 5863"/>
                  <a:gd name="T85" fmla="+- 0 9149 8382"/>
                  <a:gd name="T86" fmla="*/ 9149 h 2811"/>
                  <a:gd name="T87" fmla="*/ 2141 w 5863"/>
                  <a:gd name="T88" fmla="+- 0 8997 8382"/>
                  <a:gd name="T89" fmla="*/ 8997 h 2811"/>
                  <a:gd name="T90" fmla="*/ 1789 w 5863"/>
                  <a:gd name="T91" fmla="+- 0 8859 8382"/>
                  <a:gd name="T92" fmla="*/ 8859 h 2811"/>
                  <a:gd name="T93" fmla="*/ 1438 w 5863"/>
                  <a:gd name="T94" fmla="+- 0 8736 8382"/>
                  <a:gd name="T95" fmla="*/ 8736 h 2811"/>
                  <a:gd name="T96" fmla="*/ 1090 w 5863"/>
                  <a:gd name="T97" fmla="+- 0 8628 8382"/>
                  <a:gd name="T98" fmla="*/ 8628 h 2811"/>
                  <a:gd name="T99" fmla="*/ 742 w 5863"/>
                  <a:gd name="T100" fmla="+- 0 8534 8382"/>
                  <a:gd name="T101" fmla="*/ 8534 h 2811"/>
                  <a:gd name="T102" fmla="*/ 395 w 5863"/>
                  <a:gd name="T103" fmla="+- 0 8454 8382"/>
                  <a:gd name="T104" fmla="*/ 8454 h 2811"/>
                  <a:gd name="T105" fmla="*/ 48 w 5863"/>
                  <a:gd name="T106" fmla="+- 0 8389 8382"/>
                  <a:gd name="T107" fmla="*/ 8389 h 2811"/>
                  <a:gd name="T108" fmla="*/ 0 w 5863"/>
                  <a:gd name="T109" fmla="+- 0 8382 8382"/>
                  <a:gd name="T110" fmla="*/ 8382 h 2811"/>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Lst>
                <a:rect l="0" t="0" r="r" b="b"/>
                <a:pathLst>
                  <a:path w="5863" h="2811">
                    <a:moveTo>
                      <a:pt x="0" y="0"/>
                    </a:moveTo>
                    <a:lnTo>
                      <a:pt x="0" y="9"/>
                    </a:lnTo>
                    <a:lnTo>
                      <a:pt x="46" y="16"/>
                    </a:lnTo>
                    <a:lnTo>
                      <a:pt x="393" y="81"/>
                    </a:lnTo>
                    <a:lnTo>
                      <a:pt x="740" y="160"/>
                    </a:lnTo>
                    <a:lnTo>
                      <a:pt x="1087" y="254"/>
                    </a:lnTo>
                    <a:lnTo>
                      <a:pt x="1436" y="362"/>
                    </a:lnTo>
                    <a:lnTo>
                      <a:pt x="1786" y="485"/>
                    </a:lnTo>
                    <a:lnTo>
                      <a:pt x="2138" y="623"/>
                    </a:lnTo>
                    <a:lnTo>
                      <a:pt x="2492" y="775"/>
                    </a:lnTo>
                    <a:lnTo>
                      <a:pt x="2849" y="942"/>
                    </a:lnTo>
                    <a:lnTo>
                      <a:pt x="3210" y="1124"/>
                    </a:lnTo>
                    <a:lnTo>
                      <a:pt x="3574" y="1321"/>
                    </a:lnTo>
                    <a:lnTo>
                      <a:pt x="3942" y="1532"/>
                    </a:lnTo>
                    <a:lnTo>
                      <a:pt x="4314" y="1758"/>
                    </a:lnTo>
                    <a:lnTo>
                      <a:pt x="4692" y="1999"/>
                    </a:lnTo>
                    <a:lnTo>
                      <a:pt x="5075" y="2255"/>
                    </a:lnTo>
                    <a:lnTo>
                      <a:pt x="5463" y="2526"/>
                    </a:lnTo>
                    <a:lnTo>
                      <a:pt x="5858" y="2811"/>
                    </a:lnTo>
                    <a:lnTo>
                      <a:pt x="5863" y="2804"/>
                    </a:lnTo>
                    <a:lnTo>
                      <a:pt x="5468" y="2518"/>
                    </a:lnTo>
                    <a:lnTo>
                      <a:pt x="5080" y="2248"/>
                    </a:lnTo>
                    <a:lnTo>
                      <a:pt x="4697" y="1992"/>
                    </a:lnTo>
                    <a:lnTo>
                      <a:pt x="4319" y="1751"/>
                    </a:lnTo>
                    <a:lnTo>
                      <a:pt x="3946" y="1524"/>
                    </a:lnTo>
                    <a:lnTo>
                      <a:pt x="3578" y="1313"/>
                    </a:lnTo>
                    <a:lnTo>
                      <a:pt x="3214" y="1116"/>
                    </a:lnTo>
                    <a:lnTo>
                      <a:pt x="2853" y="935"/>
                    </a:lnTo>
                    <a:lnTo>
                      <a:pt x="2496" y="767"/>
                    </a:lnTo>
                    <a:lnTo>
                      <a:pt x="2141" y="615"/>
                    </a:lnTo>
                    <a:lnTo>
                      <a:pt x="1789" y="477"/>
                    </a:lnTo>
                    <a:lnTo>
                      <a:pt x="1438" y="354"/>
                    </a:lnTo>
                    <a:lnTo>
                      <a:pt x="1090" y="246"/>
                    </a:lnTo>
                    <a:lnTo>
                      <a:pt x="742" y="152"/>
                    </a:lnTo>
                    <a:lnTo>
                      <a:pt x="395" y="72"/>
                    </a:lnTo>
                    <a:lnTo>
                      <a:pt x="48" y="7"/>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49" name="Group 28"/>
            <p:cNvGrpSpPr>
              <a:grpSpLocks/>
            </p:cNvGrpSpPr>
            <p:nvPr userDrawn="1"/>
          </p:nvGrpSpPr>
          <p:grpSpPr bwMode="auto">
            <a:xfrm>
              <a:off x="0" y="8519"/>
              <a:ext cx="5863" cy="2675"/>
              <a:chOff x="0" y="8519"/>
              <a:chExt cx="5863" cy="2675"/>
            </a:xfrm>
          </p:grpSpPr>
          <p:sp>
            <p:nvSpPr>
              <p:cNvPr id="125" name="Freeform 124"/>
              <p:cNvSpPr>
                <a:spLocks/>
              </p:cNvSpPr>
              <p:nvPr userDrawn="1"/>
            </p:nvSpPr>
            <p:spPr bwMode="auto">
              <a:xfrm>
                <a:off x="0" y="8520"/>
                <a:ext cx="5864" cy="2673"/>
              </a:xfrm>
              <a:custGeom>
                <a:avLst/>
                <a:gdLst>
                  <a:gd name="T0" fmla="*/ 0 w 5863"/>
                  <a:gd name="T1" fmla="+- 0 8519 8519"/>
                  <a:gd name="T2" fmla="*/ 8519 h 2675"/>
                  <a:gd name="T3" fmla="*/ 0 w 5863"/>
                  <a:gd name="T4" fmla="+- 0 8528 8519"/>
                  <a:gd name="T5" fmla="*/ 8528 h 2675"/>
                  <a:gd name="T6" fmla="*/ 244 w 5863"/>
                  <a:gd name="T7" fmla="+- 0 8554 8519"/>
                  <a:gd name="T8" fmla="*/ 8554 h 2675"/>
                  <a:gd name="T9" fmla="*/ 553 w 5863"/>
                  <a:gd name="T10" fmla="+- 0 8601 8519"/>
                  <a:gd name="T11" fmla="*/ 8601 h 2675"/>
                  <a:gd name="T12" fmla="*/ 863 w 5863"/>
                  <a:gd name="T13" fmla="+- 0 8662 8519"/>
                  <a:gd name="T14" fmla="*/ 8662 h 2675"/>
                  <a:gd name="T15" fmla="*/ 1175 w 5863"/>
                  <a:gd name="T16" fmla="+- 0 8736 8519"/>
                  <a:gd name="T17" fmla="*/ 8736 h 2675"/>
                  <a:gd name="T18" fmla="*/ 1489 w 5863"/>
                  <a:gd name="T19" fmla="+- 0 8824 8519"/>
                  <a:gd name="T20" fmla="*/ 8824 h 2675"/>
                  <a:gd name="T21" fmla="*/ 1804 w 5863"/>
                  <a:gd name="T22" fmla="+- 0 8925 8519"/>
                  <a:gd name="T23" fmla="*/ 8925 h 2675"/>
                  <a:gd name="T24" fmla="*/ 2122 w 5863"/>
                  <a:gd name="T25" fmla="+- 0 9040 8519"/>
                  <a:gd name="T26" fmla="*/ 9040 h 2675"/>
                  <a:gd name="T27" fmla="*/ 2442 w 5863"/>
                  <a:gd name="T28" fmla="+- 0 9168 8519"/>
                  <a:gd name="T29" fmla="*/ 9168 h 2675"/>
                  <a:gd name="T30" fmla="*/ 2765 w 5863"/>
                  <a:gd name="T31" fmla="+- 0 9309 8519"/>
                  <a:gd name="T32" fmla="*/ 9309 h 2675"/>
                  <a:gd name="T33" fmla="*/ 3092 w 5863"/>
                  <a:gd name="T34" fmla="+- 0 9465 8519"/>
                  <a:gd name="T35" fmla="*/ 9465 h 2675"/>
                  <a:gd name="T36" fmla="*/ 3422 w 5863"/>
                  <a:gd name="T37" fmla="+- 0 9633 8519"/>
                  <a:gd name="T38" fmla="*/ 9633 h 2675"/>
                  <a:gd name="T39" fmla="*/ 3755 w 5863"/>
                  <a:gd name="T40" fmla="+- 0 9816 8519"/>
                  <a:gd name="T41" fmla="*/ 9816 h 2675"/>
                  <a:gd name="T42" fmla="*/ 4093 w 5863"/>
                  <a:gd name="T43" fmla="+- 0 10011 8519"/>
                  <a:gd name="T44" fmla="*/ 10011 h 2675"/>
                  <a:gd name="T45" fmla="*/ 4436 w 5863"/>
                  <a:gd name="T46" fmla="+- 0 10221 8519"/>
                  <a:gd name="T47" fmla="*/ 10221 h 2675"/>
                  <a:gd name="T48" fmla="*/ 4783 w 5863"/>
                  <a:gd name="T49" fmla="+- 0 10444 8519"/>
                  <a:gd name="T50" fmla="*/ 10444 h 2675"/>
                  <a:gd name="T51" fmla="*/ 5136 w 5863"/>
                  <a:gd name="T52" fmla="+- 0 10680 8519"/>
                  <a:gd name="T53" fmla="*/ 10680 h 2675"/>
                  <a:gd name="T54" fmla="*/ 5494 w 5863"/>
                  <a:gd name="T55" fmla="+- 0 10930 8519"/>
                  <a:gd name="T56" fmla="*/ 10930 h 2675"/>
                  <a:gd name="T57" fmla="*/ 5858 w 5863"/>
                  <a:gd name="T58" fmla="+- 0 11193 8519"/>
                  <a:gd name="T59" fmla="*/ 11193 h 2675"/>
                  <a:gd name="T60" fmla="*/ 5863 w 5863"/>
                  <a:gd name="T61" fmla="+- 0 11186 8519"/>
                  <a:gd name="T62" fmla="*/ 11186 h 2675"/>
                  <a:gd name="T63" fmla="*/ 5499 w 5863"/>
                  <a:gd name="T64" fmla="+- 0 10923 8519"/>
                  <a:gd name="T65" fmla="*/ 10923 h 2675"/>
                  <a:gd name="T66" fmla="*/ 5141 w 5863"/>
                  <a:gd name="T67" fmla="+- 0 10673 8519"/>
                  <a:gd name="T68" fmla="*/ 10673 h 2675"/>
                  <a:gd name="T69" fmla="*/ 4788 w 5863"/>
                  <a:gd name="T70" fmla="+- 0 10436 8519"/>
                  <a:gd name="T71" fmla="*/ 10436 h 2675"/>
                  <a:gd name="T72" fmla="*/ 4441 w 5863"/>
                  <a:gd name="T73" fmla="+- 0 10213 8519"/>
                  <a:gd name="T74" fmla="*/ 10213 h 2675"/>
                  <a:gd name="T75" fmla="*/ 4098 w 5863"/>
                  <a:gd name="T76" fmla="+- 0 10004 8519"/>
                  <a:gd name="T77" fmla="*/ 10004 h 2675"/>
                  <a:gd name="T78" fmla="*/ 3760 w 5863"/>
                  <a:gd name="T79" fmla="+- 0 9808 8519"/>
                  <a:gd name="T80" fmla="*/ 9808 h 2675"/>
                  <a:gd name="T81" fmla="*/ 3426 w 5863"/>
                  <a:gd name="T82" fmla="+- 0 9626 8519"/>
                  <a:gd name="T83" fmla="*/ 9626 h 2675"/>
                  <a:gd name="T84" fmla="*/ 3095 w 5863"/>
                  <a:gd name="T85" fmla="+- 0 9457 8519"/>
                  <a:gd name="T86" fmla="*/ 9457 h 2675"/>
                  <a:gd name="T87" fmla="*/ 2769 w 5863"/>
                  <a:gd name="T88" fmla="+- 0 9301 8519"/>
                  <a:gd name="T89" fmla="*/ 9301 h 2675"/>
                  <a:gd name="T90" fmla="*/ 2445 w 5863"/>
                  <a:gd name="T91" fmla="+- 0 9160 8519"/>
                  <a:gd name="T92" fmla="*/ 9160 h 2675"/>
                  <a:gd name="T93" fmla="*/ 2125 w 5863"/>
                  <a:gd name="T94" fmla="+- 0 9031 8519"/>
                  <a:gd name="T95" fmla="*/ 9031 h 2675"/>
                  <a:gd name="T96" fmla="*/ 1807 w 5863"/>
                  <a:gd name="T97" fmla="+- 0 8917 8519"/>
                  <a:gd name="T98" fmla="*/ 8917 h 2675"/>
                  <a:gd name="T99" fmla="*/ 1491 w 5863"/>
                  <a:gd name="T100" fmla="+- 0 8815 8519"/>
                  <a:gd name="T101" fmla="*/ 8815 h 2675"/>
                  <a:gd name="T102" fmla="*/ 1177 w 5863"/>
                  <a:gd name="T103" fmla="+- 0 8728 8519"/>
                  <a:gd name="T104" fmla="*/ 8728 h 2675"/>
                  <a:gd name="T105" fmla="*/ 865 w 5863"/>
                  <a:gd name="T106" fmla="+- 0 8654 8519"/>
                  <a:gd name="T107" fmla="*/ 8654 h 2675"/>
                  <a:gd name="T108" fmla="*/ 555 w 5863"/>
                  <a:gd name="T109" fmla="+- 0 8593 8519"/>
                  <a:gd name="T110" fmla="*/ 8593 h 2675"/>
                  <a:gd name="T111" fmla="*/ 245 w 5863"/>
                  <a:gd name="T112" fmla="+- 0 8546 8519"/>
                  <a:gd name="T113" fmla="*/ 8546 h 2675"/>
                  <a:gd name="T114" fmla="*/ 0 w 5863"/>
                  <a:gd name="T115" fmla="+- 0 8519 8519"/>
                  <a:gd name="T116" fmla="*/ 8519 h 2675"/>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Lst>
                <a:rect l="0" t="0" r="r" b="b"/>
                <a:pathLst>
                  <a:path w="5863" h="2675">
                    <a:moveTo>
                      <a:pt x="0" y="0"/>
                    </a:moveTo>
                    <a:lnTo>
                      <a:pt x="0" y="9"/>
                    </a:lnTo>
                    <a:lnTo>
                      <a:pt x="244" y="35"/>
                    </a:lnTo>
                    <a:lnTo>
                      <a:pt x="553" y="82"/>
                    </a:lnTo>
                    <a:lnTo>
                      <a:pt x="863" y="143"/>
                    </a:lnTo>
                    <a:lnTo>
                      <a:pt x="1175" y="217"/>
                    </a:lnTo>
                    <a:lnTo>
                      <a:pt x="1489" y="305"/>
                    </a:lnTo>
                    <a:lnTo>
                      <a:pt x="1804" y="406"/>
                    </a:lnTo>
                    <a:lnTo>
                      <a:pt x="2122" y="521"/>
                    </a:lnTo>
                    <a:lnTo>
                      <a:pt x="2442" y="649"/>
                    </a:lnTo>
                    <a:lnTo>
                      <a:pt x="2765" y="790"/>
                    </a:lnTo>
                    <a:lnTo>
                      <a:pt x="3092" y="946"/>
                    </a:lnTo>
                    <a:lnTo>
                      <a:pt x="3422" y="1114"/>
                    </a:lnTo>
                    <a:lnTo>
                      <a:pt x="3755" y="1297"/>
                    </a:lnTo>
                    <a:lnTo>
                      <a:pt x="4093" y="1492"/>
                    </a:lnTo>
                    <a:lnTo>
                      <a:pt x="4436" y="1702"/>
                    </a:lnTo>
                    <a:lnTo>
                      <a:pt x="4783" y="1925"/>
                    </a:lnTo>
                    <a:lnTo>
                      <a:pt x="5136" y="2161"/>
                    </a:lnTo>
                    <a:lnTo>
                      <a:pt x="5494" y="2411"/>
                    </a:lnTo>
                    <a:lnTo>
                      <a:pt x="5858" y="2674"/>
                    </a:lnTo>
                    <a:lnTo>
                      <a:pt x="5863" y="2667"/>
                    </a:lnTo>
                    <a:lnTo>
                      <a:pt x="5499" y="2404"/>
                    </a:lnTo>
                    <a:lnTo>
                      <a:pt x="5141" y="2154"/>
                    </a:lnTo>
                    <a:lnTo>
                      <a:pt x="4788" y="1917"/>
                    </a:lnTo>
                    <a:lnTo>
                      <a:pt x="4441" y="1694"/>
                    </a:lnTo>
                    <a:lnTo>
                      <a:pt x="4098" y="1485"/>
                    </a:lnTo>
                    <a:lnTo>
                      <a:pt x="3760" y="1289"/>
                    </a:lnTo>
                    <a:lnTo>
                      <a:pt x="3426" y="1107"/>
                    </a:lnTo>
                    <a:lnTo>
                      <a:pt x="3095" y="938"/>
                    </a:lnTo>
                    <a:lnTo>
                      <a:pt x="2769" y="782"/>
                    </a:lnTo>
                    <a:lnTo>
                      <a:pt x="2445" y="641"/>
                    </a:lnTo>
                    <a:lnTo>
                      <a:pt x="2125" y="512"/>
                    </a:lnTo>
                    <a:lnTo>
                      <a:pt x="1807" y="398"/>
                    </a:lnTo>
                    <a:lnTo>
                      <a:pt x="1491" y="296"/>
                    </a:lnTo>
                    <a:lnTo>
                      <a:pt x="1177" y="209"/>
                    </a:lnTo>
                    <a:lnTo>
                      <a:pt x="865" y="135"/>
                    </a:lnTo>
                    <a:lnTo>
                      <a:pt x="555" y="74"/>
                    </a:lnTo>
                    <a:lnTo>
                      <a:pt x="245" y="27"/>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0" name="Group 29"/>
            <p:cNvGrpSpPr>
              <a:grpSpLocks/>
            </p:cNvGrpSpPr>
            <p:nvPr userDrawn="1"/>
          </p:nvGrpSpPr>
          <p:grpSpPr bwMode="auto">
            <a:xfrm>
              <a:off x="0" y="8643"/>
              <a:ext cx="5863" cy="2550"/>
              <a:chOff x="0" y="8643"/>
              <a:chExt cx="5863" cy="2550"/>
            </a:xfrm>
          </p:grpSpPr>
          <p:sp>
            <p:nvSpPr>
              <p:cNvPr id="124" name="Freeform 123"/>
              <p:cNvSpPr>
                <a:spLocks/>
              </p:cNvSpPr>
              <p:nvPr userDrawn="1"/>
            </p:nvSpPr>
            <p:spPr bwMode="auto">
              <a:xfrm>
                <a:off x="0" y="8645"/>
                <a:ext cx="5864" cy="2548"/>
              </a:xfrm>
              <a:custGeom>
                <a:avLst/>
                <a:gdLst>
                  <a:gd name="T0" fmla="*/ 0 w 5863"/>
                  <a:gd name="T1" fmla="+- 0 8643 8643"/>
                  <a:gd name="T2" fmla="*/ 8643 h 2550"/>
                  <a:gd name="T3" fmla="*/ 0 w 5863"/>
                  <a:gd name="T4" fmla="+- 0 8652 8643"/>
                  <a:gd name="T5" fmla="*/ 8652 h 2550"/>
                  <a:gd name="T6" fmla="*/ 85 w 5863"/>
                  <a:gd name="T7" fmla="+- 0 8654 8643"/>
                  <a:gd name="T8" fmla="*/ 8654 h 2550"/>
                  <a:gd name="T9" fmla="*/ 364 w 5863"/>
                  <a:gd name="T10" fmla="+- 0 8673 8643"/>
                  <a:gd name="T11" fmla="*/ 8673 h 2550"/>
                  <a:gd name="T12" fmla="*/ 644 w 5863"/>
                  <a:gd name="T13" fmla="+- 0 8705 8643"/>
                  <a:gd name="T14" fmla="*/ 8705 h 2550"/>
                  <a:gd name="T15" fmla="*/ 926 w 5863"/>
                  <a:gd name="T16" fmla="+- 0 8750 8643"/>
                  <a:gd name="T17" fmla="*/ 8750 h 2550"/>
                  <a:gd name="T18" fmla="*/ 1209 w 5863"/>
                  <a:gd name="T19" fmla="+- 0 8807 8643"/>
                  <a:gd name="T20" fmla="*/ 8807 h 2550"/>
                  <a:gd name="T21" fmla="*/ 1495 w 5863"/>
                  <a:gd name="T22" fmla="+- 0 8878 8643"/>
                  <a:gd name="T23" fmla="*/ 8878 h 2550"/>
                  <a:gd name="T24" fmla="*/ 1783 w 5863"/>
                  <a:gd name="T25" fmla="+- 0 8961 8643"/>
                  <a:gd name="T26" fmla="*/ 8961 h 2550"/>
                  <a:gd name="T27" fmla="*/ 2074 w 5863"/>
                  <a:gd name="T28" fmla="+- 0 9056 8643"/>
                  <a:gd name="T29" fmla="*/ 9056 h 2550"/>
                  <a:gd name="T30" fmla="*/ 2368 w 5863"/>
                  <a:gd name="T31" fmla="+- 0 9165 8643"/>
                  <a:gd name="T32" fmla="*/ 9165 h 2550"/>
                  <a:gd name="T33" fmla="*/ 2665 w 5863"/>
                  <a:gd name="T34" fmla="+- 0 9286 8643"/>
                  <a:gd name="T35" fmla="*/ 9286 h 2550"/>
                  <a:gd name="T36" fmla="*/ 2965 w 5863"/>
                  <a:gd name="T37" fmla="+- 0 9420 8643"/>
                  <a:gd name="T38" fmla="*/ 9420 h 2550"/>
                  <a:gd name="T39" fmla="*/ 3268 w 5863"/>
                  <a:gd name="T40" fmla="+- 0 9566 8643"/>
                  <a:gd name="T41" fmla="*/ 9566 h 2550"/>
                  <a:gd name="T42" fmla="*/ 3576 w 5863"/>
                  <a:gd name="T43" fmla="+- 0 9725 8643"/>
                  <a:gd name="T44" fmla="*/ 9725 h 2550"/>
                  <a:gd name="T45" fmla="*/ 3887 w 5863"/>
                  <a:gd name="T46" fmla="+- 0 9897 8643"/>
                  <a:gd name="T47" fmla="*/ 9897 h 2550"/>
                  <a:gd name="T48" fmla="*/ 4203 w 5863"/>
                  <a:gd name="T49" fmla="+- 0 10082 8643"/>
                  <a:gd name="T50" fmla="*/ 10082 h 2550"/>
                  <a:gd name="T51" fmla="*/ 4524 w 5863"/>
                  <a:gd name="T52" fmla="+- 0 10279 8643"/>
                  <a:gd name="T53" fmla="*/ 10279 h 2550"/>
                  <a:gd name="T54" fmla="*/ 4850 w 5863"/>
                  <a:gd name="T55" fmla="+- 0 10488 8643"/>
                  <a:gd name="T56" fmla="*/ 10488 h 2550"/>
                  <a:gd name="T57" fmla="*/ 5180 w 5863"/>
                  <a:gd name="T58" fmla="+- 0 10711 8643"/>
                  <a:gd name="T59" fmla="*/ 10711 h 2550"/>
                  <a:gd name="T60" fmla="*/ 5516 w 5863"/>
                  <a:gd name="T61" fmla="+- 0 10946 8643"/>
                  <a:gd name="T62" fmla="*/ 10946 h 2550"/>
                  <a:gd name="T63" fmla="*/ 5858 w 5863"/>
                  <a:gd name="T64" fmla="+- 0 11193 8643"/>
                  <a:gd name="T65" fmla="*/ 11193 h 2550"/>
                  <a:gd name="T66" fmla="*/ 5863 w 5863"/>
                  <a:gd name="T67" fmla="+- 0 11186 8643"/>
                  <a:gd name="T68" fmla="*/ 11186 h 2550"/>
                  <a:gd name="T69" fmla="*/ 5521 w 5863"/>
                  <a:gd name="T70" fmla="+- 0 10939 8643"/>
                  <a:gd name="T71" fmla="*/ 10939 h 2550"/>
                  <a:gd name="T72" fmla="*/ 5185 w 5863"/>
                  <a:gd name="T73" fmla="+- 0 10704 8643"/>
                  <a:gd name="T74" fmla="*/ 10704 h 2550"/>
                  <a:gd name="T75" fmla="*/ 4854 w 5863"/>
                  <a:gd name="T76" fmla="+- 0 10481 8643"/>
                  <a:gd name="T77" fmla="*/ 10481 h 2550"/>
                  <a:gd name="T78" fmla="*/ 4529 w 5863"/>
                  <a:gd name="T79" fmla="+- 0 10271 8643"/>
                  <a:gd name="T80" fmla="*/ 10271 h 2550"/>
                  <a:gd name="T81" fmla="*/ 4208 w 5863"/>
                  <a:gd name="T82" fmla="+- 0 10074 8643"/>
                  <a:gd name="T83" fmla="*/ 10074 h 2550"/>
                  <a:gd name="T84" fmla="*/ 3892 w 5863"/>
                  <a:gd name="T85" fmla="+- 0 9889 8643"/>
                  <a:gd name="T86" fmla="*/ 9889 h 2550"/>
                  <a:gd name="T87" fmla="*/ 3580 w 5863"/>
                  <a:gd name="T88" fmla="+- 0 9718 8643"/>
                  <a:gd name="T89" fmla="*/ 9718 h 2550"/>
                  <a:gd name="T90" fmla="*/ 3272 w 5863"/>
                  <a:gd name="T91" fmla="+- 0 9558 8643"/>
                  <a:gd name="T92" fmla="*/ 9558 h 2550"/>
                  <a:gd name="T93" fmla="*/ 2968 w 5863"/>
                  <a:gd name="T94" fmla="+- 0 9412 8643"/>
                  <a:gd name="T95" fmla="*/ 9412 h 2550"/>
                  <a:gd name="T96" fmla="*/ 2668 w 5863"/>
                  <a:gd name="T97" fmla="+- 0 9278 8643"/>
                  <a:gd name="T98" fmla="*/ 9278 h 2550"/>
                  <a:gd name="T99" fmla="*/ 2371 w 5863"/>
                  <a:gd name="T100" fmla="+- 0 9157 8643"/>
                  <a:gd name="T101" fmla="*/ 9157 h 2550"/>
                  <a:gd name="T102" fmla="*/ 2077 w 5863"/>
                  <a:gd name="T103" fmla="+- 0 9048 8643"/>
                  <a:gd name="T104" fmla="*/ 9048 h 2550"/>
                  <a:gd name="T105" fmla="*/ 1786 w 5863"/>
                  <a:gd name="T106" fmla="+- 0 8952 8643"/>
                  <a:gd name="T107" fmla="*/ 8952 h 2550"/>
                  <a:gd name="T108" fmla="*/ 1498 w 5863"/>
                  <a:gd name="T109" fmla="+- 0 8869 8643"/>
                  <a:gd name="T110" fmla="*/ 8869 h 2550"/>
                  <a:gd name="T111" fmla="*/ 1211 w 5863"/>
                  <a:gd name="T112" fmla="+- 0 8799 8643"/>
                  <a:gd name="T113" fmla="*/ 8799 h 2550"/>
                  <a:gd name="T114" fmla="*/ 927 w 5863"/>
                  <a:gd name="T115" fmla="+- 0 8741 8643"/>
                  <a:gd name="T116" fmla="*/ 8741 h 2550"/>
                  <a:gd name="T117" fmla="*/ 645 w 5863"/>
                  <a:gd name="T118" fmla="+- 0 8696 8643"/>
                  <a:gd name="T119" fmla="*/ 8696 h 2550"/>
                  <a:gd name="T120" fmla="*/ 364 w 5863"/>
                  <a:gd name="T121" fmla="+- 0 8664 8643"/>
                  <a:gd name="T122" fmla="*/ 8664 h 2550"/>
                  <a:gd name="T123" fmla="*/ 85 w 5863"/>
                  <a:gd name="T124" fmla="+- 0 8645 8643"/>
                  <a:gd name="T125" fmla="*/ 8645 h 2550"/>
                  <a:gd name="T126" fmla="*/ 0 w 5863"/>
                  <a:gd name="T127" fmla="+- 0 8643 8643"/>
                  <a:gd name="T128" fmla="*/ 8643 h 2550"/>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 ang="0">
                    <a:pos x="T126" y="T128"/>
                  </a:cxn>
                </a:cxnLst>
                <a:rect l="0" t="0" r="r" b="b"/>
                <a:pathLst>
                  <a:path w="5863" h="2550">
                    <a:moveTo>
                      <a:pt x="0" y="0"/>
                    </a:moveTo>
                    <a:lnTo>
                      <a:pt x="0" y="9"/>
                    </a:lnTo>
                    <a:lnTo>
                      <a:pt x="85" y="11"/>
                    </a:lnTo>
                    <a:lnTo>
                      <a:pt x="364" y="30"/>
                    </a:lnTo>
                    <a:lnTo>
                      <a:pt x="644" y="62"/>
                    </a:lnTo>
                    <a:lnTo>
                      <a:pt x="926" y="107"/>
                    </a:lnTo>
                    <a:lnTo>
                      <a:pt x="1209" y="164"/>
                    </a:lnTo>
                    <a:lnTo>
                      <a:pt x="1495" y="235"/>
                    </a:lnTo>
                    <a:lnTo>
                      <a:pt x="1783" y="318"/>
                    </a:lnTo>
                    <a:lnTo>
                      <a:pt x="2074" y="413"/>
                    </a:lnTo>
                    <a:lnTo>
                      <a:pt x="2368" y="522"/>
                    </a:lnTo>
                    <a:lnTo>
                      <a:pt x="2665" y="643"/>
                    </a:lnTo>
                    <a:lnTo>
                      <a:pt x="2965" y="777"/>
                    </a:lnTo>
                    <a:lnTo>
                      <a:pt x="3268" y="923"/>
                    </a:lnTo>
                    <a:lnTo>
                      <a:pt x="3576" y="1082"/>
                    </a:lnTo>
                    <a:lnTo>
                      <a:pt x="3887" y="1254"/>
                    </a:lnTo>
                    <a:lnTo>
                      <a:pt x="4203" y="1439"/>
                    </a:lnTo>
                    <a:lnTo>
                      <a:pt x="4524" y="1636"/>
                    </a:lnTo>
                    <a:lnTo>
                      <a:pt x="4850" y="1845"/>
                    </a:lnTo>
                    <a:lnTo>
                      <a:pt x="5180" y="2068"/>
                    </a:lnTo>
                    <a:lnTo>
                      <a:pt x="5516" y="2303"/>
                    </a:lnTo>
                    <a:lnTo>
                      <a:pt x="5858" y="2550"/>
                    </a:lnTo>
                    <a:lnTo>
                      <a:pt x="5863" y="2543"/>
                    </a:lnTo>
                    <a:lnTo>
                      <a:pt x="5521" y="2296"/>
                    </a:lnTo>
                    <a:lnTo>
                      <a:pt x="5185" y="2061"/>
                    </a:lnTo>
                    <a:lnTo>
                      <a:pt x="4854" y="1838"/>
                    </a:lnTo>
                    <a:lnTo>
                      <a:pt x="4529" y="1628"/>
                    </a:lnTo>
                    <a:lnTo>
                      <a:pt x="4208" y="1431"/>
                    </a:lnTo>
                    <a:lnTo>
                      <a:pt x="3892" y="1246"/>
                    </a:lnTo>
                    <a:lnTo>
                      <a:pt x="3580" y="1075"/>
                    </a:lnTo>
                    <a:lnTo>
                      <a:pt x="3272" y="915"/>
                    </a:lnTo>
                    <a:lnTo>
                      <a:pt x="2968" y="769"/>
                    </a:lnTo>
                    <a:lnTo>
                      <a:pt x="2668" y="635"/>
                    </a:lnTo>
                    <a:lnTo>
                      <a:pt x="2371" y="514"/>
                    </a:lnTo>
                    <a:lnTo>
                      <a:pt x="2077" y="405"/>
                    </a:lnTo>
                    <a:lnTo>
                      <a:pt x="1786" y="309"/>
                    </a:lnTo>
                    <a:lnTo>
                      <a:pt x="1498" y="226"/>
                    </a:lnTo>
                    <a:lnTo>
                      <a:pt x="1211" y="156"/>
                    </a:lnTo>
                    <a:lnTo>
                      <a:pt x="927" y="98"/>
                    </a:lnTo>
                    <a:lnTo>
                      <a:pt x="645" y="53"/>
                    </a:lnTo>
                    <a:lnTo>
                      <a:pt x="364" y="21"/>
                    </a:lnTo>
                    <a:lnTo>
                      <a:pt x="85" y="2"/>
                    </a:lnTo>
                    <a:lnTo>
                      <a:pt x="0" y="0"/>
                    </a:lnTo>
                  </a:path>
                </a:pathLst>
              </a:custGeom>
              <a:solidFill>
                <a:srgbClr val="00599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1" name="Group 30"/>
            <p:cNvGrpSpPr>
              <a:grpSpLocks/>
            </p:cNvGrpSpPr>
            <p:nvPr userDrawn="1"/>
          </p:nvGrpSpPr>
          <p:grpSpPr bwMode="auto">
            <a:xfrm>
              <a:off x="0" y="6661"/>
              <a:ext cx="6456" cy="3597"/>
              <a:chOff x="0" y="6661"/>
              <a:chExt cx="6456" cy="3597"/>
            </a:xfrm>
          </p:grpSpPr>
          <p:sp>
            <p:nvSpPr>
              <p:cNvPr id="123" name="Freeform 122"/>
              <p:cNvSpPr>
                <a:spLocks/>
              </p:cNvSpPr>
              <p:nvPr userDrawn="1"/>
            </p:nvSpPr>
            <p:spPr bwMode="auto">
              <a:xfrm>
                <a:off x="0" y="6660"/>
                <a:ext cx="6456" cy="3599"/>
              </a:xfrm>
              <a:custGeom>
                <a:avLst/>
                <a:gdLst>
                  <a:gd name="T0" fmla="*/ 0 w 6456"/>
                  <a:gd name="T1" fmla="+- 0 6661 6661"/>
                  <a:gd name="T2" fmla="*/ 6661 h 3597"/>
                  <a:gd name="T3" fmla="*/ 0 w 6456"/>
                  <a:gd name="T4" fmla="+- 0 6671 6661"/>
                  <a:gd name="T5" fmla="*/ 6671 h 3597"/>
                  <a:gd name="T6" fmla="*/ 130 w 6456"/>
                  <a:gd name="T7" fmla="+- 0 6746 6661"/>
                  <a:gd name="T8" fmla="*/ 6746 h 3597"/>
                  <a:gd name="T9" fmla="*/ 2789 w 6456"/>
                  <a:gd name="T10" fmla="+- 0 8249 6661"/>
                  <a:gd name="T11" fmla="*/ 8249 h 3597"/>
                  <a:gd name="T12" fmla="*/ 6452 w 6456"/>
                  <a:gd name="T13" fmla="+- 0 10259 6661"/>
                  <a:gd name="T14" fmla="*/ 10259 h 3597"/>
                  <a:gd name="T15" fmla="*/ 6456 w 6456"/>
                  <a:gd name="T16" fmla="+- 0 10251 6661"/>
                  <a:gd name="T17" fmla="*/ 10251 h 3597"/>
                  <a:gd name="T18" fmla="*/ 2793 w 6456"/>
                  <a:gd name="T19" fmla="+- 0 8242 6661"/>
                  <a:gd name="T20" fmla="*/ 8242 h 3597"/>
                  <a:gd name="T21" fmla="*/ 135 w 6456"/>
                  <a:gd name="T22" fmla="+- 0 6739 6661"/>
                  <a:gd name="T23" fmla="*/ 6739 h 3597"/>
                  <a:gd name="T24" fmla="*/ 0 w 6456"/>
                  <a:gd name="T25" fmla="+- 0 6661 6661"/>
                  <a:gd name="T26" fmla="*/ 6661 h 359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Lst>
                <a:rect l="0" t="0" r="r" b="b"/>
                <a:pathLst>
                  <a:path w="6456" h="3597">
                    <a:moveTo>
                      <a:pt x="0" y="0"/>
                    </a:moveTo>
                    <a:lnTo>
                      <a:pt x="0" y="10"/>
                    </a:lnTo>
                    <a:lnTo>
                      <a:pt x="130" y="85"/>
                    </a:lnTo>
                    <a:lnTo>
                      <a:pt x="2789" y="1588"/>
                    </a:lnTo>
                    <a:lnTo>
                      <a:pt x="6452" y="3598"/>
                    </a:lnTo>
                    <a:lnTo>
                      <a:pt x="6456" y="3590"/>
                    </a:lnTo>
                    <a:lnTo>
                      <a:pt x="2793" y="1581"/>
                    </a:lnTo>
                    <a:lnTo>
                      <a:pt x="135" y="78"/>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2" name="Group 31"/>
            <p:cNvGrpSpPr>
              <a:grpSpLocks/>
            </p:cNvGrpSpPr>
            <p:nvPr userDrawn="1"/>
          </p:nvGrpSpPr>
          <p:grpSpPr bwMode="auto">
            <a:xfrm>
              <a:off x="0" y="7251"/>
              <a:ext cx="6456" cy="3008"/>
              <a:chOff x="0" y="7251"/>
              <a:chExt cx="6456" cy="3008"/>
            </a:xfrm>
          </p:grpSpPr>
          <p:sp>
            <p:nvSpPr>
              <p:cNvPr id="122" name="Freeform 121"/>
              <p:cNvSpPr>
                <a:spLocks/>
              </p:cNvSpPr>
              <p:nvPr userDrawn="1"/>
            </p:nvSpPr>
            <p:spPr bwMode="auto">
              <a:xfrm>
                <a:off x="0" y="7252"/>
                <a:ext cx="6456" cy="3007"/>
              </a:xfrm>
              <a:custGeom>
                <a:avLst/>
                <a:gdLst>
                  <a:gd name="T0" fmla="*/ 0 w 6456"/>
                  <a:gd name="T1" fmla="+- 0 7251 7251"/>
                  <a:gd name="T2" fmla="*/ 7251 h 3008"/>
                  <a:gd name="T3" fmla="*/ 0 w 6456"/>
                  <a:gd name="T4" fmla="+- 0 7260 7251"/>
                  <a:gd name="T5" fmla="*/ 7260 h 3008"/>
                  <a:gd name="T6" fmla="*/ 638 w 6456"/>
                  <a:gd name="T7" fmla="+- 0 7503 7251"/>
                  <a:gd name="T8" fmla="*/ 7503 h 3008"/>
                  <a:gd name="T9" fmla="*/ 1332 w 6456"/>
                  <a:gd name="T10" fmla="+- 0 7783 7251"/>
                  <a:gd name="T11" fmla="*/ 7783 h 3008"/>
                  <a:gd name="T12" fmla="*/ 2030 w 6456"/>
                  <a:gd name="T13" fmla="+- 0 8079 7251"/>
                  <a:gd name="T14" fmla="*/ 8079 h 3008"/>
                  <a:gd name="T15" fmla="*/ 2735 w 6456"/>
                  <a:gd name="T16" fmla="+- 0 8393 7251"/>
                  <a:gd name="T17" fmla="*/ 8393 h 3008"/>
                  <a:gd name="T18" fmla="*/ 3449 w 6456"/>
                  <a:gd name="T19" fmla="+- 0 8725 7251"/>
                  <a:gd name="T20" fmla="*/ 8725 h 3008"/>
                  <a:gd name="T21" fmla="*/ 4175 w 6456"/>
                  <a:gd name="T22" fmla="+- 0 9077 7251"/>
                  <a:gd name="T23" fmla="*/ 9077 h 3008"/>
                  <a:gd name="T24" fmla="*/ 4915 w 6456"/>
                  <a:gd name="T25" fmla="+- 0 9449 7251"/>
                  <a:gd name="T26" fmla="*/ 9449 h 3008"/>
                  <a:gd name="T27" fmla="*/ 5673 w 6456"/>
                  <a:gd name="T28" fmla="+- 0 9843 7251"/>
                  <a:gd name="T29" fmla="*/ 9843 h 3008"/>
                  <a:gd name="T30" fmla="*/ 6452 w 6456"/>
                  <a:gd name="T31" fmla="+- 0 10259 7251"/>
                  <a:gd name="T32" fmla="*/ 10259 h 3008"/>
                  <a:gd name="T33" fmla="*/ 6456 w 6456"/>
                  <a:gd name="T34" fmla="+- 0 10251 7251"/>
                  <a:gd name="T35" fmla="*/ 10251 h 3008"/>
                  <a:gd name="T36" fmla="*/ 5677 w 6456"/>
                  <a:gd name="T37" fmla="+- 0 9835 7251"/>
                  <a:gd name="T38" fmla="*/ 9835 h 3008"/>
                  <a:gd name="T39" fmla="*/ 4919 w 6456"/>
                  <a:gd name="T40" fmla="+- 0 9441 7251"/>
                  <a:gd name="T41" fmla="*/ 9441 h 3008"/>
                  <a:gd name="T42" fmla="*/ 4178 w 6456"/>
                  <a:gd name="T43" fmla="+- 0 9069 7251"/>
                  <a:gd name="T44" fmla="*/ 9069 h 3008"/>
                  <a:gd name="T45" fmla="*/ 3453 w 6456"/>
                  <a:gd name="T46" fmla="+- 0 8717 7251"/>
                  <a:gd name="T47" fmla="*/ 8717 h 3008"/>
                  <a:gd name="T48" fmla="*/ 2739 w 6456"/>
                  <a:gd name="T49" fmla="+- 0 8385 7251"/>
                  <a:gd name="T50" fmla="*/ 8385 h 3008"/>
                  <a:gd name="T51" fmla="*/ 2034 w 6456"/>
                  <a:gd name="T52" fmla="+- 0 8071 7251"/>
                  <a:gd name="T53" fmla="*/ 8071 h 3008"/>
                  <a:gd name="T54" fmla="*/ 1336 w 6456"/>
                  <a:gd name="T55" fmla="+- 0 7774 7251"/>
                  <a:gd name="T56" fmla="*/ 7774 h 3008"/>
                  <a:gd name="T57" fmla="*/ 641 w 6456"/>
                  <a:gd name="T58" fmla="+- 0 7495 7251"/>
                  <a:gd name="T59" fmla="*/ 7495 h 3008"/>
                  <a:gd name="T60" fmla="*/ 0 w 6456"/>
                  <a:gd name="T61" fmla="+- 0 7251 7251"/>
                  <a:gd name="T62" fmla="*/ 7251 h 3008"/>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456" h="3008">
                    <a:moveTo>
                      <a:pt x="0" y="0"/>
                    </a:moveTo>
                    <a:lnTo>
                      <a:pt x="0" y="9"/>
                    </a:lnTo>
                    <a:lnTo>
                      <a:pt x="638" y="252"/>
                    </a:lnTo>
                    <a:lnTo>
                      <a:pt x="1332" y="532"/>
                    </a:lnTo>
                    <a:lnTo>
                      <a:pt x="2030" y="828"/>
                    </a:lnTo>
                    <a:lnTo>
                      <a:pt x="2735" y="1142"/>
                    </a:lnTo>
                    <a:lnTo>
                      <a:pt x="3449" y="1474"/>
                    </a:lnTo>
                    <a:lnTo>
                      <a:pt x="4175" y="1826"/>
                    </a:lnTo>
                    <a:lnTo>
                      <a:pt x="4915" y="2198"/>
                    </a:lnTo>
                    <a:lnTo>
                      <a:pt x="5673" y="2592"/>
                    </a:lnTo>
                    <a:lnTo>
                      <a:pt x="6452" y="3008"/>
                    </a:lnTo>
                    <a:lnTo>
                      <a:pt x="6456" y="3000"/>
                    </a:lnTo>
                    <a:lnTo>
                      <a:pt x="5677" y="2584"/>
                    </a:lnTo>
                    <a:lnTo>
                      <a:pt x="4919" y="2190"/>
                    </a:lnTo>
                    <a:lnTo>
                      <a:pt x="4178" y="1818"/>
                    </a:lnTo>
                    <a:lnTo>
                      <a:pt x="3453" y="1466"/>
                    </a:lnTo>
                    <a:lnTo>
                      <a:pt x="2739" y="1134"/>
                    </a:lnTo>
                    <a:lnTo>
                      <a:pt x="2034" y="820"/>
                    </a:lnTo>
                    <a:lnTo>
                      <a:pt x="1336" y="523"/>
                    </a:lnTo>
                    <a:lnTo>
                      <a:pt x="641" y="244"/>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3" name="Group 32"/>
            <p:cNvGrpSpPr>
              <a:grpSpLocks/>
            </p:cNvGrpSpPr>
            <p:nvPr userDrawn="1"/>
          </p:nvGrpSpPr>
          <p:grpSpPr bwMode="auto">
            <a:xfrm>
              <a:off x="0" y="7668"/>
              <a:ext cx="6458" cy="2595"/>
              <a:chOff x="0" y="7668"/>
              <a:chExt cx="6458" cy="2595"/>
            </a:xfrm>
          </p:grpSpPr>
          <p:sp>
            <p:nvSpPr>
              <p:cNvPr id="121" name="Freeform 120"/>
              <p:cNvSpPr>
                <a:spLocks/>
              </p:cNvSpPr>
              <p:nvPr userDrawn="1"/>
            </p:nvSpPr>
            <p:spPr bwMode="auto">
              <a:xfrm>
                <a:off x="0" y="7668"/>
                <a:ext cx="6459" cy="2595"/>
              </a:xfrm>
              <a:custGeom>
                <a:avLst/>
                <a:gdLst>
                  <a:gd name="T0" fmla="*/ 0 w 6458"/>
                  <a:gd name="T1" fmla="+- 0 7668 7668"/>
                  <a:gd name="T2" fmla="*/ 7668 h 2595"/>
                  <a:gd name="T3" fmla="*/ 0 w 6458"/>
                  <a:gd name="T4" fmla="+- 0 7686 7668"/>
                  <a:gd name="T5" fmla="*/ 7686 h 2595"/>
                  <a:gd name="T6" fmla="*/ 504 w 6458"/>
                  <a:gd name="T7" fmla="+- 0 7808 7668"/>
                  <a:gd name="T8" fmla="*/ 7808 h 2595"/>
                  <a:gd name="T9" fmla="*/ 1021 w 6458"/>
                  <a:gd name="T10" fmla="+- 0 7948 7668"/>
                  <a:gd name="T11" fmla="*/ 7948 h 2595"/>
                  <a:gd name="T12" fmla="*/ 1540 w 6458"/>
                  <a:gd name="T13" fmla="+- 0 8105 7668"/>
                  <a:gd name="T14" fmla="*/ 8105 h 2595"/>
                  <a:gd name="T15" fmla="*/ 2061 w 6458"/>
                  <a:gd name="T16" fmla="+- 0 8277 7668"/>
                  <a:gd name="T17" fmla="*/ 8277 h 2595"/>
                  <a:gd name="T18" fmla="*/ 2585 w 6458"/>
                  <a:gd name="T19" fmla="+- 0 8466 7668"/>
                  <a:gd name="T20" fmla="*/ 8466 h 2595"/>
                  <a:gd name="T21" fmla="*/ 3114 w 6458"/>
                  <a:gd name="T22" fmla="+- 0 8671 7668"/>
                  <a:gd name="T23" fmla="*/ 8671 h 2595"/>
                  <a:gd name="T24" fmla="*/ 3648 w 6458"/>
                  <a:gd name="T25" fmla="+- 0 8893 7668"/>
                  <a:gd name="T26" fmla="*/ 8893 h 2595"/>
                  <a:gd name="T27" fmla="*/ 4190 w 6458"/>
                  <a:gd name="T28" fmla="+- 0 9132 7668"/>
                  <a:gd name="T29" fmla="*/ 9132 h 2595"/>
                  <a:gd name="T30" fmla="*/ 4740 w 6458"/>
                  <a:gd name="T31" fmla="+- 0 9389 7668"/>
                  <a:gd name="T32" fmla="*/ 9389 h 2595"/>
                  <a:gd name="T33" fmla="*/ 5299 w 6458"/>
                  <a:gd name="T34" fmla="+- 0 9662 7668"/>
                  <a:gd name="T35" fmla="*/ 9662 h 2595"/>
                  <a:gd name="T36" fmla="*/ 5869 w 6458"/>
                  <a:gd name="T37" fmla="+- 0 9954 7668"/>
                  <a:gd name="T38" fmla="*/ 9954 h 2595"/>
                  <a:gd name="T39" fmla="*/ 6450 w 6458"/>
                  <a:gd name="T40" fmla="+- 0 10263 7668"/>
                  <a:gd name="T41" fmla="*/ 10263 h 2595"/>
                  <a:gd name="T42" fmla="*/ 6458 w 6458"/>
                  <a:gd name="T43" fmla="+- 0 10247 7668"/>
                  <a:gd name="T44" fmla="*/ 10247 h 2595"/>
                  <a:gd name="T45" fmla="*/ 5877 w 6458"/>
                  <a:gd name="T46" fmla="+- 0 9938 7668"/>
                  <a:gd name="T47" fmla="*/ 9938 h 2595"/>
                  <a:gd name="T48" fmla="*/ 5307 w 6458"/>
                  <a:gd name="T49" fmla="+- 0 9647 7668"/>
                  <a:gd name="T50" fmla="*/ 9647 h 2595"/>
                  <a:gd name="T51" fmla="*/ 4748 w 6458"/>
                  <a:gd name="T52" fmla="+- 0 9373 7668"/>
                  <a:gd name="T53" fmla="*/ 9373 h 2595"/>
                  <a:gd name="T54" fmla="*/ 4197 w 6458"/>
                  <a:gd name="T55" fmla="+- 0 9116 7668"/>
                  <a:gd name="T56" fmla="*/ 9116 h 2595"/>
                  <a:gd name="T57" fmla="*/ 3655 w 6458"/>
                  <a:gd name="T58" fmla="+- 0 8877 7668"/>
                  <a:gd name="T59" fmla="*/ 8877 h 2595"/>
                  <a:gd name="T60" fmla="*/ 3120 w 6458"/>
                  <a:gd name="T61" fmla="+- 0 8655 7668"/>
                  <a:gd name="T62" fmla="*/ 8655 h 2595"/>
                  <a:gd name="T63" fmla="*/ 2591 w 6458"/>
                  <a:gd name="T64" fmla="+- 0 8449 7668"/>
                  <a:gd name="T65" fmla="*/ 8449 h 2595"/>
                  <a:gd name="T66" fmla="*/ 2066 w 6458"/>
                  <a:gd name="T67" fmla="+- 0 8260 7668"/>
                  <a:gd name="T68" fmla="*/ 8260 h 2595"/>
                  <a:gd name="T69" fmla="*/ 1545 w 6458"/>
                  <a:gd name="T70" fmla="+- 0 8088 7668"/>
                  <a:gd name="T71" fmla="*/ 8088 h 2595"/>
                  <a:gd name="T72" fmla="*/ 1026 w 6458"/>
                  <a:gd name="T73" fmla="+- 0 7931 7668"/>
                  <a:gd name="T74" fmla="*/ 7931 h 2595"/>
                  <a:gd name="T75" fmla="*/ 509 w 6458"/>
                  <a:gd name="T76" fmla="+- 0 7791 7668"/>
                  <a:gd name="T77" fmla="*/ 7791 h 2595"/>
                  <a:gd name="T78" fmla="*/ 0 w 6458"/>
                  <a:gd name="T79" fmla="+- 0 7668 7668"/>
                  <a:gd name="T80" fmla="*/ 7668 h 2595"/>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Lst>
                <a:rect l="0" t="0" r="r" b="b"/>
                <a:pathLst>
                  <a:path w="6458" h="2595">
                    <a:moveTo>
                      <a:pt x="0" y="0"/>
                    </a:moveTo>
                    <a:lnTo>
                      <a:pt x="0" y="18"/>
                    </a:lnTo>
                    <a:lnTo>
                      <a:pt x="504" y="140"/>
                    </a:lnTo>
                    <a:lnTo>
                      <a:pt x="1021" y="280"/>
                    </a:lnTo>
                    <a:lnTo>
                      <a:pt x="1540" y="437"/>
                    </a:lnTo>
                    <a:lnTo>
                      <a:pt x="2061" y="609"/>
                    </a:lnTo>
                    <a:lnTo>
                      <a:pt x="2585" y="798"/>
                    </a:lnTo>
                    <a:lnTo>
                      <a:pt x="3114" y="1003"/>
                    </a:lnTo>
                    <a:lnTo>
                      <a:pt x="3648" y="1225"/>
                    </a:lnTo>
                    <a:lnTo>
                      <a:pt x="4190" y="1464"/>
                    </a:lnTo>
                    <a:lnTo>
                      <a:pt x="4740" y="1721"/>
                    </a:lnTo>
                    <a:lnTo>
                      <a:pt x="5299" y="1994"/>
                    </a:lnTo>
                    <a:lnTo>
                      <a:pt x="5869" y="2286"/>
                    </a:lnTo>
                    <a:lnTo>
                      <a:pt x="6450" y="2595"/>
                    </a:lnTo>
                    <a:lnTo>
                      <a:pt x="6458" y="2579"/>
                    </a:lnTo>
                    <a:lnTo>
                      <a:pt x="5877" y="2270"/>
                    </a:lnTo>
                    <a:lnTo>
                      <a:pt x="5307" y="1979"/>
                    </a:lnTo>
                    <a:lnTo>
                      <a:pt x="4748" y="1705"/>
                    </a:lnTo>
                    <a:lnTo>
                      <a:pt x="4197" y="1448"/>
                    </a:lnTo>
                    <a:lnTo>
                      <a:pt x="3655" y="1209"/>
                    </a:lnTo>
                    <a:lnTo>
                      <a:pt x="3120" y="987"/>
                    </a:lnTo>
                    <a:lnTo>
                      <a:pt x="2591" y="781"/>
                    </a:lnTo>
                    <a:lnTo>
                      <a:pt x="2066" y="592"/>
                    </a:lnTo>
                    <a:lnTo>
                      <a:pt x="1545" y="420"/>
                    </a:lnTo>
                    <a:lnTo>
                      <a:pt x="1026" y="263"/>
                    </a:lnTo>
                    <a:lnTo>
                      <a:pt x="509" y="123"/>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4" name="Group 33"/>
            <p:cNvGrpSpPr>
              <a:grpSpLocks/>
            </p:cNvGrpSpPr>
            <p:nvPr userDrawn="1"/>
          </p:nvGrpSpPr>
          <p:grpSpPr bwMode="auto">
            <a:xfrm>
              <a:off x="0" y="7943"/>
              <a:ext cx="6456" cy="2316"/>
              <a:chOff x="0" y="7943"/>
              <a:chExt cx="6456" cy="2316"/>
            </a:xfrm>
          </p:grpSpPr>
          <p:sp>
            <p:nvSpPr>
              <p:cNvPr id="120" name="Freeform 119"/>
              <p:cNvSpPr>
                <a:spLocks/>
              </p:cNvSpPr>
              <p:nvPr userDrawn="1"/>
            </p:nvSpPr>
            <p:spPr bwMode="auto">
              <a:xfrm>
                <a:off x="0" y="7944"/>
                <a:ext cx="6456" cy="2315"/>
              </a:xfrm>
              <a:custGeom>
                <a:avLst/>
                <a:gdLst>
                  <a:gd name="T0" fmla="*/ 0 w 6456"/>
                  <a:gd name="T1" fmla="+- 0 7943 7943"/>
                  <a:gd name="T2" fmla="*/ 7943 h 2316"/>
                  <a:gd name="T3" fmla="*/ 0 w 6456"/>
                  <a:gd name="T4" fmla="+- 0 7952 7943"/>
                  <a:gd name="T5" fmla="*/ 7952 h 2316"/>
                  <a:gd name="T6" fmla="*/ 309 w 6456"/>
                  <a:gd name="T7" fmla="+- 0 7994 7943"/>
                  <a:gd name="T8" fmla="*/ 7994 h 2316"/>
                  <a:gd name="T9" fmla="*/ 697 w 6456"/>
                  <a:gd name="T10" fmla="+- 0 8060 7943"/>
                  <a:gd name="T11" fmla="*/ 8060 h 2316"/>
                  <a:gd name="T12" fmla="*/ 1086 w 6456"/>
                  <a:gd name="T13" fmla="+- 0 8137 7943"/>
                  <a:gd name="T14" fmla="*/ 8137 h 2316"/>
                  <a:gd name="T15" fmla="*/ 1476 w 6456"/>
                  <a:gd name="T16" fmla="+- 0 8227 7943"/>
                  <a:gd name="T17" fmla="*/ 8227 h 2316"/>
                  <a:gd name="T18" fmla="*/ 1868 w 6456"/>
                  <a:gd name="T19" fmla="+- 0 8329 7943"/>
                  <a:gd name="T20" fmla="*/ 8329 h 2316"/>
                  <a:gd name="T21" fmla="*/ 2262 w 6456"/>
                  <a:gd name="T22" fmla="+- 0 8443 7943"/>
                  <a:gd name="T23" fmla="*/ 8443 h 2316"/>
                  <a:gd name="T24" fmla="*/ 2660 w 6456"/>
                  <a:gd name="T25" fmla="+- 0 8569 7943"/>
                  <a:gd name="T26" fmla="*/ 8569 h 2316"/>
                  <a:gd name="T27" fmla="*/ 3061 w 6456"/>
                  <a:gd name="T28" fmla="+- 0 8707 7943"/>
                  <a:gd name="T29" fmla="*/ 8707 h 2316"/>
                  <a:gd name="T30" fmla="*/ 3466 w 6456"/>
                  <a:gd name="T31" fmla="+- 0 8858 7943"/>
                  <a:gd name="T32" fmla="*/ 8858 h 2316"/>
                  <a:gd name="T33" fmla="*/ 3875 w 6456"/>
                  <a:gd name="T34" fmla="+- 0 9021 7943"/>
                  <a:gd name="T35" fmla="*/ 9021 h 2316"/>
                  <a:gd name="T36" fmla="*/ 4289 w 6456"/>
                  <a:gd name="T37" fmla="+- 0 9196 7943"/>
                  <a:gd name="T38" fmla="*/ 9196 h 2316"/>
                  <a:gd name="T39" fmla="*/ 4709 w 6456"/>
                  <a:gd name="T40" fmla="+- 0 9384 7943"/>
                  <a:gd name="T41" fmla="*/ 9384 h 2316"/>
                  <a:gd name="T42" fmla="*/ 5134 w 6456"/>
                  <a:gd name="T43" fmla="+- 0 9584 7943"/>
                  <a:gd name="T44" fmla="*/ 9584 h 2316"/>
                  <a:gd name="T45" fmla="*/ 5566 w 6456"/>
                  <a:gd name="T46" fmla="+- 0 9796 7943"/>
                  <a:gd name="T47" fmla="*/ 9796 h 2316"/>
                  <a:gd name="T48" fmla="*/ 6005 w 6456"/>
                  <a:gd name="T49" fmla="+- 0 10021 7943"/>
                  <a:gd name="T50" fmla="*/ 10021 h 2316"/>
                  <a:gd name="T51" fmla="*/ 6452 w 6456"/>
                  <a:gd name="T52" fmla="+- 0 10259 7943"/>
                  <a:gd name="T53" fmla="*/ 10259 h 2316"/>
                  <a:gd name="T54" fmla="*/ 6456 w 6456"/>
                  <a:gd name="T55" fmla="+- 0 10251 7943"/>
                  <a:gd name="T56" fmla="*/ 10251 h 2316"/>
                  <a:gd name="T57" fmla="*/ 6009 w 6456"/>
                  <a:gd name="T58" fmla="+- 0 10013 7943"/>
                  <a:gd name="T59" fmla="*/ 10013 h 2316"/>
                  <a:gd name="T60" fmla="*/ 5570 w 6456"/>
                  <a:gd name="T61" fmla="+- 0 9788 7943"/>
                  <a:gd name="T62" fmla="*/ 9788 h 2316"/>
                  <a:gd name="T63" fmla="*/ 5138 w 6456"/>
                  <a:gd name="T64" fmla="+- 0 9576 7943"/>
                  <a:gd name="T65" fmla="*/ 9576 h 2316"/>
                  <a:gd name="T66" fmla="*/ 4712 w 6456"/>
                  <a:gd name="T67" fmla="+- 0 9376 7943"/>
                  <a:gd name="T68" fmla="*/ 9376 h 2316"/>
                  <a:gd name="T69" fmla="*/ 4293 w 6456"/>
                  <a:gd name="T70" fmla="+- 0 9188 7943"/>
                  <a:gd name="T71" fmla="*/ 9188 h 2316"/>
                  <a:gd name="T72" fmla="*/ 3878 w 6456"/>
                  <a:gd name="T73" fmla="+- 0 9012 7943"/>
                  <a:gd name="T74" fmla="*/ 9012 h 2316"/>
                  <a:gd name="T75" fmla="*/ 3469 w 6456"/>
                  <a:gd name="T76" fmla="+- 0 8850 7943"/>
                  <a:gd name="T77" fmla="*/ 8850 h 2316"/>
                  <a:gd name="T78" fmla="*/ 3064 w 6456"/>
                  <a:gd name="T79" fmla="+- 0 8699 7943"/>
                  <a:gd name="T80" fmla="*/ 8699 h 2316"/>
                  <a:gd name="T81" fmla="*/ 2663 w 6456"/>
                  <a:gd name="T82" fmla="+- 0 8560 7943"/>
                  <a:gd name="T83" fmla="*/ 8560 h 2316"/>
                  <a:gd name="T84" fmla="*/ 2265 w 6456"/>
                  <a:gd name="T85" fmla="+- 0 8434 7943"/>
                  <a:gd name="T86" fmla="*/ 8434 h 2316"/>
                  <a:gd name="T87" fmla="*/ 1870 w 6456"/>
                  <a:gd name="T88" fmla="+- 0 8320 7943"/>
                  <a:gd name="T89" fmla="*/ 8320 h 2316"/>
                  <a:gd name="T90" fmla="*/ 1478 w 6456"/>
                  <a:gd name="T91" fmla="+- 0 8218 7943"/>
                  <a:gd name="T92" fmla="*/ 8218 h 2316"/>
                  <a:gd name="T93" fmla="*/ 1087 w 6456"/>
                  <a:gd name="T94" fmla="+- 0 8129 7943"/>
                  <a:gd name="T95" fmla="*/ 8129 h 2316"/>
                  <a:gd name="T96" fmla="*/ 698 w 6456"/>
                  <a:gd name="T97" fmla="+- 0 8051 7943"/>
                  <a:gd name="T98" fmla="*/ 8051 h 2316"/>
                  <a:gd name="T99" fmla="*/ 310 w 6456"/>
                  <a:gd name="T100" fmla="+- 0 7986 7943"/>
                  <a:gd name="T101" fmla="*/ 7986 h 2316"/>
                  <a:gd name="T102" fmla="*/ 0 w 6456"/>
                  <a:gd name="T103" fmla="+- 0 7943 7943"/>
                  <a:gd name="T104" fmla="*/ 7943 h 231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Lst>
                <a:rect l="0" t="0" r="r" b="b"/>
                <a:pathLst>
                  <a:path w="6456" h="2316">
                    <a:moveTo>
                      <a:pt x="0" y="0"/>
                    </a:moveTo>
                    <a:lnTo>
                      <a:pt x="0" y="9"/>
                    </a:lnTo>
                    <a:lnTo>
                      <a:pt x="309" y="51"/>
                    </a:lnTo>
                    <a:lnTo>
                      <a:pt x="697" y="117"/>
                    </a:lnTo>
                    <a:lnTo>
                      <a:pt x="1086" y="194"/>
                    </a:lnTo>
                    <a:lnTo>
                      <a:pt x="1476" y="284"/>
                    </a:lnTo>
                    <a:lnTo>
                      <a:pt x="1868" y="386"/>
                    </a:lnTo>
                    <a:lnTo>
                      <a:pt x="2262" y="500"/>
                    </a:lnTo>
                    <a:lnTo>
                      <a:pt x="2660" y="626"/>
                    </a:lnTo>
                    <a:lnTo>
                      <a:pt x="3061" y="764"/>
                    </a:lnTo>
                    <a:lnTo>
                      <a:pt x="3466" y="915"/>
                    </a:lnTo>
                    <a:lnTo>
                      <a:pt x="3875" y="1078"/>
                    </a:lnTo>
                    <a:lnTo>
                      <a:pt x="4289" y="1253"/>
                    </a:lnTo>
                    <a:lnTo>
                      <a:pt x="4709" y="1441"/>
                    </a:lnTo>
                    <a:lnTo>
                      <a:pt x="5134" y="1641"/>
                    </a:lnTo>
                    <a:lnTo>
                      <a:pt x="5566" y="1853"/>
                    </a:lnTo>
                    <a:lnTo>
                      <a:pt x="6005" y="2078"/>
                    </a:lnTo>
                    <a:lnTo>
                      <a:pt x="6452" y="2316"/>
                    </a:lnTo>
                    <a:lnTo>
                      <a:pt x="6456" y="2308"/>
                    </a:lnTo>
                    <a:lnTo>
                      <a:pt x="6009" y="2070"/>
                    </a:lnTo>
                    <a:lnTo>
                      <a:pt x="5570" y="1845"/>
                    </a:lnTo>
                    <a:lnTo>
                      <a:pt x="5138" y="1633"/>
                    </a:lnTo>
                    <a:lnTo>
                      <a:pt x="4712" y="1433"/>
                    </a:lnTo>
                    <a:lnTo>
                      <a:pt x="4293" y="1245"/>
                    </a:lnTo>
                    <a:lnTo>
                      <a:pt x="3878" y="1069"/>
                    </a:lnTo>
                    <a:lnTo>
                      <a:pt x="3469" y="907"/>
                    </a:lnTo>
                    <a:lnTo>
                      <a:pt x="3064" y="756"/>
                    </a:lnTo>
                    <a:lnTo>
                      <a:pt x="2663" y="617"/>
                    </a:lnTo>
                    <a:lnTo>
                      <a:pt x="2265" y="491"/>
                    </a:lnTo>
                    <a:lnTo>
                      <a:pt x="1870" y="377"/>
                    </a:lnTo>
                    <a:lnTo>
                      <a:pt x="1478" y="275"/>
                    </a:lnTo>
                    <a:lnTo>
                      <a:pt x="1087" y="186"/>
                    </a:lnTo>
                    <a:lnTo>
                      <a:pt x="698" y="108"/>
                    </a:lnTo>
                    <a:lnTo>
                      <a:pt x="310" y="43"/>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5" name="Group 34"/>
            <p:cNvGrpSpPr>
              <a:grpSpLocks/>
            </p:cNvGrpSpPr>
            <p:nvPr userDrawn="1"/>
          </p:nvGrpSpPr>
          <p:grpSpPr bwMode="auto">
            <a:xfrm>
              <a:off x="0" y="8109"/>
              <a:ext cx="6458" cy="2153"/>
              <a:chOff x="0" y="8109"/>
              <a:chExt cx="6458" cy="2153"/>
            </a:xfrm>
          </p:grpSpPr>
          <p:sp>
            <p:nvSpPr>
              <p:cNvPr id="119" name="Freeform 118"/>
              <p:cNvSpPr>
                <a:spLocks/>
              </p:cNvSpPr>
              <p:nvPr userDrawn="1"/>
            </p:nvSpPr>
            <p:spPr bwMode="auto">
              <a:xfrm>
                <a:off x="0" y="8108"/>
                <a:ext cx="6459" cy="2155"/>
              </a:xfrm>
              <a:custGeom>
                <a:avLst/>
                <a:gdLst>
                  <a:gd name="T0" fmla="*/ 0 w 6458"/>
                  <a:gd name="T1" fmla="+- 0 8109 8109"/>
                  <a:gd name="T2" fmla="*/ 8109 h 2153"/>
                  <a:gd name="T3" fmla="*/ 0 w 6458"/>
                  <a:gd name="T4" fmla="+- 0 8127 8109"/>
                  <a:gd name="T5" fmla="*/ 8127 h 2153"/>
                  <a:gd name="T6" fmla="*/ 27 w 6458"/>
                  <a:gd name="T7" fmla="+- 0 8128 8109"/>
                  <a:gd name="T8" fmla="*/ 8128 h 2153"/>
                  <a:gd name="T9" fmla="*/ 361 w 6458"/>
                  <a:gd name="T10" fmla="+- 0 8155 8109"/>
                  <a:gd name="T11" fmla="*/ 8155 h 2153"/>
                  <a:gd name="T12" fmla="*/ 696 w 6458"/>
                  <a:gd name="T13" fmla="+- 0 8193 8109"/>
                  <a:gd name="T14" fmla="*/ 8193 h 2153"/>
                  <a:gd name="T15" fmla="*/ 1032 w 6458"/>
                  <a:gd name="T16" fmla="+- 0 8241 8109"/>
                  <a:gd name="T17" fmla="*/ 8241 h 2153"/>
                  <a:gd name="T18" fmla="*/ 1369 w 6458"/>
                  <a:gd name="T19" fmla="+- 0 8301 8109"/>
                  <a:gd name="T20" fmla="*/ 8301 h 2153"/>
                  <a:gd name="T21" fmla="*/ 1709 w 6458"/>
                  <a:gd name="T22" fmla="+- 0 8371 8109"/>
                  <a:gd name="T23" fmla="*/ 8371 h 2153"/>
                  <a:gd name="T24" fmla="*/ 2050 w 6458"/>
                  <a:gd name="T25" fmla="+- 0 8451 8109"/>
                  <a:gd name="T26" fmla="*/ 8451 h 2153"/>
                  <a:gd name="T27" fmla="*/ 2394 w 6458"/>
                  <a:gd name="T28" fmla="+- 0 8543 8109"/>
                  <a:gd name="T29" fmla="*/ 8543 h 2153"/>
                  <a:gd name="T30" fmla="*/ 2742 w 6458"/>
                  <a:gd name="T31" fmla="+- 0 8645 8109"/>
                  <a:gd name="T32" fmla="*/ 8645 h 2153"/>
                  <a:gd name="T33" fmla="*/ 3092 w 6458"/>
                  <a:gd name="T34" fmla="+- 0 8758 8109"/>
                  <a:gd name="T35" fmla="*/ 8758 h 2153"/>
                  <a:gd name="T36" fmla="*/ 3446 w 6458"/>
                  <a:gd name="T37" fmla="+- 0 8882 8109"/>
                  <a:gd name="T38" fmla="*/ 8882 h 2153"/>
                  <a:gd name="T39" fmla="*/ 3804 w 6458"/>
                  <a:gd name="T40" fmla="+- 0 9017 8109"/>
                  <a:gd name="T41" fmla="*/ 9017 h 2153"/>
                  <a:gd name="T42" fmla="*/ 4167 w 6458"/>
                  <a:gd name="T43" fmla="+- 0 9163 8109"/>
                  <a:gd name="T44" fmla="*/ 9163 h 2153"/>
                  <a:gd name="T45" fmla="*/ 4533 w 6458"/>
                  <a:gd name="T46" fmla="+- 0 9319 8109"/>
                  <a:gd name="T47" fmla="*/ 9319 h 2153"/>
                  <a:gd name="T48" fmla="*/ 4905 w 6458"/>
                  <a:gd name="T49" fmla="+- 0 9486 8109"/>
                  <a:gd name="T50" fmla="*/ 9486 h 2153"/>
                  <a:gd name="T51" fmla="*/ 5283 w 6458"/>
                  <a:gd name="T52" fmla="+- 0 9664 8109"/>
                  <a:gd name="T53" fmla="*/ 9664 h 2153"/>
                  <a:gd name="T54" fmla="*/ 5666 w 6458"/>
                  <a:gd name="T55" fmla="+- 0 9853 8109"/>
                  <a:gd name="T56" fmla="*/ 9853 h 2153"/>
                  <a:gd name="T57" fmla="*/ 6054 w 6458"/>
                  <a:gd name="T58" fmla="+- 0 10052 8109"/>
                  <a:gd name="T59" fmla="*/ 10052 h 2153"/>
                  <a:gd name="T60" fmla="*/ 6450 w 6458"/>
                  <a:gd name="T61" fmla="+- 0 10263 8109"/>
                  <a:gd name="T62" fmla="*/ 10263 h 2153"/>
                  <a:gd name="T63" fmla="*/ 6458 w 6458"/>
                  <a:gd name="T64" fmla="+- 0 10247 8109"/>
                  <a:gd name="T65" fmla="*/ 10247 h 2153"/>
                  <a:gd name="T66" fmla="*/ 6063 w 6458"/>
                  <a:gd name="T67" fmla="+- 0 10037 8109"/>
                  <a:gd name="T68" fmla="*/ 10037 h 2153"/>
                  <a:gd name="T69" fmla="*/ 5673 w 6458"/>
                  <a:gd name="T70" fmla="+- 0 9837 8109"/>
                  <a:gd name="T71" fmla="*/ 9837 h 2153"/>
                  <a:gd name="T72" fmla="*/ 5290 w 6458"/>
                  <a:gd name="T73" fmla="+- 0 9648 8109"/>
                  <a:gd name="T74" fmla="*/ 9648 h 2153"/>
                  <a:gd name="T75" fmla="*/ 4913 w 6458"/>
                  <a:gd name="T76" fmla="+- 0 9470 8109"/>
                  <a:gd name="T77" fmla="*/ 9470 h 2153"/>
                  <a:gd name="T78" fmla="*/ 4541 w 6458"/>
                  <a:gd name="T79" fmla="+- 0 9303 8109"/>
                  <a:gd name="T80" fmla="*/ 9303 h 2153"/>
                  <a:gd name="T81" fmla="*/ 4173 w 6458"/>
                  <a:gd name="T82" fmla="+- 0 9146 8109"/>
                  <a:gd name="T83" fmla="*/ 9146 h 2153"/>
                  <a:gd name="T84" fmla="*/ 3811 w 6458"/>
                  <a:gd name="T85" fmla="+- 0 9001 8109"/>
                  <a:gd name="T86" fmla="*/ 9001 h 2153"/>
                  <a:gd name="T87" fmla="*/ 3452 w 6458"/>
                  <a:gd name="T88" fmla="+- 0 8866 8109"/>
                  <a:gd name="T89" fmla="*/ 8866 h 2153"/>
                  <a:gd name="T90" fmla="*/ 3098 w 6458"/>
                  <a:gd name="T91" fmla="+- 0 8742 8109"/>
                  <a:gd name="T92" fmla="*/ 8742 h 2153"/>
                  <a:gd name="T93" fmla="*/ 2747 w 6458"/>
                  <a:gd name="T94" fmla="+- 0 8628 8109"/>
                  <a:gd name="T95" fmla="*/ 8628 h 2153"/>
                  <a:gd name="T96" fmla="*/ 2399 w 6458"/>
                  <a:gd name="T97" fmla="+- 0 8526 8109"/>
                  <a:gd name="T98" fmla="*/ 8526 h 2153"/>
                  <a:gd name="T99" fmla="*/ 2055 w 6458"/>
                  <a:gd name="T100" fmla="+- 0 8434 8109"/>
                  <a:gd name="T101" fmla="*/ 8434 h 2153"/>
                  <a:gd name="T102" fmla="*/ 1712 w 6458"/>
                  <a:gd name="T103" fmla="+- 0 8353 8109"/>
                  <a:gd name="T104" fmla="*/ 8353 h 2153"/>
                  <a:gd name="T105" fmla="*/ 1373 w 6458"/>
                  <a:gd name="T106" fmla="+- 0 8283 8109"/>
                  <a:gd name="T107" fmla="*/ 8283 h 2153"/>
                  <a:gd name="T108" fmla="*/ 1035 w 6458"/>
                  <a:gd name="T109" fmla="+- 0 8224 8109"/>
                  <a:gd name="T110" fmla="*/ 8224 h 2153"/>
                  <a:gd name="T111" fmla="*/ 698 w 6458"/>
                  <a:gd name="T112" fmla="+- 0 8175 8109"/>
                  <a:gd name="T113" fmla="*/ 8175 h 2153"/>
                  <a:gd name="T114" fmla="*/ 363 w 6458"/>
                  <a:gd name="T115" fmla="+- 0 8138 8109"/>
                  <a:gd name="T116" fmla="*/ 8138 h 2153"/>
                  <a:gd name="T117" fmla="*/ 29 w 6458"/>
                  <a:gd name="T118" fmla="+- 0 8111 8109"/>
                  <a:gd name="T119" fmla="*/ 8111 h 2153"/>
                  <a:gd name="T120" fmla="*/ 0 w 6458"/>
                  <a:gd name="T121" fmla="+- 0 8109 8109"/>
                  <a:gd name="T122" fmla="*/ 8109 h 215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Lst>
                <a:rect l="0" t="0" r="r" b="b"/>
                <a:pathLst>
                  <a:path w="6458" h="2153">
                    <a:moveTo>
                      <a:pt x="0" y="0"/>
                    </a:moveTo>
                    <a:lnTo>
                      <a:pt x="0" y="18"/>
                    </a:lnTo>
                    <a:lnTo>
                      <a:pt x="27" y="19"/>
                    </a:lnTo>
                    <a:lnTo>
                      <a:pt x="361" y="46"/>
                    </a:lnTo>
                    <a:lnTo>
                      <a:pt x="696" y="84"/>
                    </a:lnTo>
                    <a:lnTo>
                      <a:pt x="1032" y="132"/>
                    </a:lnTo>
                    <a:lnTo>
                      <a:pt x="1369" y="192"/>
                    </a:lnTo>
                    <a:lnTo>
                      <a:pt x="1709" y="262"/>
                    </a:lnTo>
                    <a:lnTo>
                      <a:pt x="2050" y="342"/>
                    </a:lnTo>
                    <a:lnTo>
                      <a:pt x="2394" y="434"/>
                    </a:lnTo>
                    <a:lnTo>
                      <a:pt x="2742" y="536"/>
                    </a:lnTo>
                    <a:lnTo>
                      <a:pt x="3092" y="649"/>
                    </a:lnTo>
                    <a:lnTo>
                      <a:pt x="3446" y="773"/>
                    </a:lnTo>
                    <a:lnTo>
                      <a:pt x="3804" y="908"/>
                    </a:lnTo>
                    <a:lnTo>
                      <a:pt x="4167" y="1054"/>
                    </a:lnTo>
                    <a:lnTo>
                      <a:pt x="4533" y="1210"/>
                    </a:lnTo>
                    <a:lnTo>
                      <a:pt x="4905" y="1377"/>
                    </a:lnTo>
                    <a:lnTo>
                      <a:pt x="5283" y="1555"/>
                    </a:lnTo>
                    <a:lnTo>
                      <a:pt x="5666" y="1744"/>
                    </a:lnTo>
                    <a:lnTo>
                      <a:pt x="6054" y="1943"/>
                    </a:lnTo>
                    <a:lnTo>
                      <a:pt x="6450" y="2154"/>
                    </a:lnTo>
                    <a:lnTo>
                      <a:pt x="6458" y="2138"/>
                    </a:lnTo>
                    <a:lnTo>
                      <a:pt x="6063" y="1928"/>
                    </a:lnTo>
                    <a:lnTo>
                      <a:pt x="5673" y="1728"/>
                    </a:lnTo>
                    <a:lnTo>
                      <a:pt x="5290" y="1539"/>
                    </a:lnTo>
                    <a:lnTo>
                      <a:pt x="4913" y="1361"/>
                    </a:lnTo>
                    <a:lnTo>
                      <a:pt x="4541" y="1194"/>
                    </a:lnTo>
                    <a:lnTo>
                      <a:pt x="4173" y="1037"/>
                    </a:lnTo>
                    <a:lnTo>
                      <a:pt x="3811" y="892"/>
                    </a:lnTo>
                    <a:lnTo>
                      <a:pt x="3452" y="757"/>
                    </a:lnTo>
                    <a:lnTo>
                      <a:pt x="3098" y="633"/>
                    </a:lnTo>
                    <a:lnTo>
                      <a:pt x="2747" y="519"/>
                    </a:lnTo>
                    <a:lnTo>
                      <a:pt x="2399" y="417"/>
                    </a:lnTo>
                    <a:lnTo>
                      <a:pt x="2055" y="325"/>
                    </a:lnTo>
                    <a:lnTo>
                      <a:pt x="1712" y="244"/>
                    </a:lnTo>
                    <a:lnTo>
                      <a:pt x="1373" y="174"/>
                    </a:lnTo>
                    <a:lnTo>
                      <a:pt x="1035" y="115"/>
                    </a:lnTo>
                    <a:lnTo>
                      <a:pt x="698" y="66"/>
                    </a:lnTo>
                    <a:lnTo>
                      <a:pt x="363" y="29"/>
                    </a:lnTo>
                    <a:lnTo>
                      <a:pt x="29" y="2"/>
                    </a:lnTo>
                    <a:lnTo>
                      <a:pt x="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6" name="Group 35"/>
            <p:cNvGrpSpPr>
              <a:grpSpLocks/>
            </p:cNvGrpSpPr>
            <p:nvPr userDrawn="1"/>
          </p:nvGrpSpPr>
          <p:grpSpPr bwMode="auto">
            <a:xfrm>
              <a:off x="0" y="8267"/>
              <a:ext cx="6456" cy="1992"/>
              <a:chOff x="0" y="8267"/>
              <a:chExt cx="6456" cy="1992"/>
            </a:xfrm>
          </p:grpSpPr>
          <p:sp>
            <p:nvSpPr>
              <p:cNvPr id="117" name="Freeform 116"/>
              <p:cNvSpPr>
                <a:spLocks/>
              </p:cNvSpPr>
              <p:nvPr userDrawn="1"/>
            </p:nvSpPr>
            <p:spPr bwMode="auto">
              <a:xfrm>
                <a:off x="0" y="8267"/>
                <a:ext cx="6456" cy="1992"/>
              </a:xfrm>
              <a:custGeom>
                <a:avLst/>
                <a:gdLst>
                  <a:gd name="T0" fmla="*/ 397 w 6456"/>
                  <a:gd name="T1" fmla="+- 0 8276 8267"/>
                  <a:gd name="T2" fmla="*/ 8276 h 1992"/>
                  <a:gd name="T3" fmla="*/ 27 w 6456"/>
                  <a:gd name="T4" fmla="+- 0 8276 8267"/>
                  <a:gd name="T5" fmla="*/ 8276 h 1992"/>
                  <a:gd name="T6" fmla="*/ 322 w 6456"/>
                  <a:gd name="T7" fmla="+- 0 8281 8267"/>
                  <a:gd name="T8" fmla="*/ 8281 h 1992"/>
                  <a:gd name="T9" fmla="*/ 619 w 6456"/>
                  <a:gd name="T10" fmla="+- 0 8296 8267"/>
                  <a:gd name="T11" fmla="*/ 8296 h 1992"/>
                  <a:gd name="T12" fmla="*/ 916 w 6456"/>
                  <a:gd name="T13" fmla="+- 0 8321 8267"/>
                  <a:gd name="T14" fmla="*/ 8321 h 1992"/>
                  <a:gd name="T15" fmla="*/ 1216 w 6456"/>
                  <a:gd name="T16" fmla="+- 0 8356 8267"/>
                  <a:gd name="T17" fmla="*/ 8356 h 1992"/>
                  <a:gd name="T18" fmla="*/ 1518 w 6456"/>
                  <a:gd name="T19" fmla="+- 0 8401 8267"/>
                  <a:gd name="T20" fmla="*/ 8401 h 1992"/>
                  <a:gd name="T21" fmla="*/ 1822 w 6456"/>
                  <a:gd name="T22" fmla="+- 0 8455 8267"/>
                  <a:gd name="T23" fmla="*/ 8455 h 1992"/>
                  <a:gd name="T24" fmla="*/ 2128 w 6456"/>
                  <a:gd name="T25" fmla="+- 0 8520 8267"/>
                  <a:gd name="T26" fmla="*/ 8520 h 1992"/>
                  <a:gd name="T27" fmla="*/ 2437 w 6456"/>
                  <a:gd name="T28" fmla="+- 0 8595 8267"/>
                  <a:gd name="T29" fmla="*/ 8595 h 1992"/>
                  <a:gd name="T30" fmla="*/ 2749 w 6456"/>
                  <a:gd name="T31" fmla="+- 0 8679 8267"/>
                  <a:gd name="T32" fmla="*/ 8679 h 1992"/>
                  <a:gd name="T33" fmla="*/ 3065 w 6456"/>
                  <a:gd name="T34" fmla="+- 0 8774 8267"/>
                  <a:gd name="T35" fmla="*/ 8774 h 1992"/>
                  <a:gd name="T36" fmla="*/ 3384 w 6456"/>
                  <a:gd name="T37" fmla="+- 0 8878 8267"/>
                  <a:gd name="T38" fmla="*/ 8878 h 1992"/>
                  <a:gd name="T39" fmla="*/ 3706 w 6456"/>
                  <a:gd name="T40" fmla="+- 0 8992 8267"/>
                  <a:gd name="T41" fmla="*/ 8992 h 1992"/>
                  <a:gd name="T42" fmla="*/ 4033 w 6456"/>
                  <a:gd name="T43" fmla="+- 0 9116 8267"/>
                  <a:gd name="T44" fmla="*/ 9116 h 1992"/>
                  <a:gd name="T45" fmla="*/ 4364 w 6456"/>
                  <a:gd name="T46" fmla="+- 0 9250 8267"/>
                  <a:gd name="T47" fmla="*/ 9250 h 1992"/>
                  <a:gd name="T48" fmla="*/ 4699 w 6456"/>
                  <a:gd name="T49" fmla="+- 0 9394 8267"/>
                  <a:gd name="T50" fmla="*/ 9394 h 1992"/>
                  <a:gd name="T51" fmla="*/ 5039 w 6456"/>
                  <a:gd name="T52" fmla="+- 0 9547 8267"/>
                  <a:gd name="T53" fmla="*/ 9547 h 1992"/>
                  <a:gd name="T54" fmla="*/ 5384 w 6456"/>
                  <a:gd name="T55" fmla="+- 0 9710 8267"/>
                  <a:gd name="T56" fmla="*/ 9710 h 1992"/>
                  <a:gd name="T57" fmla="*/ 5734 w 6456"/>
                  <a:gd name="T58" fmla="+- 0 9883 8267"/>
                  <a:gd name="T59" fmla="*/ 9883 h 1992"/>
                  <a:gd name="T60" fmla="*/ 6090 w 6456"/>
                  <a:gd name="T61" fmla="+- 0 10066 8267"/>
                  <a:gd name="T62" fmla="*/ 10066 h 1992"/>
                  <a:gd name="T63" fmla="*/ 6452 w 6456"/>
                  <a:gd name="T64" fmla="+- 0 10259 8267"/>
                  <a:gd name="T65" fmla="*/ 10259 h 1992"/>
                  <a:gd name="T66" fmla="*/ 6456 w 6456"/>
                  <a:gd name="T67" fmla="+- 0 10251 8267"/>
                  <a:gd name="T68" fmla="*/ 10251 h 1992"/>
                  <a:gd name="T69" fmla="*/ 6094 w 6456"/>
                  <a:gd name="T70" fmla="+- 0 10058 8267"/>
                  <a:gd name="T71" fmla="*/ 10058 h 1992"/>
                  <a:gd name="T72" fmla="*/ 5738 w 6456"/>
                  <a:gd name="T73" fmla="+- 0 9876 8267"/>
                  <a:gd name="T74" fmla="*/ 9876 h 1992"/>
                  <a:gd name="T75" fmla="*/ 5388 w 6456"/>
                  <a:gd name="T76" fmla="+- 0 9703 8267"/>
                  <a:gd name="T77" fmla="*/ 9703 h 1992"/>
                  <a:gd name="T78" fmla="*/ 5043 w 6456"/>
                  <a:gd name="T79" fmla="+- 0 9539 8267"/>
                  <a:gd name="T80" fmla="*/ 9539 h 1992"/>
                  <a:gd name="T81" fmla="*/ 4703 w 6456"/>
                  <a:gd name="T82" fmla="+- 0 9386 8267"/>
                  <a:gd name="T83" fmla="*/ 9386 h 1992"/>
                  <a:gd name="T84" fmla="*/ 4367 w 6456"/>
                  <a:gd name="T85" fmla="+- 0 9242 8267"/>
                  <a:gd name="T86" fmla="*/ 9242 h 1992"/>
                  <a:gd name="T87" fmla="*/ 4036 w 6456"/>
                  <a:gd name="T88" fmla="+- 0 9108 8267"/>
                  <a:gd name="T89" fmla="*/ 9108 h 1992"/>
                  <a:gd name="T90" fmla="*/ 3709 w 6456"/>
                  <a:gd name="T91" fmla="+- 0 8984 8267"/>
                  <a:gd name="T92" fmla="*/ 8984 h 1992"/>
                  <a:gd name="T93" fmla="*/ 3386 w 6456"/>
                  <a:gd name="T94" fmla="+- 0 8870 8267"/>
                  <a:gd name="T95" fmla="*/ 8870 h 1992"/>
                  <a:gd name="T96" fmla="*/ 3067 w 6456"/>
                  <a:gd name="T97" fmla="+- 0 8765 8267"/>
                  <a:gd name="T98" fmla="*/ 8765 h 1992"/>
                  <a:gd name="T99" fmla="*/ 2752 w 6456"/>
                  <a:gd name="T100" fmla="+- 0 8671 8267"/>
                  <a:gd name="T101" fmla="*/ 8671 h 1992"/>
                  <a:gd name="T102" fmla="*/ 2439 w 6456"/>
                  <a:gd name="T103" fmla="+- 0 8586 8267"/>
                  <a:gd name="T104" fmla="*/ 8586 h 1992"/>
                  <a:gd name="T105" fmla="*/ 2130 w 6456"/>
                  <a:gd name="T106" fmla="+- 0 8512 8267"/>
                  <a:gd name="T107" fmla="*/ 8512 h 1992"/>
                  <a:gd name="T108" fmla="*/ 1823 w 6456"/>
                  <a:gd name="T109" fmla="+- 0 8447 8267"/>
                  <a:gd name="T110" fmla="*/ 8447 h 1992"/>
                  <a:gd name="T111" fmla="*/ 1519 w 6456"/>
                  <a:gd name="T112" fmla="+- 0 8392 8267"/>
                  <a:gd name="T113" fmla="*/ 8392 h 1992"/>
                  <a:gd name="T114" fmla="*/ 1217 w 6456"/>
                  <a:gd name="T115" fmla="+- 0 8347 8267"/>
                  <a:gd name="T116" fmla="*/ 8347 h 1992"/>
                  <a:gd name="T117" fmla="*/ 917 w 6456"/>
                  <a:gd name="T118" fmla="+- 0 8312 8267"/>
                  <a:gd name="T119" fmla="*/ 8312 h 1992"/>
                  <a:gd name="T120" fmla="*/ 619 w 6456"/>
                  <a:gd name="T121" fmla="+- 0 8287 8267"/>
                  <a:gd name="T122" fmla="*/ 8287 h 1992"/>
                  <a:gd name="T123" fmla="*/ 397 w 6456"/>
                  <a:gd name="T124" fmla="+- 0 8276 8267"/>
                  <a:gd name="T125" fmla="*/ 8276 h 199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456" h="1992">
                    <a:moveTo>
                      <a:pt x="397" y="9"/>
                    </a:moveTo>
                    <a:lnTo>
                      <a:pt x="27" y="9"/>
                    </a:lnTo>
                    <a:lnTo>
                      <a:pt x="322" y="14"/>
                    </a:lnTo>
                    <a:lnTo>
                      <a:pt x="619" y="29"/>
                    </a:lnTo>
                    <a:lnTo>
                      <a:pt x="916" y="54"/>
                    </a:lnTo>
                    <a:lnTo>
                      <a:pt x="1216" y="89"/>
                    </a:lnTo>
                    <a:lnTo>
                      <a:pt x="1518" y="134"/>
                    </a:lnTo>
                    <a:lnTo>
                      <a:pt x="1822" y="188"/>
                    </a:lnTo>
                    <a:lnTo>
                      <a:pt x="2128" y="253"/>
                    </a:lnTo>
                    <a:lnTo>
                      <a:pt x="2437" y="328"/>
                    </a:lnTo>
                    <a:lnTo>
                      <a:pt x="2749" y="412"/>
                    </a:lnTo>
                    <a:lnTo>
                      <a:pt x="3065" y="507"/>
                    </a:lnTo>
                    <a:lnTo>
                      <a:pt x="3384" y="611"/>
                    </a:lnTo>
                    <a:lnTo>
                      <a:pt x="3706" y="725"/>
                    </a:lnTo>
                    <a:lnTo>
                      <a:pt x="4033" y="849"/>
                    </a:lnTo>
                    <a:lnTo>
                      <a:pt x="4364" y="983"/>
                    </a:lnTo>
                    <a:lnTo>
                      <a:pt x="4699" y="1127"/>
                    </a:lnTo>
                    <a:lnTo>
                      <a:pt x="5039" y="1280"/>
                    </a:lnTo>
                    <a:lnTo>
                      <a:pt x="5384" y="1443"/>
                    </a:lnTo>
                    <a:lnTo>
                      <a:pt x="5734" y="1616"/>
                    </a:lnTo>
                    <a:lnTo>
                      <a:pt x="6090" y="1799"/>
                    </a:lnTo>
                    <a:lnTo>
                      <a:pt x="6452" y="1992"/>
                    </a:lnTo>
                    <a:lnTo>
                      <a:pt x="6456" y="1984"/>
                    </a:lnTo>
                    <a:lnTo>
                      <a:pt x="6094" y="1791"/>
                    </a:lnTo>
                    <a:lnTo>
                      <a:pt x="5738" y="1609"/>
                    </a:lnTo>
                    <a:lnTo>
                      <a:pt x="5388" y="1436"/>
                    </a:lnTo>
                    <a:lnTo>
                      <a:pt x="5043" y="1272"/>
                    </a:lnTo>
                    <a:lnTo>
                      <a:pt x="4703" y="1119"/>
                    </a:lnTo>
                    <a:lnTo>
                      <a:pt x="4367" y="975"/>
                    </a:lnTo>
                    <a:lnTo>
                      <a:pt x="4036" y="841"/>
                    </a:lnTo>
                    <a:lnTo>
                      <a:pt x="3709" y="717"/>
                    </a:lnTo>
                    <a:lnTo>
                      <a:pt x="3386" y="603"/>
                    </a:lnTo>
                    <a:lnTo>
                      <a:pt x="3067" y="498"/>
                    </a:lnTo>
                    <a:lnTo>
                      <a:pt x="2752" y="404"/>
                    </a:lnTo>
                    <a:lnTo>
                      <a:pt x="2439" y="319"/>
                    </a:lnTo>
                    <a:lnTo>
                      <a:pt x="2130" y="245"/>
                    </a:lnTo>
                    <a:lnTo>
                      <a:pt x="1823" y="180"/>
                    </a:lnTo>
                    <a:lnTo>
                      <a:pt x="1519" y="125"/>
                    </a:lnTo>
                    <a:lnTo>
                      <a:pt x="1217" y="80"/>
                    </a:lnTo>
                    <a:lnTo>
                      <a:pt x="917" y="45"/>
                    </a:lnTo>
                    <a:lnTo>
                      <a:pt x="619" y="20"/>
                    </a:lnTo>
                    <a:lnTo>
                      <a:pt x="397" y="9"/>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18" name="Freeform 117"/>
              <p:cNvSpPr>
                <a:spLocks/>
              </p:cNvSpPr>
              <p:nvPr userDrawn="1"/>
            </p:nvSpPr>
            <p:spPr bwMode="auto">
              <a:xfrm>
                <a:off x="0" y="8267"/>
                <a:ext cx="6456" cy="1992"/>
              </a:xfrm>
              <a:custGeom>
                <a:avLst/>
                <a:gdLst>
                  <a:gd name="T0" fmla="*/ 27 w 6456"/>
                  <a:gd name="T1" fmla="+- 0 8267 8267"/>
                  <a:gd name="T2" fmla="*/ 8267 h 1992"/>
                  <a:gd name="T3" fmla="*/ 0 w 6456"/>
                  <a:gd name="T4" fmla="+- 0 8268 8267"/>
                  <a:gd name="T5" fmla="*/ 8268 h 1992"/>
                  <a:gd name="T6" fmla="*/ 0 w 6456"/>
                  <a:gd name="T7" fmla="+- 0 8276 8267"/>
                  <a:gd name="T8" fmla="*/ 8276 h 1992"/>
                  <a:gd name="T9" fmla="*/ 27 w 6456"/>
                  <a:gd name="T10" fmla="+- 0 8276 8267"/>
                  <a:gd name="T11" fmla="*/ 8276 h 1992"/>
                  <a:gd name="T12" fmla="*/ 397 w 6456"/>
                  <a:gd name="T13" fmla="+- 0 8276 8267"/>
                  <a:gd name="T14" fmla="*/ 8276 h 1992"/>
                  <a:gd name="T15" fmla="*/ 322 w 6456"/>
                  <a:gd name="T16" fmla="+- 0 8272 8267"/>
                  <a:gd name="T17" fmla="*/ 8272 h 1992"/>
                  <a:gd name="T18" fmla="*/ 27 w 6456"/>
                  <a:gd name="T19" fmla="+- 0 8267 8267"/>
                  <a:gd name="T20" fmla="*/ 8267 h 1992"/>
                </a:gdLst>
                <a:ahLst/>
                <a:cxnLst>
                  <a:cxn ang="0">
                    <a:pos x="T0" y="T2"/>
                  </a:cxn>
                  <a:cxn ang="0">
                    <a:pos x="T3" y="T5"/>
                  </a:cxn>
                  <a:cxn ang="0">
                    <a:pos x="T6" y="T8"/>
                  </a:cxn>
                  <a:cxn ang="0">
                    <a:pos x="T9" y="T11"/>
                  </a:cxn>
                  <a:cxn ang="0">
                    <a:pos x="T12" y="T14"/>
                  </a:cxn>
                  <a:cxn ang="0">
                    <a:pos x="T15" y="T17"/>
                  </a:cxn>
                  <a:cxn ang="0">
                    <a:pos x="T18" y="T20"/>
                  </a:cxn>
                </a:cxnLst>
                <a:rect l="0" t="0" r="r" b="b"/>
                <a:pathLst>
                  <a:path w="6456" h="1992">
                    <a:moveTo>
                      <a:pt x="27" y="0"/>
                    </a:moveTo>
                    <a:lnTo>
                      <a:pt x="0" y="1"/>
                    </a:lnTo>
                    <a:lnTo>
                      <a:pt x="0" y="9"/>
                    </a:lnTo>
                    <a:lnTo>
                      <a:pt x="27" y="9"/>
                    </a:lnTo>
                    <a:lnTo>
                      <a:pt x="397" y="9"/>
                    </a:lnTo>
                    <a:lnTo>
                      <a:pt x="322" y="5"/>
                    </a:lnTo>
                    <a:lnTo>
                      <a:pt x="27"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7" name="Group 36"/>
            <p:cNvGrpSpPr>
              <a:grpSpLocks/>
            </p:cNvGrpSpPr>
            <p:nvPr userDrawn="1"/>
          </p:nvGrpSpPr>
          <p:grpSpPr bwMode="auto">
            <a:xfrm>
              <a:off x="0" y="8392"/>
              <a:ext cx="6456" cy="1867"/>
              <a:chOff x="0" y="8392"/>
              <a:chExt cx="6456" cy="1867"/>
            </a:xfrm>
          </p:grpSpPr>
          <p:sp>
            <p:nvSpPr>
              <p:cNvPr id="115" name="Freeform 114"/>
              <p:cNvSpPr>
                <a:spLocks/>
              </p:cNvSpPr>
              <p:nvPr userDrawn="1"/>
            </p:nvSpPr>
            <p:spPr bwMode="auto">
              <a:xfrm>
                <a:off x="0" y="8392"/>
                <a:ext cx="6456" cy="1867"/>
              </a:xfrm>
              <a:custGeom>
                <a:avLst/>
                <a:gdLst>
                  <a:gd name="T0" fmla="*/ 856 w 6456"/>
                  <a:gd name="T1" fmla="+- 0 8401 8392"/>
                  <a:gd name="T2" fmla="*/ 8401 h 1867"/>
                  <a:gd name="T3" fmla="*/ 510 w 6456"/>
                  <a:gd name="T4" fmla="+- 0 8401 8392"/>
                  <a:gd name="T5" fmla="*/ 8401 h 1867"/>
                  <a:gd name="T6" fmla="*/ 777 w 6456"/>
                  <a:gd name="T7" fmla="+- 0 8406 8392"/>
                  <a:gd name="T8" fmla="*/ 8406 h 1867"/>
                  <a:gd name="T9" fmla="*/ 1047 w 6456"/>
                  <a:gd name="T10" fmla="+- 0 8420 8392"/>
                  <a:gd name="T11" fmla="*/ 8420 h 1867"/>
                  <a:gd name="T12" fmla="*/ 1319 w 6456"/>
                  <a:gd name="T13" fmla="+- 0 8443 8392"/>
                  <a:gd name="T14" fmla="*/ 8443 h 1867"/>
                  <a:gd name="T15" fmla="*/ 1593 w 6456"/>
                  <a:gd name="T16" fmla="+- 0 8476 8392"/>
                  <a:gd name="T17" fmla="*/ 8476 h 1867"/>
                  <a:gd name="T18" fmla="*/ 1869 w 6456"/>
                  <a:gd name="T19" fmla="+- 0 8518 8392"/>
                  <a:gd name="T20" fmla="*/ 8518 h 1867"/>
                  <a:gd name="T21" fmla="*/ 2149 w 6456"/>
                  <a:gd name="T22" fmla="+- 0 8570 8392"/>
                  <a:gd name="T23" fmla="*/ 8570 h 1867"/>
                  <a:gd name="T24" fmla="*/ 2431 w 6456"/>
                  <a:gd name="T25" fmla="+- 0 8631 8392"/>
                  <a:gd name="T26" fmla="*/ 8631 h 1867"/>
                  <a:gd name="T27" fmla="*/ 2716 w 6456"/>
                  <a:gd name="T28" fmla="+- 0 8701 8392"/>
                  <a:gd name="T29" fmla="*/ 8701 h 1867"/>
                  <a:gd name="T30" fmla="*/ 3005 w 6456"/>
                  <a:gd name="T31" fmla="+- 0 8780 8392"/>
                  <a:gd name="T32" fmla="*/ 8780 h 1867"/>
                  <a:gd name="T33" fmla="*/ 3297 w 6456"/>
                  <a:gd name="T34" fmla="+- 0 8869 8392"/>
                  <a:gd name="T35" fmla="*/ 8869 h 1867"/>
                  <a:gd name="T36" fmla="*/ 3593 w 6456"/>
                  <a:gd name="T37" fmla="+- 0 8967 8392"/>
                  <a:gd name="T38" fmla="*/ 8967 h 1867"/>
                  <a:gd name="T39" fmla="*/ 3892 w 6456"/>
                  <a:gd name="T40" fmla="+- 0 9074 8392"/>
                  <a:gd name="T41" fmla="*/ 9074 h 1867"/>
                  <a:gd name="T42" fmla="*/ 4196 w 6456"/>
                  <a:gd name="T43" fmla="+- 0 9190 8392"/>
                  <a:gd name="T44" fmla="*/ 9190 h 1867"/>
                  <a:gd name="T45" fmla="*/ 4504 w 6456"/>
                  <a:gd name="T46" fmla="+- 0 9316 8392"/>
                  <a:gd name="T47" fmla="*/ 9316 h 1867"/>
                  <a:gd name="T48" fmla="*/ 4816 w 6456"/>
                  <a:gd name="T49" fmla="+- 0 9450 8392"/>
                  <a:gd name="T50" fmla="*/ 9450 h 1867"/>
                  <a:gd name="T51" fmla="*/ 5133 w 6456"/>
                  <a:gd name="T52" fmla="+- 0 9594 8392"/>
                  <a:gd name="T53" fmla="*/ 9594 h 1867"/>
                  <a:gd name="T54" fmla="*/ 5455 w 6456"/>
                  <a:gd name="T55" fmla="+- 0 9746 8392"/>
                  <a:gd name="T56" fmla="*/ 9746 h 1867"/>
                  <a:gd name="T57" fmla="*/ 5782 w 6456"/>
                  <a:gd name="T58" fmla="+- 0 9908 8392"/>
                  <a:gd name="T59" fmla="*/ 9908 h 1867"/>
                  <a:gd name="T60" fmla="*/ 6114 w 6456"/>
                  <a:gd name="T61" fmla="+- 0 10079 8392"/>
                  <a:gd name="T62" fmla="*/ 10079 h 1867"/>
                  <a:gd name="T63" fmla="*/ 6452 w 6456"/>
                  <a:gd name="T64" fmla="+- 0 10259 8392"/>
                  <a:gd name="T65" fmla="*/ 10259 h 1867"/>
                  <a:gd name="T66" fmla="*/ 6456 w 6456"/>
                  <a:gd name="T67" fmla="+- 0 10251 8392"/>
                  <a:gd name="T68" fmla="*/ 10251 h 1867"/>
                  <a:gd name="T69" fmla="*/ 6118 w 6456"/>
                  <a:gd name="T70" fmla="+- 0 10071 8392"/>
                  <a:gd name="T71" fmla="*/ 10071 h 1867"/>
                  <a:gd name="T72" fmla="*/ 5786 w 6456"/>
                  <a:gd name="T73" fmla="+- 0 9900 8392"/>
                  <a:gd name="T74" fmla="*/ 9900 h 1867"/>
                  <a:gd name="T75" fmla="*/ 5459 w 6456"/>
                  <a:gd name="T76" fmla="+- 0 9738 8392"/>
                  <a:gd name="T77" fmla="*/ 9738 h 1867"/>
                  <a:gd name="T78" fmla="*/ 5137 w 6456"/>
                  <a:gd name="T79" fmla="+- 0 9586 8392"/>
                  <a:gd name="T80" fmla="*/ 9586 h 1867"/>
                  <a:gd name="T81" fmla="*/ 4820 w 6456"/>
                  <a:gd name="T82" fmla="+- 0 9442 8392"/>
                  <a:gd name="T83" fmla="*/ 9442 h 1867"/>
                  <a:gd name="T84" fmla="*/ 4507 w 6456"/>
                  <a:gd name="T85" fmla="+- 0 9307 8392"/>
                  <a:gd name="T86" fmla="*/ 9307 h 1867"/>
                  <a:gd name="T87" fmla="*/ 4199 w 6456"/>
                  <a:gd name="T88" fmla="+- 0 9182 8392"/>
                  <a:gd name="T89" fmla="*/ 9182 h 1867"/>
                  <a:gd name="T90" fmla="*/ 3895 w 6456"/>
                  <a:gd name="T91" fmla="+- 0 9066 8392"/>
                  <a:gd name="T92" fmla="*/ 9066 h 1867"/>
                  <a:gd name="T93" fmla="*/ 3595 w 6456"/>
                  <a:gd name="T94" fmla="+- 0 8959 8392"/>
                  <a:gd name="T95" fmla="*/ 8959 h 1867"/>
                  <a:gd name="T96" fmla="*/ 3299 w 6456"/>
                  <a:gd name="T97" fmla="+- 0 8861 8392"/>
                  <a:gd name="T98" fmla="*/ 8861 h 1867"/>
                  <a:gd name="T99" fmla="*/ 3007 w 6456"/>
                  <a:gd name="T100" fmla="+- 0 8772 8392"/>
                  <a:gd name="T101" fmla="*/ 8772 h 1867"/>
                  <a:gd name="T102" fmla="*/ 2718 w 6456"/>
                  <a:gd name="T103" fmla="+- 0 8692 8392"/>
                  <a:gd name="T104" fmla="*/ 8692 h 1867"/>
                  <a:gd name="T105" fmla="*/ 2433 w 6456"/>
                  <a:gd name="T106" fmla="+- 0 8622 8392"/>
                  <a:gd name="T107" fmla="*/ 8622 h 1867"/>
                  <a:gd name="T108" fmla="*/ 2150 w 6456"/>
                  <a:gd name="T109" fmla="+- 0 8561 8392"/>
                  <a:gd name="T110" fmla="*/ 8561 h 1867"/>
                  <a:gd name="T111" fmla="*/ 1871 w 6456"/>
                  <a:gd name="T112" fmla="+- 0 8510 8392"/>
                  <a:gd name="T113" fmla="*/ 8510 h 1867"/>
                  <a:gd name="T114" fmla="*/ 1594 w 6456"/>
                  <a:gd name="T115" fmla="+- 0 8467 8392"/>
                  <a:gd name="T116" fmla="*/ 8467 h 1867"/>
                  <a:gd name="T117" fmla="*/ 1320 w 6456"/>
                  <a:gd name="T118" fmla="+- 0 8435 8392"/>
                  <a:gd name="T119" fmla="*/ 8435 h 1867"/>
                  <a:gd name="T120" fmla="*/ 1048 w 6456"/>
                  <a:gd name="T121" fmla="+- 0 8411 8392"/>
                  <a:gd name="T122" fmla="*/ 8411 h 1867"/>
                  <a:gd name="T123" fmla="*/ 856 w 6456"/>
                  <a:gd name="T124" fmla="+- 0 8401 8392"/>
                  <a:gd name="T125" fmla="*/ 8401 h 186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456" h="1867">
                    <a:moveTo>
                      <a:pt x="856" y="9"/>
                    </a:moveTo>
                    <a:lnTo>
                      <a:pt x="510" y="9"/>
                    </a:lnTo>
                    <a:lnTo>
                      <a:pt x="777" y="14"/>
                    </a:lnTo>
                    <a:lnTo>
                      <a:pt x="1047" y="28"/>
                    </a:lnTo>
                    <a:lnTo>
                      <a:pt x="1319" y="51"/>
                    </a:lnTo>
                    <a:lnTo>
                      <a:pt x="1593" y="84"/>
                    </a:lnTo>
                    <a:lnTo>
                      <a:pt x="1869" y="126"/>
                    </a:lnTo>
                    <a:lnTo>
                      <a:pt x="2149" y="178"/>
                    </a:lnTo>
                    <a:lnTo>
                      <a:pt x="2431" y="239"/>
                    </a:lnTo>
                    <a:lnTo>
                      <a:pt x="2716" y="309"/>
                    </a:lnTo>
                    <a:lnTo>
                      <a:pt x="3005" y="388"/>
                    </a:lnTo>
                    <a:lnTo>
                      <a:pt x="3297" y="477"/>
                    </a:lnTo>
                    <a:lnTo>
                      <a:pt x="3593" y="575"/>
                    </a:lnTo>
                    <a:lnTo>
                      <a:pt x="3892" y="682"/>
                    </a:lnTo>
                    <a:lnTo>
                      <a:pt x="4196" y="798"/>
                    </a:lnTo>
                    <a:lnTo>
                      <a:pt x="4504" y="924"/>
                    </a:lnTo>
                    <a:lnTo>
                      <a:pt x="4816" y="1058"/>
                    </a:lnTo>
                    <a:lnTo>
                      <a:pt x="5133" y="1202"/>
                    </a:lnTo>
                    <a:lnTo>
                      <a:pt x="5455" y="1354"/>
                    </a:lnTo>
                    <a:lnTo>
                      <a:pt x="5782" y="1516"/>
                    </a:lnTo>
                    <a:lnTo>
                      <a:pt x="6114" y="1687"/>
                    </a:lnTo>
                    <a:lnTo>
                      <a:pt x="6452" y="1867"/>
                    </a:lnTo>
                    <a:lnTo>
                      <a:pt x="6456" y="1859"/>
                    </a:lnTo>
                    <a:lnTo>
                      <a:pt x="6118" y="1679"/>
                    </a:lnTo>
                    <a:lnTo>
                      <a:pt x="5786" y="1508"/>
                    </a:lnTo>
                    <a:lnTo>
                      <a:pt x="5459" y="1346"/>
                    </a:lnTo>
                    <a:lnTo>
                      <a:pt x="5137" y="1194"/>
                    </a:lnTo>
                    <a:lnTo>
                      <a:pt x="4820" y="1050"/>
                    </a:lnTo>
                    <a:lnTo>
                      <a:pt x="4507" y="915"/>
                    </a:lnTo>
                    <a:lnTo>
                      <a:pt x="4199" y="790"/>
                    </a:lnTo>
                    <a:lnTo>
                      <a:pt x="3895" y="674"/>
                    </a:lnTo>
                    <a:lnTo>
                      <a:pt x="3595" y="567"/>
                    </a:lnTo>
                    <a:lnTo>
                      <a:pt x="3299" y="469"/>
                    </a:lnTo>
                    <a:lnTo>
                      <a:pt x="3007" y="380"/>
                    </a:lnTo>
                    <a:lnTo>
                      <a:pt x="2718" y="300"/>
                    </a:lnTo>
                    <a:lnTo>
                      <a:pt x="2433" y="230"/>
                    </a:lnTo>
                    <a:lnTo>
                      <a:pt x="2150" y="169"/>
                    </a:lnTo>
                    <a:lnTo>
                      <a:pt x="1871" y="118"/>
                    </a:lnTo>
                    <a:lnTo>
                      <a:pt x="1594" y="75"/>
                    </a:lnTo>
                    <a:lnTo>
                      <a:pt x="1320" y="43"/>
                    </a:lnTo>
                    <a:lnTo>
                      <a:pt x="1048" y="19"/>
                    </a:lnTo>
                    <a:lnTo>
                      <a:pt x="856" y="9"/>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16" name="Freeform 115"/>
              <p:cNvSpPr>
                <a:spLocks/>
              </p:cNvSpPr>
              <p:nvPr userDrawn="1"/>
            </p:nvSpPr>
            <p:spPr bwMode="auto">
              <a:xfrm>
                <a:off x="0" y="8392"/>
                <a:ext cx="6456" cy="1867"/>
              </a:xfrm>
              <a:custGeom>
                <a:avLst/>
                <a:gdLst>
                  <a:gd name="T0" fmla="*/ 510 w 6456"/>
                  <a:gd name="T1" fmla="+- 0 8392 8392"/>
                  <a:gd name="T2" fmla="*/ 8392 h 1867"/>
                  <a:gd name="T3" fmla="*/ 159 w 6456"/>
                  <a:gd name="T4" fmla="+- 0 8400 8392"/>
                  <a:gd name="T5" fmla="*/ 8400 h 1867"/>
                  <a:gd name="T6" fmla="*/ 0 w 6456"/>
                  <a:gd name="T7" fmla="+- 0 8412 8392"/>
                  <a:gd name="T8" fmla="*/ 8412 h 1867"/>
                  <a:gd name="T9" fmla="*/ 0 w 6456"/>
                  <a:gd name="T10" fmla="+- 0 8420 8392"/>
                  <a:gd name="T11" fmla="*/ 8420 h 1867"/>
                  <a:gd name="T12" fmla="*/ 159 w 6456"/>
                  <a:gd name="T13" fmla="+- 0 8409 8392"/>
                  <a:gd name="T14" fmla="*/ 8409 h 1867"/>
                  <a:gd name="T15" fmla="*/ 510 w 6456"/>
                  <a:gd name="T16" fmla="+- 0 8401 8392"/>
                  <a:gd name="T17" fmla="*/ 8401 h 1867"/>
                  <a:gd name="T18" fmla="*/ 856 w 6456"/>
                  <a:gd name="T19" fmla="+- 0 8401 8392"/>
                  <a:gd name="T20" fmla="*/ 8401 h 1867"/>
                  <a:gd name="T21" fmla="*/ 778 w 6456"/>
                  <a:gd name="T22" fmla="+- 0 8397 8392"/>
                  <a:gd name="T23" fmla="*/ 8397 h 1867"/>
                  <a:gd name="T24" fmla="*/ 510 w 6456"/>
                  <a:gd name="T25" fmla="+- 0 8392 8392"/>
                  <a:gd name="T26" fmla="*/ 8392 h 186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Lst>
                <a:rect l="0" t="0" r="r" b="b"/>
                <a:pathLst>
                  <a:path w="6456" h="1867">
                    <a:moveTo>
                      <a:pt x="510" y="0"/>
                    </a:moveTo>
                    <a:lnTo>
                      <a:pt x="159" y="8"/>
                    </a:lnTo>
                    <a:lnTo>
                      <a:pt x="0" y="20"/>
                    </a:lnTo>
                    <a:lnTo>
                      <a:pt x="0" y="28"/>
                    </a:lnTo>
                    <a:lnTo>
                      <a:pt x="159" y="17"/>
                    </a:lnTo>
                    <a:lnTo>
                      <a:pt x="510" y="9"/>
                    </a:lnTo>
                    <a:lnTo>
                      <a:pt x="856" y="9"/>
                    </a:lnTo>
                    <a:lnTo>
                      <a:pt x="778" y="5"/>
                    </a:lnTo>
                    <a:lnTo>
                      <a:pt x="510" y="0"/>
                    </a:lnTo>
                  </a:path>
                </a:pathLst>
              </a:custGeom>
              <a:solidFill>
                <a:srgbClr val="AAA78A"/>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8" name="Group 37"/>
            <p:cNvGrpSpPr>
              <a:grpSpLocks/>
            </p:cNvGrpSpPr>
            <p:nvPr userDrawn="1"/>
          </p:nvGrpSpPr>
          <p:grpSpPr bwMode="auto">
            <a:xfrm>
              <a:off x="0" y="6322"/>
              <a:ext cx="6941" cy="2854"/>
              <a:chOff x="0" y="6322"/>
              <a:chExt cx="6941" cy="2854"/>
            </a:xfrm>
          </p:grpSpPr>
          <p:sp>
            <p:nvSpPr>
              <p:cNvPr id="114" name="Freeform 113"/>
              <p:cNvSpPr>
                <a:spLocks/>
              </p:cNvSpPr>
              <p:nvPr userDrawn="1"/>
            </p:nvSpPr>
            <p:spPr bwMode="auto">
              <a:xfrm>
                <a:off x="0" y="6322"/>
                <a:ext cx="6941" cy="2856"/>
              </a:xfrm>
              <a:custGeom>
                <a:avLst/>
                <a:gdLst>
                  <a:gd name="T0" fmla="*/ 0 w 6941"/>
                  <a:gd name="T1" fmla="+- 0 6322 6322"/>
                  <a:gd name="T2" fmla="*/ 6322 h 2854"/>
                  <a:gd name="T3" fmla="*/ 0 w 6941"/>
                  <a:gd name="T4" fmla="+- 0 6332 6322"/>
                  <a:gd name="T5" fmla="*/ 6332 h 2854"/>
                  <a:gd name="T6" fmla="*/ 261 w 6941"/>
                  <a:gd name="T7" fmla="+- 0 6456 6322"/>
                  <a:gd name="T8" fmla="*/ 6456 h 2854"/>
                  <a:gd name="T9" fmla="*/ 940 w 6941"/>
                  <a:gd name="T10" fmla="+- 0 6769 6322"/>
                  <a:gd name="T11" fmla="*/ 6769 h 2854"/>
                  <a:gd name="T12" fmla="*/ 1629 w 6941"/>
                  <a:gd name="T13" fmla="+- 0 7076 6322"/>
                  <a:gd name="T14" fmla="*/ 7076 h 2854"/>
                  <a:gd name="T15" fmla="*/ 2330 w 6941"/>
                  <a:gd name="T16" fmla="+- 0 7379 6322"/>
                  <a:gd name="T17" fmla="*/ 7379 h 2854"/>
                  <a:gd name="T18" fmla="*/ 3046 w 6941"/>
                  <a:gd name="T19" fmla="+- 0 7679 6322"/>
                  <a:gd name="T20" fmla="*/ 7679 h 2854"/>
                  <a:gd name="T21" fmla="*/ 3779 w 6941"/>
                  <a:gd name="T22" fmla="+- 0 7976 6322"/>
                  <a:gd name="T23" fmla="*/ 7976 h 2854"/>
                  <a:gd name="T24" fmla="*/ 4532 w 6941"/>
                  <a:gd name="T25" fmla="+- 0 8274 6322"/>
                  <a:gd name="T26" fmla="*/ 8274 h 2854"/>
                  <a:gd name="T27" fmla="*/ 5308 w 6941"/>
                  <a:gd name="T28" fmla="+- 0 8572 6322"/>
                  <a:gd name="T29" fmla="*/ 8572 h 2854"/>
                  <a:gd name="T30" fmla="*/ 6938 w 6941"/>
                  <a:gd name="T31" fmla="+- 0 9176 6322"/>
                  <a:gd name="T32" fmla="*/ 9176 h 2854"/>
                  <a:gd name="T33" fmla="*/ 6941 w 6941"/>
                  <a:gd name="T34" fmla="+- 0 9168 6322"/>
                  <a:gd name="T35" fmla="*/ 9168 h 2854"/>
                  <a:gd name="T36" fmla="*/ 5311 w 6941"/>
                  <a:gd name="T37" fmla="+- 0 8564 6322"/>
                  <a:gd name="T38" fmla="*/ 8564 h 2854"/>
                  <a:gd name="T39" fmla="*/ 4535 w 6941"/>
                  <a:gd name="T40" fmla="+- 0 8266 6322"/>
                  <a:gd name="T41" fmla="*/ 8266 h 2854"/>
                  <a:gd name="T42" fmla="*/ 3782 w 6941"/>
                  <a:gd name="T43" fmla="+- 0 7968 6322"/>
                  <a:gd name="T44" fmla="*/ 7968 h 2854"/>
                  <a:gd name="T45" fmla="*/ 3049 w 6941"/>
                  <a:gd name="T46" fmla="+- 0 7670 6322"/>
                  <a:gd name="T47" fmla="*/ 7670 h 2854"/>
                  <a:gd name="T48" fmla="*/ 2334 w 6941"/>
                  <a:gd name="T49" fmla="+- 0 7371 6322"/>
                  <a:gd name="T50" fmla="*/ 7371 h 2854"/>
                  <a:gd name="T51" fmla="*/ 1633 w 6941"/>
                  <a:gd name="T52" fmla="+- 0 7068 6322"/>
                  <a:gd name="T53" fmla="*/ 7068 h 2854"/>
                  <a:gd name="T54" fmla="*/ 944 w 6941"/>
                  <a:gd name="T55" fmla="+- 0 6761 6322"/>
                  <a:gd name="T56" fmla="*/ 6761 h 2854"/>
                  <a:gd name="T57" fmla="*/ 265 w 6941"/>
                  <a:gd name="T58" fmla="+- 0 6448 6322"/>
                  <a:gd name="T59" fmla="*/ 6448 h 2854"/>
                  <a:gd name="T60" fmla="*/ 0 w 6941"/>
                  <a:gd name="T61" fmla="+- 0 6322 6322"/>
                  <a:gd name="T62" fmla="*/ 6322 h 285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941" h="2854">
                    <a:moveTo>
                      <a:pt x="0" y="0"/>
                    </a:moveTo>
                    <a:lnTo>
                      <a:pt x="0" y="10"/>
                    </a:lnTo>
                    <a:lnTo>
                      <a:pt x="261" y="134"/>
                    </a:lnTo>
                    <a:lnTo>
                      <a:pt x="940" y="447"/>
                    </a:lnTo>
                    <a:lnTo>
                      <a:pt x="1629" y="754"/>
                    </a:lnTo>
                    <a:lnTo>
                      <a:pt x="2330" y="1057"/>
                    </a:lnTo>
                    <a:lnTo>
                      <a:pt x="3046" y="1357"/>
                    </a:lnTo>
                    <a:lnTo>
                      <a:pt x="3779" y="1654"/>
                    </a:lnTo>
                    <a:lnTo>
                      <a:pt x="4532" y="1952"/>
                    </a:lnTo>
                    <a:lnTo>
                      <a:pt x="5308" y="2250"/>
                    </a:lnTo>
                    <a:lnTo>
                      <a:pt x="6938" y="2854"/>
                    </a:lnTo>
                    <a:lnTo>
                      <a:pt x="6941" y="2846"/>
                    </a:lnTo>
                    <a:lnTo>
                      <a:pt x="5311" y="2242"/>
                    </a:lnTo>
                    <a:lnTo>
                      <a:pt x="4535" y="1944"/>
                    </a:lnTo>
                    <a:lnTo>
                      <a:pt x="3782" y="1646"/>
                    </a:lnTo>
                    <a:lnTo>
                      <a:pt x="3049" y="1348"/>
                    </a:lnTo>
                    <a:lnTo>
                      <a:pt x="2334" y="1049"/>
                    </a:lnTo>
                    <a:lnTo>
                      <a:pt x="1633" y="746"/>
                    </a:lnTo>
                    <a:lnTo>
                      <a:pt x="944" y="439"/>
                    </a:lnTo>
                    <a:lnTo>
                      <a:pt x="265" y="126"/>
                    </a:lnTo>
                    <a:lnTo>
                      <a:pt x="0"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59" name="Group 38"/>
            <p:cNvGrpSpPr>
              <a:grpSpLocks/>
            </p:cNvGrpSpPr>
            <p:nvPr userDrawn="1"/>
          </p:nvGrpSpPr>
          <p:grpSpPr bwMode="auto">
            <a:xfrm>
              <a:off x="0" y="6905"/>
              <a:ext cx="6946" cy="2283"/>
              <a:chOff x="0" y="6905"/>
              <a:chExt cx="6946" cy="2283"/>
            </a:xfrm>
          </p:grpSpPr>
          <p:sp>
            <p:nvSpPr>
              <p:cNvPr id="113" name="Freeform 112"/>
              <p:cNvSpPr>
                <a:spLocks/>
              </p:cNvSpPr>
              <p:nvPr userDrawn="1"/>
            </p:nvSpPr>
            <p:spPr bwMode="auto">
              <a:xfrm>
                <a:off x="0" y="6906"/>
                <a:ext cx="6947" cy="2284"/>
              </a:xfrm>
              <a:custGeom>
                <a:avLst/>
                <a:gdLst>
                  <a:gd name="T0" fmla="*/ 0 w 6946"/>
                  <a:gd name="T1" fmla="+- 0 6905 6905"/>
                  <a:gd name="T2" fmla="*/ 6905 h 2283"/>
                  <a:gd name="T3" fmla="*/ 0 w 6946"/>
                  <a:gd name="T4" fmla="+- 0 6941 6905"/>
                  <a:gd name="T5" fmla="*/ 6941 h 2283"/>
                  <a:gd name="T6" fmla="*/ 71 w 6946"/>
                  <a:gd name="T7" fmla="+- 0 6961 6905"/>
                  <a:gd name="T8" fmla="*/ 6961 h 2283"/>
                  <a:gd name="T9" fmla="*/ 792 w 6946"/>
                  <a:gd name="T10" fmla="+- 0 7165 6905"/>
                  <a:gd name="T11" fmla="*/ 7165 h 2283"/>
                  <a:gd name="T12" fmla="*/ 1516 w 6946"/>
                  <a:gd name="T13" fmla="+- 0 7378 6905"/>
                  <a:gd name="T14" fmla="*/ 7378 h 2283"/>
                  <a:gd name="T15" fmla="*/ 2247 w 6946"/>
                  <a:gd name="T16" fmla="+- 0 7601 6905"/>
                  <a:gd name="T17" fmla="*/ 7601 h 2283"/>
                  <a:gd name="T18" fmla="*/ 3741 w 6946"/>
                  <a:gd name="T19" fmla="+- 0 8079 6905"/>
                  <a:gd name="T20" fmla="*/ 8079 h 2283"/>
                  <a:gd name="T21" fmla="*/ 5295 w 6946"/>
                  <a:gd name="T22" fmla="+- 0 8606 6905"/>
                  <a:gd name="T23" fmla="*/ 8606 h 2283"/>
                  <a:gd name="T24" fmla="*/ 6934 w 6946"/>
                  <a:gd name="T25" fmla="+- 0 9188 6905"/>
                  <a:gd name="T26" fmla="*/ 9188 h 2283"/>
                  <a:gd name="T27" fmla="*/ 6946 w 6946"/>
                  <a:gd name="T28" fmla="+- 0 9155 6905"/>
                  <a:gd name="T29" fmla="*/ 9155 h 2283"/>
                  <a:gd name="T30" fmla="*/ 5307 w 6946"/>
                  <a:gd name="T31" fmla="+- 0 8573 6905"/>
                  <a:gd name="T32" fmla="*/ 8573 h 2283"/>
                  <a:gd name="T33" fmla="*/ 3752 w 6946"/>
                  <a:gd name="T34" fmla="+- 0 8046 6905"/>
                  <a:gd name="T35" fmla="*/ 8046 h 2283"/>
                  <a:gd name="T36" fmla="*/ 2258 w 6946"/>
                  <a:gd name="T37" fmla="+- 0 7567 6905"/>
                  <a:gd name="T38" fmla="*/ 7567 h 2283"/>
                  <a:gd name="T39" fmla="*/ 1526 w 6946"/>
                  <a:gd name="T40" fmla="+- 0 7344 6905"/>
                  <a:gd name="T41" fmla="*/ 7344 h 2283"/>
                  <a:gd name="T42" fmla="*/ 802 w 6946"/>
                  <a:gd name="T43" fmla="+- 0 7131 6905"/>
                  <a:gd name="T44" fmla="*/ 7131 h 2283"/>
                  <a:gd name="T45" fmla="*/ 81 w 6946"/>
                  <a:gd name="T46" fmla="+- 0 6927 6905"/>
                  <a:gd name="T47" fmla="*/ 6927 h 2283"/>
                  <a:gd name="T48" fmla="*/ 0 w 6946"/>
                  <a:gd name="T49" fmla="+- 0 6905 6905"/>
                  <a:gd name="T50" fmla="*/ 6905 h 228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Lst>
                <a:rect l="0" t="0" r="r" b="b"/>
                <a:pathLst>
                  <a:path w="6946" h="2283">
                    <a:moveTo>
                      <a:pt x="0" y="0"/>
                    </a:moveTo>
                    <a:lnTo>
                      <a:pt x="0" y="36"/>
                    </a:lnTo>
                    <a:lnTo>
                      <a:pt x="71" y="56"/>
                    </a:lnTo>
                    <a:lnTo>
                      <a:pt x="792" y="260"/>
                    </a:lnTo>
                    <a:lnTo>
                      <a:pt x="1516" y="473"/>
                    </a:lnTo>
                    <a:lnTo>
                      <a:pt x="2247" y="696"/>
                    </a:lnTo>
                    <a:lnTo>
                      <a:pt x="3741" y="1174"/>
                    </a:lnTo>
                    <a:lnTo>
                      <a:pt x="5295" y="1701"/>
                    </a:lnTo>
                    <a:lnTo>
                      <a:pt x="6934" y="2283"/>
                    </a:lnTo>
                    <a:lnTo>
                      <a:pt x="6946" y="2250"/>
                    </a:lnTo>
                    <a:lnTo>
                      <a:pt x="5307" y="1668"/>
                    </a:lnTo>
                    <a:lnTo>
                      <a:pt x="3752" y="1141"/>
                    </a:lnTo>
                    <a:lnTo>
                      <a:pt x="2258" y="662"/>
                    </a:lnTo>
                    <a:lnTo>
                      <a:pt x="1526" y="439"/>
                    </a:lnTo>
                    <a:lnTo>
                      <a:pt x="802" y="226"/>
                    </a:lnTo>
                    <a:lnTo>
                      <a:pt x="81" y="22"/>
                    </a:lnTo>
                    <a:lnTo>
                      <a:pt x="0"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0" name="Group 39"/>
            <p:cNvGrpSpPr>
              <a:grpSpLocks/>
            </p:cNvGrpSpPr>
            <p:nvPr userDrawn="1"/>
          </p:nvGrpSpPr>
          <p:grpSpPr bwMode="auto">
            <a:xfrm>
              <a:off x="0" y="7359"/>
              <a:ext cx="6941" cy="1817"/>
              <a:chOff x="0" y="7359"/>
              <a:chExt cx="6941" cy="1817"/>
            </a:xfrm>
          </p:grpSpPr>
          <p:sp>
            <p:nvSpPr>
              <p:cNvPr id="112" name="Freeform 111"/>
              <p:cNvSpPr>
                <a:spLocks/>
              </p:cNvSpPr>
              <p:nvPr userDrawn="1"/>
            </p:nvSpPr>
            <p:spPr bwMode="auto">
              <a:xfrm>
                <a:off x="0" y="7361"/>
                <a:ext cx="6941" cy="1817"/>
              </a:xfrm>
              <a:custGeom>
                <a:avLst/>
                <a:gdLst>
                  <a:gd name="T0" fmla="*/ 0 w 6941"/>
                  <a:gd name="T1" fmla="+- 0 7359 7359"/>
                  <a:gd name="T2" fmla="*/ 7359 h 1817"/>
                  <a:gd name="T3" fmla="*/ 0 w 6941"/>
                  <a:gd name="T4" fmla="+- 0 7368 7359"/>
                  <a:gd name="T5" fmla="*/ 7368 h 1817"/>
                  <a:gd name="T6" fmla="*/ 134 w 6941"/>
                  <a:gd name="T7" fmla="+- 0 7385 7359"/>
                  <a:gd name="T8" fmla="*/ 7385 h 1817"/>
                  <a:gd name="T9" fmla="*/ 629 w 6941"/>
                  <a:gd name="T10" fmla="+- 0 7459 7359"/>
                  <a:gd name="T11" fmla="*/ 7459 h 1817"/>
                  <a:gd name="T12" fmla="*/ 1125 w 6941"/>
                  <a:gd name="T13" fmla="+- 0 7543 7359"/>
                  <a:gd name="T14" fmla="*/ 7543 h 1817"/>
                  <a:gd name="T15" fmla="*/ 1624 w 6941"/>
                  <a:gd name="T16" fmla="+- 0 7638 7359"/>
                  <a:gd name="T17" fmla="*/ 7638 h 1817"/>
                  <a:gd name="T18" fmla="*/ 2125 w 6941"/>
                  <a:gd name="T19" fmla="+- 0 7743 7359"/>
                  <a:gd name="T20" fmla="*/ 7743 h 1817"/>
                  <a:gd name="T21" fmla="*/ 2631 w 6941"/>
                  <a:gd name="T22" fmla="+- 0 7859 7359"/>
                  <a:gd name="T23" fmla="*/ 7859 h 1817"/>
                  <a:gd name="T24" fmla="*/ 3142 w 6941"/>
                  <a:gd name="T25" fmla="+- 0 7985 7359"/>
                  <a:gd name="T26" fmla="*/ 7985 h 1817"/>
                  <a:gd name="T27" fmla="*/ 3659 w 6941"/>
                  <a:gd name="T28" fmla="+- 0 8122 7359"/>
                  <a:gd name="T29" fmla="*/ 8122 h 1817"/>
                  <a:gd name="T30" fmla="*/ 4183 w 6941"/>
                  <a:gd name="T31" fmla="+- 0 8270 7359"/>
                  <a:gd name="T32" fmla="*/ 8270 h 1817"/>
                  <a:gd name="T33" fmla="*/ 4715 w 6941"/>
                  <a:gd name="T34" fmla="+- 0 8429 7359"/>
                  <a:gd name="T35" fmla="*/ 8429 h 1817"/>
                  <a:gd name="T36" fmla="*/ 5255 w 6941"/>
                  <a:gd name="T37" fmla="+- 0 8599 7359"/>
                  <a:gd name="T38" fmla="*/ 8599 h 1817"/>
                  <a:gd name="T39" fmla="*/ 5805 w 6941"/>
                  <a:gd name="T40" fmla="+- 0 8780 7359"/>
                  <a:gd name="T41" fmla="*/ 8780 h 1817"/>
                  <a:gd name="T42" fmla="*/ 6366 w 6941"/>
                  <a:gd name="T43" fmla="+- 0 8972 7359"/>
                  <a:gd name="T44" fmla="*/ 8972 h 1817"/>
                  <a:gd name="T45" fmla="*/ 6938 w 6941"/>
                  <a:gd name="T46" fmla="+- 0 9176 7359"/>
                  <a:gd name="T47" fmla="*/ 9176 h 1817"/>
                  <a:gd name="T48" fmla="*/ 6941 w 6941"/>
                  <a:gd name="T49" fmla="+- 0 9168 7359"/>
                  <a:gd name="T50" fmla="*/ 9168 h 1817"/>
                  <a:gd name="T51" fmla="*/ 6369 w 6941"/>
                  <a:gd name="T52" fmla="+- 0 8964 7359"/>
                  <a:gd name="T53" fmla="*/ 8964 h 1817"/>
                  <a:gd name="T54" fmla="*/ 5808 w 6941"/>
                  <a:gd name="T55" fmla="+- 0 8771 7359"/>
                  <a:gd name="T56" fmla="*/ 8771 h 1817"/>
                  <a:gd name="T57" fmla="*/ 5258 w 6941"/>
                  <a:gd name="T58" fmla="+- 0 8590 7359"/>
                  <a:gd name="T59" fmla="*/ 8590 h 1817"/>
                  <a:gd name="T60" fmla="*/ 4717 w 6941"/>
                  <a:gd name="T61" fmla="+- 0 8420 7359"/>
                  <a:gd name="T62" fmla="*/ 8420 h 1817"/>
                  <a:gd name="T63" fmla="*/ 4185 w 6941"/>
                  <a:gd name="T64" fmla="+- 0 8261 7359"/>
                  <a:gd name="T65" fmla="*/ 8261 h 1817"/>
                  <a:gd name="T66" fmla="*/ 3661 w 6941"/>
                  <a:gd name="T67" fmla="+- 0 8113 7359"/>
                  <a:gd name="T68" fmla="*/ 8113 h 1817"/>
                  <a:gd name="T69" fmla="*/ 3144 w 6941"/>
                  <a:gd name="T70" fmla="+- 0 7976 7359"/>
                  <a:gd name="T71" fmla="*/ 7976 h 1817"/>
                  <a:gd name="T72" fmla="*/ 2633 w 6941"/>
                  <a:gd name="T73" fmla="+- 0 7850 7359"/>
                  <a:gd name="T74" fmla="*/ 7850 h 1817"/>
                  <a:gd name="T75" fmla="*/ 2127 w 6941"/>
                  <a:gd name="T76" fmla="+- 0 7734 7359"/>
                  <a:gd name="T77" fmla="*/ 7734 h 1817"/>
                  <a:gd name="T78" fmla="*/ 1625 w 6941"/>
                  <a:gd name="T79" fmla="+- 0 7629 7359"/>
                  <a:gd name="T80" fmla="*/ 7629 h 1817"/>
                  <a:gd name="T81" fmla="*/ 1127 w 6941"/>
                  <a:gd name="T82" fmla="+- 0 7535 7359"/>
                  <a:gd name="T83" fmla="*/ 7535 h 1817"/>
                  <a:gd name="T84" fmla="*/ 630 w 6941"/>
                  <a:gd name="T85" fmla="+- 0 7451 7359"/>
                  <a:gd name="T86" fmla="*/ 7451 h 1817"/>
                  <a:gd name="T87" fmla="*/ 135 w 6941"/>
                  <a:gd name="T88" fmla="+- 0 7377 7359"/>
                  <a:gd name="T89" fmla="*/ 7377 h 1817"/>
                  <a:gd name="T90" fmla="*/ 0 w 6941"/>
                  <a:gd name="T91" fmla="+- 0 7359 7359"/>
                  <a:gd name="T92" fmla="*/ 7359 h 181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Lst>
                <a:rect l="0" t="0" r="r" b="b"/>
                <a:pathLst>
                  <a:path w="6941" h="1817">
                    <a:moveTo>
                      <a:pt x="0" y="0"/>
                    </a:moveTo>
                    <a:lnTo>
                      <a:pt x="0" y="9"/>
                    </a:lnTo>
                    <a:lnTo>
                      <a:pt x="134" y="26"/>
                    </a:lnTo>
                    <a:lnTo>
                      <a:pt x="629" y="100"/>
                    </a:lnTo>
                    <a:lnTo>
                      <a:pt x="1125" y="184"/>
                    </a:lnTo>
                    <a:lnTo>
                      <a:pt x="1624" y="279"/>
                    </a:lnTo>
                    <a:lnTo>
                      <a:pt x="2125" y="384"/>
                    </a:lnTo>
                    <a:lnTo>
                      <a:pt x="2631" y="500"/>
                    </a:lnTo>
                    <a:lnTo>
                      <a:pt x="3142" y="626"/>
                    </a:lnTo>
                    <a:lnTo>
                      <a:pt x="3659" y="763"/>
                    </a:lnTo>
                    <a:lnTo>
                      <a:pt x="4183" y="911"/>
                    </a:lnTo>
                    <a:lnTo>
                      <a:pt x="4715" y="1070"/>
                    </a:lnTo>
                    <a:lnTo>
                      <a:pt x="5255" y="1240"/>
                    </a:lnTo>
                    <a:lnTo>
                      <a:pt x="5805" y="1421"/>
                    </a:lnTo>
                    <a:lnTo>
                      <a:pt x="6366" y="1613"/>
                    </a:lnTo>
                    <a:lnTo>
                      <a:pt x="6938" y="1817"/>
                    </a:lnTo>
                    <a:lnTo>
                      <a:pt x="6941" y="1809"/>
                    </a:lnTo>
                    <a:lnTo>
                      <a:pt x="6369" y="1605"/>
                    </a:lnTo>
                    <a:lnTo>
                      <a:pt x="5808" y="1412"/>
                    </a:lnTo>
                    <a:lnTo>
                      <a:pt x="5258" y="1231"/>
                    </a:lnTo>
                    <a:lnTo>
                      <a:pt x="4717" y="1061"/>
                    </a:lnTo>
                    <a:lnTo>
                      <a:pt x="4185" y="902"/>
                    </a:lnTo>
                    <a:lnTo>
                      <a:pt x="3661" y="754"/>
                    </a:lnTo>
                    <a:lnTo>
                      <a:pt x="3144" y="617"/>
                    </a:lnTo>
                    <a:lnTo>
                      <a:pt x="2633" y="491"/>
                    </a:lnTo>
                    <a:lnTo>
                      <a:pt x="2127" y="375"/>
                    </a:lnTo>
                    <a:lnTo>
                      <a:pt x="1625" y="270"/>
                    </a:lnTo>
                    <a:lnTo>
                      <a:pt x="1127" y="176"/>
                    </a:lnTo>
                    <a:lnTo>
                      <a:pt x="630" y="92"/>
                    </a:lnTo>
                    <a:lnTo>
                      <a:pt x="135" y="18"/>
                    </a:lnTo>
                    <a:lnTo>
                      <a:pt x="0"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1" name="Group 40"/>
            <p:cNvGrpSpPr>
              <a:grpSpLocks/>
            </p:cNvGrpSpPr>
            <p:nvPr userDrawn="1"/>
          </p:nvGrpSpPr>
          <p:grpSpPr bwMode="auto">
            <a:xfrm>
              <a:off x="0" y="7643"/>
              <a:ext cx="6943" cy="1537"/>
              <a:chOff x="0" y="7643"/>
              <a:chExt cx="6943" cy="1537"/>
            </a:xfrm>
          </p:grpSpPr>
          <p:sp>
            <p:nvSpPr>
              <p:cNvPr id="111" name="Freeform 110"/>
              <p:cNvSpPr>
                <a:spLocks/>
              </p:cNvSpPr>
              <p:nvPr userDrawn="1"/>
            </p:nvSpPr>
            <p:spPr bwMode="auto">
              <a:xfrm>
                <a:off x="0" y="7645"/>
                <a:ext cx="6944" cy="1537"/>
              </a:xfrm>
              <a:custGeom>
                <a:avLst/>
                <a:gdLst>
                  <a:gd name="T0" fmla="*/ 0 w 6943"/>
                  <a:gd name="T1" fmla="+- 0 7643 7643"/>
                  <a:gd name="T2" fmla="*/ 7643 h 1537"/>
                  <a:gd name="T3" fmla="*/ 0 w 6943"/>
                  <a:gd name="T4" fmla="+- 0 7661 7643"/>
                  <a:gd name="T5" fmla="*/ 7661 h 1537"/>
                  <a:gd name="T6" fmla="*/ 126 w 6943"/>
                  <a:gd name="T7" fmla="+- 0 7665 7643"/>
                  <a:gd name="T8" fmla="*/ 7665 h 1537"/>
                  <a:gd name="T9" fmla="*/ 479 w 6943"/>
                  <a:gd name="T10" fmla="+- 0 7684 7643"/>
                  <a:gd name="T11" fmla="*/ 7684 h 1537"/>
                  <a:gd name="T12" fmla="*/ 834 w 6943"/>
                  <a:gd name="T13" fmla="+- 0 7711 7643"/>
                  <a:gd name="T14" fmla="*/ 7711 h 1537"/>
                  <a:gd name="T15" fmla="*/ 1189 w 6943"/>
                  <a:gd name="T16" fmla="+- 0 7745 7643"/>
                  <a:gd name="T17" fmla="*/ 7745 h 1537"/>
                  <a:gd name="T18" fmla="*/ 1547 w 6943"/>
                  <a:gd name="T19" fmla="+- 0 7787 7643"/>
                  <a:gd name="T20" fmla="*/ 7787 h 1537"/>
                  <a:gd name="T21" fmla="*/ 1907 w 6943"/>
                  <a:gd name="T22" fmla="+- 0 7837 7643"/>
                  <a:gd name="T23" fmla="*/ 7837 h 1537"/>
                  <a:gd name="T24" fmla="*/ 2269 w 6943"/>
                  <a:gd name="T25" fmla="+- 0 7894 7643"/>
                  <a:gd name="T26" fmla="*/ 7894 h 1537"/>
                  <a:gd name="T27" fmla="*/ 2634 w 6943"/>
                  <a:gd name="T28" fmla="+- 0 7959 7643"/>
                  <a:gd name="T29" fmla="*/ 7959 h 1537"/>
                  <a:gd name="T30" fmla="*/ 3002 w 6943"/>
                  <a:gd name="T31" fmla="+- 0 8032 7643"/>
                  <a:gd name="T32" fmla="*/ 8032 h 1537"/>
                  <a:gd name="T33" fmla="*/ 3374 w 6943"/>
                  <a:gd name="T34" fmla="+- 0 8112 7643"/>
                  <a:gd name="T35" fmla="*/ 8112 h 1537"/>
                  <a:gd name="T36" fmla="*/ 3750 w 6943"/>
                  <a:gd name="T37" fmla="+- 0 8200 7643"/>
                  <a:gd name="T38" fmla="*/ 8200 h 1537"/>
                  <a:gd name="T39" fmla="*/ 4130 w 6943"/>
                  <a:gd name="T40" fmla="+- 0 8296 7643"/>
                  <a:gd name="T41" fmla="*/ 8296 h 1537"/>
                  <a:gd name="T42" fmla="*/ 4514 w 6943"/>
                  <a:gd name="T43" fmla="+- 0 8399 7643"/>
                  <a:gd name="T44" fmla="*/ 8399 h 1537"/>
                  <a:gd name="T45" fmla="*/ 4903 w 6943"/>
                  <a:gd name="T46" fmla="+- 0 8510 7643"/>
                  <a:gd name="T47" fmla="*/ 8510 h 1537"/>
                  <a:gd name="T48" fmla="*/ 5298 w 6943"/>
                  <a:gd name="T49" fmla="+- 0 8629 7643"/>
                  <a:gd name="T50" fmla="*/ 8629 h 1537"/>
                  <a:gd name="T51" fmla="*/ 5699 w 6943"/>
                  <a:gd name="T52" fmla="+- 0 8755 7643"/>
                  <a:gd name="T53" fmla="*/ 8755 h 1537"/>
                  <a:gd name="T54" fmla="*/ 6105 w 6943"/>
                  <a:gd name="T55" fmla="+- 0 8889 7643"/>
                  <a:gd name="T56" fmla="*/ 8889 h 1537"/>
                  <a:gd name="T57" fmla="*/ 6518 w 6943"/>
                  <a:gd name="T58" fmla="+- 0 9031 7643"/>
                  <a:gd name="T59" fmla="*/ 9031 h 1537"/>
                  <a:gd name="T60" fmla="*/ 6937 w 6943"/>
                  <a:gd name="T61" fmla="+- 0 9180 7643"/>
                  <a:gd name="T62" fmla="*/ 9180 h 1537"/>
                  <a:gd name="T63" fmla="*/ 6943 w 6943"/>
                  <a:gd name="T64" fmla="+- 0 9163 7643"/>
                  <a:gd name="T65" fmla="*/ 9163 h 1537"/>
                  <a:gd name="T66" fmla="*/ 6523 w 6943"/>
                  <a:gd name="T67" fmla="+- 0 9014 7643"/>
                  <a:gd name="T68" fmla="*/ 9014 h 1537"/>
                  <a:gd name="T69" fmla="*/ 6110 w 6943"/>
                  <a:gd name="T70" fmla="+- 0 8872 7643"/>
                  <a:gd name="T71" fmla="*/ 8872 h 1537"/>
                  <a:gd name="T72" fmla="*/ 5704 w 6943"/>
                  <a:gd name="T73" fmla="+- 0 8738 7643"/>
                  <a:gd name="T74" fmla="*/ 8738 h 1537"/>
                  <a:gd name="T75" fmla="*/ 5303 w 6943"/>
                  <a:gd name="T76" fmla="+- 0 8612 7643"/>
                  <a:gd name="T77" fmla="*/ 8612 h 1537"/>
                  <a:gd name="T78" fmla="*/ 4908 w 6943"/>
                  <a:gd name="T79" fmla="+- 0 8493 7643"/>
                  <a:gd name="T80" fmla="*/ 8493 h 1537"/>
                  <a:gd name="T81" fmla="*/ 4519 w 6943"/>
                  <a:gd name="T82" fmla="+- 0 8382 7643"/>
                  <a:gd name="T83" fmla="*/ 8382 h 1537"/>
                  <a:gd name="T84" fmla="*/ 4134 w 6943"/>
                  <a:gd name="T85" fmla="+- 0 8279 7643"/>
                  <a:gd name="T86" fmla="*/ 8279 h 1537"/>
                  <a:gd name="T87" fmla="*/ 3754 w 6943"/>
                  <a:gd name="T88" fmla="+- 0 8183 7643"/>
                  <a:gd name="T89" fmla="*/ 8183 h 1537"/>
                  <a:gd name="T90" fmla="*/ 3378 w 6943"/>
                  <a:gd name="T91" fmla="+- 0 8095 7643"/>
                  <a:gd name="T92" fmla="*/ 8095 h 1537"/>
                  <a:gd name="T93" fmla="*/ 3006 w 6943"/>
                  <a:gd name="T94" fmla="+- 0 8015 7643"/>
                  <a:gd name="T95" fmla="*/ 8015 h 1537"/>
                  <a:gd name="T96" fmla="*/ 2637 w 6943"/>
                  <a:gd name="T97" fmla="+- 0 7942 7643"/>
                  <a:gd name="T98" fmla="*/ 7942 h 1537"/>
                  <a:gd name="T99" fmla="*/ 2272 w 6943"/>
                  <a:gd name="T100" fmla="+- 0 7877 7643"/>
                  <a:gd name="T101" fmla="*/ 7877 h 1537"/>
                  <a:gd name="T102" fmla="*/ 1909 w 6943"/>
                  <a:gd name="T103" fmla="+- 0 7819 7643"/>
                  <a:gd name="T104" fmla="*/ 7819 h 1537"/>
                  <a:gd name="T105" fmla="*/ 1549 w 6943"/>
                  <a:gd name="T106" fmla="+- 0 7770 7643"/>
                  <a:gd name="T107" fmla="*/ 7770 h 1537"/>
                  <a:gd name="T108" fmla="*/ 1191 w 6943"/>
                  <a:gd name="T109" fmla="+- 0 7728 7643"/>
                  <a:gd name="T110" fmla="*/ 7728 h 1537"/>
                  <a:gd name="T111" fmla="*/ 835 w 6943"/>
                  <a:gd name="T112" fmla="+- 0 7693 7643"/>
                  <a:gd name="T113" fmla="*/ 7693 h 1537"/>
                  <a:gd name="T114" fmla="*/ 480 w 6943"/>
                  <a:gd name="T115" fmla="+- 0 7666 7643"/>
                  <a:gd name="T116" fmla="*/ 7666 h 1537"/>
                  <a:gd name="T117" fmla="*/ 126 w 6943"/>
                  <a:gd name="T118" fmla="+- 0 7647 7643"/>
                  <a:gd name="T119" fmla="*/ 7647 h 1537"/>
                  <a:gd name="T120" fmla="*/ 0 w 6943"/>
                  <a:gd name="T121" fmla="+- 0 7643 7643"/>
                  <a:gd name="T122" fmla="*/ 7643 h 153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Lst>
                <a:rect l="0" t="0" r="r" b="b"/>
                <a:pathLst>
                  <a:path w="6943" h="1537">
                    <a:moveTo>
                      <a:pt x="0" y="0"/>
                    </a:moveTo>
                    <a:lnTo>
                      <a:pt x="0" y="18"/>
                    </a:lnTo>
                    <a:lnTo>
                      <a:pt x="126" y="22"/>
                    </a:lnTo>
                    <a:lnTo>
                      <a:pt x="479" y="41"/>
                    </a:lnTo>
                    <a:lnTo>
                      <a:pt x="834" y="68"/>
                    </a:lnTo>
                    <a:lnTo>
                      <a:pt x="1189" y="102"/>
                    </a:lnTo>
                    <a:lnTo>
                      <a:pt x="1547" y="144"/>
                    </a:lnTo>
                    <a:lnTo>
                      <a:pt x="1907" y="194"/>
                    </a:lnTo>
                    <a:lnTo>
                      <a:pt x="2269" y="251"/>
                    </a:lnTo>
                    <a:lnTo>
                      <a:pt x="2634" y="316"/>
                    </a:lnTo>
                    <a:lnTo>
                      <a:pt x="3002" y="389"/>
                    </a:lnTo>
                    <a:lnTo>
                      <a:pt x="3374" y="469"/>
                    </a:lnTo>
                    <a:lnTo>
                      <a:pt x="3750" y="557"/>
                    </a:lnTo>
                    <a:lnTo>
                      <a:pt x="4130" y="653"/>
                    </a:lnTo>
                    <a:lnTo>
                      <a:pt x="4514" y="756"/>
                    </a:lnTo>
                    <a:lnTo>
                      <a:pt x="4903" y="867"/>
                    </a:lnTo>
                    <a:lnTo>
                      <a:pt x="5298" y="986"/>
                    </a:lnTo>
                    <a:lnTo>
                      <a:pt x="5699" y="1112"/>
                    </a:lnTo>
                    <a:lnTo>
                      <a:pt x="6105" y="1246"/>
                    </a:lnTo>
                    <a:lnTo>
                      <a:pt x="6518" y="1388"/>
                    </a:lnTo>
                    <a:lnTo>
                      <a:pt x="6937" y="1537"/>
                    </a:lnTo>
                    <a:lnTo>
                      <a:pt x="6943" y="1520"/>
                    </a:lnTo>
                    <a:lnTo>
                      <a:pt x="6523" y="1371"/>
                    </a:lnTo>
                    <a:lnTo>
                      <a:pt x="6110" y="1229"/>
                    </a:lnTo>
                    <a:lnTo>
                      <a:pt x="5704" y="1095"/>
                    </a:lnTo>
                    <a:lnTo>
                      <a:pt x="5303" y="969"/>
                    </a:lnTo>
                    <a:lnTo>
                      <a:pt x="4908" y="850"/>
                    </a:lnTo>
                    <a:lnTo>
                      <a:pt x="4519" y="739"/>
                    </a:lnTo>
                    <a:lnTo>
                      <a:pt x="4134" y="636"/>
                    </a:lnTo>
                    <a:lnTo>
                      <a:pt x="3754" y="540"/>
                    </a:lnTo>
                    <a:lnTo>
                      <a:pt x="3378" y="452"/>
                    </a:lnTo>
                    <a:lnTo>
                      <a:pt x="3006" y="372"/>
                    </a:lnTo>
                    <a:lnTo>
                      <a:pt x="2637" y="299"/>
                    </a:lnTo>
                    <a:lnTo>
                      <a:pt x="2272" y="234"/>
                    </a:lnTo>
                    <a:lnTo>
                      <a:pt x="1909" y="176"/>
                    </a:lnTo>
                    <a:lnTo>
                      <a:pt x="1549" y="127"/>
                    </a:lnTo>
                    <a:lnTo>
                      <a:pt x="1191" y="85"/>
                    </a:lnTo>
                    <a:lnTo>
                      <a:pt x="835" y="50"/>
                    </a:lnTo>
                    <a:lnTo>
                      <a:pt x="480" y="23"/>
                    </a:lnTo>
                    <a:lnTo>
                      <a:pt x="126" y="4"/>
                    </a:lnTo>
                    <a:lnTo>
                      <a:pt x="0"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2" name="Group 41"/>
            <p:cNvGrpSpPr>
              <a:grpSpLocks/>
            </p:cNvGrpSpPr>
            <p:nvPr userDrawn="1"/>
          </p:nvGrpSpPr>
          <p:grpSpPr bwMode="auto">
            <a:xfrm>
              <a:off x="0" y="7827"/>
              <a:ext cx="6941" cy="1349"/>
              <a:chOff x="0" y="7827"/>
              <a:chExt cx="6941" cy="1349"/>
            </a:xfrm>
          </p:grpSpPr>
          <p:sp>
            <p:nvSpPr>
              <p:cNvPr id="109" name="Freeform 108"/>
              <p:cNvSpPr>
                <a:spLocks/>
              </p:cNvSpPr>
              <p:nvPr userDrawn="1"/>
            </p:nvSpPr>
            <p:spPr bwMode="auto">
              <a:xfrm>
                <a:off x="0" y="7828"/>
                <a:ext cx="6941" cy="1350"/>
              </a:xfrm>
              <a:custGeom>
                <a:avLst/>
                <a:gdLst>
                  <a:gd name="T0" fmla="*/ 879 w 6941"/>
                  <a:gd name="T1" fmla="+- 0 7835 7827"/>
                  <a:gd name="T2" fmla="*/ 7835 h 1349"/>
                  <a:gd name="T3" fmla="*/ 419 w 6941"/>
                  <a:gd name="T4" fmla="+- 0 7835 7827"/>
                  <a:gd name="T5" fmla="*/ 7835 h 1349"/>
                  <a:gd name="T6" fmla="*/ 719 w 6941"/>
                  <a:gd name="T7" fmla="+- 0 7839 7827"/>
                  <a:gd name="T8" fmla="*/ 7839 h 1349"/>
                  <a:gd name="T9" fmla="*/ 1021 w 6941"/>
                  <a:gd name="T10" fmla="+- 0 7849 7827"/>
                  <a:gd name="T11" fmla="*/ 7849 h 1349"/>
                  <a:gd name="T12" fmla="*/ 1324 w 6941"/>
                  <a:gd name="T13" fmla="+- 0 7866 7827"/>
                  <a:gd name="T14" fmla="*/ 7866 h 1349"/>
                  <a:gd name="T15" fmla="*/ 1629 w 6941"/>
                  <a:gd name="T16" fmla="+- 0 7890 7827"/>
                  <a:gd name="T17" fmla="*/ 7890 h 1349"/>
                  <a:gd name="T18" fmla="*/ 1936 w 6941"/>
                  <a:gd name="T19" fmla="+- 0 7920 7827"/>
                  <a:gd name="T20" fmla="*/ 7920 h 1349"/>
                  <a:gd name="T21" fmla="*/ 2245 w 6941"/>
                  <a:gd name="T22" fmla="+- 0 7957 7827"/>
                  <a:gd name="T23" fmla="*/ 7957 h 1349"/>
                  <a:gd name="T24" fmla="*/ 2557 w 6941"/>
                  <a:gd name="T25" fmla="+- 0 8001 7827"/>
                  <a:gd name="T26" fmla="*/ 8001 h 1349"/>
                  <a:gd name="T27" fmla="*/ 2871 w 6941"/>
                  <a:gd name="T28" fmla="+- 0 8052 7827"/>
                  <a:gd name="T29" fmla="*/ 8052 h 1349"/>
                  <a:gd name="T30" fmla="*/ 3189 w 6941"/>
                  <a:gd name="T31" fmla="+- 0 8109 7827"/>
                  <a:gd name="T32" fmla="*/ 8109 h 1349"/>
                  <a:gd name="T33" fmla="*/ 3509 w 6941"/>
                  <a:gd name="T34" fmla="+- 0 8173 7827"/>
                  <a:gd name="T35" fmla="*/ 8173 h 1349"/>
                  <a:gd name="T36" fmla="*/ 3833 w 6941"/>
                  <a:gd name="T37" fmla="+- 0 8244 7827"/>
                  <a:gd name="T38" fmla="*/ 8244 h 1349"/>
                  <a:gd name="T39" fmla="*/ 4161 w 6941"/>
                  <a:gd name="T40" fmla="+- 0 8321 7827"/>
                  <a:gd name="T41" fmla="*/ 8321 h 1349"/>
                  <a:gd name="T42" fmla="*/ 4492 w 6941"/>
                  <a:gd name="T43" fmla="+- 0 8405 7827"/>
                  <a:gd name="T44" fmla="*/ 8405 h 1349"/>
                  <a:gd name="T45" fmla="*/ 4827 w 6941"/>
                  <a:gd name="T46" fmla="+- 0 8495 7827"/>
                  <a:gd name="T47" fmla="*/ 8495 h 1349"/>
                  <a:gd name="T48" fmla="*/ 5167 w 6941"/>
                  <a:gd name="T49" fmla="+- 0 8592 7827"/>
                  <a:gd name="T50" fmla="*/ 8592 h 1349"/>
                  <a:gd name="T51" fmla="*/ 5512 w 6941"/>
                  <a:gd name="T52" fmla="+- 0 8696 7827"/>
                  <a:gd name="T53" fmla="*/ 8696 h 1349"/>
                  <a:gd name="T54" fmla="*/ 5861 w 6941"/>
                  <a:gd name="T55" fmla="+- 0 8806 7827"/>
                  <a:gd name="T56" fmla="*/ 8806 h 1349"/>
                  <a:gd name="T57" fmla="*/ 6215 w 6941"/>
                  <a:gd name="T58" fmla="+- 0 8923 7827"/>
                  <a:gd name="T59" fmla="*/ 8923 h 1349"/>
                  <a:gd name="T60" fmla="*/ 6574 w 6941"/>
                  <a:gd name="T61" fmla="+- 0 9046 7827"/>
                  <a:gd name="T62" fmla="*/ 9046 h 1349"/>
                  <a:gd name="T63" fmla="*/ 6938 w 6941"/>
                  <a:gd name="T64" fmla="+- 0 9176 7827"/>
                  <a:gd name="T65" fmla="*/ 9176 h 1349"/>
                  <a:gd name="T66" fmla="*/ 6941 w 6941"/>
                  <a:gd name="T67" fmla="+- 0 9168 7827"/>
                  <a:gd name="T68" fmla="*/ 9168 h 1349"/>
                  <a:gd name="T69" fmla="*/ 6577 w 6941"/>
                  <a:gd name="T70" fmla="+- 0 9038 7827"/>
                  <a:gd name="T71" fmla="*/ 9038 h 1349"/>
                  <a:gd name="T72" fmla="*/ 6217 w 6941"/>
                  <a:gd name="T73" fmla="+- 0 8914 7827"/>
                  <a:gd name="T74" fmla="*/ 8914 h 1349"/>
                  <a:gd name="T75" fmla="*/ 5863 w 6941"/>
                  <a:gd name="T76" fmla="+- 0 8798 7827"/>
                  <a:gd name="T77" fmla="*/ 8798 h 1349"/>
                  <a:gd name="T78" fmla="*/ 5514 w 6941"/>
                  <a:gd name="T79" fmla="+- 0 8687 7827"/>
                  <a:gd name="T80" fmla="*/ 8687 h 1349"/>
                  <a:gd name="T81" fmla="*/ 5170 w 6941"/>
                  <a:gd name="T82" fmla="+- 0 8584 7827"/>
                  <a:gd name="T83" fmla="*/ 8584 h 1349"/>
                  <a:gd name="T84" fmla="*/ 4830 w 6941"/>
                  <a:gd name="T85" fmla="+- 0 8487 7827"/>
                  <a:gd name="T86" fmla="*/ 8487 h 1349"/>
                  <a:gd name="T87" fmla="*/ 4494 w 6941"/>
                  <a:gd name="T88" fmla="+- 0 8396 7827"/>
                  <a:gd name="T89" fmla="*/ 8396 h 1349"/>
                  <a:gd name="T90" fmla="*/ 4163 w 6941"/>
                  <a:gd name="T91" fmla="+- 0 8312 7827"/>
                  <a:gd name="T92" fmla="*/ 8312 h 1349"/>
                  <a:gd name="T93" fmla="*/ 3835 w 6941"/>
                  <a:gd name="T94" fmla="+- 0 8235 7827"/>
                  <a:gd name="T95" fmla="*/ 8235 h 1349"/>
                  <a:gd name="T96" fmla="*/ 3511 w 6941"/>
                  <a:gd name="T97" fmla="+- 0 8164 7827"/>
                  <a:gd name="T98" fmla="*/ 8164 h 1349"/>
                  <a:gd name="T99" fmla="*/ 3190 w 6941"/>
                  <a:gd name="T100" fmla="+- 0 8100 7827"/>
                  <a:gd name="T101" fmla="*/ 8100 h 1349"/>
                  <a:gd name="T102" fmla="*/ 2873 w 6941"/>
                  <a:gd name="T103" fmla="+- 0 8043 7827"/>
                  <a:gd name="T104" fmla="*/ 8043 h 1349"/>
                  <a:gd name="T105" fmla="*/ 2558 w 6941"/>
                  <a:gd name="T106" fmla="+- 0 7992 7827"/>
                  <a:gd name="T107" fmla="*/ 7992 h 1349"/>
                  <a:gd name="T108" fmla="*/ 2246 w 6941"/>
                  <a:gd name="T109" fmla="+- 0 7949 7827"/>
                  <a:gd name="T110" fmla="*/ 7949 h 1349"/>
                  <a:gd name="T111" fmla="*/ 1937 w 6941"/>
                  <a:gd name="T112" fmla="+- 0 7911 7827"/>
                  <a:gd name="T113" fmla="*/ 7911 h 1349"/>
                  <a:gd name="T114" fmla="*/ 1630 w 6941"/>
                  <a:gd name="T115" fmla="+- 0 7881 7827"/>
                  <a:gd name="T116" fmla="*/ 7881 h 1349"/>
                  <a:gd name="T117" fmla="*/ 1324 w 6941"/>
                  <a:gd name="T118" fmla="+- 0 7857 7827"/>
                  <a:gd name="T119" fmla="*/ 7857 h 1349"/>
                  <a:gd name="T120" fmla="*/ 1021 w 6941"/>
                  <a:gd name="T121" fmla="+- 0 7840 7827"/>
                  <a:gd name="T122" fmla="*/ 7840 h 1349"/>
                  <a:gd name="T123" fmla="*/ 879 w 6941"/>
                  <a:gd name="T124" fmla="+- 0 7835 7827"/>
                  <a:gd name="T125" fmla="*/ 7835 h 1349"/>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941" h="1349">
                    <a:moveTo>
                      <a:pt x="879" y="8"/>
                    </a:moveTo>
                    <a:lnTo>
                      <a:pt x="419" y="8"/>
                    </a:lnTo>
                    <a:lnTo>
                      <a:pt x="719" y="12"/>
                    </a:lnTo>
                    <a:lnTo>
                      <a:pt x="1021" y="22"/>
                    </a:lnTo>
                    <a:lnTo>
                      <a:pt x="1324" y="39"/>
                    </a:lnTo>
                    <a:lnTo>
                      <a:pt x="1629" y="63"/>
                    </a:lnTo>
                    <a:lnTo>
                      <a:pt x="1936" y="93"/>
                    </a:lnTo>
                    <a:lnTo>
                      <a:pt x="2245" y="130"/>
                    </a:lnTo>
                    <a:lnTo>
                      <a:pt x="2557" y="174"/>
                    </a:lnTo>
                    <a:lnTo>
                      <a:pt x="2871" y="225"/>
                    </a:lnTo>
                    <a:lnTo>
                      <a:pt x="3189" y="282"/>
                    </a:lnTo>
                    <a:lnTo>
                      <a:pt x="3509" y="346"/>
                    </a:lnTo>
                    <a:lnTo>
                      <a:pt x="3833" y="417"/>
                    </a:lnTo>
                    <a:lnTo>
                      <a:pt x="4161" y="494"/>
                    </a:lnTo>
                    <a:lnTo>
                      <a:pt x="4492" y="578"/>
                    </a:lnTo>
                    <a:lnTo>
                      <a:pt x="4827" y="668"/>
                    </a:lnTo>
                    <a:lnTo>
                      <a:pt x="5167" y="765"/>
                    </a:lnTo>
                    <a:lnTo>
                      <a:pt x="5512" y="869"/>
                    </a:lnTo>
                    <a:lnTo>
                      <a:pt x="5861" y="979"/>
                    </a:lnTo>
                    <a:lnTo>
                      <a:pt x="6215" y="1096"/>
                    </a:lnTo>
                    <a:lnTo>
                      <a:pt x="6574" y="1219"/>
                    </a:lnTo>
                    <a:lnTo>
                      <a:pt x="6938" y="1349"/>
                    </a:lnTo>
                    <a:lnTo>
                      <a:pt x="6941" y="1341"/>
                    </a:lnTo>
                    <a:lnTo>
                      <a:pt x="6577" y="1211"/>
                    </a:lnTo>
                    <a:lnTo>
                      <a:pt x="6217" y="1087"/>
                    </a:lnTo>
                    <a:lnTo>
                      <a:pt x="5863" y="971"/>
                    </a:lnTo>
                    <a:lnTo>
                      <a:pt x="5514" y="860"/>
                    </a:lnTo>
                    <a:lnTo>
                      <a:pt x="5170" y="757"/>
                    </a:lnTo>
                    <a:lnTo>
                      <a:pt x="4830" y="660"/>
                    </a:lnTo>
                    <a:lnTo>
                      <a:pt x="4494" y="569"/>
                    </a:lnTo>
                    <a:lnTo>
                      <a:pt x="4163" y="485"/>
                    </a:lnTo>
                    <a:lnTo>
                      <a:pt x="3835" y="408"/>
                    </a:lnTo>
                    <a:lnTo>
                      <a:pt x="3511" y="337"/>
                    </a:lnTo>
                    <a:lnTo>
                      <a:pt x="3190" y="273"/>
                    </a:lnTo>
                    <a:lnTo>
                      <a:pt x="2873" y="216"/>
                    </a:lnTo>
                    <a:lnTo>
                      <a:pt x="2558" y="165"/>
                    </a:lnTo>
                    <a:lnTo>
                      <a:pt x="2246" y="122"/>
                    </a:lnTo>
                    <a:lnTo>
                      <a:pt x="1937" y="84"/>
                    </a:lnTo>
                    <a:lnTo>
                      <a:pt x="1630" y="54"/>
                    </a:lnTo>
                    <a:lnTo>
                      <a:pt x="1324" y="30"/>
                    </a:lnTo>
                    <a:lnTo>
                      <a:pt x="1021" y="13"/>
                    </a:lnTo>
                    <a:lnTo>
                      <a:pt x="879" y="8"/>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10" name="Freeform 109"/>
              <p:cNvSpPr>
                <a:spLocks/>
              </p:cNvSpPr>
              <p:nvPr userDrawn="1"/>
            </p:nvSpPr>
            <p:spPr bwMode="auto">
              <a:xfrm>
                <a:off x="0" y="7828"/>
                <a:ext cx="6941" cy="1350"/>
              </a:xfrm>
              <a:custGeom>
                <a:avLst/>
                <a:gdLst>
                  <a:gd name="T0" fmla="*/ 419 w 6941"/>
                  <a:gd name="T1" fmla="+- 0 7827 7827"/>
                  <a:gd name="T2" fmla="*/ 7827 h 1349"/>
                  <a:gd name="T3" fmla="*/ 31 w 6941"/>
                  <a:gd name="T4" fmla="+- 0 7832 7827"/>
                  <a:gd name="T5" fmla="*/ 7832 h 1349"/>
                  <a:gd name="T6" fmla="*/ 0 w 6941"/>
                  <a:gd name="T7" fmla="+- 0 7834 7827"/>
                  <a:gd name="T8" fmla="*/ 7834 h 1349"/>
                  <a:gd name="T9" fmla="*/ 0 w 6941"/>
                  <a:gd name="T10" fmla="+- 0 7842 7827"/>
                  <a:gd name="T11" fmla="*/ 7842 h 1349"/>
                  <a:gd name="T12" fmla="*/ 31 w 6941"/>
                  <a:gd name="T13" fmla="+- 0 7841 7827"/>
                  <a:gd name="T14" fmla="*/ 7841 h 1349"/>
                  <a:gd name="T15" fmla="*/ 419 w 6941"/>
                  <a:gd name="T16" fmla="+- 0 7835 7827"/>
                  <a:gd name="T17" fmla="*/ 7835 h 1349"/>
                  <a:gd name="T18" fmla="*/ 879 w 6941"/>
                  <a:gd name="T19" fmla="+- 0 7835 7827"/>
                  <a:gd name="T20" fmla="*/ 7835 h 1349"/>
                  <a:gd name="T21" fmla="*/ 719 w 6941"/>
                  <a:gd name="T22" fmla="+- 0 7830 7827"/>
                  <a:gd name="T23" fmla="*/ 7830 h 1349"/>
                  <a:gd name="T24" fmla="*/ 419 w 6941"/>
                  <a:gd name="T25" fmla="+- 0 7827 7827"/>
                  <a:gd name="T26" fmla="*/ 7827 h 1349"/>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Lst>
                <a:rect l="0" t="0" r="r" b="b"/>
                <a:pathLst>
                  <a:path w="6941" h="1349">
                    <a:moveTo>
                      <a:pt x="419" y="0"/>
                    </a:moveTo>
                    <a:lnTo>
                      <a:pt x="31" y="5"/>
                    </a:lnTo>
                    <a:lnTo>
                      <a:pt x="0" y="7"/>
                    </a:lnTo>
                    <a:lnTo>
                      <a:pt x="0" y="15"/>
                    </a:lnTo>
                    <a:lnTo>
                      <a:pt x="31" y="14"/>
                    </a:lnTo>
                    <a:lnTo>
                      <a:pt x="419" y="8"/>
                    </a:lnTo>
                    <a:lnTo>
                      <a:pt x="879" y="8"/>
                    </a:lnTo>
                    <a:lnTo>
                      <a:pt x="719" y="3"/>
                    </a:lnTo>
                    <a:lnTo>
                      <a:pt x="419"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3" name="Group 42"/>
            <p:cNvGrpSpPr>
              <a:grpSpLocks/>
            </p:cNvGrpSpPr>
            <p:nvPr userDrawn="1"/>
          </p:nvGrpSpPr>
          <p:grpSpPr bwMode="auto">
            <a:xfrm>
              <a:off x="0" y="7951"/>
              <a:ext cx="6941" cy="1224"/>
              <a:chOff x="0" y="7951"/>
              <a:chExt cx="6941" cy="1224"/>
            </a:xfrm>
          </p:grpSpPr>
          <p:sp>
            <p:nvSpPr>
              <p:cNvPr id="107" name="Freeform 106"/>
              <p:cNvSpPr>
                <a:spLocks/>
              </p:cNvSpPr>
              <p:nvPr userDrawn="1"/>
            </p:nvSpPr>
            <p:spPr bwMode="auto">
              <a:xfrm>
                <a:off x="0" y="7952"/>
                <a:ext cx="6941" cy="1222"/>
              </a:xfrm>
              <a:custGeom>
                <a:avLst/>
                <a:gdLst>
                  <a:gd name="T0" fmla="*/ 1500 w 6941"/>
                  <a:gd name="T1" fmla="+- 0 7960 7951"/>
                  <a:gd name="T2" fmla="*/ 7960 h 1224"/>
                  <a:gd name="T3" fmla="*/ 1069 w 6941"/>
                  <a:gd name="T4" fmla="+- 0 7960 7951"/>
                  <a:gd name="T5" fmla="*/ 7960 h 1224"/>
                  <a:gd name="T6" fmla="*/ 1336 w 6941"/>
                  <a:gd name="T7" fmla="+- 0 7963 7951"/>
                  <a:gd name="T8" fmla="*/ 7963 h 1224"/>
                  <a:gd name="T9" fmla="*/ 1604 w 6941"/>
                  <a:gd name="T10" fmla="+- 0 7973 7951"/>
                  <a:gd name="T11" fmla="*/ 7973 h 1224"/>
                  <a:gd name="T12" fmla="*/ 1875 w 6941"/>
                  <a:gd name="T13" fmla="+- 0 7988 7951"/>
                  <a:gd name="T14" fmla="*/ 7988 h 1224"/>
                  <a:gd name="T15" fmla="*/ 2147 w 6941"/>
                  <a:gd name="T16" fmla="+- 0 8010 7951"/>
                  <a:gd name="T17" fmla="*/ 8010 h 1224"/>
                  <a:gd name="T18" fmla="*/ 2422 w 6941"/>
                  <a:gd name="T19" fmla="+- 0 8037 7951"/>
                  <a:gd name="T20" fmla="*/ 8037 h 1224"/>
                  <a:gd name="T21" fmla="*/ 2700 w 6941"/>
                  <a:gd name="T22" fmla="+- 0 8071 7951"/>
                  <a:gd name="T23" fmla="*/ 8071 h 1224"/>
                  <a:gd name="T24" fmla="*/ 2980 w 6941"/>
                  <a:gd name="T25" fmla="+- 0 8111 7951"/>
                  <a:gd name="T26" fmla="*/ 8111 h 1224"/>
                  <a:gd name="T27" fmla="*/ 3263 w 6941"/>
                  <a:gd name="T28" fmla="+- 0 8157 7951"/>
                  <a:gd name="T29" fmla="*/ 8157 h 1224"/>
                  <a:gd name="T30" fmla="*/ 3549 w 6941"/>
                  <a:gd name="T31" fmla="+- 0 8209 7951"/>
                  <a:gd name="T32" fmla="*/ 8209 h 1224"/>
                  <a:gd name="T33" fmla="*/ 3838 w 6941"/>
                  <a:gd name="T34" fmla="+- 0 8268 7951"/>
                  <a:gd name="T35" fmla="*/ 8268 h 1224"/>
                  <a:gd name="T36" fmla="*/ 4131 w 6941"/>
                  <a:gd name="T37" fmla="+- 0 8332 7951"/>
                  <a:gd name="T38" fmla="*/ 8332 h 1224"/>
                  <a:gd name="T39" fmla="*/ 4427 w 6941"/>
                  <a:gd name="T40" fmla="+- 0 8402 7951"/>
                  <a:gd name="T41" fmla="*/ 8402 h 1224"/>
                  <a:gd name="T42" fmla="*/ 4726 w 6941"/>
                  <a:gd name="T43" fmla="+- 0 8478 7951"/>
                  <a:gd name="T44" fmla="*/ 8478 h 1224"/>
                  <a:gd name="T45" fmla="*/ 5030 w 6941"/>
                  <a:gd name="T46" fmla="+- 0 8560 7951"/>
                  <a:gd name="T47" fmla="*/ 8560 h 1224"/>
                  <a:gd name="T48" fmla="*/ 5337 w 6941"/>
                  <a:gd name="T49" fmla="+- 0 8648 7951"/>
                  <a:gd name="T50" fmla="*/ 8648 h 1224"/>
                  <a:gd name="T51" fmla="*/ 5649 w 6941"/>
                  <a:gd name="T52" fmla="+- 0 8742 7951"/>
                  <a:gd name="T53" fmla="*/ 8742 h 1224"/>
                  <a:gd name="T54" fmla="*/ 5964 w 6941"/>
                  <a:gd name="T55" fmla="+- 0 8841 7951"/>
                  <a:gd name="T56" fmla="*/ 8841 h 1224"/>
                  <a:gd name="T57" fmla="*/ 6284 w 6941"/>
                  <a:gd name="T58" fmla="+- 0 8947 7951"/>
                  <a:gd name="T59" fmla="*/ 8947 h 1224"/>
                  <a:gd name="T60" fmla="*/ 6609 w 6941"/>
                  <a:gd name="T61" fmla="+- 0 9059 7951"/>
                  <a:gd name="T62" fmla="*/ 9059 h 1224"/>
                  <a:gd name="T63" fmla="*/ 6938 w 6941"/>
                  <a:gd name="T64" fmla="+- 0 9176 7951"/>
                  <a:gd name="T65" fmla="*/ 9176 h 1224"/>
                  <a:gd name="T66" fmla="*/ 6941 w 6941"/>
                  <a:gd name="T67" fmla="+- 0 9168 7951"/>
                  <a:gd name="T68" fmla="*/ 9168 h 1224"/>
                  <a:gd name="T69" fmla="*/ 6612 w 6941"/>
                  <a:gd name="T70" fmla="+- 0 9050 7951"/>
                  <a:gd name="T71" fmla="*/ 9050 h 1224"/>
                  <a:gd name="T72" fmla="*/ 6287 w 6941"/>
                  <a:gd name="T73" fmla="+- 0 8939 7951"/>
                  <a:gd name="T74" fmla="*/ 8939 h 1224"/>
                  <a:gd name="T75" fmla="*/ 5967 w 6941"/>
                  <a:gd name="T76" fmla="+- 0 8833 7951"/>
                  <a:gd name="T77" fmla="*/ 8833 h 1224"/>
                  <a:gd name="T78" fmla="*/ 5651 w 6941"/>
                  <a:gd name="T79" fmla="+- 0 8733 7951"/>
                  <a:gd name="T80" fmla="*/ 8733 h 1224"/>
                  <a:gd name="T81" fmla="*/ 5340 w 6941"/>
                  <a:gd name="T82" fmla="+- 0 8639 7951"/>
                  <a:gd name="T83" fmla="*/ 8639 h 1224"/>
                  <a:gd name="T84" fmla="*/ 5032 w 6941"/>
                  <a:gd name="T85" fmla="+- 0 8551 7951"/>
                  <a:gd name="T86" fmla="*/ 8551 h 1224"/>
                  <a:gd name="T87" fmla="*/ 4729 w 6941"/>
                  <a:gd name="T88" fmla="+- 0 8469 7951"/>
                  <a:gd name="T89" fmla="*/ 8469 h 1224"/>
                  <a:gd name="T90" fmla="*/ 4429 w 6941"/>
                  <a:gd name="T91" fmla="+- 0 8393 7951"/>
                  <a:gd name="T92" fmla="*/ 8393 h 1224"/>
                  <a:gd name="T93" fmla="*/ 4133 w 6941"/>
                  <a:gd name="T94" fmla="+- 0 8323 7951"/>
                  <a:gd name="T95" fmla="*/ 8323 h 1224"/>
                  <a:gd name="T96" fmla="*/ 3840 w 6941"/>
                  <a:gd name="T97" fmla="+- 0 8259 7951"/>
                  <a:gd name="T98" fmla="*/ 8259 h 1224"/>
                  <a:gd name="T99" fmla="*/ 3551 w 6941"/>
                  <a:gd name="T100" fmla="+- 0 8201 7951"/>
                  <a:gd name="T101" fmla="*/ 8201 h 1224"/>
                  <a:gd name="T102" fmla="*/ 3265 w 6941"/>
                  <a:gd name="T103" fmla="+- 0 8149 7951"/>
                  <a:gd name="T104" fmla="*/ 8149 h 1224"/>
                  <a:gd name="T105" fmla="*/ 2982 w 6941"/>
                  <a:gd name="T106" fmla="+- 0 8103 7951"/>
                  <a:gd name="T107" fmla="*/ 8103 h 1224"/>
                  <a:gd name="T108" fmla="*/ 2701 w 6941"/>
                  <a:gd name="T109" fmla="+- 0 8063 7951"/>
                  <a:gd name="T110" fmla="*/ 8063 h 1224"/>
                  <a:gd name="T111" fmla="*/ 2423 w 6941"/>
                  <a:gd name="T112" fmla="+- 0 8029 7951"/>
                  <a:gd name="T113" fmla="*/ 8029 h 1224"/>
                  <a:gd name="T114" fmla="*/ 2148 w 6941"/>
                  <a:gd name="T115" fmla="+- 0 8001 7951"/>
                  <a:gd name="T116" fmla="*/ 8001 h 1224"/>
                  <a:gd name="T117" fmla="*/ 1875 w 6941"/>
                  <a:gd name="T118" fmla="+- 0 7979 7951"/>
                  <a:gd name="T119" fmla="*/ 7979 h 1224"/>
                  <a:gd name="T120" fmla="*/ 1605 w 6941"/>
                  <a:gd name="T121" fmla="+- 0 7964 7951"/>
                  <a:gd name="T122" fmla="*/ 7964 h 1224"/>
                  <a:gd name="T123" fmla="*/ 1500 w 6941"/>
                  <a:gd name="T124" fmla="+- 0 7960 7951"/>
                  <a:gd name="T125" fmla="*/ 7960 h 122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941" h="1224">
                    <a:moveTo>
                      <a:pt x="1500" y="9"/>
                    </a:moveTo>
                    <a:lnTo>
                      <a:pt x="1069" y="9"/>
                    </a:lnTo>
                    <a:lnTo>
                      <a:pt x="1336" y="12"/>
                    </a:lnTo>
                    <a:lnTo>
                      <a:pt x="1604" y="22"/>
                    </a:lnTo>
                    <a:lnTo>
                      <a:pt x="1875" y="37"/>
                    </a:lnTo>
                    <a:lnTo>
                      <a:pt x="2147" y="59"/>
                    </a:lnTo>
                    <a:lnTo>
                      <a:pt x="2422" y="86"/>
                    </a:lnTo>
                    <a:lnTo>
                      <a:pt x="2700" y="120"/>
                    </a:lnTo>
                    <a:lnTo>
                      <a:pt x="2980" y="160"/>
                    </a:lnTo>
                    <a:lnTo>
                      <a:pt x="3263" y="206"/>
                    </a:lnTo>
                    <a:lnTo>
                      <a:pt x="3549" y="258"/>
                    </a:lnTo>
                    <a:lnTo>
                      <a:pt x="3838" y="317"/>
                    </a:lnTo>
                    <a:lnTo>
                      <a:pt x="4131" y="381"/>
                    </a:lnTo>
                    <a:lnTo>
                      <a:pt x="4427" y="451"/>
                    </a:lnTo>
                    <a:lnTo>
                      <a:pt x="4726" y="527"/>
                    </a:lnTo>
                    <a:lnTo>
                      <a:pt x="5030" y="609"/>
                    </a:lnTo>
                    <a:lnTo>
                      <a:pt x="5337" y="697"/>
                    </a:lnTo>
                    <a:lnTo>
                      <a:pt x="5649" y="791"/>
                    </a:lnTo>
                    <a:lnTo>
                      <a:pt x="5964" y="890"/>
                    </a:lnTo>
                    <a:lnTo>
                      <a:pt x="6284" y="996"/>
                    </a:lnTo>
                    <a:lnTo>
                      <a:pt x="6609" y="1108"/>
                    </a:lnTo>
                    <a:lnTo>
                      <a:pt x="6938" y="1225"/>
                    </a:lnTo>
                    <a:lnTo>
                      <a:pt x="6941" y="1217"/>
                    </a:lnTo>
                    <a:lnTo>
                      <a:pt x="6612" y="1099"/>
                    </a:lnTo>
                    <a:lnTo>
                      <a:pt x="6287" y="988"/>
                    </a:lnTo>
                    <a:lnTo>
                      <a:pt x="5967" y="882"/>
                    </a:lnTo>
                    <a:lnTo>
                      <a:pt x="5651" y="782"/>
                    </a:lnTo>
                    <a:lnTo>
                      <a:pt x="5340" y="688"/>
                    </a:lnTo>
                    <a:lnTo>
                      <a:pt x="5032" y="600"/>
                    </a:lnTo>
                    <a:lnTo>
                      <a:pt x="4729" y="518"/>
                    </a:lnTo>
                    <a:lnTo>
                      <a:pt x="4429" y="442"/>
                    </a:lnTo>
                    <a:lnTo>
                      <a:pt x="4133" y="372"/>
                    </a:lnTo>
                    <a:lnTo>
                      <a:pt x="3840" y="308"/>
                    </a:lnTo>
                    <a:lnTo>
                      <a:pt x="3551" y="250"/>
                    </a:lnTo>
                    <a:lnTo>
                      <a:pt x="3265" y="198"/>
                    </a:lnTo>
                    <a:lnTo>
                      <a:pt x="2982" y="152"/>
                    </a:lnTo>
                    <a:lnTo>
                      <a:pt x="2701" y="112"/>
                    </a:lnTo>
                    <a:lnTo>
                      <a:pt x="2423" y="78"/>
                    </a:lnTo>
                    <a:lnTo>
                      <a:pt x="2148" y="50"/>
                    </a:lnTo>
                    <a:lnTo>
                      <a:pt x="1875" y="28"/>
                    </a:lnTo>
                    <a:lnTo>
                      <a:pt x="1605" y="13"/>
                    </a:lnTo>
                    <a:lnTo>
                      <a:pt x="1500" y="9"/>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08" name="Freeform 107"/>
              <p:cNvSpPr>
                <a:spLocks/>
              </p:cNvSpPr>
              <p:nvPr userDrawn="1"/>
            </p:nvSpPr>
            <p:spPr bwMode="auto">
              <a:xfrm>
                <a:off x="0" y="7952"/>
                <a:ext cx="6941" cy="1222"/>
              </a:xfrm>
              <a:custGeom>
                <a:avLst/>
                <a:gdLst>
                  <a:gd name="T0" fmla="*/ 1069 w 6941"/>
                  <a:gd name="T1" fmla="+- 0 7951 7951"/>
                  <a:gd name="T2" fmla="*/ 7951 h 1224"/>
                  <a:gd name="T3" fmla="*/ 661 w 6941"/>
                  <a:gd name="T4" fmla="+- 0 7959 7951"/>
                  <a:gd name="T5" fmla="*/ 7959 h 1224"/>
                  <a:gd name="T6" fmla="*/ 256 w 6941"/>
                  <a:gd name="T7" fmla="+- 0 7981 7951"/>
                  <a:gd name="T8" fmla="*/ 7981 h 1224"/>
                  <a:gd name="T9" fmla="*/ 0 w 6941"/>
                  <a:gd name="T10" fmla="+- 0 8005 7951"/>
                  <a:gd name="T11" fmla="*/ 8005 h 1224"/>
                  <a:gd name="T12" fmla="*/ 0 w 6941"/>
                  <a:gd name="T13" fmla="+- 0 8014 7951"/>
                  <a:gd name="T14" fmla="*/ 8014 h 1224"/>
                  <a:gd name="T15" fmla="*/ 256 w 6941"/>
                  <a:gd name="T16" fmla="+- 0 7990 7951"/>
                  <a:gd name="T17" fmla="*/ 7990 h 1224"/>
                  <a:gd name="T18" fmla="*/ 661 w 6941"/>
                  <a:gd name="T19" fmla="+- 0 7968 7951"/>
                  <a:gd name="T20" fmla="*/ 7968 h 1224"/>
                  <a:gd name="T21" fmla="*/ 1069 w 6941"/>
                  <a:gd name="T22" fmla="+- 0 7960 7951"/>
                  <a:gd name="T23" fmla="*/ 7960 h 1224"/>
                  <a:gd name="T24" fmla="*/ 1500 w 6941"/>
                  <a:gd name="T25" fmla="+- 0 7960 7951"/>
                  <a:gd name="T26" fmla="*/ 7960 h 1224"/>
                  <a:gd name="T27" fmla="*/ 1336 w 6941"/>
                  <a:gd name="T28" fmla="+- 0 7955 7951"/>
                  <a:gd name="T29" fmla="*/ 7955 h 1224"/>
                  <a:gd name="T30" fmla="*/ 1069 w 6941"/>
                  <a:gd name="T31" fmla="+- 0 7951 7951"/>
                  <a:gd name="T32" fmla="*/ 7951 h 122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Lst>
                <a:rect l="0" t="0" r="r" b="b"/>
                <a:pathLst>
                  <a:path w="6941" h="1224">
                    <a:moveTo>
                      <a:pt x="1069" y="0"/>
                    </a:moveTo>
                    <a:lnTo>
                      <a:pt x="661" y="8"/>
                    </a:lnTo>
                    <a:lnTo>
                      <a:pt x="256" y="30"/>
                    </a:lnTo>
                    <a:lnTo>
                      <a:pt x="0" y="54"/>
                    </a:lnTo>
                    <a:lnTo>
                      <a:pt x="0" y="63"/>
                    </a:lnTo>
                    <a:lnTo>
                      <a:pt x="256" y="39"/>
                    </a:lnTo>
                    <a:lnTo>
                      <a:pt x="661" y="17"/>
                    </a:lnTo>
                    <a:lnTo>
                      <a:pt x="1069" y="9"/>
                    </a:lnTo>
                    <a:lnTo>
                      <a:pt x="1500" y="9"/>
                    </a:lnTo>
                    <a:lnTo>
                      <a:pt x="1336" y="4"/>
                    </a:lnTo>
                    <a:lnTo>
                      <a:pt x="1069"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4" name="Group 43"/>
            <p:cNvGrpSpPr>
              <a:grpSpLocks/>
            </p:cNvGrpSpPr>
            <p:nvPr userDrawn="1"/>
          </p:nvGrpSpPr>
          <p:grpSpPr bwMode="auto">
            <a:xfrm>
              <a:off x="0" y="8040"/>
              <a:ext cx="6941" cy="1136"/>
              <a:chOff x="0" y="8040"/>
              <a:chExt cx="6941" cy="1136"/>
            </a:xfrm>
          </p:grpSpPr>
          <p:sp>
            <p:nvSpPr>
              <p:cNvPr id="105" name="Freeform 104"/>
              <p:cNvSpPr>
                <a:spLocks/>
              </p:cNvSpPr>
              <p:nvPr userDrawn="1"/>
            </p:nvSpPr>
            <p:spPr bwMode="auto">
              <a:xfrm>
                <a:off x="0" y="8042"/>
                <a:ext cx="6941" cy="1136"/>
              </a:xfrm>
              <a:custGeom>
                <a:avLst/>
                <a:gdLst>
                  <a:gd name="T0" fmla="*/ 1941 w 6941"/>
                  <a:gd name="T1" fmla="+- 0 8048 8040"/>
                  <a:gd name="T2" fmla="*/ 8048 h 1136"/>
                  <a:gd name="T3" fmla="*/ 1531 w 6941"/>
                  <a:gd name="T4" fmla="+- 0 8048 8040"/>
                  <a:gd name="T5" fmla="*/ 8048 h 1136"/>
                  <a:gd name="T6" fmla="*/ 1774 w 6941"/>
                  <a:gd name="T7" fmla="+- 0 8051 8040"/>
                  <a:gd name="T8" fmla="*/ 8051 h 1136"/>
                  <a:gd name="T9" fmla="*/ 2019 w 6941"/>
                  <a:gd name="T10" fmla="+- 0 8060 8040"/>
                  <a:gd name="T11" fmla="*/ 8060 h 1136"/>
                  <a:gd name="T12" fmla="*/ 2266 w 6941"/>
                  <a:gd name="T13" fmla="+- 0 8074 8040"/>
                  <a:gd name="T14" fmla="*/ 8074 h 1136"/>
                  <a:gd name="T15" fmla="*/ 2516 w 6941"/>
                  <a:gd name="T16" fmla="+- 0 8094 8040"/>
                  <a:gd name="T17" fmla="*/ 8094 h 1136"/>
                  <a:gd name="T18" fmla="*/ 2768 w 6941"/>
                  <a:gd name="T19" fmla="+- 0 8120 8040"/>
                  <a:gd name="T20" fmla="*/ 8120 h 1136"/>
                  <a:gd name="T21" fmla="*/ 3023 w 6941"/>
                  <a:gd name="T22" fmla="+- 0 8152 8040"/>
                  <a:gd name="T23" fmla="*/ 8152 h 1136"/>
                  <a:gd name="T24" fmla="*/ 3280 w 6941"/>
                  <a:gd name="T25" fmla="+- 0 8189 8040"/>
                  <a:gd name="T26" fmla="*/ 8189 h 1136"/>
                  <a:gd name="T27" fmla="*/ 3541 w 6941"/>
                  <a:gd name="T28" fmla="+- 0 8232 8040"/>
                  <a:gd name="T29" fmla="*/ 8232 h 1136"/>
                  <a:gd name="T30" fmla="*/ 3805 w 6941"/>
                  <a:gd name="T31" fmla="+- 0 8280 8040"/>
                  <a:gd name="T32" fmla="*/ 8280 h 1136"/>
                  <a:gd name="T33" fmla="*/ 4071 w 6941"/>
                  <a:gd name="T34" fmla="+- 0 8334 8040"/>
                  <a:gd name="T35" fmla="*/ 8334 h 1136"/>
                  <a:gd name="T36" fmla="*/ 4341 w 6941"/>
                  <a:gd name="T37" fmla="+- 0 8394 8040"/>
                  <a:gd name="T38" fmla="*/ 8394 h 1136"/>
                  <a:gd name="T39" fmla="*/ 4615 w 6941"/>
                  <a:gd name="T40" fmla="+- 0 8459 8040"/>
                  <a:gd name="T41" fmla="*/ 8459 h 1136"/>
                  <a:gd name="T42" fmla="*/ 4892 w 6941"/>
                  <a:gd name="T43" fmla="+- 0 8529 8040"/>
                  <a:gd name="T44" fmla="*/ 8529 h 1136"/>
                  <a:gd name="T45" fmla="*/ 5172 w 6941"/>
                  <a:gd name="T46" fmla="+- 0 8605 8040"/>
                  <a:gd name="T47" fmla="*/ 8605 h 1136"/>
                  <a:gd name="T48" fmla="*/ 5456 w 6941"/>
                  <a:gd name="T49" fmla="+- 0 8687 8040"/>
                  <a:gd name="T50" fmla="*/ 8687 h 1136"/>
                  <a:gd name="T51" fmla="*/ 5745 w 6941"/>
                  <a:gd name="T52" fmla="+- 0 8774 8040"/>
                  <a:gd name="T53" fmla="*/ 8774 h 1136"/>
                  <a:gd name="T54" fmla="*/ 6037 w 6941"/>
                  <a:gd name="T55" fmla="+- 0 8866 8040"/>
                  <a:gd name="T56" fmla="*/ 8866 h 1136"/>
                  <a:gd name="T57" fmla="*/ 6333 w 6941"/>
                  <a:gd name="T58" fmla="+- 0 8964 8040"/>
                  <a:gd name="T59" fmla="*/ 8964 h 1136"/>
                  <a:gd name="T60" fmla="*/ 6634 w 6941"/>
                  <a:gd name="T61" fmla="+- 0 9067 8040"/>
                  <a:gd name="T62" fmla="*/ 9067 h 1136"/>
                  <a:gd name="T63" fmla="*/ 6938 w 6941"/>
                  <a:gd name="T64" fmla="+- 0 9176 8040"/>
                  <a:gd name="T65" fmla="*/ 9176 h 1136"/>
                  <a:gd name="T66" fmla="*/ 6941 w 6941"/>
                  <a:gd name="T67" fmla="+- 0 9168 8040"/>
                  <a:gd name="T68" fmla="*/ 9168 h 1136"/>
                  <a:gd name="T69" fmla="*/ 6636 w 6941"/>
                  <a:gd name="T70" fmla="+- 0 9059 8040"/>
                  <a:gd name="T71" fmla="*/ 9059 h 1136"/>
                  <a:gd name="T72" fmla="*/ 6336 w 6941"/>
                  <a:gd name="T73" fmla="+- 0 8956 8040"/>
                  <a:gd name="T74" fmla="*/ 8956 h 1136"/>
                  <a:gd name="T75" fmla="*/ 6039 w 6941"/>
                  <a:gd name="T76" fmla="+- 0 8858 8040"/>
                  <a:gd name="T77" fmla="*/ 8858 h 1136"/>
                  <a:gd name="T78" fmla="*/ 5747 w 6941"/>
                  <a:gd name="T79" fmla="+- 0 8765 8040"/>
                  <a:gd name="T80" fmla="*/ 8765 h 1136"/>
                  <a:gd name="T81" fmla="*/ 5459 w 6941"/>
                  <a:gd name="T82" fmla="+- 0 8678 8040"/>
                  <a:gd name="T83" fmla="*/ 8678 h 1136"/>
                  <a:gd name="T84" fmla="*/ 5174 w 6941"/>
                  <a:gd name="T85" fmla="+- 0 8597 8040"/>
                  <a:gd name="T86" fmla="*/ 8597 h 1136"/>
                  <a:gd name="T87" fmla="*/ 4894 w 6941"/>
                  <a:gd name="T88" fmla="+- 0 8521 8040"/>
                  <a:gd name="T89" fmla="*/ 8521 h 1136"/>
                  <a:gd name="T90" fmla="*/ 4617 w 6941"/>
                  <a:gd name="T91" fmla="+- 0 8450 8040"/>
                  <a:gd name="T92" fmla="*/ 8450 h 1136"/>
                  <a:gd name="T93" fmla="*/ 4343 w 6941"/>
                  <a:gd name="T94" fmla="+- 0 8385 8040"/>
                  <a:gd name="T95" fmla="*/ 8385 h 1136"/>
                  <a:gd name="T96" fmla="*/ 4073 w 6941"/>
                  <a:gd name="T97" fmla="+- 0 8325 8040"/>
                  <a:gd name="T98" fmla="*/ 8325 h 1136"/>
                  <a:gd name="T99" fmla="*/ 3806 w 6941"/>
                  <a:gd name="T100" fmla="+- 0 8271 8040"/>
                  <a:gd name="T101" fmla="*/ 8271 h 1136"/>
                  <a:gd name="T102" fmla="*/ 3543 w 6941"/>
                  <a:gd name="T103" fmla="+- 0 8223 8040"/>
                  <a:gd name="T104" fmla="*/ 8223 h 1136"/>
                  <a:gd name="T105" fmla="*/ 3282 w 6941"/>
                  <a:gd name="T106" fmla="+- 0 8180 8040"/>
                  <a:gd name="T107" fmla="*/ 8180 h 1136"/>
                  <a:gd name="T108" fmla="*/ 3024 w 6941"/>
                  <a:gd name="T109" fmla="+- 0 8143 8040"/>
                  <a:gd name="T110" fmla="*/ 8143 h 1136"/>
                  <a:gd name="T111" fmla="*/ 2769 w 6941"/>
                  <a:gd name="T112" fmla="+- 0 8111 8040"/>
                  <a:gd name="T113" fmla="*/ 8111 h 1136"/>
                  <a:gd name="T114" fmla="*/ 2517 w 6941"/>
                  <a:gd name="T115" fmla="+- 0 8086 8040"/>
                  <a:gd name="T116" fmla="*/ 8086 h 1136"/>
                  <a:gd name="T117" fmla="*/ 2267 w 6941"/>
                  <a:gd name="T118" fmla="+- 0 8065 8040"/>
                  <a:gd name="T119" fmla="*/ 8065 h 1136"/>
                  <a:gd name="T120" fmla="*/ 2019 w 6941"/>
                  <a:gd name="T121" fmla="+- 0 8051 8040"/>
                  <a:gd name="T122" fmla="*/ 8051 h 1136"/>
                  <a:gd name="T123" fmla="*/ 1941 w 6941"/>
                  <a:gd name="T124" fmla="+- 0 8048 8040"/>
                  <a:gd name="T125" fmla="*/ 8048 h 113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Lst>
                <a:rect l="0" t="0" r="r" b="b"/>
                <a:pathLst>
                  <a:path w="6941" h="1136">
                    <a:moveTo>
                      <a:pt x="1941" y="8"/>
                    </a:moveTo>
                    <a:lnTo>
                      <a:pt x="1531" y="8"/>
                    </a:lnTo>
                    <a:lnTo>
                      <a:pt x="1774" y="11"/>
                    </a:lnTo>
                    <a:lnTo>
                      <a:pt x="2019" y="20"/>
                    </a:lnTo>
                    <a:lnTo>
                      <a:pt x="2266" y="34"/>
                    </a:lnTo>
                    <a:lnTo>
                      <a:pt x="2516" y="54"/>
                    </a:lnTo>
                    <a:lnTo>
                      <a:pt x="2768" y="80"/>
                    </a:lnTo>
                    <a:lnTo>
                      <a:pt x="3023" y="112"/>
                    </a:lnTo>
                    <a:lnTo>
                      <a:pt x="3280" y="149"/>
                    </a:lnTo>
                    <a:lnTo>
                      <a:pt x="3541" y="192"/>
                    </a:lnTo>
                    <a:lnTo>
                      <a:pt x="3805" y="240"/>
                    </a:lnTo>
                    <a:lnTo>
                      <a:pt x="4071" y="294"/>
                    </a:lnTo>
                    <a:lnTo>
                      <a:pt x="4341" y="354"/>
                    </a:lnTo>
                    <a:lnTo>
                      <a:pt x="4615" y="419"/>
                    </a:lnTo>
                    <a:lnTo>
                      <a:pt x="4892" y="489"/>
                    </a:lnTo>
                    <a:lnTo>
                      <a:pt x="5172" y="565"/>
                    </a:lnTo>
                    <a:lnTo>
                      <a:pt x="5456" y="647"/>
                    </a:lnTo>
                    <a:lnTo>
                      <a:pt x="5745" y="734"/>
                    </a:lnTo>
                    <a:lnTo>
                      <a:pt x="6037" y="826"/>
                    </a:lnTo>
                    <a:lnTo>
                      <a:pt x="6333" y="924"/>
                    </a:lnTo>
                    <a:lnTo>
                      <a:pt x="6634" y="1027"/>
                    </a:lnTo>
                    <a:lnTo>
                      <a:pt x="6938" y="1136"/>
                    </a:lnTo>
                    <a:lnTo>
                      <a:pt x="6941" y="1128"/>
                    </a:lnTo>
                    <a:lnTo>
                      <a:pt x="6636" y="1019"/>
                    </a:lnTo>
                    <a:lnTo>
                      <a:pt x="6336" y="916"/>
                    </a:lnTo>
                    <a:lnTo>
                      <a:pt x="6039" y="818"/>
                    </a:lnTo>
                    <a:lnTo>
                      <a:pt x="5747" y="725"/>
                    </a:lnTo>
                    <a:lnTo>
                      <a:pt x="5459" y="638"/>
                    </a:lnTo>
                    <a:lnTo>
                      <a:pt x="5174" y="557"/>
                    </a:lnTo>
                    <a:lnTo>
                      <a:pt x="4894" y="481"/>
                    </a:lnTo>
                    <a:lnTo>
                      <a:pt x="4617" y="410"/>
                    </a:lnTo>
                    <a:lnTo>
                      <a:pt x="4343" y="345"/>
                    </a:lnTo>
                    <a:lnTo>
                      <a:pt x="4073" y="285"/>
                    </a:lnTo>
                    <a:lnTo>
                      <a:pt x="3806" y="231"/>
                    </a:lnTo>
                    <a:lnTo>
                      <a:pt x="3543" y="183"/>
                    </a:lnTo>
                    <a:lnTo>
                      <a:pt x="3282" y="140"/>
                    </a:lnTo>
                    <a:lnTo>
                      <a:pt x="3024" y="103"/>
                    </a:lnTo>
                    <a:lnTo>
                      <a:pt x="2769" y="71"/>
                    </a:lnTo>
                    <a:lnTo>
                      <a:pt x="2517" y="46"/>
                    </a:lnTo>
                    <a:lnTo>
                      <a:pt x="2267" y="25"/>
                    </a:lnTo>
                    <a:lnTo>
                      <a:pt x="2019" y="11"/>
                    </a:lnTo>
                    <a:lnTo>
                      <a:pt x="1941" y="8"/>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06" name="Freeform 105"/>
              <p:cNvSpPr>
                <a:spLocks/>
              </p:cNvSpPr>
              <p:nvPr userDrawn="1"/>
            </p:nvSpPr>
            <p:spPr bwMode="auto">
              <a:xfrm>
                <a:off x="0" y="8042"/>
                <a:ext cx="6941" cy="1136"/>
              </a:xfrm>
              <a:custGeom>
                <a:avLst/>
                <a:gdLst>
                  <a:gd name="T0" fmla="*/ 1531 w 6941"/>
                  <a:gd name="T1" fmla="+- 0 8040 8040"/>
                  <a:gd name="T2" fmla="*/ 8040 h 1136"/>
                  <a:gd name="T3" fmla="*/ 1112 w 6941"/>
                  <a:gd name="T4" fmla="+- 0 8048 8040"/>
                  <a:gd name="T5" fmla="*/ 8048 h 1136"/>
                  <a:gd name="T6" fmla="*/ 697 w 6941"/>
                  <a:gd name="T7" fmla="+- 0 8075 8040"/>
                  <a:gd name="T8" fmla="*/ 8075 h 1136"/>
                  <a:gd name="T9" fmla="*/ 288 w 6941"/>
                  <a:gd name="T10" fmla="+- 0 8120 8040"/>
                  <a:gd name="T11" fmla="*/ 8120 h 1136"/>
                  <a:gd name="T12" fmla="*/ 0 w 6941"/>
                  <a:gd name="T13" fmla="+- 0 8164 8040"/>
                  <a:gd name="T14" fmla="*/ 8164 h 1136"/>
                  <a:gd name="T15" fmla="*/ 0 w 6941"/>
                  <a:gd name="T16" fmla="+- 0 8173 8040"/>
                  <a:gd name="T17" fmla="*/ 8173 h 1136"/>
                  <a:gd name="T18" fmla="*/ 289 w 6941"/>
                  <a:gd name="T19" fmla="+- 0 8129 8040"/>
                  <a:gd name="T20" fmla="*/ 8129 h 1136"/>
                  <a:gd name="T21" fmla="*/ 698 w 6941"/>
                  <a:gd name="T22" fmla="+- 0 8084 8040"/>
                  <a:gd name="T23" fmla="*/ 8084 h 1136"/>
                  <a:gd name="T24" fmla="*/ 1112 w 6941"/>
                  <a:gd name="T25" fmla="+- 0 8057 8040"/>
                  <a:gd name="T26" fmla="*/ 8057 h 1136"/>
                  <a:gd name="T27" fmla="*/ 1531 w 6941"/>
                  <a:gd name="T28" fmla="+- 0 8048 8040"/>
                  <a:gd name="T29" fmla="*/ 8048 h 1136"/>
                  <a:gd name="T30" fmla="*/ 1941 w 6941"/>
                  <a:gd name="T31" fmla="+- 0 8048 8040"/>
                  <a:gd name="T32" fmla="*/ 8048 h 1136"/>
                  <a:gd name="T33" fmla="*/ 1774 w 6941"/>
                  <a:gd name="T34" fmla="+- 0 8042 8040"/>
                  <a:gd name="T35" fmla="*/ 8042 h 1136"/>
                  <a:gd name="T36" fmla="*/ 1531 w 6941"/>
                  <a:gd name="T37" fmla="+- 0 8040 8040"/>
                  <a:gd name="T38" fmla="*/ 8040 h 113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Lst>
                <a:rect l="0" t="0" r="r" b="b"/>
                <a:pathLst>
                  <a:path w="6941" h="1136">
                    <a:moveTo>
                      <a:pt x="1531" y="0"/>
                    </a:moveTo>
                    <a:lnTo>
                      <a:pt x="1112" y="8"/>
                    </a:lnTo>
                    <a:lnTo>
                      <a:pt x="697" y="35"/>
                    </a:lnTo>
                    <a:lnTo>
                      <a:pt x="288" y="80"/>
                    </a:lnTo>
                    <a:lnTo>
                      <a:pt x="0" y="124"/>
                    </a:lnTo>
                    <a:lnTo>
                      <a:pt x="0" y="133"/>
                    </a:lnTo>
                    <a:lnTo>
                      <a:pt x="289" y="89"/>
                    </a:lnTo>
                    <a:lnTo>
                      <a:pt x="698" y="44"/>
                    </a:lnTo>
                    <a:lnTo>
                      <a:pt x="1112" y="17"/>
                    </a:lnTo>
                    <a:lnTo>
                      <a:pt x="1531" y="8"/>
                    </a:lnTo>
                    <a:lnTo>
                      <a:pt x="1941" y="8"/>
                    </a:lnTo>
                    <a:lnTo>
                      <a:pt x="1774" y="2"/>
                    </a:lnTo>
                    <a:lnTo>
                      <a:pt x="1531" y="0"/>
                    </a:lnTo>
                  </a:path>
                </a:pathLst>
              </a:custGeom>
              <a:solidFill>
                <a:srgbClr val="00ABBD"/>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5" name="Group 44"/>
            <p:cNvGrpSpPr>
              <a:grpSpLocks/>
            </p:cNvGrpSpPr>
            <p:nvPr userDrawn="1"/>
          </p:nvGrpSpPr>
          <p:grpSpPr bwMode="auto">
            <a:xfrm>
              <a:off x="0" y="5863"/>
              <a:ext cx="7347" cy="1676"/>
              <a:chOff x="0" y="5863"/>
              <a:chExt cx="7347" cy="1676"/>
            </a:xfrm>
          </p:grpSpPr>
          <p:sp>
            <p:nvSpPr>
              <p:cNvPr id="104" name="Freeform 103"/>
              <p:cNvSpPr>
                <a:spLocks/>
              </p:cNvSpPr>
              <p:nvPr userDrawn="1"/>
            </p:nvSpPr>
            <p:spPr bwMode="auto">
              <a:xfrm>
                <a:off x="0" y="5863"/>
                <a:ext cx="7346" cy="1677"/>
              </a:xfrm>
              <a:custGeom>
                <a:avLst/>
                <a:gdLst>
                  <a:gd name="T0" fmla="*/ 0 w 7347"/>
                  <a:gd name="T1" fmla="+- 0 5863 5863"/>
                  <a:gd name="T2" fmla="*/ 5863 h 1676"/>
                  <a:gd name="T3" fmla="*/ 0 w 7347"/>
                  <a:gd name="T4" fmla="+- 0 5900 5863"/>
                  <a:gd name="T5" fmla="*/ 5900 h 1676"/>
                  <a:gd name="T6" fmla="*/ 366 w 7347"/>
                  <a:gd name="T7" fmla="+- 0 6025 5863"/>
                  <a:gd name="T8" fmla="*/ 6025 h 1676"/>
                  <a:gd name="T9" fmla="*/ 1068 w 7347"/>
                  <a:gd name="T10" fmla="+- 0 6247 5863"/>
                  <a:gd name="T11" fmla="*/ 6247 h 1676"/>
                  <a:gd name="T12" fmla="*/ 1783 w 7347"/>
                  <a:gd name="T13" fmla="+- 0 6453 5863"/>
                  <a:gd name="T14" fmla="*/ 6453 h 1676"/>
                  <a:gd name="T15" fmla="*/ 2511 w 7347"/>
                  <a:gd name="T16" fmla="+- 0 6644 5863"/>
                  <a:gd name="T17" fmla="*/ 6644 h 1676"/>
                  <a:gd name="T18" fmla="*/ 3257 w 7347"/>
                  <a:gd name="T19" fmla="+- 0 6821 5863"/>
                  <a:gd name="T20" fmla="*/ 6821 h 1676"/>
                  <a:gd name="T21" fmla="*/ 4023 w 7347"/>
                  <a:gd name="T22" fmla="+- 0 6986 5863"/>
                  <a:gd name="T23" fmla="*/ 6986 h 1676"/>
                  <a:gd name="T24" fmla="*/ 4812 w 7347"/>
                  <a:gd name="T25" fmla="+- 0 7139 5863"/>
                  <a:gd name="T26" fmla="*/ 7139 h 1676"/>
                  <a:gd name="T27" fmla="*/ 5626 w 7347"/>
                  <a:gd name="T28" fmla="+- 0 7282 5863"/>
                  <a:gd name="T29" fmla="*/ 7282 h 1676"/>
                  <a:gd name="T30" fmla="*/ 6469 w 7347"/>
                  <a:gd name="T31" fmla="+- 0 7414 5863"/>
                  <a:gd name="T32" fmla="*/ 7414 h 1676"/>
                  <a:gd name="T33" fmla="*/ 7343 w 7347"/>
                  <a:gd name="T34" fmla="+- 0 7539 5863"/>
                  <a:gd name="T35" fmla="*/ 7539 h 1676"/>
                  <a:gd name="T36" fmla="*/ 7347 w 7347"/>
                  <a:gd name="T37" fmla="+- 0 7504 5863"/>
                  <a:gd name="T38" fmla="*/ 7504 h 1676"/>
                  <a:gd name="T39" fmla="*/ 6474 w 7347"/>
                  <a:gd name="T40" fmla="+- 0 7380 5863"/>
                  <a:gd name="T41" fmla="*/ 7380 h 1676"/>
                  <a:gd name="T42" fmla="*/ 5632 w 7347"/>
                  <a:gd name="T43" fmla="+- 0 7247 5863"/>
                  <a:gd name="T44" fmla="*/ 7247 h 1676"/>
                  <a:gd name="T45" fmla="*/ 4818 w 7347"/>
                  <a:gd name="T46" fmla="+- 0 7105 5863"/>
                  <a:gd name="T47" fmla="*/ 7105 h 1676"/>
                  <a:gd name="T48" fmla="*/ 4030 w 7347"/>
                  <a:gd name="T49" fmla="+- 0 6952 5863"/>
                  <a:gd name="T50" fmla="*/ 6952 h 1676"/>
                  <a:gd name="T51" fmla="*/ 3265 w 7347"/>
                  <a:gd name="T52" fmla="+- 0 6787 5863"/>
                  <a:gd name="T53" fmla="*/ 6787 h 1676"/>
                  <a:gd name="T54" fmla="*/ 2520 w 7347"/>
                  <a:gd name="T55" fmla="+- 0 6610 5863"/>
                  <a:gd name="T56" fmla="*/ 6610 h 1676"/>
                  <a:gd name="T57" fmla="*/ 1792 w 7347"/>
                  <a:gd name="T58" fmla="+- 0 6419 5863"/>
                  <a:gd name="T59" fmla="*/ 6419 h 1676"/>
                  <a:gd name="T60" fmla="*/ 1079 w 7347"/>
                  <a:gd name="T61" fmla="+- 0 6213 5863"/>
                  <a:gd name="T62" fmla="*/ 6213 h 1676"/>
                  <a:gd name="T63" fmla="*/ 377 w 7347"/>
                  <a:gd name="T64" fmla="+- 0 5992 5863"/>
                  <a:gd name="T65" fmla="*/ 5992 h 1676"/>
                  <a:gd name="T66" fmla="*/ 0 w 7347"/>
                  <a:gd name="T67" fmla="+- 0 5863 5863"/>
                  <a:gd name="T68" fmla="*/ 5863 h 167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47" h="1676">
                    <a:moveTo>
                      <a:pt x="0" y="0"/>
                    </a:moveTo>
                    <a:lnTo>
                      <a:pt x="0" y="37"/>
                    </a:lnTo>
                    <a:lnTo>
                      <a:pt x="366" y="162"/>
                    </a:lnTo>
                    <a:lnTo>
                      <a:pt x="1068" y="384"/>
                    </a:lnTo>
                    <a:lnTo>
                      <a:pt x="1783" y="590"/>
                    </a:lnTo>
                    <a:lnTo>
                      <a:pt x="2511" y="781"/>
                    </a:lnTo>
                    <a:lnTo>
                      <a:pt x="3257" y="958"/>
                    </a:lnTo>
                    <a:lnTo>
                      <a:pt x="4023" y="1123"/>
                    </a:lnTo>
                    <a:lnTo>
                      <a:pt x="4812" y="1276"/>
                    </a:lnTo>
                    <a:lnTo>
                      <a:pt x="5626" y="1419"/>
                    </a:lnTo>
                    <a:lnTo>
                      <a:pt x="6469" y="1551"/>
                    </a:lnTo>
                    <a:lnTo>
                      <a:pt x="7343" y="1676"/>
                    </a:lnTo>
                    <a:lnTo>
                      <a:pt x="7347" y="1641"/>
                    </a:lnTo>
                    <a:lnTo>
                      <a:pt x="6474" y="1517"/>
                    </a:lnTo>
                    <a:lnTo>
                      <a:pt x="5632" y="1384"/>
                    </a:lnTo>
                    <a:lnTo>
                      <a:pt x="4818" y="1242"/>
                    </a:lnTo>
                    <a:lnTo>
                      <a:pt x="4030" y="1089"/>
                    </a:lnTo>
                    <a:lnTo>
                      <a:pt x="3265" y="924"/>
                    </a:lnTo>
                    <a:lnTo>
                      <a:pt x="2520" y="747"/>
                    </a:lnTo>
                    <a:lnTo>
                      <a:pt x="1792" y="556"/>
                    </a:lnTo>
                    <a:lnTo>
                      <a:pt x="1079" y="350"/>
                    </a:lnTo>
                    <a:lnTo>
                      <a:pt x="377" y="129"/>
                    </a:lnTo>
                    <a:lnTo>
                      <a:pt x="0"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6" name="Group 45"/>
            <p:cNvGrpSpPr>
              <a:grpSpLocks/>
            </p:cNvGrpSpPr>
            <p:nvPr userDrawn="1"/>
          </p:nvGrpSpPr>
          <p:grpSpPr bwMode="auto">
            <a:xfrm>
              <a:off x="0" y="6454"/>
              <a:ext cx="7347" cy="1084"/>
              <a:chOff x="0" y="6454"/>
              <a:chExt cx="7347" cy="1084"/>
            </a:xfrm>
          </p:grpSpPr>
          <p:sp>
            <p:nvSpPr>
              <p:cNvPr id="103" name="Freeform 102"/>
              <p:cNvSpPr>
                <a:spLocks/>
              </p:cNvSpPr>
              <p:nvPr userDrawn="1"/>
            </p:nvSpPr>
            <p:spPr bwMode="auto">
              <a:xfrm>
                <a:off x="0" y="6454"/>
                <a:ext cx="7346" cy="1085"/>
              </a:xfrm>
              <a:custGeom>
                <a:avLst/>
                <a:gdLst>
                  <a:gd name="T0" fmla="*/ 0 w 7347"/>
                  <a:gd name="T1" fmla="+- 0 6454 6454"/>
                  <a:gd name="T2" fmla="*/ 6454 h 1084"/>
                  <a:gd name="T3" fmla="*/ 0 w 7347"/>
                  <a:gd name="T4" fmla="+- 0 6490 6454"/>
                  <a:gd name="T5" fmla="*/ 6490 h 1084"/>
                  <a:gd name="T6" fmla="*/ 182 w 7347"/>
                  <a:gd name="T7" fmla="+- 0 6518 6454"/>
                  <a:gd name="T8" fmla="*/ 6518 h 1084"/>
                  <a:gd name="T9" fmla="*/ 7343 w 7347"/>
                  <a:gd name="T10" fmla="+- 0 7539 6454"/>
                  <a:gd name="T11" fmla="*/ 7539 h 1084"/>
                  <a:gd name="T12" fmla="*/ 7347 w 7347"/>
                  <a:gd name="T13" fmla="+- 0 7504 6454"/>
                  <a:gd name="T14" fmla="*/ 7504 h 1084"/>
                  <a:gd name="T15" fmla="*/ 187 w 7347"/>
                  <a:gd name="T16" fmla="+- 0 6483 6454"/>
                  <a:gd name="T17" fmla="*/ 6483 h 1084"/>
                  <a:gd name="T18" fmla="*/ 0 w 7347"/>
                  <a:gd name="T19" fmla="+- 0 6454 6454"/>
                  <a:gd name="T20" fmla="*/ 6454 h 1084"/>
                </a:gdLst>
                <a:ahLst/>
                <a:cxnLst>
                  <a:cxn ang="0">
                    <a:pos x="T0" y="T2"/>
                  </a:cxn>
                  <a:cxn ang="0">
                    <a:pos x="T3" y="T5"/>
                  </a:cxn>
                  <a:cxn ang="0">
                    <a:pos x="T6" y="T8"/>
                  </a:cxn>
                  <a:cxn ang="0">
                    <a:pos x="T9" y="T11"/>
                  </a:cxn>
                  <a:cxn ang="0">
                    <a:pos x="T12" y="T14"/>
                  </a:cxn>
                  <a:cxn ang="0">
                    <a:pos x="T15" y="T17"/>
                  </a:cxn>
                  <a:cxn ang="0">
                    <a:pos x="T18" y="T20"/>
                  </a:cxn>
                </a:cxnLst>
                <a:rect l="0" t="0" r="r" b="b"/>
                <a:pathLst>
                  <a:path w="7347" h="1084">
                    <a:moveTo>
                      <a:pt x="0" y="0"/>
                    </a:moveTo>
                    <a:lnTo>
                      <a:pt x="0" y="36"/>
                    </a:lnTo>
                    <a:lnTo>
                      <a:pt x="182" y="64"/>
                    </a:lnTo>
                    <a:lnTo>
                      <a:pt x="7343" y="1085"/>
                    </a:lnTo>
                    <a:lnTo>
                      <a:pt x="7347" y="1050"/>
                    </a:lnTo>
                    <a:lnTo>
                      <a:pt x="187" y="29"/>
                    </a:lnTo>
                    <a:lnTo>
                      <a:pt x="0"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7" name="Group 46"/>
            <p:cNvGrpSpPr>
              <a:grpSpLocks/>
            </p:cNvGrpSpPr>
            <p:nvPr userDrawn="1"/>
          </p:nvGrpSpPr>
          <p:grpSpPr bwMode="auto">
            <a:xfrm>
              <a:off x="0" y="6900"/>
              <a:ext cx="7349" cy="647"/>
              <a:chOff x="0" y="6900"/>
              <a:chExt cx="7349" cy="647"/>
            </a:xfrm>
          </p:grpSpPr>
          <p:sp>
            <p:nvSpPr>
              <p:cNvPr id="102" name="Freeform 101"/>
              <p:cNvSpPr>
                <a:spLocks/>
              </p:cNvSpPr>
              <p:nvPr userDrawn="1"/>
            </p:nvSpPr>
            <p:spPr bwMode="auto">
              <a:xfrm>
                <a:off x="0" y="6902"/>
                <a:ext cx="7349" cy="646"/>
              </a:xfrm>
              <a:custGeom>
                <a:avLst/>
                <a:gdLst>
                  <a:gd name="T0" fmla="*/ 0 w 7349"/>
                  <a:gd name="T1" fmla="+- 0 6900 6900"/>
                  <a:gd name="T2" fmla="*/ 6900 h 647"/>
                  <a:gd name="T3" fmla="*/ 0 w 7349"/>
                  <a:gd name="T4" fmla="+- 0 6953 6900"/>
                  <a:gd name="T5" fmla="*/ 6953 h 647"/>
                  <a:gd name="T6" fmla="*/ 571 w 7349"/>
                  <a:gd name="T7" fmla="+- 0 6963 6900"/>
                  <a:gd name="T8" fmla="*/ 6963 h 647"/>
                  <a:gd name="T9" fmla="*/ 1316 w 7349"/>
                  <a:gd name="T10" fmla="+- 0 6987 6900"/>
                  <a:gd name="T11" fmla="*/ 6987 h 647"/>
                  <a:gd name="T12" fmla="*/ 2068 w 7349"/>
                  <a:gd name="T13" fmla="+- 0 7023 6900"/>
                  <a:gd name="T14" fmla="*/ 7023 h 647"/>
                  <a:gd name="T15" fmla="*/ 2831 w 7349"/>
                  <a:gd name="T16" fmla="+- 0 7071 6900"/>
                  <a:gd name="T17" fmla="*/ 7071 h 647"/>
                  <a:gd name="T18" fmla="*/ 3607 w 7349"/>
                  <a:gd name="T19" fmla="+- 0 7130 6900"/>
                  <a:gd name="T20" fmla="*/ 7130 h 647"/>
                  <a:gd name="T21" fmla="*/ 4802 w 7349"/>
                  <a:gd name="T22" fmla="+- 0 7242 6900"/>
                  <a:gd name="T23" fmla="*/ 7242 h 647"/>
                  <a:gd name="T24" fmla="*/ 6043 w 7349"/>
                  <a:gd name="T25" fmla="+- 0 7381 6900"/>
                  <a:gd name="T26" fmla="*/ 7381 h 647"/>
                  <a:gd name="T27" fmla="*/ 7342 w 7349"/>
                  <a:gd name="T28" fmla="+- 0 7547 6900"/>
                  <a:gd name="T29" fmla="*/ 7547 h 647"/>
                  <a:gd name="T30" fmla="*/ 7349 w 7349"/>
                  <a:gd name="T31" fmla="+- 0 7495 6900"/>
                  <a:gd name="T32" fmla="*/ 7495 h 647"/>
                  <a:gd name="T33" fmla="*/ 6050 w 7349"/>
                  <a:gd name="T34" fmla="+- 0 7329 6900"/>
                  <a:gd name="T35" fmla="*/ 7329 h 647"/>
                  <a:gd name="T36" fmla="*/ 4807 w 7349"/>
                  <a:gd name="T37" fmla="+- 0 7190 6900"/>
                  <a:gd name="T38" fmla="*/ 7190 h 647"/>
                  <a:gd name="T39" fmla="*/ 3611 w 7349"/>
                  <a:gd name="T40" fmla="+- 0 7078 6900"/>
                  <a:gd name="T41" fmla="*/ 7078 h 647"/>
                  <a:gd name="T42" fmla="*/ 2834 w 7349"/>
                  <a:gd name="T43" fmla="+- 0 7018 6900"/>
                  <a:gd name="T44" fmla="*/ 7018 h 647"/>
                  <a:gd name="T45" fmla="*/ 2071 w 7349"/>
                  <a:gd name="T46" fmla="+- 0 6970 6900"/>
                  <a:gd name="T47" fmla="*/ 6970 h 647"/>
                  <a:gd name="T48" fmla="*/ 1318 w 7349"/>
                  <a:gd name="T49" fmla="+- 0 6934 6900"/>
                  <a:gd name="T50" fmla="*/ 6934 h 647"/>
                  <a:gd name="T51" fmla="*/ 573 w 7349"/>
                  <a:gd name="T52" fmla="+- 0 6910 6900"/>
                  <a:gd name="T53" fmla="*/ 6910 h 647"/>
                  <a:gd name="T54" fmla="*/ 0 w 7349"/>
                  <a:gd name="T55" fmla="+- 0 6900 6900"/>
                  <a:gd name="T56" fmla="*/ 6900 h 64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9" h="647">
                    <a:moveTo>
                      <a:pt x="0" y="0"/>
                    </a:moveTo>
                    <a:lnTo>
                      <a:pt x="0" y="53"/>
                    </a:lnTo>
                    <a:lnTo>
                      <a:pt x="571" y="63"/>
                    </a:lnTo>
                    <a:lnTo>
                      <a:pt x="1316" y="87"/>
                    </a:lnTo>
                    <a:lnTo>
                      <a:pt x="2068" y="123"/>
                    </a:lnTo>
                    <a:lnTo>
                      <a:pt x="2831" y="171"/>
                    </a:lnTo>
                    <a:lnTo>
                      <a:pt x="3607" y="230"/>
                    </a:lnTo>
                    <a:lnTo>
                      <a:pt x="4802" y="342"/>
                    </a:lnTo>
                    <a:lnTo>
                      <a:pt x="6043" y="481"/>
                    </a:lnTo>
                    <a:lnTo>
                      <a:pt x="7342" y="647"/>
                    </a:lnTo>
                    <a:lnTo>
                      <a:pt x="7349" y="595"/>
                    </a:lnTo>
                    <a:lnTo>
                      <a:pt x="6050" y="429"/>
                    </a:lnTo>
                    <a:lnTo>
                      <a:pt x="4807" y="290"/>
                    </a:lnTo>
                    <a:lnTo>
                      <a:pt x="3611" y="178"/>
                    </a:lnTo>
                    <a:lnTo>
                      <a:pt x="2834" y="118"/>
                    </a:lnTo>
                    <a:lnTo>
                      <a:pt x="2071" y="70"/>
                    </a:lnTo>
                    <a:lnTo>
                      <a:pt x="1318" y="34"/>
                    </a:lnTo>
                    <a:lnTo>
                      <a:pt x="573" y="10"/>
                    </a:lnTo>
                    <a:lnTo>
                      <a:pt x="0"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8" name="Group 47"/>
            <p:cNvGrpSpPr>
              <a:grpSpLocks/>
            </p:cNvGrpSpPr>
            <p:nvPr userDrawn="1"/>
          </p:nvGrpSpPr>
          <p:grpSpPr bwMode="auto">
            <a:xfrm>
              <a:off x="0" y="7134"/>
              <a:ext cx="7346" cy="392"/>
              <a:chOff x="0" y="7134"/>
              <a:chExt cx="7346" cy="392"/>
            </a:xfrm>
          </p:grpSpPr>
          <p:sp>
            <p:nvSpPr>
              <p:cNvPr id="100" name="Freeform 99"/>
              <p:cNvSpPr>
                <a:spLocks/>
              </p:cNvSpPr>
              <p:nvPr userDrawn="1"/>
            </p:nvSpPr>
            <p:spPr bwMode="auto">
              <a:xfrm>
                <a:off x="0" y="7135"/>
                <a:ext cx="7346" cy="389"/>
              </a:xfrm>
              <a:custGeom>
                <a:avLst/>
                <a:gdLst>
                  <a:gd name="T0" fmla="*/ 2963 w 7346"/>
                  <a:gd name="T1" fmla="+- 0 7142 7134"/>
                  <a:gd name="T2" fmla="*/ 7142 h 392"/>
                  <a:gd name="T3" fmla="*/ 2252 w 7346"/>
                  <a:gd name="T4" fmla="+- 0 7142 7134"/>
                  <a:gd name="T5" fmla="*/ 7142 h 392"/>
                  <a:gd name="T6" fmla="*/ 2488 w 7346"/>
                  <a:gd name="T7" fmla="+- 0 7143 7134"/>
                  <a:gd name="T8" fmla="*/ 7143 h 392"/>
                  <a:gd name="T9" fmla="*/ 2966 w 7346"/>
                  <a:gd name="T10" fmla="+- 0 7151 7134"/>
                  <a:gd name="T11" fmla="*/ 7151 h 392"/>
                  <a:gd name="T12" fmla="*/ 3449 w 7346"/>
                  <a:gd name="T13" fmla="+- 0 7167 7134"/>
                  <a:gd name="T14" fmla="*/ 7167 h 392"/>
                  <a:gd name="T15" fmla="*/ 3939 w 7346"/>
                  <a:gd name="T16" fmla="+- 0 7190 7134"/>
                  <a:gd name="T17" fmla="*/ 7190 h 392"/>
                  <a:gd name="T18" fmla="*/ 4437 w 7346"/>
                  <a:gd name="T19" fmla="+- 0 7221 7134"/>
                  <a:gd name="T20" fmla="*/ 7221 h 392"/>
                  <a:gd name="T21" fmla="*/ 4944 w 7346"/>
                  <a:gd name="T22" fmla="+- 0 7260 7134"/>
                  <a:gd name="T23" fmla="*/ 7260 h 392"/>
                  <a:gd name="T24" fmla="*/ 5720 w 7346"/>
                  <a:gd name="T25" fmla="+- 0 7332 7134"/>
                  <a:gd name="T26" fmla="*/ 7332 h 392"/>
                  <a:gd name="T27" fmla="*/ 6520 w 7346"/>
                  <a:gd name="T28" fmla="+- 0 7421 7134"/>
                  <a:gd name="T29" fmla="*/ 7421 h 392"/>
                  <a:gd name="T30" fmla="*/ 7345 w 7346"/>
                  <a:gd name="T31" fmla="+- 0 7525 7134"/>
                  <a:gd name="T32" fmla="*/ 7525 h 392"/>
                  <a:gd name="T33" fmla="*/ 7346 w 7346"/>
                  <a:gd name="T34" fmla="+- 0 7517 7134"/>
                  <a:gd name="T35" fmla="*/ 7517 h 392"/>
                  <a:gd name="T36" fmla="*/ 6521 w 7346"/>
                  <a:gd name="T37" fmla="+- 0 7412 7134"/>
                  <a:gd name="T38" fmla="*/ 7412 h 392"/>
                  <a:gd name="T39" fmla="*/ 5721 w 7346"/>
                  <a:gd name="T40" fmla="+- 0 7323 7134"/>
                  <a:gd name="T41" fmla="*/ 7323 h 392"/>
                  <a:gd name="T42" fmla="*/ 4944 w 7346"/>
                  <a:gd name="T43" fmla="+- 0 7251 7134"/>
                  <a:gd name="T44" fmla="*/ 7251 h 392"/>
                  <a:gd name="T45" fmla="*/ 4438 w 7346"/>
                  <a:gd name="T46" fmla="+- 0 7213 7134"/>
                  <a:gd name="T47" fmla="*/ 7213 h 392"/>
                  <a:gd name="T48" fmla="*/ 3940 w 7346"/>
                  <a:gd name="T49" fmla="+- 0 7181 7134"/>
                  <a:gd name="T50" fmla="*/ 7181 h 392"/>
                  <a:gd name="T51" fmla="*/ 3449 w 7346"/>
                  <a:gd name="T52" fmla="+- 0 7158 7134"/>
                  <a:gd name="T53" fmla="*/ 7158 h 392"/>
                  <a:gd name="T54" fmla="*/ 2966 w 7346"/>
                  <a:gd name="T55" fmla="+- 0 7142 7134"/>
                  <a:gd name="T56" fmla="*/ 7142 h 392"/>
                  <a:gd name="T57" fmla="*/ 2963 w 7346"/>
                  <a:gd name="T58" fmla="+- 0 7142 7134"/>
                  <a:gd name="T59" fmla="*/ 7142 h 39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Lst>
                <a:rect l="0" t="0" r="r" b="b"/>
                <a:pathLst>
                  <a:path w="7346" h="392">
                    <a:moveTo>
                      <a:pt x="2963" y="8"/>
                    </a:moveTo>
                    <a:lnTo>
                      <a:pt x="2252" y="8"/>
                    </a:lnTo>
                    <a:lnTo>
                      <a:pt x="2488" y="9"/>
                    </a:lnTo>
                    <a:lnTo>
                      <a:pt x="2966" y="17"/>
                    </a:lnTo>
                    <a:lnTo>
                      <a:pt x="3449" y="33"/>
                    </a:lnTo>
                    <a:lnTo>
                      <a:pt x="3939" y="56"/>
                    </a:lnTo>
                    <a:lnTo>
                      <a:pt x="4437" y="87"/>
                    </a:lnTo>
                    <a:lnTo>
                      <a:pt x="4944" y="126"/>
                    </a:lnTo>
                    <a:lnTo>
                      <a:pt x="5720" y="198"/>
                    </a:lnTo>
                    <a:lnTo>
                      <a:pt x="6520" y="287"/>
                    </a:lnTo>
                    <a:lnTo>
                      <a:pt x="7345" y="391"/>
                    </a:lnTo>
                    <a:lnTo>
                      <a:pt x="7346" y="383"/>
                    </a:lnTo>
                    <a:lnTo>
                      <a:pt x="6521" y="278"/>
                    </a:lnTo>
                    <a:lnTo>
                      <a:pt x="5721" y="189"/>
                    </a:lnTo>
                    <a:lnTo>
                      <a:pt x="4944" y="117"/>
                    </a:lnTo>
                    <a:lnTo>
                      <a:pt x="4438" y="79"/>
                    </a:lnTo>
                    <a:lnTo>
                      <a:pt x="3940" y="47"/>
                    </a:lnTo>
                    <a:lnTo>
                      <a:pt x="3449" y="24"/>
                    </a:lnTo>
                    <a:lnTo>
                      <a:pt x="2966" y="8"/>
                    </a:lnTo>
                    <a:lnTo>
                      <a:pt x="2963" y="8"/>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101" name="Freeform 100"/>
              <p:cNvSpPr>
                <a:spLocks/>
              </p:cNvSpPr>
              <p:nvPr userDrawn="1"/>
            </p:nvSpPr>
            <p:spPr bwMode="auto">
              <a:xfrm>
                <a:off x="0" y="7135"/>
                <a:ext cx="7346" cy="389"/>
              </a:xfrm>
              <a:custGeom>
                <a:avLst/>
                <a:gdLst>
                  <a:gd name="T0" fmla="*/ 2252 w 7346"/>
                  <a:gd name="T1" fmla="+- 0 7134 7134"/>
                  <a:gd name="T2" fmla="*/ 7134 h 392"/>
                  <a:gd name="T3" fmla="*/ 1739 w 7346"/>
                  <a:gd name="T4" fmla="+- 0 7138 7134"/>
                  <a:gd name="T5" fmla="*/ 7138 h 392"/>
                  <a:gd name="T6" fmla="*/ 1232 w 7346"/>
                  <a:gd name="T7" fmla="+- 0 7153 7134"/>
                  <a:gd name="T8" fmla="*/ 7153 h 392"/>
                  <a:gd name="T9" fmla="*/ 729 w 7346"/>
                  <a:gd name="T10" fmla="+- 0 7176 7134"/>
                  <a:gd name="T11" fmla="*/ 7176 h 392"/>
                  <a:gd name="T12" fmla="*/ 229 w 7346"/>
                  <a:gd name="T13" fmla="+- 0 7210 7134"/>
                  <a:gd name="T14" fmla="*/ 7210 h 392"/>
                  <a:gd name="T15" fmla="*/ 0 w 7346"/>
                  <a:gd name="T16" fmla="+- 0 7230 7134"/>
                  <a:gd name="T17" fmla="*/ 7230 h 392"/>
                  <a:gd name="T18" fmla="*/ 0 w 7346"/>
                  <a:gd name="T19" fmla="+- 0 7239 7134"/>
                  <a:gd name="T20" fmla="*/ 7239 h 392"/>
                  <a:gd name="T21" fmla="*/ 230 w 7346"/>
                  <a:gd name="T22" fmla="+- 0 7219 7134"/>
                  <a:gd name="T23" fmla="*/ 7219 h 392"/>
                  <a:gd name="T24" fmla="*/ 729 w 7346"/>
                  <a:gd name="T25" fmla="+- 0 7185 7134"/>
                  <a:gd name="T26" fmla="*/ 7185 h 392"/>
                  <a:gd name="T27" fmla="*/ 1232 w 7346"/>
                  <a:gd name="T28" fmla="+- 0 7161 7134"/>
                  <a:gd name="T29" fmla="*/ 7161 h 392"/>
                  <a:gd name="T30" fmla="*/ 1740 w 7346"/>
                  <a:gd name="T31" fmla="+- 0 7147 7134"/>
                  <a:gd name="T32" fmla="*/ 7147 h 392"/>
                  <a:gd name="T33" fmla="*/ 2963 w 7346"/>
                  <a:gd name="T34" fmla="+- 0 7142 7134"/>
                  <a:gd name="T35" fmla="*/ 7142 h 392"/>
                  <a:gd name="T36" fmla="*/ 2488 w 7346"/>
                  <a:gd name="T37" fmla="+- 0 7135 7134"/>
                  <a:gd name="T38" fmla="*/ 7135 h 392"/>
                  <a:gd name="T39" fmla="*/ 2252 w 7346"/>
                  <a:gd name="T40" fmla="+- 0 7134 7134"/>
                  <a:gd name="T41" fmla="*/ 7134 h 39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Lst>
                <a:rect l="0" t="0" r="r" b="b"/>
                <a:pathLst>
                  <a:path w="7346" h="392">
                    <a:moveTo>
                      <a:pt x="2252" y="0"/>
                    </a:moveTo>
                    <a:lnTo>
                      <a:pt x="1739" y="4"/>
                    </a:lnTo>
                    <a:lnTo>
                      <a:pt x="1232" y="19"/>
                    </a:lnTo>
                    <a:lnTo>
                      <a:pt x="729" y="42"/>
                    </a:lnTo>
                    <a:lnTo>
                      <a:pt x="229" y="76"/>
                    </a:lnTo>
                    <a:lnTo>
                      <a:pt x="0" y="96"/>
                    </a:lnTo>
                    <a:lnTo>
                      <a:pt x="0" y="105"/>
                    </a:lnTo>
                    <a:lnTo>
                      <a:pt x="230" y="85"/>
                    </a:lnTo>
                    <a:lnTo>
                      <a:pt x="729" y="51"/>
                    </a:lnTo>
                    <a:lnTo>
                      <a:pt x="1232" y="27"/>
                    </a:lnTo>
                    <a:lnTo>
                      <a:pt x="1740" y="13"/>
                    </a:lnTo>
                    <a:lnTo>
                      <a:pt x="2963" y="8"/>
                    </a:lnTo>
                    <a:lnTo>
                      <a:pt x="2488" y="1"/>
                    </a:lnTo>
                    <a:lnTo>
                      <a:pt x="2252"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69" name="Group 48"/>
            <p:cNvGrpSpPr>
              <a:grpSpLocks/>
            </p:cNvGrpSpPr>
            <p:nvPr userDrawn="1"/>
          </p:nvGrpSpPr>
          <p:grpSpPr bwMode="auto">
            <a:xfrm>
              <a:off x="0" y="7196"/>
              <a:ext cx="7346" cy="334"/>
              <a:chOff x="0" y="7196"/>
              <a:chExt cx="7346" cy="334"/>
            </a:xfrm>
          </p:grpSpPr>
          <p:sp>
            <p:nvSpPr>
              <p:cNvPr id="98" name="Freeform 97"/>
              <p:cNvSpPr>
                <a:spLocks/>
              </p:cNvSpPr>
              <p:nvPr userDrawn="1"/>
            </p:nvSpPr>
            <p:spPr bwMode="auto">
              <a:xfrm>
                <a:off x="0" y="7197"/>
                <a:ext cx="7346" cy="335"/>
              </a:xfrm>
              <a:custGeom>
                <a:avLst/>
                <a:gdLst>
                  <a:gd name="T0" fmla="*/ 4039 w 7346"/>
                  <a:gd name="T1" fmla="+- 0 7214 7196"/>
                  <a:gd name="T2" fmla="*/ 7214 h 334"/>
                  <a:gd name="T3" fmla="*/ 3118 w 7346"/>
                  <a:gd name="T4" fmla="+- 0 7214 7196"/>
                  <a:gd name="T5" fmla="*/ 7214 h 334"/>
                  <a:gd name="T6" fmla="*/ 3314 w 7346"/>
                  <a:gd name="T7" fmla="+- 0 7215 7196"/>
                  <a:gd name="T8" fmla="*/ 7215 h 334"/>
                  <a:gd name="T9" fmla="*/ 3711 w 7346"/>
                  <a:gd name="T10" fmla="+- 0 7221 7196"/>
                  <a:gd name="T11" fmla="*/ 7221 h 334"/>
                  <a:gd name="T12" fmla="*/ 4113 w 7346"/>
                  <a:gd name="T13" fmla="+- 0 7234 7196"/>
                  <a:gd name="T14" fmla="*/ 7234 h 334"/>
                  <a:gd name="T15" fmla="*/ 4521 w 7346"/>
                  <a:gd name="T16" fmla="+- 0 7254 7196"/>
                  <a:gd name="T17" fmla="*/ 7254 h 334"/>
                  <a:gd name="T18" fmla="*/ 4936 w 7346"/>
                  <a:gd name="T19" fmla="+- 0 7279 7196"/>
                  <a:gd name="T20" fmla="*/ 7279 h 334"/>
                  <a:gd name="T21" fmla="*/ 5357 w 7346"/>
                  <a:gd name="T22" fmla="+- 0 7311 7196"/>
                  <a:gd name="T23" fmla="*/ 7311 h 334"/>
                  <a:gd name="T24" fmla="*/ 6002 w 7346"/>
                  <a:gd name="T25" fmla="+- 0 7370 7196"/>
                  <a:gd name="T26" fmla="*/ 7370 h 334"/>
                  <a:gd name="T27" fmla="*/ 6664 w 7346"/>
                  <a:gd name="T28" fmla="+- 0 7443 7196"/>
                  <a:gd name="T29" fmla="*/ 7443 h 334"/>
                  <a:gd name="T30" fmla="*/ 7344 w 7346"/>
                  <a:gd name="T31" fmla="+- 0 7530 7196"/>
                  <a:gd name="T32" fmla="*/ 7530 h 334"/>
                  <a:gd name="T33" fmla="*/ 7346 w 7346"/>
                  <a:gd name="T34" fmla="+- 0 7512 7196"/>
                  <a:gd name="T35" fmla="*/ 7512 h 334"/>
                  <a:gd name="T36" fmla="*/ 6666 w 7346"/>
                  <a:gd name="T37" fmla="+- 0 7426 7196"/>
                  <a:gd name="T38" fmla="*/ 7426 h 334"/>
                  <a:gd name="T39" fmla="*/ 6003 w 7346"/>
                  <a:gd name="T40" fmla="+- 0 7353 7196"/>
                  <a:gd name="T41" fmla="*/ 7353 h 334"/>
                  <a:gd name="T42" fmla="*/ 5358 w 7346"/>
                  <a:gd name="T43" fmla="+- 0 7293 7196"/>
                  <a:gd name="T44" fmla="*/ 7293 h 334"/>
                  <a:gd name="T45" fmla="*/ 4937 w 7346"/>
                  <a:gd name="T46" fmla="+- 0 7262 7196"/>
                  <a:gd name="T47" fmla="*/ 7262 h 334"/>
                  <a:gd name="T48" fmla="*/ 4522 w 7346"/>
                  <a:gd name="T49" fmla="+- 0 7236 7196"/>
                  <a:gd name="T50" fmla="*/ 7236 h 334"/>
                  <a:gd name="T51" fmla="*/ 4114 w 7346"/>
                  <a:gd name="T52" fmla="+- 0 7217 7196"/>
                  <a:gd name="T53" fmla="*/ 7217 h 334"/>
                  <a:gd name="T54" fmla="*/ 4039 w 7346"/>
                  <a:gd name="T55" fmla="+- 0 7214 7196"/>
                  <a:gd name="T56" fmla="*/ 7214 h 33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6" h="334">
                    <a:moveTo>
                      <a:pt x="4039" y="18"/>
                    </a:moveTo>
                    <a:lnTo>
                      <a:pt x="3118" y="18"/>
                    </a:lnTo>
                    <a:lnTo>
                      <a:pt x="3314" y="19"/>
                    </a:lnTo>
                    <a:lnTo>
                      <a:pt x="3711" y="25"/>
                    </a:lnTo>
                    <a:lnTo>
                      <a:pt x="4113" y="38"/>
                    </a:lnTo>
                    <a:lnTo>
                      <a:pt x="4521" y="58"/>
                    </a:lnTo>
                    <a:lnTo>
                      <a:pt x="4936" y="83"/>
                    </a:lnTo>
                    <a:lnTo>
                      <a:pt x="5357" y="115"/>
                    </a:lnTo>
                    <a:lnTo>
                      <a:pt x="6002" y="174"/>
                    </a:lnTo>
                    <a:lnTo>
                      <a:pt x="6664" y="247"/>
                    </a:lnTo>
                    <a:lnTo>
                      <a:pt x="7344" y="334"/>
                    </a:lnTo>
                    <a:lnTo>
                      <a:pt x="7346" y="316"/>
                    </a:lnTo>
                    <a:lnTo>
                      <a:pt x="6666" y="230"/>
                    </a:lnTo>
                    <a:lnTo>
                      <a:pt x="6003" y="157"/>
                    </a:lnTo>
                    <a:lnTo>
                      <a:pt x="5358" y="97"/>
                    </a:lnTo>
                    <a:lnTo>
                      <a:pt x="4937" y="66"/>
                    </a:lnTo>
                    <a:lnTo>
                      <a:pt x="4522" y="40"/>
                    </a:lnTo>
                    <a:lnTo>
                      <a:pt x="4114" y="21"/>
                    </a:lnTo>
                    <a:lnTo>
                      <a:pt x="4039" y="18"/>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99" name="Freeform 98"/>
              <p:cNvSpPr>
                <a:spLocks/>
              </p:cNvSpPr>
              <p:nvPr userDrawn="1"/>
            </p:nvSpPr>
            <p:spPr bwMode="auto">
              <a:xfrm>
                <a:off x="0" y="7197"/>
                <a:ext cx="7346" cy="335"/>
              </a:xfrm>
              <a:custGeom>
                <a:avLst/>
                <a:gdLst>
                  <a:gd name="T0" fmla="*/ 3118 w 7346"/>
                  <a:gd name="T1" fmla="+- 0 7196 7196"/>
                  <a:gd name="T2" fmla="*/ 7196 h 334"/>
                  <a:gd name="T3" fmla="*/ 2561 w 7346"/>
                  <a:gd name="T4" fmla="+- 0 7203 7196"/>
                  <a:gd name="T5" fmla="*/ 7203 h 334"/>
                  <a:gd name="T6" fmla="*/ 2013 w 7346"/>
                  <a:gd name="T7" fmla="+- 0 7224 7196"/>
                  <a:gd name="T8" fmla="*/ 7224 h 334"/>
                  <a:gd name="T9" fmla="*/ 1472 w 7346"/>
                  <a:gd name="T10" fmla="+- 0 7258 7196"/>
                  <a:gd name="T11" fmla="*/ 7258 h 334"/>
                  <a:gd name="T12" fmla="*/ 938 w 7346"/>
                  <a:gd name="T13" fmla="+- 0 7306 7196"/>
                  <a:gd name="T14" fmla="*/ 7306 h 334"/>
                  <a:gd name="T15" fmla="*/ 410 w 7346"/>
                  <a:gd name="T16" fmla="+- 0 7369 7196"/>
                  <a:gd name="T17" fmla="*/ 7369 h 334"/>
                  <a:gd name="T18" fmla="*/ 0 w 7346"/>
                  <a:gd name="T19" fmla="+- 0 7429 7196"/>
                  <a:gd name="T20" fmla="*/ 7429 h 334"/>
                  <a:gd name="T21" fmla="*/ 0 w 7346"/>
                  <a:gd name="T22" fmla="+- 0 7447 7196"/>
                  <a:gd name="T23" fmla="*/ 7447 h 334"/>
                  <a:gd name="T24" fmla="*/ 412 w 7346"/>
                  <a:gd name="T25" fmla="+- 0 7386 7196"/>
                  <a:gd name="T26" fmla="*/ 7386 h 334"/>
                  <a:gd name="T27" fmla="*/ 940 w 7346"/>
                  <a:gd name="T28" fmla="+- 0 7324 7196"/>
                  <a:gd name="T29" fmla="*/ 7324 h 334"/>
                  <a:gd name="T30" fmla="*/ 1473 w 7346"/>
                  <a:gd name="T31" fmla="+- 0 7275 7196"/>
                  <a:gd name="T32" fmla="*/ 7275 h 334"/>
                  <a:gd name="T33" fmla="*/ 2013 w 7346"/>
                  <a:gd name="T34" fmla="+- 0 7241 7196"/>
                  <a:gd name="T35" fmla="*/ 7241 h 334"/>
                  <a:gd name="T36" fmla="*/ 2561 w 7346"/>
                  <a:gd name="T37" fmla="+- 0 7221 7196"/>
                  <a:gd name="T38" fmla="*/ 7221 h 334"/>
                  <a:gd name="T39" fmla="*/ 3118 w 7346"/>
                  <a:gd name="T40" fmla="+- 0 7214 7196"/>
                  <a:gd name="T41" fmla="*/ 7214 h 334"/>
                  <a:gd name="T42" fmla="*/ 4039 w 7346"/>
                  <a:gd name="T43" fmla="+- 0 7214 7196"/>
                  <a:gd name="T44" fmla="*/ 7214 h 334"/>
                  <a:gd name="T45" fmla="*/ 3712 w 7346"/>
                  <a:gd name="T46" fmla="+- 0 7204 7196"/>
                  <a:gd name="T47" fmla="*/ 7204 h 334"/>
                  <a:gd name="T48" fmla="*/ 3315 w 7346"/>
                  <a:gd name="T49" fmla="+- 0 7197 7196"/>
                  <a:gd name="T50" fmla="*/ 7197 h 334"/>
                  <a:gd name="T51" fmla="*/ 3118 w 7346"/>
                  <a:gd name="T52" fmla="+- 0 7196 7196"/>
                  <a:gd name="T53" fmla="*/ 7196 h 33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Lst>
                <a:rect l="0" t="0" r="r" b="b"/>
                <a:pathLst>
                  <a:path w="7346" h="334">
                    <a:moveTo>
                      <a:pt x="3118" y="0"/>
                    </a:moveTo>
                    <a:lnTo>
                      <a:pt x="2561" y="7"/>
                    </a:lnTo>
                    <a:lnTo>
                      <a:pt x="2013" y="28"/>
                    </a:lnTo>
                    <a:lnTo>
                      <a:pt x="1472" y="62"/>
                    </a:lnTo>
                    <a:lnTo>
                      <a:pt x="938" y="110"/>
                    </a:lnTo>
                    <a:lnTo>
                      <a:pt x="410" y="173"/>
                    </a:lnTo>
                    <a:lnTo>
                      <a:pt x="0" y="233"/>
                    </a:lnTo>
                    <a:lnTo>
                      <a:pt x="0" y="251"/>
                    </a:lnTo>
                    <a:lnTo>
                      <a:pt x="412" y="190"/>
                    </a:lnTo>
                    <a:lnTo>
                      <a:pt x="940" y="128"/>
                    </a:lnTo>
                    <a:lnTo>
                      <a:pt x="1473" y="79"/>
                    </a:lnTo>
                    <a:lnTo>
                      <a:pt x="2013" y="45"/>
                    </a:lnTo>
                    <a:lnTo>
                      <a:pt x="2561" y="25"/>
                    </a:lnTo>
                    <a:lnTo>
                      <a:pt x="3118" y="18"/>
                    </a:lnTo>
                    <a:lnTo>
                      <a:pt x="4039" y="18"/>
                    </a:lnTo>
                    <a:lnTo>
                      <a:pt x="3712" y="8"/>
                    </a:lnTo>
                    <a:lnTo>
                      <a:pt x="3315" y="1"/>
                    </a:lnTo>
                    <a:lnTo>
                      <a:pt x="3118"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0" name="Group 49"/>
            <p:cNvGrpSpPr>
              <a:grpSpLocks/>
            </p:cNvGrpSpPr>
            <p:nvPr userDrawn="1"/>
          </p:nvGrpSpPr>
          <p:grpSpPr bwMode="auto">
            <a:xfrm>
              <a:off x="0" y="7241"/>
              <a:ext cx="7346" cy="391"/>
              <a:chOff x="0" y="7241"/>
              <a:chExt cx="7346" cy="391"/>
            </a:xfrm>
          </p:grpSpPr>
          <p:sp>
            <p:nvSpPr>
              <p:cNvPr id="96" name="Freeform 95"/>
              <p:cNvSpPr>
                <a:spLocks/>
              </p:cNvSpPr>
              <p:nvPr userDrawn="1"/>
            </p:nvSpPr>
            <p:spPr bwMode="auto">
              <a:xfrm>
                <a:off x="0" y="7240"/>
                <a:ext cx="7346" cy="393"/>
              </a:xfrm>
              <a:custGeom>
                <a:avLst/>
                <a:gdLst>
                  <a:gd name="T0" fmla="*/ 3645 w 7346"/>
                  <a:gd name="T1" fmla="+- 0 7241 7241"/>
                  <a:gd name="T2" fmla="*/ 7241 h 391"/>
                  <a:gd name="T3" fmla="*/ 3062 w 7346"/>
                  <a:gd name="T4" fmla="+- 0 7250 7241"/>
                  <a:gd name="T5" fmla="*/ 7250 h 391"/>
                  <a:gd name="T6" fmla="*/ 2491 w 7346"/>
                  <a:gd name="T7" fmla="+- 0 7275 7241"/>
                  <a:gd name="T8" fmla="*/ 7275 h 391"/>
                  <a:gd name="T9" fmla="*/ 1932 w 7346"/>
                  <a:gd name="T10" fmla="+- 0 7318 7241"/>
                  <a:gd name="T11" fmla="*/ 7318 h 391"/>
                  <a:gd name="T12" fmla="*/ 1382 w 7346"/>
                  <a:gd name="T13" fmla="+- 0 7379 7241"/>
                  <a:gd name="T14" fmla="*/ 7379 h 391"/>
                  <a:gd name="T15" fmla="*/ 841 w 7346"/>
                  <a:gd name="T16" fmla="+- 0 7458 7241"/>
                  <a:gd name="T17" fmla="*/ 7458 h 391"/>
                  <a:gd name="T18" fmla="*/ 307 w 7346"/>
                  <a:gd name="T19" fmla="+- 0 7556 7241"/>
                  <a:gd name="T20" fmla="*/ 7556 h 391"/>
                  <a:gd name="T21" fmla="*/ 0 w 7346"/>
                  <a:gd name="T22" fmla="+- 0 7623 7241"/>
                  <a:gd name="T23" fmla="*/ 7623 h 391"/>
                  <a:gd name="T24" fmla="*/ 0 w 7346"/>
                  <a:gd name="T25" fmla="+- 0 7632 7241"/>
                  <a:gd name="T26" fmla="*/ 7632 h 391"/>
                  <a:gd name="T27" fmla="*/ 309 w 7346"/>
                  <a:gd name="T28" fmla="+- 0 7564 7241"/>
                  <a:gd name="T29" fmla="*/ 7564 h 391"/>
                  <a:gd name="T30" fmla="*/ 843 w 7346"/>
                  <a:gd name="T31" fmla="+- 0 7467 7241"/>
                  <a:gd name="T32" fmla="*/ 7467 h 391"/>
                  <a:gd name="T33" fmla="*/ 1383 w 7346"/>
                  <a:gd name="T34" fmla="+- 0 7388 7241"/>
                  <a:gd name="T35" fmla="*/ 7388 h 391"/>
                  <a:gd name="T36" fmla="*/ 1933 w 7346"/>
                  <a:gd name="T37" fmla="+- 0 7327 7241"/>
                  <a:gd name="T38" fmla="*/ 7327 h 391"/>
                  <a:gd name="T39" fmla="*/ 2492 w 7346"/>
                  <a:gd name="T40" fmla="+- 0 7284 7241"/>
                  <a:gd name="T41" fmla="*/ 7284 h 391"/>
                  <a:gd name="T42" fmla="*/ 3062 w 7346"/>
                  <a:gd name="T43" fmla="+- 0 7258 7241"/>
                  <a:gd name="T44" fmla="*/ 7258 h 391"/>
                  <a:gd name="T45" fmla="*/ 3645 w 7346"/>
                  <a:gd name="T46" fmla="+- 0 7250 7241"/>
                  <a:gd name="T47" fmla="*/ 7250 h 391"/>
                  <a:gd name="T48" fmla="*/ 4250 w 7346"/>
                  <a:gd name="T49" fmla="+- 0 7250 7241"/>
                  <a:gd name="T50" fmla="*/ 7250 h 391"/>
                  <a:gd name="T51" fmla="*/ 3990 w 7346"/>
                  <a:gd name="T52" fmla="+- 0 7244 7241"/>
                  <a:gd name="T53" fmla="*/ 7244 h 391"/>
                  <a:gd name="T54" fmla="*/ 3645 w 7346"/>
                  <a:gd name="T55" fmla="+- 0 7241 7241"/>
                  <a:gd name="T56" fmla="*/ 7241 h 391"/>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6" h="391">
                    <a:moveTo>
                      <a:pt x="3645" y="0"/>
                    </a:moveTo>
                    <a:lnTo>
                      <a:pt x="3062" y="9"/>
                    </a:lnTo>
                    <a:lnTo>
                      <a:pt x="2491" y="34"/>
                    </a:lnTo>
                    <a:lnTo>
                      <a:pt x="1932" y="77"/>
                    </a:lnTo>
                    <a:lnTo>
                      <a:pt x="1382" y="138"/>
                    </a:lnTo>
                    <a:lnTo>
                      <a:pt x="841" y="217"/>
                    </a:lnTo>
                    <a:lnTo>
                      <a:pt x="307" y="315"/>
                    </a:lnTo>
                    <a:lnTo>
                      <a:pt x="0" y="382"/>
                    </a:lnTo>
                    <a:lnTo>
                      <a:pt x="0" y="391"/>
                    </a:lnTo>
                    <a:lnTo>
                      <a:pt x="309" y="323"/>
                    </a:lnTo>
                    <a:lnTo>
                      <a:pt x="843" y="226"/>
                    </a:lnTo>
                    <a:lnTo>
                      <a:pt x="1383" y="147"/>
                    </a:lnTo>
                    <a:lnTo>
                      <a:pt x="1933" y="86"/>
                    </a:lnTo>
                    <a:lnTo>
                      <a:pt x="2492" y="43"/>
                    </a:lnTo>
                    <a:lnTo>
                      <a:pt x="3062" y="17"/>
                    </a:lnTo>
                    <a:lnTo>
                      <a:pt x="3645" y="9"/>
                    </a:lnTo>
                    <a:lnTo>
                      <a:pt x="4250" y="9"/>
                    </a:lnTo>
                    <a:lnTo>
                      <a:pt x="3990" y="3"/>
                    </a:lnTo>
                    <a:lnTo>
                      <a:pt x="3645"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97" name="Freeform 96"/>
              <p:cNvSpPr>
                <a:spLocks/>
              </p:cNvSpPr>
              <p:nvPr userDrawn="1"/>
            </p:nvSpPr>
            <p:spPr bwMode="auto">
              <a:xfrm>
                <a:off x="0" y="7240"/>
                <a:ext cx="7346" cy="393"/>
              </a:xfrm>
              <a:custGeom>
                <a:avLst/>
                <a:gdLst>
                  <a:gd name="T0" fmla="*/ 4250 w 7346"/>
                  <a:gd name="T1" fmla="+- 0 7250 7241"/>
                  <a:gd name="T2" fmla="*/ 7250 h 391"/>
                  <a:gd name="T3" fmla="*/ 3645 w 7346"/>
                  <a:gd name="T4" fmla="+- 0 7250 7241"/>
                  <a:gd name="T5" fmla="*/ 7250 h 391"/>
                  <a:gd name="T6" fmla="*/ 3817 w 7346"/>
                  <a:gd name="T7" fmla="+- 0 7251 7241"/>
                  <a:gd name="T8" fmla="*/ 7251 h 391"/>
                  <a:gd name="T9" fmla="*/ 4164 w 7346"/>
                  <a:gd name="T10" fmla="+- 0 7256 7241"/>
                  <a:gd name="T11" fmla="*/ 7256 h 391"/>
                  <a:gd name="T12" fmla="*/ 4517 w 7346"/>
                  <a:gd name="T13" fmla="+- 0 7268 7241"/>
                  <a:gd name="T14" fmla="*/ 7268 h 391"/>
                  <a:gd name="T15" fmla="*/ 4875 w 7346"/>
                  <a:gd name="T16" fmla="+- 0 7284 7241"/>
                  <a:gd name="T17" fmla="*/ 7284 h 391"/>
                  <a:gd name="T18" fmla="*/ 5238 w 7346"/>
                  <a:gd name="T19" fmla="+- 0 7307 7241"/>
                  <a:gd name="T20" fmla="*/ 7307 h 391"/>
                  <a:gd name="T21" fmla="*/ 5607 w 7346"/>
                  <a:gd name="T22" fmla="+- 0 7335 7241"/>
                  <a:gd name="T23" fmla="*/ 7335 h 391"/>
                  <a:gd name="T24" fmla="*/ 6172 w 7346"/>
                  <a:gd name="T25" fmla="+- 0 7386 7241"/>
                  <a:gd name="T26" fmla="*/ 7386 h 391"/>
                  <a:gd name="T27" fmla="*/ 6751 w 7346"/>
                  <a:gd name="T28" fmla="+- 0 7450 7241"/>
                  <a:gd name="T29" fmla="*/ 7450 h 391"/>
                  <a:gd name="T30" fmla="*/ 7345 w 7346"/>
                  <a:gd name="T31" fmla="+- 0 7525 7241"/>
                  <a:gd name="T32" fmla="*/ 7525 h 391"/>
                  <a:gd name="T33" fmla="*/ 7346 w 7346"/>
                  <a:gd name="T34" fmla="+- 0 7517 7241"/>
                  <a:gd name="T35" fmla="*/ 7517 h 391"/>
                  <a:gd name="T36" fmla="*/ 6752 w 7346"/>
                  <a:gd name="T37" fmla="+- 0 7441 7241"/>
                  <a:gd name="T38" fmla="*/ 7441 h 391"/>
                  <a:gd name="T39" fmla="*/ 6172 w 7346"/>
                  <a:gd name="T40" fmla="+- 0 7378 7241"/>
                  <a:gd name="T41" fmla="*/ 7378 h 391"/>
                  <a:gd name="T42" fmla="*/ 5608 w 7346"/>
                  <a:gd name="T43" fmla="+- 0 7326 7241"/>
                  <a:gd name="T44" fmla="*/ 7326 h 391"/>
                  <a:gd name="T45" fmla="*/ 5239 w 7346"/>
                  <a:gd name="T46" fmla="+- 0 7298 7241"/>
                  <a:gd name="T47" fmla="*/ 7298 h 391"/>
                  <a:gd name="T48" fmla="*/ 4875 w 7346"/>
                  <a:gd name="T49" fmla="+- 0 7276 7241"/>
                  <a:gd name="T50" fmla="*/ 7276 h 391"/>
                  <a:gd name="T51" fmla="*/ 4517 w 7346"/>
                  <a:gd name="T52" fmla="+- 0 7259 7241"/>
                  <a:gd name="T53" fmla="*/ 7259 h 391"/>
                  <a:gd name="T54" fmla="*/ 4250 w 7346"/>
                  <a:gd name="T55" fmla="+- 0 7250 7241"/>
                  <a:gd name="T56" fmla="*/ 7250 h 391"/>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6" h="391">
                    <a:moveTo>
                      <a:pt x="4250" y="9"/>
                    </a:moveTo>
                    <a:lnTo>
                      <a:pt x="3645" y="9"/>
                    </a:lnTo>
                    <a:lnTo>
                      <a:pt x="3817" y="10"/>
                    </a:lnTo>
                    <a:lnTo>
                      <a:pt x="4164" y="15"/>
                    </a:lnTo>
                    <a:lnTo>
                      <a:pt x="4517" y="27"/>
                    </a:lnTo>
                    <a:lnTo>
                      <a:pt x="4875" y="43"/>
                    </a:lnTo>
                    <a:lnTo>
                      <a:pt x="5238" y="66"/>
                    </a:lnTo>
                    <a:lnTo>
                      <a:pt x="5607" y="94"/>
                    </a:lnTo>
                    <a:lnTo>
                      <a:pt x="6172" y="145"/>
                    </a:lnTo>
                    <a:lnTo>
                      <a:pt x="6751" y="209"/>
                    </a:lnTo>
                    <a:lnTo>
                      <a:pt x="7345" y="284"/>
                    </a:lnTo>
                    <a:lnTo>
                      <a:pt x="7346" y="276"/>
                    </a:lnTo>
                    <a:lnTo>
                      <a:pt x="6752" y="200"/>
                    </a:lnTo>
                    <a:lnTo>
                      <a:pt x="6172" y="137"/>
                    </a:lnTo>
                    <a:lnTo>
                      <a:pt x="5608" y="85"/>
                    </a:lnTo>
                    <a:lnTo>
                      <a:pt x="5239" y="57"/>
                    </a:lnTo>
                    <a:lnTo>
                      <a:pt x="4875" y="35"/>
                    </a:lnTo>
                    <a:lnTo>
                      <a:pt x="4517" y="18"/>
                    </a:lnTo>
                    <a:lnTo>
                      <a:pt x="4250" y="9"/>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1" name="Group 50"/>
            <p:cNvGrpSpPr>
              <a:grpSpLocks/>
            </p:cNvGrpSpPr>
            <p:nvPr userDrawn="1"/>
          </p:nvGrpSpPr>
          <p:grpSpPr bwMode="auto">
            <a:xfrm>
              <a:off x="0" y="7268"/>
              <a:ext cx="7346" cy="543"/>
              <a:chOff x="0" y="7268"/>
              <a:chExt cx="7346" cy="543"/>
            </a:xfrm>
          </p:grpSpPr>
          <p:sp>
            <p:nvSpPr>
              <p:cNvPr id="94" name="Freeform 93"/>
              <p:cNvSpPr>
                <a:spLocks/>
              </p:cNvSpPr>
              <p:nvPr userDrawn="1"/>
            </p:nvSpPr>
            <p:spPr bwMode="auto">
              <a:xfrm>
                <a:off x="0" y="7267"/>
                <a:ext cx="7346" cy="545"/>
              </a:xfrm>
              <a:custGeom>
                <a:avLst/>
                <a:gdLst>
                  <a:gd name="T0" fmla="*/ 4000 w 7346"/>
                  <a:gd name="T1" fmla="+- 0 7268 7268"/>
                  <a:gd name="T2" fmla="*/ 7268 h 543"/>
                  <a:gd name="T3" fmla="*/ 3401 w 7346"/>
                  <a:gd name="T4" fmla="+- 0 7278 7268"/>
                  <a:gd name="T5" fmla="*/ 7278 h 543"/>
                  <a:gd name="T6" fmla="*/ 2819 w 7346"/>
                  <a:gd name="T7" fmla="+- 0 7308 7268"/>
                  <a:gd name="T8" fmla="*/ 7308 h 543"/>
                  <a:gd name="T9" fmla="*/ 2250 w 7346"/>
                  <a:gd name="T10" fmla="+- 0 7359 7268"/>
                  <a:gd name="T11" fmla="*/ 7359 h 543"/>
                  <a:gd name="T12" fmla="*/ 1694 w 7346"/>
                  <a:gd name="T13" fmla="+- 0 7430 7268"/>
                  <a:gd name="T14" fmla="*/ 7430 h 543"/>
                  <a:gd name="T15" fmla="*/ 1149 w 7346"/>
                  <a:gd name="T16" fmla="+- 0 7523 7268"/>
                  <a:gd name="T17" fmla="*/ 7523 h 543"/>
                  <a:gd name="T18" fmla="*/ 615 w 7346"/>
                  <a:gd name="T19" fmla="+- 0 7638 7268"/>
                  <a:gd name="T20" fmla="*/ 7638 h 543"/>
                  <a:gd name="T21" fmla="*/ 89 w 7346"/>
                  <a:gd name="T22" fmla="+- 0 7775 7268"/>
                  <a:gd name="T23" fmla="*/ 7775 h 543"/>
                  <a:gd name="T24" fmla="*/ 0 w 7346"/>
                  <a:gd name="T25" fmla="+- 0 7802 7268"/>
                  <a:gd name="T26" fmla="*/ 7802 h 543"/>
                  <a:gd name="T27" fmla="*/ 0 w 7346"/>
                  <a:gd name="T28" fmla="+- 0 7811 7268"/>
                  <a:gd name="T29" fmla="*/ 7811 h 543"/>
                  <a:gd name="T30" fmla="*/ 92 w 7346"/>
                  <a:gd name="T31" fmla="+- 0 7783 7268"/>
                  <a:gd name="T32" fmla="*/ 7783 h 543"/>
                  <a:gd name="T33" fmla="*/ 617 w 7346"/>
                  <a:gd name="T34" fmla="+- 0 7646 7268"/>
                  <a:gd name="T35" fmla="*/ 7646 h 543"/>
                  <a:gd name="T36" fmla="*/ 1151 w 7346"/>
                  <a:gd name="T37" fmla="+- 0 7532 7268"/>
                  <a:gd name="T38" fmla="*/ 7532 h 543"/>
                  <a:gd name="T39" fmla="*/ 1695 w 7346"/>
                  <a:gd name="T40" fmla="+- 0 7439 7268"/>
                  <a:gd name="T41" fmla="*/ 7439 h 543"/>
                  <a:gd name="T42" fmla="*/ 2251 w 7346"/>
                  <a:gd name="T43" fmla="+- 0 7367 7268"/>
                  <a:gd name="T44" fmla="*/ 7367 h 543"/>
                  <a:gd name="T45" fmla="*/ 2819 w 7346"/>
                  <a:gd name="T46" fmla="+- 0 7317 7268"/>
                  <a:gd name="T47" fmla="*/ 7317 h 543"/>
                  <a:gd name="T48" fmla="*/ 3402 w 7346"/>
                  <a:gd name="T49" fmla="+- 0 7287 7268"/>
                  <a:gd name="T50" fmla="*/ 7287 h 543"/>
                  <a:gd name="T51" fmla="*/ 4000 w 7346"/>
                  <a:gd name="T52" fmla="+- 0 7277 7268"/>
                  <a:gd name="T53" fmla="*/ 7277 h 543"/>
                  <a:gd name="T54" fmla="*/ 4577 w 7346"/>
                  <a:gd name="T55" fmla="+- 0 7277 7268"/>
                  <a:gd name="T56" fmla="*/ 7277 h 543"/>
                  <a:gd name="T57" fmla="*/ 4312 w 7346"/>
                  <a:gd name="T58" fmla="+- 0 7271 7268"/>
                  <a:gd name="T59" fmla="*/ 7271 h 543"/>
                  <a:gd name="T60" fmla="*/ 4000 w 7346"/>
                  <a:gd name="T61" fmla="+- 0 7268 7268"/>
                  <a:gd name="T62" fmla="*/ 7268 h 54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7346" h="543">
                    <a:moveTo>
                      <a:pt x="4000" y="0"/>
                    </a:moveTo>
                    <a:lnTo>
                      <a:pt x="3401" y="10"/>
                    </a:lnTo>
                    <a:lnTo>
                      <a:pt x="2819" y="40"/>
                    </a:lnTo>
                    <a:lnTo>
                      <a:pt x="2250" y="91"/>
                    </a:lnTo>
                    <a:lnTo>
                      <a:pt x="1694" y="162"/>
                    </a:lnTo>
                    <a:lnTo>
                      <a:pt x="1149" y="255"/>
                    </a:lnTo>
                    <a:lnTo>
                      <a:pt x="615" y="370"/>
                    </a:lnTo>
                    <a:lnTo>
                      <a:pt x="89" y="507"/>
                    </a:lnTo>
                    <a:lnTo>
                      <a:pt x="0" y="534"/>
                    </a:lnTo>
                    <a:lnTo>
                      <a:pt x="0" y="543"/>
                    </a:lnTo>
                    <a:lnTo>
                      <a:pt x="92" y="515"/>
                    </a:lnTo>
                    <a:lnTo>
                      <a:pt x="617" y="378"/>
                    </a:lnTo>
                    <a:lnTo>
                      <a:pt x="1151" y="264"/>
                    </a:lnTo>
                    <a:lnTo>
                      <a:pt x="1695" y="171"/>
                    </a:lnTo>
                    <a:lnTo>
                      <a:pt x="2251" y="99"/>
                    </a:lnTo>
                    <a:lnTo>
                      <a:pt x="2819" y="49"/>
                    </a:lnTo>
                    <a:lnTo>
                      <a:pt x="3402" y="19"/>
                    </a:lnTo>
                    <a:lnTo>
                      <a:pt x="4000" y="9"/>
                    </a:lnTo>
                    <a:lnTo>
                      <a:pt x="4577" y="9"/>
                    </a:lnTo>
                    <a:lnTo>
                      <a:pt x="4312" y="3"/>
                    </a:lnTo>
                    <a:lnTo>
                      <a:pt x="4000" y="0"/>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95" name="Freeform 94"/>
              <p:cNvSpPr>
                <a:spLocks/>
              </p:cNvSpPr>
              <p:nvPr userDrawn="1"/>
            </p:nvSpPr>
            <p:spPr bwMode="auto">
              <a:xfrm>
                <a:off x="0" y="7267"/>
                <a:ext cx="7346" cy="545"/>
              </a:xfrm>
              <a:custGeom>
                <a:avLst/>
                <a:gdLst>
                  <a:gd name="T0" fmla="*/ 4577 w 7346"/>
                  <a:gd name="T1" fmla="+- 0 7277 7268"/>
                  <a:gd name="T2" fmla="*/ 7277 h 543"/>
                  <a:gd name="T3" fmla="*/ 4000 w 7346"/>
                  <a:gd name="T4" fmla="+- 0 7277 7268"/>
                  <a:gd name="T5" fmla="*/ 7277 h 543"/>
                  <a:gd name="T6" fmla="*/ 4155 w 7346"/>
                  <a:gd name="T7" fmla="+- 0 7277 7268"/>
                  <a:gd name="T8" fmla="*/ 7277 h 543"/>
                  <a:gd name="T9" fmla="*/ 4469 w 7346"/>
                  <a:gd name="T10" fmla="+- 0 7283 7268"/>
                  <a:gd name="T11" fmla="*/ 7283 h 543"/>
                  <a:gd name="T12" fmla="*/ 4788 w 7346"/>
                  <a:gd name="T13" fmla="+- 0 7293 7268"/>
                  <a:gd name="T14" fmla="*/ 7293 h 543"/>
                  <a:gd name="T15" fmla="*/ 5112 w 7346"/>
                  <a:gd name="T16" fmla="+- 0 7308 7268"/>
                  <a:gd name="T17" fmla="*/ 7308 h 543"/>
                  <a:gd name="T18" fmla="*/ 5440 w 7346"/>
                  <a:gd name="T19" fmla="+- 0 7328 7268"/>
                  <a:gd name="T20" fmla="*/ 7328 h 543"/>
                  <a:gd name="T21" fmla="*/ 5774 w 7346"/>
                  <a:gd name="T22" fmla="+- 0 7353 7268"/>
                  <a:gd name="T23" fmla="*/ 7353 h 543"/>
                  <a:gd name="T24" fmla="*/ 6285 w 7346"/>
                  <a:gd name="T25" fmla="+- 0 7400 7268"/>
                  <a:gd name="T26" fmla="*/ 7400 h 543"/>
                  <a:gd name="T27" fmla="*/ 6808 w 7346"/>
                  <a:gd name="T28" fmla="+- 0 7457 7268"/>
                  <a:gd name="T29" fmla="*/ 7457 h 543"/>
                  <a:gd name="T30" fmla="*/ 7345 w 7346"/>
                  <a:gd name="T31" fmla="+- 0 7525 7268"/>
                  <a:gd name="T32" fmla="*/ 7525 h 543"/>
                  <a:gd name="T33" fmla="*/ 7346 w 7346"/>
                  <a:gd name="T34" fmla="+- 0 7517 7268"/>
                  <a:gd name="T35" fmla="*/ 7517 h 543"/>
                  <a:gd name="T36" fmla="*/ 6809 w 7346"/>
                  <a:gd name="T37" fmla="+- 0 7449 7268"/>
                  <a:gd name="T38" fmla="*/ 7449 h 543"/>
                  <a:gd name="T39" fmla="*/ 6286 w 7346"/>
                  <a:gd name="T40" fmla="+- 0 7391 7268"/>
                  <a:gd name="T41" fmla="*/ 7391 h 543"/>
                  <a:gd name="T42" fmla="*/ 5775 w 7346"/>
                  <a:gd name="T43" fmla="+- 0 7344 7268"/>
                  <a:gd name="T44" fmla="*/ 7344 h 543"/>
                  <a:gd name="T45" fmla="*/ 5441 w 7346"/>
                  <a:gd name="T46" fmla="+- 0 7319 7268"/>
                  <a:gd name="T47" fmla="*/ 7319 h 543"/>
                  <a:gd name="T48" fmla="*/ 5112 w 7346"/>
                  <a:gd name="T49" fmla="+- 0 7299 7268"/>
                  <a:gd name="T50" fmla="*/ 7299 h 543"/>
                  <a:gd name="T51" fmla="*/ 4788 w 7346"/>
                  <a:gd name="T52" fmla="+- 0 7284 7268"/>
                  <a:gd name="T53" fmla="*/ 7284 h 543"/>
                  <a:gd name="T54" fmla="*/ 4577 w 7346"/>
                  <a:gd name="T55" fmla="+- 0 7277 7268"/>
                  <a:gd name="T56" fmla="*/ 7277 h 54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Lst>
                <a:rect l="0" t="0" r="r" b="b"/>
                <a:pathLst>
                  <a:path w="7346" h="543">
                    <a:moveTo>
                      <a:pt x="4577" y="9"/>
                    </a:moveTo>
                    <a:lnTo>
                      <a:pt x="4000" y="9"/>
                    </a:lnTo>
                    <a:lnTo>
                      <a:pt x="4155" y="9"/>
                    </a:lnTo>
                    <a:lnTo>
                      <a:pt x="4469" y="15"/>
                    </a:lnTo>
                    <a:lnTo>
                      <a:pt x="4788" y="25"/>
                    </a:lnTo>
                    <a:lnTo>
                      <a:pt x="5112" y="40"/>
                    </a:lnTo>
                    <a:lnTo>
                      <a:pt x="5440" y="60"/>
                    </a:lnTo>
                    <a:lnTo>
                      <a:pt x="5774" y="85"/>
                    </a:lnTo>
                    <a:lnTo>
                      <a:pt x="6285" y="132"/>
                    </a:lnTo>
                    <a:lnTo>
                      <a:pt x="6808" y="189"/>
                    </a:lnTo>
                    <a:lnTo>
                      <a:pt x="7345" y="257"/>
                    </a:lnTo>
                    <a:lnTo>
                      <a:pt x="7346" y="249"/>
                    </a:lnTo>
                    <a:lnTo>
                      <a:pt x="6809" y="181"/>
                    </a:lnTo>
                    <a:lnTo>
                      <a:pt x="6286" y="123"/>
                    </a:lnTo>
                    <a:lnTo>
                      <a:pt x="5775" y="76"/>
                    </a:lnTo>
                    <a:lnTo>
                      <a:pt x="5441" y="51"/>
                    </a:lnTo>
                    <a:lnTo>
                      <a:pt x="5112" y="31"/>
                    </a:lnTo>
                    <a:lnTo>
                      <a:pt x="4788" y="16"/>
                    </a:lnTo>
                    <a:lnTo>
                      <a:pt x="4577" y="9"/>
                    </a:lnTo>
                  </a:path>
                </a:pathLst>
              </a:custGeom>
              <a:solidFill>
                <a:srgbClr val="BC3039"/>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2" name="Group 51"/>
            <p:cNvGrpSpPr>
              <a:grpSpLocks/>
            </p:cNvGrpSpPr>
            <p:nvPr userDrawn="1"/>
          </p:nvGrpSpPr>
          <p:grpSpPr bwMode="auto">
            <a:xfrm>
              <a:off x="0" y="5093"/>
              <a:ext cx="7309" cy="474"/>
              <a:chOff x="0" y="5093"/>
              <a:chExt cx="7309" cy="474"/>
            </a:xfrm>
          </p:grpSpPr>
          <p:sp>
            <p:nvSpPr>
              <p:cNvPr id="92" name="Freeform 91"/>
              <p:cNvSpPr>
                <a:spLocks/>
              </p:cNvSpPr>
              <p:nvPr userDrawn="1"/>
            </p:nvSpPr>
            <p:spPr bwMode="auto">
              <a:xfrm>
                <a:off x="0" y="5093"/>
                <a:ext cx="7309" cy="475"/>
              </a:xfrm>
              <a:custGeom>
                <a:avLst/>
                <a:gdLst>
                  <a:gd name="T0" fmla="*/ 0 w 7309"/>
                  <a:gd name="T1" fmla="+- 0 5277 5093"/>
                  <a:gd name="T2" fmla="*/ 5277 h 474"/>
                  <a:gd name="T3" fmla="*/ 0 w 7309"/>
                  <a:gd name="T4" fmla="+- 0 5333 5093"/>
                  <a:gd name="T5" fmla="*/ 5333 h 474"/>
                  <a:gd name="T6" fmla="*/ 8 w 7309"/>
                  <a:gd name="T7" fmla="+- 0 5334 5093"/>
                  <a:gd name="T8" fmla="*/ 5334 h 474"/>
                  <a:gd name="T9" fmla="*/ 259 w 7309"/>
                  <a:gd name="T10" fmla="+- 0 5375 5093"/>
                  <a:gd name="T11" fmla="*/ 5375 h 474"/>
                  <a:gd name="T12" fmla="*/ 511 w 7309"/>
                  <a:gd name="T13" fmla="+- 0 5412 5093"/>
                  <a:gd name="T14" fmla="*/ 5412 h 474"/>
                  <a:gd name="T15" fmla="*/ 765 w 7309"/>
                  <a:gd name="T16" fmla="+- 0 5445 5093"/>
                  <a:gd name="T17" fmla="*/ 5445 h 474"/>
                  <a:gd name="T18" fmla="*/ 1019 w 7309"/>
                  <a:gd name="T19" fmla="+- 0 5474 5093"/>
                  <a:gd name="T20" fmla="*/ 5474 h 474"/>
                  <a:gd name="T21" fmla="*/ 1276 w 7309"/>
                  <a:gd name="T22" fmla="+- 0 5499 5093"/>
                  <a:gd name="T23" fmla="*/ 5499 h 474"/>
                  <a:gd name="T24" fmla="*/ 1533 w 7309"/>
                  <a:gd name="T25" fmla="+- 0 5520 5093"/>
                  <a:gd name="T26" fmla="*/ 5520 h 474"/>
                  <a:gd name="T27" fmla="*/ 1793 w 7309"/>
                  <a:gd name="T28" fmla="+- 0 5537 5093"/>
                  <a:gd name="T29" fmla="*/ 5537 h 474"/>
                  <a:gd name="T30" fmla="*/ 2054 w 7309"/>
                  <a:gd name="T31" fmla="+- 0 5551 5093"/>
                  <a:gd name="T32" fmla="*/ 5551 h 474"/>
                  <a:gd name="T33" fmla="*/ 2318 w 7309"/>
                  <a:gd name="T34" fmla="+- 0 5560 5093"/>
                  <a:gd name="T35" fmla="*/ 5560 h 474"/>
                  <a:gd name="T36" fmla="*/ 2583 w 7309"/>
                  <a:gd name="T37" fmla="+- 0 5566 5093"/>
                  <a:gd name="T38" fmla="*/ 5566 h 474"/>
                  <a:gd name="T39" fmla="*/ 2851 w 7309"/>
                  <a:gd name="T40" fmla="+- 0 5568 5093"/>
                  <a:gd name="T41" fmla="*/ 5568 h 474"/>
                  <a:gd name="T42" fmla="*/ 3057 w 7309"/>
                  <a:gd name="T43" fmla="+- 0 5567 5093"/>
                  <a:gd name="T44" fmla="*/ 5567 h 474"/>
                  <a:gd name="T45" fmla="*/ 3264 w 7309"/>
                  <a:gd name="T46" fmla="+- 0 5563 5093"/>
                  <a:gd name="T47" fmla="*/ 5563 h 474"/>
                  <a:gd name="T48" fmla="*/ 3473 w 7309"/>
                  <a:gd name="T49" fmla="+- 0 5558 5093"/>
                  <a:gd name="T50" fmla="*/ 5558 h 474"/>
                  <a:gd name="T51" fmla="*/ 3895 w 7309"/>
                  <a:gd name="T52" fmla="+- 0 5541 5093"/>
                  <a:gd name="T53" fmla="*/ 5541 h 474"/>
                  <a:gd name="T54" fmla="*/ 4322 w 7309"/>
                  <a:gd name="T55" fmla="+- 0 5515 5093"/>
                  <a:gd name="T56" fmla="*/ 5515 h 474"/>
                  <a:gd name="T57" fmla="*/ 2851 w 7309"/>
                  <a:gd name="T58" fmla="+- 0 5515 5093"/>
                  <a:gd name="T59" fmla="*/ 5515 h 474"/>
                  <a:gd name="T60" fmla="*/ 2319 w 7309"/>
                  <a:gd name="T61" fmla="+- 0 5507 5093"/>
                  <a:gd name="T62" fmla="*/ 5507 h 474"/>
                  <a:gd name="T63" fmla="*/ 1796 w 7309"/>
                  <a:gd name="T64" fmla="+- 0 5485 5093"/>
                  <a:gd name="T65" fmla="*/ 5485 h 474"/>
                  <a:gd name="T66" fmla="*/ 1280 w 7309"/>
                  <a:gd name="T67" fmla="+- 0 5446 5093"/>
                  <a:gd name="T68" fmla="*/ 5446 h 474"/>
                  <a:gd name="T69" fmla="*/ 771 w 7309"/>
                  <a:gd name="T70" fmla="+- 0 5393 5093"/>
                  <a:gd name="T71" fmla="*/ 5393 h 474"/>
                  <a:gd name="T72" fmla="*/ 268 w 7309"/>
                  <a:gd name="T73" fmla="+- 0 5323 5093"/>
                  <a:gd name="T74" fmla="*/ 5323 h 474"/>
                  <a:gd name="T75" fmla="*/ 0 w 7309"/>
                  <a:gd name="T76" fmla="+- 0 5277 5093"/>
                  <a:gd name="T77" fmla="*/ 5277 h 47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Lst>
                <a:rect l="0" t="0" r="r" b="b"/>
                <a:pathLst>
                  <a:path w="7309" h="474">
                    <a:moveTo>
                      <a:pt x="0" y="184"/>
                    </a:moveTo>
                    <a:lnTo>
                      <a:pt x="0" y="240"/>
                    </a:lnTo>
                    <a:lnTo>
                      <a:pt x="8" y="241"/>
                    </a:lnTo>
                    <a:lnTo>
                      <a:pt x="259" y="282"/>
                    </a:lnTo>
                    <a:lnTo>
                      <a:pt x="511" y="319"/>
                    </a:lnTo>
                    <a:lnTo>
                      <a:pt x="765" y="352"/>
                    </a:lnTo>
                    <a:lnTo>
                      <a:pt x="1019" y="381"/>
                    </a:lnTo>
                    <a:lnTo>
                      <a:pt x="1276" y="406"/>
                    </a:lnTo>
                    <a:lnTo>
                      <a:pt x="1533" y="427"/>
                    </a:lnTo>
                    <a:lnTo>
                      <a:pt x="1793" y="444"/>
                    </a:lnTo>
                    <a:lnTo>
                      <a:pt x="2054" y="458"/>
                    </a:lnTo>
                    <a:lnTo>
                      <a:pt x="2318" y="467"/>
                    </a:lnTo>
                    <a:lnTo>
                      <a:pt x="2583" y="473"/>
                    </a:lnTo>
                    <a:lnTo>
                      <a:pt x="2851" y="475"/>
                    </a:lnTo>
                    <a:lnTo>
                      <a:pt x="3057" y="474"/>
                    </a:lnTo>
                    <a:lnTo>
                      <a:pt x="3264" y="470"/>
                    </a:lnTo>
                    <a:lnTo>
                      <a:pt x="3473" y="465"/>
                    </a:lnTo>
                    <a:lnTo>
                      <a:pt x="3895" y="448"/>
                    </a:lnTo>
                    <a:lnTo>
                      <a:pt x="4322" y="422"/>
                    </a:lnTo>
                    <a:lnTo>
                      <a:pt x="2851" y="422"/>
                    </a:lnTo>
                    <a:lnTo>
                      <a:pt x="2319" y="414"/>
                    </a:lnTo>
                    <a:lnTo>
                      <a:pt x="1796" y="392"/>
                    </a:lnTo>
                    <a:lnTo>
                      <a:pt x="1280" y="353"/>
                    </a:lnTo>
                    <a:lnTo>
                      <a:pt x="771" y="300"/>
                    </a:lnTo>
                    <a:lnTo>
                      <a:pt x="268" y="230"/>
                    </a:lnTo>
                    <a:lnTo>
                      <a:pt x="0" y="184"/>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sp>
            <p:nvSpPr>
              <p:cNvPr id="93" name="Freeform 92"/>
              <p:cNvSpPr>
                <a:spLocks/>
              </p:cNvSpPr>
              <p:nvPr userDrawn="1"/>
            </p:nvSpPr>
            <p:spPr bwMode="auto">
              <a:xfrm>
                <a:off x="0" y="5093"/>
                <a:ext cx="7309" cy="475"/>
              </a:xfrm>
              <a:custGeom>
                <a:avLst/>
                <a:gdLst>
                  <a:gd name="T0" fmla="*/ 7300 w 7309"/>
                  <a:gd name="T1" fmla="+- 0 5093 5093"/>
                  <a:gd name="T2" fmla="*/ 5093 h 474"/>
                  <a:gd name="T3" fmla="*/ 6579 w 7309"/>
                  <a:gd name="T4" fmla="+- 0 5209 5093"/>
                  <a:gd name="T5" fmla="*/ 5209 h 474"/>
                  <a:gd name="T6" fmla="*/ 6110 w 7309"/>
                  <a:gd name="T7" fmla="+- 0 5276 5093"/>
                  <a:gd name="T8" fmla="*/ 5276 h 474"/>
                  <a:gd name="T9" fmla="*/ 5650 w 7309"/>
                  <a:gd name="T10" fmla="+- 0 5335 5093"/>
                  <a:gd name="T11" fmla="*/ 5335 h 474"/>
                  <a:gd name="T12" fmla="*/ 5199 w 7309"/>
                  <a:gd name="T13" fmla="+- 0 5385 5093"/>
                  <a:gd name="T14" fmla="*/ 5385 h 474"/>
                  <a:gd name="T15" fmla="*/ 4756 w 7309"/>
                  <a:gd name="T16" fmla="+- 0 5428 5093"/>
                  <a:gd name="T17" fmla="*/ 5428 h 474"/>
                  <a:gd name="T18" fmla="*/ 4321 w 7309"/>
                  <a:gd name="T19" fmla="+- 0 5462 5093"/>
                  <a:gd name="T20" fmla="*/ 5462 h 474"/>
                  <a:gd name="T21" fmla="*/ 3893 w 7309"/>
                  <a:gd name="T22" fmla="+- 0 5488 5093"/>
                  <a:gd name="T23" fmla="*/ 5488 h 474"/>
                  <a:gd name="T24" fmla="*/ 3471 w 7309"/>
                  <a:gd name="T25" fmla="+- 0 5505 5093"/>
                  <a:gd name="T26" fmla="*/ 5505 h 474"/>
                  <a:gd name="T27" fmla="*/ 3263 w 7309"/>
                  <a:gd name="T28" fmla="+- 0 5511 5093"/>
                  <a:gd name="T29" fmla="*/ 5511 h 474"/>
                  <a:gd name="T30" fmla="*/ 3056 w 7309"/>
                  <a:gd name="T31" fmla="+- 0 5514 5093"/>
                  <a:gd name="T32" fmla="*/ 5514 h 474"/>
                  <a:gd name="T33" fmla="*/ 2851 w 7309"/>
                  <a:gd name="T34" fmla="+- 0 5515 5093"/>
                  <a:gd name="T35" fmla="*/ 5515 h 474"/>
                  <a:gd name="T36" fmla="*/ 4322 w 7309"/>
                  <a:gd name="T37" fmla="+- 0 5515 5093"/>
                  <a:gd name="T38" fmla="*/ 5515 h 474"/>
                  <a:gd name="T39" fmla="*/ 4760 w 7309"/>
                  <a:gd name="T40" fmla="+- 0 5481 5093"/>
                  <a:gd name="T41" fmla="*/ 5481 h 474"/>
                  <a:gd name="T42" fmla="*/ 5204 w 7309"/>
                  <a:gd name="T43" fmla="+- 0 5438 5093"/>
                  <a:gd name="T44" fmla="*/ 5438 h 474"/>
                  <a:gd name="T45" fmla="*/ 5656 w 7309"/>
                  <a:gd name="T46" fmla="+- 0 5387 5093"/>
                  <a:gd name="T47" fmla="*/ 5387 h 474"/>
                  <a:gd name="T48" fmla="*/ 6117 w 7309"/>
                  <a:gd name="T49" fmla="+- 0 5328 5093"/>
                  <a:gd name="T50" fmla="*/ 5328 h 474"/>
                  <a:gd name="T51" fmla="*/ 6586 w 7309"/>
                  <a:gd name="T52" fmla="+- 0 5261 5093"/>
                  <a:gd name="T53" fmla="*/ 5261 h 474"/>
                  <a:gd name="T54" fmla="*/ 7309 w 7309"/>
                  <a:gd name="T55" fmla="+- 0 5145 5093"/>
                  <a:gd name="T56" fmla="*/ 5145 h 474"/>
                  <a:gd name="T57" fmla="*/ 7300 w 7309"/>
                  <a:gd name="T58" fmla="+- 0 5093 5093"/>
                  <a:gd name="T59" fmla="*/ 5093 h 47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Lst>
                <a:rect l="0" t="0" r="r" b="b"/>
                <a:pathLst>
                  <a:path w="7309" h="474">
                    <a:moveTo>
                      <a:pt x="7300" y="0"/>
                    </a:moveTo>
                    <a:lnTo>
                      <a:pt x="6579" y="116"/>
                    </a:lnTo>
                    <a:lnTo>
                      <a:pt x="6110" y="183"/>
                    </a:lnTo>
                    <a:lnTo>
                      <a:pt x="5650" y="242"/>
                    </a:lnTo>
                    <a:lnTo>
                      <a:pt x="5199" y="292"/>
                    </a:lnTo>
                    <a:lnTo>
                      <a:pt x="4756" y="335"/>
                    </a:lnTo>
                    <a:lnTo>
                      <a:pt x="4321" y="369"/>
                    </a:lnTo>
                    <a:lnTo>
                      <a:pt x="3893" y="395"/>
                    </a:lnTo>
                    <a:lnTo>
                      <a:pt x="3471" y="412"/>
                    </a:lnTo>
                    <a:lnTo>
                      <a:pt x="3263" y="418"/>
                    </a:lnTo>
                    <a:lnTo>
                      <a:pt x="3056" y="421"/>
                    </a:lnTo>
                    <a:lnTo>
                      <a:pt x="2851" y="422"/>
                    </a:lnTo>
                    <a:lnTo>
                      <a:pt x="4322" y="422"/>
                    </a:lnTo>
                    <a:lnTo>
                      <a:pt x="4760" y="388"/>
                    </a:lnTo>
                    <a:lnTo>
                      <a:pt x="5204" y="345"/>
                    </a:lnTo>
                    <a:lnTo>
                      <a:pt x="5656" y="294"/>
                    </a:lnTo>
                    <a:lnTo>
                      <a:pt x="6117" y="235"/>
                    </a:lnTo>
                    <a:lnTo>
                      <a:pt x="6586" y="168"/>
                    </a:lnTo>
                    <a:lnTo>
                      <a:pt x="7309" y="52"/>
                    </a:lnTo>
                    <a:lnTo>
                      <a:pt x="7300"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3" name="Group 52"/>
            <p:cNvGrpSpPr>
              <a:grpSpLocks/>
            </p:cNvGrpSpPr>
            <p:nvPr userDrawn="1"/>
          </p:nvGrpSpPr>
          <p:grpSpPr bwMode="auto">
            <a:xfrm>
              <a:off x="0" y="5076"/>
              <a:ext cx="7312" cy="826"/>
              <a:chOff x="0" y="5076"/>
              <a:chExt cx="7312" cy="826"/>
            </a:xfrm>
          </p:grpSpPr>
          <p:sp>
            <p:nvSpPr>
              <p:cNvPr id="91" name="Freeform 90"/>
              <p:cNvSpPr>
                <a:spLocks/>
              </p:cNvSpPr>
              <p:nvPr userDrawn="1"/>
            </p:nvSpPr>
            <p:spPr bwMode="auto">
              <a:xfrm>
                <a:off x="0" y="5077"/>
                <a:ext cx="7313" cy="825"/>
              </a:xfrm>
              <a:custGeom>
                <a:avLst/>
                <a:gdLst>
                  <a:gd name="T0" fmla="*/ 7297 w 7312"/>
                  <a:gd name="T1" fmla="+- 0 5076 5076"/>
                  <a:gd name="T2" fmla="*/ 5076 h 826"/>
                  <a:gd name="T3" fmla="*/ 6017 w 7312"/>
                  <a:gd name="T4" fmla="+- 0 5282 5076"/>
                  <a:gd name="T5" fmla="*/ 5282 h 826"/>
                  <a:gd name="T6" fmla="*/ 5195 w 7312"/>
                  <a:gd name="T7" fmla="+- 0 5400 5076"/>
                  <a:gd name="T8" fmla="*/ 5400 h 826"/>
                  <a:gd name="T9" fmla="*/ 4394 w 7312"/>
                  <a:gd name="T10" fmla="+- 0 5504 5076"/>
                  <a:gd name="T11" fmla="*/ 5504 h 826"/>
                  <a:gd name="T12" fmla="*/ 3613 w 7312"/>
                  <a:gd name="T13" fmla="+- 0 5593 5076"/>
                  <a:gd name="T14" fmla="*/ 5593 h 826"/>
                  <a:gd name="T15" fmla="*/ 2847 w 7312"/>
                  <a:gd name="T16" fmla="+- 0 5667 5076"/>
                  <a:gd name="T17" fmla="*/ 5667 h 826"/>
                  <a:gd name="T18" fmla="*/ 2095 w 7312"/>
                  <a:gd name="T19" fmla="+- 0 5727 5076"/>
                  <a:gd name="T20" fmla="*/ 5727 h 826"/>
                  <a:gd name="T21" fmla="*/ 1354 w 7312"/>
                  <a:gd name="T22" fmla="+- 0 5771 5076"/>
                  <a:gd name="T23" fmla="*/ 5771 h 826"/>
                  <a:gd name="T24" fmla="*/ 619 w 7312"/>
                  <a:gd name="T25" fmla="+- 0 5801 5076"/>
                  <a:gd name="T26" fmla="*/ 5801 h 826"/>
                  <a:gd name="T27" fmla="*/ 254 w 7312"/>
                  <a:gd name="T28" fmla="+- 0 5810 5076"/>
                  <a:gd name="T29" fmla="*/ 5810 h 826"/>
                  <a:gd name="T30" fmla="*/ 0 w 7312"/>
                  <a:gd name="T31" fmla="+- 0 5814 5076"/>
                  <a:gd name="T32" fmla="*/ 5814 h 826"/>
                  <a:gd name="T33" fmla="*/ 0 w 7312"/>
                  <a:gd name="T34" fmla="+- 0 5902 5076"/>
                  <a:gd name="T35" fmla="*/ 5902 h 826"/>
                  <a:gd name="T36" fmla="*/ 256 w 7312"/>
                  <a:gd name="T37" fmla="+- 0 5898 5076"/>
                  <a:gd name="T38" fmla="*/ 5898 h 826"/>
                  <a:gd name="T39" fmla="*/ 622 w 7312"/>
                  <a:gd name="T40" fmla="+- 0 5889 5076"/>
                  <a:gd name="T41" fmla="*/ 5889 h 826"/>
                  <a:gd name="T42" fmla="*/ 1358 w 7312"/>
                  <a:gd name="T43" fmla="+- 0 5859 5076"/>
                  <a:gd name="T44" fmla="*/ 5859 h 826"/>
                  <a:gd name="T45" fmla="*/ 2101 w 7312"/>
                  <a:gd name="T46" fmla="+- 0 5815 5076"/>
                  <a:gd name="T47" fmla="*/ 5815 h 826"/>
                  <a:gd name="T48" fmla="*/ 2855 w 7312"/>
                  <a:gd name="T49" fmla="+- 0 5755 5076"/>
                  <a:gd name="T50" fmla="*/ 5755 h 826"/>
                  <a:gd name="T51" fmla="*/ 3622 w 7312"/>
                  <a:gd name="T52" fmla="+- 0 5681 5076"/>
                  <a:gd name="T53" fmla="*/ 5681 h 826"/>
                  <a:gd name="T54" fmla="*/ 4405 w 7312"/>
                  <a:gd name="T55" fmla="+- 0 5592 5076"/>
                  <a:gd name="T56" fmla="*/ 5592 h 826"/>
                  <a:gd name="T57" fmla="*/ 5207 w 7312"/>
                  <a:gd name="T58" fmla="+- 0 5488 5076"/>
                  <a:gd name="T59" fmla="*/ 5488 h 826"/>
                  <a:gd name="T60" fmla="*/ 6030 w 7312"/>
                  <a:gd name="T61" fmla="+- 0 5369 5076"/>
                  <a:gd name="T62" fmla="*/ 5369 h 826"/>
                  <a:gd name="T63" fmla="*/ 7312 w 7312"/>
                  <a:gd name="T64" fmla="+- 0 5163 5076"/>
                  <a:gd name="T65" fmla="*/ 5163 h 826"/>
                  <a:gd name="T66" fmla="*/ 7297 w 7312"/>
                  <a:gd name="T67" fmla="+- 0 5076 5076"/>
                  <a:gd name="T68" fmla="*/ 5076 h 826"/>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12" h="826">
                    <a:moveTo>
                      <a:pt x="7297" y="0"/>
                    </a:moveTo>
                    <a:lnTo>
                      <a:pt x="6017" y="206"/>
                    </a:lnTo>
                    <a:lnTo>
                      <a:pt x="5195" y="324"/>
                    </a:lnTo>
                    <a:lnTo>
                      <a:pt x="4394" y="428"/>
                    </a:lnTo>
                    <a:lnTo>
                      <a:pt x="3613" y="517"/>
                    </a:lnTo>
                    <a:lnTo>
                      <a:pt x="2847" y="591"/>
                    </a:lnTo>
                    <a:lnTo>
                      <a:pt x="2095" y="651"/>
                    </a:lnTo>
                    <a:lnTo>
                      <a:pt x="1354" y="695"/>
                    </a:lnTo>
                    <a:lnTo>
                      <a:pt x="619" y="725"/>
                    </a:lnTo>
                    <a:lnTo>
                      <a:pt x="254" y="734"/>
                    </a:lnTo>
                    <a:lnTo>
                      <a:pt x="0" y="738"/>
                    </a:lnTo>
                    <a:lnTo>
                      <a:pt x="0" y="826"/>
                    </a:lnTo>
                    <a:lnTo>
                      <a:pt x="256" y="822"/>
                    </a:lnTo>
                    <a:lnTo>
                      <a:pt x="622" y="813"/>
                    </a:lnTo>
                    <a:lnTo>
                      <a:pt x="1358" y="783"/>
                    </a:lnTo>
                    <a:lnTo>
                      <a:pt x="2101" y="739"/>
                    </a:lnTo>
                    <a:lnTo>
                      <a:pt x="2855" y="679"/>
                    </a:lnTo>
                    <a:lnTo>
                      <a:pt x="3622" y="605"/>
                    </a:lnTo>
                    <a:lnTo>
                      <a:pt x="4405" y="516"/>
                    </a:lnTo>
                    <a:lnTo>
                      <a:pt x="5207" y="412"/>
                    </a:lnTo>
                    <a:lnTo>
                      <a:pt x="6030" y="293"/>
                    </a:lnTo>
                    <a:lnTo>
                      <a:pt x="7312" y="87"/>
                    </a:lnTo>
                    <a:lnTo>
                      <a:pt x="7297"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4" name="Group 53"/>
            <p:cNvGrpSpPr>
              <a:grpSpLocks/>
            </p:cNvGrpSpPr>
            <p:nvPr userDrawn="1"/>
          </p:nvGrpSpPr>
          <p:grpSpPr bwMode="auto">
            <a:xfrm>
              <a:off x="0" y="5102"/>
              <a:ext cx="7307" cy="1225"/>
              <a:chOff x="0" y="5102"/>
              <a:chExt cx="7307" cy="1225"/>
            </a:xfrm>
          </p:grpSpPr>
          <p:sp>
            <p:nvSpPr>
              <p:cNvPr id="90" name="Freeform 89"/>
              <p:cNvSpPr>
                <a:spLocks/>
              </p:cNvSpPr>
              <p:nvPr userDrawn="1"/>
            </p:nvSpPr>
            <p:spPr bwMode="auto">
              <a:xfrm>
                <a:off x="0" y="5100"/>
                <a:ext cx="7306" cy="1225"/>
              </a:xfrm>
              <a:custGeom>
                <a:avLst/>
                <a:gdLst>
                  <a:gd name="T0" fmla="*/ 7301 w 7307"/>
                  <a:gd name="T1" fmla="+- 0 5102 5102"/>
                  <a:gd name="T2" fmla="*/ 5102 h 1225"/>
                  <a:gd name="T3" fmla="*/ 0 w 7307"/>
                  <a:gd name="T4" fmla="+- 0 6292 5102"/>
                  <a:gd name="T5" fmla="*/ 6292 h 1225"/>
                  <a:gd name="T6" fmla="*/ 0 w 7307"/>
                  <a:gd name="T7" fmla="+- 0 6327 5102"/>
                  <a:gd name="T8" fmla="*/ 6327 h 1225"/>
                  <a:gd name="T9" fmla="*/ 7307 w 7307"/>
                  <a:gd name="T10" fmla="+- 0 5137 5102"/>
                  <a:gd name="T11" fmla="*/ 5137 h 1225"/>
                  <a:gd name="T12" fmla="*/ 7301 w 7307"/>
                  <a:gd name="T13" fmla="+- 0 5102 5102"/>
                  <a:gd name="T14" fmla="*/ 5102 h 1225"/>
                </a:gdLst>
                <a:ahLst/>
                <a:cxnLst>
                  <a:cxn ang="0">
                    <a:pos x="T0" y="T2"/>
                  </a:cxn>
                  <a:cxn ang="0">
                    <a:pos x="T3" y="T5"/>
                  </a:cxn>
                  <a:cxn ang="0">
                    <a:pos x="T6" y="T8"/>
                  </a:cxn>
                  <a:cxn ang="0">
                    <a:pos x="T9" y="T11"/>
                  </a:cxn>
                  <a:cxn ang="0">
                    <a:pos x="T12" y="T14"/>
                  </a:cxn>
                </a:cxnLst>
                <a:rect l="0" t="0" r="r" b="b"/>
                <a:pathLst>
                  <a:path w="7307" h="1225">
                    <a:moveTo>
                      <a:pt x="7301" y="0"/>
                    </a:moveTo>
                    <a:lnTo>
                      <a:pt x="0" y="1190"/>
                    </a:lnTo>
                    <a:lnTo>
                      <a:pt x="0" y="1225"/>
                    </a:lnTo>
                    <a:lnTo>
                      <a:pt x="7307" y="35"/>
                    </a:lnTo>
                    <a:lnTo>
                      <a:pt x="7301"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5" name="Group 54"/>
            <p:cNvGrpSpPr>
              <a:grpSpLocks/>
            </p:cNvGrpSpPr>
            <p:nvPr userDrawn="1"/>
          </p:nvGrpSpPr>
          <p:grpSpPr bwMode="auto">
            <a:xfrm>
              <a:off x="0" y="5111"/>
              <a:ext cx="7306" cy="1527"/>
              <a:chOff x="0" y="5111"/>
              <a:chExt cx="7306" cy="1527"/>
            </a:xfrm>
          </p:grpSpPr>
          <p:sp>
            <p:nvSpPr>
              <p:cNvPr id="89" name="Freeform 88"/>
              <p:cNvSpPr>
                <a:spLocks/>
              </p:cNvSpPr>
              <p:nvPr userDrawn="1"/>
            </p:nvSpPr>
            <p:spPr bwMode="auto">
              <a:xfrm>
                <a:off x="0" y="5112"/>
                <a:ext cx="7306" cy="1525"/>
              </a:xfrm>
              <a:custGeom>
                <a:avLst/>
                <a:gdLst>
                  <a:gd name="T0" fmla="*/ 7303 w 7306"/>
                  <a:gd name="T1" fmla="+- 0 5111 5111"/>
                  <a:gd name="T2" fmla="*/ 5111 h 1527"/>
                  <a:gd name="T3" fmla="*/ 5590 w 7306"/>
                  <a:gd name="T4" fmla="+- 0 5412 5111"/>
                  <a:gd name="T5" fmla="*/ 5412 h 1527"/>
                  <a:gd name="T6" fmla="*/ 3977 w 7306"/>
                  <a:gd name="T7" fmla="+- 0 5721 5111"/>
                  <a:gd name="T8" fmla="*/ 5721 h 1527"/>
                  <a:gd name="T9" fmla="*/ 2442 w 7306"/>
                  <a:gd name="T10" fmla="+- 0 6042 5111"/>
                  <a:gd name="T11" fmla="*/ 6042 h 1527"/>
                  <a:gd name="T12" fmla="*/ 1696 w 7306"/>
                  <a:gd name="T13" fmla="+- 0 6209 5111"/>
                  <a:gd name="T14" fmla="*/ 6209 h 1527"/>
                  <a:gd name="T15" fmla="*/ 961 w 7306"/>
                  <a:gd name="T16" fmla="+- 0 6381 5111"/>
                  <a:gd name="T17" fmla="*/ 6381 h 1527"/>
                  <a:gd name="T18" fmla="*/ 233 w 7306"/>
                  <a:gd name="T19" fmla="+- 0 6560 5111"/>
                  <a:gd name="T20" fmla="*/ 6560 h 1527"/>
                  <a:gd name="T21" fmla="*/ 0 w 7306"/>
                  <a:gd name="T22" fmla="+- 0 6620 5111"/>
                  <a:gd name="T23" fmla="*/ 6620 h 1527"/>
                  <a:gd name="T24" fmla="*/ 0 w 7306"/>
                  <a:gd name="T25" fmla="+- 0 6638 5111"/>
                  <a:gd name="T26" fmla="*/ 6638 h 1527"/>
                  <a:gd name="T27" fmla="*/ 238 w 7306"/>
                  <a:gd name="T28" fmla="+- 0 6577 5111"/>
                  <a:gd name="T29" fmla="*/ 6577 h 1527"/>
                  <a:gd name="T30" fmla="*/ 965 w 7306"/>
                  <a:gd name="T31" fmla="+- 0 6398 5111"/>
                  <a:gd name="T32" fmla="*/ 6398 h 1527"/>
                  <a:gd name="T33" fmla="*/ 1700 w 7306"/>
                  <a:gd name="T34" fmla="+- 0 6226 5111"/>
                  <a:gd name="T35" fmla="*/ 6226 h 1527"/>
                  <a:gd name="T36" fmla="*/ 2446 w 7306"/>
                  <a:gd name="T37" fmla="+- 0 6059 5111"/>
                  <a:gd name="T38" fmla="*/ 6059 h 1527"/>
                  <a:gd name="T39" fmla="*/ 3981 w 7306"/>
                  <a:gd name="T40" fmla="+- 0 5738 5111"/>
                  <a:gd name="T41" fmla="*/ 5738 h 1527"/>
                  <a:gd name="T42" fmla="*/ 5593 w 7306"/>
                  <a:gd name="T43" fmla="+- 0 5430 5111"/>
                  <a:gd name="T44" fmla="*/ 5430 h 1527"/>
                  <a:gd name="T45" fmla="*/ 7306 w 7306"/>
                  <a:gd name="T46" fmla="+- 0 5128 5111"/>
                  <a:gd name="T47" fmla="*/ 5128 h 1527"/>
                  <a:gd name="T48" fmla="*/ 7303 w 7306"/>
                  <a:gd name="T49" fmla="+- 0 5111 5111"/>
                  <a:gd name="T50" fmla="*/ 5111 h 152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Lst>
                <a:rect l="0" t="0" r="r" b="b"/>
                <a:pathLst>
                  <a:path w="7306" h="1527">
                    <a:moveTo>
                      <a:pt x="7303" y="0"/>
                    </a:moveTo>
                    <a:lnTo>
                      <a:pt x="5590" y="301"/>
                    </a:lnTo>
                    <a:lnTo>
                      <a:pt x="3977" y="610"/>
                    </a:lnTo>
                    <a:lnTo>
                      <a:pt x="2442" y="931"/>
                    </a:lnTo>
                    <a:lnTo>
                      <a:pt x="1696" y="1098"/>
                    </a:lnTo>
                    <a:lnTo>
                      <a:pt x="961" y="1270"/>
                    </a:lnTo>
                    <a:lnTo>
                      <a:pt x="233" y="1449"/>
                    </a:lnTo>
                    <a:lnTo>
                      <a:pt x="0" y="1509"/>
                    </a:lnTo>
                    <a:lnTo>
                      <a:pt x="0" y="1527"/>
                    </a:lnTo>
                    <a:lnTo>
                      <a:pt x="238" y="1466"/>
                    </a:lnTo>
                    <a:lnTo>
                      <a:pt x="965" y="1287"/>
                    </a:lnTo>
                    <a:lnTo>
                      <a:pt x="1700" y="1115"/>
                    </a:lnTo>
                    <a:lnTo>
                      <a:pt x="2446" y="948"/>
                    </a:lnTo>
                    <a:lnTo>
                      <a:pt x="3981" y="627"/>
                    </a:lnTo>
                    <a:lnTo>
                      <a:pt x="5593" y="319"/>
                    </a:lnTo>
                    <a:lnTo>
                      <a:pt x="7306" y="17"/>
                    </a:lnTo>
                    <a:lnTo>
                      <a:pt x="7303"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6" name="Group 55"/>
            <p:cNvGrpSpPr>
              <a:grpSpLocks/>
            </p:cNvGrpSpPr>
            <p:nvPr userDrawn="1"/>
          </p:nvGrpSpPr>
          <p:grpSpPr bwMode="auto">
            <a:xfrm>
              <a:off x="0" y="5115"/>
              <a:ext cx="7305" cy="1737"/>
              <a:chOff x="0" y="5115"/>
              <a:chExt cx="7305" cy="1737"/>
            </a:xfrm>
          </p:grpSpPr>
          <p:sp>
            <p:nvSpPr>
              <p:cNvPr id="88" name="Freeform 87"/>
              <p:cNvSpPr>
                <a:spLocks/>
              </p:cNvSpPr>
              <p:nvPr userDrawn="1"/>
            </p:nvSpPr>
            <p:spPr bwMode="auto">
              <a:xfrm>
                <a:off x="0" y="5116"/>
                <a:ext cx="7306" cy="1735"/>
              </a:xfrm>
              <a:custGeom>
                <a:avLst/>
                <a:gdLst>
                  <a:gd name="T0" fmla="*/ 7304 w 7305"/>
                  <a:gd name="T1" fmla="+- 0 5115 5115"/>
                  <a:gd name="T2" fmla="*/ 5115 h 1737"/>
                  <a:gd name="T3" fmla="*/ 6434 w 7305"/>
                  <a:gd name="T4" fmla="+- 0 5267 5115"/>
                  <a:gd name="T5" fmla="*/ 5267 h 1737"/>
                  <a:gd name="T6" fmla="*/ 5594 w 7305"/>
                  <a:gd name="T7" fmla="+- 0 5424 5115"/>
                  <a:gd name="T8" fmla="*/ 5424 h 1737"/>
                  <a:gd name="T9" fmla="*/ 4781 w 7305"/>
                  <a:gd name="T10" fmla="+- 0 5587 5115"/>
                  <a:gd name="T11" fmla="*/ 5587 h 1737"/>
                  <a:gd name="T12" fmla="*/ 3992 w 7305"/>
                  <a:gd name="T13" fmla="+- 0 5757 5115"/>
                  <a:gd name="T14" fmla="*/ 5757 h 1737"/>
                  <a:gd name="T15" fmla="*/ 3225 w 7305"/>
                  <a:gd name="T16" fmla="+- 0 5935 5115"/>
                  <a:gd name="T17" fmla="*/ 5935 h 1737"/>
                  <a:gd name="T18" fmla="*/ 2476 w 7305"/>
                  <a:gd name="T19" fmla="+- 0 6121 5115"/>
                  <a:gd name="T20" fmla="*/ 6121 h 1737"/>
                  <a:gd name="T21" fmla="*/ 1742 w 7305"/>
                  <a:gd name="T22" fmla="+- 0 6316 5115"/>
                  <a:gd name="T23" fmla="*/ 6316 h 1737"/>
                  <a:gd name="T24" fmla="*/ 1022 w 7305"/>
                  <a:gd name="T25" fmla="+- 0 6523 5115"/>
                  <a:gd name="T26" fmla="*/ 6523 h 1737"/>
                  <a:gd name="T27" fmla="*/ 312 w 7305"/>
                  <a:gd name="T28" fmla="+- 0 6740 5115"/>
                  <a:gd name="T29" fmla="*/ 6740 h 1737"/>
                  <a:gd name="T30" fmla="*/ 0 w 7305"/>
                  <a:gd name="T31" fmla="+- 0 6843 5115"/>
                  <a:gd name="T32" fmla="*/ 6843 h 1737"/>
                  <a:gd name="T33" fmla="*/ 0 w 7305"/>
                  <a:gd name="T34" fmla="+- 0 6852 5115"/>
                  <a:gd name="T35" fmla="*/ 6852 h 1737"/>
                  <a:gd name="T36" fmla="*/ 315 w 7305"/>
                  <a:gd name="T37" fmla="+- 0 6749 5115"/>
                  <a:gd name="T38" fmla="*/ 6749 h 1737"/>
                  <a:gd name="T39" fmla="*/ 1025 w 7305"/>
                  <a:gd name="T40" fmla="+- 0 6531 5115"/>
                  <a:gd name="T41" fmla="*/ 6531 h 1737"/>
                  <a:gd name="T42" fmla="*/ 1745 w 7305"/>
                  <a:gd name="T43" fmla="+- 0 6325 5115"/>
                  <a:gd name="T44" fmla="*/ 6325 h 1737"/>
                  <a:gd name="T45" fmla="*/ 2478 w 7305"/>
                  <a:gd name="T46" fmla="+- 0 6129 5115"/>
                  <a:gd name="T47" fmla="*/ 6129 h 1737"/>
                  <a:gd name="T48" fmla="*/ 3227 w 7305"/>
                  <a:gd name="T49" fmla="+- 0 5943 5115"/>
                  <a:gd name="T50" fmla="*/ 5943 h 1737"/>
                  <a:gd name="T51" fmla="*/ 3994 w 7305"/>
                  <a:gd name="T52" fmla="+- 0 5766 5115"/>
                  <a:gd name="T53" fmla="*/ 5766 h 1737"/>
                  <a:gd name="T54" fmla="*/ 4783 w 7305"/>
                  <a:gd name="T55" fmla="+- 0 5596 5115"/>
                  <a:gd name="T56" fmla="*/ 5596 h 1737"/>
                  <a:gd name="T57" fmla="*/ 5596 w 7305"/>
                  <a:gd name="T58" fmla="+- 0 5433 5115"/>
                  <a:gd name="T59" fmla="*/ 5433 h 1737"/>
                  <a:gd name="T60" fmla="*/ 6436 w 7305"/>
                  <a:gd name="T61" fmla="+- 0 5276 5115"/>
                  <a:gd name="T62" fmla="*/ 5276 h 1737"/>
                  <a:gd name="T63" fmla="*/ 7305 w 7305"/>
                  <a:gd name="T64" fmla="+- 0 5124 5115"/>
                  <a:gd name="T65" fmla="*/ 5124 h 1737"/>
                  <a:gd name="T66" fmla="*/ 7304 w 7305"/>
                  <a:gd name="T67" fmla="+- 0 5115 5115"/>
                  <a:gd name="T68" fmla="*/ 5115 h 1737"/>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05" h="1737">
                    <a:moveTo>
                      <a:pt x="7304" y="0"/>
                    </a:moveTo>
                    <a:lnTo>
                      <a:pt x="6434" y="152"/>
                    </a:lnTo>
                    <a:lnTo>
                      <a:pt x="5594" y="309"/>
                    </a:lnTo>
                    <a:lnTo>
                      <a:pt x="4781" y="472"/>
                    </a:lnTo>
                    <a:lnTo>
                      <a:pt x="3992" y="642"/>
                    </a:lnTo>
                    <a:lnTo>
                      <a:pt x="3225" y="820"/>
                    </a:lnTo>
                    <a:lnTo>
                      <a:pt x="2476" y="1006"/>
                    </a:lnTo>
                    <a:lnTo>
                      <a:pt x="1742" y="1201"/>
                    </a:lnTo>
                    <a:lnTo>
                      <a:pt x="1022" y="1408"/>
                    </a:lnTo>
                    <a:lnTo>
                      <a:pt x="312" y="1625"/>
                    </a:lnTo>
                    <a:lnTo>
                      <a:pt x="0" y="1728"/>
                    </a:lnTo>
                    <a:lnTo>
                      <a:pt x="0" y="1737"/>
                    </a:lnTo>
                    <a:lnTo>
                      <a:pt x="315" y="1634"/>
                    </a:lnTo>
                    <a:lnTo>
                      <a:pt x="1025" y="1416"/>
                    </a:lnTo>
                    <a:lnTo>
                      <a:pt x="1745" y="1210"/>
                    </a:lnTo>
                    <a:lnTo>
                      <a:pt x="2478" y="1014"/>
                    </a:lnTo>
                    <a:lnTo>
                      <a:pt x="3227" y="828"/>
                    </a:lnTo>
                    <a:lnTo>
                      <a:pt x="3994" y="651"/>
                    </a:lnTo>
                    <a:lnTo>
                      <a:pt x="4783" y="481"/>
                    </a:lnTo>
                    <a:lnTo>
                      <a:pt x="5596" y="318"/>
                    </a:lnTo>
                    <a:lnTo>
                      <a:pt x="6436" y="161"/>
                    </a:lnTo>
                    <a:lnTo>
                      <a:pt x="7305" y="9"/>
                    </a:lnTo>
                    <a:lnTo>
                      <a:pt x="7304"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7" name="Group 56"/>
            <p:cNvGrpSpPr>
              <a:grpSpLocks/>
            </p:cNvGrpSpPr>
            <p:nvPr userDrawn="1"/>
          </p:nvGrpSpPr>
          <p:grpSpPr bwMode="auto">
            <a:xfrm>
              <a:off x="0" y="5115"/>
              <a:ext cx="7305" cy="2143"/>
              <a:chOff x="0" y="5115"/>
              <a:chExt cx="7305" cy="2143"/>
            </a:xfrm>
          </p:grpSpPr>
          <p:sp>
            <p:nvSpPr>
              <p:cNvPr id="87" name="Freeform 86"/>
              <p:cNvSpPr>
                <a:spLocks/>
              </p:cNvSpPr>
              <p:nvPr userDrawn="1"/>
            </p:nvSpPr>
            <p:spPr bwMode="auto">
              <a:xfrm>
                <a:off x="0" y="5116"/>
                <a:ext cx="7306" cy="2144"/>
              </a:xfrm>
              <a:custGeom>
                <a:avLst/>
                <a:gdLst>
                  <a:gd name="T0" fmla="*/ 7304 w 7305"/>
                  <a:gd name="T1" fmla="+- 0 5115 5115"/>
                  <a:gd name="T2" fmla="*/ 5115 h 2143"/>
                  <a:gd name="T3" fmla="*/ 6436 w 7305"/>
                  <a:gd name="T4" fmla="+- 0 5270 5115"/>
                  <a:gd name="T5" fmla="*/ 5270 h 2143"/>
                  <a:gd name="T6" fmla="*/ 5603 w 7305"/>
                  <a:gd name="T7" fmla="+- 0 5437 5115"/>
                  <a:gd name="T8" fmla="*/ 5437 h 2143"/>
                  <a:gd name="T9" fmla="*/ 4800 w 7305"/>
                  <a:gd name="T10" fmla="+- 0 5616 5115"/>
                  <a:gd name="T11" fmla="*/ 5616 h 2143"/>
                  <a:gd name="T12" fmla="*/ 4027 w 7305"/>
                  <a:gd name="T13" fmla="+- 0 5808 5115"/>
                  <a:gd name="T14" fmla="*/ 5808 h 2143"/>
                  <a:gd name="T15" fmla="*/ 3280 w 7305"/>
                  <a:gd name="T16" fmla="+- 0 6015 5115"/>
                  <a:gd name="T17" fmla="*/ 6015 h 2143"/>
                  <a:gd name="T18" fmla="*/ 2557 w 7305"/>
                  <a:gd name="T19" fmla="+- 0 6238 5115"/>
                  <a:gd name="T20" fmla="*/ 6238 h 2143"/>
                  <a:gd name="T21" fmla="*/ 1855 w 7305"/>
                  <a:gd name="T22" fmla="+- 0 6479 5115"/>
                  <a:gd name="T23" fmla="*/ 6479 h 2143"/>
                  <a:gd name="T24" fmla="*/ 1171 w 7305"/>
                  <a:gd name="T25" fmla="+- 0 6738 5115"/>
                  <a:gd name="T26" fmla="*/ 6738 h 2143"/>
                  <a:gd name="T27" fmla="*/ 503 w 7305"/>
                  <a:gd name="T28" fmla="+- 0 7017 5115"/>
                  <a:gd name="T29" fmla="*/ 7017 h 2143"/>
                  <a:gd name="T30" fmla="*/ 0 w 7305"/>
                  <a:gd name="T31" fmla="+- 0 7248 5115"/>
                  <a:gd name="T32" fmla="*/ 7248 h 2143"/>
                  <a:gd name="T33" fmla="*/ 0 w 7305"/>
                  <a:gd name="T34" fmla="+- 0 7258 5115"/>
                  <a:gd name="T35" fmla="*/ 7258 h 2143"/>
                  <a:gd name="T36" fmla="*/ 506 w 7305"/>
                  <a:gd name="T37" fmla="+- 0 7025 5115"/>
                  <a:gd name="T38" fmla="*/ 7025 h 2143"/>
                  <a:gd name="T39" fmla="*/ 1174 w 7305"/>
                  <a:gd name="T40" fmla="+- 0 6747 5115"/>
                  <a:gd name="T41" fmla="*/ 6747 h 2143"/>
                  <a:gd name="T42" fmla="*/ 1858 w 7305"/>
                  <a:gd name="T43" fmla="+- 0 6487 5115"/>
                  <a:gd name="T44" fmla="*/ 6487 h 2143"/>
                  <a:gd name="T45" fmla="*/ 2560 w 7305"/>
                  <a:gd name="T46" fmla="+- 0 6247 5115"/>
                  <a:gd name="T47" fmla="*/ 6247 h 2143"/>
                  <a:gd name="T48" fmla="*/ 3283 w 7305"/>
                  <a:gd name="T49" fmla="+- 0 6024 5115"/>
                  <a:gd name="T50" fmla="*/ 6024 h 2143"/>
                  <a:gd name="T51" fmla="*/ 4029 w 7305"/>
                  <a:gd name="T52" fmla="+- 0 5816 5115"/>
                  <a:gd name="T53" fmla="*/ 5816 h 2143"/>
                  <a:gd name="T54" fmla="*/ 4802 w 7305"/>
                  <a:gd name="T55" fmla="+- 0 5624 5115"/>
                  <a:gd name="T56" fmla="*/ 5624 h 2143"/>
                  <a:gd name="T57" fmla="*/ 5604 w 7305"/>
                  <a:gd name="T58" fmla="+- 0 5445 5115"/>
                  <a:gd name="T59" fmla="*/ 5445 h 2143"/>
                  <a:gd name="T60" fmla="*/ 6438 w 7305"/>
                  <a:gd name="T61" fmla="+- 0 5279 5115"/>
                  <a:gd name="T62" fmla="*/ 5279 h 2143"/>
                  <a:gd name="T63" fmla="*/ 7305 w 7305"/>
                  <a:gd name="T64" fmla="+- 0 5124 5115"/>
                  <a:gd name="T65" fmla="*/ 5124 h 2143"/>
                  <a:gd name="T66" fmla="*/ 7304 w 7305"/>
                  <a:gd name="T67" fmla="+- 0 5115 5115"/>
                  <a:gd name="T68" fmla="*/ 5115 h 214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05" h="2143">
                    <a:moveTo>
                      <a:pt x="7304" y="0"/>
                    </a:moveTo>
                    <a:lnTo>
                      <a:pt x="6436" y="155"/>
                    </a:lnTo>
                    <a:lnTo>
                      <a:pt x="5603" y="322"/>
                    </a:lnTo>
                    <a:lnTo>
                      <a:pt x="4800" y="501"/>
                    </a:lnTo>
                    <a:lnTo>
                      <a:pt x="4027" y="693"/>
                    </a:lnTo>
                    <a:lnTo>
                      <a:pt x="3280" y="900"/>
                    </a:lnTo>
                    <a:lnTo>
                      <a:pt x="2557" y="1123"/>
                    </a:lnTo>
                    <a:lnTo>
                      <a:pt x="1855" y="1364"/>
                    </a:lnTo>
                    <a:lnTo>
                      <a:pt x="1171" y="1623"/>
                    </a:lnTo>
                    <a:lnTo>
                      <a:pt x="503" y="1902"/>
                    </a:lnTo>
                    <a:lnTo>
                      <a:pt x="0" y="2133"/>
                    </a:lnTo>
                    <a:lnTo>
                      <a:pt x="0" y="2143"/>
                    </a:lnTo>
                    <a:lnTo>
                      <a:pt x="506" y="1910"/>
                    </a:lnTo>
                    <a:lnTo>
                      <a:pt x="1174" y="1632"/>
                    </a:lnTo>
                    <a:lnTo>
                      <a:pt x="1858" y="1372"/>
                    </a:lnTo>
                    <a:lnTo>
                      <a:pt x="2560" y="1132"/>
                    </a:lnTo>
                    <a:lnTo>
                      <a:pt x="3283" y="909"/>
                    </a:lnTo>
                    <a:lnTo>
                      <a:pt x="4029" y="701"/>
                    </a:lnTo>
                    <a:lnTo>
                      <a:pt x="4802" y="509"/>
                    </a:lnTo>
                    <a:lnTo>
                      <a:pt x="5604" y="330"/>
                    </a:lnTo>
                    <a:lnTo>
                      <a:pt x="6438" y="164"/>
                    </a:lnTo>
                    <a:lnTo>
                      <a:pt x="7305" y="9"/>
                    </a:lnTo>
                    <a:lnTo>
                      <a:pt x="7304"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8" name="Group 57"/>
            <p:cNvGrpSpPr>
              <a:grpSpLocks/>
            </p:cNvGrpSpPr>
            <p:nvPr userDrawn="1"/>
          </p:nvGrpSpPr>
          <p:grpSpPr bwMode="auto">
            <a:xfrm>
              <a:off x="0" y="5111"/>
              <a:ext cx="7306" cy="1952"/>
              <a:chOff x="0" y="5111"/>
              <a:chExt cx="7306" cy="1952"/>
            </a:xfrm>
          </p:grpSpPr>
          <p:sp>
            <p:nvSpPr>
              <p:cNvPr id="86" name="Freeform 85"/>
              <p:cNvSpPr>
                <a:spLocks/>
              </p:cNvSpPr>
              <p:nvPr userDrawn="1"/>
            </p:nvSpPr>
            <p:spPr bwMode="auto">
              <a:xfrm>
                <a:off x="0" y="5112"/>
                <a:ext cx="7306" cy="1949"/>
              </a:xfrm>
              <a:custGeom>
                <a:avLst/>
                <a:gdLst>
                  <a:gd name="T0" fmla="*/ 7303 w 7306"/>
                  <a:gd name="T1" fmla="+- 0 5111 5111"/>
                  <a:gd name="T2" fmla="*/ 5111 h 1952"/>
                  <a:gd name="T3" fmla="*/ 6434 w 7306"/>
                  <a:gd name="T4" fmla="+- 0 5265 5111"/>
                  <a:gd name="T5" fmla="*/ 5265 h 1952"/>
                  <a:gd name="T6" fmla="*/ 5597 w 7306"/>
                  <a:gd name="T7" fmla="+- 0 5427 5111"/>
                  <a:gd name="T8" fmla="*/ 5427 h 1952"/>
                  <a:gd name="T9" fmla="*/ 4789 w 7306"/>
                  <a:gd name="T10" fmla="+- 0 5598 5111"/>
                  <a:gd name="T11" fmla="*/ 5598 h 1952"/>
                  <a:gd name="T12" fmla="*/ 4008 w 7306"/>
                  <a:gd name="T13" fmla="+- 0 5780 5111"/>
                  <a:gd name="T14" fmla="*/ 5780 h 1952"/>
                  <a:gd name="T15" fmla="*/ 3250 w 7306"/>
                  <a:gd name="T16" fmla="+- 0 5974 5111"/>
                  <a:gd name="T17" fmla="*/ 5974 h 1952"/>
                  <a:gd name="T18" fmla="*/ 2513 w 7306"/>
                  <a:gd name="T19" fmla="+- 0 6180 5111"/>
                  <a:gd name="T20" fmla="*/ 6180 h 1952"/>
                  <a:gd name="T21" fmla="*/ 1794 w 7306"/>
                  <a:gd name="T22" fmla="+- 0 6400 5111"/>
                  <a:gd name="T23" fmla="*/ 6400 h 1952"/>
                  <a:gd name="T24" fmla="*/ 1091 w 7306"/>
                  <a:gd name="T25" fmla="+- 0 6635 5111"/>
                  <a:gd name="T26" fmla="*/ 6635 h 1952"/>
                  <a:gd name="T27" fmla="*/ 401 w 7306"/>
                  <a:gd name="T28" fmla="+- 0 6886 5111"/>
                  <a:gd name="T29" fmla="*/ 6886 h 1952"/>
                  <a:gd name="T30" fmla="*/ 0 w 7306"/>
                  <a:gd name="T31" fmla="+- 0 7044 5111"/>
                  <a:gd name="T32" fmla="*/ 7044 h 1952"/>
                  <a:gd name="T33" fmla="*/ 0 w 7306"/>
                  <a:gd name="T34" fmla="+- 0 7063 5111"/>
                  <a:gd name="T35" fmla="*/ 7063 h 1952"/>
                  <a:gd name="T36" fmla="*/ 407 w 7306"/>
                  <a:gd name="T37" fmla="+- 0 6902 5111"/>
                  <a:gd name="T38" fmla="*/ 6902 h 1952"/>
                  <a:gd name="T39" fmla="*/ 1097 w 7306"/>
                  <a:gd name="T40" fmla="+- 0 6652 5111"/>
                  <a:gd name="T41" fmla="*/ 6652 h 1952"/>
                  <a:gd name="T42" fmla="*/ 1800 w 7306"/>
                  <a:gd name="T43" fmla="+- 0 6417 5111"/>
                  <a:gd name="T44" fmla="*/ 6417 h 1952"/>
                  <a:gd name="T45" fmla="*/ 2518 w 7306"/>
                  <a:gd name="T46" fmla="+- 0 6197 5111"/>
                  <a:gd name="T47" fmla="*/ 6197 h 1952"/>
                  <a:gd name="T48" fmla="*/ 3254 w 7306"/>
                  <a:gd name="T49" fmla="+- 0 5991 5111"/>
                  <a:gd name="T50" fmla="*/ 5991 h 1952"/>
                  <a:gd name="T51" fmla="*/ 4012 w 7306"/>
                  <a:gd name="T52" fmla="+- 0 5797 5111"/>
                  <a:gd name="T53" fmla="*/ 5797 h 1952"/>
                  <a:gd name="T54" fmla="*/ 4793 w 7306"/>
                  <a:gd name="T55" fmla="+- 0 5616 5111"/>
                  <a:gd name="T56" fmla="*/ 5616 h 1952"/>
                  <a:gd name="T57" fmla="*/ 5601 w 7306"/>
                  <a:gd name="T58" fmla="+- 0 5444 5111"/>
                  <a:gd name="T59" fmla="*/ 5444 h 1952"/>
                  <a:gd name="T60" fmla="*/ 6437 w 7306"/>
                  <a:gd name="T61" fmla="+- 0 5282 5111"/>
                  <a:gd name="T62" fmla="*/ 5282 h 1952"/>
                  <a:gd name="T63" fmla="*/ 7306 w 7306"/>
                  <a:gd name="T64" fmla="+- 0 5128 5111"/>
                  <a:gd name="T65" fmla="*/ 5128 h 1952"/>
                  <a:gd name="T66" fmla="*/ 7303 w 7306"/>
                  <a:gd name="T67" fmla="+- 0 5111 5111"/>
                  <a:gd name="T68" fmla="*/ 5111 h 195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Lst>
                <a:rect l="0" t="0" r="r" b="b"/>
                <a:pathLst>
                  <a:path w="7306" h="1952">
                    <a:moveTo>
                      <a:pt x="7303" y="0"/>
                    </a:moveTo>
                    <a:lnTo>
                      <a:pt x="6434" y="154"/>
                    </a:lnTo>
                    <a:lnTo>
                      <a:pt x="5597" y="316"/>
                    </a:lnTo>
                    <a:lnTo>
                      <a:pt x="4789" y="487"/>
                    </a:lnTo>
                    <a:lnTo>
                      <a:pt x="4008" y="669"/>
                    </a:lnTo>
                    <a:lnTo>
                      <a:pt x="3250" y="863"/>
                    </a:lnTo>
                    <a:lnTo>
                      <a:pt x="2513" y="1069"/>
                    </a:lnTo>
                    <a:lnTo>
                      <a:pt x="1794" y="1289"/>
                    </a:lnTo>
                    <a:lnTo>
                      <a:pt x="1091" y="1524"/>
                    </a:lnTo>
                    <a:lnTo>
                      <a:pt x="401" y="1775"/>
                    </a:lnTo>
                    <a:lnTo>
                      <a:pt x="0" y="1933"/>
                    </a:lnTo>
                    <a:lnTo>
                      <a:pt x="0" y="1952"/>
                    </a:lnTo>
                    <a:lnTo>
                      <a:pt x="407" y="1791"/>
                    </a:lnTo>
                    <a:lnTo>
                      <a:pt x="1097" y="1541"/>
                    </a:lnTo>
                    <a:lnTo>
                      <a:pt x="1800" y="1306"/>
                    </a:lnTo>
                    <a:lnTo>
                      <a:pt x="2518" y="1086"/>
                    </a:lnTo>
                    <a:lnTo>
                      <a:pt x="3254" y="880"/>
                    </a:lnTo>
                    <a:lnTo>
                      <a:pt x="4012" y="686"/>
                    </a:lnTo>
                    <a:lnTo>
                      <a:pt x="4793" y="505"/>
                    </a:lnTo>
                    <a:lnTo>
                      <a:pt x="5601" y="333"/>
                    </a:lnTo>
                    <a:lnTo>
                      <a:pt x="6437" y="171"/>
                    </a:lnTo>
                    <a:lnTo>
                      <a:pt x="7306" y="17"/>
                    </a:lnTo>
                    <a:lnTo>
                      <a:pt x="7303" y="0"/>
                    </a:lnTo>
                  </a:path>
                </a:pathLst>
              </a:custGeom>
              <a:solidFill>
                <a:srgbClr val="FDB94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79" name="Group 58"/>
            <p:cNvGrpSpPr>
              <a:grpSpLocks/>
            </p:cNvGrpSpPr>
            <p:nvPr userDrawn="1"/>
          </p:nvGrpSpPr>
          <p:grpSpPr bwMode="auto">
            <a:xfrm>
              <a:off x="0" y="2125"/>
              <a:ext cx="6188" cy="2493"/>
              <a:chOff x="0" y="2125"/>
              <a:chExt cx="6188" cy="2493"/>
            </a:xfrm>
          </p:grpSpPr>
          <p:sp>
            <p:nvSpPr>
              <p:cNvPr id="85" name="Freeform 84"/>
              <p:cNvSpPr>
                <a:spLocks/>
              </p:cNvSpPr>
              <p:nvPr userDrawn="1"/>
            </p:nvSpPr>
            <p:spPr bwMode="auto">
              <a:xfrm>
                <a:off x="0" y="2124"/>
                <a:ext cx="6186" cy="2494"/>
              </a:xfrm>
              <a:custGeom>
                <a:avLst/>
                <a:gdLst>
                  <a:gd name="T0" fmla="*/ 5951 w 6188"/>
                  <a:gd name="T1" fmla="+- 0 2246 2125"/>
                  <a:gd name="T2" fmla="*/ 2246 h 2493"/>
                  <a:gd name="T3" fmla="*/ 5576 w 6188"/>
                  <a:gd name="T4" fmla="+- 0 2477 2125"/>
                  <a:gd name="T5" fmla="*/ 2477 h 2493"/>
                  <a:gd name="T6" fmla="*/ 5206 w 6188"/>
                  <a:gd name="T7" fmla="+- 0 2696 2125"/>
                  <a:gd name="T8" fmla="*/ 2696 h 2493"/>
                  <a:gd name="T9" fmla="*/ 4842 w 6188"/>
                  <a:gd name="T10" fmla="+- 0 2903 2125"/>
                  <a:gd name="T11" fmla="*/ 2903 h 2493"/>
                  <a:gd name="T12" fmla="*/ 4483 w 6188"/>
                  <a:gd name="T13" fmla="+- 0 3097 2125"/>
                  <a:gd name="T14" fmla="*/ 3097 h 2493"/>
                  <a:gd name="T15" fmla="*/ 4130 w 6188"/>
                  <a:gd name="T16" fmla="+- 0 3279 2125"/>
                  <a:gd name="T17" fmla="*/ 3279 h 2493"/>
                  <a:gd name="T18" fmla="*/ 3780 w 6188"/>
                  <a:gd name="T19" fmla="+- 0 3449 2125"/>
                  <a:gd name="T20" fmla="*/ 3449 h 2493"/>
                  <a:gd name="T21" fmla="*/ 3436 w 6188"/>
                  <a:gd name="T22" fmla="+- 0 3607 2125"/>
                  <a:gd name="T23" fmla="*/ 3607 h 2493"/>
                  <a:gd name="T24" fmla="*/ 3095 w 6188"/>
                  <a:gd name="T25" fmla="+- 0 3753 2125"/>
                  <a:gd name="T26" fmla="*/ 3753 h 2493"/>
                  <a:gd name="T27" fmla="*/ 2758 w 6188"/>
                  <a:gd name="T28" fmla="+- 0 3887 2125"/>
                  <a:gd name="T29" fmla="*/ 3887 h 2493"/>
                  <a:gd name="T30" fmla="*/ 2424 w 6188"/>
                  <a:gd name="T31" fmla="+- 0 4008 2125"/>
                  <a:gd name="T32" fmla="*/ 4008 h 2493"/>
                  <a:gd name="T33" fmla="*/ 2093 w 6188"/>
                  <a:gd name="T34" fmla="+- 0 4117 2125"/>
                  <a:gd name="T35" fmla="*/ 4117 h 2493"/>
                  <a:gd name="T36" fmla="*/ 1765 w 6188"/>
                  <a:gd name="T37" fmla="+- 0 4214 2125"/>
                  <a:gd name="T38" fmla="*/ 4214 h 2493"/>
                  <a:gd name="T39" fmla="*/ 1440 w 6188"/>
                  <a:gd name="T40" fmla="+- 0 4299 2125"/>
                  <a:gd name="T41" fmla="*/ 4299 h 2493"/>
                  <a:gd name="T42" fmla="*/ 1116 w 6188"/>
                  <a:gd name="T43" fmla="+- 0 4372 2125"/>
                  <a:gd name="T44" fmla="*/ 4372 h 2493"/>
                  <a:gd name="T45" fmla="*/ 794 w 6188"/>
                  <a:gd name="T46" fmla="+- 0 4432 2125"/>
                  <a:gd name="T47" fmla="*/ 4432 h 2493"/>
                  <a:gd name="T48" fmla="*/ 474 w 6188"/>
                  <a:gd name="T49" fmla="+- 0 4481 2125"/>
                  <a:gd name="T50" fmla="*/ 4481 h 2493"/>
                  <a:gd name="T51" fmla="*/ 154 w 6188"/>
                  <a:gd name="T52" fmla="+- 0 4517 2125"/>
                  <a:gd name="T53" fmla="*/ 4517 h 2493"/>
                  <a:gd name="T54" fmla="*/ 0 w 6188"/>
                  <a:gd name="T55" fmla="+- 0 4619 2125"/>
                  <a:gd name="T56" fmla="*/ 4619 h 2493"/>
                  <a:gd name="T57" fmla="*/ 324 w 6188"/>
                  <a:gd name="T58" fmla="+- 0 4588 2125"/>
                  <a:gd name="T59" fmla="*/ 4588 h 2493"/>
                  <a:gd name="T60" fmla="*/ 647 w 6188"/>
                  <a:gd name="T61" fmla="+- 0 4545 2125"/>
                  <a:gd name="T62" fmla="*/ 4545 h 2493"/>
                  <a:gd name="T63" fmla="*/ 971 w 6188"/>
                  <a:gd name="T64" fmla="+- 0 4490 2125"/>
                  <a:gd name="T65" fmla="*/ 4490 h 2493"/>
                  <a:gd name="T66" fmla="*/ 1297 w 6188"/>
                  <a:gd name="T67" fmla="+- 0 4423 2125"/>
                  <a:gd name="T68" fmla="*/ 4423 h 2493"/>
                  <a:gd name="T69" fmla="*/ 1624 w 6188"/>
                  <a:gd name="T70" fmla="+- 0 4343 2125"/>
                  <a:gd name="T71" fmla="*/ 4343 h 2493"/>
                  <a:gd name="T72" fmla="*/ 1954 w 6188"/>
                  <a:gd name="T73" fmla="+- 0 4252 2125"/>
                  <a:gd name="T74" fmla="*/ 4252 h 2493"/>
                  <a:gd name="T75" fmla="*/ 2286 w 6188"/>
                  <a:gd name="T76" fmla="+- 0 4148 2125"/>
                  <a:gd name="T77" fmla="*/ 4148 h 2493"/>
                  <a:gd name="T78" fmla="*/ 2621 w 6188"/>
                  <a:gd name="T79" fmla="+- 0 4032 2125"/>
                  <a:gd name="T80" fmla="*/ 4032 h 2493"/>
                  <a:gd name="T81" fmla="*/ 2958 w 6188"/>
                  <a:gd name="T82" fmla="+- 0 3903 2125"/>
                  <a:gd name="T83" fmla="*/ 3903 h 2493"/>
                  <a:gd name="T84" fmla="*/ 3299 w 6188"/>
                  <a:gd name="T85" fmla="+- 0 3763 2125"/>
                  <a:gd name="T86" fmla="*/ 3763 h 2493"/>
                  <a:gd name="T87" fmla="*/ 3644 w 6188"/>
                  <a:gd name="T88" fmla="+- 0 3610 2125"/>
                  <a:gd name="T89" fmla="*/ 3610 h 2493"/>
                  <a:gd name="T90" fmla="*/ 3993 w 6188"/>
                  <a:gd name="T91" fmla="+- 0 3445 2125"/>
                  <a:gd name="T92" fmla="*/ 3445 h 2493"/>
                  <a:gd name="T93" fmla="*/ 4346 w 6188"/>
                  <a:gd name="T94" fmla="+- 0 3268 2125"/>
                  <a:gd name="T95" fmla="*/ 3268 h 2493"/>
                  <a:gd name="T96" fmla="*/ 4704 w 6188"/>
                  <a:gd name="T97" fmla="+- 0 3079 2125"/>
                  <a:gd name="T98" fmla="*/ 3079 h 2493"/>
                  <a:gd name="T99" fmla="*/ 5067 w 6188"/>
                  <a:gd name="T100" fmla="+- 0 2877 2125"/>
                  <a:gd name="T101" fmla="*/ 2877 h 2493"/>
                  <a:gd name="T102" fmla="*/ 5435 w 6188"/>
                  <a:gd name="T103" fmla="+- 0 2663 2125"/>
                  <a:gd name="T104" fmla="*/ 2663 h 2493"/>
                  <a:gd name="T105" fmla="*/ 5809 w 6188"/>
                  <a:gd name="T106" fmla="+- 0 2438 2125"/>
                  <a:gd name="T107" fmla="*/ 2438 h 2493"/>
                  <a:gd name="T108" fmla="*/ 6188 w 6188"/>
                  <a:gd name="T109" fmla="+- 0 2200 2125"/>
                  <a:gd name="T110" fmla="*/ 2200 h 249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Lst>
                <a:rect l="0" t="0" r="r" b="b"/>
                <a:pathLst>
                  <a:path w="6188" h="2493">
                    <a:moveTo>
                      <a:pt x="6141" y="0"/>
                    </a:moveTo>
                    <a:lnTo>
                      <a:pt x="5951" y="121"/>
                    </a:lnTo>
                    <a:lnTo>
                      <a:pt x="5763" y="238"/>
                    </a:lnTo>
                    <a:lnTo>
                      <a:pt x="5576" y="352"/>
                    </a:lnTo>
                    <a:lnTo>
                      <a:pt x="5390" y="463"/>
                    </a:lnTo>
                    <a:lnTo>
                      <a:pt x="5206" y="571"/>
                    </a:lnTo>
                    <a:lnTo>
                      <a:pt x="5023" y="676"/>
                    </a:lnTo>
                    <a:lnTo>
                      <a:pt x="4842" y="778"/>
                    </a:lnTo>
                    <a:lnTo>
                      <a:pt x="4662" y="876"/>
                    </a:lnTo>
                    <a:lnTo>
                      <a:pt x="4483" y="972"/>
                    </a:lnTo>
                    <a:lnTo>
                      <a:pt x="4306" y="1065"/>
                    </a:lnTo>
                    <a:lnTo>
                      <a:pt x="4130" y="1154"/>
                    </a:lnTo>
                    <a:lnTo>
                      <a:pt x="3954" y="1241"/>
                    </a:lnTo>
                    <a:lnTo>
                      <a:pt x="3780" y="1324"/>
                    </a:lnTo>
                    <a:lnTo>
                      <a:pt x="3608" y="1405"/>
                    </a:lnTo>
                    <a:lnTo>
                      <a:pt x="3436" y="1482"/>
                    </a:lnTo>
                    <a:lnTo>
                      <a:pt x="3265" y="1557"/>
                    </a:lnTo>
                    <a:lnTo>
                      <a:pt x="3095" y="1628"/>
                    </a:lnTo>
                    <a:lnTo>
                      <a:pt x="2926" y="1696"/>
                    </a:lnTo>
                    <a:lnTo>
                      <a:pt x="2758" y="1762"/>
                    </a:lnTo>
                    <a:lnTo>
                      <a:pt x="2591" y="1824"/>
                    </a:lnTo>
                    <a:lnTo>
                      <a:pt x="2424" y="1883"/>
                    </a:lnTo>
                    <a:lnTo>
                      <a:pt x="2258" y="1939"/>
                    </a:lnTo>
                    <a:lnTo>
                      <a:pt x="2093" y="1992"/>
                    </a:lnTo>
                    <a:lnTo>
                      <a:pt x="1929" y="2042"/>
                    </a:lnTo>
                    <a:lnTo>
                      <a:pt x="1765" y="2089"/>
                    </a:lnTo>
                    <a:lnTo>
                      <a:pt x="1602" y="2133"/>
                    </a:lnTo>
                    <a:lnTo>
                      <a:pt x="1440" y="2174"/>
                    </a:lnTo>
                    <a:lnTo>
                      <a:pt x="1278" y="2212"/>
                    </a:lnTo>
                    <a:lnTo>
                      <a:pt x="1116" y="2247"/>
                    </a:lnTo>
                    <a:lnTo>
                      <a:pt x="955" y="2279"/>
                    </a:lnTo>
                    <a:lnTo>
                      <a:pt x="794" y="2307"/>
                    </a:lnTo>
                    <a:lnTo>
                      <a:pt x="634" y="2333"/>
                    </a:lnTo>
                    <a:lnTo>
                      <a:pt x="474" y="2356"/>
                    </a:lnTo>
                    <a:lnTo>
                      <a:pt x="314" y="2375"/>
                    </a:lnTo>
                    <a:lnTo>
                      <a:pt x="154" y="2392"/>
                    </a:lnTo>
                    <a:lnTo>
                      <a:pt x="0" y="2405"/>
                    </a:lnTo>
                    <a:lnTo>
                      <a:pt x="0" y="2494"/>
                    </a:lnTo>
                    <a:lnTo>
                      <a:pt x="162" y="2480"/>
                    </a:lnTo>
                    <a:lnTo>
                      <a:pt x="324" y="2463"/>
                    </a:lnTo>
                    <a:lnTo>
                      <a:pt x="485" y="2443"/>
                    </a:lnTo>
                    <a:lnTo>
                      <a:pt x="647" y="2420"/>
                    </a:lnTo>
                    <a:lnTo>
                      <a:pt x="809" y="2394"/>
                    </a:lnTo>
                    <a:lnTo>
                      <a:pt x="971" y="2365"/>
                    </a:lnTo>
                    <a:lnTo>
                      <a:pt x="1134" y="2333"/>
                    </a:lnTo>
                    <a:lnTo>
                      <a:pt x="1297" y="2298"/>
                    </a:lnTo>
                    <a:lnTo>
                      <a:pt x="1461" y="2260"/>
                    </a:lnTo>
                    <a:lnTo>
                      <a:pt x="1624" y="2218"/>
                    </a:lnTo>
                    <a:lnTo>
                      <a:pt x="1789" y="2174"/>
                    </a:lnTo>
                    <a:lnTo>
                      <a:pt x="1954" y="2127"/>
                    </a:lnTo>
                    <a:lnTo>
                      <a:pt x="2120" y="2076"/>
                    </a:lnTo>
                    <a:lnTo>
                      <a:pt x="2286" y="2023"/>
                    </a:lnTo>
                    <a:lnTo>
                      <a:pt x="2453" y="1966"/>
                    </a:lnTo>
                    <a:lnTo>
                      <a:pt x="2621" y="1907"/>
                    </a:lnTo>
                    <a:lnTo>
                      <a:pt x="2789" y="1844"/>
                    </a:lnTo>
                    <a:lnTo>
                      <a:pt x="2958" y="1778"/>
                    </a:lnTo>
                    <a:lnTo>
                      <a:pt x="3128" y="1709"/>
                    </a:lnTo>
                    <a:lnTo>
                      <a:pt x="3299" y="1638"/>
                    </a:lnTo>
                    <a:lnTo>
                      <a:pt x="3471" y="1563"/>
                    </a:lnTo>
                    <a:lnTo>
                      <a:pt x="3644" y="1485"/>
                    </a:lnTo>
                    <a:lnTo>
                      <a:pt x="3818" y="1404"/>
                    </a:lnTo>
                    <a:lnTo>
                      <a:pt x="3993" y="1320"/>
                    </a:lnTo>
                    <a:lnTo>
                      <a:pt x="4169" y="1233"/>
                    </a:lnTo>
                    <a:lnTo>
                      <a:pt x="4346" y="1143"/>
                    </a:lnTo>
                    <a:lnTo>
                      <a:pt x="4524" y="1050"/>
                    </a:lnTo>
                    <a:lnTo>
                      <a:pt x="4704" y="954"/>
                    </a:lnTo>
                    <a:lnTo>
                      <a:pt x="4885" y="854"/>
                    </a:lnTo>
                    <a:lnTo>
                      <a:pt x="5067" y="752"/>
                    </a:lnTo>
                    <a:lnTo>
                      <a:pt x="5250" y="647"/>
                    </a:lnTo>
                    <a:lnTo>
                      <a:pt x="5435" y="538"/>
                    </a:lnTo>
                    <a:lnTo>
                      <a:pt x="5621" y="427"/>
                    </a:lnTo>
                    <a:lnTo>
                      <a:pt x="5809" y="313"/>
                    </a:lnTo>
                    <a:lnTo>
                      <a:pt x="5998" y="195"/>
                    </a:lnTo>
                    <a:lnTo>
                      <a:pt x="6188" y="75"/>
                    </a:lnTo>
                    <a:lnTo>
                      <a:pt x="6141"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0" name="Group 59"/>
            <p:cNvGrpSpPr>
              <a:grpSpLocks/>
            </p:cNvGrpSpPr>
            <p:nvPr userDrawn="1"/>
          </p:nvGrpSpPr>
          <p:grpSpPr bwMode="auto">
            <a:xfrm>
              <a:off x="0" y="2148"/>
              <a:ext cx="6174" cy="2898"/>
              <a:chOff x="0" y="2148"/>
              <a:chExt cx="6174" cy="2898"/>
            </a:xfrm>
          </p:grpSpPr>
          <p:sp>
            <p:nvSpPr>
              <p:cNvPr id="84" name="Freeform 83"/>
              <p:cNvSpPr>
                <a:spLocks/>
              </p:cNvSpPr>
              <p:nvPr userDrawn="1"/>
            </p:nvSpPr>
            <p:spPr bwMode="auto">
              <a:xfrm>
                <a:off x="0" y="2148"/>
                <a:ext cx="6173" cy="2898"/>
              </a:xfrm>
              <a:custGeom>
                <a:avLst/>
                <a:gdLst>
                  <a:gd name="T0" fmla="*/ 6155 w 6174"/>
                  <a:gd name="T1" fmla="+- 0 2148 2148"/>
                  <a:gd name="T2" fmla="*/ 2148 h 2898"/>
                  <a:gd name="T3" fmla="*/ 5613 w 6174"/>
                  <a:gd name="T4" fmla="+- 0 2487 2148"/>
                  <a:gd name="T5" fmla="*/ 2487 h 2898"/>
                  <a:gd name="T6" fmla="*/ 5081 w 6174"/>
                  <a:gd name="T7" fmla="+- 0 2807 2148"/>
                  <a:gd name="T8" fmla="*/ 2807 h 2898"/>
                  <a:gd name="T9" fmla="*/ 4558 w 6174"/>
                  <a:gd name="T10" fmla="+- 0 3107 2148"/>
                  <a:gd name="T11" fmla="*/ 3107 h 2898"/>
                  <a:gd name="T12" fmla="*/ 4043 w 6174"/>
                  <a:gd name="T13" fmla="+- 0 3389 2148"/>
                  <a:gd name="T14" fmla="*/ 3389 h 2898"/>
                  <a:gd name="T15" fmla="*/ 3535 w 6174"/>
                  <a:gd name="T16" fmla="+- 0 3653 2148"/>
                  <a:gd name="T17" fmla="*/ 3653 h 2898"/>
                  <a:gd name="T18" fmla="*/ 3033 w 6174"/>
                  <a:gd name="T19" fmla="+- 0 3897 2148"/>
                  <a:gd name="T20" fmla="*/ 3897 h 2898"/>
                  <a:gd name="T21" fmla="*/ 2535 w 6174"/>
                  <a:gd name="T22" fmla="+- 0 4124 2148"/>
                  <a:gd name="T23" fmla="*/ 4124 h 2898"/>
                  <a:gd name="T24" fmla="*/ 2041 w 6174"/>
                  <a:gd name="T25" fmla="+- 0 4332 2148"/>
                  <a:gd name="T26" fmla="*/ 4332 h 2898"/>
                  <a:gd name="T27" fmla="*/ 1550 w 6174"/>
                  <a:gd name="T28" fmla="+- 0 4522 2148"/>
                  <a:gd name="T29" fmla="*/ 4522 h 2898"/>
                  <a:gd name="T30" fmla="*/ 1061 w 6174"/>
                  <a:gd name="T31" fmla="+- 0 4695 2148"/>
                  <a:gd name="T32" fmla="*/ 4695 h 2898"/>
                  <a:gd name="T33" fmla="*/ 572 w 6174"/>
                  <a:gd name="T34" fmla="+- 0 4851 2148"/>
                  <a:gd name="T35" fmla="*/ 4851 h 2898"/>
                  <a:gd name="T36" fmla="*/ 83 w 6174"/>
                  <a:gd name="T37" fmla="+- 0 4989 2148"/>
                  <a:gd name="T38" fmla="*/ 4989 h 2898"/>
                  <a:gd name="T39" fmla="*/ 0 w 6174"/>
                  <a:gd name="T40" fmla="+- 0 5009 2148"/>
                  <a:gd name="T41" fmla="*/ 5009 h 2898"/>
                  <a:gd name="T42" fmla="*/ 0 w 6174"/>
                  <a:gd name="T43" fmla="+- 0 5045 2148"/>
                  <a:gd name="T44" fmla="*/ 5045 h 2898"/>
                  <a:gd name="T45" fmla="*/ 92 w 6174"/>
                  <a:gd name="T46" fmla="+- 0 5023 2148"/>
                  <a:gd name="T47" fmla="*/ 5023 h 2898"/>
                  <a:gd name="T48" fmla="*/ 582 w 6174"/>
                  <a:gd name="T49" fmla="+- 0 4884 2148"/>
                  <a:gd name="T50" fmla="*/ 4884 h 2898"/>
                  <a:gd name="T51" fmla="*/ 1072 w 6174"/>
                  <a:gd name="T52" fmla="+- 0 4729 2148"/>
                  <a:gd name="T53" fmla="*/ 4729 h 2898"/>
                  <a:gd name="T54" fmla="*/ 1562 w 6174"/>
                  <a:gd name="T55" fmla="+- 0 4555 2148"/>
                  <a:gd name="T56" fmla="*/ 4555 h 2898"/>
                  <a:gd name="T57" fmla="*/ 2054 w 6174"/>
                  <a:gd name="T58" fmla="+- 0 4365 2148"/>
                  <a:gd name="T59" fmla="*/ 4365 h 2898"/>
                  <a:gd name="T60" fmla="*/ 2549 w 6174"/>
                  <a:gd name="T61" fmla="+- 0 4156 2148"/>
                  <a:gd name="T62" fmla="*/ 4156 h 2898"/>
                  <a:gd name="T63" fmla="*/ 3048 w 6174"/>
                  <a:gd name="T64" fmla="+- 0 3929 2148"/>
                  <a:gd name="T65" fmla="*/ 3929 h 2898"/>
                  <a:gd name="T66" fmla="*/ 3551 w 6174"/>
                  <a:gd name="T67" fmla="+- 0 3684 2148"/>
                  <a:gd name="T68" fmla="*/ 3684 h 2898"/>
                  <a:gd name="T69" fmla="*/ 4060 w 6174"/>
                  <a:gd name="T70" fmla="+- 0 3420 2148"/>
                  <a:gd name="T71" fmla="*/ 3420 h 2898"/>
                  <a:gd name="T72" fmla="*/ 4576 w 6174"/>
                  <a:gd name="T73" fmla="+- 0 3138 2148"/>
                  <a:gd name="T74" fmla="*/ 3138 h 2898"/>
                  <a:gd name="T75" fmla="*/ 5099 w 6174"/>
                  <a:gd name="T76" fmla="+- 0 2837 2148"/>
                  <a:gd name="T77" fmla="*/ 2837 h 2898"/>
                  <a:gd name="T78" fmla="*/ 5632 w 6174"/>
                  <a:gd name="T79" fmla="+- 0 2517 2148"/>
                  <a:gd name="T80" fmla="*/ 2517 h 2898"/>
                  <a:gd name="T81" fmla="*/ 6174 w 6174"/>
                  <a:gd name="T82" fmla="+- 0 2177 2148"/>
                  <a:gd name="T83" fmla="*/ 2177 h 2898"/>
                  <a:gd name="T84" fmla="*/ 6155 w 6174"/>
                  <a:gd name="T85" fmla="+- 0 2148 2148"/>
                  <a:gd name="T86" fmla="*/ 2148 h 2898"/>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Lst>
                <a:rect l="0" t="0" r="r" b="b"/>
                <a:pathLst>
                  <a:path w="6174" h="2898">
                    <a:moveTo>
                      <a:pt x="6155" y="0"/>
                    </a:moveTo>
                    <a:lnTo>
                      <a:pt x="5613" y="339"/>
                    </a:lnTo>
                    <a:lnTo>
                      <a:pt x="5081" y="659"/>
                    </a:lnTo>
                    <a:lnTo>
                      <a:pt x="4558" y="959"/>
                    </a:lnTo>
                    <a:lnTo>
                      <a:pt x="4043" y="1241"/>
                    </a:lnTo>
                    <a:lnTo>
                      <a:pt x="3535" y="1505"/>
                    </a:lnTo>
                    <a:lnTo>
                      <a:pt x="3033" y="1749"/>
                    </a:lnTo>
                    <a:lnTo>
                      <a:pt x="2535" y="1976"/>
                    </a:lnTo>
                    <a:lnTo>
                      <a:pt x="2041" y="2184"/>
                    </a:lnTo>
                    <a:lnTo>
                      <a:pt x="1550" y="2374"/>
                    </a:lnTo>
                    <a:lnTo>
                      <a:pt x="1061" y="2547"/>
                    </a:lnTo>
                    <a:lnTo>
                      <a:pt x="572" y="2703"/>
                    </a:lnTo>
                    <a:lnTo>
                      <a:pt x="83" y="2841"/>
                    </a:lnTo>
                    <a:lnTo>
                      <a:pt x="0" y="2861"/>
                    </a:lnTo>
                    <a:lnTo>
                      <a:pt x="0" y="2897"/>
                    </a:lnTo>
                    <a:lnTo>
                      <a:pt x="92" y="2875"/>
                    </a:lnTo>
                    <a:lnTo>
                      <a:pt x="582" y="2736"/>
                    </a:lnTo>
                    <a:lnTo>
                      <a:pt x="1072" y="2581"/>
                    </a:lnTo>
                    <a:lnTo>
                      <a:pt x="1562" y="2407"/>
                    </a:lnTo>
                    <a:lnTo>
                      <a:pt x="2054" y="2217"/>
                    </a:lnTo>
                    <a:lnTo>
                      <a:pt x="2549" y="2008"/>
                    </a:lnTo>
                    <a:lnTo>
                      <a:pt x="3048" y="1781"/>
                    </a:lnTo>
                    <a:lnTo>
                      <a:pt x="3551" y="1536"/>
                    </a:lnTo>
                    <a:lnTo>
                      <a:pt x="4060" y="1272"/>
                    </a:lnTo>
                    <a:lnTo>
                      <a:pt x="4576" y="990"/>
                    </a:lnTo>
                    <a:lnTo>
                      <a:pt x="5099" y="689"/>
                    </a:lnTo>
                    <a:lnTo>
                      <a:pt x="5632" y="369"/>
                    </a:lnTo>
                    <a:lnTo>
                      <a:pt x="6174" y="29"/>
                    </a:lnTo>
                    <a:lnTo>
                      <a:pt x="6155"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1" name="Group 60"/>
            <p:cNvGrpSpPr>
              <a:grpSpLocks/>
            </p:cNvGrpSpPr>
            <p:nvPr userDrawn="1"/>
          </p:nvGrpSpPr>
          <p:grpSpPr bwMode="auto">
            <a:xfrm>
              <a:off x="0" y="2148"/>
              <a:ext cx="6174" cy="3304"/>
              <a:chOff x="0" y="2148"/>
              <a:chExt cx="6174" cy="3304"/>
            </a:xfrm>
          </p:grpSpPr>
          <p:sp>
            <p:nvSpPr>
              <p:cNvPr id="83" name="Freeform 82"/>
              <p:cNvSpPr>
                <a:spLocks/>
              </p:cNvSpPr>
              <p:nvPr userDrawn="1"/>
            </p:nvSpPr>
            <p:spPr bwMode="auto">
              <a:xfrm>
                <a:off x="0" y="2148"/>
                <a:ext cx="6173" cy="3303"/>
              </a:xfrm>
              <a:custGeom>
                <a:avLst/>
                <a:gdLst>
                  <a:gd name="T0" fmla="*/ 6155 w 6174"/>
                  <a:gd name="T1" fmla="+- 0 2148 2148"/>
                  <a:gd name="T2" fmla="*/ 2148 h 3304"/>
                  <a:gd name="T3" fmla="*/ 5408 w 6174"/>
                  <a:gd name="T4" fmla="+- 0 2616 2148"/>
                  <a:gd name="T5" fmla="*/ 2616 h 3304"/>
                  <a:gd name="T6" fmla="*/ 4679 w 6174"/>
                  <a:gd name="T7" fmla="+- 0 3058 2148"/>
                  <a:gd name="T8" fmla="*/ 3058 h 3304"/>
                  <a:gd name="T9" fmla="*/ 3966 w 6174"/>
                  <a:gd name="T10" fmla="+- 0 3473 2148"/>
                  <a:gd name="T11" fmla="*/ 3473 h 3304"/>
                  <a:gd name="T12" fmla="*/ 3265 w 6174"/>
                  <a:gd name="T13" fmla="+- 0 3864 2148"/>
                  <a:gd name="T14" fmla="*/ 3864 h 3304"/>
                  <a:gd name="T15" fmla="*/ 2574 w 6174"/>
                  <a:gd name="T16" fmla="+- 0 4230 2148"/>
                  <a:gd name="T17" fmla="*/ 4230 h 3304"/>
                  <a:gd name="T18" fmla="*/ 1890 w 6174"/>
                  <a:gd name="T19" fmla="+- 0 4573 2148"/>
                  <a:gd name="T20" fmla="*/ 4573 h 3304"/>
                  <a:gd name="T21" fmla="*/ 1210 w 6174"/>
                  <a:gd name="T22" fmla="+- 0 4894 2148"/>
                  <a:gd name="T23" fmla="*/ 4894 h 3304"/>
                  <a:gd name="T24" fmla="*/ 532 w 6174"/>
                  <a:gd name="T25" fmla="+- 0 5194 2148"/>
                  <a:gd name="T26" fmla="*/ 5194 h 3304"/>
                  <a:gd name="T27" fmla="*/ 0 w 6174"/>
                  <a:gd name="T28" fmla="+- 0 5413 2148"/>
                  <a:gd name="T29" fmla="*/ 5413 h 3304"/>
                  <a:gd name="T30" fmla="*/ 0 w 6174"/>
                  <a:gd name="T31" fmla="+- 0 5451 2148"/>
                  <a:gd name="T32" fmla="*/ 5451 h 3304"/>
                  <a:gd name="T33" fmla="*/ 546 w 6174"/>
                  <a:gd name="T34" fmla="+- 0 5226 2148"/>
                  <a:gd name="T35" fmla="*/ 5226 h 3304"/>
                  <a:gd name="T36" fmla="*/ 1225 w 6174"/>
                  <a:gd name="T37" fmla="+- 0 4926 2148"/>
                  <a:gd name="T38" fmla="*/ 4926 h 3304"/>
                  <a:gd name="T39" fmla="*/ 1905 w 6174"/>
                  <a:gd name="T40" fmla="+- 0 4605 2148"/>
                  <a:gd name="T41" fmla="*/ 4605 h 3304"/>
                  <a:gd name="T42" fmla="*/ 2590 w 6174"/>
                  <a:gd name="T43" fmla="+- 0 4261 2148"/>
                  <a:gd name="T44" fmla="*/ 4261 h 3304"/>
                  <a:gd name="T45" fmla="*/ 3282 w 6174"/>
                  <a:gd name="T46" fmla="+- 0 3895 2148"/>
                  <a:gd name="T47" fmla="*/ 3895 h 3304"/>
                  <a:gd name="T48" fmla="*/ 3983 w 6174"/>
                  <a:gd name="T49" fmla="+- 0 3504 2148"/>
                  <a:gd name="T50" fmla="*/ 3504 h 3304"/>
                  <a:gd name="T51" fmla="*/ 4697 w 6174"/>
                  <a:gd name="T52" fmla="+- 0 3088 2148"/>
                  <a:gd name="T53" fmla="*/ 3088 h 3304"/>
                  <a:gd name="T54" fmla="*/ 5427 w 6174"/>
                  <a:gd name="T55" fmla="+- 0 2646 2148"/>
                  <a:gd name="T56" fmla="*/ 2646 h 3304"/>
                  <a:gd name="T57" fmla="*/ 6174 w 6174"/>
                  <a:gd name="T58" fmla="+- 0 2177 2148"/>
                  <a:gd name="T59" fmla="*/ 2177 h 3304"/>
                  <a:gd name="T60" fmla="*/ 6155 w 6174"/>
                  <a:gd name="T61" fmla="+- 0 2148 2148"/>
                  <a:gd name="T62" fmla="*/ 2148 h 3304"/>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174" h="3304">
                    <a:moveTo>
                      <a:pt x="6155" y="0"/>
                    </a:moveTo>
                    <a:lnTo>
                      <a:pt x="5408" y="468"/>
                    </a:lnTo>
                    <a:lnTo>
                      <a:pt x="4679" y="910"/>
                    </a:lnTo>
                    <a:lnTo>
                      <a:pt x="3966" y="1325"/>
                    </a:lnTo>
                    <a:lnTo>
                      <a:pt x="3265" y="1716"/>
                    </a:lnTo>
                    <a:lnTo>
                      <a:pt x="2574" y="2082"/>
                    </a:lnTo>
                    <a:lnTo>
                      <a:pt x="1890" y="2425"/>
                    </a:lnTo>
                    <a:lnTo>
                      <a:pt x="1210" y="2746"/>
                    </a:lnTo>
                    <a:lnTo>
                      <a:pt x="532" y="3046"/>
                    </a:lnTo>
                    <a:lnTo>
                      <a:pt x="0" y="3265"/>
                    </a:lnTo>
                    <a:lnTo>
                      <a:pt x="0" y="3303"/>
                    </a:lnTo>
                    <a:lnTo>
                      <a:pt x="546" y="3078"/>
                    </a:lnTo>
                    <a:lnTo>
                      <a:pt x="1225" y="2778"/>
                    </a:lnTo>
                    <a:lnTo>
                      <a:pt x="1905" y="2457"/>
                    </a:lnTo>
                    <a:lnTo>
                      <a:pt x="2590" y="2113"/>
                    </a:lnTo>
                    <a:lnTo>
                      <a:pt x="3282" y="1747"/>
                    </a:lnTo>
                    <a:lnTo>
                      <a:pt x="3983" y="1356"/>
                    </a:lnTo>
                    <a:lnTo>
                      <a:pt x="4697" y="940"/>
                    </a:lnTo>
                    <a:lnTo>
                      <a:pt x="5427" y="498"/>
                    </a:lnTo>
                    <a:lnTo>
                      <a:pt x="6174" y="29"/>
                    </a:lnTo>
                    <a:lnTo>
                      <a:pt x="6155"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2" name="Group 61"/>
            <p:cNvGrpSpPr>
              <a:grpSpLocks/>
            </p:cNvGrpSpPr>
            <p:nvPr userDrawn="1"/>
          </p:nvGrpSpPr>
          <p:grpSpPr bwMode="auto">
            <a:xfrm>
              <a:off x="0" y="2155"/>
              <a:ext cx="6170" cy="3593"/>
              <a:chOff x="0" y="2155"/>
              <a:chExt cx="6170" cy="3593"/>
            </a:xfrm>
          </p:grpSpPr>
          <p:sp>
            <p:nvSpPr>
              <p:cNvPr id="82" name="Freeform 81"/>
              <p:cNvSpPr>
                <a:spLocks/>
              </p:cNvSpPr>
              <p:nvPr userDrawn="1"/>
            </p:nvSpPr>
            <p:spPr bwMode="auto">
              <a:xfrm>
                <a:off x="0" y="2155"/>
                <a:ext cx="6170" cy="3591"/>
              </a:xfrm>
              <a:custGeom>
                <a:avLst/>
                <a:gdLst>
                  <a:gd name="T0" fmla="*/ 6160 w 6170"/>
                  <a:gd name="T1" fmla="+- 0 2155 2155"/>
                  <a:gd name="T2" fmla="*/ 2155 h 3593"/>
                  <a:gd name="T3" fmla="*/ 5414 w 6170"/>
                  <a:gd name="T4" fmla="+- 0 2627 2155"/>
                  <a:gd name="T5" fmla="*/ 2627 h 3593"/>
                  <a:gd name="T6" fmla="*/ 4687 w 6170"/>
                  <a:gd name="T7" fmla="+- 0 3078 2155"/>
                  <a:gd name="T8" fmla="*/ 3078 h 3593"/>
                  <a:gd name="T9" fmla="*/ 3977 w 6170"/>
                  <a:gd name="T10" fmla="+- 0 3510 2155"/>
                  <a:gd name="T11" fmla="*/ 3510 h 3593"/>
                  <a:gd name="T12" fmla="*/ 3282 w 6170"/>
                  <a:gd name="T13" fmla="+- 0 3924 2155"/>
                  <a:gd name="T14" fmla="*/ 3924 h 3593"/>
                  <a:gd name="T15" fmla="*/ 2598 w 6170"/>
                  <a:gd name="T16" fmla="+- 0 4321 2155"/>
                  <a:gd name="T17" fmla="*/ 4321 h 3593"/>
                  <a:gd name="T18" fmla="*/ 1923 w 6170"/>
                  <a:gd name="T19" fmla="+- 0 4702 2155"/>
                  <a:gd name="T20" fmla="*/ 4702 h 3593"/>
                  <a:gd name="T21" fmla="*/ 1255 w 6170"/>
                  <a:gd name="T22" fmla="+- 0 5069 2155"/>
                  <a:gd name="T23" fmla="*/ 5069 h 3593"/>
                  <a:gd name="T24" fmla="*/ 590 w 6170"/>
                  <a:gd name="T25" fmla="+- 0 5424 2155"/>
                  <a:gd name="T26" fmla="*/ 5424 h 3593"/>
                  <a:gd name="T27" fmla="*/ 0 w 6170"/>
                  <a:gd name="T28" fmla="+- 0 5728 2155"/>
                  <a:gd name="T29" fmla="*/ 5728 h 3593"/>
                  <a:gd name="T30" fmla="*/ 0 w 6170"/>
                  <a:gd name="T31" fmla="+- 0 5748 2155"/>
                  <a:gd name="T32" fmla="*/ 5748 h 3593"/>
                  <a:gd name="T33" fmla="*/ 598 w 6170"/>
                  <a:gd name="T34" fmla="+- 0 5439 2155"/>
                  <a:gd name="T35" fmla="*/ 5439 h 3593"/>
                  <a:gd name="T36" fmla="*/ 1263 w 6170"/>
                  <a:gd name="T37" fmla="+- 0 5085 2155"/>
                  <a:gd name="T38" fmla="*/ 5085 h 3593"/>
                  <a:gd name="T39" fmla="*/ 1932 w 6170"/>
                  <a:gd name="T40" fmla="+- 0 4718 2155"/>
                  <a:gd name="T41" fmla="*/ 4718 h 3593"/>
                  <a:gd name="T42" fmla="*/ 2607 w 6170"/>
                  <a:gd name="T43" fmla="+- 0 4336 2155"/>
                  <a:gd name="T44" fmla="*/ 4336 h 3593"/>
                  <a:gd name="T45" fmla="*/ 3291 w 6170"/>
                  <a:gd name="T46" fmla="+- 0 3939 2155"/>
                  <a:gd name="T47" fmla="*/ 3939 h 3593"/>
                  <a:gd name="T48" fmla="*/ 3986 w 6170"/>
                  <a:gd name="T49" fmla="+- 0 3525 2155"/>
                  <a:gd name="T50" fmla="*/ 3525 h 3593"/>
                  <a:gd name="T51" fmla="*/ 4696 w 6170"/>
                  <a:gd name="T52" fmla="+- 0 3093 2155"/>
                  <a:gd name="T53" fmla="*/ 3093 h 3593"/>
                  <a:gd name="T54" fmla="*/ 5423 w 6170"/>
                  <a:gd name="T55" fmla="+- 0 2642 2155"/>
                  <a:gd name="T56" fmla="*/ 2642 h 3593"/>
                  <a:gd name="T57" fmla="*/ 6170 w 6170"/>
                  <a:gd name="T58" fmla="+- 0 2170 2155"/>
                  <a:gd name="T59" fmla="*/ 2170 h 3593"/>
                  <a:gd name="T60" fmla="*/ 6160 w 6170"/>
                  <a:gd name="T61" fmla="+- 0 2155 2155"/>
                  <a:gd name="T62" fmla="*/ 2155 h 359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170" h="3593">
                    <a:moveTo>
                      <a:pt x="6160" y="0"/>
                    </a:moveTo>
                    <a:lnTo>
                      <a:pt x="5414" y="472"/>
                    </a:lnTo>
                    <a:lnTo>
                      <a:pt x="4687" y="923"/>
                    </a:lnTo>
                    <a:lnTo>
                      <a:pt x="3977" y="1355"/>
                    </a:lnTo>
                    <a:lnTo>
                      <a:pt x="3282" y="1769"/>
                    </a:lnTo>
                    <a:lnTo>
                      <a:pt x="2598" y="2166"/>
                    </a:lnTo>
                    <a:lnTo>
                      <a:pt x="1923" y="2547"/>
                    </a:lnTo>
                    <a:lnTo>
                      <a:pt x="1255" y="2914"/>
                    </a:lnTo>
                    <a:lnTo>
                      <a:pt x="590" y="3269"/>
                    </a:lnTo>
                    <a:lnTo>
                      <a:pt x="0" y="3573"/>
                    </a:lnTo>
                    <a:lnTo>
                      <a:pt x="0" y="3593"/>
                    </a:lnTo>
                    <a:lnTo>
                      <a:pt x="598" y="3284"/>
                    </a:lnTo>
                    <a:lnTo>
                      <a:pt x="1263" y="2930"/>
                    </a:lnTo>
                    <a:lnTo>
                      <a:pt x="1932" y="2563"/>
                    </a:lnTo>
                    <a:lnTo>
                      <a:pt x="2607" y="2181"/>
                    </a:lnTo>
                    <a:lnTo>
                      <a:pt x="3291" y="1784"/>
                    </a:lnTo>
                    <a:lnTo>
                      <a:pt x="3986" y="1370"/>
                    </a:lnTo>
                    <a:lnTo>
                      <a:pt x="4696" y="938"/>
                    </a:lnTo>
                    <a:lnTo>
                      <a:pt x="5423" y="487"/>
                    </a:lnTo>
                    <a:lnTo>
                      <a:pt x="6170" y="15"/>
                    </a:lnTo>
                    <a:lnTo>
                      <a:pt x="6160"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3" name="Group 62"/>
            <p:cNvGrpSpPr>
              <a:grpSpLocks/>
            </p:cNvGrpSpPr>
            <p:nvPr userDrawn="1"/>
          </p:nvGrpSpPr>
          <p:grpSpPr bwMode="auto">
            <a:xfrm>
              <a:off x="0" y="2159"/>
              <a:ext cx="6167" cy="3801"/>
              <a:chOff x="0" y="2159"/>
              <a:chExt cx="6167" cy="3801"/>
            </a:xfrm>
          </p:grpSpPr>
          <p:sp>
            <p:nvSpPr>
              <p:cNvPr id="81" name="Freeform 80"/>
              <p:cNvSpPr>
                <a:spLocks/>
              </p:cNvSpPr>
              <p:nvPr userDrawn="1"/>
            </p:nvSpPr>
            <p:spPr bwMode="auto">
              <a:xfrm>
                <a:off x="0" y="2159"/>
                <a:ext cx="6166" cy="3801"/>
              </a:xfrm>
              <a:custGeom>
                <a:avLst/>
                <a:gdLst>
                  <a:gd name="T0" fmla="*/ 6162 w 6167"/>
                  <a:gd name="T1" fmla="+- 0 2159 2159"/>
                  <a:gd name="T2" fmla="*/ 2159 h 3801"/>
                  <a:gd name="T3" fmla="*/ 3987 w 6167"/>
                  <a:gd name="T4" fmla="+- 0 3532 2159"/>
                  <a:gd name="T5" fmla="*/ 3532 h 3801"/>
                  <a:gd name="T6" fmla="*/ 1958 w 6167"/>
                  <a:gd name="T7" fmla="+- 0 4781 2159"/>
                  <a:gd name="T8" fmla="*/ 4781 h 3801"/>
                  <a:gd name="T9" fmla="*/ 0 w 6167"/>
                  <a:gd name="T10" fmla="+- 0 5950 2159"/>
                  <a:gd name="T11" fmla="*/ 5950 h 3801"/>
                  <a:gd name="T12" fmla="*/ 0 w 6167"/>
                  <a:gd name="T13" fmla="+- 0 5960 2159"/>
                  <a:gd name="T14" fmla="*/ 5960 h 3801"/>
                  <a:gd name="T15" fmla="*/ 1963 w 6167"/>
                  <a:gd name="T16" fmla="+- 0 4789 2159"/>
                  <a:gd name="T17" fmla="*/ 4789 h 3801"/>
                  <a:gd name="T18" fmla="*/ 3992 w 6167"/>
                  <a:gd name="T19" fmla="+- 0 3539 2159"/>
                  <a:gd name="T20" fmla="*/ 3539 h 3801"/>
                  <a:gd name="T21" fmla="*/ 6167 w 6167"/>
                  <a:gd name="T22" fmla="+- 0 2166 2159"/>
                  <a:gd name="T23" fmla="*/ 2166 h 3801"/>
                  <a:gd name="T24" fmla="*/ 6162 w 6167"/>
                  <a:gd name="T25" fmla="+- 0 2159 2159"/>
                  <a:gd name="T26" fmla="*/ 2159 h 3801"/>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Lst>
                <a:rect l="0" t="0" r="r" b="b"/>
                <a:pathLst>
                  <a:path w="6167" h="3801">
                    <a:moveTo>
                      <a:pt x="6162" y="0"/>
                    </a:moveTo>
                    <a:lnTo>
                      <a:pt x="3987" y="1373"/>
                    </a:lnTo>
                    <a:lnTo>
                      <a:pt x="1958" y="2622"/>
                    </a:lnTo>
                    <a:lnTo>
                      <a:pt x="0" y="3791"/>
                    </a:lnTo>
                    <a:lnTo>
                      <a:pt x="0" y="3801"/>
                    </a:lnTo>
                    <a:lnTo>
                      <a:pt x="1963" y="2630"/>
                    </a:lnTo>
                    <a:lnTo>
                      <a:pt x="3992" y="1380"/>
                    </a:lnTo>
                    <a:lnTo>
                      <a:pt x="6167" y="7"/>
                    </a:lnTo>
                    <a:lnTo>
                      <a:pt x="6162"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4" name="Group 63"/>
            <p:cNvGrpSpPr>
              <a:grpSpLocks/>
            </p:cNvGrpSpPr>
            <p:nvPr userDrawn="1"/>
          </p:nvGrpSpPr>
          <p:grpSpPr bwMode="auto">
            <a:xfrm>
              <a:off x="0" y="2155"/>
              <a:ext cx="6170" cy="4021"/>
              <a:chOff x="0" y="2155"/>
              <a:chExt cx="6170" cy="4021"/>
            </a:xfrm>
          </p:grpSpPr>
          <p:sp>
            <p:nvSpPr>
              <p:cNvPr id="80" name="Freeform 79"/>
              <p:cNvSpPr>
                <a:spLocks/>
              </p:cNvSpPr>
              <p:nvPr userDrawn="1"/>
            </p:nvSpPr>
            <p:spPr bwMode="auto">
              <a:xfrm>
                <a:off x="0" y="2155"/>
                <a:ext cx="6170" cy="4019"/>
              </a:xfrm>
              <a:custGeom>
                <a:avLst/>
                <a:gdLst>
                  <a:gd name="T0" fmla="*/ 6160 w 6170"/>
                  <a:gd name="T1" fmla="+- 0 2155 2155"/>
                  <a:gd name="T2" fmla="*/ 2155 h 4021"/>
                  <a:gd name="T3" fmla="*/ 3994 w 6170"/>
                  <a:gd name="T4" fmla="+- 0 3543 2155"/>
                  <a:gd name="T5" fmla="*/ 3543 h 4021"/>
                  <a:gd name="T6" fmla="*/ 0 w 6170"/>
                  <a:gd name="T7" fmla="+- 0 6155 2155"/>
                  <a:gd name="T8" fmla="*/ 6155 h 4021"/>
                  <a:gd name="T9" fmla="*/ 0 w 6170"/>
                  <a:gd name="T10" fmla="+- 0 6176 2155"/>
                  <a:gd name="T11" fmla="*/ 6176 h 4021"/>
                  <a:gd name="T12" fmla="*/ 4004 w 6170"/>
                  <a:gd name="T13" fmla="+- 0 3558 2155"/>
                  <a:gd name="T14" fmla="*/ 3558 h 4021"/>
                  <a:gd name="T15" fmla="*/ 6170 w 6170"/>
                  <a:gd name="T16" fmla="+- 0 2170 2155"/>
                  <a:gd name="T17" fmla="*/ 2170 h 4021"/>
                  <a:gd name="T18" fmla="*/ 6160 w 6170"/>
                  <a:gd name="T19" fmla="+- 0 2155 2155"/>
                  <a:gd name="T20" fmla="*/ 2155 h 4021"/>
                </a:gdLst>
                <a:ahLst/>
                <a:cxnLst>
                  <a:cxn ang="0">
                    <a:pos x="T0" y="T2"/>
                  </a:cxn>
                  <a:cxn ang="0">
                    <a:pos x="T3" y="T5"/>
                  </a:cxn>
                  <a:cxn ang="0">
                    <a:pos x="T6" y="T8"/>
                  </a:cxn>
                  <a:cxn ang="0">
                    <a:pos x="T9" y="T11"/>
                  </a:cxn>
                  <a:cxn ang="0">
                    <a:pos x="T12" y="T14"/>
                  </a:cxn>
                  <a:cxn ang="0">
                    <a:pos x="T15" y="T17"/>
                  </a:cxn>
                  <a:cxn ang="0">
                    <a:pos x="T18" y="T20"/>
                  </a:cxn>
                </a:cxnLst>
                <a:rect l="0" t="0" r="r" b="b"/>
                <a:pathLst>
                  <a:path w="6170" h="4021">
                    <a:moveTo>
                      <a:pt x="6160" y="0"/>
                    </a:moveTo>
                    <a:lnTo>
                      <a:pt x="3994" y="1388"/>
                    </a:lnTo>
                    <a:lnTo>
                      <a:pt x="0" y="4000"/>
                    </a:lnTo>
                    <a:lnTo>
                      <a:pt x="0" y="4021"/>
                    </a:lnTo>
                    <a:lnTo>
                      <a:pt x="4004" y="1403"/>
                    </a:lnTo>
                    <a:lnTo>
                      <a:pt x="6170" y="15"/>
                    </a:lnTo>
                    <a:lnTo>
                      <a:pt x="6160"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5" name="Group 64"/>
            <p:cNvGrpSpPr>
              <a:grpSpLocks/>
            </p:cNvGrpSpPr>
            <p:nvPr userDrawn="1"/>
          </p:nvGrpSpPr>
          <p:grpSpPr bwMode="auto">
            <a:xfrm>
              <a:off x="0" y="2155"/>
              <a:ext cx="6170" cy="4232"/>
              <a:chOff x="0" y="2155"/>
              <a:chExt cx="6170" cy="4232"/>
            </a:xfrm>
          </p:grpSpPr>
          <p:sp>
            <p:nvSpPr>
              <p:cNvPr id="79" name="Freeform 78"/>
              <p:cNvSpPr>
                <a:spLocks/>
              </p:cNvSpPr>
              <p:nvPr userDrawn="1"/>
            </p:nvSpPr>
            <p:spPr bwMode="auto">
              <a:xfrm>
                <a:off x="0" y="2155"/>
                <a:ext cx="6170" cy="4233"/>
              </a:xfrm>
              <a:custGeom>
                <a:avLst/>
                <a:gdLst>
                  <a:gd name="T0" fmla="*/ 6160 w 6170"/>
                  <a:gd name="T1" fmla="+- 0 2155 2155"/>
                  <a:gd name="T2" fmla="*/ 2155 h 4232"/>
                  <a:gd name="T3" fmla="*/ 5417 w 6170"/>
                  <a:gd name="T4" fmla="+- 0 2632 2155"/>
                  <a:gd name="T5" fmla="*/ 2632 h 4232"/>
                  <a:gd name="T6" fmla="*/ 4004 w 6170"/>
                  <a:gd name="T7" fmla="+- 0 3556 2155"/>
                  <a:gd name="T8" fmla="*/ 3556 h 4232"/>
                  <a:gd name="T9" fmla="*/ 3331 w 6170"/>
                  <a:gd name="T10" fmla="+- 0 4007 2155"/>
                  <a:gd name="T11" fmla="*/ 4007 h 4232"/>
                  <a:gd name="T12" fmla="*/ 2676 w 6170"/>
                  <a:gd name="T13" fmla="+- 0 4453 2155"/>
                  <a:gd name="T14" fmla="*/ 4453 h 4232"/>
                  <a:gd name="T15" fmla="*/ 2037 w 6170"/>
                  <a:gd name="T16" fmla="+- 0 4895 2155"/>
                  <a:gd name="T17" fmla="*/ 4895 h 4232"/>
                  <a:gd name="T18" fmla="*/ 1412 w 6170"/>
                  <a:gd name="T19" fmla="+- 0 5336 2155"/>
                  <a:gd name="T20" fmla="*/ 5336 h 4232"/>
                  <a:gd name="T21" fmla="*/ 798 w 6170"/>
                  <a:gd name="T22" fmla="+- 0 5777 2155"/>
                  <a:gd name="T23" fmla="*/ 5777 h 4232"/>
                  <a:gd name="T24" fmla="*/ 193 w 6170"/>
                  <a:gd name="T25" fmla="+- 0 6221 2155"/>
                  <a:gd name="T26" fmla="*/ 6221 h 4232"/>
                  <a:gd name="T27" fmla="*/ 0 w 6170"/>
                  <a:gd name="T28" fmla="+- 0 6365 2155"/>
                  <a:gd name="T29" fmla="*/ 6365 h 4232"/>
                  <a:gd name="T30" fmla="*/ 0 w 6170"/>
                  <a:gd name="T31" fmla="+- 0 6387 2155"/>
                  <a:gd name="T32" fmla="*/ 6387 h 4232"/>
                  <a:gd name="T33" fmla="*/ 204 w 6170"/>
                  <a:gd name="T34" fmla="+- 0 6235 2155"/>
                  <a:gd name="T35" fmla="*/ 6235 h 4232"/>
                  <a:gd name="T36" fmla="*/ 808 w 6170"/>
                  <a:gd name="T37" fmla="+- 0 5792 2155"/>
                  <a:gd name="T38" fmla="*/ 5792 h 4232"/>
                  <a:gd name="T39" fmla="*/ 1422 w 6170"/>
                  <a:gd name="T40" fmla="+- 0 5350 2155"/>
                  <a:gd name="T41" fmla="*/ 5350 h 4232"/>
                  <a:gd name="T42" fmla="*/ 2047 w 6170"/>
                  <a:gd name="T43" fmla="+- 0 4910 2155"/>
                  <a:gd name="T44" fmla="*/ 4910 h 4232"/>
                  <a:gd name="T45" fmla="*/ 2686 w 6170"/>
                  <a:gd name="T46" fmla="+- 0 4467 2155"/>
                  <a:gd name="T47" fmla="*/ 4467 h 4232"/>
                  <a:gd name="T48" fmla="*/ 3340 w 6170"/>
                  <a:gd name="T49" fmla="+- 0 4022 2155"/>
                  <a:gd name="T50" fmla="*/ 4022 h 4232"/>
                  <a:gd name="T51" fmla="*/ 4014 w 6170"/>
                  <a:gd name="T52" fmla="+- 0 3571 2155"/>
                  <a:gd name="T53" fmla="*/ 3571 h 4232"/>
                  <a:gd name="T54" fmla="*/ 5426 w 6170"/>
                  <a:gd name="T55" fmla="+- 0 2647 2155"/>
                  <a:gd name="T56" fmla="*/ 2647 h 4232"/>
                  <a:gd name="T57" fmla="*/ 6170 w 6170"/>
                  <a:gd name="T58" fmla="+- 0 2170 2155"/>
                  <a:gd name="T59" fmla="*/ 2170 h 4232"/>
                  <a:gd name="T60" fmla="*/ 6160 w 6170"/>
                  <a:gd name="T61" fmla="+- 0 2155 2155"/>
                  <a:gd name="T62" fmla="*/ 2155 h 423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Lst>
                <a:rect l="0" t="0" r="r" b="b"/>
                <a:pathLst>
                  <a:path w="6170" h="4232">
                    <a:moveTo>
                      <a:pt x="6160" y="0"/>
                    </a:moveTo>
                    <a:lnTo>
                      <a:pt x="5417" y="477"/>
                    </a:lnTo>
                    <a:lnTo>
                      <a:pt x="4004" y="1401"/>
                    </a:lnTo>
                    <a:lnTo>
                      <a:pt x="3331" y="1852"/>
                    </a:lnTo>
                    <a:lnTo>
                      <a:pt x="2676" y="2298"/>
                    </a:lnTo>
                    <a:lnTo>
                      <a:pt x="2037" y="2740"/>
                    </a:lnTo>
                    <a:lnTo>
                      <a:pt x="1412" y="3181"/>
                    </a:lnTo>
                    <a:lnTo>
                      <a:pt x="798" y="3622"/>
                    </a:lnTo>
                    <a:lnTo>
                      <a:pt x="193" y="4066"/>
                    </a:lnTo>
                    <a:lnTo>
                      <a:pt x="0" y="4210"/>
                    </a:lnTo>
                    <a:lnTo>
                      <a:pt x="0" y="4232"/>
                    </a:lnTo>
                    <a:lnTo>
                      <a:pt x="204" y="4080"/>
                    </a:lnTo>
                    <a:lnTo>
                      <a:pt x="808" y="3637"/>
                    </a:lnTo>
                    <a:lnTo>
                      <a:pt x="1422" y="3195"/>
                    </a:lnTo>
                    <a:lnTo>
                      <a:pt x="2047" y="2755"/>
                    </a:lnTo>
                    <a:lnTo>
                      <a:pt x="2686" y="2312"/>
                    </a:lnTo>
                    <a:lnTo>
                      <a:pt x="3340" y="1867"/>
                    </a:lnTo>
                    <a:lnTo>
                      <a:pt x="4014" y="1416"/>
                    </a:lnTo>
                    <a:lnTo>
                      <a:pt x="5426" y="492"/>
                    </a:lnTo>
                    <a:lnTo>
                      <a:pt x="6170" y="15"/>
                    </a:lnTo>
                    <a:lnTo>
                      <a:pt x="6160" y="0"/>
                    </a:lnTo>
                  </a:path>
                </a:pathLst>
              </a:custGeom>
              <a:solidFill>
                <a:srgbClr val="009570"/>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6" name="Group 65"/>
            <p:cNvGrpSpPr>
              <a:grpSpLocks/>
            </p:cNvGrpSpPr>
            <p:nvPr userDrawn="1"/>
          </p:nvGrpSpPr>
          <p:grpSpPr bwMode="auto">
            <a:xfrm>
              <a:off x="4159" y="0"/>
              <a:ext cx="19" cy="11"/>
              <a:chOff x="4159" y="0"/>
              <a:chExt cx="19" cy="11"/>
            </a:xfrm>
          </p:grpSpPr>
          <p:sp>
            <p:nvSpPr>
              <p:cNvPr id="78" name="Freeform 77"/>
              <p:cNvSpPr>
                <a:spLocks/>
              </p:cNvSpPr>
              <p:nvPr userDrawn="1"/>
            </p:nvSpPr>
            <p:spPr bwMode="auto">
              <a:xfrm>
                <a:off x="4160" y="0"/>
                <a:ext cx="20" cy="12"/>
              </a:xfrm>
              <a:custGeom>
                <a:avLst/>
                <a:gdLst>
                  <a:gd name="T0" fmla="+- 0 4177 4159"/>
                  <a:gd name="T1" fmla="*/ T0 w 19"/>
                  <a:gd name="T2" fmla="*/ 0 h 11"/>
                  <a:gd name="T3" fmla="+- 0 4160 4159"/>
                  <a:gd name="T4" fmla="*/ T3 w 19"/>
                  <a:gd name="T5" fmla="*/ 0 h 11"/>
                  <a:gd name="T6" fmla="+- 0 4159 4159"/>
                  <a:gd name="T7" fmla="*/ T6 w 19"/>
                  <a:gd name="T8" fmla="*/ 3 h 11"/>
                  <a:gd name="T9" fmla="+- 0 4160 4159"/>
                  <a:gd name="T10" fmla="*/ T9 w 19"/>
                  <a:gd name="T11" fmla="*/ 7 h 11"/>
                  <a:gd name="T12" fmla="+- 0 4165 4159"/>
                  <a:gd name="T13" fmla="*/ T12 w 19"/>
                  <a:gd name="T14" fmla="*/ 11 h 11"/>
                  <a:gd name="T15" fmla="+- 0 4167 4159"/>
                  <a:gd name="T16" fmla="*/ T15 w 19"/>
                  <a:gd name="T17" fmla="*/ 11 h 11"/>
                  <a:gd name="T18" fmla="+- 0 4171 4159"/>
                  <a:gd name="T19" fmla="*/ T18 w 19"/>
                  <a:gd name="T20" fmla="*/ 11 h 11"/>
                  <a:gd name="T21" fmla="+- 0 4174 4159"/>
                  <a:gd name="T22" fmla="*/ T21 w 19"/>
                  <a:gd name="T23" fmla="*/ 10 h 11"/>
                  <a:gd name="T24" fmla="+- 0 4177 4159"/>
                  <a:gd name="T25" fmla="*/ T24 w 19"/>
                  <a:gd name="T26" fmla="*/ 5 h 11"/>
                  <a:gd name="T27" fmla="+- 0 4178 4159"/>
                  <a:gd name="T28" fmla="*/ T27 w 19"/>
                  <a:gd name="T29" fmla="*/ 3 h 11"/>
                  <a:gd name="T30" fmla="+- 0 4177 4159"/>
                  <a:gd name="T31" fmla="*/ T30 w 19"/>
                  <a:gd name="T32" fmla="*/ 0 h 11"/>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Lst>
                <a:rect l="0" t="0" r="r" b="b"/>
                <a:pathLst>
                  <a:path w="19" h="11">
                    <a:moveTo>
                      <a:pt x="18" y="0"/>
                    </a:moveTo>
                    <a:lnTo>
                      <a:pt x="1" y="0"/>
                    </a:lnTo>
                    <a:lnTo>
                      <a:pt x="0" y="3"/>
                    </a:lnTo>
                    <a:lnTo>
                      <a:pt x="1" y="7"/>
                    </a:lnTo>
                    <a:lnTo>
                      <a:pt x="6" y="11"/>
                    </a:lnTo>
                    <a:lnTo>
                      <a:pt x="8" y="11"/>
                    </a:lnTo>
                    <a:lnTo>
                      <a:pt x="12" y="11"/>
                    </a:lnTo>
                    <a:lnTo>
                      <a:pt x="15" y="10"/>
                    </a:lnTo>
                    <a:lnTo>
                      <a:pt x="18" y="5"/>
                    </a:lnTo>
                    <a:lnTo>
                      <a:pt x="19" y="3"/>
                    </a:lnTo>
                    <a:lnTo>
                      <a:pt x="18"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7" name="Group 66"/>
            <p:cNvGrpSpPr>
              <a:grpSpLocks/>
            </p:cNvGrpSpPr>
            <p:nvPr userDrawn="1"/>
          </p:nvGrpSpPr>
          <p:grpSpPr bwMode="auto">
            <a:xfrm>
              <a:off x="4187" y="15"/>
              <a:ext cx="20" cy="18"/>
              <a:chOff x="4187" y="15"/>
              <a:chExt cx="20" cy="18"/>
            </a:xfrm>
          </p:grpSpPr>
          <p:sp>
            <p:nvSpPr>
              <p:cNvPr id="77" name="Freeform 76"/>
              <p:cNvSpPr>
                <a:spLocks/>
              </p:cNvSpPr>
              <p:nvPr userDrawn="1"/>
            </p:nvSpPr>
            <p:spPr bwMode="auto">
              <a:xfrm>
                <a:off x="4186" y="16"/>
                <a:ext cx="20" cy="16"/>
              </a:xfrm>
              <a:custGeom>
                <a:avLst/>
                <a:gdLst>
                  <a:gd name="T0" fmla="+- 0 4199 4187"/>
                  <a:gd name="T1" fmla="*/ T0 w 20"/>
                  <a:gd name="T2" fmla="+- 0 15 15"/>
                  <a:gd name="T3" fmla="*/ 15 h 18"/>
                  <a:gd name="T4" fmla="+- 0 4194 4187"/>
                  <a:gd name="T5" fmla="*/ T4 w 20"/>
                  <a:gd name="T6" fmla="+- 0 15 15"/>
                  <a:gd name="T7" fmla="*/ 15 h 18"/>
                  <a:gd name="T8" fmla="+- 0 4191 4187"/>
                  <a:gd name="T9" fmla="*/ T8 w 20"/>
                  <a:gd name="T10" fmla="+- 0 16 15"/>
                  <a:gd name="T11" fmla="*/ 16 h 18"/>
                  <a:gd name="T12" fmla="+- 0 4187 4187"/>
                  <a:gd name="T13" fmla="*/ T12 w 20"/>
                  <a:gd name="T14" fmla="+- 0 22 15"/>
                  <a:gd name="T15" fmla="*/ 22 h 18"/>
                  <a:gd name="T16" fmla="+- 0 4188 4187"/>
                  <a:gd name="T17" fmla="*/ T16 w 20"/>
                  <a:gd name="T18" fmla="+- 0 28 15"/>
                  <a:gd name="T19" fmla="*/ 28 h 18"/>
                  <a:gd name="T20" fmla="+- 0 4193 4187"/>
                  <a:gd name="T21" fmla="*/ T20 w 20"/>
                  <a:gd name="T22" fmla="+- 0 32 15"/>
                  <a:gd name="T23" fmla="*/ 32 h 18"/>
                  <a:gd name="T24" fmla="+- 0 4195 4187"/>
                  <a:gd name="T25" fmla="*/ T24 w 20"/>
                  <a:gd name="T26" fmla="+- 0 32 15"/>
                  <a:gd name="T27" fmla="*/ 32 h 18"/>
                  <a:gd name="T28" fmla="+- 0 4199 4187"/>
                  <a:gd name="T29" fmla="*/ T28 w 20"/>
                  <a:gd name="T30" fmla="+- 0 32 15"/>
                  <a:gd name="T31" fmla="*/ 32 h 18"/>
                  <a:gd name="T32" fmla="+- 0 4202 4187"/>
                  <a:gd name="T33" fmla="*/ T32 w 20"/>
                  <a:gd name="T34" fmla="+- 0 31 15"/>
                  <a:gd name="T35" fmla="*/ 31 h 18"/>
                  <a:gd name="T36" fmla="+- 0 4207 4187"/>
                  <a:gd name="T37" fmla="*/ T36 w 20"/>
                  <a:gd name="T38" fmla="+- 0 25 15"/>
                  <a:gd name="T39" fmla="*/ 25 h 18"/>
                  <a:gd name="T40" fmla="+- 0 4206 4187"/>
                  <a:gd name="T41" fmla="*/ T40 w 20"/>
                  <a:gd name="T42" fmla="+- 0 19 15"/>
                  <a:gd name="T43" fmla="*/ 19 h 18"/>
                  <a:gd name="T44" fmla="+- 0 4200 4187"/>
                  <a:gd name="T45" fmla="*/ T44 w 20"/>
                  <a:gd name="T46" fmla="+- 0 15 15"/>
                  <a:gd name="T47" fmla="*/ 15 h 18"/>
                  <a:gd name="T48" fmla="+- 0 4199 4187"/>
                  <a:gd name="T49" fmla="*/ T48 w 20"/>
                  <a:gd name="T50" fmla="+- 0 15 15"/>
                  <a:gd name="T51" fmla="*/ 15 h 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0" h="18">
                    <a:moveTo>
                      <a:pt x="12" y="0"/>
                    </a:moveTo>
                    <a:lnTo>
                      <a:pt x="7" y="0"/>
                    </a:lnTo>
                    <a:lnTo>
                      <a:pt x="4" y="1"/>
                    </a:lnTo>
                    <a:lnTo>
                      <a:pt x="0" y="7"/>
                    </a:lnTo>
                    <a:lnTo>
                      <a:pt x="1" y="13"/>
                    </a:lnTo>
                    <a:lnTo>
                      <a:pt x="6" y="17"/>
                    </a:lnTo>
                    <a:lnTo>
                      <a:pt x="8" y="17"/>
                    </a:lnTo>
                    <a:lnTo>
                      <a:pt x="12" y="17"/>
                    </a:lnTo>
                    <a:lnTo>
                      <a:pt x="15" y="16"/>
                    </a:lnTo>
                    <a:lnTo>
                      <a:pt x="20" y="10"/>
                    </a:lnTo>
                    <a:lnTo>
                      <a:pt x="19" y="4"/>
                    </a:lnTo>
                    <a:lnTo>
                      <a:pt x="13" y="0"/>
                    </a:lnTo>
                    <a:lnTo>
                      <a:pt x="12"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8" name="Group 67"/>
            <p:cNvGrpSpPr>
              <a:grpSpLocks/>
            </p:cNvGrpSpPr>
            <p:nvPr userDrawn="1"/>
          </p:nvGrpSpPr>
          <p:grpSpPr bwMode="auto">
            <a:xfrm>
              <a:off x="4220" y="44"/>
              <a:ext cx="15" cy="9"/>
              <a:chOff x="4220" y="44"/>
              <a:chExt cx="15" cy="9"/>
            </a:xfrm>
          </p:grpSpPr>
          <p:sp>
            <p:nvSpPr>
              <p:cNvPr id="76" name="Freeform 75"/>
              <p:cNvSpPr>
                <a:spLocks/>
              </p:cNvSpPr>
              <p:nvPr userDrawn="1"/>
            </p:nvSpPr>
            <p:spPr bwMode="auto">
              <a:xfrm>
                <a:off x="4219" y="43"/>
                <a:ext cx="17" cy="12"/>
              </a:xfrm>
              <a:custGeom>
                <a:avLst/>
                <a:gdLst>
                  <a:gd name="T0" fmla="+- 0 4235 4220"/>
                  <a:gd name="T1" fmla="*/ T0 w 15"/>
                  <a:gd name="T2" fmla="+- 0 44 44"/>
                  <a:gd name="T3" fmla="*/ 44 h 9"/>
                  <a:gd name="T4" fmla="+- 0 4225 4220"/>
                  <a:gd name="T5" fmla="*/ T4 w 15"/>
                  <a:gd name="T6" fmla="+- 0 44 44"/>
                  <a:gd name="T7" fmla="*/ 44 h 9"/>
                  <a:gd name="T8" fmla="+- 0 4220 4220"/>
                  <a:gd name="T9" fmla="*/ T8 w 15"/>
                  <a:gd name="T10" fmla="+- 0 51 44"/>
                  <a:gd name="T11" fmla="*/ 51 h 9"/>
                  <a:gd name="T12" fmla="+- 0 4221 4220"/>
                  <a:gd name="T13" fmla="*/ T12 w 15"/>
                  <a:gd name="T14" fmla="+- 0 53 44"/>
                  <a:gd name="T15" fmla="*/ 53 h 9"/>
                  <a:gd name="T16" fmla="+- 0 4223 4220"/>
                  <a:gd name="T17" fmla="*/ T16 w 15"/>
                  <a:gd name="T18" fmla="+- 0 53 44"/>
                  <a:gd name="T19" fmla="*/ 53 h 9"/>
                  <a:gd name="T20" fmla="+- 0 4228 4220"/>
                  <a:gd name="T21" fmla="*/ T20 w 15"/>
                  <a:gd name="T22" fmla="+- 0 53 44"/>
                  <a:gd name="T23" fmla="*/ 53 h 9"/>
                  <a:gd name="T24" fmla="+- 0 4230 4220"/>
                  <a:gd name="T25" fmla="*/ T24 w 15"/>
                  <a:gd name="T26" fmla="+- 0 52 44"/>
                  <a:gd name="T27" fmla="*/ 52 h 9"/>
                  <a:gd name="T28" fmla="+- 0 4235 4220"/>
                  <a:gd name="T29" fmla="*/ T28 w 15"/>
                  <a:gd name="T30" fmla="+- 0 46 44"/>
                  <a:gd name="T31" fmla="*/ 46 h 9"/>
                  <a:gd name="T32" fmla="+- 0 4235 4220"/>
                  <a:gd name="T33" fmla="*/ T32 w 15"/>
                  <a:gd name="T34" fmla="+- 0 44 44"/>
                  <a:gd name="T35" fmla="*/ 44 h 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15" h="9">
                    <a:moveTo>
                      <a:pt x="15" y="0"/>
                    </a:moveTo>
                    <a:lnTo>
                      <a:pt x="5" y="0"/>
                    </a:lnTo>
                    <a:lnTo>
                      <a:pt x="0" y="7"/>
                    </a:lnTo>
                    <a:lnTo>
                      <a:pt x="1" y="9"/>
                    </a:lnTo>
                    <a:lnTo>
                      <a:pt x="3" y="9"/>
                    </a:lnTo>
                    <a:lnTo>
                      <a:pt x="8" y="9"/>
                    </a:lnTo>
                    <a:lnTo>
                      <a:pt x="10" y="8"/>
                    </a:lnTo>
                    <a:lnTo>
                      <a:pt x="15" y="2"/>
                    </a:lnTo>
                    <a:lnTo>
                      <a:pt x="15"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89" name="Group 68"/>
            <p:cNvGrpSpPr>
              <a:grpSpLocks/>
            </p:cNvGrpSpPr>
            <p:nvPr userDrawn="1"/>
          </p:nvGrpSpPr>
          <p:grpSpPr bwMode="auto">
            <a:xfrm>
              <a:off x="4215" y="36"/>
              <a:ext cx="20" cy="16"/>
              <a:chOff x="4215" y="36"/>
              <a:chExt cx="20" cy="16"/>
            </a:xfrm>
          </p:grpSpPr>
          <p:sp>
            <p:nvSpPr>
              <p:cNvPr id="75" name="Freeform 74"/>
              <p:cNvSpPr>
                <a:spLocks/>
              </p:cNvSpPr>
              <p:nvPr userDrawn="1"/>
            </p:nvSpPr>
            <p:spPr bwMode="auto">
              <a:xfrm>
                <a:off x="4216" y="35"/>
                <a:ext cx="20" cy="16"/>
              </a:xfrm>
              <a:custGeom>
                <a:avLst/>
                <a:gdLst>
                  <a:gd name="T0" fmla="+- 0 4227 4215"/>
                  <a:gd name="T1" fmla="*/ T0 w 20"/>
                  <a:gd name="T2" fmla="+- 0 36 36"/>
                  <a:gd name="T3" fmla="*/ 36 h 16"/>
                  <a:gd name="T4" fmla="+- 0 4222 4215"/>
                  <a:gd name="T5" fmla="*/ T4 w 20"/>
                  <a:gd name="T6" fmla="+- 0 36 36"/>
                  <a:gd name="T7" fmla="*/ 36 h 16"/>
                  <a:gd name="T8" fmla="+- 0 4220 4215"/>
                  <a:gd name="T9" fmla="*/ T8 w 20"/>
                  <a:gd name="T10" fmla="+- 0 37 36"/>
                  <a:gd name="T11" fmla="*/ 37 h 16"/>
                  <a:gd name="T12" fmla="+- 0 4215 4215"/>
                  <a:gd name="T13" fmla="*/ T12 w 20"/>
                  <a:gd name="T14" fmla="+- 0 43 36"/>
                  <a:gd name="T15" fmla="*/ 43 h 16"/>
                  <a:gd name="T16" fmla="+- 0 4216 4215"/>
                  <a:gd name="T17" fmla="*/ T16 w 20"/>
                  <a:gd name="T18" fmla="+- 0 49 36"/>
                  <a:gd name="T19" fmla="*/ 49 h 16"/>
                  <a:gd name="T20" fmla="+- 0 4220 4215"/>
                  <a:gd name="T21" fmla="*/ T20 w 20"/>
                  <a:gd name="T22" fmla="+- 0 51 36"/>
                  <a:gd name="T23" fmla="*/ 51 h 16"/>
                  <a:gd name="T24" fmla="+- 0 4225 4215"/>
                  <a:gd name="T25" fmla="*/ T24 w 20"/>
                  <a:gd name="T26" fmla="+- 0 44 36"/>
                  <a:gd name="T27" fmla="*/ 44 h 16"/>
                  <a:gd name="T28" fmla="+- 0 4235 4215"/>
                  <a:gd name="T29" fmla="*/ T28 w 20"/>
                  <a:gd name="T30" fmla="+- 0 44 36"/>
                  <a:gd name="T31" fmla="*/ 44 h 16"/>
                  <a:gd name="T32" fmla="+- 0 4234 4215"/>
                  <a:gd name="T33" fmla="*/ T32 w 20"/>
                  <a:gd name="T34" fmla="+- 0 40 36"/>
                  <a:gd name="T35" fmla="*/ 40 h 16"/>
                  <a:gd name="T36" fmla="+- 0 4229 4215"/>
                  <a:gd name="T37" fmla="*/ T36 w 20"/>
                  <a:gd name="T38" fmla="+- 0 36 36"/>
                  <a:gd name="T39" fmla="*/ 36 h 16"/>
                  <a:gd name="T40" fmla="+- 0 4227 4215"/>
                  <a:gd name="T41" fmla="*/ T40 w 20"/>
                  <a:gd name="T42" fmla="+- 0 36 36"/>
                  <a:gd name="T43" fmla="*/ 36 h 1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20" h="16">
                    <a:moveTo>
                      <a:pt x="12" y="0"/>
                    </a:moveTo>
                    <a:lnTo>
                      <a:pt x="7" y="0"/>
                    </a:lnTo>
                    <a:lnTo>
                      <a:pt x="5" y="1"/>
                    </a:lnTo>
                    <a:lnTo>
                      <a:pt x="0" y="7"/>
                    </a:lnTo>
                    <a:lnTo>
                      <a:pt x="1" y="13"/>
                    </a:lnTo>
                    <a:lnTo>
                      <a:pt x="5" y="15"/>
                    </a:lnTo>
                    <a:lnTo>
                      <a:pt x="10" y="8"/>
                    </a:lnTo>
                    <a:lnTo>
                      <a:pt x="20" y="8"/>
                    </a:lnTo>
                    <a:lnTo>
                      <a:pt x="19" y="4"/>
                    </a:lnTo>
                    <a:lnTo>
                      <a:pt x="14" y="0"/>
                    </a:lnTo>
                    <a:lnTo>
                      <a:pt x="12"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90" name="Group 69"/>
            <p:cNvGrpSpPr>
              <a:grpSpLocks/>
            </p:cNvGrpSpPr>
            <p:nvPr userDrawn="1"/>
          </p:nvGrpSpPr>
          <p:grpSpPr bwMode="auto">
            <a:xfrm>
              <a:off x="4243" y="57"/>
              <a:ext cx="20" cy="18"/>
              <a:chOff x="4243" y="57"/>
              <a:chExt cx="20" cy="18"/>
            </a:xfrm>
          </p:grpSpPr>
          <p:sp>
            <p:nvSpPr>
              <p:cNvPr id="74" name="Freeform 73"/>
              <p:cNvSpPr>
                <a:spLocks/>
              </p:cNvSpPr>
              <p:nvPr userDrawn="1"/>
            </p:nvSpPr>
            <p:spPr bwMode="auto">
              <a:xfrm>
                <a:off x="4243" y="58"/>
                <a:ext cx="20" cy="16"/>
              </a:xfrm>
              <a:custGeom>
                <a:avLst/>
                <a:gdLst>
                  <a:gd name="T0" fmla="+- 0 4255 4243"/>
                  <a:gd name="T1" fmla="*/ T0 w 20"/>
                  <a:gd name="T2" fmla="+- 0 57 57"/>
                  <a:gd name="T3" fmla="*/ 57 h 18"/>
                  <a:gd name="T4" fmla="+- 0 4250 4243"/>
                  <a:gd name="T5" fmla="*/ T4 w 20"/>
                  <a:gd name="T6" fmla="+- 0 57 57"/>
                  <a:gd name="T7" fmla="*/ 57 h 18"/>
                  <a:gd name="T8" fmla="+- 0 4248 4243"/>
                  <a:gd name="T9" fmla="*/ T8 w 20"/>
                  <a:gd name="T10" fmla="+- 0 58 57"/>
                  <a:gd name="T11" fmla="*/ 58 h 18"/>
                  <a:gd name="T12" fmla="+- 0 4243 4243"/>
                  <a:gd name="T13" fmla="*/ T12 w 20"/>
                  <a:gd name="T14" fmla="+- 0 64 57"/>
                  <a:gd name="T15" fmla="*/ 64 h 18"/>
                  <a:gd name="T16" fmla="+- 0 4244 4243"/>
                  <a:gd name="T17" fmla="*/ T16 w 20"/>
                  <a:gd name="T18" fmla="+- 0 70 57"/>
                  <a:gd name="T19" fmla="*/ 70 h 18"/>
                  <a:gd name="T20" fmla="+- 0 4249 4243"/>
                  <a:gd name="T21" fmla="*/ T20 w 20"/>
                  <a:gd name="T22" fmla="+- 0 74 57"/>
                  <a:gd name="T23" fmla="*/ 74 h 18"/>
                  <a:gd name="T24" fmla="+- 0 4251 4243"/>
                  <a:gd name="T25" fmla="*/ T24 w 20"/>
                  <a:gd name="T26" fmla="+- 0 74 57"/>
                  <a:gd name="T27" fmla="*/ 74 h 18"/>
                  <a:gd name="T28" fmla="+- 0 4256 4243"/>
                  <a:gd name="T29" fmla="*/ T28 w 20"/>
                  <a:gd name="T30" fmla="+- 0 74 57"/>
                  <a:gd name="T31" fmla="*/ 74 h 18"/>
                  <a:gd name="T32" fmla="+- 0 4258 4243"/>
                  <a:gd name="T33" fmla="*/ T32 w 20"/>
                  <a:gd name="T34" fmla="+- 0 73 57"/>
                  <a:gd name="T35" fmla="*/ 73 h 18"/>
                  <a:gd name="T36" fmla="+- 0 4263 4243"/>
                  <a:gd name="T37" fmla="*/ T36 w 20"/>
                  <a:gd name="T38" fmla="+- 0 67 57"/>
                  <a:gd name="T39" fmla="*/ 67 h 18"/>
                  <a:gd name="T40" fmla="+- 0 4262 4243"/>
                  <a:gd name="T41" fmla="*/ T40 w 20"/>
                  <a:gd name="T42" fmla="+- 0 61 57"/>
                  <a:gd name="T43" fmla="*/ 61 h 18"/>
                  <a:gd name="T44" fmla="+- 0 4257 4243"/>
                  <a:gd name="T45" fmla="*/ T44 w 20"/>
                  <a:gd name="T46" fmla="+- 0 57 57"/>
                  <a:gd name="T47" fmla="*/ 57 h 18"/>
                  <a:gd name="T48" fmla="+- 0 4255 4243"/>
                  <a:gd name="T49" fmla="*/ T48 w 20"/>
                  <a:gd name="T50" fmla="+- 0 57 57"/>
                  <a:gd name="T51" fmla="*/ 57 h 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0" h="18">
                    <a:moveTo>
                      <a:pt x="12" y="0"/>
                    </a:moveTo>
                    <a:lnTo>
                      <a:pt x="7" y="0"/>
                    </a:lnTo>
                    <a:lnTo>
                      <a:pt x="5" y="1"/>
                    </a:lnTo>
                    <a:lnTo>
                      <a:pt x="0" y="7"/>
                    </a:lnTo>
                    <a:lnTo>
                      <a:pt x="1" y="13"/>
                    </a:lnTo>
                    <a:lnTo>
                      <a:pt x="6" y="17"/>
                    </a:lnTo>
                    <a:lnTo>
                      <a:pt x="8" y="17"/>
                    </a:lnTo>
                    <a:lnTo>
                      <a:pt x="13" y="17"/>
                    </a:lnTo>
                    <a:lnTo>
                      <a:pt x="15" y="16"/>
                    </a:lnTo>
                    <a:lnTo>
                      <a:pt x="20" y="10"/>
                    </a:lnTo>
                    <a:lnTo>
                      <a:pt x="19" y="4"/>
                    </a:lnTo>
                    <a:lnTo>
                      <a:pt x="14" y="0"/>
                    </a:lnTo>
                    <a:lnTo>
                      <a:pt x="12"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grpSp>
        <p:grpSp>
          <p:nvGrpSpPr>
            <p:cNvPr id="1091" name="Group 70"/>
            <p:cNvGrpSpPr>
              <a:grpSpLocks/>
            </p:cNvGrpSpPr>
            <p:nvPr userDrawn="1"/>
          </p:nvGrpSpPr>
          <p:grpSpPr bwMode="auto">
            <a:xfrm>
              <a:off x="-10" y="78"/>
              <a:ext cx="7454" cy="14340"/>
              <a:chOff x="-10" y="78"/>
              <a:chExt cx="7454" cy="14340"/>
            </a:xfrm>
          </p:grpSpPr>
          <p:sp>
            <p:nvSpPr>
              <p:cNvPr id="72" name="Freeform 71"/>
              <p:cNvSpPr>
                <a:spLocks/>
              </p:cNvSpPr>
              <p:nvPr userDrawn="1"/>
            </p:nvSpPr>
            <p:spPr bwMode="auto">
              <a:xfrm>
                <a:off x="4273" y="78"/>
                <a:ext cx="20" cy="19"/>
              </a:xfrm>
              <a:custGeom>
                <a:avLst/>
                <a:gdLst>
                  <a:gd name="T0" fmla="+- 0 4283 4271"/>
                  <a:gd name="T1" fmla="*/ T0 w 20"/>
                  <a:gd name="T2" fmla="+- 0 78 78"/>
                  <a:gd name="T3" fmla="*/ 78 h 18"/>
                  <a:gd name="T4" fmla="+- 0 4278 4271"/>
                  <a:gd name="T5" fmla="*/ T4 w 20"/>
                  <a:gd name="T6" fmla="+- 0 78 78"/>
                  <a:gd name="T7" fmla="*/ 78 h 18"/>
                  <a:gd name="T8" fmla="+- 0 4276 4271"/>
                  <a:gd name="T9" fmla="*/ T8 w 20"/>
                  <a:gd name="T10" fmla="+- 0 79 78"/>
                  <a:gd name="T11" fmla="*/ 79 h 18"/>
                  <a:gd name="T12" fmla="+- 0 4271 4271"/>
                  <a:gd name="T13" fmla="*/ T12 w 20"/>
                  <a:gd name="T14" fmla="+- 0 85 78"/>
                  <a:gd name="T15" fmla="*/ 85 h 18"/>
                  <a:gd name="T16" fmla="+- 0 4272 4271"/>
                  <a:gd name="T17" fmla="*/ T16 w 20"/>
                  <a:gd name="T18" fmla="+- 0 91 78"/>
                  <a:gd name="T19" fmla="*/ 91 h 18"/>
                  <a:gd name="T20" fmla="+- 0 4277 4271"/>
                  <a:gd name="T21" fmla="*/ T20 w 20"/>
                  <a:gd name="T22" fmla="+- 0 95 78"/>
                  <a:gd name="T23" fmla="*/ 95 h 18"/>
                  <a:gd name="T24" fmla="+- 0 4279 4271"/>
                  <a:gd name="T25" fmla="*/ T24 w 20"/>
                  <a:gd name="T26" fmla="+- 0 96 78"/>
                  <a:gd name="T27" fmla="*/ 96 h 18"/>
                  <a:gd name="T28" fmla="+- 0 4284 4271"/>
                  <a:gd name="T29" fmla="*/ T28 w 20"/>
                  <a:gd name="T30" fmla="+- 0 96 78"/>
                  <a:gd name="T31" fmla="*/ 96 h 18"/>
                  <a:gd name="T32" fmla="+- 0 4286 4271"/>
                  <a:gd name="T33" fmla="*/ T32 w 20"/>
                  <a:gd name="T34" fmla="+- 0 94 78"/>
                  <a:gd name="T35" fmla="*/ 94 h 18"/>
                  <a:gd name="T36" fmla="+- 0 4291 4271"/>
                  <a:gd name="T37" fmla="*/ T36 w 20"/>
                  <a:gd name="T38" fmla="+- 0 88 78"/>
                  <a:gd name="T39" fmla="*/ 88 h 18"/>
                  <a:gd name="T40" fmla="+- 0 4290 4271"/>
                  <a:gd name="T41" fmla="*/ T40 w 20"/>
                  <a:gd name="T42" fmla="+- 0 83 78"/>
                  <a:gd name="T43" fmla="*/ 83 h 18"/>
                  <a:gd name="T44" fmla="+- 0 4285 4271"/>
                  <a:gd name="T45" fmla="*/ T44 w 20"/>
                  <a:gd name="T46" fmla="+- 0 79 78"/>
                  <a:gd name="T47" fmla="*/ 79 h 18"/>
                  <a:gd name="T48" fmla="+- 0 4283 4271"/>
                  <a:gd name="T49" fmla="*/ T48 w 20"/>
                  <a:gd name="T50" fmla="+- 0 78 78"/>
                  <a:gd name="T51" fmla="*/ 78 h 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20" h="18">
                    <a:moveTo>
                      <a:pt x="12" y="0"/>
                    </a:moveTo>
                    <a:lnTo>
                      <a:pt x="7" y="0"/>
                    </a:lnTo>
                    <a:lnTo>
                      <a:pt x="5" y="1"/>
                    </a:lnTo>
                    <a:lnTo>
                      <a:pt x="0" y="7"/>
                    </a:lnTo>
                    <a:lnTo>
                      <a:pt x="1" y="13"/>
                    </a:lnTo>
                    <a:lnTo>
                      <a:pt x="6" y="17"/>
                    </a:lnTo>
                    <a:lnTo>
                      <a:pt x="8" y="18"/>
                    </a:lnTo>
                    <a:lnTo>
                      <a:pt x="13" y="18"/>
                    </a:lnTo>
                    <a:lnTo>
                      <a:pt x="15" y="16"/>
                    </a:lnTo>
                    <a:lnTo>
                      <a:pt x="20" y="10"/>
                    </a:lnTo>
                    <a:lnTo>
                      <a:pt x="19" y="5"/>
                    </a:lnTo>
                    <a:lnTo>
                      <a:pt x="14" y="1"/>
                    </a:lnTo>
                    <a:lnTo>
                      <a:pt x="12" y="0"/>
                    </a:lnTo>
                  </a:path>
                </a:pathLst>
              </a:custGeom>
              <a:solidFill>
                <a:srgbClr val="6D6E71"/>
              </a:solidFill>
              <a:ln>
                <a:noFill/>
              </a:ln>
              <a:extLst>
                <a:ext uri="{91240B29-F687-4f45-9708-019B960494DF}"/>
              </a:extLst>
            </p:spPr>
            <p:txBody>
              <a:bodyPr upright="1"/>
              <a:lstStyle/>
              <a:p>
                <a:pPr fontAlgn="auto">
                  <a:spcBef>
                    <a:spcPts val="0"/>
                  </a:spcBef>
                  <a:spcAft>
                    <a:spcPts val="0"/>
                  </a:spcAft>
                  <a:defRPr/>
                </a:pPr>
                <a:endParaRPr lang="en-US">
                  <a:latin typeface="+mn-lt"/>
                  <a:cs typeface="+mn-cs"/>
                </a:endParaRPr>
              </a:p>
            </p:txBody>
          </p:sp>
          <p:pic>
            <p:nvPicPr>
              <p:cNvPr id="1093" name="Picture 72"/>
              <p:cNvPicPr>
                <a:picLocks noChangeAspect="1" noChangeArrowheads="1"/>
              </p:cNvPicPr>
              <p:nvPr userDrawn="1"/>
            </p:nvPicPr>
            <p:blipFill>
              <a:blip r:embed="rId4"/>
              <a:srcRect/>
              <a:stretch>
                <a:fillRect/>
              </a:stretch>
            </p:blipFill>
            <p:spPr bwMode="auto">
              <a:xfrm>
                <a:off x="-10" y="89"/>
                <a:ext cx="7454" cy="14329"/>
              </a:xfrm>
              <a:prstGeom prst="rect">
                <a:avLst/>
              </a:prstGeom>
              <a:noFill/>
              <a:ln w="9525">
                <a:noFill/>
                <a:miter lim="800000"/>
                <a:headEnd/>
                <a:tailEnd/>
              </a:ln>
            </p:spPr>
          </p:pic>
        </p:grpSp>
      </p:grpSp>
      <p:sp>
        <p:nvSpPr>
          <p:cNvPr id="145" name="TextBox 144"/>
          <p:cNvSpPr txBox="1"/>
          <p:nvPr/>
        </p:nvSpPr>
        <p:spPr>
          <a:xfrm>
            <a:off x="5006975" y="919163"/>
            <a:ext cx="3494088" cy="1754187"/>
          </a:xfrm>
          <a:prstGeom prst="rect">
            <a:avLst/>
          </a:prstGeom>
          <a:noFill/>
        </p:spPr>
        <p:txBody>
          <a:bodyPr>
            <a:spAutoFit/>
          </a:bodyPr>
          <a:lstStyle/>
          <a:p>
            <a:pPr algn="ctr" fontAlgn="auto">
              <a:spcBef>
                <a:spcPts val="0"/>
              </a:spcBef>
              <a:spcAft>
                <a:spcPts val="0"/>
              </a:spcAft>
              <a:defRPr/>
            </a:pPr>
            <a:r>
              <a:rPr lang="en-US" sz="5400" b="1" dirty="0">
                <a:solidFill>
                  <a:srgbClr val="C00000"/>
                </a:solidFill>
                <a:latin typeface="Arial" pitchFamily="34" charset="0"/>
                <a:cs typeface="Arial" pitchFamily="34" charset="0"/>
              </a:rPr>
              <a:t>Global Marketing</a:t>
            </a:r>
            <a:endParaRPr lang="en-US" sz="5400" b="1" dirty="0">
              <a:solidFill>
                <a:srgbClr val="C00000"/>
              </a:solidFill>
              <a:latin typeface="Arial" pitchFamily="34" charset="0"/>
              <a:cs typeface="Arial" pitchFamily="34" charset="0"/>
            </a:endParaRPr>
          </a:p>
        </p:txBody>
      </p:sp>
      <p:sp>
        <p:nvSpPr>
          <p:cNvPr id="146" name="TextBox 145"/>
          <p:cNvSpPr txBox="1"/>
          <p:nvPr/>
        </p:nvSpPr>
        <p:spPr>
          <a:xfrm>
            <a:off x="5192713" y="3114675"/>
            <a:ext cx="3494087" cy="339725"/>
          </a:xfrm>
          <a:prstGeom prst="rect">
            <a:avLst/>
          </a:prstGeom>
          <a:noFill/>
        </p:spPr>
        <p:txBody>
          <a:bodyPr>
            <a:spAutoFit/>
          </a:bodyPr>
          <a:lstStyle/>
          <a:p>
            <a:pPr fontAlgn="auto">
              <a:spcBef>
                <a:spcPts val="0"/>
              </a:spcBef>
              <a:spcAft>
                <a:spcPts val="0"/>
              </a:spcAft>
              <a:defRPr/>
            </a:pPr>
            <a:r>
              <a:rPr lang="en-US" sz="1600" b="1" dirty="0">
                <a:solidFill>
                  <a:srgbClr val="006600"/>
                </a:solidFill>
                <a:latin typeface="Arial" pitchFamily="34" charset="0"/>
                <a:cs typeface="Arial" pitchFamily="34" charset="0"/>
              </a:rPr>
              <a:t>Warren J. Keegan   Mark C. Green</a:t>
            </a:r>
            <a:endParaRPr lang="en-US" sz="1600" b="1" dirty="0">
              <a:solidFill>
                <a:srgbClr val="006600"/>
              </a:solidFill>
              <a:latin typeface="Arial" pitchFamily="34" charset="0"/>
              <a:cs typeface="Arial" pitchFamily="34" charset="0"/>
            </a:endParaRPr>
          </a:p>
        </p:txBody>
      </p:sp>
      <p:sp>
        <p:nvSpPr>
          <p:cNvPr id="147" name="TextBox 146"/>
          <p:cNvSpPr txBox="1"/>
          <p:nvPr/>
        </p:nvSpPr>
        <p:spPr>
          <a:xfrm>
            <a:off x="5192713" y="3624263"/>
            <a:ext cx="3271837" cy="2246312"/>
          </a:xfrm>
          <a:prstGeom prst="rect">
            <a:avLst/>
          </a:prstGeom>
          <a:noFill/>
        </p:spPr>
        <p:txBody>
          <a:bodyPr>
            <a:spAutoFit/>
          </a:bodyPr>
          <a:lstStyle/>
          <a:p>
            <a:pPr algn="ctr" fontAlgn="auto">
              <a:spcBef>
                <a:spcPts val="0"/>
              </a:spcBef>
              <a:spcAft>
                <a:spcPts val="0"/>
              </a:spcAft>
              <a:defRPr/>
            </a:pPr>
            <a:r>
              <a:rPr lang="en-US" sz="2800" b="1" dirty="0">
                <a:latin typeface="Arial" pitchFamily="34" charset="0"/>
                <a:cs typeface="Arial" pitchFamily="34" charset="0"/>
              </a:rPr>
              <a:t>Branding and Product Decisions in Global Marketing</a:t>
            </a:r>
          </a:p>
          <a:p>
            <a:pPr algn="ctr" fontAlgn="auto">
              <a:spcBef>
                <a:spcPts val="0"/>
              </a:spcBef>
              <a:spcAft>
                <a:spcPts val="0"/>
              </a:spcAft>
              <a:defRPr/>
            </a:pPr>
            <a:r>
              <a:rPr lang="en-US" sz="2800" b="1" dirty="0">
                <a:solidFill>
                  <a:srgbClr val="006600"/>
                </a:solidFill>
                <a:latin typeface="Arial" pitchFamily="34" charset="0"/>
                <a:cs typeface="Arial" pitchFamily="34" charset="0"/>
              </a:rPr>
              <a:t>Chapter 10</a:t>
            </a:r>
            <a:endParaRPr lang="en-US" sz="2800" b="1" dirty="0">
              <a:solidFill>
                <a:srgbClr val="006600"/>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4099" name="Picture 6" descr="Untitled.png"/>
          <p:cNvPicPr>
            <a:picLocks noChangeAspect="1"/>
          </p:cNvPicPr>
          <p:nvPr/>
        </p:nvPicPr>
        <p:blipFill>
          <a:blip r:embed="rId14"/>
          <a:srcRect/>
          <a:stretch>
            <a:fillRect/>
          </a:stretch>
        </p:blipFill>
        <p:spPr bwMode="auto">
          <a:xfrm>
            <a:off x="2687638" y="1490663"/>
            <a:ext cx="3540125" cy="5322887"/>
          </a:xfrm>
          <a:prstGeom prst="rect">
            <a:avLst/>
          </a:prstGeom>
          <a:noFill/>
          <a:ln w="9525">
            <a:noFill/>
            <a:miter lim="800000"/>
            <a:headEnd/>
            <a:tailEnd/>
          </a:ln>
        </p:spPr>
      </p:pic>
      <p:sp>
        <p:nvSpPr>
          <p:cNvPr id="4100"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ACED0ED-07D9-4694-98A3-9A060DA11BD5}" type="datetimeFigureOut">
              <a:rPr lang="en-US"/>
              <a:pPr>
                <a:defRPr/>
              </a:pPr>
              <a:t>4/27/2012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67EEA17-8202-476C-834C-595FBF5D1E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 id="2147483685" r:id="rId12"/>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extBox 284"/>
          <p:cNvSpPr txBox="1">
            <a:spLocks noChangeArrowheads="1"/>
          </p:cNvSpPr>
          <p:nvPr/>
        </p:nvSpPr>
        <p:spPr bwMode="auto">
          <a:xfrm>
            <a:off x="5006975" y="919163"/>
            <a:ext cx="3494088" cy="1754187"/>
          </a:xfrm>
          <a:prstGeom prst="rect">
            <a:avLst/>
          </a:prstGeom>
          <a:noFill/>
          <a:ln w="9525">
            <a:noFill/>
            <a:miter lim="800000"/>
            <a:headEnd/>
            <a:tailEnd/>
          </a:ln>
        </p:spPr>
        <p:txBody>
          <a:bodyPr>
            <a:spAutoFit/>
          </a:bodyPr>
          <a:lstStyle/>
          <a:p>
            <a:pPr algn="ctr"/>
            <a:r>
              <a:rPr lang="en-US" sz="5400" b="1">
                <a:solidFill>
                  <a:srgbClr val="C00000"/>
                </a:solidFill>
              </a:rPr>
              <a:t>Global Marketing</a:t>
            </a:r>
          </a:p>
        </p:txBody>
      </p:sp>
      <p:sp>
        <p:nvSpPr>
          <p:cNvPr id="18434" name="TextBox 285"/>
          <p:cNvSpPr txBox="1">
            <a:spLocks noChangeArrowheads="1"/>
          </p:cNvSpPr>
          <p:nvPr/>
        </p:nvSpPr>
        <p:spPr bwMode="auto">
          <a:xfrm>
            <a:off x="5192713" y="3114675"/>
            <a:ext cx="3494087" cy="339725"/>
          </a:xfrm>
          <a:prstGeom prst="rect">
            <a:avLst/>
          </a:prstGeom>
          <a:noFill/>
          <a:ln w="9525">
            <a:noFill/>
            <a:miter lim="800000"/>
            <a:headEnd/>
            <a:tailEnd/>
          </a:ln>
        </p:spPr>
        <p:txBody>
          <a:bodyPr>
            <a:spAutoFit/>
          </a:bodyPr>
          <a:lstStyle/>
          <a:p>
            <a:r>
              <a:rPr lang="en-US" sz="1600" b="1">
                <a:solidFill>
                  <a:srgbClr val="006600"/>
                </a:solidFill>
              </a:rPr>
              <a:t>Warren J. Keegan   Mark C. Green</a:t>
            </a:r>
          </a:p>
        </p:txBody>
      </p:sp>
      <p:sp>
        <p:nvSpPr>
          <p:cNvPr id="18435" name="TextBox 142"/>
          <p:cNvSpPr txBox="1">
            <a:spLocks noChangeArrowheads="1"/>
          </p:cNvSpPr>
          <p:nvPr/>
        </p:nvSpPr>
        <p:spPr bwMode="auto">
          <a:xfrm>
            <a:off x="5006975" y="919163"/>
            <a:ext cx="3494088" cy="1754187"/>
          </a:xfrm>
          <a:prstGeom prst="rect">
            <a:avLst/>
          </a:prstGeom>
          <a:noFill/>
          <a:ln w="9525">
            <a:noFill/>
            <a:miter lim="800000"/>
            <a:headEnd/>
            <a:tailEnd/>
          </a:ln>
        </p:spPr>
        <p:txBody>
          <a:bodyPr>
            <a:spAutoFit/>
          </a:bodyPr>
          <a:lstStyle/>
          <a:p>
            <a:pPr algn="ctr"/>
            <a:r>
              <a:rPr lang="en-US" sz="5400" b="1">
                <a:solidFill>
                  <a:srgbClr val="C00000"/>
                </a:solidFill>
              </a:rPr>
              <a:t>Global Marketing</a:t>
            </a:r>
          </a:p>
        </p:txBody>
      </p:sp>
      <p:sp>
        <p:nvSpPr>
          <p:cNvPr id="18436" name="TextBox 143"/>
          <p:cNvSpPr txBox="1">
            <a:spLocks noChangeArrowheads="1"/>
          </p:cNvSpPr>
          <p:nvPr/>
        </p:nvSpPr>
        <p:spPr bwMode="auto">
          <a:xfrm>
            <a:off x="5192713" y="3114675"/>
            <a:ext cx="3494087" cy="339725"/>
          </a:xfrm>
          <a:prstGeom prst="rect">
            <a:avLst/>
          </a:prstGeom>
          <a:noFill/>
          <a:ln w="9525">
            <a:noFill/>
            <a:miter lim="800000"/>
            <a:headEnd/>
            <a:tailEnd/>
          </a:ln>
        </p:spPr>
        <p:txBody>
          <a:bodyPr>
            <a:spAutoFit/>
          </a:bodyPr>
          <a:lstStyle/>
          <a:p>
            <a:r>
              <a:rPr lang="en-US" sz="1600" b="1">
                <a:solidFill>
                  <a:srgbClr val="006600"/>
                </a:solidFill>
              </a:rPr>
              <a:t>Warren J. Keegan   Mark C. Green</a:t>
            </a:r>
          </a:p>
        </p:txBody>
      </p:sp>
      <p:sp>
        <p:nvSpPr>
          <p:cNvPr id="18437" name="TextBox 144"/>
          <p:cNvSpPr txBox="1">
            <a:spLocks noChangeArrowheads="1"/>
          </p:cNvSpPr>
          <p:nvPr/>
        </p:nvSpPr>
        <p:spPr bwMode="auto">
          <a:xfrm>
            <a:off x="5192713" y="3624263"/>
            <a:ext cx="3271837" cy="2246312"/>
          </a:xfrm>
          <a:prstGeom prst="rect">
            <a:avLst/>
          </a:prstGeom>
          <a:noFill/>
          <a:ln w="9525">
            <a:noFill/>
            <a:miter lim="800000"/>
            <a:headEnd/>
            <a:tailEnd/>
          </a:ln>
        </p:spPr>
        <p:txBody>
          <a:bodyPr>
            <a:spAutoFit/>
          </a:bodyPr>
          <a:lstStyle/>
          <a:p>
            <a:pPr algn="ctr"/>
            <a:r>
              <a:rPr lang="en-US" sz="2800" b="1"/>
              <a:t>Branding and Product Decisions in Global Marketing</a:t>
            </a:r>
          </a:p>
          <a:p>
            <a:pPr algn="ctr"/>
            <a:r>
              <a:rPr lang="en-US" sz="2800" b="1">
                <a:solidFill>
                  <a:srgbClr val="006600"/>
                </a:solidFill>
              </a:rPr>
              <a:t>Chapter 10</a:t>
            </a:r>
          </a:p>
        </p:txBody>
      </p:sp>
      <p:sp>
        <p:nvSpPr>
          <p:cNvPr id="18439" name="Rectangle 7"/>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Global Products and Brands</a:t>
            </a:r>
            <a:endParaRPr lang="en-US" dirty="0">
              <a:latin typeface="+mn-lt"/>
            </a:endParaRPr>
          </a:p>
        </p:txBody>
      </p:sp>
      <p:sp>
        <p:nvSpPr>
          <p:cNvPr id="3" name="Content Placeholder 2"/>
          <p:cNvSpPr>
            <a:spLocks noGrp="1"/>
          </p:cNvSpPr>
          <p:nvPr>
            <p:ph sz="half" idx="1"/>
          </p:nvPr>
        </p:nvSpPr>
        <p:spPr>
          <a:xfrm>
            <a:off x="457200" y="1600200"/>
            <a:ext cx="8229600" cy="4103688"/>
          </a:xfrm>
        </p:spPr>
        <p:txBody>
          <a:bodyPr rtlCol="0">
            <a:normAutofit/>
          </a:bodyPr>
          <a:lstStyle/>
          <a:p>
            <a:pPr fontAlgn="auto">
              <a:spcAft>
                <a:spcPts val="0"/>
              </a:spcAft>
              <a:buFont typeface="Arial"/>
              <a:buChar char="•"/>
              <a:defRPr/>
            </a:pPr>
            <a:r>
              <a:rPr lang="en-US" dirty="0">
                <a:ea typeface="ＭＳ Ｐゴシック" charset="0"/>
                <a:cs typeface="ＭＳ Ｐゴシック" charset="0"/>
              </a:rPr>
              <a:t>Global products meet the wants and needs of a global market and are offered in all world regions</a:t>
            </a:r>
          </a:p>
          <a:p>
            <a:pPr fontAlgn="auto">
              <a:spcAft>
                <a:spcPts val="0"/>
              </a:spcAft>
              <a:buFont typeface="Arial"/>
              <a:buChar char="•"/>
              <a:defRPr/>
            </a:pPr>
            <a:r>
              <a:rPr lang="en-US" dirty="0">
                <a:ea typeface="ＭＳ Ｐゴシック" charset="0"/>
                <a:cs typeface="ＭＳ Ｐゴシック" charset="0"/>
              </a:rPr>
              <a:t>Global brands have the same name and similar image and positioning throughout the world</a:t>
            </a:r>
          </a:p>
          <a:p>
            <a:pPr marL="0" indent="0" fontAlgn="auto">
              <a:spcAft>
                <a:spcPts val="0"/>
              </a:spcAft>
              <a:buFont typeface="Arial"/>
              <a:buNone/>
              <a:defRPr/>
            </a:pPr>
            <a:endParaRPr lang="en-US" dirty="0"/>
          </a:p>
        </p:txBody>
      </p:sp>
      <p:sp>
        <p:nvSpPr>
          <p:cNvPr id="34820"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Global Products and Brands</a:t>
            </a:r>
            <a:endParaRPr lang="en-US" dirty="0">
              <a:latin typeface="+mn-lt"/>
            </a:endParaRPr>
          </a:p>
        </p:txBody>
      </p:sp>
      <p:sp>
        <p:nvSpPr>
          <p:cNvPr id="3" name="Content Placeholder 2"/>
          <p:cNvSpPr>
            <a:spLocks noGrp="1"/>
          </p:cNvSpPr>
          <p:nvPr>
            <p:ph sz="half" idx="1"/>
          </p:nvPr>
        </p:nvSpPr>
        <p:spPr>
          <a:xfrm>
            <a:off x="457200" y="1600200"/>
            <a:ext cx="8229600" cy="4525963"/>
          </a:xfrm>
        </p:spPr>
        <p:txBody>
          <a:bodyPr rtlCol="0">
            <a:normAutofit/>
          </a:bodyPr>
          <a:lstStyle/>
          <a:p>
            <a:pPr algn="ctr" fontAlgn="auto">
              <a:lnSpc>
                <a:spcPct val="90000"/>
              </a:lnSpc>
              <a:spcAft>
                <a:spcPts val="0"/>
              </a:spcAft>
              <a:buFont typeface="Arial"/>
              <a:buNone/>
              <a:defRPr/>
            </a:pPr>
            <a:r>
              <a:rPr lang="ja-JP" altLang="en-US" i="1" dirty="0">
                <a:cs typeface="ＭＳ Ｐゴシック" charset="0"/>
              </a:rPr>
              <a:t>“</a:t>
            </a:r>
            <a:r>
              <a:rPr lang="en-US" i="1" dirty="0">
                <a:ea typeface="ＭＳ Ｐゴシック" charset="0"/>
                <a:cs typeface="ＭＳ Ｐゴシック" charset="0"/>
              </a:rPr>
              <a:t>A multinational has operations in different countries. A global company views the world as a single country. We know Argentina and France are different, but we treat them the same. We sell them the same products, we use the same production methods, we have the same corporate policies. We even use the same advertising—in a different language, of course.</a:t>
            </a:r>
            <a:r>
              <a:rPr lang="ja-JP" altLang="en-US" i="1" dirty="0">
                <a:cs typeface="ＭＳ Ｐゴシック" charset="0"/>
              </a:rPr>
              <a:t>”</a:t>
            </a:r>
            <a:endParaRPr lang="en-US" i="1" dirty="0">
              <a:ea typeface="ＭＳ Ｐゴシック" charset="0"/>
              <a:cs typeface="ＭＳ Ｐゴシック" charset="0"/>
            </a:endParaRPr>
          </a:p>
          <a:p>
            <a:pPr algn="ctr" fontAlgn="auto">
              <a:lnSpc>
                <a:spcPct val="90000"/>
              </a:lnSpc>
              <a:spcAft>
                <a:spcPts val="0"/>
              </a:spcAft>
              <a:buFont typeface="Arial"/>
              <a:buNone/>
              <a:defRPr/>
            </a:pPr>
            <a:r>
              <a:rPr lang="en-US" i="1" dirty="0">
                <a:ea typeface="ＭＳ Ｐゴシック" charset="0"/>
                <a:cs typeface="ＭＳ Ｐゴシック" charset="0"/>
              </a:rPr>
              <a:t>- </a:t>
            </a:r>
            <a:r>
              <a:rPr lang="en-US" dirty="0">
                <a:ea typeface="ＭＳ Ｐゴシック" charset="0"/>
                <a:cs typeface="ＭＳ Ｐゴシック" charset="0"/>
              </a:rPr>
              <a:t>Alfred </a:t>
            </a:r>
            <a:r>
              <a:rPr lang="en-US" dirty="0" err="1">
                <a:ea typeface="ＭＳ Ｐゴシック" charset="0"/>
                <a:cs typeface="ＭＳ Ｐゴシック" charset="0"/>
              </a:rPr>
              <a:t>Zeien</a:t>
            </a:r>
            <a:r>
              <a:rPr lang="en-US" dirty="0">
                <a:ea typeface="ＭＳ Ｐゴシック" charset="0"/>
                <a:cs typeface="ＭＳ Ｐゴシック" charset="0"/>
              </a:rPr>
              <a:t> Former Gillette CEO</a:t>
            </a:r>
          </a:p>
          <a:p>
            <a:pPr marL="0" indent="0" fontAlgn="auto">
              <a:spcAft>
                <a:spcPts val="0"/>
              </a:spcAft>
              <a:buFont typeface="Arial"/>
              <a:buNone/>
              <a:defRPr/>
            </a:pPr>
            <a:endParaRPr lang="en-US" dirty="0"/>
          </a:p>
        </p:txBody>
      </p:sp>
      <p:sp>
        <p:nvSpPr>
          <p:cNvPr id="35844"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Global Brand Characteristics</a:t>
            </a:r>
            <a:endParaRPr lang="en-US" dirty="0">
              <a:latin typeface="+mn-lt"/>
            </a:endParaRPr>
          </a:p>
        </p:txBody>
      </p:sp>
      <p:sp>
        <p:nvSpPr>
          <p:cNvPr id="3" name="Content Placeholder 2"/>
          <p:cNvSpPr>
            <a:spLocks noGrp="1"/>
          </p:cNvSpPr>
          <p:nvPr>
            <p:ph sz="half" idx="1"/>
          </p:nvPr>
        </p:nvSpPr>
        <p:spPr>
          <a:xfrm>
            <a:off x="457200" y="1600200"/>
            <a:ext cx="8229600" cy="4525963"/>
          </a:xfrm>
        </p:spPr>
        <p:txBody>
          <a:bodyPr rtlCol="0">
            <a:normAutofit/>
          </a:bodyPr>
          <a:lstStyle/>
          <a:p>
            <a:pPr fontAlgn="auto">
              <a:lnSpc>
                <a:spcPct val="90000"/>
              </a:lnSpc>
              <a:spcAft>
                <a:spcPts val="0"/>
              </a:spcAft>
              <a:buFont typeface="Arial"/>
              <a:buChar char="•"/>
              <a:defRPr/>
            </a:pPr>
            <a:r>
              <a:rPr lang="en-US" sz="3200" dirty="0">
                <a:ea typeface="ＭＳ Ｐゴシック" charset="0"/>
                <a:cs typeface="ＭＳ Ｐゴシック" charset="0"/>
              </a:rPr>
              <a:t>Quality signal—allows a company to charge premium price in a highly competitive market</a:t>
            </a:r>
          </a:p>
          <a:p>
            <a:pPr fontAlgn="auto">
              <a:lnSpc>
                <a:spcPct val="90000"/>
              </a:lnSpc>
              <a:spcAft>
                <a:spcPts val="0"/>
              </a:spcAft>
              <a:buFont typeface="Arial"/>
              <a:buChar char="•"/>
              <a:defRPr/>
            </a:pPr>
            <a:r>
              <a:rPr lang="en-US" sz="3200" dirty="0">
                <a:ea typeface="ＭＳ Ｐゴシック" charset="0"/>
                <a:cs typeface="ＭＳ Ｐゴシック" charset="0"/>
              </a:rPr>
              <a:t>Global myth—marketers can use global consumer culture positioning to link the brand identity to any part of the world</a:t>
            </a:r>
          </a:p>
          <a:p>
            <a:pPr fontAlgn="auto">
              <a:lnSpc>
                <a:spcPct val="90000"/>
              </a:lnSpc>
              <a:spcAft>
                <a:spcPts val="0"/>
              </a:spcAft>
              <a:buFont typeface="Arial"/>
              <a:buChar char="•"/>
              <a:defRPr/>
            </a:pPr>
            <a:r>
              <a:rPr lang="en-US" sz="3200" dirty="0">
                <a:ea typeface="ＭＳ Ｐゴシック" charset="0"/>
                <a:cs typeface="ＭＳ Ｐゴシック" charset="0"/>
              </a:rPr>
              <a:t>Social responsibility—shows how a company addresses social problems</a:t>
            </a:r>
          </a:p>
          <a:p>
            <a:pPr marL="0" indent="0" fontAlgn="auto">
              <a:spcAft>
                <a:spcPts val="0"/>
              </a:spcAft>
              <a:buFont typeface="Arial"/>
              <a:buNone/>
              <a:defRPr/>
            </a:pPr>
            <a:endParaRPr lang="en-US" dirty="0"/>
          </a:p>
        </p:txBody>
      </p:sp>
      <p:sp>
        <p:nvSpPr>
          <p:cNvPr id="37892"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Global Products and Brands</a:t>
            </a:r>
            <a:endParaRPr lang="en-US" dirty="0">
              <a:latin typeface="+mn-lt"/>
            </a:endParaRPr>
          </a:p>
        </p:txBody>
      </p:sp>
      <p:sp>
        <p:nvSpPr>
          <p:cNvPr id="3" name="Content Placeholder 2"/>
          <p:cNvSpPr>
            <a:spLocks noGrp="1"/>
          </p:cNvSpPr>
          <p:nvPr>
            <p:ph sz="half" idx="1"/>
          </p:nvPr>
        </p:nvSpPr>
        <p:spPr>
          <a:xfrm>
            <a:off x="457200" y="1600200"/>
            <a:ext cx="8229600" cy="4525963"/>
          </a:xfrm>
        </p:spPr>
        <p:txBody>
          <a:bodyPr rtlCol="0">
            <a:normAutofit/>
          </a:bodyPr>
          <a:lstStyle/>
          <a:p>
            <a:pPr fontAlgn="auto">
              <a:spcAft>
                <a:spcPts val="0"/>
              </a:spcAft>
              <a:buFont typeface="Arial"/>
              <a:buChar char="•"/>
              <a:defRPr/>
            </a:pPr>
            <a:r>
              <a:rPr lang="en-US" sz="3200" dirty="0">
                <a:ea typeface="ＭＳ Ｐゴシック" charset="0"/>
                <a:cs typeface="ＭＳ Ｐゴシック" charset="0"/>
              </a:rPr>
              <a:t>Global brands are not the same as global products</a:t>
            </a:r>
          </a:p>
          <a:p>
            <a:pPr lvl="1" fontAlgn="auto">
              <a:spcAft>
                <a:spcPts val="0"/>
              </a:spcAft>
              <a:buFont typeface="Arial"/>
              <a:buChar char="–"/>
              <a:defRPr/>
            </a:pPr>
            <a:r>
              <a:rPr lang="en-US" sz="2600" dirty="0">
                <a:ea typeface="ＭＳ Ｐゴシック" charset="0"/>
              </a:rPr>
              <a:t>iPod = brand</a:t>
            </a:r>
          </a:p>
          <a:p>
            <a:pPr lvl="1" fontAlgn="auto">
              <a:spcAft>
                <a:spcPts val="0"/>
              </a:spcAft>
              <a:buFont typeface="Arial"/>
              <a:buChar char="–"/>
              <a:defRPr/>
            </a:pPr>
            <a:r>
              <a:rPr lang="en-US" sz="2600" dirty="0">
                <a:ea typeface="ＭＳ Ｐゴシック" charset="0"/>
              </a:rPr>
              <a:t>mp3 player= product</a:t>
            </a:r>
          </a:p>
          <a:p>
            <a:pPr marL="0" indent="0" fontAlgn="auto">
              <a:spcAft>
                <a:spcPts val="0"/>
              </a:spcAft>
              <a:buFont typeface="Arial"/>
              <a:buNone/>
              <a:defRPr/>
            </a:pPr>
            <a:endParaRPr lang="en-US" dirty="0"/>
          </a:p>
        </p:txBody>
      </p:sp>
      <p:sp>
        <p:nvSpPr>
          <p:cNvPr id="39940"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Branding Strategies</a:t>
            </a:r>
            <a:endParaRPr lang="en-US" dirty="0">
              <a:latin typeface="+mn-lt"/>
            </a:endParaRPr>
          </a:p>
        </p:txBody>
      </p:sp>
      <p:sp>
        <p:nvSpPr>
          <p:cNvPr id="3" name="Content Placeholder 2"/>
          <p:cNvSpPr>
            <a:spLocks noGrp="1"/>
          </p:cNvSpPr>
          <p:nvPr>
            <p:ph sz="half" idx="1"/>
          </p:nvPr>
        </p:nvSpPr>
        <p:spPr>
          <a:xfrm>
            <a:off x="457200" y="1600200"/>
            <a:ext cx="8229600" cy="3835400"/>
          </a:xfrm>
        </p:spPr>
        <p:txBody>
          <a:bodyPr rtlCol="0">
            <a:normAutofit/>
          </a:bodyPr>
          <a:lstStyle/>
          <a:p>
            <a:pPr fontAlgn="auto">
              <a:spcAft>
                <a:spcPts val="0"/>
              </a:spcAft>
              <a:buFont typeface="Arial"/>
              <a:buChar char="•"/>
              <a:defRPr/>
            </a:pPr>
            <a:r>
              <a:rPr lang="en-US" dirty="0">
                <a:ea typeface="ＭＳ Ｐゴシック" charset="0"/>
                <a:cs typeface="ＭＳ Ｐゴシック" charset="0"/>
              </a:rPr>
              <a:t>Combination or tiered branding allows marketers to leverage a company</a:t>
            </a:r>
            <a:r>
              <a:rPr lang="ja-JP" altLang="en-US" dirty="0">
                <a:cs typeface="ＭＳ Ｐゴシック" charset="0"/>
              </a:rPr>
              <a:t>’</a:t>
            </a:r>
            <a:r>
              <a:rPr lang="en-US" dirty="0">
                <a:ea typeface="ＭＳ Ｐゴシック" charset="0"/>
                <a:cs typeface="ＭＳ Ｐゴシック" charset="0"/>
              </a:rPr>
              <a:t>s reputation while developing a distinctive identity for a line of products</a:t>
            </a:r>
          </a:p>
          <a:p>
            <a:pPr lvl="1" fontAlgn="auto">
              <a:spcAft>
                <a:spcPts val="0"/>
              </a:spcAft>
              <a:buFont typeface="Arial"/>
              <a:buChar char="–"/>
              <a:defRPr/>
            </a:pPr>
            <a:r>
              <a:rPr lang="en-US" dirty="0">
                <a:ea typeface="ＭＳ Ｐゴシック" charset="0"/>
              </a:rPr>
              <a:t>Sony Walkman</a:t>
            </a:r>
          </a:p>
          <a:p>
            <a:pPr fontAlgn="auto">
              <a:spcAft>
                <a:spcPts val="0"/>
              </a:spcAft>
              <a:buFont typeface="Arial"/>
              <a:buChar char="•"/>
              <a:defRPr/>
            </a:pPr>
            <a:r>
              <a:rPr lang="en-US" dirty="0">
                <a:ea typeface="ＭＳ Ｐゴシック" charset="0"/>
                <a:cs typeface="ＭＳ Ｐゴシック" charset="0"/>
              </a:rPr>
              <a:t>Co-branding features two or more company or product brands</a:t>
            </a:r>
          </a:p>
          <a:p>
            <a:pPr lvl="1" fontAlgn="auto">
              <a:spcAft>
                <a:spcPts val="0"/>
              </a:spcAft>
              <a:buFont typeface="Arial"/>
              <a:buChar char="–"/>
              <a:defRPr/>
            </a:pPr>
            <a:r>
              <a:rPr lang="en-US" dirty="0">
                <a:ea typeface="ＭＳ Ｐゴシック" charset="0"/>
              </a:rPr>
              <a:t>NutraSweet and Coca-Cola</a:t>
            </a:r>
          </a:p>
          <a:p>
            <a:pPr lvl="1" fontAlgn="auto">
              <a:spcAft>
                <a:spcPts val="0"/>
              </a:spcAft>
              <a:buFont typeface="Arial"/>
              <a:buChar char="–"/>
              <a:defRPr/>
            </a:pPr>
            <a:r>
              <a:rPr lang="en-US" dirty="0">
                <a:ea typeface="ＭＳ Ｐゴシック" charset="0"/>
              </a:rPr>
              <a:t>Intel Inside</a:t>
            </a:r>
          </a:p>
          <a:p>
            <a:pPr marL="0" indent="0" fontAlgn="auto">
              <a:spcAft>
                <a:spcPts val="0"/>
              </a:spcAft>
              <a:buFont typeface="Arial"/>
              <a:buNone/>
              <a:defRPr/>
            </a:pPr>
            <a:endParaRPr lang="en-US" dirty="0"/>
          </a:p>
        </p:txBody>
      </p:sp>
      <p:sp>
        <p:nvSpPr>
          <p:cNvPr id="40964"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Brand Extension</a:t>
            </a:r>
            <a:endParaRPr lang="en-US" dirty="0">
              <a:latin typeface="+mn-lt"/>
            </a:endParaRPr>
          </a:p>
        </p:txBody>
      </p:sp>
      <p:sp>
        <p:nvSpPr>
          <p:cNvPr id="4" name="Content Placeholder 3"/>
          <p:cNvSpPr>
            <a:spLocks noGrp="1"/>
          </p:cNvSpPr>
          <p:nvPr>
            <p:ph sz="half" idx="2"/>
          </p:nvPr>
        </p:nvSpPr>
        <p:spPr>
          <a:xfrm>
            <a:off x="457200" y="1600200"/>
            <a:ext cx="8229600" cy="4749800"/>
          </a:xfrm>
        </p:spPr>
        <p:txBody>
          <a:bodyPr rtlCol="0">
            <a:normAutofit/>
          </a:bodyPr>
          <a:lstStyle/>
          <a:p>
            <a:pPr fontAlgn="auto">
              <a:lnSpc>
                <a:spcPct val="90000"/>
              </a:lnSpc>
              <a:spcAft>
                <a:spcPts val="0"/>
              </a:spcAft>
              <a:buFont typeface="Arial"/>
              <a:buChar char="•"/>
              <a:defRPr/>
            </a:pPr>
            <a:r>
              <a:rPr lang="en-US" sz="3200" dirty="0">
                <a:ea typeface="ＭＳ Ｐゴシック" charset="0"/>
                <a:cs typeface="ＭＳ Ｐゴシック" charset="0"/>
              </a:rPr>
              <a:t>Brand acts as an umbrella for new products</a:t>
            </a:r>
          </a:p>
          <a:p>
            <a:pPr lvl="1" fontAlgn="auto">
              <a:lnSpc>
                <a:spcPct val="90000"/>
              </a:lnSpc>
              <a:spcAft>
                <a:spcPts val="0"/>
              </a:spcAft>
              <a:buFont typeface="Arial"/>
              <a:buChar char="–"/>
              <a:defRPr/>
            </a:pPr>
            <a:r>
              <a:rPr lang="en-US" sz="2800" dirty="0">
                <a:ea typeface="ＭＳ Ｐゴシック" charset="0"/>
              </a:rPr>
              <a:t>Example: The Virgin Group</a:t>
            </a:r>
          </a:p>
          <a:p>
            <a:pPr lvl="2" fontAlgn="auto">
              <a:lnSpc>
                <a:spcPct val="90000"/>
              </a:lnSpc>
              <a:spcAft>
                <a:spcPts val="0"/>
              </a:spcAft>
              <a:buFont typeface="Arial"/>
              <a:buChar char="•"/>
              <a:defRPr/>
            </a:pPr>
            <a:r>
              <a:rPr lang="en-US" sz="2200" dirty="0">
                <a:ea typeface="ＭＳ Ｐゴシック" charset="0"/>
              </a:rPr>
              <a:t>Virgin Entertainment: Virgin Mega-stores and MGM Cinemas</a:t>
            </a:r>
          </a:p>
          <a:p>
            <a:pPr lvl="2" fontAlgn="auto">
              <a:lnSpc>
                <a:spcPct val="90000"/>
              </a:lnSpc>
              <a:spcAft>
                <a:spcPts val="0"/>
              </a:spcAft>
              <a:buFont typeface="Arial"/>
              <a:buChar char="•"/>
              <a:defRPr/>
            </a:pPr>
            <a:r>
              <a:rPr lang="en-US" sz="2200" dirty="0">
                <a:ea typeface="ＭＳ Ｐゴシック" charset="0"/>
              </a:rPr>
              <a:t>Virgin Trading: Virgin Cola and Virgin Vodka</a:t>
            </a:r>
          </a:p>
          <a:p>
            <a:pPr lvl="2" fontAlgn="auto">
              <a:lnSpc>
                <a:spcPct val="90000"/>
              </a:lnSpc>
              <a:spcAft>
                <a:spcPts val="0"/>
              </a:spcAft>
              <a:buFont typeface="Arial"/>
              <a:buChar char="•"/>
              <a:defRPr/>
            </a:pPr>
            <a:r>
              <a:rPr lang="en-US" sz="2200" dirty="0">
                <a:ea typeface="ＭＳ Ｐゴシック" charset="0"/>
              </a:rPr>
              <a:t>Virgin Radio</a:t>
            </a:r>
          </a:p>
          <a:p>
            <a:pPr lvl="2" fontAlgn="auto">
              <a:lnSpc>
                <a:spcPct val="90000"/>
              </a:lnSpc>
              <a:spcAft>
                <a:spcPts val="0"/>
              </a:spcAft>
              <a:buFont typeface="Arial"/>
              <a:buChar char="•"/>
              <a:defRPr/>
            </a:pPr>
            <a:r>
              <a:rPr lang="en-US" sz="2200" dirty="0">
                <a:ea typeface="ＭＳ Ｐゴシック" charset="0"/>
              </a:rPr>
              <a:t>Virgin Rail (UK only)</a:t>
            </a:r>
          </a:p>
          <a:p>
            <a:pPr lvl="2" fontAlgn="auto">
              <a:lnSpc>
                <a:spcPct val="90000"/>
              </a:lnSpc>
              <a:spcAft>
                <a:spcPts val="0"/>
              </a:spcAft>
              <a:buFont typeface="Arial"/>
              <a:buChar char="•"/>
              <a:defRPr/>
            </a:pPr>
            <a:r>
              <a:rPr lang="en-US" sz="2200" dirty="0">
                <a:ea typeface="ＭＳ Ｐゴシック" charset="0"/>
              </a:rPr>
              <a:t>Virgin Media Group: Virgin Publishing, Virgin Television, Virgin Net (UK only)</a:t>
            </a:r>
          </a:p>
          <a:p>
            <a:pPr lvl="2" fontAlgn="auto">
              <a:lnSpc>
                <a:spcPct val="90000"/>
              </a:lnSpc>
              <a:spcAft>
                <a:spcPts val="0"/>
              </a:spcAft>
              <a:buFont typeface="Arial"/>
              <a:buChar char="•"/>
              <a:defRPr/>
            </a:pPr>
            <a:r>
              <a:rPr lang="en-US" sz="2200" dirty="0">
                <a:ea typeface="ＭＳ Ｐゴシック" charset="0"/>
              </a:rPr>
              <a:t>Virgin Hotels</a:t>
            </a:r>
          </a:p>
          <a:p>
            <a:pPr lvl="2" fontAlgn="auto">
              <a:lnSpc>
                <a:spcPct val="90000"/>
              </a:lnSpc>
              <a:spcAft>
                <a:spcPts val="0"/>
              </a:spcAft>
              <a:buFont typeface="Arial"/>
              <a:buChar char="•"/>
              <a:defRPr/>
            </a:pPr>
            <a:r>
              <a:rPr lang="en-US" sz="2200" dirty="0">
                <a:ea typeface="ＭＳ Ｐゴシック" charset="0"/>
              </a:rPr>
              <a:t>Virgin Travel Group: Virgin America Airways, Virgin Holidays, Virgin Galactic</a:t>
            </a:r>
          </a:p>
          <a:p>
            <a:pPr marL="0" indent="0" fontAlgn="auto">
              <a:spcAft>
                <a:spcPts val="0"/>
              </a:spcAft>
              <a:buFont typeface="Arial"/>
              <a:buNone/>
              <a:defRPr/>
            </a:pPr>
            <a:endParaRPr lang="en-US" dirty="0"/>
          </a:p>
        </p:txBody>
      </p:sp>
      <p:sp>
        <p:nvSpPr>
          <p:cNvPr id="43012"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latin typeface="+mn-lt"/>
                <a:ea typeface="ＭＳ Ｐゴシック" charset="0"/>
                <a:cs typeface="ＭＳ Ｐゴシック" charset="0"/>
              </a:rPr>
              <a:t>World</a:t>
            </a:r>
            <a:r>
              <a:rPr lang="ja-JP" altLang="en-US" dirty="0">
                <a:latin typeface="+mn-lt"/>
                <a:cs typeface="ＭＳ Ｐゴシック" charset="0"/>
              </a:rPr>
              <a:t>’</a:t>
            </a:r>
            <a:r>
              <a:rPr lang="en-US" dirty="0">
                <a:latin typeface="+mn-lt"/>
                <a:ea typeface="ＭＳ Ｐゴシック" charset="0"/>
                <a:cs typeface="ＭＳ Ｐゴシック" charset="0"/>
              </a:rPr>
              <a:t>s Most Valuable </a:t>
            </a:r>
            <a:r>
              <a:rPr lang="en-US" dirty="0" smtClean="0">
                <a:latin typeface="+mn-lt"/>
                <a:ea typeface="ＭＳ Ｐゴシック" charset="0"/>
                <a:cs typeface="ＭＳ Ｐゴシック" charset="0"/>
              </a:rPr>
              <a:t>Brands, 2010</a:t>
            </a:r>
            <a:endParaRPr lang="en-US" dirty="0">
              <a:latin typeface="+mn-lt"/>
            </a:endParaRPr>
          </a:p>
        </p:txBody>
      </p:sp>
      <p:pic>
        <p:nvPicPr>
          <p:cNvPr id="45058" name="Content Placeholder 4" descr="Table 10-2.tiff"/>
          <p:cNvPicPr>
            <a:picLocks noGrp="1" noChangeAspect="1"/>
          </p:cNvPicPr>
          <p:nvPr>
            <p:ph sz="half" idx="1"/>
          </p:nvPr>
        </p:nvPicPr>
        <p:blipFill>
          <a:blip r:embed="rId3"/>
          <a:srcRect l="-574" r="-574"/>
          <a:stretch>
            <a:fillRect/>
          </a:stretch>
        </p:blipFill>
        <p:spPr>
          <a:xfrm>
            <a:off x="457200" y="1600200"/>
            <a:ext cx="8229600" cy="4525963"/>
          </a:xfrm>
        </p:spPr>
      </p:pic>
      <p:sp>
        <p:nvSpPr>
          <p:cNvPr id="45060"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Global Brand Development</a:t>
            </a:r>
            <a:endParaRPr lang="en-US" dirty="0">
              <a:latin typeface="+mn-lt"/>
            </a:endParaRPr>
          </a:p>
        </p:txBody>
      </p:sp>
      <p:sp>
        <p:nvSpPr>
          <p:cNvPr id="3" name="Content Placeholder 2"/>
          <p:cNvSpPr>
            <a:spLocks noGrp="1"/>
          </p:cNvSpPr>
          <p:nvPr>
            <p:ph sz="half" idx="1"/>
          </p:nvPr>
        </p:nvSpPr>
        <p:spPr>
          <a:xfrm>
            <a:off x="457200" y="1600200"/>
            <a:ext cx="8229600" cy="4525963"/>
          </a:xfrm>
        </p:spPr>
        <p:txBody>
          <a:bodyPr rtlCol="0">
            <a:normAutofit/>
          </a:bodyPr>
          <a:lstStyle/>
          <a:p>
            <a:pPr fontAlgn="auto">
              <a:spcAft>
                <a:spcPts val="0"/>
              </a:spcAft>
              <a:buFont typeface="Arial"/>
              <a:buChar char="•"/>
              <a:defRPr/>
            </a:pPr>
            <a:r>
              <a:rPr lang="en-US" sz="3200" dirty="0">
                <a:ea typeface="ＭＳ Ｐゴシック" charset="0"/>
                <a:cs typeface="ＭＳ Ｐゴシック" charset="0"/>
              </a:rPr>
              <a:t>Questions to ask when management seeks to build a global brand:</a:t>
            </a:r>
          </a:p>
          <a:p>
            <a:pPr lvl="1" fontAlgn="auto">
              <a:spcAft>
                <a:spcPts val="0"/>
              </a:spcAft>
              <a:buFont typeface="Arial"/>
              <a:buChar char="–"/>
              <a:defRPr/>
            </a:pPr>
            <a:r>
              <a:rPr lang="en-US" sz="2800" dirty="0">
                <a:ea typeface="ＭＳ Ｐゴシック" charset="0"/>
              </a:rPr>
              <a:t>Does this move fit the company and/or its markets?</a:t>
            </a:r>
          </a:p>
          <a:p>
            <a:pPr lvl="1" fontAlgn="auto">
              <a:spcAft>
                <a:spcPts val="0"/>
              </a:spcAft>
              <a:buFont typeface="Arial"/>
              <a:buChar char="–"/>
              <a:defRPr/>
            </a:pPr>
            <a:r>
              <a:rPr lang="en-US" sz="2800" dirty="0">
                <a:ea typeface="ＭＳ Ｐゴシック" charset="0"/>
              </a:rPr>
              <a:t>Will anticipated scale economies materialize?</a:t>
            </a:r>
          </a:p>
          <a:p>
            <a:pPr lvl="1" fontAlgn="auto">
              <a:spcAft>
                <a:spcPts val="0"/>
              </a:spcAft>
              <a:buFont typeface="Arial"/>
              <a:buChar char="–"/>
              <a:defRPr/>
            </a:pPr>
            <a:r>
              <a:rPr lang="en-US" sz="2800" dirty="0">
                <a:ea typeface="ＭＳ Ｐゴシック" charset="0"/>
              </a:rPr>
              <a:t>How difficult will it be to develop a global brand team?</a:t>
            </a:r>
          </a:p>
          <a:p>
            <a:pPr lvl="1" fontAlgn="auto">
              <a:spcAft>
                <a:spcPts val="0"/>
              </a:spcAft>
              <a:buFont typeface="Arial"/>
              <a:buChar char="–"/>
              <a:defRPr/>
            </a:pPr>
            <a:r>
              <a:rPr lang="en-US" sz="2800" dirty="0">
                <a:ea typeface="ＭＳ Ｐゴシック" charset="0"/>
              </a:rPr>
              <a:t>Can a single brand be imposed on all markets successfully?</a:t>
            </a:r>
          </a:p>
          <a:p>
            <a:pPr marL="0" indent="0" fontAlgn="auto">
              <a:spcAft>
                <a:spcPts val="0"/>
              </a:spcAft>
              <a:buFont typeface="Arial"/>
              <a:buNone/>
              <a:defRPr/>
            </a:pPr>
            <a:endParaRPr lang="en-US" dirty="0"/>
          </a:p>
        </p:txBody>
      </p:sp>
      <p:sp>
        <p:nvSpPr>
          <p:cNvPr id="47108"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Global Brand Development</a:t>
            </a:r>
            <a:endParaRPr lang="en-US" dirty="0">
              <a:latin typeface="+mn-lt"/>
            </a:endParaRPr>
          </a:p>
        </p:txBody>
      </p:sp>
      <p:sp>
        <p:nvSpPr>
          <p:cNvPr id="4" name="Content Placeholder 3"/>
          <p:cNvSpPr>
            <a:spLocks noGrp="1"/>
          </p:cNvSpPr>
          <p:nvPr>
            <p:ph sz="half" idx="2"/>
          </p:nvPr>
        </p:nvSpPr>
        <p:spPr>
          <a:xfrm>
            <a:off x="457200" y="1600200"/>
            <a:ext cx="8229600" cy="4525963"/>
          </a:xfrm>
        </p:spPr>
        <p:txBody>
          <a:bodyPr rtlCol="0">
            <a:normAutofit/>
          </a:bodyPr>
          <a:lstStyle/>
          <a:p>
            <a:pPr fontAlgn="auto">
              <a:spcAft>
                <a:spcPts val="0"/>
              </a:spcAft>
              <a:buFont typeface="Arial"/>
              <a:buChar char="•"/>
              <a:defRPr/>
            </a:pPr>
            <a:r>
              <a:rPr lang="en-US" sz="3200" dirty="0">
                <a:ea typeface="ＭＳ Ｐゴシック" charset="0"/>
                <a:cs typeface="ＭＳ Ｐゴシック" charset="0"/>
              </a:rPr>
              <a:t>Global Brand Leadership</a:t>
            </a:r>
          </a:p>
          <a:p>
            <a:pPr lvl="1" fontAlgn="auto">
              <a:spcAft>
                <a:spcPts val="0"/>
              </a:spcAft>
              <a:buFont typeface="Arial"/>
              <a:buChar char="–"/>
              <a:defRPr/>
            </a:pPr>
            <a:r>
              <a:rPr lang="en-US" sz="2800" dirty="0">
                <a:ea typeface="ＭＳ Ｐゴシック" charset="0"/>
              </a:rPr>
              <a:t>Using organizational structures, processes, and cultures to allocate brand-building resources globally, to create global synergies, and to develop a global brand strategy that coordinates and leverages country brand strategies</a:t>
            </a:r>
          </a:p>
          <a:p>
            <a:pPr marL="0" indent="0" fontAlgn="auto">
              <a:spcAft>
                <a:spcPts val="0"/>
              </a:spcAft>
              <a:buFont typeface="Arial"/>
              <a:buNone/>
              <a:defRPr/>
            </a:pPr>
            <a:endParaRPr lang="en-US" dirty="0"/>
          </a:p>
        </p:txBody>
      </p:sp>
      <p:sp>
        <p:nvSpPr>
          <p:cNvPr id="49156"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Global Brand Development</a:t>
            </a:r>
            <a:endParaRPr lang="en-US" dirty="0">
              <a:latin typeface="+mn-lt"/>
            </a:endParaRPr>
          </a:p>
        </p:txBody>
      </p:sp>
      <p:sp>
        <p:nvSpPr>
          <p:cNvPr id="4" name="Content Placeholder 3"/>
          <p:cNvSpPr>
            <a:spLocks noGrp="1"/>
          </p:cNvSpPr>
          <p:nvPr>
            <p:ph sz="half" idx="2"/>
          </p:nvPr>
        </p:nvSpPr>
        <p:spPr>
          <a:xfrm>
            <a:off x="457200" y="1600200"/>
            <a:ext cx="8229600" cy="4525963"/>
          </a:xfrm>
        </p:spPr>
        <p:txBody>
          <a:bodyPr rtlCol="0">
            <a:normAutofit/>
          </a:bodyPr>
          <a:lstStyle/>
          <a:p>
            <a:pPr marL="514350" indent="-514350" fontAlgn="auto">
              <a:lnSpc>
                <a:spcPct val="90000"/>
              </a:lnSpc>
              <a:spcAft>
                <a:spcPts val="0"/>
              </a:spcAft>
              <a:buFont typeface="+mj-lt"/>
              <a:buAutoNum type="arabicPeriod"/>
              <a:defRPr/>
            </a:pPr>
            <a:r>
              <a:rPr lang="en-US" sz="3200" dirty="0">
                <a:ea typeface="ＭＳ Ｐゴシック" charset="0"/>
                <a:cs typeface="ＭＳ Ｐゴシック" charset="0"/>
              </a:rPr>
              <a:t>Create a compelling value proposition</a:t>
            </a:r>
          </a:p>
          <a:p>
            <a:pPr marL="514350" indent="-514350" fontAlgn="auto">
              <a:lnSpc>
                <a:spcPct val="90000"/>
              </a:lnSpc>
              <a:spcAft>
                <a:spcPts val="0"/>
              </a:spcAft>
              <a:buFont typeface="+mj-lt"/>
              <a:buAutoNum type="arabicPeriod"/>
              <a:defRPr/>
            </a:pPr>
            <a:r>
              <a:rPr lang="en-US" sz="3200" dirty="0">
                <a:ea typeface="ＭＳ Ｐゴシック" charset="0"/>
                <a:cs typeface="ＭＳ Ｐゴシック" charset="0"/>
              </a:rPr>
              <a:t>Think about all elements of brand identity and select names, marks, and symbols that have the potential for globalization</a:t>
            </a:r>
          </a:p>
          <a:p>
            <a:pPr marL="514350" indent="-514350" fontAlgn="auto">
              <a:lnSpc>
                <a:spcPct val="90000"/>
              </a:lnSpc>
              <a:spcAft>
                <a:spcPts val="0"/>
              </a:spcAft>
              <a:buFont typeface="+mj-lt"/>
              <a:buAutoNum type="arabicPeriod"/>
              <a:defRPr/>
            </a:pPr>
            <a:r>
              <a:rPr lang="en-US" sz="3200" dirty="0">
                <a:ea typeface="ＭＳ Ｐゴシック" charset="0"/>
                <a:cs typeface="ＭＳ Ｐゴシック" charset="0"/>
              </a:rPr>
              <a:t>Research the alternatives of extending a national brand versus adopting a new brand identity globally</a:t>
            </a:r>
          </a:p>
          <a:p>
            <a:pPr marL="514350" indent="-514350" fontAlgn="auto">
              <a:lnSpc>
                <a:spcPct val="90000"/>
              </a:lnSpc>
              <a:spcAft>
                <a:spcPts val="0"/>
              </a:spcAft>
              <a:buFont typeface="+mj-lt"/>
              <a:buAutoNum type="arabicPeriod"/>
              <a:defRPr/>
            </a:pPr>
            <a:r>
              <a:rPr lang="en-US" sz="3200" dirty="0">
                <a:ea typeface="ＭＳ Ｐゴシック" charset="0"/>
                <a:cs typeface="ＭＳ Ｐゴシック" charset="0"/>
              </a:rPr>
              <a:t>Develop a company-wide communication system</a:t>
            </a:r>
          </a:p>
          <a:p>
            <a:pPr marL="0" indent="0" fontAlgn="auto">
              <a:spcAft>
                <a:spcPts val="0"/>
              </a:spcAft>
              <a:buFont typeface="Arial"/>
              <a:buNone/>
              <a:defRPr/>
            </a:pPr>
            <a:endParaRPr lang="en-US" dirty="0"/>
          </a:p>
        </p:txBody>
      </p:sp>
      <p:sp>
        <p:nvSpPr>
          <p:cNvPr id="51204"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latin typeface="+mn-lt"/>
              </a:rPr>
              <a:t>Learning Objectives</a:t>
            </a:r>
            <a:endParaRPr lang="en-US" dirty="0">
              <a:latin typeface="+mn-lt"/>
            </a:endParaRPr>
          </a:p>
        </p:txBody>
      </p:sp>
      <p:sp>
        <p:nvSpPr>
          <p:cNvPr id="19458" name="Content Placeholder 2"/>
          <p:cNvSpPr>
            <a:spLocks noGrp="1"/>
          </p:cNvSpPr>
          <p:nvPr>
            <p:ph sz="half" idx="1"/>
          </p:nvPr>
        </p:nvSpPr>
        <p:spPr>
          <a:xfrm>
            <a:off x="457200" y="1600200"/>
            <a:ext cx="8229600" cy="4525963"/>
          </a:xfrm>
        </p:spPr>
        <p:txBody>
          <a:bodyPr/>
          <a:lstStyle/>
          <a:p>
            <a:pPr marL="533400" indent="-533400">
              <a:lnSpc>
                <a:spcPct val="90000"/>
              </a:lnSpc>
            </a:pPr>
            <a:r>
              <a:rPr lang="en-US" smtClean="0">
                <a:ea typeface="ＭＳ Ｐゴシック" pitchFamily="34" charset="-128"/>
              </a:rPr>
              <a:t>Brand and product concepts</a:t>
            </a:r>
          </a:p>
          <a:p>
            <a:pPr marL="533400" indent="-533400">
              <a:lnSpc>
                <a:spcPct val="90000"/>
              </a:lnSpc>
            </a:pPr>
            <a:r>
              <a:rPr lang="en-US" smtClean="0">
                <a:ea typeface="ＭＳ Ｐゴシック" pitchFamily="34" charset="-128"/>
              </a:rPr>
              <a:t>Local, international, and global brands</a:t>
            </a:r>
          </a:p>
          <a:p>
            <a:pPr marL="533400" indent="-533400">
              <a:lnSpc>
                <a:spcPct val="90000"/>
              </a:lnSpc>
            </a:pPr>
            <a:r>
              <a:rPr lang="en-US" smtClean="0">
                <a:ea typeface="ＭＳ Ｐゴシック" pitchFamily="34" charset="-128"/>
              </a:rPr>
              <a:t>Product design issues</a:t>
            </a:r>
          </a:p>
          <a:p>
            <a:pPr marL="533400" indent="-533400">
              <a:lnSpc>
                <a:spcPct val="90000"/>
              </a:lnSpc>
            </a:pPr>
            <a:r>
              <a:rPr lang="en-US" smtClean="0">
                <a:ea typeface="ＭＳ Ｐゴシック" pitchFamily="34" charset="-128"/>
              </a:rPr>
              <a:t>Maslow’s needs hierarchy</a:t>
            </a:r>
          </a:p>
          <a:p>
            <a:pPr marL="533400" indent="-533400">
              <a:lnSpc>
                <a:spcPct val="90000"/>
              </a:lnSpc>
            </a:pPr>
            <a:r>
              <a:rPr lang="en-US" smtClean="0">
                <a:ea typeface="ＭＳ Ｐゴシック" pitchFamily="34" charset="-128"/>
              </a:rPr>
              <a:t>Country of Origin brand element</a:t>
            </a:r>
          </a:p>
          <a:p>
            <a:pPr marL="533400" indent="-533400">
              <a:lnSpc>
                <a:spcPct val="90000"/>
              </a:lnSpc>
            </a:pPr>
            <a:r>
              <a:rPr lang="en-US" smtClean="0">
                <a:ea typeface="ＭＳ Ｐゴシック" pitchFamily="34" charset="-128"/>
              </a:rPr>
              <a:t>Strategic alternatives</a:t>
            </a:r>
          </a:p>
          <a:p>
            <a:pPr marL="533400" indent="-533400">
              <a:lnSpc>
                <a:spcPct val="90000"/>
              </a:lnSpc>
            </a:pPr>
            <a:r>
              <a:rPr lang="en-US" smtClean="0">
                <a:ea typeface="ＭＳ Ｐゴシック" pitchFamily="34" charset="-128"/>
              </a:rPr>
              <a:t>New product continuum</a:t>
            </a:r>
          </a:p>
          <a:p>
            <a:pPr marL="533400" indent="-533400">
              <a:lnSpc>
                <a:spcPct val="90000"/>
              </a:lnSpc>
            </a:pPr>
            <a:r>
              <a:rPr lang="en-US" smtClean="0">
                <a:ea typeface="ＭＳ Ｐゴシック" pitchFamily="34" charset="-128"/>
              </a:rPr>
              <a:t>Types of innovation</a:t>
            </a:r>
          </a:p>
        </p:txBody>
      </p:sp>
      <p:sp>
        <p:nvSpPr>
          <p:cNvPr id="19460"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Global Brand Development</a:t>
            </a:r>
            <a:endParaRPr lang="en-US" dirty="0">
              <a:latin typeface="+mn-lt"/>
            </a:endParaRPr>
          </a:p>
        </p:txBody>
      </p:sp>
      <p:sp>
        <p:nvSpPr>
          <p:cNvPr id="53250" name="Content Placeholder 3"/>
          <p:cNvSpPr>
            <a:spLocks noGrp="1"/>
          </p:cNvSpPr>
          <p:nvPr>
            <p:ph sz="half" idx="2"/>
          </p:nvPr>
        </p:nvSpPr>
        <p:spPr>
          <a:xfrm>
            <a:off x="457200" y="1600200"/>
            <a:ext cx="8229600" cy="4525963"/>
          </a:xfrm>
        </p:spPr>
        <p:txBody>
          <a:bodyPr/>
          <a:lstStyle/>
          <a:p>
            <a:pPr marL="0" indent="0">
              <a:buFont typeface="Arial" charset="0"/>
              <a:buNone/>
            </a:pPr>
            <a:r>
              <a:rPr lang="en-US" sz="3200" smtClean="0">
                <a:ea typeface="ＭＳ Ｐゴシック" pitchFamily="34" charset="-128"/>
              </a:rPr>
              <a:t>5.  Develop a consistent planning process</a:t>
            </a:r>
          </a:p>
          <a:p>
            <a:pPr marL="0" indent="0">
              <a:buFont typeface="Arial" charset="0"/>
              <a:buNone/>
            </a:pPr>
            <a:r>
              <a:rPr lang="en-US" sz="3200" smtClean="0">
                <a:ea typeface="ＭＳ Ｐゴシック" pitchFamily="34" charset="-128"/>
              </a:rPr>
              <a:t>	 Assign specific responsibility for 				 	 managing branding issues </a:t>
            </a:r>
          </a:p>
          <a:p>
            <a:pPr marL="0" indent="0">
              <a:buFont typeface="Arial" charset="0"/>
              <a:buNone/>
            </a:pPr>
            <a:r>
              <a:rPr lang="en-US" sz="3200" smtClean="0">
                <a:ea typeface="ＭＳ Ｐゴシック" pitchFamily="34" charset="-128"/>
              </a:rPr>
              <a:t>6.  Execute brand-building strategies</a:t>
            </a:r>
          </a:p>
          <a:p>
            <a:pPr marL="0" indent="0">
              <a:buFont typeface="Arial" charset="0"/>
              <a:buNone/>
            </a:pPr>
            <a:r>
              <a:rPr lang="en-US" sz="3200" smtClean="0">
                <a:ea typeface="ＭＳ Ｐゴシック" pitchFamily="34" charset="-128"/>
              </a:rPr>
              <a:t>	 Harmonize, unravel confusion, and 			 eliminate complexity</a:t>
            </a:r>
          </a:p>
          <a:p>
            <a:pPr marL="0" indent="0">
              <a:buFont typeface="Arial" charset="0"/>
              <a:buNone/>
            </a:pPr>
            <a:endParaRPr lang="en-US" smtClean="0"/>
          </a:p>
        </p:txBody>
      </p:sp>
      <p:sp>
        <p:nvSpPr>
          <p:cNvPr id="53252"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latin typeface="+mn-lt"/>
                <a:ea typeface="ＭＳ Ｐゴシック" charset="0"/>
                <a:cs typeface="ＭＳ Ｐゴシック" charset="0"/>
              </a:rPr>
              <a:t>Local versus Global Products and Brands: A Needs-Based Approach</a:t>
            </a:r>
            <a:endParaRPr lang="en-US" dirty="0">
              <a:latin typeface="+mn-lt"/>
            </a:endParaRPr>
          </a:p>
        </p:txBody>
      </p:sp>
      <p:pic>
        <p:nvPicPr>
          <p:cNvPr id="55298" name="Content Placeholder 6" descr="Figure 10-1.tiff"/>
          <p:cNvPicPr>
            <a:picLocks noGrp="1" noChangeAspect="1"/>
          </p:cNvPicPr>
          <p:nvPr>
            <p:ph sz="half" idx="1"/>
          </p:nvPr>
        </p:nvPicPr>
        <p:blipFill>
          <a:blip r:embed="rId3"/>
          <a:srcRect l="-8258" r="-8258"/>
          <a:stretch>
            <a:fillRect/>
          </a:stretch>
        </p:blipFill>
        <p:spPr>
          <a:xfrm>
            <a:off x="457200" y="1600200"/>
            <a:ext cx="8229600" cy="4525963"/>
          </a:xfrm>
        </p:spPr>
      </p:pic>
      <p:sp>
        <p:nvSpPr>
          <p:cNvPr id="55299" name="Text Box 9"/>
          <p:cNvSpPr txBox="1">
            <a:spLocks noChangeArrowheads="1"/>
          </p:cNvSpPr>
          <p:nvPr/>
        </p:nvSpPr>
        <p:spPr bwMode="auto">
          <a:xfrm>
            <a:off x="2895600" y="6172200"/>
            <a:ext cx="3886200" cy="366713"/>
          </a:xfrm>
          <a:prstGeom prst="rect">
            <a:avLst/>
          </a:prstGeom>
          <a:noFill/>
          <a:ln w="9525">
            <a:noFill/>
            <a:miter lim="800000"/>
            <a:headEnd/>
            <a:tailEnd/>
          </a:ln>
        </p:spPr>
        <p:txBody>
          <a:bodyPr>
            <a:spAutoFit/>
          </a:bodyPr>
          <a:lstStyle/>
          <a:p>
            <a:pPr algn="ctr" eaLnBrk="0" hangingPunct="0">
              <a:spcBef>
                <a:spcPct val="50000"/>
              </a:spcBef>
            </a:pPr>
            <a:r>
              <a:rPr lang="en-US">
                <a:solidFill>
                  <a:srgbClr val="CC6600"/>
                </a:solidFill>
                <a:latin typeface="Tahoma" pitchFamily="34" charset="0"/>
                <a:ea typeface="ＭＳ Ｐゴシック" pitchFamily="34" charset="-128"/>
              </a:rPr>
              <a:t>Maslow</a:t>
            </a:r>
            <a:r>
              <a:rPr lang="ja-JP" altLang="en-US">
                <a:solidFill>
                  <a:srgbClr val="CC6600"/>
                </a:solidFill>
                <a:latin typeface="Tahoma" pitchFamily="34" charset="0"/>
              </a:rPr>
              <a:t>’</a:t>
            </a:r>
            <a:r>
              <a:rPr lang="en-US">
                <a:solidFill>
                  <a:srgbClr val="CC6600"/>
                </a:solidFill>
                <a:latin typeface="Tahoma" pitchFamily="34" charset="0"/>
                <a:ea typeface="ＭＳ Ｐゴシック" pitchFamily="34" charset="-128"/>
              </a:rPr>
              <a:t>s Hierarchy of Needs</a:t>
            </a:r>
          </a:p>
        </p:txBody>
      </p:sp>
      <p:sp>
        <p:nvSpPr>
          <p:cNvPr id="55301"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Asian Hierarchy of Needs</a:t>
            </a:r>
            <a:endParaRPr lang="en-US" dirty="0">
              <a:latin typeface="+mn-lt"/>
            </a:endParaRPr>
          </a:p>
        </p:txBody>
      </p:sp>
      <p:pic>
        <p:nvPicPr>
          <p:cNvPr id="57346" name="Content Placeholder 4" descr="Figure 10-2.tiff"/>
          <p:cNvPicPr>
            <a:picLocks noGrp="1" noChangeAspect="1"/>
          </p:cNvPicPr>
          <p:nvPr>
            <p:ph sz="half" idx="1"/>
          </p:nvPr>
        </p:nvPicPr>
        <p:blipFill>
          <a:blip r:embed="rId2"/>
          <a:srcRect l="-9866" r="-9866"/>
          <a:stretch>
            <a:fillRect/>
          </a:stretch>
        </p:blipFill>
        <p:spPr>
          <a:xfrm>
            <a:off x="457200" y="1600200"/>
            <a:ext cx="8229600" cy="4525963"/>
          </a:xfrm>
        </p:spPr>
      </p:pic>
      <p:sp>
        <p:nvSpPr>
          <p:cNvPr id="57348"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latin typeface="+mn-lt"/>
                <a:ea typeface="ＭＳ Ｐゴシック" charset="0"/>
                <a:cs typeface="ＭＳ Ｐゴシック" charset="0"/>
              </a:rPr>
              <a:t>Country of Origin as </a:t>
            </a:r>
            <a:br>
              <a:rPr lang="en-US" dirty="0">
                <a:latin typeface="+mn-lt"/>
                <a:ea typeface="ＭＳ Ｐゴシック" charset="0"/>
                <a:cs typeface="ＭＳ Ｐゴシック" charset="0"/>
              </a:rPr>
            </a:br>
            <a:r>
              <a:rPr lang="en-US" dirty="0">
                <a:latin typeface="+mn-lt"/>
                <a:ea typeface="ＭＳ Ｐゴシック" charset="0"/>
                <a:cs typeface="ＭＳ Ｐゴシック" charset="0"/>
              </a:rPr>
              <a:t>Brand Element </a:t>
            </a:r>
            <a:endParaRPr lang="en-US" dirty="0">
              <a:latin typeface="+mn-lt"/>
            </a:endParaRPr>
          </a:p>
        </p:txBody>
      </p:sp>
      <p:sp>
        <p:nvSpPr>
          <p:cNvPr id="3" name="Content Placeholder 2"/>
          <p:cNvSpPr>
            <a:spLocks noGrp="1"/>
          </p:cNvSpPr>
          <p:nvPr>
            <p:ph sz="half" idx="1"/>
          </p:nvPr>
        </p:nvSpPr>
        <p:spPr>
          <a:xfrm>
            <a:off x="457200" y="1600200"/>
            <a:ext cx="8229600" cy="3987800"/>
          </a:xfrm>
        </p:spPr>
        <p:txBody>
          <a:bodyPr rtlCol="0">
            <a:normAutofit/>
          </a:bodyPr>
          <a:lstStyle/>
          <a:p>
            <a:pPr fontAlgn="auto">
              <a:spcAft>
                <a:spcPts val="0"/>
              </a:spcAft>
              <a:buFont typeface="Arial"/>
              <a:buChar char="•"/>
              <a:defRPr/>
            </a:pPr>
            <a:r>
              <a:rPr lang="en-US" sz="3200" dirty="0">
                <a:ea typeface="ＭＳ Ｐゴシック" charset="0"/>
                <a:cs typeface="ＭＳ Ｐゴシック" charset="0"/>
              </a:rPr>
              <a:t>Perceptions about and attitudes toward particular countries often extend to products and brands known to originate in those countries</a:t>
            </a:r>
          </a:p>
          <a:p>
            <a:pPr lvl="1" fontAlgn="auto">
              <a:spcAft>
                <a:spcPts val="0"/>
              </a:spcAft>
              <a:buFont typeface="Arial"/>
              <a:buChar char="–"/>
              <a:defRPr/>
            </a:pPr>
            <a:r>
              <a:rPr lang="en-US" sz="2600" dirty="0">
                <a:ea typeface="ＭＳ Ｐゴシック" charset="0"/>
              </a:rPr>
              <a:t>Japan</a:t>
            </a:r>
          </a:p>
          <a:p>
            <a:pPr lvl="1" fontAlgn="auto">
              <a:spcAft>
                <a:spcPts val="0"/>
              </a:spcAft>
              <a:buFont typeface="Arial"/>
              <a:buChar char="–"/>
              <a:defRPr/>
            </a:pPr>
            <a:r>
              <a:rPr lang="en-US" sz="2600" dirty="0">
                <a:ea typeface="ＭＳ Ｐゴシック" charset="0"/>
              </a:rPr>
              <a:t>Germany</a:t>
            </a:r>
          </a:p>
          <a:p>
            <a:pPr lvl="1" fontAlgn="auto">
              <a:spcAft>
                <a:spcPts val="0"/>
              </a:spcAft>
              <a:buFont typeface="Arial"/>
              <a:buChar char="–"/>
              <a:defRPr/>
            </a:pPr>
            <a:r>
              <a:rPr lang="en-US" sz="2600" dirty="0">
                <a:ea typeface="ＭＳ Ｐゴシック" charset="0"/>
              </a:rPr>
              <a:t>France</a:t>
            </a:r>
          </a:p>
          <a:p>
            <a:pPr lvl="1" fontAlgn="auto">
              <a:spcAft>
                <a:spcPts val="0"/>
              </a:spcAft>
              <a:buFont typeface="Arial"/>
              <a:buChar char="–"/>
              <a:defRPr/>
            </a:pPr>
            <a:r>
              <a:rPr lang="en-US" sz="2600" dirty="0">
                <a:ea typeface="ＭＳ Ｐゴシック" charset="0"/>
              </a:rPr>
              <a:t>Italy</a:t>
            </a:r>
          </a:p>
          <a:p>
            <a:pPr marL="0" indent="0" fontAlgn="auto">
              <a:spcAft>
                <a:spcPts val="0"/>
              </a:spcAft>
              <a:buFont typeface="Arial"/>
              <a:buNone/>
              <a:defRPr/>
            </a:pPr>
            <a:endParaRPr lang="en-US" dirty="0"/>
          </a:p>
        </p:txBody>
      </p:sp>
      <p:sp>
        <p:nvSpPr>
          <p:cNvPr id="58372"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Packaging</a:t>
            </a:r>
            <a:endParaRPr lang="en-US" dirty="0">
              <a:latin typeface="+mn-lt"/>
            </a:endParaRPr>
          </a:p>
        </p:txBody>
      </p:sp>
      <p:sp>
        <p:nvSpPr>
          <p:cNvPr id="3" name="Content Placeholder 2"/>
          <p:cNvSpPr>
            <a:spLocks noGrp="1"/>
          </p:cNvSpPr>
          <p:nvPr>
            <p:ph sz="half" idx="1"/>
          </p:nvPr>
        </p:nvSpPr>
        <p:spPr>
          <a:xfrm>
            <a:off x="457200" y="1600200"/>
            <a:ext cx="8229600" cy="4525963"/>
          </a:xfrm>
        </p:spPr>
        <p:txBody>
          <a:bodyPr rtlCol="0">
            <a:normAutofit/>
          </a:bodyPr>
          <a:lstStyle/>
          <a:p>
            <a:pPr fontAlgn="auto">
              <a:spcAft>
                <a:spcPts val="0"/>
              </a:spcAft>
              <a:buFont typeface="Arial"/>
              <a:buChar char="•"/>
              <a:defRPr/>
            </a:pPr>
            <a:r>
              <a:rPr lang="en-US" sz="3000" dirty="0">
                <a:ea typeface="ＭＳ Ｐゴシック" charset="0"/>
                <a:cs typeface="ＭＳ Ｐゴシック" charset="0"/>
              </a:rPr>
              <a:t>Consumer Packaged Goods refers to products whose packaging is designed to protect or contain the product during shipping, at retail, or point of use</a:t>
            </a:r>
          </a:p>
          <a:p>
            <a:pPr fontAlgn="auto">
              <a:spcAft>
                <a:spcPts val="0"/>
              </a:spcAft>
              <a:buFont typeface="Arial"/>
              <a:buChar char="•"/>
              <a:defRPr/>
            </a:pPr>
            <a:r>
              <a:rPr lang="en-US" sz="3000" dirty="0">
                <a:ea typeface="ＭＳ Ｐゴシック" charset="0"/>
                <a:cs typeface="ＭＳ Ｐゴシック" charset="0"/>
              </a:rPr>
              <a:t>Eco-Packaging is key because package designers must address environmental issues</a:t>
            </a:r>
          </a:p>
          <a:p>
            <a:pPr fontAlgn="auto">
              <a:spcAft>
                <a:spcPts val="0"/>
              </a:spcAft>
              <a:buFont typeface="Arial"/>
              <a:buChar char="•"/>
              <a:defRPr/>
            </a:pPr>
            <a:r>
              <a:rPr lang="en-US" sz="3000" dirty="0">
                <a:ea typeface="ＭＳ Ｐゴシック" charset="0"/>
                <a:cs typeface="ＭＳ Ｐゴシック" charset="0"/>
              </a:rPr>
              <a:t>Offers communication cues that provide consumers with a basis for making a purchase decision</a:t>
            </a:r>
          </a:p>
          <a:p>
            <a:pPr marL="0" indent="0" fontAlgn="auto">
              <a:spcAft>
                <a:spcPts val="0"/>
              </a:spcAft>
              <a:buFont typeface="Arial"/>
              <a:buNone/>
              <a:defRPr/>
            </a:pPr>
            <a:endParaRPr lang="en-US" dirty="0"/>
          </a:p>
        </p:txBody>
      </p:sp>
      <p:sp>
        <p:nvSpPr>
          <p:cNvPr id="60420"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Labeling</a:t>
            </a:r>
            <a:endParaRPr lang="en-US" dirty="0">
              <a:latin typeface="+mn-lt"/>
            </a:endParaRPr>
          </a:p>
        </p:txBody>
      </p:sp>
      <p:sp>
        <p:nvSpPr>
          <p:cNvPr id="3" name="Content Placeholder 2"/>
          <p:cNvSpPr>
            <a:spLocks noGrp="1"/>
          </p:cNvSpPr>
          <p:nvPr>
            <p:ph sz="half" idx="1"/>
          </p:nvPr>
        </p:nvSpPr>
        <p:spPr>
          <a:xfrm>
            <a:off x="457200" y="1600200"/>
            <a:ext cx="8229600" cy="4525963"/>
          </a:xfrm>
        </p:spPr>
        <p:txBody>
          <a:bodyPr rtlCol="0">
            <a:normAutofit/>
          </a:bodyPr>
          <a:lstStyle/>
          <a:p>
            <a:pPr fontAlgn="auto">
              <a:lnSpc>
                <a:spcPct val="90000"/>
              </a:lnSpc>
              <a:spcAft>
                <a:spcPts val="0"/>
              </a:spcAft>
              <a:buFont typeface="Arial"/>
              <a:buChar char="•"/>
              <a:defRPr/>
            </a:pPr>
            <a:r>
              <a:rPr lang="en-US" dirty="0">
                <a:ea typeface="ＭＳ Ｐゴシック" charset="0"/>
                <a:cs typeface="ＭＳ Ｐゴシック" charset="0"/>
              </a:rPr>
              <a:t>Provides consumers with various types of information</a:t>
            </a:r>
          </a:p>
          <a:p>
            <a:pPr fontAlgn="auto">
              <a:lnSpc>
                <a:spcPct val="90000"/>
              </a:lnSpc>
              <a:spcAft>
                <a:spcPts val="0"/>
              </a:spcAft>
              <a:buFont typeface="Arial"/>
              <a:buChar char="•"/>
              <a:defRPr/>
            </a:pPr>
            <a:r>
              <a:rPr lang="en-US" dirty="0">
                <a:ea typeface="ＭＳ Ｐゴシック" charset="0"/>
                <a:cs typeface="ＭＳ Ｐゴシック" charset="0"/>
              </a:rPr>
              <a:t>Regulations differ by country regarding various products</a:t>
            </a:r>
          </a:p>
          <a:p>
            <a:pPr lvl="1" fontAlgn="auto">
              <a:lnSpc>
                <a:spcPct val="90000"/>
              </a:lnSpc>
              <a:spcAft>
                <a:spcPts val="0"/>
              </a:spcAft>
              <a:buFont typeface="Arial"/>
              <a:buChar char="–"/>
              <a:defRPr/>
            </a:pPr>
            <a:r>
              <a:rPr lang="en-US" dirty="0">
                <a:ea typeface="ＭＳ Ｐゴシック" charset="0"/>
              </a:rPr>
              <a:t>Health warnings on tobacco products</a:t>
            </a:r>
          </a:p>
          <a:p>
            <a:pPr lvl="1" fontAlgn="auto">
              <a:lnSpc>
                <a:spcPct val="90000"/>
              </a:lnSpc>
              <a:spcAft>
                <a:spcPts val="0"/>
              </a:spcAft>
              <a:buFont typeface="Arial"/>
              <a:buChar char="–"/>
              <a:defRPr/>
            </a:pPr>
            <a:r>
              <a:rPr lang="en-US" dirty="0">
                <a:ea typeface="ＭＳ Ｐゴシック" charset="0"/>
              </a:rPr>
              <a:t>American Automobile Labeling Act clarifies the country of origin, and final assembly point</a:t>
            </a:r>
          </a:p>
          <a:p>
            <a:pPr lvl="1" fontAlgn="auto">
              <a:lnSpc>
                <a:spcPct val="90000"/>
              </a:lnSpc>
              <a:spcAft>
                <a:spcPts val="0"/>
              </a:spcAft>
              <a:buFont typeface="Arial"/>
              <a:buChar char="–"/>
              <a:defRPr/>
            </a:pPr>
            <a:r>
              <a:rPr lang="en-US" dirty="0">
                <a:ea typeface="ＭＳ Ｐゴシック" charset="0"/>
              </a:rPr>
              <a:t>European Union requires labels on all food products that include ingredients from genetically modified crops</a:t>
            </a:r>
          </a:p>
          <a:p>
            <a:pPr marL="0" indent="0" fontAlgn="auto">
              <a:spcAft>
                <a:spcPts val="0"/>
              </a:spcAft>
              <a:buFont typeface="Arial"/>
              <a:buNone/>
              <a:defRPr/>
            </a:pPr>
            <a:endParaRPr lang="en-US" dirty="0"/>
          </a:p>
        </p:txBody>
      </p:sp>
      <p:sp>
        <p:nvSpPr>
          <p:cNvPr id="62468"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Aesthetics</a:t>
            </a:r>
            <a:endParaRPr lang="en-US" dirty="0">
              <a:latin typeface="+mn-lt"/>
            </a:endParaRPr>
          </a:p>
        </p:txBody>
      </p:sp>
      <p:sp>
        <p:nvSpPr>
          <p:cNvPr id="4" name="Content Placeholder 3"/>
          <p:cNvSpPr>
            <a:spLocks noGrp="1"/>
          </p:cNvSpPr>
          <p:nvPr>
            <p:ph sz="half" idx="2"/>
          </p:nvPr>
        </p:nvSpPr>
        <p:spPr>
          <a:xfrm>
            <a:off x="457200" y="1600200"/>
            <a:ext cx="8229600" cy="4525963"/>
          </a:xfrm>
        </p:spPr>
        <p:txBody>
          <a:bodyPr rtlCol="0">
            <a:normAutofit/>
          </a:bodyPr>
          <a:lstStyle/>
          <a:p>
            <a:pPr fontAlgn="auto">
              <a:spcAft>
                <a:spcPts val="0"/>
              </a:spcAft>
              <a:buFont typeface="Arial"/>
              <a:buChar char="•"/>
              <a:defRPr/>
            </a:pPr>
            <a:r>
              <a:rPr lang="en-US" dirty="0">
                <a:ea typeface="ＭＳ Ｐゴシック" charset="0"/>
                <a:cs typeface="ＭＳ Ｐゴシック" charset="0"/>
              </a:rPr>
              <a:t>Global marketers must understand the importance of visual aesthetics</a:t>
            </a:r>
          </a:p>
          <a:p>
            <a:pPr fontAlgn="auto">
              <a:spcAft>
                <a:spcPts val="0"/>
              </a:spcAft>
              <a:buFont typeface="Arial"/>
              <a:buChar char="•"/>
              <a:defRPr/>
            </a:pPr>
            <a:r>
              <a:rPr lang="en-US" dirty="0">
                <a:ea typeface="ＭＳ Ｐゴシック" charset="0"/>
                <a:cs typeface="ＭＳ Ｐゴシック" charset="0"/>
              </a:rPr>
              <a:t>Aesthetic styles (degree of complexity found on a label) differ around the world</a:t>
            </a:r>
          </a:p>
          <a:p>
            <a:pPr marL="0" indent="0" fontAlgn="auto">
              <a:spcAft>
                <a:spcPts val="0"/>
              </a:spcAft>
              <a:buFont typeface="Arial"/>
              <a:buNone/>
              <a:defRPr/>
            </a:pPr>
            <a:endParaRPr lang="en-US" dirty="0"/>
          </a:p>
        </p:txBody>
      </p:sp>
      <p:sp>
        <p:nvSpPr>
          <p:cNvPr id="64516"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Product Warranties</a:t>
            </a:r>
            <a:endParaRPr lang="en-US" dirty="0">
              <a:latin typeface="+mn-lt"/>
            </a:endParaRPr>
          </a:p>
        </p:txBody>
      </p:sp>
      <p:sp>
        <p:nvSpPr>
          <p:cNvPr id="3" name="Content Placeholder 2"/>
          <p:cNvSpPr>
            <a:spLocks noGrp="1"/>
          </p:cNvSpPr>
          <p:nvPr>
            <p:ph sz="half" idx="1"/>
          </p:nvPr>
        </p:nvSpPr>
        <p:spPr>
          <a:xfrm>
            <a:off x="457200" y="1600200"/>
            <a:ext cx="8229600" cy="3208338"/>
          </a:xfrm>
        </p:spPr>
        <p:txBody>
          <a:bodyPr rtlCol="0">
            <a:normAutofit/>
          </a:bodyPr>
          <a:lstStyle/>
          <a:p>
            <a:pPr fontAlgn="auto">
              <a:spcAft>
                <a:spcPts val="0"/>
              </a:spcAft>
              <a:buFont typeface="Arial"/>
              <a:buChar char="•"/>
              <a:defRPr/>
            </a:pPr>
            <a:r>
              <a:rPr lang="en-US" sz="3200" dirty="0">
                <a:ea typeface="ＭＳ Ｐゴシック" charset="0"/>
                <a:cs typeface="ＭＳ Ｐゴシック" charset="0"/>
              </a:rPr>
              <a:t>Express Warranty is a written guarantee that assures the buyer is getting what they paid for or provides a remedy in case of a product failure</a:t>
            </a:r>
          </a:p>
          <a:p>
            <a:pPr fontAlgn="auto">
              <a:spcAft>
                <a:spcPts val="0"/>
              </a:spcAft>
              <a:buFont typeface="Arial"/>
              <a:buChar char="•"/>
              <a:defRPr/>
            </a:pPr>
            <a:r>
              <a:rPr lang="en-US" sz="3200" dirty="0">
                <a:ea typeface="ＭＳ Ｐゴシック" charset="0"/>
                <a:cs typeface="ＭＳ Ｐゴシック" charset="0"/>
              </a:rPr>
              <a:t>Warranties can be used as a competitive tool</a:t>
            </a:r>
          </a:p>
          <a:p>
            <a:pPr marL="0" indent="0" fontAlgn="auto">
              <a:spcAft>
                <a:spcPts val="0"/>
              </a:spcAft>
              <a:buFont typeface="Arial"/>
              <a:buNone/>
              <a:defRPr/>
            </a:pPr>
            <a:endParaRPr lang="en-US" dirty="0"/>
          </a:p>
        </p:txBody>
      </p:sp>
      <p:sp>
        <p:nvSpPr>
          <p:cNvPr id="65540"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latin typeface="+mn-lt"/>
                <a:ea typeface="ＭＳ Ｐゴシック" charset="0"/>
                <a:cs typeface="ＭＳ Ｐゴシック" charset="0"/>
              </a:rPr>
              <a:t>Extend, Adapt, Create: Strategic Alternatives in Global Marketing</a:t>
            </a:r>
            <a:endParaRPr lang="en-US" dirty="0">
              <a:latin typeface="+mn-lt"/>
            </a:endParaRPr>
          </a:p>
        </p:txBody>
      </p:sp>
      <p:sp>
        <p:nvSpPr>
          <p:cNvPr id="3" name="Content Placeholder 2"/>
          <p:cNvSpPr>
            <a:spLocks noGrp="1"/>
          </p:cNvSpPr>
          <p:nvPr>
            <p:ph sz="half" idx="1"/>
          </p:nvPr>
        </p:nvSpPr>
        <p:spPr>
          <a:xfrm>
            <a:off x="457200" y="1600200"/>
            <a:ext cx="8229600" cy="4525963"/>
          </a:xfrm>
        </p:spPr>
        <p:txBody>
          <a:bodyPr rtlCol="0">
            <a:normAutofit/>
          </a:bodyPr>
          <a:lstStyle/>
          <a:p>
            <a:pPr fontAlgn="auto">
              <a:spcAft>
                <a:spcPts val="0"/>
              </a:spcAft>
              <a:buFont typeface="Arial"/>
              <a:buChar char="•"/>
              <a:defRPr/>
            </a:pPr>
            <a:r>
              <a:rPr lang="en-US" sz="3200" dirty="0">
                <a:ea typeface="ＭＳ Ｐゴシック" charset="0"/>
                <a:cs typeface="ＭＳ Ｐゴシック" charset="0"/>
              </a:rPr>
              <a:t>Extension – offering product virtually unchanged in markets outside of home country</a:t>
            </a:r>
          </a:p>
          <a:p>
            <a:pPr fontAlgn="auto">
              <a:spcAft>
                <a:spcPts val="0"/>
              </a:spcAft>
              <a:buFont typeface="Arial"/>
              <a:buChar char="•"/>
              <a:defRPr/>
            </a:pPr>
            <a:r>
              <a:rPr lang="en-US" sz="3200" dirty="0">
                <a:ea typeface="ＭＳ Ｐゴシック" charset="0"/>
                <a:cs typeface="ＭＳ Ｐゴシック" charset="0"/>
              </a:rPr>
              <a:t>Adaptation – changing elements of design, function, and packaging according to needs of different country markets</a:t>
            </a:r>
          </a:p>
          <a:p>
            <a:pPr fontAlgn="auto">
              <a:spcAft>
                <a:spcPts val="0"/>
              </a:spcAft>
              <a:buFont typeface="Arial"/>
              <a:buChar char="•"/>
              <a:defRPr/>
            </a:pPr>
            <a:r>
              <a:rPr lang="en-US" sz="3200" dirty="0">
                <a:ea typeface="ＭＳ Ｐゴシック" charset="0"/>
                <a:cs typeface="ＭＳ Ｐゴシック" charset="0"/>
              </a:rPr>
              <a:t>Creation – developing new products for the world market</a:t>
            </a:r>
          </a:p>
          <a:p>
            <a:pPr marL="0" indent="0" fontAlgn="auto">
              <a:spcAft>
                <a:spcPts val="0"/>
              </a:spcAft>
              <a:buFont typeface="Arial"/>
              <a:buNone/>
              <a:defRPr/>
            </a:pPr>
            <a:endParaRPr lang="en-US" dirty="0"/>
          </a:p>
        </p:txBody>
      </p:sp>
      <p:sp>
        <p:nvSpPr>
          <p:cNvPr id="67588"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latin typeface="+mn-lt"/>
                <a:ea typeface="ＭＳ Ｐゴシック" charset="0"/>
                <a:cs typeface="ＭＳ Ｐゴシック" charset="0"/>
              </a:rPr>
              <a:t>Global Product Planning: </a:t>
            </a:r>
            <a:br>
              <a:rPr lang="en-US" dirty="0">
                <a:latin typeface="+mn-lt"/>
                <a:ea typeface="ＭＳ Ｐゴシック" charset="0"/>
                <a:cs typeface="ＭＳ Ｐゴシック" charset="0"/>
              </a:rPr>
            </a:br>
            <a:r>
              <a:rPr lang="en-US" dirty="0">
                <a:latin typeface="+mn-lt"/>
                <a:ea typeface="ＭＳ Ｐゴシック" charset="0"/>
                <a:cs typeface="ＭＳ Ｐゴシック" charset="0"/>
              </a:rPr>
              <a:t>Strategic Alternatives</a:t>
            </a:r>
            <a:endParaRPr lang="en-US" dirty="0">
              <a:latin typeface="+mn-lt"/>
            </a:endParaRPr>
          </a:p>
        </p:txBody>
      </p:sp>
      <p:pic>
        <p:nvPicPr>
          <p:cNvPr id="69634" name="Content Placeholder 4" descr="Figure 10-3.tiff"/>
          <p:cNvPicPr>
            <a:picLocks noGrp="1" noChangeAspect="1"/>
          </p:cNvPicPr>
          <p:nvPr>
            <p:ph sz="half" idx="2"/>
          </p:nvPr>
        </p:nvPicPr>
        <p:blipFill>
          <a:blip r:embed="rId3"/>
          <a:srcRect t="1482" b="1482"/>
          <a:stretch>
            <a:fillRect/>
          </a:stretch>
        </p:blipFill>
        <p:spPr>
          <a:xfrm>
            <a:off x="457200" y="1600200"/>
            <a:ext cx="8229600" cy="4525963"/>
          </a:xfrm>
        </p:spPr>
      </p:pic>
      <p:sp>
        <p:nvSpPr>
          <p:cNvPr id="69636"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Basic Product Concepts</a:t>
            </a:r>
            <a:endParaRPr lang="en-US" dirty="0">
              <a:latin typeface="+mn-lt"/>
            </a:endParaRPr>
          </a:p>
        </p:txBody>
      </p:sp>
      <p:sp>
        <p:nvSpPr>
          <p:cNvPr id="21506" name="Content Placeholder 3"/>
          <p:cNvSpPr>
            <a:spLocks noGrp="1"/>
          </p:cNvSpPr>
          <p:nvPr>
            <p:ph sz="half" idx="2"/>
          </p:nvPr>
        </p:nvSpPr>
        <p:spPr>
          <a:xfrm>
            <a:off x="457200" y="1600200"/>
            <a:ext cx="8229600" cy="3260725"/>
          </a:xfrm>
        </p:spPr>
        <p:txBody>
          <a:bodyPr/>
          <a:lstStyle/>
          <a:p>
            <a:r>
              <a:rPr lang="en-US" smtClean="0">
                <a:ea typeface="ＭＳ Ｐゴシック" pitchFamily="34" charset="-128"/>
              </a:rPr>
              <a:t>A product is a good, service, or idea</a:t>
            </a:r>
          </a:p>
          <a:p>
            <a:pPr lvl="1"/>
            <a:r>
              <a:rPr lang="en-US" i="1" smtClean="0">
                <a:ea typeface="ＭＳ Ｐゴシック" pitchFamily="34" charset="-128"/>
              </a:rPr>
              <a:t>Tangible Attributes</a:t>
            </a:r>
          </a:p>
          <a:p>
            <a:pPr lvl="1"/>
            <a:r>
              <a:rPr lang="en-US" i="1" smtClean="0">
                <a:ea typeface="ＭＳ Ｐゴシック" pitchFamily="34" charset="-128"/>
              </a:rPr>
              <a:t>Intangible Attributes</a:t>
            </a:r>
          </a:p>
          <a:p>
            <a:r>
              <a:rPr lang="en-US" smtClean="0">
                <a:solidFill>
                  <a:srgbClr val="000000"/>
                </a:solidFill>
                <a:ea typeface="ＭＳ Ｐゴシック" pitchFamily="34" charset="-128"/>
              </a:rPr>
              <a:t>Product classification</a:t>
            </a:r>
          </a:p>
          <a:p>
            <a:pPr lvl="1"/>
            <a:r>
              <a:rPr lang="en-US" i="1" smtClean="0">
                <a:ea typeface="ＭＳ Ｐゴシック" pitchFamily="34" charset="-128"/>
              </a:rPr>
              <a:t>Consumer goods</a:t>
            </a:r>
          </a:p>
          <a:p>
            <a:pPr lvl="1"/>
            <a:r>
              <a:rPr lang="en-US" i="1" smtClean="0">
                <a:ea typeface="ＭＳ Ｐゴシック" pitchFamily="34" charset="-128"/>
              </a:rPr>
              <a:t>Industrial goods</a:t>
            </a:r>
          </a:p>
          <a:p>
            <a:endParaRPr lang="en-US" smtClean="0"/>
          </a:p>
        </p:txBody>
      </p:sp>
      <p:sp>
        <p:nvSpPr>
          <p:cNvPr id="21508"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Product Invention</a:t>
            </a:r>
            <a:endParaRPr lang="en-US" dirty="0">
              <a:latin typeface="+mn-lt"/>
            </a:endParaRPr>
          </a:p>
        </p:txBody>
      </p:sp>
      <p:sp>
        <p:nvSpPr>
          <p:cNvPr id="3" name="Content Placeholder 2"/>
          <p:cNvSpPr>
            <a:spLocks noGrp="1"/>
          </p:cNvSpPr>
          <p:nvPr>
            <p:ph sz="half" idx="1"/>
          </p:nvPr>
        </p:nvSpPr>
        <p:spPr>
          <a:xfrm>
            <a:off x="457200" y="1600200"/>
            <a:ext cx="8229600" cy="4525963"/>
          </a:xfrm>
        </p:spPr>
        <p:txBody>
          <a:bodyPr rtlCol="0">
            <a:normAutofit/>
          </a:bodyPr>
          <a:lstStyle/>
          <a:p>
            <a:pPr fontAlgn="auto">
              <a:spcAft>
                <a:spcPts val="0"/>
              </a:spcAft>
              <a:buFont typeface="Arial"/>
              <a:buChar char="•"/>
              <a:defRPr/>
            </a:pPr>
            <a:r>
              <a:rPr lang="en-US" sz="3200" dirty="0">
                <a:ea typeface="ＭＳ Ｐゴシック" charset="0"/>
                <a:cs typeface="ＭＳ Ｐゴシック" charset="0"/>
              </a:rPr>
              <a:t>Strategy 5:</a:t>
            </a:r>
          </a:p>
          <a:p>
            <a:pPr lvl="1" fontAlgn="auto">
              <a:spcAft>
                <a:spcPts val="0"/>
              </a:spcAft>
              <a:buFont typeface="Arial"/>
              <a:buChar char="–"/>
              <a:defRPr/>
            </a:pPr>
            <a:r>
              <a:rPr lang="en-US" sz="2800" dirty="0">
                <a:ea typeface="ＭＳ Ｐゴシック" charset="0"/>
              </a:rPr>
              <a:t>Important for reaching mass markets in less industrialized nations and certain segments in industrialized countries</a:t>
            </a:r>
          </a:p>
          <a:p>
            <a:pPr lvl="2" fontAlgn="auto">
              <a:spcAft>
                <a:spcPts val="0"/>
              </a:spcAft>
              <a:buFont typeface="Arial"/>
              <a:buChar char="•"/>
              <a:defRPr/>
            </a:pPr>
            <a:r>
              <a:rPr lang="en-US" sz="2800" dirty="0">
                <a:ea typeface="ＭＳ Ｐゴシック" charset="0"/>
              </a:rPr>
              <a:t>Hand-cranked radios for areas with no electricity</a:t>
            </a:r>
          </a:p>
          <a:p>
            <a:pPr lvl="2" fontAlgn="auto">
              <a:spcAft>
                <a:spcPts val="0"/>
              </a:spcAft>
              <a:buFont typeface="Arial"/>
              <a:buChar char="•"/>
              <a:defRPr/>
            </a:pPr>
            <a:r>
              <a:rPr lang="en-US" sz="2800" dirty="0">
                <a:ea typeface="ＭＳ Ｐゴシック" charset="0"/>
              </a:rPr>
              <a:t>Total toothpaste by Colgate uses global benefit segmentation</a:t>
            </a:r>
          </a:p>
          <a:p>
            <a:pPr marL="0" indent="0" fontAlgn="auto">
              <a:spcAft>
                <a:spcPts val="0"/>
              </a:spcAft>
              <a:buFont typeface="Arial"/>
              <a:buNone/>
              <a:defRPr/>
            </a:pPr>
            <a:endParaRPr lang="en-US" dirty="0"/>
          </a:p>
        </p:txBody>
      </p:sp>
      <p:sp>
        <p:nvSpPr>
          <p:cNvPr id="71684"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How to Choose a Strategy?</a:t>
            </a:r>
            <a:endParaRPr lang="en-US" dirty="0">
              <a:latin typeface="+mn-lt"/>
            </a:endParaRPr>
          </a:p>
        </p:txBody>
      </p:sp>
      <p:sp>
        <p:nvSpPr>
          <p:cNvPr id="3" name="Content Placeholder 2"/>
          <p:cNvSpPr>
            <a:spLocks noGrp="1"/>
          </p:cNvSpPr>
          <p:nvPr>
            <p:ph sz="half" idx="1"/>
          </p:nvPr>
        </p:nvSpPr>
        <p:spPr>
          <a:xfrm>
            <a:off x="457200" y="1600200"/>
            <a:ext cx="8229600" cy="4525963"/>
          </a:xfrm>
        </p:spPr>
        <p:txBody>
          <a:bodyPr rtlCol="0">
            <a:normAutofit/>
          </a:bodyPr>
          <a:lstStyle/>
          <a:p>
            <a:pPr fontAlgn="auto">
              <a:lnSpc>
                <a:spcPct val="90000"/>
              </a:lnSpc>
              <a:spcAft>
                <a:spcPts val="0"/>
              </a:spcAft>
              <a:buFont typeface="Arial"/>
              <a:buChar char="•"/>
              <a:defRPr/>
            </a:pPr>
            <a:r>
              <a:rPr lang="en-US" sz="3200" dirty="0">
                <a:ea typeface="ＭＳ Ｐゴシック" charset="0"/>
                <a:cs typeface="ＭＳ Ｐゴシック" charset="0"/>
              </a:rPr>
              <a:t>Two errors that management makes in choosing a strategy</a:t>
            </a:r>
          </a:p>
          <a:p>
            <a:pPr lvl="1" fontAlgn="auto">
              <a:lnSpc>
                <a:spcPct val="90000"/>
              </a:lnSpc>
              <a:spcAft>
                <a:spcPts val="0"/>
              </a:spcAft>
              <a:buFont typeface="Arial"/>
              <a:buChar char="–"/>
              <a:defRPr/>
            </a:pPr>
            <a:r>
              <a:rPr lang="en-US" sz="2800" dirty="0">
                <a:ea typeface="ＭＳ Ｐゴシック" charset="0"/>
              </a:rPr>
              <a:t>NIH (Not invented here) syndrome means managers ignore the advancements of subsidiaries overseas</a:t>
            </a:r>
          </a:p>
          <a:p>
            <a:pPr lvl="1" fontAlgn="auto">
              <a:lnSpc>
                <a:spcPct val="90000"/>
              </a:lnSpc>
              <a:spcAft>
                <a:spcPts val="0"/>
              </a:spcAft>
              <a:buFont typeface="Arial"/>
              <a:buChar char="–"/>
              <a:defRPr/>
            </a:pPr>
            <a:r>
              <a:rPr lang="en-US" sz="2800" dirty="0">
                <a:ea typeface="ＭＳ Ｐゴシック" charset="0"/>
              </a:rPr>
              <a:t>Managers impose policies upon subsidiaries because they assume what is right for customers in one market is right in every market</a:t>
            </a:r>
          </a:p>
          <a:p>
            <a:pPr marL="0" indent="0" fontAlgn="auto">
              <a:spcAft>
                <a:spcPts val="0"/>
              </a:spcAft>
              <a:buFont typeface="Arial"/>
              <a:buNone/>
              <a:defRPr/>
            </a:pPr>
            <a:endParaRPr lang="en-US" dirty="0"/>
          </a:p>
        </p:txBody>
      </p:sp>
      <p:sp>
        <p:nvSpPr>
          <p:cNvPr id="72708"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How to Choose a Strategy?</a:t>
            </a:r>
            <a:endParaRPr lang="en-US" dirty="0">
              <a:latin typeface="+mn-lt"/>
            </a:endParaRPr>
          </a:p>
        </p:txBody>
      </p:sp>
      <p:sp>
        <p:nvSpPr>
          <p:cNvPr id="4" name="Content Placeholder 3"/>
          <p:cNvSpPr>
            <a:spLocks noGrp="1"/>
          </p:cNvSpPr>
          <p:nvPr>
            <p:ph sz="half" idx="2"/>
          </p:nvPr>
        </p:nvSpPr>
        <p:spPr>
          <a:xfrm>
            <a:off x="457200" y="1600200"/>
            <a:ext cx="8229600" cy="4525963"/>
          </a:xfrm>
        </p:spPr>
        <p:txBody>
          <a:bodyPr rtlCol="0">
            <a:normAutofit/>
          </a:bodyPr>
          <a:lstStyle/>
          <a:p>
            <a:pPr fontAlgn="auto">
              <a:spcAft>
                <a:spcPts val="0"/>
              </a:spcAft>
              <a:buFont typeface="Arial"/>
              <a:buChar char="•"/>
              <a:defRPr/>
            </a:pPr>
            <a:r>
              <a:rPr lang="en-US" sz="3200" dirty="0">
                <a:ea typeface="ＭＳ Ｐゴシック" charset="0"/>
                <a:cs typeface="ＭＳ Ｐゴシック" charset="0"/>
              </a:rPr>
              <a:t>The product itself, defined in terms of the function or need it serves</a:t>
            </a:r>
          </a:p>
          <a:p>
            <a:pPr fontAlgn="auto">
              <a:spcAft>
                <a:spcPts val="0"/>
              </a:spcAft>
              <a:buFont typeface="Arial"/>
              <a:buChar char="•"/>
              <a:defRPr/>
            </a:pPr>
            <a:r>
              <a:rPr lang="en-US" sz="3200" dirty="0">
                <a:ea typeface="ＭＳ Ｐゴシック" charset="0"/>
                <a:cs typeface="ＭＳ Ｐゴシック" charset="0"/>
              </a:rPr>
              <a:t>The market, defined in terms of the conditions under which the product is used, preferences of potential customers, and ability to buy the product</a:t>
            </a:r>
          </a:p>
          <a:p>
            <a:pPr fontAlgn="auto">
              <a:spcAft>
                <a:spcPts val="0"/>
              </a:spcAft>
              <a:buFont typeface="Arial"/>
              <a:buChar char="•"/>
              <a:defRPr/>
            </a:pPr>
            <a:r>
              <a:rPr lang="en-US" sz="3200" dirty="0">
                <a:ea typeface="ＭＳ Ｐゴシック" charset="0"/>
                <a:cs typeface="ＭＳ Ｐゴシック" charset="0"/>
              </a:rPr>
              <a:t>Adaptation and manufacturing costs the company will incur </a:t>
            </a:r>
          </a:p>
          <a:p>
            <a:pPr marL="0" indent="0" fontAlgn="auto">
              <a:spcAft>
                <a:spcPts val="0"/>
              </a:spcAft>
              <a:buFont typeface="Arial"/>
              <a:buNone/>
              <a:defRPr/>
            </a:pPr>
            <a:endParaRPr lang="en-US" dirty="0"/>
          </a:p>
        </p:txBody>
      </p:sp>
      <p:sp>
        <p:nvSpPr>
          <p:cNvPr id="73732"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New Products in Global Marketing</a:t>
            </a:r>
            <a:endParaRPr lang="en-US" dirty="0">
              <a:latin typeface="+mn-lt"/>
            </a:endParaRPr>
          </a:p>
        </p:txBody>
      </p:sp>
      <p:sp>
        <p:nvSpPr>
          <p:cNvPr id="75778" name="Content Placeholder 3"/>
          <p:cNvSpPr>
            <a:spLocks noGrp="1"/>
          </p:cNvSpPr>
          <p:nvPr>
            <p:ph sz="half" idx="2"/>
          </p:nvPr>
        </p:nvSpPr>
        <p:spPr>
          <a:xfrm>
            <a:off x="457200" y="1600200"/>
            <a:ext cx="8229600" cy="4525963"/>
          </a:xfrm>
        </p:spPr>
        <p:txBody>
          <a:bodyPr/>
          <a:lstStyle/>
          <a:p>
            <a:r>
              <a:rPr lang="en-US" sz="3200" smtClean="0">
                <a:ea typeface="ＭＳ Ｐゴシック" pitchFamily="34" charset="-128"/>
              </a:rPr>
              <a:t>Pursue opportunities in competitive arenas of global marketplace</a:t>
            </a:r>
          </a:p>
          <a:p>
            <a:r>
              <a:rPr lang="en-US" sz="3200" smtClean="0">
                <a:ea typeface="ＭＳ Ｐゴシック" pitchFamily="34" charset="-128"/>
              </a:rPr>
              <a:t>Focus on one or only a few businesses</a:t>
            </a:r>
          </a:p>
          <a:p>
            <a:r>
              <a:rPr lang="en-US" sz="3200" smtClean="0">
                <a:ea typeface="ＭＳ Ｐゴシック" pitchFamily="34" charset="-128"/>
              </a:rPr>
              <a:t>Active involvement from senior management</a:t>
            </a:r>
          </a:p>
          <a:p>
            <a:r>
              <a:rPr lang="en-US" sz="3200" smtClean="0">
                <a:ea typeface="ＭＳ Ｐゴシック" pitchFamily="34" charset="-128"/>
              </a:rPr>
              <a:t>Ability to recruit and retain best employees</a:t>
            </a:r>
          </a:p>
          <a:p>
            <a:r>
              <a:rPr lang="en-US" sz="3200" smtClean="0">
                <a:ea typeface="ＭＳ Ｐゴシック" pitchFamily="34" charset="-128"/>
              </a:rPr>
              <a:t>Understand the importance of speed in bringing product to market</a:t>
            </a:r>
          </a:p>
          <a:p>
            <a:endParaRPr lang="en-US" smtClean="0"/>
          </a:p>
        </p:txBody>
      </p:sp>
      <p:sp>
        <p:nvSpPr>
          <p:cNvPr id="75780"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Identifying New Product Ideas</a:t>
            </a:r>
            <a:endParaRPr lang="en-US" dirty="0">
              <a:latin typeface="+mn-lt"/>
            </a:endParaRPr>
          </a:p>
        </p:txBody>
      </p:sp>
      <p:pic>
        <p:nvPicPr>
          <p:cNvPr id="76802" name="Content Placeholder 4" descr="Figure 10-4.tiff"/>
          <p:cNvPicPr>
            <a:picLocks noGrp="1" noChangeAspect="1"/>
          </p:cNvPicPr>
          <p:nvPr>
            <p:ph sz="half" idx="1"/>
          </p:nvPr>
        </p:nvPicPr>
        <p:blipFill>
          <a:blip r:embed="rId3"/>
          <a:srcRect t="-7341" b="-7341"/>
          <a:stretch>
            <a:fillRect/>
          </a:stretch>
        </p:blipFill>
        <p:spPr>
          <a:xfrm>
            <a:off x="457200" y="1600200"/>
            <a:ext cx="8229600" cy="2293938"/>
          </a:xfrm>
        </p:spPr>
      </p:pic>
      <p:sp>
        <p:nvSpPr>
          <p:cNvPr id="4" name="Content Placeholder 3"/>
          <p:cNvSpPr>
            <a:spLocks noGrp="1"/>
          </p:cNvSpPr>
          <p:nvPr>
            <p:ph sz="half" idx="2"/>
          </p:nvPr>
        </p:nvSpPr>
        <p:spPr>
          <a:xfrm>
            <a:off x="457200" y="3894138"/>
            <a:ext cx="8229600" cy="2232025"/>
          </a:xfrm>
        </p:spPr>
        <p:txBody>
          <a:bodyPr rtlCol="0">
            <a:normAutofit/>
          </a:bodyPr>
          <a:lstStyle/>
          <a:p>
            <a:pPr fontAlgn="auto">
              <a:spcAft>
                <a:spcPts val="0"/>
              </a:spcAft>
              <a:buFont typeface="Arial"/>
              <a:buChar char="•"/>
              <a:defRPr/>
            </a:pPr>
            <a:r>
              <a:rPr lang="en-US" sz="3200" dirty="0">
                <a:ea typeface="ＭＳ Ｐゴシック" charset="0"/>
                <a:cs typeface="ＭＳ Ｐゴシック" charset="0"/>
              </a:rPr>
              <a:t>What is a new product?</a:t>
            </a:r>
          </a:p>
          <a:p>
            <a:pPr lvl="1" fontAlgn="auto">
              <a:spcAft>
                <a:spcPts val="0"/>
              </a:spcAft>
              <a:buFont typeface="Arial"/>
              <a:buChar char="–"/>
              <a:defRPr/>
            </a:pPr>
            <a:r>
              <a:rPr lang="en-US" sz="2800" dirty="0">
                <a:ea typeface="ＭＳ Ｐゴシック" charset="0"/>
              </a:rPr>
              <a:t>New to those who use it or buy it</a:t>
            </a:r>
          </a:p>
          <a:p>
            <a:pPr lvl="1" fontAlgn="auto">
              <a:spcAft>
                <a:spcPts val="0"/>
              </a:spcAft>
              <a:buFont typeface="Arial"/>
              <a:buChar char="–"/>
              <a:defRPr/>
            </a:pPr>
            <a:r>
              <a:rPr lang="en-US" sz="2800" dirty="0">
                <a:ea typeface="ＭＳ Ｐゴシック" charset="0"/>
              </a:rPr>
              <a:t>New to the organization</a:t>
            </a:r>
          </a:p>
          <a:p>
            <a:pPr lvl="1" fontAlgn="auto">
              <a:spcAft>
                <a:spcPts val="0"/>
              </a:spcAft>
              <a:buFont typeface="Arial"/>
              <a:buChar char="–"/>
              <a:defRPr/>
            </a:pPr>
            <a:r>
              <a:rPr lang="en-US" sz="2800" dirty="0">
                <a:ea typeface="ＭＳ Ｐゴシック" charset="0"/>
              </a:rPr>
              <a:t>New to a market</a:t>
            </a:r>
          </a:p>
          <a:p>
            <a:pPr marL="0" indent="0" fontAlgn="auto">
              <a:spcAft>
                <a:spcPts val="0"/>
              </a:spcAft>
              <a:buFont typeface="Arial"/>
              <a:buNone/>
              <a:defRPr/>
            </a:pPr>
            <a:endParaRPr lang="en-US" dirty="0"/>
          </a:p>
        </p:txBody>
      </p:sp>
      <p:sp>
        <p:nvSpPr>
          <p:cNvPr id="76805" name="Rectangle 5"/>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rtlCol="0">
            <a:noAutofit/>
          </a:bodyPr>
          <a:lstStyle/>
          <a:p>
            <a:pPr fontAlgn="auto">
              <a:spcAft>
                <a:spcPts val="0"/>
              </a:spcAft>
              <a:defRPr/>
            </a:pPr>
            <a:r>
              <a:rPr lang="en-US" dirty="0">
                <a:latin typeface="+mn-lt"/>
                <a:ea typeface="ＭＳ Ｐゴシック" charset="0"/>
                <a:cs typeface="ＭＳ Ｐゴシック" charset="0"/>
              </a:rPr>
              <a:t>The International </a:t>
            </a:r>
            <a:r>
              <a:rPr lang="en-US" dirty="0" smtClean="0">
                <a:latin typeface="+mn-lt"/>
                <a:ea typeface="ＭＳ Ｐゴシック" charset="0"/>
                <a:cs typeface="ＭＳ Ｐゴシック" charset="0"/>
              </a:rPr>
              <a:t>New </a:t>
            </a:r>
            <a:r>
              <a:rPr lang="en-US" dirty="0">
                <a:latin typeface="+mn-lt"/>
                <a:ea typeface="ＭＳ Ｐゴシック" charset="0"/>
                <a:cs typeface="ＭＳ Ｐゴシック" charset="0"/>
              </a:rPr>
              <a:t>Product Department</a:t>
            </a:r>
            <a:endParaRPr lang="en-US" dirty="0">
              <a:latin typeface="+mn-lt"/>
            </a:endParaRPr>
          </a:p>
        </p:txBody>
      </p:sp>
      <p:sp>
        <p:nvSpPr>
          <p:cNvPr id="4" name="Content Placeholder 3"/>
          <p:cNvSpPr>
            <a:spLocks noGrp="1"/>
          </p:cNvSpPr>
          <p:nvPr>
            <p:ph sz="half" idx="2"/>
          </p:nvPr>
        </p:nvSpPr>
        <p:spPr>
          <a:xfrm>
            <a:off x="457200" y="1600200"/>
            <a:ext cx="8229600" cy="4525963"/>
          </a:xfrm>
        </p:spPr>
        <p:txBody>
          <a:bodyPr rtlCol="0">
            <a:normAutofit/>
          </a:bodyPr>
          <a:lstStyle/>
          <a:p>
            <a:pPr fontAlgn="auto">
              <a:lnSpc>
                <a:spcPct val="90000"/>
              </a:lnSpc>
              <a:spcAft>
                <a:spcPts val="0"/>
              </a:spcAft>
              <a:buFont typeface="Arial"/>
              <a:buChar char="•"/>
              <a:defRPr/>
            </a:pPr>
            <a:r>
              <a:rPr lang="en-US" sz="3000" dirty="0">
                <a:ea typeface="ＭＳ Ｐゴシック" charset="0"/>
                <a:cs typeface="ＭＳ Ｐゴシック" charset="0"/>
              </a:rPr>
              <a:t>How big is the market for this product at various prices?</a:t>
            </a:r>
          </a:p>
          <a:p>
            <a:pPr fontAlgn="auto">
              <a:lnSpc>
                <a:spcPct val="90000"/>
              </a:lnSpc>
              <a:spcAft>
                <a:spcPts val="0"/>
              </a:spcAft>
              <a:buFont typeface="Arial"/>
              <a:buChar char="•"/>
              <a:defRPr/>
            </a:pPr>
            <a:r>
              <a:rPr lang="en-US" sz="3000" dirty="0">
                <a:ea typeface="ＭＳ Ｐゴシック" charset="0"/>
                <a:cs typeface="ＭＳ Ｐゴシック" charset="0"/>
              </a:rPr>
              <a:t>What are the likely competitive moves in response to our activity?</a:t>
            </a:r>
          </a:p>
          <a:p>
            <a:pPr fontAlgn="auto">
              <a:lnSpc>
                <a:spcPct val="90000"/>
              </a:lnSpc>
              <a:spcAft>
                <a:spcPts val="0"/>
              </a:spcAft>
              <a:buFont typeface="Arial"/>
              <a:buChar char="•"/>
              <a:defRPr/>
            </a:pPr>
            <a:r>
              <a:rPr lang="en-US" sz="3000" dirty="0">
                <a:ea typeface="ＭＳ Ｐゴシック" charset="0"/>
                <a:cs typeface="ＭＳ Ｐゴシック" charset="0"/>
              </a:rPr>
              <a:t>Can we market the product through existing structure?</a:t>
            </a:r>
          </a:p>
          <a:p>
            <a:pPr fontAlgn="auto">
              <a:lnSpc>
                <a:spcPct val="90000"/>
              </a:lnSpc>
              <a:spcAft>
                <a:spcPts val="0"/>
              </a:spcAft>
              <a:buFont typeface="Arial"/>
              <a:buChar char="•"/>
              <a:defRPr/>
            </a:pPr>
            <a:r>
              <a:rPr lang="en-US" sz="3000" dirty="0">
                <a:ea typeface="ＭＳ Ｐゴシック" charset="0"/>
                <a:cs typeface="ＭＳ Ｐゴシック" charset="0"/>
              </a:rPr>
              <a:t>Can we source the product at a cost that will yield an adequate profit?</a:t>
            </a:r>
          </a:p>
          <a:p>
            <a:pPr fontAlgn="auto">
              <a:lnSpc>
                <a:spcPct val="90000"/>
              </a:lnSpc>
              <a:spcAft>
                <a:spcPts val="0"/>
              </a:spcAft>
              <a:buFont typeface="Arial"/>
              <a:buChar char="•"/>
              <a:defRPr/>
            </a:pPr>
            <a:r>
              <a:rPr lang="en-US" sz="3000" dirty="0">
                <a:ea typeface="ＭＳ Ｐゴシック" charset="0"/>
                <a:cs typeface="ＭＳ Ｐゴシック" charset="0"/>
              </a:rPr>
              <a:t>Does product fit our strategic development plan?</a:t>
            </a:r>
          </a:p>
          <a:p>
            <a:pPr marL="0" indent="0" fontAlgn="auto">
              <a:spcAft>
                <a:spcPts val="0"/>
              </a:spcAft>
              <a:buFont typeface="Arial"/>
              <a:buNone/>
              <a:defRPr/>
            </a:pPr>
            <a:endParaRPr lang="en-US" dirty="0"/>
          </a:p>
        </p:txBody>
      </p:sp>
      <p:sp>
        <p:nvSpPr>
          <p:cNvPr id="78852"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Testing New Products</a:t>
            </a:r>
            <a:endParaRPr lang="en-US" dirty="0">
              <a:latin typeface="+mn-lt"/>
            </a:endParaRPr>
          </a:p>
        </p:txBody>
      </p:sp>
      <p:sp>
        <p:nvSpPr>
          <p:cNvPr id="3" name="Content Placeholder 2"/>
          <p:cNvSpPr>
            <a:spLocks noGrp="1"/>
          </p:cNvSpPr>
          <p:nvPr>
            <p:ph sz="half" idx="1"/>
          </p:nvPr>
        </p:nvSpPr>
        <p:spPr>
          <a:xfrm>
            <a:off x="457200" y="1600200"/>
            <a:ext cx="8229600" cy="4525963"/>
          </a:xfrm>
        </p:spPr>
        <p:txBody>
          <a:bodyPr rtlCol="0">
            <a:normAutofit/>
          </a:bodyPr>
          <a:lstStyle/>
          <a:p>
            <a:pPr fontAlgn="auto">
              <a:spcAft>
                <a:spcPts val="0"/>
              </a:spcAft>
              <a:buFont typeface="Arial"/>
              <a:buChar char="•"/>
              <a:defRPr/>
            </a:pPr>
            <a:r>
              <a:rPr lang="en-US" sz="3200" dirty="0">
                <a:ea typeface="ＭＳ Ｐゴシック" charset="0"/>
                <a:cs typeface="ＭＳ Ｐゴシック" charset="0"/>
              </a:rPr>
              <a:t>When do you test a new product?</a:t>
            </a:r>
          </a:p>
          <a:p>
            <a:pPr lvl="1" fontAlgn="auto">
              <a:spcAft>
                <a:spcPts val="0"/>
              </a:spcAft>
              <a:buFont typeface="Arial"/>
              <a:buChar char="–"/>
              <a:defRPr/>
            </a:pPr>
            <a:r>
              <a:rPr lang="en-US" sz="2800" dirty="0">
                <a:ea typeface="ＭＳ Ｐゴシック" charset="0"/>
              </a:rPr>
              <a:t>Whenever a product interacts with human, mechanical, or chemical elements because there is the potential for a surprising and unexpected </a:t>
            </a:r>
            <a:r>
              <a:rPr lang="en-US" sz="2800" dirty="0" smtClean="0">
                <a:ea typeface="ＭＳ Ｐゴシック" charset="0"/>
              </a:rPr>
              <a:t>incompatibility</a:t>
            </a:r>
          </a:p>
          <a:p>
            <a:pPr marL="457200" lvl="1" indent="0" fontAlgn="auto">
              <a:spcAft>
                <a:spcPts val="0"/>
              </a:spcAft>
              <a:buFont typeface="Arial"/>
              <a:buNone/>
              <a:defRPr/>
            </a:pPr>
            <a:endParaRPr lang="en-US" sz="2800" dirty="0">
              <a:ea typeface="ＭＳ Ｐゴシック" charset="0"/>
            </a:endParaRPr>
          </a:p>
          <a:p>
            <a:pPr fontAlgn="auto">
              <a:spcAft>
                <a:spcPts val="0"/>
              </a:spcAft>
              <a:buFont typeface="Arial"/>
              <a:buChar char="•"/>
              <a:defRPr/>
            </a:pPr>
            <a:r>
              <a:rPr lang="en-US" sz="3200" dirty="0">
                <a:ea typeface="ＭＳ Ｐゴシック" charset="0"/>
                <a:cs typeface="ＭＳ Ｐゴシック" charset="0"/>
              </a:rPr>
              <a:t>Test could simply be observing the product being used within the market</a:t>
            </a:r>
          </a:p>
          <a:p>
            <a:pPr marL="0" indent="0" fontAlgn="auto">
              <a:spcAft>
                <a:spcPts val="0"/>
              </a:spcAft>
              <a:buFont typeface="Arial"/>
              <a:buNone/>
              <a:defRPr/>
            </a:pPr>
            <a:endParaRPr lang="en-US" dirty="0"/>
          </a:p>
        </p:txBody>
      </p:sp>
      <p:sp>
        <p:nvSpPr>
          <p:cNvPr id="80900"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Looking Ahead to Chapter 11</a:t>
            </a:r>
            <a:endParaRPr lang="en-US" dirty="0">
              <a:latin typeface="+mn-lt"/>
            </a:endParaRPr>
          </a:p>
        </p:txBody>
      </p:sp>
      <p:sp>
        <p:nvSpPr>
          <p:cNvPr id="81922" name="Content Placeholder 2"/>
          <p:cNvSpPr>
            <a:spLocks noGrp="1"/>
          </p:cNvSpPr>
          <p:nvPr>
            <p:ph sz="half" idx="1"/>
          </p:nvPr>
        </p:nvSpPr>
        <p:spPr>
          <a:xfrm>
            <a:off x="457200" y="2878138"/>
            <a:ext cx="8229600" cy="1050925"/>
          </a:xfrm>
        </p:spPr>
        <p:txBody>
          <a:bodyPr/>
          <a:lstStyle/>
          <a:p>
            <a:pPr marL="0" indent="0" algn="ctr">
              <a:buFont typeface="Arial" charset="0"/>
              <a:buNone/>
            </a:pPr>
            <a:r>
              <a:rPr lang="en-US" sz="3600" smtClean="0">
                <a:ea typeface="ＭＳ Ｐゴシック" pitchFamily="34" charset="-128"/>
              </a:rPr>
              <a:t>Pricing Decisions</a:t>
            </a:r>
          </a:p>
          <a:p>
            <a:pPr marL="0" indent="0">
              <a:buFont typeface="Arial" charset="0"/>
              <a:buNone/>
            </a:pPr>
            <a:endParaRPr lang="en-US" smtClean="0"/>
          </a:p>
        </p:txBody>
      </p:sp>
      <p:sp>
        <p:nvSpPr>
          <p:cNvPr id="81924"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Buyer Orientation</a:t>
            </a:r>
            <a:endParaRPr lang="en-US" dirty="0">
              <a:latin typeface="+mn-lt"/>
            </a:endParaRPr>
          </a:p>
        </p:txBody>
      </p:sp>
      <p:sp>
        <p:nvSpPr>
          <p:cNvPr id="3" name="Content Placeholder 2"/>
          <p:cNvSpPr>
            <a:spLocks noGrp="1"/>
          </p:cNvSpPr>
          <p:nvPr>
            <p:ph sz="half" idx="1"/>
          </p:nvPr>
        </p:nvSpPr>
        <p:spPr/>
        <p:txBody>
          <a:bodyPr rtlCol="0">
            <a:normAutofit lnSpcReduction="10000"/>
          </a:bodyPr>
          <a:lstStyle/>
          <a:p>
            <a:pPr fontAlgn="auto">
              <a:spcAft>
                <a:spcPts val="0"/>
              </a:spcAft>
              <a:buFont typeface="Arial"/>
              <a:buChar char="•"/>
              <a:defRPr/>
            </a:pPr>
            <a:r>
              <a:rPr lang="en-US" dirty="0">
                <a:ea typeface="ＭＳ Ｐゴシック" charset="0"/>
                <a:cs typeface="ＭＳ Ｐゴシック" charset="0"/>
              </a:rPr>
              <a:t>Buyer orientation</a:t>
            </a:r>
          </a:p>
          <a:p>
            <a:pPr lvl="1" fontAlgn="auto">
              <a:spcAft>
                <a:spcPts val="0"/>
              </a:spcAft>
              <a:buFont typeface="Arial"/>
              <a:buChar char="–"/>
              <a:defRPr/>
            </a:pPr>
            <a:r>
              <a:rPr lang="en-US" dirty="0">
                <a:ea typeface="ＭＳ Ｐゴシック" charset="0"/>
              </a:rPr>
              <a:t>Amount of effort expended</a:t>
            </a:r>
          </a:p>
          <a:p>
            <a:pPr lvl="1" fontAlgn="auto">
              <a:spcAft>
                <a:spcPts val="0"/>
              </a:spcAft>
              <a:buFont typeface="Arial"/>
              <a:buChar char="–"/>
              <a:defRPr/>
            </a:pPr>
            <a:r>
              <a:rPr lang="en-US" dirty="0">
                <a:ea typeface="ＭＳ Ｐゴシック" charset="0"/>
              </a:rPr>
              <a:t>Level of risk </a:t>
            </a:r>
          </a:p>
          <a:p>
            <a:pPr lvl="1" fontAlgn="auto">
              <a:spcAft>
                <a:spcPts val="0"/>
              </a:spcAft>
              <a:buFont typeface="Arial"/>
              <a:buChar char="–"/>
              <a:defRPr/>
            </a:pPr>
            <a:r>
              <a:rPr lang="en-US" dirty="0">
                <a:ea typeface="ＭＳ Ｐゴシック" charset="0"/>
              </a:rPr>
              <a:t>Buyer involvement</a:t>
            </a:r>
          </a:p>
          <a:p>
            <a:pPr fontAlgn="auto">
              <a:spcAft>
                <a:spcPts val="0"/>
              </a:spcAft>
              <a:buFont typeface="Arial"/>
              <a:buChar char="•"/>
              <a:defRPr/>
            </a:pPr>
            <a:r>
              <a:rPr lang="en-US" dirty="0">
                <a:ea typeface="ＭＳ Ｐゴシック" charset="0"/>
                <a:cs typeface="ＭＳ Ｐゴシック" charset="0"/>
              </a:rPr>
              <a:t>Buyer orientation framework</a:t>
            </a:r>
          </a:p>
          <a:p>
            <a:pPr lvl="1" fontAlgn="auto">
              <a:spcAft>
                <a:spcPts val="0"/>
              </a:spcAft>
              <a:buFont typeface="Arial"/>
              <a:buChar char="–"/>
              <a:defRPr/>
            </a:pPr>
            <a:r>
              <a:rPr lang="en-US" dirty="0">
                <a:ea typeface="ＭＳ Ｐゴシック" charset="0"/>
              </a:rPr>
              <a:t>Convenience</a:t>
            </a:r>
          </a:p>
          <a:p>
            <a:pPr lvl="1" fontAlgn="auto">
              <a:spcAft>
                <a:spcPts val="0"/>
              </a:spcAft>
              <a:buFont typeface="Arial"/>
              <a:buChar char="–"/>
              <a:defRPr/>
            </a:pPr>
            <a:r>
              <a:rPr lang="en-US" dirty="0">
                <a:ea typeface="ＭＳ Ｐゴシック" charset="0"/>
              </a:rPr>
              <a:t>Preference</a:t>
            </a:r>
          </a:p>
          <a:p>
            <a:pPr lvl="1" fontAlgn="auto">
              <a:spcAft>
                <a:spcPts val="0"/>
              </a:spcAft>
              <a:buFont typeface="Arial"/>
              <a:buChar char="–"/>
              <a:defRPr/>
            </a:pPr>
            <a:r>
              <a:rPr lang="en-US" dirty="0">
                <a:ea typeface="ＭＳ Ｐゴシック" charset="0"/>
              </a:rPr>
              <a:t>Shopping</a:t>
            </a:r>
          </a:p>
          <a:p>
            <a:pPr lvl="1" fontAlgn="auto">
              <a:spcAft>
                <a:spcPts val="0"/>
              </a:spcAft>
              <a:buFont typeface="Arial"/>
              <a:buChar char="–"/>
              <a:defRPr/>
            </a:pPr>
            <a:r>
              <a:rPr lang="en-US" dirty="0">
                <a:ea typeface="ＭＳ Ｐゴシック" charset="0"/>
              </a:rPr>
              <a:t>Specialty</a:t>
            </a:r>
          </a:p>
          <a:p>
            <a:pPr fontAlgn="auto">
              <a:spcAft>
                <a:spcPts val="0"/>
              </a:spcAft>
              <a:buFont typeface="Arial"/>
              <a:buChar char="•"/>
              <a:defRPr/>
            </a:pPr>
            <a:endParaRPr lang="en-US" dirty="0"/>
          </a:p>
        </p:txBody>
      </p:sp>
      <p:sp>
        <p:nvSpPr>
          <p:cNvPr id="23556"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Brands</a:t>
            </a:r>
            <a:endParaRPr lang="en-US" dirty="0">
              <a:latin typeface="+mn-lt"/>
            </a:endParaRPr>
          </a:p>
        </p:txBody>
      </p:sp>
      <p:sp>
        <p:nvSpPr>
          <p:cNvPr id="25602" name="Content Placeholder 2"/>
          <p:cNvSpPr>
            <a:spLocks noGrp="1"/>
          </p:cNvSpPr>
          <p:nvPr>
            <p:ph sz="half" idx="1"/>
          </p:nvPr>
        </p:nvSpPr>
        <p:spPr>
          <a:xfrm>
            <a:off x="457200" y="1600200"/>
            <a:ext cx="8229600" cy="4525963"/>
          </a:xfrm>
        </p:spPr>
        <p:txBody>
          <a:bodyPr/>
          <a:lstStyle/>
          <a:p>
            <a:r>
              <a:rPr lang="en-US" sz="3200" smtClean="0">
                <a:ea typeface="ＭＳ Ｐゴシック" pitchFamily="34" charset="-128"/>
              </a:rPr>
              <a:t>Bundle of images and experiences in the customer</a:t>
            </a:r>
            <a:r>
              <a:rPr lang="ja-JP" altLang="en-US" sz="3200" smtClean="0"/>
              <a:t>’</a:t>
            </a:r>
            <a:r>
              <a:rPr lang="en-US" sz="3200" smtClean="0">
                <a:ea typeface="ＭＳ Ｐゴシック" pitchFamily="34" charset="-128"/>
              </a:rPr>
              <a:t>s mind</a:t>
            </a:r>
          </a:p>
          <a:p>
            <a:r>
              <a:rPr lang="en-US" sz="3200" smtClean="0">
                <a:ea typeface="ＭＳ Ｐゴシック" pitchFamily="34" charset="-128"/>
              </a:rPr>
              <a:t>A promise made by a particular company about a particular product</a:t>
            </a:r>
          </a:p>
          <a:p>
            <a:r>
              <a:rPr lang="en-US" sz="3200" smtClean="0">
                <a:ea typeface="ＭＳ Ｐゴシック" pitchFamily="34" charset="-128"/>
              </a:rPr>
              <a:t>A quality certification</a:t>
            </a:r>
          </a:p>
          <a:p>
            <a:r>
              <a:rPr lang="en-US" sz="3200" smtClean="0">
                <a:ea typeface="ＭＳ Ｐゴシック" pitchFamily="34" charset="-128"/>
              </a:rPr>
              <a:t>Differentiation between competing products</a:t>
            </a:r>
          </a:p>
          <a:p>
            <a:r>
              <a:rPr lang="en-US" sz="3200" smtClean="0">
                <a:ea typeface="ＭＳ Ｐゴシック" pitchFamily="34" charset="-128"/>
              </a:rPr>
              <a:t>The sum of impressions about a brand is the </a:t>
            </a:r>
            <a:r>
              <a:rPr lang="en-US" sz="3200" i="1" smtClean="0">
                <a:ea typeface="ＭＳ Ｐゴシック" pitchFamily="34" charset="-128"/>
              </a:rPr>
              <a:t>Brand Image</a:t>
            </a:r>
            <a:endParaRPr lang="en-US" sz="3200" smtClean="0">
              <a:ea typeface="ＭＳ Ｐゴシック" pitchFamily="34" charset="-128"/>
            </a:endParaRPr>
          </a:p>
        </p:txBody>
      </p:sp>
      <p:sp>
        <p:nvSpPr>
          <p:cNvPr id="25604"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latin typeface="+mn-lt"/>
              </a:rPr>
              <a:t>Brand Equity</a:t>
            </a:r>
            <a:endParaRPr lang="en-US" dirty="0">
              <a:latin typeface="+mn-lt"/>
            </a:endParaRPr>
          </a:p>
        </p:txBody>
      </p:sp>
      <p:sp>
        <p:nvSpPr>
          <p:cNvPr id="3" name="Content Placeholder 2"/>
          <p:cNvSpPr>
            <a:spLocks noGrp="1"/>
          </p:cNvSpPr>
          <p:nvPr>
            <p:ph sz="half" idx="1"/>
          </p:nvPr>
        </p:nvSpPr>
        <p:spPr>
          <a:xfrm>
            <a:off x="457200" y="1762125"/>
            <a:ext cx="8229600" cy="4159250"/>
          </a:xfrm>
        </p:spPr>
        <p:txBody>
          <a:bodyPr rtlCol="0">
            <a:normAutofit/>
          </a:bodyPr>
          <a:lstStyle/>
          <a:p>
            <a:pPr fontAlgn="auto">
              <a:spcAft>
                <a:spcPts val="0"/>
              </a:spcAft>
              <a:buFont typeface="Arial"/>
              <a:buChar char="•"/>
              <a:defRPr/>
            </a:pPr>
            <a:r>
              <a:rPr lang="en-US" sz="3200" dirty="0">
                <a:ea typeface="ＭＳ Ｐゴシック" charset="0"/>
                <a:cs typeface="ＭＳ Ｐゴシック" charset="0"/>
              </a:rPr>
              <a:t>The added value that accrues to a product as a result of investments in the marketing of the </a:t>
            </a:r>
            <a:r>
              <a:rPr lang="en-US" sz="3200" dirty="0" smtClean="0">
                <a:ea typeface="ＭＳ Ｐゴシック" charset="0"/>
                <a:cs typeface="ＭＳ Ｐゴシック" charset="0"/>
              </a:rPr>
              <a:t>brand</a:t>
            </a:r>
          </a:p>
          <a:p>
            <a:pPr marL="0" indent="0" fontAlgn="auto">
              <a:spcAft>
                <a:spcPts val="0"/>
              </a:spcAft>
              <a:buFont typeface="Arial"/>
              <a:buNone/>
              <a:defRPr/>
            </a:pPr>
            <a:endParaRPr lang="en-US" sz="3200" dirty="0">
              <a:ea typeface="ＭＳ Ｐゴシック" charset="0"/>
              <a:cs typeface="ＭＳ Ｐゴシック" charset="0"/>
            </a:endParaRPr>
          </a:p>
          <a:p>
            <a:pPr fontAlgn="auto">
              <a:spcAft>
                <a:spcPts val="0"/>
              </a:spcAft>
              <a:buFont typeface="Arial"/>
              <a:buChar char="•"/>
              <a:defRPr/>
            </a:pPr>
            <a:r>
              <a:rPr lang="en-US" sz="3200" dirty="0">
                <a:ea typeface="ＭＳ Ｐゴシック" charset="0"/>
                <a:cs typeface="ＭＳ Ｐゴシック" charset="0"/>
              </a:rPr>
              <a:t>An asset that represents the value created by the relationship between the brand and customer over time</a:t>
            </a:r>
          </a:p>
          <a:p>
            <a:pPr fontAlgn="auto">
              <a:spcAft>
                <a:spcPts val="0"/>
              </a:spcAft>
              <a:buFont typeface="Arial"/>
              <a:buChar char="•"/>
              <a:defRPr/>
            </a:pPr>
            <a:endParaRPr lang="en-US" sz="3200" dirty="0"/>
          </a:p>
        </p:txBody>
      </p:sp>
      <p:sp>
        <p:nvSpPr>
          <p:cNvPr id="27652"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latin typeface="+mn-lt"/>
              </a:rPr>
              <a:t>Brand Equity Benefits</a:t>
            </a:r>
            <a:endParaRPr lang="en-US" dirty="0">
              <a:latin typeface="+mn-lt"/>
            </a:endParaRPr>
          </a:p>
        </p:txBody>
      </p:sp>
      <p:sp>
        <p:nvSpPr>
          <p:cNvPr id="29698" name="Content Placeholder 3"/>
          <p:cNvSpPr>
            <a:spLocks noGrp="1"/>
          </p:cNvSpPr>
          <p:nvPr>
            <p:ph sz="half" idx="2"/>
          </p:nvPr>
        </p:nvSpPr>
        <p:spPr>
          <a:xfrm>
            <a:off x="457200" y="1600200"/>
            <a:ext cx="8229600" cy="4525963"/>
          </a:xfrm>
        </p:spPr>
        <p:txBody>
          <a:bodyPr/>
          <a:lstStyle/>
          <a:p>
            <a:pPr>
              <a:lnSpc>
                <a:spcPct val="90000"/>
              </a:lnSpc>
            </a:pPr>
            <a:r>
              <a:rPr lang="en-US" smtClean="0">
                <a:ea typeface="ＭＳ Ｐゴシック" pitchFamily="34" charset="-128"/>
              </a:rPr>
              <a:t>Greater loyalty</a:t>
            </a:r>
          </a:p>
          <a:p>
            <a:pPr>
              <a:lnSpc>
                <a:spcPct val="90000"/>
              </a:lnSpc>
            </a:pPr>
            <a:r>
              <a:rPr lang="en-US" smtClean="0">
                <a:ea typeface="ＭＳ Ｐゴシック" pitchFamily="34" charset="-128"/>
              </a:rPr>
              <a:t>Less vulnerability to marketing actions</a:t>
            </a:r>
          </a:p>
          <a:p>
            <a:pPr>
              <a:lnSpc>
                <a:spcPct val="90000"/>
              </a:lnSpc>
            </a:pPr>
            <a:r>
              <a:rPr lang="en-US" smtClean="0">
                <a:ea typeface="ＭＳ Ｐゴシック" pitchFamily="34" charset="-128"/>
              </a:rPr>
              <a:t>Less vulnerability to marketing crises</a:t>
            </a:r>
          </a:p>
          <a:p>
            <a:pPr>
              <a:lnSpc>
                <a:spcPct val="90000"/>
              </a:lnSpc>
            </a:pPr>
            <a:r>
              <a:rPr lang="en-US" smtClean="0">
                <a:ea typeface="ＭＳ Ｐゴシック" pitchFamily="34" charset="-128"/>
              </a:rPr>
              <a:t>Larger margins</a:t>
            </a:r>
          </a:p>
          <a:p>
            <a:pPr>
              <a:lnSpc>
                <a:spcPct val="90000"/>
              </a:lnSpc>
            </a:pPr>
            <a:r>
              <a:rPr lang="en-US" smtClean="0">
                <a:ea typeface="ＭＳ Ｐゴシック" pitchFamily="34" charset="-128"/>
              </a:rPr>
              <a:t>More inelastic consumer response to price increases</a:t>
            </a:r>
          </a:p>
          <a:p>
            <a:pPr>
              <a:lnSpc>
                <a:spcPct val="90000"/>
              </a:lnSpc>
            </a:pPr>
            <a:r>
              <a:rPr lang="en-US" smtClean="0">
                <a:ea typeface="ＭＳ Ｐゴシック" pitchFamily="34" charset="-128"/>
              </a:rPr>
              <a:t>More elastic consumer response to price decreases</a:t>
            </a:r>
          </a:p>
          <a:p>
            <a:pPr>
              <a:lnSpc>
                <a:spcPct val="90000"/>
              </a:lnSpc>
            </a:pPr>
            <a:r>
              <a:rPr lang="en-US" smtClean="0">
                <a:ea typeface="ＭＳ Ｐゴシック" pitchFamily="34" charset="-128"/>
              </a:rPr>
              <a:t>Increased marketing communication effectiveness</a:t>
            </a:r>
          </a:p>
          <a:p>
            <a:endParaRPr lang="en-US" smtClean="0"/>
          </a:p>
        </p:txBody>
      </p:sp>
      <p:sp>
        <p:nvSpPr>
          <p:cNvPr id="29700"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ea typeface="ＭＳ Ｐゴシック" charset="0"/>
                <a:cs typeface="ＭＳ Ｐゴシック" charset="0"/>
              </a:rPr>
              <a:t>Local Products and Brands</a:t>
            </a:r>
            <a:endParaRPr lang="en-US" dirty="0">
              <a:latin typeface="+mn-lt"/>
            </a:endParaRPr>
          </a:p>
        </p:txBody>
      </p:sp>
      <p:sp>
        <p:nvSpPr>
          <p:cNvPr id="4" name="Content Placeholder 3"/>
          <p:cNvSpPr>
            <a:spLocks noGrp="1"/>
          </p:cNvSpPr>
          <p:nvPr>
            <p:ph sz="half" idx="2"/>
          </p:nvPr>
        </p:nvSpPr>
        <p:spPr>
          <a:xfrm>
            <a:off x="457200" y="1958975"/>
            <a:ext cx="8229600" cy="4167188"/>
          </a:xfrm>
        </p:spPr>
        <p:txBody>
          <a:bodyPr rtlCol="0">
            <a:normAutofit/>
          </a:bodyPr>
          <a:lstStyle/>
          <a:p>
            <a:pPr fontAlgn="auto">
              <a:spcAft>
                <a:spcPts val="0"/>
              </a:spcAft>
              <a:buFont typeface="Arial"/>
              <a:buChar char="•"/>
              <a:defRPr/>
            </a:pPr>
            <a:r>
              <a:rPr lang="en-US" sz="3200" dirty="0">
                <a:ea typeface="ＭＳ Ｐゴシック" charset="0"/>
                <a:cs typeface="ＭＳ Ｐゴシック" charset="0"/>
              </a:rPr>
              <a:t>Brands that have achieved success in a single national market</a:t>
            </a:r>
          </a:p>
          <a:p>
            <a:pPr fontAlgn="auto">
              <a:spcAft>
                <a:spcPts val="0"/>
              </a:spcAft>
              <a:buFont typeface="Arial"/>
              <a:buChar char="•"/>
              <a:defRPr/>
            </a:pPr>
            <a:r>
              <a:rPr lang="en-US" sz="3200" dirty="0">
                <a:ea typeface="ＭＳ Ｐゴシック" charset="0"/>
                <a:cs typeface="ＭＳ Ｐゴシック" charset="0"/>
              </a:rPr>
              <a:t>Represent the lifeblood of domestic companies</a:t>
            </a:r>
          </a:p>
          <a:p>
            <a:pPr fontAlgn="auto">
              <a:spcAft>
                <a:spcPts val="0"/>
              </a:spcAft>
              <a:buFont typeface="Arial"/>
              <a:buChar char="•"/>
              <a:defRPr/>
            </a:pPr>
            <a:r>
              <a:rPr lang="en-US" sz="3200" dirty="0">
                <a:ea typeface="ＭＳ Ｐゴシック" charset="0"/>
                <a:cs typeface="ＭＳ Ｐゴシック" charset="0"/>
              </a:rPr>
              <a:t>Entrenched local products/brands can be a significant competitive hurdle to global companies</a:t>
            </a:r>
          </a:p>
          <a:p>
            <a:pPr marL="0" indent="0" fontAlgn="auto">
              <a:spcAft>
                <a:spcPts val="0"/>
              </a:spcAft>
              <a:buFont typeface="Arial"/>
              <a:buNone/>
              <a:defRPr/>
            </a:pPr>
            <a:endParaRPr lang="en-US" dirty="0"/>
          </a:p>
        </p:txBody>
      </p:sp>
      <p:sp>
        <p:nvSpPr>
          <p:cNvPr id="31748"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latin typeface="+mn-lt"/>
                <a:ea typeface="ＭＳ Ｐゴシック" charset="0"/>
                <a:cs typeface="ＭＳ Ｐゴシック" charset="0"/>
              </a:rPr>
              <a:t>International Products</a:t>
            </a:r>
            <a:br>
              <a:rPr lang="en-US" dirty="0">
                <a:latin typeface="+mn-lt"/>
                <a:ea typeface="ＭＳ Ｐゴシック" charset="0"/>
                <a:cs typeface="ＭＳ Ｐゴシック" charset="0"/>
              </a:rPr>
            </a:br>
            <a:r>
              <a:rPr lang="en-US" dirty="0">
                <a:latin typeface="+mn-lt"/>
                <a:ea typeface="ＭＳ Ｐゴシック" charset="0"/>
                <a:cs typeface="ＭＳ Ｐゴシック" charset="0"/>
              </a:rPr>
              <a:t> and Brands</a:t>
            </a:r>
            <a:endParaRPr lang="en-US" dirty="0">
              <a:latin typeface="+mn-lt"/>
            </a:endParaRPr>
          </a:p>
        </p:txBody>
      </p:sp>
      <p:sp>
        <p:nvSpPr>
          <p:cNvPr id="3" name="Content Placeholder 2"/>
          <p:cNvSpPr>
            <a:spLocks noGrp="1"/>
          </p:cNvSpPr>
          <p:nvPr>
            <p:ph sz="half" idx="1"/>
          </p:nvPr>
        </p:nvSpPr>
        <p:spPr/>
        <p:txBody>
          <a:bodyPr rtlCol="0">
            <a:normAutofit/>
          </a:bodyPr>
          <a:lstStyle/>
          <a:p>
            <a:pPr fontAlgn="auto">
              <a:lnSpc>
                <a:spcPct val="90000"/>
              </a:lnSpc>
              <a:spcAft>
                <a:spcPts val="0"/>
              </a:spcAft>
              <a:buFont typeface="Arial"/>
              <a:buChar char="•"/>
              <a:defRPr/>
            </a:pPr>
            <a:r>
              <a:rPr lang="en-US" dirty="0">
                <a:ea typeface="ＭＳ Ｐゴシック" charset="0"/>
                <a:cs typeface="ＭＳ Ｐゴシック" charset="0"/>
              </a:rPr>
              <a:t>Offered in several markets in a particular region</a:t>
            </a:r>
          </a:p>
          <a:p>
            <a:pPr lvl="1" fontAlgn="auto">
              <a:lnSpc>
                <a:spcPct val="90000"/>
              </a:lnSpc>
              <a:spcAft>
                <a:spcPts val="0"/>
              </a:spcAft>
              <a:buFont typeface="Arial"/>
              <a:buChar char="–"/>
              <a:defRPr/>
            </a:pPr>
            <a:r>
              <a:rPr lang="ja-JP" altLang="en-US" dirty="0"/>
              <a:t>‘</a:t>
            </a:r>
            <a:r>
              <a:rPr lang="en-US" dirty="0">
                <a:ea typeface="ＭＳ Ｐゴシック" charset="0"/>
              </a:rPr>
              <a:t>Euro-brands</a:t>
            </a:r>
            <a:r>
              <a:rPr lang="ja-JP" altLang="en-US" dirty="0"/>
              <a:t>’</a:t>
            </a:r>
            <a:endParaRPr lang="en-US" dirty="0">
              <a:ea typeface="ＭＳ Ｐゴシック" charset="0"/>
            </a:endParaRPr>
          </a:p>
          <a:p>
            <a:pPr lvl="1" fontAlgn="auto">
              <a:lnSpc>
                <a:spcPct val="90000"/>
              </a:lnSpc>
              <a:spcAft>
                <a:spcPts val="0"/>
              </a:spcAft>
              <a:buFont typeface="Arial"/>
              <a:buChar char="–"/>
              <a:defRPr/>
            </a:pPr>
            <a:r>
              <a:rPr lang="en-US" dirty="0">
                <a:ea typeface="ＭＳ Ｐゴシック" charset="0"/>
              </a:rPr>
              <a:t>Honda 5-door hatchback auto is known as Fit in Japan and Jazz in Europe</a:t>
            </a:r>
          </a:p>
          <a:p>
            <a:pPr marL="0" indent="0" fontAlgn="auto">
              <a:spcAft>
                <a:spcPts val="0"/>
              </a:spcAft>
              <a:buFont typeface="Arial"/>
              <a:buNone/>
              <a:defRPr/>
            </a:pPr>
            <a:endParaRPr lang="en-US" dirty="0"/>
          </a:p>
        </p:txBody>
      </p:sp>
      <p:sp>
        <p:nvSpPr>
          <p:cNvPr id="33796" name="Rectangle 4"/>
          <p:cNvSpPr>
            <a:spLocks noChangeArrowheads="1"/>
          </p:cNvSpPr>
          <p:nvPr/>
        </p:nvSpPr>
        <p:spPr bwMode="auto">
          <a:xfrm>
            <a:off x="2809875" y="6302375"/>
            <a:ext cx="3632200" cy="365125"/>
          </a:xfrm>
          <a:prstGeom prst="rect">
            <a:avLst/>
          </a:prstGeom>
          <a:noFill/>
          <a:ln w="9525">
            <a:noFill/>
            <a:miter lim="800000"/>
            <a:headEnd/>
            <a:tailEnd/>
          </a:ln>
          <a:effectLst/>
        </p:spPr>
        <p:txBody>
          <a:bodyPr wrap="none" anchor="ctr">
            <a:spAutoFit/>
          </a:bodyPr>
          <a:lstStyle/>
          <a:p>
            <a:pPr algn="ctr"/>
            <a:r>
              <a:rPr lang="en-US" sz="900"/>
              <a:t>Copyright 2013, Pearson Education Inc., Publishing as Prentice-Hall</a:t>
            </a:r>
          </a:p>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1049</TotalTime>
  <Words>1576</Words>
  <Application>Microsoft Office PowerPoint</Application>
  <PresentationFormat>On-screen Show (4:3)</PresentationFormat>
  <Paragraphs>238</Paragraphs>
  <Slides>37</Slides>
  <Notes>26</Notes>
  <HiddenSlides>0</HiddenSlides>
  <MMClips>0</MMClips>
  <ScaleCrop>false</ScaleCrop>
  <HeadingPairs>
    <vt:vector size="6" baseType="variant">
      <vt:variant>
        <vt:lpstr>Fonts Used</vt:lpstr>
      </vt:variant>
      <vt:variant>
        <vt:i4>5</vt:i4>
      </vt:variant>
      <vt:variant>
        <vt:lpstr>Design Template</vt:lpstr>
      </vt:variant>
      <vt:variant>
        <vt:i4>5</vt:i4>
      </vt:variant>
      <vt:variant>
        <vt:lpstr>Slide Titles</vt:lpstr>
      </vt:variant>
      <vt:variant>
        <vt:i4>37</vt:i4>
      </vt:variant>
    </vt:vector>
  </HeadingPairs>
  <TitlesOfParts>
    <vt:vector size="47" baseType="lpstr">
      <vt:lpstr>Calibri</vt:lpstr>
      <vt:lpstr>Arial</vt:lpstr>
      <vt:lpstr>ＭＳ Ｐゴシック</vt:lpstr>
      <vt:lpstr>Tahoma</vt:lpstr>
      <vt:lpstr>Times New Roman</vt:lpstr>
      <vt:lpstr>Office Theme</vt:lpstr>
      <vt:lpstr>1_Custom Design</vt:lpstr>
      <vt:lpstr>Office Theme</vt:lpstr>
      <vt:lpstr>Office Theme</vt:lpstr>
      <vt:lpstr>1_Custom Design</vt:lpstr>
      <vt:lpstr>Slide 1</vt:lpstr>
      <vt:lpstr>Learning Objectives</vt:lpstr>
      <vt:lpstr>Basic Product Concepts</vt:lpstr>
      <vt:lpstr>Buyer Orientation</vt:lpstr>
      <vt:lpstr>Brands</vt:lpstr>
      <vt:lpstr>Brand Equity</vt:lpstr>
      <vt:lpstr>Brand Equity Benefits</vt:lpstr>
      <vt:lpstr>Local Products and Brands</vt:lpstr>
      <vt:lpstr>International Products  and Brands</vt:lpstr>
      <vt:lpstr>Global Products and Brands</vt:lpstr>
      <vt:lpstr>Global Products and Brands</vt:lpstr>
      <vt:lpstr>Global Brand Characteristics</vt:lpstr>
      <vt:lpstr>Global Products and Brands</vt:lpstr>
      <vt:lpstr>Branding Strategies</vt:lpstr>
      <vt:lpstr>Brand Extension</vt:lpstr>
      <vt:lpstr>World’s Most Valuable Brands, 2010</vt:lpstr>
      <vt:lpstr>Global Brand Development</vt:lpstr>
      <vt:lpstr>Global Brand Development</vt:lpstr>
      <vt:lpstr>Global Brand Development</vt:lpstr>
      <vt:lpstr>Global Brand Development</vt:lpstr>
      <vt:lpstr>Local versus Global Products and Brands: A Needs-Based Approach</vt:lpstr>
      <vt:lpstr>Asian Hierarchy of Needs</vt:lpstr>
      <vt:lpstr>Country of Origin as  Brand Element </vt:lpstr>
      <vt:lpstr>Packaging</vt:lpstr>
      <vt:lpstr>Labeling</vt:lpstr>
      <vt:lpstr>Aesthetics</vt:lpstr>
      <vt:lpstr>Product Warranties</vt:lpstr>
      <vt:lpstr>Extend, Adapt, Create: Strategic Alternatives in Global Marketing</vt:lpstr>
      <vt:lpstr>Global Product Planning:  Strategic Alternatives</vt:lpstr>
      <vt:lpstr>Product Invention</vt:lpstr>
      <vt:lpstr>How to Choose a Strategy?</vt:lpstr>
      <vt:lpstr>How to Choose a Strategy?</vt:lpstr>
      <vt:lpstr>New Products in Global Marketing</vt:lpstr>
      <vt:lpstr>Identifying New Product Ideas</vt:lpstr>
      <vt:lpstr>The International New Product Department</vt:lpstr>
      <vt:lpstr>Testing New Products</vt:lpstr>
      <vt:lpstr>Looking Ahead to Chapter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Solomon</dc:creator>
  <cp:lastModifiedBy>upendme</cp:lastModifiedBy>
  <cp:revision>55</cp:revision>
  <dcterms:created xsi:type="dcterms:W3CDTF">2012-01-25T15:29:12Z</dcterms:created>
  <dcterms:modified xsi:type="dcterms:W3CDTF">2012-04-27T16:48:25Z</dcterms:modified>
</cp:coreProperties>
</file>