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1" d="100"/>
          <a:sy n="71" d="100"/>
        </p:scale>
        <p:origin x="-150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4833F17-F594-49D6-963B-4D928289CAA6}" type="doc">
      <dgm:prSet loTypeId="urn:microsoft.com/office/officeart/2005/8/layout/orgChart1" loCatId="hierarchy" qsTypeId="urn:microsoft.com/office/officeart/2005/8/quickstyle/simple1" qsCatId="simple" csTypeId="urn:microsoft.com/office/officeart/2005/8/colors/colorful3" csCatId="colorful" phldr="1"/>
      <dgm:spPr/>
      <dgm:t>
        <a:bodyPr/>
        <a:lstStyle/>
        <a:p>
          <a:pPr rtl="1"/>
          <a:endParaRPr lang="ar-SA"/>
        </a:p>
      </dgm:t>
    </dgm:pt>
    <dgm:pt modelId="{DF417EAB-7AAF-4EAF-8A5D-926CABEAEA1E}">
      <dgm:prSet phldrT="[نص]"/>
      <dgm:spPr/>
      <dgm:t>
        <a:bodyPr/>
        <a:lstStyle/>
        <a:p>
          <a:pPr rtl="1"/>
          <a:r>
            <a:rPr lang="ar-SA" dirty="0" smtClean="0"/>
            <a:t>أنواع الدساتير</a:t>
          </a:r>
          <a:endParaRPr lang="ar-SA" dirty="0"/>
        </a:p>
      </dgm:t>
    </dgm:pt>
    <dgm:pt modelId="{C491A853-7DF3-4CA4-8629-90F10F3580B2}" type="parTrans" cxnId="{25E49146-EA75-43BD-B094-F9680AA39518}">
      <dgm:prSet/>
      <dgm:spPr/>
      <dgm:t>
        <a:bodyPr/>
        <a:lstStyle/>
        <a:p>
          <a:pPr rtl="1"/>
          <a:endParaRPr lang="ar-SA"/>
        </a:p>
      </dgm:t>
    </dgm:pt>
    <dgm:pt modelId="{DC24114D-0B4F-4FB9-B718-2EB82389F6D4}" type="sibTrans" cxnId="{25E49146-EA75-43BD-B094-F9680AA39518}">
      <dgm:prSet/>
      <dgm:spPr/>
      <dgm:t>
        <a:bodyPr/>
        <a:lstStyle/>
        <a:p>
          <a:pPr rtl="1"/>
          <a:endParaRPr lang="ar-SA"/>
        </a:p>
      </dgm:t>
    </dgm:pt>
    <dgm:pt modelId="{D1C1F6C8-1C5A-43DC-83CB-3C8B529822F6}">
      <dgm:prSet phldrT="[نص]"/>
      <dgm:spPr/>
      <dgm:t>
        <a:bodyPr/>
        <a:lstStyle/>
        <a:p>
          <a:pPr rtl="1"/>
          <a:r>
            <a:rPr lang="ar-SA" dirty="0" smtClean="0"/>
            <a:t>من حيث المصدر/التدوين</a:t>
          </a:r>
          <a:endParaRPr lang="ar-SA" dirty="0"/>
        </a:p>
      </dgm:t>
    </dgm:pt>
    <dgm:pt modelId="{8EB7D9BC-0E6B-4C41-B94F-D286C6D9421A}" type="parTrans" cxnId="{303D6722-D7EE-41A4-9066-280C974346F4}">
      <dgm:prSet/>
      <dgm:spPr/>
      <dgm:t>
        <a:bodyPr/>
        <a:lstStyle/>
        <a:p>
          <a:pPr rtl="1"/>
          <a:endParaRPr lang="ar-SA"/>
        </a:p>
      </dgm:t>
    </dgm:pt>
    <dgm:pt modelId="{7DDF1457-D817-4F40-BF8C-7E61D5E7C5CD}" type="sibTrans" cxnId="{303D6722-D7EE-41A4-9066-280C974346F4}">
      <dgm:prSet/>
      <dgm:spPr/>
      <dgm:t>
        <a:bodyPr/>
        <a:lstStyle/>
        <a:p>
          <a:pPr rtl="1"/>
          <a:endParaRPr lang="ar-SA"/>
        </a:p>
      </dgm:t>
    </dgm:pt>
    <dgm:pt modelId="{BB4427A2-BC86-4EB6-9BB5-F5693CE51348}">
      <dgm:prSet phldrT="[نص]"/>
      <dgm:spPr/>
      <dgm:t>
        <a:bodyPr/>
        <a:lstStyle/>
        <a:p>
          <a:pPr rtl="1"/>
          <a:r>
            <a:rPr lang="ar-SA" dirty="0" smtClean="0"/>
            <a:t>من حيث</a:t>
          </a:r>
        </a:p>
        <a:p>
          <a:pPr rtl="1"/>
          <a:r>
            <a:rPr lang="ar-SA" dirty="0" smtClean="0"/>
            <a:t>طريقة التعديل</a:t>
          </a:r>
          <a:endParaRPr lang="ar-SA" dirty="0"/>
        </a:p>
      </dgm:t>
    </dgm:pt>
    <dgm:pt modelId="{91373ED3-11DB-4E08-BA21-7F9C2C54DD80}" type="parTrans" cxnId="{0DDDF849-0526-423D-B551-484EFB1DB41D}">
      <dgm:prSet/>
      <dgm:spPr/>
      <dgm:t>
        <a:bodyPr/>
        <a:lstStyle/>
        <a:p>
          <a:pPr rtl="1"/>
          <a:endParaRPr lang="ar-SA"/>
        </a:p>
      </dgm:t>
    </dgm:pt>
    <dgm:pt modelId="{7B8DFA8C-CFEC-4B98-BFBE-BCA5B94CDBD3}" type="sibTrans" cxnId="{0DDDF849-0526-423D-B551-484EFB1DB41D}">
      <dgm:prSet/>
      <dgm:spPr/>
      <dgm:t>
        <a:bodyPr/>
        <a:lstStyle/>
        <a:p>
          <a:pPr rtl="1"/>
          <a:endParaRPr lang="ar-SA"/>
        </a:p>
      </dgm:t>
    </dgm:pt>
    <dgm:pt modelId="{BB3988B8-595D-4D35-9DE6-3189EF0D24A2}">
      <dgm:prSet phldrT="[نص]"/>
      <dgm:spPr/>
      <dgm:t>
        <a:bodyPr/>
        <a:lstStyle/>
        <a:p>
          <a:pPr rtl="1"/>
          <a:r>
            <a:rPr lang="ar-SA" dirty="0" smtClean="0"/>
            <a:t>دساتير عرفية</a:t>
          </a:r>
          <a:endParaRPr lang="ar-SA" dirty="0"/>
        </a:p>
      </dgm:t>
    </dgm:pt>
    <dgm:pt modelId="{7AEF81AB-5735-459A-99FC-55A1FF13AAAA}" type="parTrans" cxnId="{D79C2002-2991-4C3B-8111-C347D5D491D0}">
      <dgm:prSet/>
      <dgm:spPr/>
      <dgm:t>
        <a:bodyPr/>
        <a:lstStyle/>
        <a:p>
          <a:endParaRPr lang="en-US"/>
        </a:p>
      </dgm:t>
    </dgm:pt>
    <dgm:pt modelId="{023B3F97-1344-45ED-BF10-4F05D15C8162}" type="sibTrans" cxnId="{D79C2002-2991-4C3B-8111-C347D5D491D0}">
      <dgm:prSet/>
      <dgm:spPr/>
      <dgm:t>
        <a:bodyPr/>
        <a:lstStyle/>
        <a:p>
          <a:endParaRPr lang="en-US"/>
        </a:p>
      </dgm:t>
    </dgm:pt>
    <dgm:pt modelId="{9D46F938-962E-40B3-8957-967DC31C96FD}">
      <dgm:prSet phldrT="[نص]"/>
      <dgm:spPr/>
      <dgm:t>
        <a:bodyPr/>
        <a:lstStyle/>
        <a:p>
          <a:pPr rtl="1"/>
          <a:r>
            <a:rPr lang="ar-SA" dirty="0" smtClean="0"/>
            <a:t>دساتير مكتوبة</a:t>
          </a:r>
          <a:endParaRPr lang="ar-SA" dirty="0"/>
        </a:p>
      </dgm:t>
    </dgm:pt>
    <dgm:pt modelId="{56614335-95FE-4057-83C9-1E56B65FD99D}" type="parTrans" cxnId="{EAE18800-3570-4836-9DBD-A2157714E764}">
      <dgm:prSet/>
      <dgm:spPr/>
      <dgm:t>
        <a:bodyPr/>
        <a:lstStyle/>
        <a:p>
          <a:endParaRPr lang="en-US"/>
        </a:p>
      </dgm:t>
    </dgm:pt>
    <dgm:pt modelId="{10F29BA9-48DE-44B5-A4CC-C81C59AAB3CD}" type="sibTrans" cxnId="{EAE18800-3570-4836-9DBD-A2157714E764}">
      <dgm:prSet/>
      <dgm:spPr/>
      <dgm:t>
        <a:bodyPr/>
        <a:lstStyle/>
        <a:p>
          <a:endParaRPr lang="en-US"/>
        </a:p>
      </dgm:t>
    </dgm:pt>
    <dgm:pt modelId="{BD877F05-67CD-41BB-886C-01C6D7282B1D}">
      <dgm:prSet phldrT="[نص]"/>
      <dgm:spPr/>
      <dgm:t>
        <a:bodyPr/>
        <a:lstStyle/>
        <a:p>
          <a:pPr rtl="1"/>
          <a:r>
            <a:rPr lang="ar-SA" dirty="0" smtClean="0"/>
            <a:t>دساتير مرنة</a:t>
          </a:r>
          <a:endParaRPr lang="ar-SA" dirty="0"/>
        </a:p>
      </dgm:t>
    </dgm:pt>
    <dgm:pt modelId="{8CDDA6E9-5EBB-401A-803D-6494F0B7E6CA}" type="parTrans" cxnId="{8E30715B-798E-4E87-8FD4-7B091E0C367C}">
      <dgm:prSet/>
      <dgm:spPr/>
      <dgm:t>
        <a:bodyPr/>
        <a:lstStyle/>
        <a:p>
          <a:endParaRPr lang="en-US"/>
        </a:p>
      </dgm:t>
    </dgm:pt>
    <dgm:pt modelId="{7552469D-31E2-416A-B74A-844AE5F57441}" type="sibTrans" cxnId="{8E30715B-798E-4E87-8FD4-7B091E0C367C}">
      <dgm:prSet/>
      <dgm:spPr/>
      <dgm:t>
        <a:bodyPr/>
        <a:lstStyle/>
        <a:p>
          <a:endParaRPr lang="en-US"/>
        </a:p>
      </dgm:t>
    </dgm:pt>
    <dgm:pt modelId="{32608883-0CC2-4D25-B5F7-A3DA4A438ACB}">
      <dgm:prSet phldrT="[نص]"/>
      <dgm:spPr/>
      <dgm:t>
        <a:bodyPr/>
        <a:lstStyle/>
        <a:p>
          <a:pPr rtl="1"/>
          <a:r>
            <a:rPr lang="ar-SA" dirty="0" smtClean="0"/>
            <a:t>دساتير جامدة</a:t>
          </a:r>
          <a:endParaRPr lang="ar-SA" dirty="0"/>
        </a:p>
      </dgm:t>
    </dgm:pt>
    <dgm:pt modelId="{B9519B60-CC24-4CA0-9143-870C57F2B357}" type="parTrans" cxnId="{DB0CFE94-43A6-4B58-AF34-F6D97BDC3599}">
      <dgm:prSet/>
      <dgm:spPr/>
      <dgm:t>
        <a:bodyPr/>
        <a:lstStyle/>
        <a:p>
          <a:endParaRPr lang="en-US"/>
        </a:p>
      </dgm:t>
    </dgm:pt>
    <dgm:pt modelId="{1AFC380B-A29D-40ED-8369-77E57CC5C992}" type="sibTrans" cxnId="{DB0CFE94-43A6-4B58-AF34-F6D97BDC3599}">
      <dgm:prSet/>
      <dgm:spPr/>
      <dgm:t>
        <a:bodyPr/>
        <a:lstStyle/>
        <a:p>
          <a:endParaRPr lang="en-US"/>
        </a:p>
      </dgm:t>
    </dgm:pt>
    <dgm:pt modelId="{4C27E7F5-8EBA-49DA-9FDD-BD72F69925BA}" type="pres">
      <dgm:prSet presAssocID="{84833F17-F594-49D6-963B-4D928289CAA6}" presName="hierChild1" presStyleCnt="0">
        <dgm:presLayoutVars>
          <dgm:orgChart val="1"/>
          <dgm:chPref val="1"/>
          <dgm:dir val="rev"/>
          <dgm:animOne val="branch"/>
          <dgm:animLvl val="lvl"/>
          <dgm:resizeHandles/>
        </dgm:presLayoutVars>
      </dgm:prSet>
      <dgm:spPr/>
      <dgm:t>
        <a:bodyPr/>
        <a:lstStyle/>
        <a:p>
          <a:endParaRPr lang="en-US"/>
        </a:p>
      </dgm:t>
    </dgm:pt>
    <dgm:pt modelId="{0DF1C93B-EEA5-43DF-AAD4-9C789052F4F8}" type="pres">
      <dgm:prSet presAssocID="{DF417EAB-7AAF-4EAF-8A5D-926CABEAEA1E}" presName="hierRoot1" presStyleCnt="0">
        <dgm:presLayoutVars>
          <dgm:hierBranch val="init"/>
        </dgm:presLayoutVars>
      </dgm:prSet>
      <dgm:spPr/>
    </dgm:pt>
    <dgm:pt modelId="{7E7B9F62-A545-446E-8A91-A787542F6A54}" type="pres">
      <dgm:prSet presAssocID="{DF417EAB-7AAF-4EAF-8A5D-926CABEAEA1E}" presName="rootComposite1" presStyleCnt="0"/>
      <dgm:spPr/>
    </dgm:pt>
    <dgm:pt modelId="{658F9DD8-6D87-4751-98DF-787CB2F1EE2B}" type="pres">
      <dgm:prSet presAssocID="{DF417EAB-7AAF-4EAF-8A5D-926CABEAEA1E}" presName="rootText1" presStyleLbl="node0" presStyleIdx="0" presStyleCnt="1">
        <dgm:presLayoutVars>
          <dgm:chPref val="3"/>
        </dgm:presLayoutVars>
      </dgm:prSet>
      <dgm:spPr/>
      <dgm:t>
        <a:bodyPr/>
        <a:lstStyle/>
        <a:p>
          <a:endParaRPr lang="en-US"/>
        </a:p>
      </dgm:t>
    </dgm:pt>
    <dgm:pt modelId="{B994A920-8985-4D78-AA80-3B8D1CB3E34C}" type="pres">
      <dgm:prSet presAssocID="{DF417EAB-7AAF-4EAF-8A5D-926CABEAEA1E}" presName="rootConnector1" presStyleLbl="node1" presStyleIdx="0" presStyleCnt="0"/>
      <dgm:spPr/>
      <dgm:t>
        <a:bodyPr/>
        <a:lstStyle/>
        <a:p>
          <a:endParaRPr lang="en-US"/>
        </a:p>
      </dgm:t>
    </dgm:pt>
    <dgm:pt modelId="{AA3C2C04-D8B7-4CAA-8D8A-1CDFECD9C837}" type="pres">
      <dgm:prSet presAssocID="{DF417EAB-7AAF-4EAF-8A5D-926CABEAEA1E}" presName="hierChild2" presStyleCnt="0"/>
      <dgm:spPr/>
    </dgm:pt>
    <dgm:pt modelId="{E0B96696-E85F-41F1-8638-9DAE6592E050}" type="pres">
      <dgm:prSet presAssocID="{8EB7D9BC-0E6B-4C41-B94F-D286C6D9421A}" presName="Name37" presStyleLbl="parChTrans1D2" presStyleIdx="0" presStyleCnt="2"/>
      <dgm:spPr/>
      <dgm:t>
        <a:bodyPr/>
        <a:lstStyle/>
        <a:p>
          <a:endParaRPr lang="en-US"/>
        </a:p>
      </dgm:t>
    </dgm:pt>
    <dgm:pt modelId="{CD40F61B-6551-4F3E-AAE4-0FE11A7035D9}" type="pres">
      <dgm:prSet presAssocID="{D1C1F6C8-1C5A-43DC-83CB-3C8B529822F6}" presName="hierRoot2" presStyleCnt="0">
        <dgm:presLayoutVars>
          <dgm:hierBranch val="init"/>
        </dgm:presLayoutVars>
      </dgm:prSet>
      <dgm:spPr/>
    </dgm:pt>
    <dgm:pt modelId="{8B293FC3-37C5-4B0A-810E-D4FB469DF222}" type="pres">
      <dgm:prSet presAssocID="{D1C1F6C8-1C5A-43DC-83CB-3C8B529822F6}" presName="rootComposite" presStyleCnt="0"/>
      <dgm:spPr/>
    </dgm:pt>
    <dgm:pt modelId="{C5BE07B1-CF1F-4BB0-AA1B-4BB2778A26F2}" type="pres">
      <dgm:prSet presAssocID="{D1C1F6C8-1C5A-43DC-83CB-3C8B529822F6}" presName="rootText" presStyleLbl="node2" presStyleIdx="0" presStyleCnt="2">
        <dgm:presLayoutVars>
          <dgm:chPref val="3"/>
        </dgm:presLayoutVars>
      </dgm:prSet>
      <dgm:spPr/>
      <dgm:t>
        <a:bodyPr/>
        <a:lstStyle/>
        <a:p>
          <a:endParaRPr lang="en-US"/>
        </a:p>
      </dgm:t>
    </dgm:pt>
    <dgm:pt modelId="{DF83019C-18E2-4B1C-8BD7-9B004721ED02}" type="pres">
      <dgm:prSet presAssocID="{D1C1F6C8-1C5A-43DC-83CB-3C8B529822F6}" presName="rootConnector" presStyleLbl="node2" presStyleIdx="0" presStyleCnt="2"/>
      <dgm:spPr/>
      <dgm:t>
        <a:bodyPr/>
        <a:lstStyle/>
        <a:p>
          <a:endParaRPr lang="en-US"/>
        </a:p>
      </dgm:t>
    </dgm:pt>
    <dgm:pt modelId="{933C508E-6DAA-43CB-B928-707E306ABCDB}" type="pres">
      <dgm:prSet presAssocID="{D1C1F6C8-1C5A-43DC-83CB-3C8B529822F6}" presName="hierChild4" presStyleCnt="0"/>
      <dgm:spPr/>
    </dgm:pt>
    <dgm:pt modelId="{657DA321-D3D7-4CDD-A892-756849666977}" type="pres">
      <dgm:prSet presAssocID="{7AEF81AB-5735-459A-99FC-55A1FF13AAAA}" presName="Name37" presStyleLbl="parChTrans1D3" presStyleIdx="0" presStyleCnt="4"/>
      <dgm:spPr/>
      <dgm:t>
        <a:bodyPr/>
        <a:lstStyle/>
        <a:p>
          <a:pPr rtl="1"/>
          <a:endParaRPr lang="ar-SA"/>
        </a:p>
      </dgm:t>
    </dgm:pt>
    <dgm:pt modelId="{15517CA5-EB6B-4F12-92B7-6CC4838D9981}" type="pres">
      <dgm:prSet presAssocID="{BB3988B8-595D-4D35-9DE6-3189EF0D24A2}" presName="hierRoot2" presStyleCnt="0">
        <dgm:presLayoutVars>
          <dgm:hierBranch val="init"/>
        </dgm:presLayoutVars>
      </dgm:prSet>
      <dgm:spPr/>
    </dgm:pt>
    <dgm:pt modelId="{97CB5B35-FE85-4DB2-B0F1-039162246C9A}" type="pres">
      <dgm:prSet presAssocID="{BB3988B8-595D-4D35-9DE6-3189EF0D24A2}" presName="rootComposite" presStyleCnt="0"/>
      <dgm:spPr/>
    </dgm:pt>
    <dgm:pt modelId="{B6685553-59CB-478B-8152-B4C56C51A9CE}" type="pres">
      <dgm:prSet presAssocID="{BB3988B8-595D-4D35-9DE6-3189EF0D24A2}" presName="rootText" presStyleLbl="node3" presStyleIdx="0" presStyleCnt="4">
        <dgm:presLayoutVars>
          <dgm:chPref val="3"/>
        </dgm:presLayoutVars>
      </dgm:prSet>
      <dgm:spPr/>
      <dgm:t>
        <a:bodyPr/>
        <a:lstStyle/>
        <a:p>
          <a:pPr rtl="1"/>
          <a:endParaRPr lang="ar-SA"/>
        </a:p>
      </dgm:t>
    </dgm:pt>
    <dgm:pt modelId="{D19D20E0-FC84-47B9-97F1-FC0F5A94FF02}" type="pres">
      <dgm:prSet presAssocID="{BB3988B8-595D-4D35-9DE6-3189EF0D24A2}" presName="rootConnector" presStyleLbl="node3" presStyleIdx="0" presStyleCnt="4"/>
      <dgm:spPr/>
      <dgm:t>
        <a:bodyPr/>
        <a:lstStyle/>
        <a:p>
          <a:endParaRPr lang="en-US"/>
        </a:p>
      </dgm:t>
    </dgm:pt>
    <dgm:pt modelId="{344E860F-91CB-4E22-A542-62B8E93E3195}" type="pres">
      <dgm:prSet presAssocID="{BB3988B8-595D-4D35-9DE6-3189EF0D24A2}" presName="hierChild4" presStyleCnt="0"/>
      <dgm:spPr/>
    </dgm:pt>
    <dgm:pt modelId="{BFF94F8F-C283-4554-8B9D-032597ACD427}" type="pres">
      <dgm:prSet presAssocID="{BB3988B8-595D-4D35-9DE6-3189EF0D24A2}" presName="hierChild5" presStyleCnt="0"/>
      <dgm:spPr/>
    </dgm:pt>
    <dgm:pt modelId="{5B7450B1-AE4E-4ED2-8A32-D6838F505A33}" type="pres">
      <dgm:prSet presAssocID="{56614335-95FE-4057-83C9-1E56B65FD99D}" presName="Name37" presStyleLbl="parChTrans1D3" presStyleIdx="1" presStyleCnt="4"/>
      <dgm:spPr/>
      <dgm:t>
        <a:bodyPr/>
        <a:lstStyle/>
        <a:p>
          <a:pPr rtl="1"/>
          <a:endParaRPr lang="ar-SA"/>
        </a:p>
      </dgm:t>
    </dgm:pt>
    <dgm:pt modelId="{38740E7D-C8D2-4182-BBDD-4E89E144A5D9}" type="pres">
      <dgm:prSet presAssocID="{9D46F938-962E-40B3-8957-967DC31C96FD}" presName="hierRoot2" presStyleCnt="0">
        <dgm:presLayoutVars>
          <dgm:hierBranch val="init"/>
        </dgm:presLayoutVars>
      </dgm:prSet>
      <dgm:spPr/>
    </dgm:pt>
    <dgm:pt modelId="{90B3BDE0-C668-46EC-B9F3-99E0EA738910}" type="pres">
      <dgm:prSet presAssocID="{9D46F938-962E-40B3-8957-967DC31C96FD}" presName="rootComposite" presStyleCnt="0"/>
      <dgm:spPr/>
    </dgm:pt>
    <dgm:pt modelId="{5D9CF3BC-75DA-4110-84E6-09B514915C99}" type="pres">
      <dgm:prSet presAssocID="{9D46F938-962E-40B3-8957-967DC31C96FD}" presName="rootText" presStyleLbl="node3" presStyleIdx="1" presStyleCnt="4">
        <dgm:presLayoutVars>
          <dgm:chPref val="3"/>
        </dgm:presLayoutVars>
      </dgm:prSet>
      <dgm:spPr/>
      <dgm:t>
        <a:bodyPr/>
        <a:lstStyle/>
        <a:p>
          <a:endParaRPr lang="en-US"/>
        </a:p>
      </dgm:t>
    </dgm:pt>
    <dgm:pt modelId="{5339EA44-B42F-4FCA-AB57-151BBE682FDD}" type="pres">
      <dgm:prSet presAssocID="{9D46F938-962E-40B3-8957-967DC31C96FD}" presName="rootConnector" presStyleLbl="node3" presStyleIdx="1" presStyleCnt="4"/>
      <dgm:spPr/>
      <dgm:t>
        <a:bodyPr/>
        <a:lstStyle/>
        <a:p>
          <a:endParaRPr lang="en-US"/>
        </a:p>
      </dgm:t>
    </dgm:pt>
    <dgm:pt modelId="{0473120C-A647-478C-B132-CF097FC84EDE}" type="pres">
      <dgm:prSet presAssocID="{9D46F938-962E-40B3-8957-967DC31C96FD}" presName="hierChild4" presStyleCnt="0"/>
      <dgm:spPr/>
    </dgm:pt>
    <dgm:pt modelId="{0F951B33-0529-457E-AC79-61B390612DAD}" type="pres">
      <dgm:prSet presAssocID="{9D46F938-962E-40B3-8957-967DC31C96FD}" presName="hierChild5" presStyleCnt="0"/>
      <dgm:spPr/>
    </dgm:pt>
    <dgm:pt modelId="{C991389D-31D3-428E-9938-0189C7CE9D81}" type="pres">
      <dgm:prSet presAssocID="{D1C1F6C8-1C5A-43DC-83CB-3C8B529822F6}" presName="hierChild5" presStyleCnt="0"/>
      <dgm:spPr/>
    </dgm:pt>
    <dgm:pt modelId="{3857B192-1EBB-4973-ACF2-F0FB5270778E}" type="pres">
      <dgm:prSet presAssocID="{91373ED3-11DB-4E08-BA21-7F9C2C54DD80}" presName="Name37" presStyleLbl="parChTrans1D2" presStyleIdx="1" presStyleCnt="2"/>
      <dgm:spPr/>
      <dgm:t>
        <a:bodyPr/>
        <a:lstStyle/>
        <a:p>
          <a:endParaRPr lang="en-US"/>
        </a:p>
      </dgm:t>
    </dgm:pt>
    <dgm:pt modelId="{973B8840-D27D-445D-A293-FB47566C0DBB}" type="pres">
      <dgm:prSet presAssocID="{BB4427A2-BC86-4EB6-9BB5-F5693CE51348}" presName="hierRoot2" presStyleCnt="0">
        <dgm:presLayoutVars>
          <dgm:hierBranch val="init"/>
        </dgm:presLayoutVars>
      </dgm:prSet>
      <dgm:spPr/>
    </dgm:pt>
    <dgm:pt modelId="{4238C244-C1B3-4FB7-8216-42E0324D3C4B}" type="pres">
      <dgm:prSet presAssocID="{BB4427A2-BC86-4EB6-9BB5-F5693CE51348}" presName="rootComposite" presStyleCnt="0"/>
      <dgm:spPr/>
    </dgm:pt>
    <dgm:pt modelId="{AA2DEA06-2ACB-4B6E-8FE0-4FB668C4441D}" type="pres">
      <dgm:prSet presAssocID="{BB4427A2-BC86-4EB6-9BB5-F5693CE51348}" presName="rootText" presStyleLbl="node2" presStyleIdx="1" presStyleCnt="2">
        <dgm:presLayoutVars>
          <dgm:chPref val="3"/>
        </dgm:presLayoutVars>
      </dgm:prSet>
      <dgm:spPr/>
      <dgm:t>
        <a:bodyPr/>
        <a:lstStyle/>
        <a:p>
          <a:pPr rtl="1"/>
          <a:endParaRPr lang="ar-SA"/>
        </a:p>
      </dgm:t>
    </dgm:pt>
    <dgm:pt modelId="{74EB94F3-A68D-4B4D-BAE2-F6BC84B6BAB7}" type="pres">
      <dgm:prSet presAssocID="{BB4427A2-BC86-4EB6-9BB5-F5693CE51348}" presName="rootConnector" presStyleLbl="node2" presStyleIdx="1" presStyleCnt="2"/>
      <dgm:spPr/>
      <dgm:t>
        <a:bodyPr/>
        <a:lstStyle/>
        <a:p>
          <a:endParaRPr lang="en-US"/>
        </a:p>
      </dgm:t>
    </dgm:pt>
    <dgm:pt modelId="{9559549C-B4A0-4B42-92DF-7D7487768462}" type="pres">
      <dgm:prSet presAssocID="{BB4427A2-BC86-4EB6-9BB5-F5693CE51348}" presName="hierChild4" presStyleCnt="0"/>
      <dgm:spPr/>
    </dgm:pt>
    <dgm:pt modelId="{E6AC4830-F79E-48FC-8510-0458AA32FFF8}" type="pres">
      <dgm:prSet presAssocID="{8CDDA6E9-5EBB-401A-803D-6494F0B7E6CA}" presName="Name37" presStyleLbl="parChTrans1D3" presStyleIdx="2" presStyleCnt="4"/>
      <dgm:spPr/>
      <dgm:t>
        <a:bodyPr/>
        <a:lstStyle/>
        <a:p>
          <a:pPr rtl="1"/>
          <a:endParaRPr lang="ar-SA"/>
        </a:p>
      </dgm:t>
    </dgm:pt>
    <dgm:pt modelId="{9999B740-6DE3-41E3-B6D3-C93DE808B5F3}" type="pres">
      <dgm:prSet presAssocID="{BD877F05-67CD-41BB-886C-01C6D7282B1D}" presName="hierRoot2" presStyleCnt="0">
        <dgm:presLayoutVars>
          <dgm:hierBranch val="init"/>
        </dgm:presLayoutVars>
      </dgm:prSet>
      <dgm:spPr/>
    </dgm:pt>
    <dgm:pt modelId="{0CDC3165-1588-4883-BC6A-770AEE42B9B9}" type="pres">
      <dgm:prSet presAssocID="{BD877F05-67CD-41BB-886C-01C6D7282B1D}" presName="rootComposite" presStyleCnt="0"/>
      <dgm:spPr/>
    </dgm:pt>
    <dgm:pt modelId="{76FD611C-F06A-4B27-89C3-F8CAE0BF1897}" type="pres">
      <dgm:prSet presAssocID="{BD877F05-67CD-41BB-886C-01C6D7282B1D}" presName="rootText" presStyleLbl="node3" presStyleIdx="2" presStyleCnt="4">
        <dgm:presLayoutVars>
          <dgm:chPref val="3"/>
        </dgm:presLayoutVars>
      </dgm:prSet>
      <dgm:spPr/>
      <dgm:t>
        <a:bodyPr/>
        <a:lstStyle/>
        <a:p>
          <a:pPr rtl="1"/>
          <a:endParaRPr lang="ar-SA"/>
        </a:p>
      </dgm:t>
    </dgm:pt>
    <dgm:pt modelId="{50AF0731-5736-493A-AF91-731992A36B7E}" type="pres">
      <dgm:prSet presAssocID="{BD877F05-67CD-41BB-886C-01C6D7282B1D}" presName="rootConnector" presStyleLbl="node3" presStyleIdx="2" presStyleCnt="4"/>
      <dgm:spPr/>
      <dgm:t>
        <a:bodyPr/>
        <a:lstStyle/>
        <a:p>
          <a:endParaRPr lang="en-US"/>
        </a:p>
      </dgm:t>
    </dgm:pt>
    <dgm:pt modelId="{A4DCFD30-678B-4B30-90D5-420E0C2FC602}" type="pres">
      <dgm:prSet presAssocID="{BD877F05-67CD-41BB-886C-01C6D7282B1D}" presName="hierChild4" presStyleCnt="0"/>
      <dgm:spPr/>
    </dgm:pt>
    <dgm:pt modelId="{6A0DA7A0-7A27-4626-870F-FE9419E42BEE}" type="pres">
      <dgm:prSet presAssocID="{BD877F05-67CD-41BB-886C-01C6D7282B1D}" presName="hierChild5" presStyleCnt="0"/>
      <dgm:spPr/>
    </dgm:pt>
    <dgm:pt modelId="{EB8FD6B7-077F-4DC0-9014-3F71DE98CB7C}" type="pres">
      <dgm:prSet presAssocID="{B9519B60-CC24-4CA0-9143-870C57F2B357}" presName="Name37" presStyleLbl="parChTrans1D3" presStyleIdx="3" presStyleCnt="4"/>
      <dgm:spPr/>
      <dgm:t>
        <a:bodyPr/>
        <a:lstStyle/>
        <a:p>
          <a:pPr rtl="1"/>
          <a:endParaRPr lang="ar-SA"/>
        </a:p>
      </dgm:t>
    </dgm:pt>
    <dgm:pt modelId="{FE18A8A3-1CB3-452C-A3E6-44585CBC5B4F}" type="pres">
      <dgm:prSet presAssocID="{32608883-0CC2-4D25-B5F7-A3DA4A438ACB}" presName="hierRoot2" presStyleCnt="0">
        <dgm:presLayoutVars>
          <dgm:hierBranch val="init"/>
        </dgm:presLayoutVars>
      </dgm:prSet>
      <dgm:spPr/>
    </dgm:pt>
    <dgm:pt modelId="{B9F505EB-26DC-438C-A568-EC4D26CF955F}" type="pres">
      <dgm:prSet presAssocID="{32608883-0CC2-4D25-B5F7-A3DA4A438ACB}" presName="rootComposite" presStyleCnt="0"/>
      <dgm:spPr/>
    </dgm:pt>
    <dgm:pt modelId="{27C49214-0A59-41EE-A1C0-9F160A95D864}" type="pres">
      <dgm:prSet presAssocID="{32608883-0CC2-4D25-B5F7-A3DA4A438ACB}" presName="rootText" presStyleLbl="node3" presStyleIdx="3" presStyleCnt="4">
        <dgm:presLayoutVars>
          <dgm:chPref val="3"/>
        </dgm:presLayoutVars>
      </dgm:prSet>
      <dgm:spPr/>
      <dgm:t>
        <a:bodyPr/>
        <a:lstStyle/>
        <a:p>
          <a:endParaRPr lang="en-US"/>
        </a:p>
      </dgm:t>
    </dgm:pt>
    <dgm:pt modelId="{52CBE578-99F9-420A-91B1-EAB5637435F8}" type="pres">
      <dgm:prSet presAssocID="{32608883-0CC2-4D25-B5F7-A3DA4A438ACB}" presName="rootConnector" presStyleLbl="node3" presStyleIdx="3" presStyleCnt="4"/>
      <dgm:spPr/>
      <dgm:t>
        <a:bodyPr/>
        <a:lstStyle/>
        <a:p>
          <a:endParaRPr lang="en-US"/>
        </a:p>
      </dgm:t>
    </dgm:pt>
    <dgm:pt modelId="{387EB507-BC3E-4A99-8558-B2CB6632084D}" type="pres">
      <dgm:prSet presAssocID="{32608883-0CC2-4D25-B5F7-A3DA4A438ACB}" presName="hierChild4" presStyleCnt="0"/>
      <dgm:spPr/>
    </dgm:pt>
    <dgm:pt modelId="{8BD688BF-994B-4438-A147-3861D805BDCF}" type="pres">
      <dgm:prSet presAssocID="{32608883-0CC2-4D25-B5F7-A3DA4A438ACB}" presName="hierChild5" presStyleCnt="0"/>
      <dgm:spPr/>
    </dgm:pt>
    <dgm:pt modelId="{3DC2846F-0510-4AFD-B5DE-F82333009A99}" type="pres">
      <dgm:prSet presAssocID="{BB4427A2-BC86-4EB6-9BB5-F5693CE51348}" presName="hierChild5" presStyleCnt="0"/>
      <dgm:spPr/>
    </dgm:pt>
    <dgm:pt modelId="{5080BE7C-2C1A-4AF4-9809-11701E7F66FC}" type="pres">
      <dgm:prSet presAssocID="{DF417EAB-7AAF-4EAF-8A5D-926CABEAEA1E}" presName="hierChild3" presStyleCnt="0"/>
      <dgm:spPr/>
    </dgm:pt>
  </dgm:ptLst>
  <dgm:cxnLst>
    <dgm:cxn modelId="{16365B03-B151-494D-BE28-92ECA1AA5BEE}" type="presOf" srcId="{91373ED3-11DB-4E08-BA21-7F9C2C54DD80}" destId="{3857B192-1EBB-4973-ACF2-F0FB5270778E}" srcOrd="0" destOrd="0" presId="urn:microsoft.com/office/officeart/2005/8/layout/orgChart1"/>
    <dgm:cxn modelId="{7031925E-EAD6-4FDD-9EC4-8C8492BC7A30}" type="presOf" srcId="{BD877F05-67CD-41BB-886C-01C6D7282B1D}" destId="{76FD611C-F06A-4B27-89C3-F8CAE0BF1897}" srcOrd="0" destOrd="0" presId="urn:microsoft.com/office/officeart/2005/8/layout/orgChart1"/>
    <dgm:cxn modelId="{6B8B8F2C-0CB8-43DC-A37A-281D64075F69}" type="presOf" srcId="{9D46F938-962E-40B3-8957-967DC31C96FD}" destId="{5339EA44-B42F-4FCA-AB57-151BBE682FDD}" srcOrd="1" destOrd="0" presId="urn:microsoft.com/office/officeart/2005/8/layout/orgChart1"/>
    <dgm:cxn modelId="{32BD102E-E3D5-46AA-89EB-DB3EABD900CE}" type="presOf" srcId="{84833F17-F594-49D6-963B-4D928289CAA6}" destId="{4C27E7F5-8EBA-49DA-9FDD-BD72F69925BA}" srcOrd="0" destOrd="0" presId="urn:microsoft.com/office/officeart/2005/8/layout/orgChart1"/>
    <dgm:cxn modelId="{303D6722-D7EE-41A4-9066-280C974346F4}" srcId="{DF417EAB-7AAF-4EAF-8A5D-926CABEAEA1E}" destId="{D1C1F6C8-1C5A-43DC-83CB-3C8B529822F6}" srcOrd="0" destOrd="0" parTransId="{8EB7D9BC-0E6B-4C41-B94F-D286C6D9421A}" sibTransId="{7DDF1457-D817-4F40-BF8C-7E61D5E7C5CD}"/>
    <dgm:cxn modelId="{6E492FD5-C64B-4852-A0AD-9825430FA8E1}" type="presOf" srcId="{BB3988B8-595D-4D35-9DE6-3189EF0D24A2}" destId="{D19D20E0-FC84-47B9-97F1-FC0F5A94FF02}" srcOrd="1" destOrd="0" presId="urn:microsoft.com/office/officeart/2005/8/layout/orgChart1"/>
    <dgm:cxn modelId="{83B6A9BF-D9EF-48CA-BBDA-81FC5CD1A568}" type="presOf" srcId="{DF417EAB-7AAF-4EAF-8A5D-926CABEAEA1E}" destId="{658F9DD8-6D87-4751-98DF-787CB2F1EE2B}" srcOrd="0" destOrd="0" presId="urn:microsoft.com/office/officeart/2005/8/layout/orgChart1"/>
    <dgm:cxn modelId="{F37E65B4-6E7A-4BE0-971D-803BF75EA160}" type="presOf" srcId="{D1C1F6C8-1C5A-43DC-83CB-3C8B529822F6}" destId="{C5BE07B1-CF1F-4BB0-AA1B-4BB2778A26F2}" srcOrd="0" destOrd="0" presId="urn:microsoft.com/office/officeart/2005/8/layout/orgChart1"/>
    <dgm:cxn modelId="{494345C8-6DC5-44F8-8285-CDF1B031A953}" type="presOf" srcId="{BD877F05-67CD-41BB-886C-01C6D7282B1D}" destId="{50AF0731-5736-493A-AF91-731992A36B7E}" srcOrd="1" destOrd="0" presId="urn:microsoft.com/office/officeart/2005/8/layout/orgChart1"/>
    <dgm:cxn modelId="{25E49146-EA75-43BD-B094-F9680AA39518}" srcId="{84833F17-F594-49D6-963B-4D928289CAA6}" destId="{DF417EAB-7AAF-4EAF-8A5D-926CABEAEA1E}" srcOrd="0" destOrd="0" parTransId="{C491A853-7DF3-4CA4-8629-90F10F3580B2}" sibTransId="{DC24114D-0B4F-4FB9-B718-2EB82389F6D4}"/>
    <dgm:cxn modelId="{E2E790CB-8155-4E0D-9677-875136A48A5F}" type="presOf" srcId="{BB4427A2-BC86-4EB6-9BB5-F5693CE51348}" destId="{74EB94F3-A68D-4B4D-BAE2-F6BC84B6BAB7}" srcOrd="1" destOrd="0" presId="urn:microsoft.com/office/officeart/2005/8/layout/orgChart1"/>
    <dgm:cxn modelId="{81E459CB-845B-42CD-9AFC-78660BBDBC1E}" type="presOf" srcId="{7AEF81AB-5735-459A-99FC-55A1FF13AAAA}" destId="{657DA321-D3D7-4CDD-A892-756849666977}" srcOrd="0" destOrd="0" presId="urn:microsoft.com/office/officeart/2005/8/layout/orgChart1"/>
    <dgm:cxn modelId="{EF41E564-0D34-40A8-A5E3-586F35517B22}" type="presOf" srcId="{DF417EAB-7AAF-4EAF-8A5D-926CABEAEA1E}" destId="{B994A920-8985-4D78-AA80-3B8D1CB3E34C}" srcOrd="1" destOrd="0" presId="urn:microsoft.com/office/officeart/2005/8/layout/orgChart1"/>
    <dgm:cxn modelId="{4F982DB4-53BA-4E44-9C04-50D4BB461ACF}" type="presOf" srcId="{BB4427A2-BC86-4EB6-9BB5-F5693CE51348}" destId="{AA2DEA06-2ACB-4B6E-8FE0-4FB668C4441D}" srcOrd="0" destOrd="0" presId="urn:microsoft.com/office/officeart/2005/8/layout/orgChart1"/>
    <dgm:cxn modelId="{9F6A7637-002F-435C-BD02-3980E19350E6}" type="presOf" srcId="{56614335-95FE-4057-83C9-1E56B65FD99D}" destId="{5B7450B1-AE4E-4ED2-8A32-D6838F505A33}" srcOrd="0" destOrd="0" presId="urn:microsoft.com/office/officeart/2005/8/layout/orgChart1"/>
    <dgm:cxn modelId="{DC22E70A-A6C3-46CA-8731-B5B52A09A63C}" type="presOf" srcId="{8CDDA6E9-5EBB-401A-803D-6494F0B7E6CA}" destId="{E6AC4830-F79E-48FC-8510-0458AA32FFF8}" srcOrd="0" destOrd="0" presId="urn:microsoft.com/office/officeart/2005/8/layout/orgChart1"/>
    <dgm:cxn modelId="{20A57BE4-21BE-4DC5-B48E-8997E3E8CD39}" type="presOf" srcId="{D1C1F6C8-1C5A-43DC-83CB-3C8B529822F6}" destId="{DF83019C-18E2-4B1C-8BD7-9B004721ED02}" srcOrd="1" destOrd="0" presId="urn:microsoft.com/office/officeart/2005/8/layout/orgChart1"/>
    <dgm:cxn modelId="{D9A5592C-51BE-4E24-AA4F-CC5C74B5F395}" type="presOf" srcId="{8EB7D9BC-0E6B-4C41-B94F-D286C6D9421A}" destId="{E0B96696-E85F-41F1-8638-9DAE6592E050}" srcOrd="0" destOrd="0" presId="urn:microsoft.com/office/officeart/2005/8/layout/orgChart1"/>
    <dgm:cxn modelId="{0DDDF849-0526-423D-B551-484EFB1DB41D}" srcId="{DF417EAB-7AAF-4EAF-8A5D-926CABEAEA1E}" destId="{BB4427A2-BC86-4EB6-9BB5-F5693CE51348}" srcOrd="1" destOrd="0" parTransId="{91373ED3-11DB-4E08-BA21-7F9C2C54DD80}" sibTransId="{7B8DFA8C-CFEC-4B98-BFBE-BCA5B94CDBD3}"/>
    <dgm:cxn modelId="{91B03C07-60C4-4B88-BF8E-3C7ED93A4C3F}" type="presOf" srcId="{9D46F938-962E-40B3-8957-967DC31C96FD}" destId="{5D9CF3BC-75DA-4110-84E6-09B514915C99}" srcOrd="0" destOrd="0" presId="urn:microsoft.com/office/officeart/2005/8/layout/orgChart1"/>
    <dgm:cxn modelId="{D79C2002-2991-4C3B-8111-C347D5D491D0}" srcId="{D1C1F6C8-1C5A-43DC-83CB-3C8B529822F6}" destId="{BB3988B8-595D-4D35-9DE6-3189EF0D24A2}" srcOrd="0" destOrd="0" parTransId="{7AEF81AB-5735-459A-99FC-55A1FF13AAAA}" sibTransId="{023B3F97-1344-45ED-BF10-4F05D15C8162}"/>
    <dgm:cxn modelId="{BAB672E5-744A-4A6F-9837-71ABE0E4E04D}" type="presOf" srcId="{32608883-0CC2-4D25-B5F7-A3DA4A438ACB}" destId="{27C49214-0A59-41EE-A1C0-9F160A95D864}" srcOrd="0" destOrd="0" presId="urn:microsoft.com/office/officeart/2005/8/layout/orgChart1"/>
    <dgm:cxn modelId="{BA306A2E-A229-4A5A-8D3B-FE3F2EB43B3D}" type="presOf" srcId="{B9519B60-CC24-4CA0-9143-870C57F2B357}" destId="{EB8FD6B7-077F-4DC0-9014-3F71DE98CB7C}" srcOrd="0" destOrd="0" presId="urn:microsoft.com/office/officeart/2005/8/layout/orgChart1"/>
    <dgm:cxn modelId="{18F27AA0-DDA5-4F6E-96E5-ADC814020F05}" type="presOf" srcId="{32608883-0CC2-4D25-B5F7-A3DA4A438ACB}" destId="{52CBE578-99F9-420A-91B1-EAB5637435F8}" srcOrd="1" destOrd="0" presId="urn:microsoft.com/office/officeart/2005/8/layout/orgChart1"/>
    <dgm:cxn modelId="{8E30715B-798E-4E87-8FD4-7B091E0C367C}" srcId="{BB4427A2-BC86-4EB6-9BB5-F5693CE51348}" destId="{BD877F05-67CD-41BB-886C-01C6D7282B1D}" srcOrd="0" destOrd="0" parTransId="{8CDDA6E9-5EBB-401A-803D-6494F0B7E6CA}" sibTransId="{7552469D-31E2-416A-B74A-844AE5F57441}"/>
    <dgm:cxn modelId="{EAE18800-3570-4836-9DBD-A2157714E764}" srcId="{D1C1F6C8-1C5A-43DC-83CB-3C8B529822F6}" destId="{9D46F938-962E-40B3-8957-967DC31C96FD}" srcOrd="1" destOrd="0" parTransId="{56614335-95FE-4057-83C9-1E56B65FD99D}" sibTransId="{10F29BA9-48DE-44B5-A4CC-C81C59AAB3CD}"/>
    <dgm:cxn modelId="{BAF5241E-61EB-4449-84C1-4BD92D4CDB2A}" type="presOf" srcId="{BB3988B8-595D-4D35-9DE6-3189EF0D24A2}" destId="{B6685553-59CB-478B-8152-B4C56C51A9CE}" srcOrd="0" destOrd="0" presId="urn:microsoft.com/office/officeart/2005/8/layout/orgChart1"/>
    <dgm:cxn modelId="{DB0CFE94-43A6-4B58-AF34-F6D97BDC3599}" srcId="{BB4427A2-BC86-4EB6-9BB5-F5693CE51348}" destId="{32608883-0CC2-4D25-B5F7-A3DA4A438ACB}" srcOrd="1" destOrd="0" parTransId="{B9519B60-CC24-4CA0-9143-870C57F2B357}" sibTransId="{1AFC380B-A29D-40ED-8369-77E57CC5C992}"/>
    <dgm:cxn modelId="{DFF0DABF-6CEE-4183-898B-6F308A0E6965}" type="presParOf" srcId="{4C27E7F5-8EBA-49DA-9FDD-BD72F69925BA}" destId="{0DF1C93B-EEA5-43DF-AAD4-9C789052F4F8}" srcOrd="0" destOrd="0" presId="urn:microsoft.com/office/officeart/2005/8/layout/orgChart1"/>
    <dgm:cxn modelId="{A16B564C-D809-406C-AB66-3A329480C820}" type="presParOf" srcId="{0DF1C93B-EEA5-43DF-AAD4-9C789052F4F8}" destId="{7E7B9F62-A545-446E-8A91-A787542F6A54}" srcOrd="0" destOrd="0" presId="urn:microsoft.com/office/officeart/2005/8/layout/orgChart1"/>
    <dgm:cxn modelId="{6BBACD0C-2255-4C56-8407-A1DF7B65845D}" type="presParOf" srcId="{7E7B9F62-A545-446E-8A91-A787542F6A54}" destId="{658F9DD8-6D87-4751-98DF-787CB2F1EE2B}" srcOrd="0" destOrd="0" presId="urn:microsoft.com/office/officeart/2005/8/layout/orgChart1"/>
    <dgm:cxn modelId="{93C404C5-CB6E-40FE-A9BC-BAA021A8BE35}" type="presParOf" srcId="{7E7B9F62-A545-446E-8A91-A787542F6A54}" destId="{B994A920-8985-4D78-AA80-3B8D1CB3E34C}" srcOrd="1" destOrd="0" presId="urn:microsoft.com/office/officeart/2005/8/layout/orgChart1"/>
    <dgm:cxn modelId="{7866D9EF-8808-4240-9BF5-4FD4497DCD39}" type="presParOf" srcId="{0DF1C93B-EEA5-43DF-AAD4-9C789052F4F8}" destId="{AA3C2C04-D8B7-4CAA-8D8A-1CDFECD9C837}" srcOrd="1" destOrd="0" presId="urn:microsoft.com/office/officeart/2005/8/layout/orgChart1"/>
    <dgm:cxn modelId="{8B830A30-5931-4E45-BA16-E2D1F9D3AF58}" type="presParOf" srcId="{AA3C2C04-D8B7-4CAA-8D8A-1CDFECD9C837}" destId="{E0B96696-E85F-41F1-8638-9DAE6592E050}" srcOrd="0" destOrd="0" presId="urn:microsoft.com/office/officeart/2005/8/layout/orgChart1"/>
    <dgm:cxn modelId="{3803A234-2EC9-4C13-B1FC-2CD12517ABE9}" type="presParOf" srcId="{AA3C2C04-D8B7-4CAA-8D8A-1CDFECD9C837}" destId="{CD40F61B-6551-4F3E-AAE4-0FE11A7035D9}" srcOrd="1" destOrd="0" presId="urn:microsoft.com/office/officeart/2005/8/layout/orgChart1"/>
    <dgm:cxn modelId="{7C0A8A5C-E0F9-4BDE-86A0-A168AD51648E}" type="presParOf" srcId="{CD40F61B-6551-4F3E-AAE4-0FE11A7035D9}" destId="{8B293FC3-37C5-4B0A-810E-D4FB469DF222}" srcOrd="0" destOrd="0" presId="urn:microsoft.com/office/officeart/2005/8/layout/orgChart1"/>
    <dgm:cxn modelId="{FFEFCEE2-8601-4A2F-BC6F-F61D7722FA17}" type="presParOf" srcId="{8B293FC3-37C5-4B0A-810E-D4FB469DF222}" destId="{C5BE07B1-CF1F-4BB0-AA1B-4BB2778A26F2}" srcOrd="0" destOrd="0" presId="urn:microsoft.com/office/officeart/2005/8/layout/orgChart1"/>
    <dgm:cxn modelId="{35EF3599-5DB3-4939-9BBB-06F9E717897E}" type="presParOf" srcId="{8B293FC3-37C5-4B0A-810E-D4FB469DF222}" destId="{DF83019C-18E2-4B1C-8BD7-9B004721ED02}" srcOrd="1" destOrd="0" presId="urn:microsoft.com/office/officeart/2005/8/layout/orgChart1"/>
    <dgm:cxn modelId="{B4520873-8B24-4170-960E-98E727184372}" type="presParOf" srcId="{CD40F61B-6551-4F3E-AAE4-0FE11A7035D9}" destId="{933C508E-6DAA-43CB-B928-707E306ABCDB}" srcOrd="1" destOrd="0" presId="urn:microsoft.com/office/officeart/2005/8/layout/orgChart1"/>
    <dgm:cxn modelId="{7C5657D2-CA52-4906-807D-E0DCAF8462B8}" type="presParOf" srcId="{933C508E-6DAA-43CB-B928-707E306ABCDB}" destId="{657DA321-D3D7-4CDD-A892-756849666977}" srcOrd="0" destOrd="0" presId="urn:microsoft.com/office/officeart/2005/8/layout/orgChart1"/>
    <dgm:cxn modelId="{72F3450F-B1EC-4178-AE84-4A6AC3957414}" type="presParOf" srcId="{933C508E-6DAA-43CB-B928-707E306ABCDB}" destId="{15517CA5-EB6B-4F12-92B7-6CC4838D9981}" srcOrd="1" destOrd="0" presId="urn:microsoft.com/office/officeart/2005/8/layout/orgChart1"/>
    <dgm:cxn modelId="{95C014F8-95EC-4B06-A474-5E70C720033F}" type="presParOf" srcId="{15517CA5-EB6B-4F12-92B7-6CC4838D9981}" destId="{97CB5B35-FE85-4DB2-B0F1-039162246C9A}" srcOrd="0" destOrd="0" presId="urn:microsoft.com/office/officeart/2005/8/layout/orgChart1"/>
    <dgm:cxn modelId="{23EAED69-2DC0-4578-84A8-447B0CC03EEA}" type="presParOf" srcId="{97CB5B35-FE85-4DB2-B0F1-039162246C9A}" destId="{B6685553-59CB-478B-8152-B4C56C51A9CE}" srcOrd="0" destOrd="0" presId="urn:microsoft.com/office/officeart/2005/8/layout/orgChart1"/>
    <dgm:cxn modelId="{FE817FBB-3D91-43E2-99C3-88FB19C6369F}" type="presParOf" srcId="{97CB5B35-FE85-4DB2-B0F1-039162246C9A}" destId="{D19D20E0-FC84-47B9-97F1-FC0F5A94FF02}" srcOrd="1" destOrd="0" presId="urn:microsoft.com/office/officeart/2005/8/layout/orgChart1"/>
    <dgm:cxn modelId="{DCE4D8AC-A6E6-427B-A1A4-0916403839C1}" type="presParOf" srcId="{15517CA5-EB6B-4F12-92B7-6CC4838D9981}" destId="{344E860F-91CB-4E22-A542-62B8E93E3195}" srcOrd="1" destOrd="0" presId="urn:microsoft.com/office/officeart/2005/8/layout/orgChart1"/>
    <dgm:cxn modelId="{9F79C537-F083-463E-BB80-219A4B719BDB}" type="presParOf" srcId="{15517CA5-EB6B-4F12-92B7-6CC4838D9981}" destId="{BFF94F8F-C283-4554-8B9D-032597ACD427}" srcOrd="2" destOrd="0" presId="urn:microsoft.com/office/officeart/2005/8/layout/orgChart1"/>
    <dgm:cxn modelId="{3F7A0150-DF24-414B-8013-24757A069E3E}" type="presParOf" srcId="{933C508E-6DAA-43CB-B928-707E306ABCDB}" destId="{5B7450B1-AE4E-4ED2-8A32-D6838F505A33}" srcOrd="2" destOrd="0" presId="urn:microsoft.com/office/officeart/2005/8/layout/orgChart1"/>
    <dgm:cxn modelId="{48688E0F-4FF7-42C6-A440-550570FAAEBD}" type="presParOf" srcId="{933C508E-6DAA-43CB-B928-707E306ABCDB}" destId="{38740E7D-C8D2-4182-BBDD-4E89E144A5D9}" srcOrd="3" destOrd="0" presId="urn:microsoft.com/office/officeart/2005/8/layout/orgChart1"/>
    <dgm:cxn modelId="{F42E2895-8262-48D6-9310-EC00D36549C8}" type="presParOf" srcId="{38740E7D-C8D2-4182-BBDD-4E89E144A5D9}" destId="{90B3BDE0-C668-46EC-B9F3-99E0EA738910}" srcOrd="0" destOrd="0" presId="urn:microsoft.com/office/officeart/2005/8/layout/orgChart1"/>
    <dgm:cxn modelId="{37B3937B-7902-4122-B5BF-637B9C57BDA0}" type="presParOf" srcId="{90B3BDE0-C668-46EC-B9F3-99E0EA738910}" destId="{5D9CF3BC-75DA-4110-84E6-09B514915C99}" srcOrd="0" destOrd="0" presId="urn:microsoft.com/office/officeart/2005/8/layout/orgChart1"/>
    <dgm:cxn modelId="{954BA848-2753-4D7B-99F2-B8FC69617C1D}" type="presParOf" srcId="{90B3BDE0-C668-46EC-B9F3-99E0EA738910}" destId="{5339EA44-B42F-4FCA-AB57-151BBE682FDD}" srcOrd="1" destOrd="0" presId="urn:microsoft.com/office/officeart/2005/8/layout/orgChart1"/>
    <dgm:cxn modelId="{E998109B-D2FE-481E-B39C-1602CC53852E}" type="presParOf" srcId="{38740E7D-C8D2-4182-BBDD-4E89E144A5D9}" destId="{0473120C-A647-478C-B132-CF097FC84EDE}" srcOrd="1" destOrd="0" presId="urn:microsoft.com/office/officeart/2005/8/layout/orgChart1"/>
    <dgm:cxn modelId="{6903FDA8-8E81-4AF8-B592-81C8E977BA8F}" type="presParOf" srcId="{38740E7D-C8D2-4182-BBDD-4E89E144A5D9}" destId="{0F951B33-0529-457E-AC79-61B390612DAD}" srcOrd="2" destOrd="0" presId="urn:microsoft.com/office/officeart/2005/8/layout/orgChart1"/>
    <dgm:cxn modelId="{457A548C-A4EF-4B05-83ED-F6AA5A5EE6CC}" type="presParOf" srcId="{CD40F61B-6551-4F3E-AAE4-0FE11A7035D9}" destId="{C991389D-31D3-428E-9938-0189C7CE9D81}" srcOrd="2" destOrd="0" presId="urn:microsoft.com/office/officeart/2005/8/layout/orgChart1"/>
    <dgm:cxn modelId="{70C67CD2-86C7-4411-80D0-84FA27B73BD7}" type="presParOf" srcId="{AA3C2C04-D8B7-4CAA-8D8A-1CDFECD9C837}" destId="{3857B192-1EBB-4973-ACF2-F0FB5270778E}" srcOrd="2" destOrd="0" presId="urn:microsoft.com/office/officeart/2005/8/layout/orgChart1"/>
    <dgm:cxn modelId="{456DD6F3-BDEA-443D-A763-124C4D58E4FD}" type="presParOf" srcId="{AA3C2C04-D8B7-4CAA-8D8A-1CDFECD9C837}" destId="{973B8840-D27D-445D-A293-FB47566C0DBB}" srcOrd="3" destOrd="0" presId="urn:microsoft.com/office/officeart/2005/8/layout/orgChart1"/>
    <dgm:cxn modelId="{90A139C1-C394-4F95-9AB7-0968CC27213E}" type="presParOf" srcId="{973B8840-D27D-445D-A293-FB47566C0DBB}" destId="{4238C244-C1B3-4FB7-8216-42E0324D3C4B}" srcOrd="0" destOrd="0" presId="urn:microsoft.com/office/officeart/2005/8/layout/orgChart1"/>
    <dgm:cxn modelId="{4055360A-D6A4-4CAF-96CE-01C7C6A5A610}" type="presParOf" srcId="{4238C244-C1B3-4FB7-8216-42E0324D3C4B}" destId="{AA2DEA06-2ACB-4B6E-8FE0-4FB668C4441D}" srcOrd="0" destOrd="0" presId="urn:microsoft.com/office/officeart/2005/8/layout/orgChart1"/>
    <dgm:cxn modelId="{4856643B-B95E-4FDD-A5EC-95B27C229FBB}" type="presParOf" srcId="{4238C244-C1B3-4FB7-8216-42E0324D3C4B}" destId="{74EB94F3-A68D-4B4D-BAE2-F6BC84B6BAB7}" srcOrd="1" destOrd="0" presId="urn:microsoft.com/office/officeart/2005/8/layout/orgChart1"/>
    <dgm:cxn modelId="{13EAA8B6-7EBE-4FB8-8D5A-E68539383DE8}" type="presParOf" srcId="{973B8840-D27D-445D-A293-FB47566C0DBB}" destId="{9559549C-B4A0-4B42-92DF-7D7487768462}" srcOrd="1" destOrd="0" presId="urn:microsoft.com/office/officeart/2005/8/layout/orgChart1"/>
    <dgm:cxn modelId="{3EC2D432-CEE8-4D5F-B2EE-520197B84978}" type="presParOf" srcId="{9559549C-B4A0-4B42-92DF-7D7487768462}" destId="{E6AC4830-F79E-48FC-8510-0458AA32FFF8}" srcOrd="0" destOrd="0" presId="urn:microsoft.com/office/officeart/2005/8/layout/orgChart1"/>
    <dgm:cxn modelId="{4674B9A2-C3C9-447E-9FBA-0CE413B88C05}" type="presParOf" srcId="{9559549C-B4A0-4B42-92DF-7D7487768462}" destId="{9999B740-6DE3-41E3-B6D3-C93DE808B5F3}" srcOrd="1" destOrd="0" presId="urn:microsoft.com/office/officeart/2005/8/layout/orgChart1"/>
    <dgm:cxn modelId="{97A088B9-B68A-4DCE-B36C-6C1745CD338B}" type="presParOf" srcId="{9999B740-6DE3-41E3-B6D3-C93DE808B5F3}" destId="{0CDC3165-1588-4883-BC6A-770AEE42B9B9}" srcOrd="0" destOrd="0" presId="urn:microsoft.com/office/officeart/2005/8/layout/orgChart1"/>
    <dgm:cxn modelId="{462AC12F-DBEE-40BC-B603-402057B21CD3}" type="presParOf" srcId="{0CDC3165-1588-4883-BC6A-770AEE42B9B9}" destId="{76FD611C-F06A-4B27-89C3-F8CAE0BF1897}" srcOrd="0" destOrd="0" presId="urn:microsoft.com/office/officeart/2005/8/layout/orgChart1"/>
    <dgm:cxn modelId="{ECB3D769-2897-4A77-B339-099A8F7603DB}" type="presParOf" srcId="{0CDC3165-1588-4883-BC6A-770AEE42B9B9}" destId="{50AF0731-5736-493A-AF91-731992A36B7E}" srcOrd="1" destOrd="0" presId="urn:microsoft.com/office/officeart/2005/8/layout/orgChart1"/>
    <dgm:cxn modelId="{5E81127C-3504-46AD-B69C-87BA8C093B97}" type="presParOf" srcId="{9999B740-6DE3-41E3-B6D3-C93DE808B5F3}" destId="{A4DCFD30-678B-4B30-90D5-420E0C2FC602}" srcOrd="1" destOrd="0" presId="urn:microsoft.com/office/officeart/2005/8/layout/orgChart1"/>
    <dgm:cxn modelId="{531BF046-DE1C-4FCB-9D67-CA4D01647533}" type="presParOf" srcId="{9999B740-6DE3-41E3-B6D3-C93DE808B5F3}" destId="{6A0DA7A0-7A27-4626-870F-FE9419E42BEE}" srcOrd="2" destOrd="0" presId="urn:microsoft.com/office/officeart/2005/8/layout/orgChart1"/>
    <dgm:cxn modelId="{F25A793C-0D0F-4485-8A8A-3FAE3726E75E}" type="presParOf" srcId="{9559549C-B4A0-4B42-92DF-7D7487768462}" destId="{EB8FD6B7-077F-4DC0-9014-3F71DE98CB7C}" srcOrd="2" destOrd="0" presId="urn:microsoft.com/office/officeart/2005/8/layout/orgChart1"/>
    <dgm:cxn modelId="{87E5F416-C4E5-438A-B98B-0BB0166049A1}" type="presParOf" srcId="{9559549C-B4A0-4B42-92DF-7D7487768462}" destId="{FE18A8A3-1CB3-452C-A3E6-44585CBC5B4F}" srcOrd="3" destOrd="0" presId="urn:microsoft.com/office/officeart/2005/8/layout/orgChart1"/>
    <dgm:cxn modelId="{9650363D-0C3A-4554-B1C5-DE7D4F9852F1}" type="presParOf" srcId="{FE18A8A3-1CB3-452C-A3E6-44585CBC5B4F}" destId="{B9F505EB-26DC-438C-A568-EC4D26CF955F}" srcOrd="0" destOrd="0" presId="urn:microsoft.com/office/officeart/2005/8/layout/orgChart1"/>
    <dgm:cxn modelId="{5F2C8BDA-DC5D-4801-8B11-AE4489C87D96}" type="presParOf" srcId="{B9F505EB-26DC-438C-A568-EC4D26CF955F}" destId="{27C49214-0A59-41EE-A1C0-9F160A95D864}" srcOrd="0" destOrd="0" presId="urn:microsoft.com/office/officeart/2005/8/layout/orgChart1"/>
    <dgm:cxn modelId="{01C1BFFA-65B3-47B7-80B1-52ED96B4A8CB}" type="presParOf" srcId="{B9F505EB-26DC-438C-A568-EC4D26CF955F}" destId="{52CBE578-99F9-420A-91B1-EAB5637435F8}" srcOrd="1" destOrd="0" presId="urn:microsoft.com/office/officeart/2005/8/layout/orgChart1"/>
    <dgm:cxn modelId="{88D093E8-3A32-4BDC-9ADC-8D516AF71820}" type="presParOf" srcId="{FE18A8A3-1CB3-452C-A3E6-44585CBC5B4F}" destId="{387EB507-BC3E-4A99-8558-B2CB6632084D}" srcOrd="1" destOrd="0" presId="urn:microsoft.com/office/officeart/2005/8/layout/orgChart1"/>
    <dgm:cxn modelId="{8DC8BCB8-07D0-4EF5-91A3-0FB3FA67D983}" type="presParOf" srcId="{FE18A8A3-1CB3-452C-A3E6-44585CBC5B4F}" destId="{8BD688BF-994B-4438-A147-3861D805BDCF}" srcOrd="2" destOrd="0" presId="urn:microsoft.com/office/officeart/2005/8/layout/orgChart1"/>
    <dgm:cxn modelId="{A97E41F2-F8E5-493E-B911-8102DB27558F}" type="presParOf" srcId="{973B8840-D27D-445D-A293-FB47566C0DBB}" destId="{3DC2846F-0510-4AFD-B5DE-F82333009A99}" srcOrd="2" destOrd="0" presId="urn:microsoft.com/office/officeart/2005/8/layout/orgChart1"/>
    <dgm:cxn modelId="{0E340E5A-D61F-42B5-8844-99C92CDC0DD1}" type="presParOf" srcId="{0DF1C93B-EEA5-43DF-AAD4-9C789052F4F8}" destId="{5080BE7C-2C1A-4AF4-9809-11701E7F66FC}"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D5710D2-C44F-4F60-8DD7-AF26599113D8}" type="doc">
      <dgm:prSet loTypeId="urn:microsoft.com/office/officeart/2005/8/layout/hierarchy1" loCatId="hierarchy" qsTypeId="urn:microsoft.com/office/officeart/2005/8/quickstyle/simple1" qsCatId="simple" csTypeId="urn:microsoft.com/office/officeart/2005/8/colors/colorful1" csCatId="colorful" phldr="1"/>
      <dgm:spPr/>
      <dgm:t>
        <a:bodyPr/>
        <a:lstStyle/>
        <a:p>
          <a:endParaRPr lang="en-US"/>
        </a:p>
      </dgm:t>
    </dgm:pt>
    <dgm:pt modelId="{8582C144-57F8-4A6D-864C-B0093E884B8C}">
      <dgm:prSet phldrT="[نص]" custT="1"/>
      <dgm:spPr/>
      <dgm:t>
        <a:bodyPr/>
        <a:lstStyle/>
        <a:p>
          <a:r>
            <a:rPr lang="ar-MA" sz="2800" dirty="0" smtClean="0"/>
            <a:t>مدى مشروعية حظر «منع» تعديل الدستور؟؟</a:t>
          </a:r>
          <a:endParaRPr lang="en-US" sz="2800" dirty="0"/>
        </a:p>
      </dgm:t>
    </dgm:pt>
    <dgm:pt modelId="{F1CF9399-38ED-4C63-B27B-03F360CBEBB6}" type="parTrans" cxnId="{7468B9D0-C336-45F9-9392-F1C73D0FC6F7}">
      <dgm:prSet/>
      <dgm:spPr/>
      <dgm:t>
        <a:bodyPr/>
        <a:lstStyle/>
        <a:p>
          <a:endParaRPr lang="en-US"/>
        </a:p>
      </dgm:t>
    </dgm:pt>
    <dgm:pt modelId="{798DA90D-715B-4AC4-8E2A-92D6C0C57B73}" type="sibTrans" cxnId="{7468B9D0-C336-45F9-9392-F1C73D0FC6F7}">
      <dgm:prSet/>
      <dgm:spPr/>
      <dgm:t>
        <a:bodyPr/>
        <a:lstStyle/>
        <a:p>
          <a:endParaRPr lang="en-US"/>
        </a:p>
      </dgm:t>
    </dgm:pt>
    <dgm:pt modelId="{2BB3F6AA-DB5B-43B7-9696-A19B4C55E27D}">
      <dgm:prSet phldrT="[نص]" custT="1"/>
      <dgm:spPr>
        <a:solidFill>
          <a:schemeClr val="accent2">
            <a:lumMod val="40000"/>
            <a:lumOff val="60000"/>
            <a:alpha val="90000"/>
          </a:schemeClr>
        </a:solidFill>
      </dgm:spPr>
      <dgm:t>
        <a:bodyPr/>
        <a:lstStyle/>
        <a:p>
          <a:r>
            <a:rPr lang="ar-MA" sz="2400" dirty="0" smtClean="0"/>
            <a:t>حظر</a:t>
          </a:r>
        </a:p>
        <a:p>
          <a:r>
            <a:rPr lang="ar-MA" sz="2400" dirty="0" smtClean="0"/>
            <a:t>مطلق/كلّي/أبدي</a:t>
          </a:r>
          <a:endParaRPr lang="en-US" sz="2400" dirty="0"/>
        </a:p>
      </dgm:t>
    </dgm:pt>
    <dgm:pt modelId="{870AF83D-0744-47DB-98C8-364AEF95C1FB}" type="parTrans" cxnId="{3442AE3C-E7EB-4A63-8CA7-AAB73C0AB9B3}">
      <dgm:prSet/>
      <dgm:spPr/>
      <dgm:t>
        <a:bodyPr/>
        <a:lstStyle/>
        <a:p>
          <a:endParaRPr lang="en-US"/>
        </a:p>
      </dgm:t>
    </dgm:pt>
    <dgm:pt modelId="{7FCB8A0F-8A2B-40D8-9607-E9143723FE97}" type="sibTrans" cxnId="{3442AE3C-E7EB-4A63-8CA7-AAB73C0AB9B3}">
      <dgm:prSet/>
      <dgm:spPr/>
      <dgm:t>
        <a:bodyPr/>
        <a:lstStyle/>
        <a:p>
          <a:endParaRPr lang="en-US"/>
        </a:p>
      </dgm:t>
    </dgm:pt>
    <dgm:pt modelId="{8C0D5B02-1016-438A-95E2-3AEADA199D69}">
      <dgm:prSet phldrT="[نص]"/>
      <dgm:spPr/>
      <dgm:t>
        <a:bodyPr/>
        <a:lstStyle/>
        <a:p>
          <a:r>
            <a:rPr lang="ar-MA" b="1" u="sng" dirty="0" smtClean="0"/>
            <a:t>غير مشروع </a:t>
          </a:r>
          <a:r>
            <a:rPr lang="ar-MA" b="0" u="none" dirty="0" smtClean="0"/>
            <a:t>بإجماع الفقهاء الدستوريين</a:t>
          </a:r>
          <a:endParaRPr lang="en-US" b="0" u="none" dirty="0"/>
        </a:p>
      </dgm:t>
    </dgm:pt>
    <dgm:pt modelId="{E6AEEEAA-E2F3-4C17-98F3-DC1FC4CAB8BD}" type="parTrans" cxnId="{4833FEB7-3175-42FD-96F4-18953FB97275}">
      <dgm:prSet/>
      <dgm:spPr/>
      <dgm:t>
        <a:bodyPr/>
        <a:lstStyle/>
        <a:p>
          <a:endParaRPr lang="en-US"/>
        </a:p>
      </dgm:t>
    </dgm:pt>
    <dgm:pt modelId="{42BF8284-9518-4B5E-93AC-D85727E4D311}" type="sibTrans" cxnId="{4833FEB7-3175-42FD-96F4-18953FB97275}">
      <dgm:prSet/>
      <dgm:spPr/>
      <dgm:t>
        <a:bodyPr/>
        <a:lstStyle/>
        <a:p>
          <a:endParaRPr lang="en-US"/>
        </a:p>
      </dgm:t>
    </dgm:pt>
    <dgm:pt modelId="{BCE0C145-0292-405D-9B35-E242D4DBE8CE}">
      <dgm:prSet phldrT="[نص]" custT="1"/>
      <dgm:spPr>
        <a:solidFill>
          <a:schemeClr val="accent2">
            <a:lumMod val="40000"/>
            <a:lumOff val="60000"/>
            <a:alpha val="90000"/>
          </a:schemeClr>
        </a:solidFill>
      </dgm:spPr>
      <dgm:t>
        <a:bodyPr/>
        <a:lstStyle/>
        <a:p>
          <a:r>
            <a:rPr lang="ar-MA" sz="2400" dirty="0" smtClean="0"/>
            <a:t>حظر نسبي/جزئي</a:t>
          </a:r>
          <a:endParaRPr lang="en-US" sz="2400" dirty="0"/>
        </a:p>
      </dgm:t>
    </dgm:pt>
    <dgm:pt modelId="{7268DEDA-5BAF-44FE-836F-940CEDFF55C5}" type="parTrans" cxnId="{16A7E72C-41D2-4E94-B776-539DD93E25B9}">
      <dgm:prSet/>
      <dgm:spPr/>
      <dgm:t>
        <a:bodyPr/>
        <a:lstStyle/>
        <a:p>
          <a:endParaRPr lang="en-US"/>
        </a:p>
      </dgm:t>
    </dgm:pt>
    <dgm:pt modelId="{F064593F-9921-41AC-9942-31EBEA90097C}" type="sibTrans" cxnId="{16A7E72C-41D2-4E94-B776-539DD93E25B9}">
      <dgm:prSet/>
      <dgm:spPr/>
      <dgm:t>
        <a:bodyPr/>
        <a:lstStyle/>
        <a:p>
          <a:endParaRPr lang="en-US"/>
        </a:p>
      </dgm:t>
    </dgm:pt>
    <dgm:pt modelId="{81F12C9F-6D12-4519-9E6A-699AF2676C3D}">
      <dgm:prSet phldrT="[نص]" custT="1"/>
      <dgm:spPr>
        <a:solidFill>
          <a:schemeClr val="accent3">
            <a:lumMod val="60000"/>
            <a:lumOff val="40000"/>
            <a:alpha val="90000"/>
          </a:schemeClr>
        </a:solidFill>
        <a:ln w="57150">
          <a:solidFill>
            <a:srgbClr val="FF0000"/>
          </a:solidFill>
        </a:ln>
      </dgm:spPr>
      <dgm:t>
        <a:bodyPr/>
        <a:lstStyle/>
        <a:p>
          <a:r>
            <a:rPr lang="ar-MA" sz="2400" b="1" dirty="0" smtClean="0"/>
            <a:t>غير مشروع</a:t>
          </a:r>
          <a:endParaRPr lang="en-US" sz="2400" b="1" dirty="0"/>
        </a:p>
      </dgm:t>
    </dgm:pt>
    <dgm:pt modelId="{98527C80-52C3-4648-BAFB-F6350839E4BC}" type="parTrans" cxnId="{89D9B724-C67F-417E-B05D-5FE664ED8AA8}">
      <dgm:prSet/>
      <dgm:spPr/>
      <dgm:t>
        <a:bodyPr/>
        <a:lstStyle/>
        <a:p>
          <a:endParaRPr lang="en-US"/>
        </a:p>
      </dgm:t>
    </dgm:pt>
    <dgm:pt modelId="{72F31D13-BFBE-4D1D-A2EA-1556858C7213}" type="sibTrans" cxnId="{89D9B724-C67F-417E-B05D-5FE664ED8AA8}">
      <dgm:prSet/>
      <dgm:spPr/>
      <dgm:t>
        <a:bodyPr/>
        <a:lstStyle/>
        <a:p>
          <a:endParaRPr lang="en-US"/>
        </a:p>
      </dgm:t>
    </dgm:pt>
    <dgm:pt modelId="{A891C2D9-F88D-4329-93F4-7D7247AFC0D9}">
      <dgm:prSet phldrT="[نص]" custT="1"/>
      <dgm:spPr>
        <a:solidFill>
          <a:schemeClr val="accent4">
            <a:lumMod val="40000"/>
            <a:lumOff val="60000"/>
            <a:alpha val="90000"/>
          </a:schemeClr>
        </a:solidFill>
      </dgm:spPr>
      <dgm:t>
        <a:bodyPr/>
        <a:lstStyle/>
        <a:p>
          <a:r>
            <a:rPr lang="ar-MA" sz="3200" b="1" dirty="0" smtClean="0"/>
            <a:t>أسبابهم:</a:t>
          </a:r>
        </a:p>
      </dgm:t>
    </dgm:pt>
    <dgm:pt modelId="{21154E3C-55E9-4CAE-9606-DD3488067233}" type="parTrans" cxnId="{493E6D90-E088-4A80-B111-618E67E25053}">
      <dgm:prSet/>
      <dgm:spPr/>
      <dgm:t>
        <a:bodyPr/>
        <a:lstStyle/>
        <a:p>
          <a:endParaRPr lang="en-US"/>
        </a:p>
      </dgm:t>
    </dgm:pt>
    <dgm:pt modelId="{3E74FF5C-8688-4E63-8AC0-725D59D689F3}" type="sibTrans" cxnId="{493E6D90-E088-4A80-B111-618E67E25053}">
      <dgm:prSet/>
      <dgm:spPr/>
      <dgm:t>
        <a:bodyPr/>
        <a:lstStyle/>
        <a:p>
          <a:endParaRPr lang="en-US"/>
        </a:p>
      </dgm:t>
    </dgm:pt>
    <dgm:pt modelId="{0075B975-7918-4D20-8F48-25C0E3604496}">
      <dgm:prSet phldrT="[نص]" custT="1"/>
      <dgm:spPr/>
      <dgm:t>
        <a:bodyPr/>
        <a:lstStyle/>
        <a:p>
          <a:r>
            <a:rPr lang="ar-MA" sz="2000" dirty="0" smtClean="0"/>
            <a:t>يتعارض </a:t>
          </a:r>
          <a:r>
            <a:rPr lang="ar-MA" sz="2000" smtClean="0"/>
            <a:t>مع «سيادة الأمة»</a:t>
          </a:r>
          <a:endParaRPr lang="en-US" sz="2000" dirty="0"/>
        </a:p>
      </dgm:t>
    </dgm:pt>
    <dgm:pt modelId="{BDEEBFB3-1541-4507-A25D-F319DB6C8B2D}" type="parTrans" cxnId="{53806D09-668D-47BC-8956-F62900511A69}">
      <dgm:prSet/>
      <dgm:spPr/>
      <dgm:t>
        <a:bodyPr/>
        <a:lstStyle/>
        <a:p>
          <a:endParaRPr lang="en-US"/>
        </a:p>
      </dgm:t>
    </dgm:pt>
    <dgm:pt modelId="{7E4FF04B-FED3-4788-9613-F6462337C013}" type="sibTrans" cxnId="{53806D09-668D-47BC-8956-F62900511A69}">
      <dgm:prSet/>
      <dgm:spPr/>
      <dgm:t>
        <a:bodyPr/>
        <a:lstStyle/>
        <a:p>
          <a:endParaRPr lang="en-US"/>
        </a:p>
      </dgm:t>
    </dgm:pt>
    <dgm:pt modelId="{02A9793C-CD2A-43D3-9E65-3B54A8EAB3CB}">
      <dgm:prSet phldrT="[نص]" custT="1"/>
      <dgm:spPr/>
      <dgm:t>
        <a:bodyPr/>
        <a:lstStyle/>
        <a:p>
          <a:r>
            <a:rPr lang="ar-MA" sz="2000" dirty="0" smtClean="0"/>
            <a:t>تعدي على حق الأجيال القادمة</a:t>
          </a:r>
          <a:endParaRPr lang="en-US" sz="2000" dirty="0"/>
        </a:p>
      </dgm:t>
    </dgm:pt>
    <dgm:pt modelId="{F7ABCC4B-1605-4876-807A-515E991414D5}" type="parTrans" cxnId="{40DD93F4-1748-4F9B-B7F3-75128C40340D}">
      <dgm:prSet/>
      <dgm:spPr/>
      <dgm:t>
        <a:bodyPr/>
        <a:lstStyle/>
        <a:p>
          <a:endParaRPr lang="en-US"/>
        </a:p>
      </dgm:t>
    </dgm:pt>
    <dgm:pt modelId="{C05A9404-F105-4129-ACD0-7DFB5801D98D}" type="sibTrans" cxnId="{40DD93F4-1748-4F9B-B7F3-75128C40340D}">
      <dgm:prSet/>
      <dgm:spPr/>
      <dgm:t>
        <a:bodyPr/>
        <a:lstStyle/>
        <a:p>
          <a:endParaRPr lang="en-US"/>
        </a:p>
      </dgm:t>
    </dgm:pt>
    <dgm:pt modelId="{AE52430E-A970-4A3F-BF92-53FD875F26F3}">
      <dgm:prSet phldrT="[نص]" custT="1"/>
      <dgm:spPr>
        <a:solidFill>
          <a:schemeClr val="accent3">
            <a:lumMod val="60000"/>
            <a:lumOff val="40000"/>
            <a:alpha val="90000"/>
          </a:schemeClr>
        </a:solidFill>
      </dgm:spPr>
      <dgm:t>
        <a:bodyPr/>
        <a:lstStyle/>
        <a:p>
          <a:r>
            <a:rPr lang="ar-MA" sz="2400" b="1" u="sng" dirty="0" smtClean="0"/>
            <a:t>- الموضوعي:</a:t>
          </a:r>
          <a:r>
            <a:rPr lang="ar-MA" sz="2400" b="0" dirty="0" smtClean="0"/>
            <a:t> غير مشروع لأنه منع (دائم)</a:t>
          </a:r>
        </a:p>
        <a:p>
          <a:r>
            <a:rPr lang="ar-MA" sz="2400" b="1" dirty="0" smtClean="0"/>
            <a:t>- </a:t>
          </a:r>
          <a:r>
            <a:rPr lang="ar-MA" sz="2400" b="1" u="sng" dirty="0" smtClean="0"/>
            <a:t>الزمني</a:t>
          </a:r>
          <a:r>
            <a:rPr lang="ar-MA" sz="2400" b="1" dirty="0" smtClean="0"/>
            <a:t>: </a:t>
          </a:r>
          <a:r>
            <a:rPr lang="ar-MA" sz="2400" b="0" dirty="0" smtClean="0"/>
            <a:t>مشروع لأنه يؤدي الى ثبات واستقرار الدستور </a:t>
          </a:r>
          <a:endParaRPr lang="en-US" sz="2400" b="0" dirty="0"/>
        </a:p>
      </dgm:t>
    </dgm:pt>
    <dgm:pt modelId="{F6A8946A-EFA0-4510-B34F-339391A9A1A0}" type="sibTrans" cxnId="{14499067-B7EA-4DF8-9C33-62F108518301}">
      <dgm:prSet/>
      <dgm:spPr/>
      <dgm:t>
        <a:bodyPr/>
        <a:lstStyle/>
        <a:p>
          <a:endParaRPr lang="en-US"/>
        </a:p>
      </dgm:t>
    </dgm:pt>
    <dgm:pt modelId="{A4F2C68D-30CD-4CE1-AAC1-DDF11E97A15F}" type="parTrans" cxnId="{14499067-B7EA-4DF8-9C33-62F108518301}">
      <dgm:prSet/>
      <dgm:spPr/>
      <dgm:t>
        <a:bodyPr/>
        <a:lstStyle/>
        <a:p>
          <a:endParaRPr lang="en-US"/>
        </a:p>
      </dgm:t>
    </dgm:pt>
    <dgm:pt modelId="{E01E6EF3-991B-489E-B527-B7F82AB94633}">
      <dgm:prSet phldrT="[نص]" custT="1"/>
      <dgm:spPr/>
      <dgm:t>
        <a:bodyPr/>
        <a:lstStyle/>
        <a:p>
          <a:r>
            <a:rPr lang="ar-MA" sz="2000" dirty="0" smtClean="0"/>
            <a:t>تعدي الجمعية التأسيسية المنشئة على المُنشأة</a:t>
          </a:r>
          <a:endParaRPr lang="en-US" sz="2000" dirty="0"/>
        </a:p>
      </dgm:t>
    </dgm:pt>
    <dgm:pt modelId="{58F8F25F-C56A-424D-B712-C21DE5842078}" type="parTrans" cxnId="{D6BBBDED-B859-4758-8328-CF55D90EAD55}">
      <dgm:prSet/>
      <dgm:spPr/>
      <dgm:t>
        <a:bodyPr/>
        <a:lstStyle/>
        <a:p>
          <a:endParaRPr lang="en-US"/>
        </a:p>
      </dgm:t>
    </dgm:pt>
    <dgm:pt modelId="{237DAA7D-F064-48D9-B07D-7871588ADD84}" type="sibTrans" cxnId="{D6BBBDED-B859-4758-8328-CF55D90EAD55}">
      <dgm:prSet/>
      <dgm:spPr/>
      <dgm:t>
        <a:bodyPr/>
        <a:lstStyle/>
        <a:p>
          <a:endParaRPr lang="en-US"/>
        </a:p>
      </dgm:t>
    </dgm:pt>
    <dgm:pt modelId="{3B48337E-93D1-4053-8EEA-EB23545A01FE}">
      <dgm:prSet phldrT="[نص]" custT="1"/>
      <dgm:spPr/>
      <dgm:t>
        <a:bodyPr/>
        <a:lstStyle/>
        <a:p>
          <a:r>
            <a:rPr lang="ar-MA" sz="2000" dirty="0" smtClean="0"/>
            <a:t>يتعارض مع سنة الحياة</a:t>
          </a:r>
          <a:endParaRPr lang="en-US" sz="2000" dirty="0"/>
        </a:p>
      </dgm:t>
    </dgm:pt>
    <dgm:pt modelId="{19EFE33B-8143-47FA-A657-8BB93CC27DE2}" type="parTrans" cxnId="{6EC03119-0A31-4028-9783-1985FBBAFBC1}">
      <dgm:prSet/>
      <dgm:spPr/>
      <dgm:t>
        <a:bodyPr/>
        <a:lstStyle/>
        <a:p>
          <a:endParaRPr lang="en-US"/>
        </a:p>
      </dgm:t>
    </dgm:pt>
    <dgm:pt modelId="{D8EF75A0-06DD-416B-A8A6-3C7FCC6073E8}" type="sibTrans" cxnId="{6EC03119-0A31-4028-9783-1985FBBAFBC1}">
      <dgm:prSet/>
      <dgm:spPr/>
      <dgm:t>
        <a:bodyPr/>
        <a:lstStyle/>
        <a:p>
          <a:endParaRPr lang="en-US"/>
        </a:p>
      </dgm:t>
    </dgm:pt>
    <dgm:pt modelId="{53AA9404-9EFB-431A-AE0B-2FBBF66A3890}">
      <dgm:prSet phldrT="[نص]" custT="1"/>
      <dgm:spPr/>
      <dgm:t>
        <a:bodyPr/>
        <a:lstStyle/>
        <a:p>
          <a:r>
            <a:rPr lang="ar-MA" sz="2000" dirty="0" smtClean="0"/>
            <a:t>يدعو الشعب الى التغيير بالقوة</a:t>
          </a:r>
          <a:endParaRPr lang="en-US" sz="2000" dirty="0"/>
        </a:p>
      </dgm:t>
    </dgm:pt>
    <dgm:pt modelId="{C04200C0-80D3-4677-9527-F82A074DB097}" type="parTrans" cxnId="{6C85D4AA-D94B-4907-A322-B2CB60640D1F}">
      <dgm:prSet/>
      <dgm:spPr/>
      <dgm:t>
        <a:bodyPr/>
        <a:lstStyle/>
        <a:p>
          <a:endParaRPr lang="en-US"/>
        </a:p>
      </dgm:t>
    </dgm:pt>
    <dgm:pt modelId="{7AD07027-DC4D-4D18-B669-96E91DFD3A8D}" type="sibTrans" cxnId="{6C85D4AA-D94B-4907-A322-B2CB60640D1F}">
      <dgm:prSet/>
      <dgm:spPr/>
      <dgm:t>
        <a:bodyPr/>
        <a:lstStyle/>
        <a:p>
          <a:endParaRPr lang="en-US"/>
        </a:p>
      </dgm:t>
    </dgm:pt>
    <dgm:pt modelId="{FCC18048-0950-4C96-8287-8B399B64AA11}" type="pres">
      <dgm:prSet presAssocID="{2D5710D2-C44F-4F60-8DD7-AF26599113D8}" presName="hierChild1" presStyleCnt="0">
        <dgm:presLayoutVars>
          <dgm:chPref val="1"/>
          <dgm:dir val="rev"/>
          <dgm:animOne val="branch"/>
          <dgm:animLvl val="lvl"/>
          <dgm:resizeHandles/>
        </dgm:presLayoutVars>
      </dgm:prSet>
      <dgm:spPr/>
      <dgm:t>
        <a:bodyPr/>
        <a:lstStyle/>
        <a:p>
          <a:endParaRPr lang="en-US"/>
        </a:p>
      </dgm:t>
    </dgm:pt>
    <dgm:pt modelId="{83E068A0-1F96-4ACD-9E73-CC14E793BCC6}" type="pres">
      <dgm:prSet presAssocID="{8582C144-57F8-4A6D-864C-B0093E884B8C}" presName="hierRoot1" presStyleCnt="0"/>
      <dgm:spPr/>
    </dgm:pt>
    <dgm:pt modelId="{2B15A5F1-FCD5-46BB-9B28-8988E211356E}" type="pres">
      <dgm:prSet presAssocID="{8582C144-57F8-4A6D-864C-B0093E884B8C}" presName="composite" presStyleCnt="0"/>
      <dgm:spPr/>
    </dgm:pt>
    <dgm:pt modelId="{017B12C9-8676-4183-A09C-921F9F1FFF5F}" type="pres">
      <dgm:prSet presAssocID="{8582C144-57F8-4A6D-864C-B0093E884B8C}" presName="background" presStyleLbl="node0" presStyleIdx="0" presStyleCnt="1"/>
      <dgm:spPr/>
    </dgm:pt>
    <dgm:pt modelId="{D56AB4AE-2988-44CB-8E9E-F87B3518B230}" type="pres">
      <dgm:prSet presAssocID="{8582C144-57F8-4A6D-864C-B0093E884B8C}" presName="text" presStyleLbl="fgAcc0" presStyleIdx="0" presStyleCnt="1" custScaleX="296172" custLinFactNeighborX="-60414">
        <dgm:presLayoutVars>
          <dgm:chPref val="3"/>
        </dgm:presLayoutVars>
      </dgm:prSet>
      <dgm:spPr/>
      <dgm:t>
        <a:bodyPr/>
        <a:lstStyle/>
        <a:p>
          <a:endParaRPr lang="en-US"/>
        </a:p>
      </dgm:t>
    </dgm:pt>
    <dgm:pt modelId="{D7526400-AB8E-4279-BA9D-B2918DF76016}" type="pres">
      <dgm:prSet presAssocID="{8582C144-57F8-4A6D-864C-B0093E884B8C}" presName="hierChild2" presStyleCnt="0"/>
      <dgm:spPr/>
    </dgm:pt>
    <dgm:pt modelId="{96968E59-C62A-479B-944E-9EAB7248EC2A}" type="pres">
      <dgm:prSet presAssocID="{870AF83D-0744-47DB-98C8-364AEF95C1FB}" presName="Name10" presStyleLbl="parChTrans1D2" presStyleIdx="0" presStyleCnt="2"/>
      <dgm:spPr/>
      <dgm:t>
        <a:bodyPr/>
        <a:lstStyle/>
        <a:p>
          <a:endParaRPr lang="en-US"/>
        </a:p>
      </dgm:t>
    </dgm:pt>
    <dgm:pt modelId="{D5A73C67-04B8-4962-97F7-F5901AED5F3A}" type="pres">
      <dgm:prSet presAssocID="{2BB3F6AA-DB5B-43B7-9696-A19B4C55E27D}" presName="hierRoot2" presStyleCnt="0"/>
      <dgm:spPr/>
    </dgm:pt>
    <dgm:pt modelId="{D0CD9A9A-4C3C-4CB1-93FA-4DCB79B1D80D}" type="pres">
      <dgm:prSet presAssocID="{2BB3F6AA-DB5B-43B7-9696-A19B4C55E27D}" presName="composite2" presStyleCnt="0"/>
      <dgm:spPr/>
    </dgm:pt>
    <dgm:pt modelId="{DA5AD5A6-0F2F-4800-82D8-72C8C8A1B514}" type="pres">
      <dgm:prSet presAssocID="{2BB3F6AA-DB5B-43B7-9696-A19B4C55E27D}" presName="background2" presStyleLbl="node2" presStyleIdx="0" presStyleCnt="2"/>
      <dgm:spPr/>
    </dgm:pt>
    <dgm:pt modelId="{85733F4F-E137-40ED-92B3-ABD3F23279AD}" type="pres">
      <dgm:prSet presAssocID="{2BB3F6AA-DB5B-43B7-9696-A19B4C55E27D}" presName="text2" presStyleLbl="fgAcc2" presStyleIdx="0" presStyleCnt="2" custScaleX="168567" custLinFactNeighborX="79419">
        <dgm:presLayoutVars>
          <dgm:chPref val="3"/>
        </dgm:presLayoutVars>
      </dgm:prSet>
      <dgm:spPr/>
      <dgm:t>
        <a:bodyPr/>
        <a:lstStyle/>
        <a:p>
          <a:endParaRPr lang="en-US"/>
        </a:p>
      </dgm:t>
    </dgm:pt>
    <dgm:pt modelId="{5F5C96C4-ACEB-4452-9DCF-1AB2AA2DC6E9}" type="pres">
      <dgm:prSet presAssocID="{2BB3F6AA-DB5B-43B7-9696-A19B4C55E27D}" presName="hierChild3" presStyleCnt="0"/>
      <dgm:spPr/>
    </dgm:pt>
    <dgm:pt modelId="{2AD6244F-2274-4E6C-AE4E-64403337D9B1}" type="pres">
      <dgm:prSet presAssocID="{E6AEEEAA-E2F3-4C17-98F3-DC1FC4CAB8BD}" presName="Name17" presStyleLbl="parChTrans1D3" presStyleIdx="0" presStyleCnt="3"/>
      <dgm:spPr/>
      <dgm:t>
        <a:bodyPr/>
        <a:lstStyle/>
        <a:p>
          <a:endParaRPr lang="en-US"/>
        </a:p>
      </dgm:t>
    </dgm:pt>
    <dgm:pt modelId="{ABF361C3-0BD7-4F6D-88D7-7F30E6366AFA}" type="pres">
      <dgm:prSet presAssocID="{8C0D5B02-1016-438A-95E2-3AEADA199D69}" presName="hierRoot3" presStyleCnt="0"/>
      <dgm:spPr/>
    </dgm:pt>
    <dgm:pt modelId="{A98A0170-6717-480E-94D2-CA13D2B87367}" type="pres">
      <dgm:prSet presAssocID="{8C0D5B02-1016-438A-95E2-3AEADA199D69}" presName="composite3" presStyleCnt="0"/>
      <dgm:spPr/>
    </dgm:pt>
    <dgm:pt modelId="{4FBB49E4-9716-45E7-8107-B1863E03FF7B}" type="pres">
      <dgm:prSet presAssocID="{8C0D5B02-1016-438A-95E2-3AEADA199D69}" presName="background3" presStyleLbl="node3" presStyleIdx="0" presStyleCnt="3"/>
      <dgm:spPr/>
    </dgm:pt>
    <dgm:pt modelId="{2F82E9C6-2458-40FA-AF85-79B38AA57895}" type="pres">
      <dgm:prSet presAssocID="{8C0D5B02-1016-438A-95E2-3AEADA199D69}" presName="text3" presStyleLbl="fgAcc3" presStyleIdx="0" presStyleCnt="3" custScaleX="148665" custScaleY="159607" custLinFactNeighborX="61190" custLinFactNeighborY="-3104">
        <dgm:presLayoutVars>
          <dgm:chPref val="3"/>
        </dgm:presLayoutVars>
      </dgm:prSet>
      <dgm:spPr/>
      <dgm:t>
        <a:bodyPr/>
        <a:lstStyle/>
        <a:p>
          <a:endParaRPr lang="en-US"/>
        </a:p>
      </dgm:t>
    </dgm:pt>
    <dgm:pt modelId="{B7912D14-4503-4918-B338-A035AAF36139}" type="pres">
      <dgm:prSet presAssocID="{8C0D5B02-1016-438A-95E2-3AEADA199D69}" presName="hierChild4" presStyleCnt="0"/>
      <dgm:spPr/>
    </dgm:pt>
    <dgm:pt modelId="{A13C6192-727E-48C3-AB0E-46ECB377E294}" type="pres">
      <dgm:prSet presAssocID="{7268DEDA-5BAF-44FE-836F-940CEDFF55C5}" presName="Name10" presStyleLbl="parChTrans1D2" presStyleIdx="1" presStyleCnt="2"/>
      <dgm:spPr/>
      <dgm:t>
        <a:bodyPr/>
        <a:lstStyle/>
        <a:p>
          <a:endParaRPr lang="en-US"/>
        </a:p>
      </dgm:t>
    </dgm:pt>
    <dgm:pt modelId="{F8859F01-AC3C-466F-BF98-8CC51263A016}" type="pres">
      <dgm:prSet presAssocID="{BCE0C145-0292-405D-9B35-E242D4DBE8CE}" presName="hierRoot2" presStyleCnt="0"/>
      <dgm:spPr/>
    </dgm:pt>
    <dgm:pt modelId="{7D99783B-E57F-406A-85B3-4F65DA51CAF2}" type="pres">
      <dgm:prSet presAssocID="{BCE0C145-0292-405D-9B35-E242D4DBE8CE}" presName="composite2" presStyleCnt="0"/>
      <dgm:spPr/>
    </dgm:pt>
    <dgm:pt modelId="{1A2E66BF-4455-4499-BED6-3802256F0CD9}" type="pres">
      <dgm:prSet presAssocID="{BCE0C145-0292-405D-9B35-E242D4DBE8CE}" presName="background2" presStyleLbl="node2" presStyleIdx="1" presStyleCnt="2"/>
      <dgm:spPr/>
    </dgm:pt>
    <dgm:pt modelId="{FED32909-40FA-4C78-B3CE-8FBF4437149C}" type="pres">
      <dgm:prSet presAssocID="{BCE0C145-0292-405D-9B35-E242D4DBE8CE}" presName="text2" presStyleLbl="fgAcc2" presStyleIdx="1" presStyleCnt="2" custScaleX="159509" custLinFactNeighborX="-48218">
        <dgm:presLayoutVars>
          <dgm:chPref val="3"/>
        </dgm:presLayoutVars>
      </dgm:prSet>
      <dgm:spPr/>
      <dgm:t>
        <a:bodyPr/>
        <a:lstStyle/>
        <a:p>
          <a:endParaRPr lang="en-US"/>
        </a:p>
      </dgm:t>
    </dgm:pt>
    <dgm:pt modelId="{0F30E5E3-AB69-41CF-97F7-043D00861BB7}" type="pres">
      <dgm:prSet presAssocID="{BCE0C145-0292-405D-9B35-E242D4DBE8CE}" presName="hierChild3" presStyleCnt="0"/>
      <dgm:spPr/>
    </dgm:pt>
    <dgm:pt modelId="{89BF57AC-D379-4C20-8DF4-CF8AC743D808}" type="pres">
      <dgm:prSet presAssocID="{98527C80-52C3-4648-BAFB-F6350839E4BC}" presName="Name17" presStyleLbl="parChTrans1D3" presStyleIdx="1" presStyleCnt="3"/>
      <dgm:spPr/>
      <dgm:t>
        <a:bodyPr/>
        <a:lstStyle/>
        <a:p>
          <a:endParaRPr lang="en-US"/>
        </a:p>
      </dgm:t>
    </dgm:pt>
    <dgm:pt modelId="{D31204D5-381E-4E82-B1AB-9590B5C113AF}" type="pres">
      <dgm:prSet presAssocID="{81F12C9F-6D12-4519-9E6A-699AF2676C3D}" presName="hierRoot3" presStyleCnt="0"/>
      <dgm:spPr/>
    </dgm:pt>
    <dgm:pt modelId="{F80A3028-3BAD-40B2-B54F-D2C68F99897C}" type="pres">
      <dgm:prSet presAssocID="{81F12C9F-6D12-4519-9E6A-699AF2676C3D}" presName="composite3" presStyleCnt="0"/>
      <dgm:spPr/>
    </dgm:pt>
    <dgm:pt modelId="{ECD6B7EA-9E1A-4FC6-9C12-2CEF9DCD803B}" type="pres">
      <dgm:prSet presAssocID="{81F12C9F-6D12-4519-9E6A-699AF2676C3D}" presName="background3" presStyleLbl="node3" presStyleIdx="1" presStyleCnt="3"/>
      <dgm:spPr/>
    </dgm:pt>
    <dgm:pt modelId="{45CBED57-4EC9-4786-96E2-A9F5AC56CCA7}" type="pres">
      <dgm:prSet presAssocID="{81F12C9F-6D12-4519-9E6A-699AF2676C3D}" presName="text3" presStyleLbl="fgAcc3" presStyleIdx="1" presStyleCnt="3" custScaleX="152808" custScaleY="88465">
        <dgm:presLayoutVars>
          <dgm:chPref val="3"/>
        </dgm:presLayoutVars>
      </dgm:prSet>
      <dgm:spPr/>
      <dgm:t>
        <a:bodyPr/>
        <a:lstStyle/>
        <a:p>
          <a:endParaRPr lang="en-US"/>
        </a:p>
      </dgm:t>
    </dgm:pt>
    <dgm:pt modelId="{DD9428CF-F3A6-4130-9C78-EAE251EA6A6E}" type="pres">
      <dgm:prSet presAssocID="{81F12C9F-6D12-4519-9E6A-699AF2676C3D}" presName="hierChild4" presStyleCnt="0"/>
      <dgm:spPr/>
    </dgm:pt>
    <dgm:pt modelId="{A136A292-5D6D-4657-8329-6251A63E0EFD}" type="pres">
      <dgm:prSet presAssocID="{21154E3C-55E9-4CAE-9606-DD3488067233}" presName="Name23" presStyleLbl="parChTrans1D4" presStyleIdx="0" presStyleCnt="6"/>
      <dgm:spPr/>
      <dgm:t>
        <a:bodyPr/>
        <a:lstStyle/>
        <a:p>
          <a:endParaRPr lang="en-US"/>
        </a:p>
      </dgm:t>
    </dgm:pt>
    <dgm:pt modelId="{D19F8667-59FA-40C7-BF3A-E32A0CEBDBE4}" type="pres">
      <dgm:prSet presAssocID="{A891C2D9-F88D-4329-93F4-7D7247AFC0D9}" presName="hierRoot4" presStyleCnt="0"/>
      <dgm:spPr/>
    </dgm:pt>
    <dgm:pt modelId="{BDFD6B68-2757-4016-950E-8E74FEB85676}" type="pres">
      <dgm:prSet presAssocID="{A891C2D9-F88D-4329-93F4-7D7247AFC0D9}" presName="composite4" presStyleCnt="0"/>
      <dgm:spPr/>
    </dgm:pt>
    <dgm:pt modelId="{03CD4E8E-61EA-41C0-87AC-C2C4FC2B8CC3}" type="pres">
      <dgm:prSet presAssocID="{A891C2D9-F88D-4329-93F4-7D7247AFC0D9}" presName="background4" presStyleLbl="node4" presStyleIdx="0" presStyleCnt="6"/>
      <dgm:spPr/>
    </dgm:pt>
    <dgm:pt modelId="{9FA52993-E7FD-4096-9F8F-48AE128DAC97}" type="pres">
      <dgm:prSet presAssocID="{A891C2D9-F88D-4329-93F4-7D7247AFC0D9}" presName="text4" presStyleLbl="fgAcc4" presStyleIdx="0" presStyleCnt="6" custScaleX="143996">
        <dgm:presLayoutVars>
          <dgm:chPref val="3"/>
        </dgm:presLayoutVars>
      </dgm:prSet>
      <dgm:spPr/>
      <dgm:t>
        <a:bodyPr/>
        <a:lstStyle/>
        <a:p>
          <a:endParaRPr lang="en-US"/>
        </a:p>
      </dgm:t>
    </dgm:pt>
    <dgm:pt modelId="{0FC0B359-B98D-4391-BB1A-85B251B9A0E6}" type="pres">
      <dgm:prSet presAssocID="{A891C2D9-F88D-4329-93F4-7D7247AFC0D9}" presName="hierChild5" presStyleCnt="0"/>
      <dgm:spPr/>
    </dgm:pt>
    <dgm:pt modelId="{1772065F-8AA5-489B-9256-77A655063ECE}" type="pres">
      <dgm:prSet presAssocID="{BDEEBFB3-1541-4507-A25D-F319DB6C8B2D}" presName="Name23" presStyleLbl="parChTrans1D4" presStyleIdx="1" presStyleCnt="6"/>
      <dgm:spPr/>
      <dgm:t>
        <a:bodyPr/>
        <a:lstStyle/>
        <a:p>
          <a:endParaRPr lang="en-US"/>
        </a:p>
      </dgm:t>
    </dgm:pt>
    <dgm:pt modelId="{EA316ED7-7FDE-4109-9338-B9746FFF97FA}" type="pres">
      <dgm:prSet presAssocID="{0075B975-7918-4D20-8F48-25C0E3604496}" presName="hierRoot4" presStyleCnt="0"/>
      <dgm:spPr/>
    </dgm:pt>
    <dgm:pt modelId="{F37FDC24-1E8C-49B4-B583-3D2A71F79F34}" type="pres">
      <dgm:prSet presAssocID="{0075B975-7918-4D20-8F48-25C0E3604496}" presName="composite4" presStyleCnt="0"/>
      <dgm:spPr/>
    </dgm:pt>
    <dgm:pt modelId="{E183D8D4-A93E-44CA-9DEE-040728B7E661}" type="pres">
      <dgm:prSet presAssocID="{0075B975-7918-4D20-8F48-25C0E3604496}" presName="background4" presStyleLbl="node4" presStyleIdx="1" presStyleCnt="6"/>
      <dgm:spPr/>
    </dgm:pt>
    <dgm:pt modelId="{74CC62A1-3428-4E86-B2B7-71889A03DDFB}" type="pres">
      <dgm:prSet presAssocID="{0075B975-7918-4D20-8F48-25C0E3604496}" presName="text4" presStyleLbl="fgAcc4" presStyleIdx="1" presStyleCnt="6" custScaleX="110252" custScaleY="126988" custLinFactNeighborY="24502">
        <dgm:presLayoutVars>
          <dgm:chPref val="3"/>
        </dgm:presLayoutVars>
      </dgm:prSet>
      <dgm:spPr/>
      <dgm:t>
        <a:bodyPr/>
        <a:lstStyle/>
        <a:p>
          <a:endParaRPr lang="en-US"/>
        </a:p>
      </dgm:t>
    </dgm:pt>
    <dgm:pt modelId="{95C70DDB-8019-4A98-8F0A-E0D7777772F0}" type="pres">
      <dgm:prSet presAssocID="{0075B975-7918-4D20-8F48-25C0E3604496}" presName="hierChild5" presStyleCnt="0"/>
      <dgm:spPr/>
    </dgm:pt>
    <dgm:pt modelId="{1755FBF9-511E-470E-A9C7-3667F3245148}" type="pres">
      <dgm:prSet presAssocID="{F7ABCC4B-1605-4876-807A-515E991414D5}" presName="Name23" presStyleLbl="parChTrans1D4" presStyleIdx="2" presStyleCnt="6"/>
      <dgm:spPr/>
      <dgm:t>
        <a:bodyPr/>
        <a:lstStyle/>
        <a:p>
          <a:endParaRPr lang="en-US"/>
        </a:p>
      </dgm:t>
    </dgm:pt>
    <dgm:pt modelId="{0BEEF253-E552-4EE0-B017-491ABCB89B43}" type="pres">
      <dgm:prSet presAssocID="{02A9793C-CD2A-43D3-9E65-3B54A8EAB3CB}" presName="hierRoot4" presStyleCnt="0"/>
      <dgm:spPr/>
    </dgm:pt>
    <dgm:pt modelId="{2198250B-22B2-4B77-8C12-47811F4EC5BE}" type="pres">
      <dgm:prSet presAssocID="{02A9793C-CD2A-43D3-9E65-3B54A8EAB3CB}" presName="composite4" presStyleCnt="0"/>
      <dgm:spPr/>
    </dgm:pt>
    <dgm:pt modelId="{B05BAD11-D10D-492A-B4C9-F10ABF204BCA}" type="pres">
      <dgm:prSet presAssocID="{02A9793C-CD2A-43D3-9E65-3B54A8EAB3CB}" presName="background4" presStyleLbl="node4" presStyleIdx="2" presStyleCnt="6"/>
      <dgm:spPr/>
    </dgm:pt>
    <dgm:pt modelId="{8EEC29C7-6090-4356-8188-89203B319D4C}" type="pres">
      <dgm:prSet presAssocID="{02A9793C-CD2A-43D3-9E65-3B54A8EAB3CB}" presName="text4" presStyleLbl="fgAcc4" presStyleIdx="2" presStyleCnt="6" custScaleX="105281" custScaleY="126527" custLinFactNeighborX="3467" custLinFactNeighborY="24502">
        <dgm:presLayoutVars>
          <dgm:chPref val="3"/>
        </dgm:presLayoutVars>
      </dgm:prSet>
      <dgm:spPr/>
      <dgm:t>
        <a:bodyPr/>
        <a:lstStyle/>
        <a:p>
          <a:endParaRPr lang="en-US"/>
        </a:p>
      </dgm:t>
    </dgm:pt>
    <dgm:pt modelId="{610EDBBA-B567-40F8-9A6B-CB09A760C24E}" type="pres">
      <dgm:prSet presAssocID="{02A9793C-CD2A-43D3-9E65-3B54A8EAB3CB}" presName="hierChild5" presStyleCnt="0"/>
      <dgm:spPr/>
    </dgm:pt>
    <dgm:pt modelId="{40426FA3-FE8A-4599-B4D3-D6EEDC82E3EC}" type="pres">
      <dgm:prSet presAssocID="{58F8F25F-C56A-424D-B712-C21DE5842078}" presName="Name23" presStyleLbl="parChTrans1D4" presStyleIdx="3" presStyleCnt="6"/>
      <dgm:spPr/>
      <dgm:t>
        <a:bodyPr/>
        <a:lstStyle/>
        <a:p>
          <a:endParaRPr lang="en-US"/>
        </a:p>
      </dgm:t>
    </dgm:pt>
    <dgm:pt modelId="{FB78F3A9-6B8F-4A67-9A7C-B159983DC244}" type="pres">
      <dgm:prSet presAssocID="{E01E6EF3-991B-489E-B527-B7F82AB94633}" presName="hierRoot4" presStyleCnt="0"/>
      <dgm:spPr/>
    </dgm:pt>
    <dgm:pt modelId="{342F4E68-CFC9-4A3D-87B3-D1691D234519}" type="pres">
      <dgm:prSet presAssocID="{E01E6EF3-991B-489E-B527-B7F82AB94633}" presName="composite4" presStyleCnt="0"/>
      <dgm:spPr/>
    </dgm:pt>
    <dgm:pt modelId="{C3AA6E99-4707-4042-AD7C-938BECFE0961}" type="pres">
      <dgm:prSet presAssocID="{E01E6EF3-991B-489E-B527-B7F82AB94633}" presName="background4" presStyleLbl="node4" presStyleIdx="3" presStyleCnt="6"/>
      <dgm:spPr/>
    </dgm:pt>
    <dgm:pt modelId="{DC6100A4-26E4-4C11-B100-D37849AEEC07}" type="pres">
      <dgm:prSet presAssocID="{E01E6EF3-991B-489E-B527-B7F82AB94633}" presName="text4" presStyleLbl="fgAcc4" presStyleIdx="3" presStyleCnt="6" custScaleX="107063" custScaleY="126527" custLinFactNeighborY="24502">
        <dgm:presLayoutVars>
          <dgm:chPref val="3"/>
        </dgm:presLayoutVars>
      </dgm:prSet>
      <dgm:spPr/>
      <dgm:t>
        <a:bodyPr/>
        <a:lstStyle/>
        <a:p>
          <a:endParaRPr lang="en-US"/>
        </a:p>
      </dgm:t>
    </dgm:pt>
    <dgm:pt modelId="{5CC3B08C-1878-47C9-9272-F5387BAB623A}" type="pres">
      <dgm:prSet presAssocID="{E01E6EF3-991B-489E-B527-B7F82AB94633}" presName="hierChild5" presStyleCnt="0"/>
      <dgm:spPr/>
    </dgm:pt>
    <dgm:pt modelId="{1F94D8AC-6969-49FF-8985-CD943B5F6186}" type="pres">
      <dgm:prSet presAssocID="{19EFE33B-8143-47FA-A657-8BB93CC27DE2}" presName="Name23" presStyleLbl="parChTrans1D4" presStyleIdx="4" presStyleCnt="6"/>
      <dgm:spPr/>
      <dgm:t>
        <a:bodyPr/>
        <a:lstStyle/>
        <a:p>
          <a:endParaRPr lang="en-US"/>
        </a:p>
      </dgm:t>
    </dgm:pt>
    <dgm:pt modelId="{9DEF2487-BD73-4422-AC76-02C0733DFE05}" type="pres">
      <dgm:prSet presAssocID="{3B48337E-93D1-4053-8EEA-EB23545A01FE}" presName="hierRoot4" presStyleCnt="0"/>
      <dgm:spPr/>
    </dgm:pt>
    <dgm:pt modelId="{A4320CD1-4B34-4F19-93F5-B96F4D03B95F}" type="pres">
      <dgm:prSet presAssocID="{3B48337E-93D1-4053-8EEA-EB23545A01FE}" presName="composite4" presStyleCnt="0"/>
      <dgm:spPr/>
    </dgm:pt>
    <dgm:pt modelId="{E1F9E4A7-3759-4028-9330-8D296735706F}" type="pres">
      <dgm:prSet presAssocID="{3B48337E-93D1-4053-8EEA-EB23545A01FE}" presName="background4" presStyleLbl="node4" presStyleIdx="4" presStyleCnt="6"/>
      <dgm:spPr/>
    </dgm:pt>
    <dgm:pt modelId="{CB685007-A09B-4A8A-928E-36FCBA843A6C}" type="pres">
      <dgm:prSet presAssocID="{3B48337E-93D1-4053-8EEA-EB23545A01FE}" presName="text4" presStyleLbl="fgAcc4" presStyleIdx="4" presStyleCnt="6" custScaleX="105842" custScaleY="126527" custLinFactNeighborY="24502">
        <dgm:presLayoutVars>
          <dgm:chPref val="3"/>
        </dgm:presLayoutVars>
      </dgm:prSet>
      <dgm:spPr/>
      <dgm:t>
        <a:bodyPr/>
        <a:lstStyle/>
        <a:p>
          <a:endParaRPr lang="en-US"/>
        </a:p>
      </dgm:t>
    </dgm:pt>
    <dgm:pt modelId="{26582A2C-611A-43A2-B09B-25CCCD38C17A}" type="pres">
      <dgm:prSet presAssocID="{3B48337E-93D1-4053-8EEA-EB23545A01FE}" presName="hierChild5" presStyleCnt="0"/>
      <dgm:spPr/>
    </dgm:pt>
    <dgm:pt modelId="{9764F660-7774-43F9-A936-1C2EEA230288}" type="pres">
      <dgm:prSet presAssocID="{C04200C0-80D3-4677-9527-F82A074DB097}" presName="Name23" presStyleLbl="parChTrans1D4" presStyleIdx="5" presStyleCnt="6"/>
      <dgm:spPr/>
      <dgm:t>
        <a:bodyPr/>
        <a:lstStyle/>
        <a:p>
          <a:endParaRPr lang="en-US"/>
        </a:p>
      </dgm:t>
    </dgm:pt>
    <dgm:pt modelId="{247A42B9-7E05-4F6B-BEFB-C0EAD4E83E38}" type="pres">
      <dgm:prSet presAssocID="{53AA9404-9EFB-431A-AE0B-2FBBF66A3890}" presName="hierRoot4" presStyleCnt="0"/>
      <dgm:spPr/>
    </dgm:pt>
    <dgm:pt modelId="{58E5CD36-8940-446B-9034-65A34B7E3CA1}" type="pres">
      <dgm:prSet presAssocID="{53AA9404-9EFB-431A-AE0B-2FBBF66A3890}" presName="composite4" presStyleCnt="0"/>
      <dgm:spPr/>
    </dgm:pt>
    <dgm:pt modelId="{567C657E-EAFD-4826-8EB4-94378AB8B2E1}" type="pres">
      <dgm:prSet presAssocID="{53AA9404-9EFB-431A-AE0B-2FBBF66A3890}" presName="background4" presStyleLbl="node4" presStyleIdx="5" presStyleCnt="6"/>
      <dgm:spPr/>
    </dgm:pt>
    <dgm:pt modelId="{F6638A9D-55B3-4F45-9B5A-BE60F05859EE}" type="pres">
      <dgm:prSet presAssocID="{53AA9404-9EFB-431A-AE0B-2FBBF66A3890}" presName="text4" presStyleLbl="fgAcc4" presStyleIdx="5" presStyleCnt="6" custScaleX="110427" custScaleY="121624" custLinFactNeighborY="10459">
        <dgm:presLayoutVars>
          <dgm:chPref val="3"/>
        </dgm:presLayoutVars>
      </dgm:prSet>
      <dgm:spPr/>
      <dgm:t>
        <a:bodyPr/>
        <a:lstStyle/>
        <a:p>
          <a:endParaRPr lang="en-US"/>
        </a:p>
      </dgm:t>
    </dgm:pt>
    <dgm:pt modelId="{F606385B-ED65-476C-B22E-539F8E2F7928}" type="pres">
      <dgm:prSet presAssocID="{53AA9404-9EFB-431A-AE0B-2FBBF66A3890}" presName="hierChild5" presStyleCnt="0"/>
      <dgm:spPr/>
    </dgm:pt>
    <dgm:pt modelId="{DD692F22-1F6D-4870-8659-F1D412C69833}" type="pres">
      <dgm:prSet presAssocID="{A4F2C68D-30CD-4CE1-AAC1-DDF11E97A15F}" presName="Name17" presStyleLbl="parChTrans1D3" presStyleIdx="2" presStyleCnt="3"/>
      <dgm:spPr/>
      <dgm:t>
        <a:bodyPr/>
        <a:lstStyle/>
        <a:p>
          <a:endParaRPr lang="en-US"/>
        </a:p>
      </dgm:t>
    </dgm:pt>
    <dgm:pt modelId="{3F206B22-C44F-4DC9-8703-8B6DCB2DA226}" type="pres">
      <dgm:prSet presAssocID="{AE52430E-A970-4A3F-BF92-53FD875F26F3}" presName="hierRoot3" presStyleCnt="0"/>
      <dgm:spPr/>
    </dgm:pt>
    <dgm:pt modelId="{E9FB2B54-7A2F-432F-BED2-841FDCD48F10}" type="pres">
      <dgm:prSet presAssocID="{AE52430E-A970-4A3F-BF92-53FD875F26F3}" presName="composite3" presStyleCnt="0"/>
      <dgm:spPr/>
    </dgm:pt>
    <dgm:pt modelId="{748F581E-386A-4BA3-9EAD-26F353968918}" type="pres">
      <dgm:prSet presAssocID="{AE52430E-A970-4A3F-BF92-53FD875F26F3}" presName="background3" presStyleLbl="node3" presStyleIdx="2" presStyleCnt="3"/>
      <dgm:spPr/>
    </dgm:pt>
    <dgm:pt modelId="{06F3C44E-07B6-456C-9562-404C35390848}" type="pres">
      <dgm:prSet presAssocID="{AE52430E-A970-4A3F-BF92-53FD875F26F3}" presName="text3" presStyleLbl="fgAcc3" presStyleIdx="2" presStyleCnt="3" custScaleX="192308" custScaleY="248554" custLinFactNeighborX="-85554">
        <dgm:presLayoutVars>
          <dgm:chPref val="3"/>
        </dgm:presLayoutVars>
      </dgm:prSet>
      <dgm:spPr/>
      <dgm:t>
        <a:bodyPr/>
        <a:lstStyle/>
        <a:p>
          <a:endParaRPr lang="en-US"/>
        </a:p>
      </dgm:t>
    </dgm:pt>
    <dgm:pt modelId="{41A93858-43C6-47A5-A975-4B36DA483C40}" type="pres">
      <dgm:prSet presAssocID="{AE52430E-A970-4A3F-BF92-53FD875F26F3}" presName="hierChild4" presStyleCnt="0"/>
      <dgm:spPr/>
    </dgm:pt>
  </dgm:ptLst>
  <dgm:cxnLst>
    <dgm:cxn modelId="{9418FFEA-13C8-472A-AA8D-149D3A611197}" type="presOf" srcId="{0075B975-7918-4D20-8F48-25C0E3604496}" destId="{74CC62A1-3428-4E86-B2B7-71889A03DDFB}" srcOrd="0" destOrd="0" presId="urn:microsoft.com/office/officeart/2005/8/layout/hierarchy1"/>
    <dgm:cxn modelId="{66A1A531-34B3-44A1-8340-D36DE98B7581}" type="presOf" srcId="{2D5710D2-C44F-4F60-8DD7-AF26599113D8}" destId="{FCC18048-0950-4C96-8287-8B399B64AA11}" srcOrd="0" destOrd="0" presId="urn:microsoft.com/office/officeart/2005/8/layout/hierarchy1"/>
    <dgm:cxn modelId="{4D60A462-1701-465A-9010-1C500D8797FC}" type="presOf" srcId="{A891C2D9-F88D-4329-93F4-7D7247AFC0D9}" destId="{9FA52993-E7FD-4096-9F8F-48AE128DAC97}" srcOrd="0" destOrd="0" presId="urn:microsoft.com/office/officeart/2005/8/layout/hierarchy1"/>
    <dgm:cxn modelId="{DA985151-1700-46AC-9657-779D2426CE69}" type="presOf" srcId="{F7ABCC4B-1605-4876-807A-515E991414D5}" destId="{1755FBF9-511E-470E-A9C7-3667F3245148}" srcOrd="0" destOrd="0" presId="urn:microsoft.com/office/officeart/2005/8/layout/hierarchy1"/>
    <dgm:cxn modelId="{45B864A9-5CAB-4B28-87DD-D3CBC5E7C514}" type="presOf" srcId="{A4F2C68D-30CD-4CE1-AAC1-DDF11E97A15F}" destId="{DD692F22-1F6D-4870-8659-F1D412C69833}" srcOrd="0" destOrd="0" presId="urn:microsoft.com/office/officeart/2005/8/layout/hierarchy1"/>
    <dgm:cxn modelId="{D6BBBDED-B859-4758-8328-CF55D90EAD55}" srcId="{A891C2D9-F88D-4329-93F4-7D7247AFC0D9}" destId="{E01E6EF3-991B-489E-B527-B7F82AB94633}" srcOrd="2" destOrd="0" parTransId="{58F8F25F-C56A-424D-B712-C21DE5842078}" sibTransId="{237DAA7D-F064-48D9-B07D-7871588ADD84}"/>
    <dgm:cxn modelId="{493E6D90-E088-4A80-B111-618E67E25053}" srcId="{81F12C9F-6D12-4519-9E6A-699AF2676C3D}" destId="{A891C2D9-F88D-4329-93F4-7D7247AFC0D9}" srcOrd="0" destOrd="0" parTransId="{21154E3C-55E9-4CAE-9606-DD3488067233}" sibTransId="{3E74FF5C-8688-4E63-8AC0-725D59D689F3}"/>
    <dgm:cxn modelId="{330F02F3-91A7-41F0-A794-E17287567605}" type="presOf" srcId="{AE52430E-A970-4A3F-BF92-53FD875F26F3}" destId="{06F3C44E-07B6-456C-9562-404C35390848}" srcOrd="0" destOrd="0" presId="urn:microsoft.com/office/officeart/2005/8/layout/hierarchy1"/>
    <dgm:cxn modelId="{6031A103-3AF6-4E2B-BB2B-35AA7AA1E6E7}" type="presOf" srcId="{7268DEDA-5BAF-44FE-836F-940CEDFF55C5}" destId="{A13C6192-727E-48C3-AB0E-46ECB377E294}" srcOrd="0" destOrd="0" presId="urn:microsoft.com/office/officeart/2005/8/layout/hierarchy1"/>
    <dgm:cxn modelId="{AB4C354C-6828-4794-AB1B-2B652223AB4A}" type="presOf" srcId="{19EFE33B-8143-47FA-A657-8BB93CC27DE2}" destId="{1F94D8AC-6969-49FF-8985-CD943B5F6186}" srcOrd="0" destOrd="0" presId="urn:microsoft.com/office/officeart/2005/8/layout/hierarchy1"/>
    <dgm:cxn modelId="{2880FCFF-4CE6-4600-918E-0597506FDB40}" type="presOf" srcId="{53AA9404-9EFB-431A-AE0B-2FBBF66A3890}" destId="{F6638A9D-55B3-4F45-9B5A-BE60F05859EE}" srcOrd="0" destOrd="0" presId="urn:microsoft.com/office/officeart/2005/8/layout/hierarchy1"/>
    <dgm:cxn modelId="{642344DB-10BF-484B-A988-0D4DC52424A3}" type="presOf" srcId="{81F12C9F-6D12-4519-9E6A-699AF2676C3D}" destId="{45CBED57-4EC9-4786-96E2-A9F5AC56CCA7}" srcOrd="0" destOrd="0" presId="urn:microsoft.com/office/officeart/2005/8/layout/hierarchy1"/>
    <dgm:cxn modelId="{5483F82E-83B2-4B6B-BC70-77B917769328}" type="presOf" srcId="{21154E3C-55E9-4CAE-9606-DD3488067233}" destId="{A136A292-5D6D-4657-8329-6251A63E0EFD}" srcOrd="0" destOrd="0" presId="urn:microsoft.com/office/officeart/2005/8/layout/hierarchy1"/>
    <dgm:cxn modelId="{FE8F9BD8-113C-4ED2-97E0-6298B0A44BDC}" type="presOf" srcId="{8582C144-57F8-4A6D-864C-B0093E884B8C}" destId="{D56AB4AE-2988-44CB-8E9E-F87B3518B230}" srcOrd="0" destOrd="0" presId="urn:microsoft.com/office/officeart/2005/8/layout/hierarchy1"/>
    <dgm:cxn modelId="{32DA0A95-B6C3-4538-A6AB-F87C14766A94}" type="presOf" srcId="{BCE0C145-0292-405D-9B35-E242D4DBE8CE}" destId="{FED32909-40FA-4C78-B3CE-8FBF4437149C}" srcOrd="0" destOrd="0" presId="urn:microsoft.com/office/officeart/2005/8/layout/hierarchy1"/>
    <dgm:cxn modelId="{074434FA-2D37-4689-AE8C-A22AFD0DD2A4}" type="presOf" srcId="{870AF83D-0744-47DB-98C8-364AEF95C1FB}" destId="{96968E59-C62A-479B-944E-9EAB7248EC2A}" srcOrd="0" destOrd="0" presId="urn:microsoft.com/office/officeart/2005/8/layout/hierarchy1"/>
    <dgm:cxn modelId="{6C85D4AA-D94B-4907-A322-B2CB60640D1F}" srcId="{A891C2D9-F88D-4329-93F4-7D7247AFC0D9}" destId="{53AA9404-9EFB-431A-AE0B-2FBBF66A3890}" srcOrd="4" destOrd="0" parTransId="{C04200C0-80D3-4677-9527-F82A074DB097}" sibTransId="{7AD07027-DC4D-4D18-B669-96E91DFD3A8D}"/>
    <dgm:cxn modelId="{3442AE3C-E7EB-4A63-8CA7-AAB73C0AB9B3}" srcId="{8582C144-57F8-4A6D-864C-B0093E884B8C}" destId="{2BB3F6AA-DB5B-43B7-9696-A19B4C55E27D}" srcOrd="0" destOrd="0" parTransId="{870AF83D-0744-47DB-98C8-364AEF95C1FB}" sibTransId="{7FCB8A0F-8A2B-40D8-9607-E9143723FE97}"/>
    <dgm:cxn modelId="{0E4A71EC-F9C1-41B7-BB94-65D9E6BD59FE}" type="presOf" srcId="{BDEEBFB3-1541-4507-A25D-F319DB6C8B2D}" destId="{1772065F-8AA5-489B-9256-77A655063ECE}" srcOrd="0" destOrd="0" presId="urn:microsoft.com/office/officeart/2005/8/layout/hierarchy1"/>
    <dgm:cxn modelId="{14499067-B7EA-4DF8-9C33-62F108518301}" srcId="{BCE0C145-0292-405D-9B35-E242D4DBE8CE}" destId="{AE52430E-A970-4A3F-BF92-53FD875F26F3}" srcOrd="1" destOrd="0" parTransId="{A4F2C68D-30CD-4CE1-AAC1-DDF11E97A15F}" sibTransId="{F6A8946A-EFA0-4510-B34F-339391A9A1A0}"/>
    <dgm:cxn modelId="{4833FEB7-3175-42FD-96F4-18953FB97275}" srcId="{2BB3F6AA-DB5B-43B7-9696-A19B4C55E27D}" destId="{8C0D5B02-1016-438A-95E2-3AEADA199D69}" srcOrd="0" destOrd="0" parTransId="{E6AEEEAA-E2F3-4C17-98F3-DC1FC4CAB8BD}" sibTransId="{42BF8284-9518-4B5E-93AC-D85727E4D311}"/>
    <dgm:cxn modelId="{F9405E19-0D19-403D-B138-9A3176D7715F}" type="presOf" srcId="{C04200C0-80D3-4677-9527-F82A074DB097}" destId="{9764F660-7774-43F9-A936-1C2EEA230288}" srcOrd="0" destOrd="0" presId="urn:microsoft.com/office/officeart/2005/8/layout/hierarchy1"/>
    <dgm:cxn modelId="{7468B9D0-C336-45F9-9392-F1C73D0FC6F7}" srcId="{2D5710D2-C44F-4F60-8DD7-AF26599113D8}" destId="{8582C144-57F8-4A6D-864C-B0093E884B8C}" srcOrd="0" destOrd="0" parTransId="{F1CF9399-38ED-4C63-B27B-03F360CBEBB6}" sibTransId="{798DA90D-715B-4AC4-8E2A-92D6C0C57B73}"/>
    <dgm:cxn modelId="{16A7E72C-41D2-4E94-B776-539DD93E25B9}" srcId="{8582C144-57F8-4A6D-864C-B0093E884B8C}" destId="{BCE0C145-0292-405D-9B35-E242D4DBE8CE}" srcOrd="1" destOrd="0" parTransId="{7268DEDA-5BAF-44FE-836F-940CEDFF55C5}" sibTransId="{F064593F-9921-41AC-9942-31EBEA90097C}"/>
    <dgm:cxn modelId="{6EC03119-0A31-4028-9783-1985FBBAFBC1}" srcId="{A891C2D9-F88D-4329-93F4-7D7247AFC0D9}" destId="{3B48337E-93D1-4053-8EEA-EB23545A01FE}" srcOrd="3" destOrd="0" parTransId="{19EFE33B-8143-47FA-A657-8BB93CC27DE2}" sibTransId="{D8EF75A0-06DD-416B-A8A6-3C7FCC6073E8}"/>
    <dgm:cxn modelId="{40DD93F4-1748-4F9B-B7F3-75128C40340D}" srcId="{A891C2D9-F88D-4329-93F4-7D7247AFC0D9}" destId="{02A9793C-CD2A-43D3-9E65-3B54A8EAB3CB}" srcOrd="1" destOrd="0" parTransId="{F7ABCC4B-1605-4876-807A-515E991414D5}" sibTransId="{C05A9404-F105-4129-ACD0-7DFB5801D98D}"/>
    <dgm:cxn modelId="{381E681C-F37F-4B84-81D7-2390BAA6DA0A}" type="presOf" srcId="{8C0D5B02-1016-438A-95E2-3AEADA199D69}" destId="{2F82E9C6-2458-40FA-AF85-79B38AA57895}" srcOrd="0" destOrd="0" presId="urn:microsoft.com/office/officeart/2005/8/layout/hierarchy1"/>
    <dgm:cxn modelId="{39C0E1F0-1C43-48C1-B3CC-7F760E3C2A5A}" type="presOf" srcId="{02A9793C-CD2A-43D3-9E65-3B54A8EAB3CB}" destId="{8EEC29C7-6090-4356-8188-89203B319D4C}" srcOrd="0" destOrd="0" presId="urn:microsoft.com/office/officeart/2005/8/layout/hierarchy1"/>
    <dgm:cxn modelId="{289BC198-455B-467D-80D0-5C5B86EAA122}" type="presOf" srcId="{E6AEEEAA-E2F3-4C17-98F3-DC1FC4CAB8BD}" destId="{2AD6244F-2274-4E6C-AE4E-64403337D9B1}" srcOrd="0" destOrd="0" presId="urn:microsoft.com/office/officeart/2005/8/layout/hierarchy1"/>
    <dgm:cxn modelId="{89D9B724-C67F-417E-B05D-5FE664ED8AA8}" srcId="{BCE0C145-0292-405D-9B35-E242D4DBE8CE}" destId="{81F12C9F-6D12-4519-9E6A-699AF2676C3D}" srcOrd="0" destOrd="0" parTransId="{98527C80-52C3-4648-BAFB-F6350839E4BC}" sibTransId="{72F31D13-BFBE-4D1D-A2EA-1556858C7213}"/>
    <dgm:cxn modelId="{094469DF-66EC-4708-8573-38792D730A66}" type="presOf" srcId="{3B48337E-93D1-4053-8EEA-EB23545A01FE}" destId="{CB685007-A09B-4A8A-928E-36FCBA843A6C}" srcOrd="0" destOrd="0" presId="urn:microsoft.com/office/officeart/2005/8/layout/hierarchy1"/>
    <dgm:cxn modelId="{6F657329-6ADC-422D-9DD4-8B20E9D14883}" type="presOf" srcId="{2BB3F6AA-DB5B-43B7-9696-A19B4C55E27D}" destId="{85733F4F-E137-40ED-92B3-ABD3F23279AD}" srcOrd="0" destOrd="0" presId="urn:microsoft.com/office/officeart/2005/8/layout/hierarchy1"/>
    <dgm:cxn modelId="{02E30A1F-9E1D-4E22-9CC8-13B9C4A78BFF}" type="presOf" srcId="{58F8F25F-C56A-424D-B712-C21DE5842078}" destId="{40426FA3-FE8A-4599-B4D3-D6EEDC82E3EC}" srcOrd="0" destOrd="0" presId="urn:microsoft.com/office/officeart/2005/8/layout/hierarchy1"/>
    <dgm:cxn modelId="{F68BE8FF-A799-4FAA-8B21-DE5C1CD9BC63}" type="presOf" srcId="{E01E6EF3-991B-489E-B527-B7F82AB94633}" destId="{DC6100A4-26E4-4C11-B100-D37849AEEC07}" srcOrd="0" destOrd="0" presId="urn:microsoft.com/office/officeart/2005/8/layout/hierarchy1"/>
    <dgm:cxn modelId="{AFAFFE63-2793-4A35-8420-E82EEDE8EB3B}" type="presOf" srcId="{98527C80-52C3-4648-BAFB-F6350839E4BC}" destId="{89BF57AC-D379-4C20-8DF4-CF8AC743D808}" srcOrd="0" destOrd="0" presId="urn:microsoft.com/office/officeart/2005/8/layout/hierarchy1"/>
    <dgm:cxn modelId="{53806D09-668D-47BC-8956-F62900511A69}" srcId="{A891C2D9-F88D-4329-93F4-7D7247AFC0D9}" destId="{0075B975-7918-4D20-8F48-25C0E3604496}" srcOrd="0" destOrd="0" parTransId="{BDEEBFB3-1541-4507-A25D-F319DB6C8B2D}" sibTransId="{7E4FF04B-FED3-4788-9613-F6462337C013}"/>
    <dgm:cxn modelId="{1F2E78A5-F85F-4FF5-BA29-148141F136BC}" type="presParOf" srcId="{FCC18048-0950-4C96-8287-8B399B64AA11}" destId="{83E068A0-1F96-4ACD-9E73-CC14E793BCC6}" srcOrd="0" destOrd="0" presId="urn:microsoft.com/office/officeart/2005/8/layout/hierarchy1"/>
    <dgm:cxn modelId="{5C7B888B-23E1-48D0-A85D-08BF0E90109A}" type="presParOf" srcId="{83E068A0-1F96-4ACD-9E73-CC14E793BCC6}" destId="{2B15A5F1-FCD5-46BB-9B28-8988E211356E}" srcOrd="0" destOrd="0" presId="urn:microsoft.com/office/officeart/2005/8/layout/hierarchy1"/>
    <dgm:cxn modelId="{44FFBBAF-0C28-4BE4-B6B8-57D5A17BA96C}" type="presParOf" srcId="{2B15A5F1-FCD5-46BB-9B28-8988E211356E}" destId="{017B12C9-8676-4183-A09C-921F9F1FFF5F}" srcOrd="0" destOrd="0" presId="urn:microsoft.com/office/officeart/2005/8/layout/hierarchy1"/>
    <dgm:cxn modelId="{A3E7D571-DA25-474E-A8EA-EC02C1EE87E1}" type="presParOf" srcId="{2B15A5F1-FCD5-46BB-9B28-8988E211356E}" destId="{D56AB4AE-2988-44CB-8E9E-F87B3518B230}" srcOrd="1" destOrd="0" presId="urn:microsoft.com/office/officeart/2005/8/layout/hierarchy1"/>
    <dgm:cxn modelId="{BF849105-9800-461A-B5B1-0C17A32D07C5}" type="presParOf" srcId="{83E068A0-1F96-4ACD-9E73-CC14E793BCC6}" destId="{D7526400-AB8E-4279-BA9D-B2918DF76016}" srcOrd="1" destOrd="0" presId="urn:microsoft.com/office/officeart/2005/8/layout/hierarchy1"/>
    <dgm:cxn modelId="{AA65E1A1-DB21-492B-AB72-BC644715E571}" type="presParOf" srcId="{D7526400-AB8E-4279-BA9D-B2918DF76016}" destId="{96968E59-C62A-479B-944E-9EAB7248EC2A}" srcOrd="0" destOrd="0" presId="urn:microsoft.com/office/officeart/2005/8/layout/hierarchy1"/>
    <dgm:cxn modelId="{AA0167B3-2DF0-48FF-8389-9D70EABF2DB5}" type="presParOf" srcId="{D7526400-AB8E-4279-BA9D-B2918DF76016}" destId="{D5A73C67-04B8-4962-97F7-F5901AED5F3A}" srcOrd="1" destOrd="0" presId="urn:microsoft.com/office/officeart/2005/8/layout/hierarchy1"/>
    <dgm:cxn modelId="{907766B9-64FF-4CF4-AF37-48E4B82598D8}" type="presParOf" srcId="{D5A73C67-04B8-4962-97F7-F5901AED5F3A}" destId="{D0CD9A9A-4C3C-4CB1-93FA-4DCB79B1D80D}" srcOrd="0" destOrd="0" presId="urn:microsoft.com/office/officeart/2005/8/layout/hierarchy1"/>
    <dgm:cxn modelId="{BEEEBD73-15A6-45D8-A2BF-B5A72DDB293A}" type="presParOf" srcId="{D0CD9A9A-4C3C-4CB1-93FA-4DCB79B1D80D}" destId="{DA5AD5A6-0F2F-4800-82D8-72C8C8A1B514}" srcOrd="0" destOrd="0" presId="urn:microsoft.com/office/officeart/2005/8/layout/hierarchy1"/>
    <dgm:cxn modelId="{251A7D2A-A70F-4661-A089-77E97621DF26}" type="presParOf" srcId="{D0CD9A9A-4C3C-4CB1-93FA-4DCB79B1D80D}" destId="{85733F4F-E137-40ED-92B3-ABD3F23279AD}" srcOrd="1" destOrd="0" presId="urn:microsoft.com/office/officeart/2005/8/layout/hierarchy1"/>
    <dgm:cxn modelId="{4488CF07-74D9-4060-9545-7F128D3B01C3}" type="presParOf" srcId="{D5A73C67-04B8-4962-97F7-F5901AED5F3A}" destId="{5F5C96C4-ACEB-4452-9DCF-1AB2AA2DC6E9}" srcOrd="1" destOrd="0" presId="urn:microsoft.com/office/officeart/2005/8/layout/hierarchy1"/>
    <dgm:cxn modelId="{4CF43AB0-0888-4C13-B43F-F17FF1792198}" type="presParOf" srcId="{5F5C96C4-ACEB-4452-9DCF-1AB2AA2DC6E9}" destId="{2AD6244F-2274-4E6C-AE4E-64403337D9B1}" srcOrd="0" destOrd="0" presId="urn:microsoft.com/office/officeart/2005/8/layout/hierarchy1"/>
    <dgm:cxn modelId="{9EA25619-FFF1-424A-A3FC-3E54B2DE77A7}" type="presParOf" srcId="{5F5C96C4-ACEB-4452-9DCF-1AB2AA2DC6E9}" destId="{ABF361C3-0BD7-4F6D-88D7-7F30E6366AFA}" srcOrd="1" destOrd="0" presId="urn:microsoft.com/office/officeart/2005/8/layout/hierarchy1"/>
    <dgm:cxn modelId="{F9B70FB0-15D2-4938-9D6E-3D035225930D}" type="presParOf" srcId="{ABF361C3-0BD7-4F6D-88D7-7F30E6366AFA}" destId="{A98A0170-6717-480E-94D2-CA13D2B87367}" srcOrd="0" destOrd="0" presId="urn:microsoft.com/office/officeart/2005/8/layout/hierarchy1"/>
    <dgm:cxn modelId="{00C85A41-694C-4AFF-A301-1D07B17715B1}" type="presParOf" srcId="{A98A0170-6717-480E-94D2-CA13D2B87367}" destId="{4FBB49E4-9716-45E7-8107-B1863E03FF7B}" srcOrd="0" destOrd="0" presId="urn:microsoft.com/office/officeart/2005/8/layout/hierarchy1"/>
    <dgm:cxn modelId="{335AEA80-1465-4C93-9958-E17832ADBC35}" type="presParOf" srcId="{A98A0170-6717-480E-94D2-CA13D2B87367}" destId="{2F82E9C6-2458-40FA-AF85-79B38AA57895}" srcOrd="1" destOrd="0" presId="urn:microsoft.com/office/officeart/2005/8/layout/hierarchy1"/>
    <dgm:cxn modelId="{7A92EBB5-15E1-4AD4-BB13-8FEC1950069D}" type="presParOf" srcId="{ABF361C3-0BD7-4F6D-88D7-7F30E6366AFA}" destId="{B7912D14-4503-4918-B338-A035AAF36139}" srcOrd="1" destOrd="0" presId="urn:microsoft.com/office/officeart/2005/8/layout/hierarchy1"/>
    <dgm:cxn modelId="{5F8FE93F-5088-498F-A3AC-791CA0F3ED7D}" type="presParOf" srcId="{D7526400-AB8E-4279-BA9D-B2918DF76016}" destId="{A13C6192-727E-48C3-AB0E-46ECB377E294}" srcOrd="2" destOrd="0" presId="urn:microsoft.com/office/officeart/2005/8/layout/hierarchy1"/>
    <dgm:cxn modelId="{B5896CF5-0B82-4E26-BD5E-82FA6D6B4DFC}" type="presParOf" srcId="{D7526400-AB8E-4279-BA9D-B2918DF76016}" destId="{F8859F01-AC3C-466F-BF98-8CC51263A016}" srcOrd="3" destOrd="0" presId="urn:microsoft.com/office/officeart/2005/8/layout/hierarchy1"/>
    <dgm:cxn modelId="{F94000F4-99EC-43D7-9A5C-C38D7B5FE6AF}" type="presParOf" srcId="{F8859F01-AC3C-466F-BF98-8CC51263A016}" destId="{7D99783B-E57F-406A-85B3-4F65DA51CAF2}" srcOrd="0" destOrd="0" presId="urn:microsoft.com/office/officeart/2005/8/layout/hierarchy1"/>
    <dgm:cxn modelId="{00AD0648-F5B8-4C7C-8562-3ADBCCACD367}" type="presParOf" srcId="{7D99783B-E57F-406A-85B3-4F65DA51CAF2}" destId="{1A2E66BF-4455-4499-BED6-3802256F0CD9}" srcOrd="0" destOrd="0" presId="urn:microsoft.com/office/officeart/2005/8/layout/hierarchy1"/>
    <dgm:cxn modelId="{4890E210-757C-4AE1-96B4-2A4E00002A92}" type="presParOf" srcId="{7D99783B-E57F-406A-85B3-4F65DA51CAF2}" destId="{FED32909-40FA-4C78-B3CE-8FBF4437149C}" srcOrd="1" destOrd="0" presId="urn:microsoft.com/office/officeart/2005/8/layout/hierarchy1"/>
    <dgm:cxn modelId="{2679B657-3595-42DD-9945-870495A0B783}" type="presParOf" srcId="{F8859F01-AC3C-466F-BF98-8CC51263A016}" destId="{0F30E5E3-AB69-41CF-97F7-043D00861BB7}" srcOrd="1" destOrd="0" presId="urn:microsoft.com/office/officeart/2005/8/layout/hierarchy1"/>
    <dgm:cxn modelId="{B267434F-B04B-4125-B71C-704591B4F564}" type="presParOf" srcId="{0F30E5E3-AB69-41CF-97F7-043D00861BB7}" destId="{89BF57AC-D379-4C20-8DF4-CF8AC743D808}" srcOrd="0" destOrd="0" presId="urn:microsoft.com/office/officeart/2005/8/layout/hierarchy1"/>
    <dgm:cxn modelId="{9F08285F-0AFC-4FF4-9E1C-3183EA302D07}" type="presParOf" srcId="{0F30E5E3-AB69-41CF-97F7-043D00861BB7}" destId="{D31204D5-381E-4E82-B1AB-9590B5C113AF}" srcOrd="1" destOrd="0" presId="urn:microsoft.com/office/officeart/2005/8/layout/hierarchy1"/>
    <dgm:cxn modelId="{3E83E2E5-EA3A-4E21-9849-317D415EFA56}" type="presParOf" srcId="{D31204D5-381E-4E82-B1AB-9590B5C113AF}" destId="{F80A3028-3BAD-40B2-B54F-D2C68F99897C}" srcOrd="0" destOrd="0" presId="urn:microsoft.com/office/officeart/2005/8/layout/hierarchy1"/>
    <dgm:cxn modelId="{BB216222-4E98-4E2B-B4F6-342EA1494FF8}" type="presParOf" srcId="{F80A3028-3BAD-40B2-B54F-D2C68F99897C}" destId="{ECD6B7EA-9E1A-4FC6-9C12-2CEF9DCD803B}" srcOrd="0" destOrd="0" presId="urn:microsoft.com/office/officeart/2005/8/layout/hierarchy1"/>
    <dgm:cxn modelId="{386F898D-B9CF-4F4E-A53E-5DD0268EEAE7}" type="presParOf" srcId="{F80A3028-3BAD-40B2-B54F-D2C68F99897C}" destId="{45CBED57-4EC9-4786-96E2-A9F5AC56CCA7}" srcOrd="1" destOrd="0" presId="urn:microsoft.com/office/officeart/2005/8/layout/hierarchy1"/>
    <dgm:cxn modelId="{37AD6D2A-C79D-411D-8C81-7679C514517C}" type="presParOf" srcId="{D31204D5-381E-4E82-B1AB-9590B5C113AF}" destId="{DD9428CF-F3A6-4130-9C78-EAE251EA6A6E}" srcOrd="1" destOrd="0" presId="urn:microsoft.com/office/officeart/2005/8/layout/hierarchy1"/>
    <dgm:cxn modelId="{FC961855-D636-4CC4-A213-4402E733D4CA}" type="presParOf" srcId="{DD9428CF-F3A6-4130-9C78-EAE251EA6A6E}" destId="{A136A292-5D6D-4657-8329-6251A63E0EFD}" srcOrd="0" destOrd="0" presId="urn:microsoft.com/office/officeart/2005/8/layout/hierarchy1"/>
    <dgm:cxn modelId="{9148E7AD-3906-4806-ACF0-A0374AEE2258}" type="presParOf" srcId="{DD9428CF-F3A6-4130-9C78-EAE251EA6A6E}" destId="{D19F8667-59FA-40C7-BF3A-E32A0CEBDBE4}" srcOrd="1" destOrd="0" presId="urn:microsoft.com/office/officeart/2005/8/layout/hierarchy1"/>
    <dgm:cxn modelId="{E483870D-5B79-49A1-B2BC-662B217566B3}" type="presParOf" srcId="{D19F8667-59FA-40C7-BF3A-E32A0CEBDBE4}" destId="{BDFD6B68-2757-4016-950E-8E74FEB85676}" srcOrd="0" destOrd="0" presId="urn:microsoft.com/office/officeart/2005/8/layout/hierarchy1"/>
    <dgm:cxn modelId="{0FC4D090-AFFE-4454-949C-E9F8F793E655}" type="presParOf" srcId="{BDFD6B68-2757-4016-950E-8E74FEB85676}" destId="{03CD4E8E-61EA-41C0-87AC-C2C4FC2B8CC3}" srcOrd="0" destOrd="0" presId="urn:microsoft.com/office/officeart/2005/8/layout/hierarchy1"/>
    <dgm:cxn modelId="{BF1910C8-F277-40BD-8B43-01F54C5C4555}" type="presParOf" srcId="{BDFD6B68-2757-4016-950E-8E74FEB85676}" destId="{9FA52993-E7FD-4096-9F8F-48AE128DAC97}" srcOrd="1" destOrd="0" presId="urn:microsoft.com/office/officeart/2005/8/layout/hierarchy1"/>
    <dgm:cxn modelId="{9D1FF47E-F918-46CB-BC7A-471716D6C4A3}" type="presParOf" srcId="{D19F8667-59FA-40C7-BF3A-E32A0CEBDBE4}" destId="{0FC0B359-B98D-4391-BB1A-85B251B9A0E6}" srcOrd="1" destOrd="0" presId="urn:microsoft.com/office/officeart/2005/8/layout/hierarchy1"/>
    <dgm:cxn modelId="{4C45D7D8-7DD9-4553-BFA4-26636A3AC2C1}" type="presParOf" srcId="{0FC0B359-B98D-4391-BB1A-85B251B9A0E6}" destId="{1772065F-8AA5-489B-9256-77A655063ECE}" srcOrd="0" destOrd="0" presId="urn:microsoft.com/office/officeart/2005/8/layout/hierarchy1"/>
    <dgm:cxn modelId="{1A426546-731F-4490-89F1-1E780948245D}" type="presParOf" srcId="{0FC0B359-B98D-4391-BB1A-85B251B9A0E6}" destId="{EA316ED7-7FDE-4109-9338-B9746FFF97FA}" srcOrd="1" destOrd="0" presId="urn:microsoft.com/office/officeart/2005/8/layout/hierarchy1"/>
    <dgm:cxn modelId="{EAAD33F9-7569-456C-9DD1-B2E32BFE28D7}" type="presParOf" srcId="{EA316ED7-7FDE-4109-9338-B9746FFF97FA}" destId="{F37FDC24-1E8C-49B4-B583-3D2A71F79F34}" srcOrd="0" destOrd="0" presId="urn:microsoft.com/office/officeart/2005/8/layout/hierarchy1"/>
    <dgm:cxn modelId="{6B007C40-E77E-4B56-BBC3-DAA79B341A27}" type="presParOf" srcId="{F37FDC24-1E8C-49B4-B583-3D2A71F79F34}" destId="{E183D8D4-A93E-44CA-9DEE-040728B7E661}" srcOrd="0" destOrd="0" presId="urn:microsoft.com/office/officeart/2005/8/layout/hierarchy1"/>
    <dgm:cxn modelId="{F8114A9A-C476-467C-876A-D840929B5083}" type="presParOf" srcId="{F37FDC24-1E8C-49B4-B583-3D2A71F79F34}" destId="{74CC62A1-3428-4E86-B2B7-71889A03DDFB}" srcOrd="1" destOrd="0" presId="urn:microsoft.com/office/officeart/2005/8/layout/hierarchy1"/>
    <dgm:cxn modelId="{253E6E0C-57AC-43B6-8B55-CA716FB787AD}" type="presParOf" srcId="{EA316ED7-7FDE-4109-9338-B9746FFF97FA}" destId="{95C70DDB-8019-4A98-8F0A-E0D7777772F0}" srcOrd="1" destOrd="0" presId="urn:microsoft.com/office/officeart/2005/8/layout/hierarchy1"/>
    <dgm:cxn modelId="{036B3517-9601-460C-B2BE-508CFEF4B063}" type="presParOf" srcId="{0FC0B359-B98D-4391-BB1A-85B251B9A0E6}" destId="{1755FBF9-511E-470E-A9C7-3667F3245148}" srcOrd="2" destOrd="0" presId="urn:microsoft.com/office/officeart/2005/8/layout/hierarchy1"/>
    <dgm:cxn modelId="{34539EF5-B5E5-48E8-A74E-D80636E89B68}" type="presParOf" srcId="{0FC0B359-B98D-4391-BB1A-85B251B9A0E6}" destId="{0BEEF253-E552-4EE0-B017-491ABCB89B43}" srcOrd="3" destOrd="0" presId="urn:microsoft.com/office/officeart/2005/8/layout/hierarchy1"/>
    <dgm:cxn modelId="{D4750108-ADB1-4156-9594-F0577E55C250}" type="presParOf" srcId="{0BEEF253-E552-4EE0-B017-491ABCB89B43}" destId="{2198250B-22B2-4B77-8C12-47811F4EC5BE}" srcOrd="0" destOrd="0" presId="urn:microsoft.com/office/officeart/2005/8/layout/hierarchy1"/>
    <dgm:cxn modelId="{7E35CF56-8BB6-4F52-B803-4BB040813015}" type="presParOf" srcId="{2198250B-22B2-4B77-8C12-47811F4EC5BE}" destId="{B05BAD11-D10D-492A-B4C9-F10ABF204BCA}" srcOrd="0" destOrd="0" presId="urn:microsoft.com/office/officeart/2005/8/layout/hierarchy1"/>
    <dgm:cxn modelId="{46C6B4C8-5E02-4938-90AF-8E6B60F33A03}" type="presParOf" srcId="{2198250B-22B2-4B77-8C12-47811F4EC5BE}" destId="{8EEC29C7-6090-4356-8188-89203B319D4C}" srcOrd="1" destOrd="0" presId="urn:microsoft.com/office/officeart/2005/8/layout/hierarchy1"/>
    <dgm:cxn modelId="{F54AB2E6-280A-4B18-BA9B-DA1AB8AC9376}" type="presParOf" srcId="{0BEEF253-E552-4EE0-B017-491ABCB89B43}" destId="{610EDBBA-B567-40F8-9A6B-CB09A760C24E}" srcOrd="1" destOrd="0" presId="urn:microsoft.com/office/officeart/2005/8/layout/hierarchy1"/>
    <dgm:cxn modelId="{2CA87F30-D6BD-4C1D-8948-86B48A7C0351}" type="presParOf" srcId="{0FC0B359-B98D-4391-BB1A-85B251B9A0E6}" destId="{40426FA3-FE8A-4599-B4D3-D6EEDC82E3EC}" srcOrd="4" destOrd="0" presId="urn:microsoft.com/office/officeart/2005/8/layout/hierarchy1"/>
    <dgm:cxn modelId="{215E6A85-2DD0-4A47-A469-22EA34E3FA89}" type="presParOf" srcId="{0FC0B359-B98D-4391-BB1A-85B251B9A0E6}" destId="{FB78F3A9-6B8F-4A67-9A7C-B159983DC244}" srcOrd="5" destOrd="0" presId="urn:microsoft.com/office/officeart/2005/8/layout/hierarchy1"/>
    <dgm:cxn modelId="{3C7A3547-15E1-4351-880F-44BCD6351FDB}" type="presParOf" srcId="{FB78F3A9-6B8F-4A67-9A7C-B159983DC244}" destId="{342F4E68-CFC9-4A3D-87B3-D1691D234519}" srcOrd="0" destOrd="0" presId="urn:microsoft.com/office/officeart/2005/8/layout/hierarchy1"/>
    <dgm:cxn modelId="{8EF34F1D-F4F8-4619-A43B-F5961756719D}" type="presParOf" srcId="{342F4E68-CFC9-4A3D-87B3-D1691D234519}" destId="{C3AA6E99-4707-4042-AD7C-938BECFE0961}" srcOrd="0" destOrd="0" presId="urn:microsoft.com/office/officeart/2005/8/layout/hierarchy1"/>
    <dgm:cxn modelId="{14A25249-7CFD-447D-9DA9-FC71C7801A5F}" type="presParOf" srcId="{342F4E68-CFC9-4A3D-87B3-D1691D234519}" destId="{DC6100A4-26E4-4C11-B100-D37849AEEC07}" srcOrd="1" destOrd="0" presId="urn:microsoft.com/office/officeart/2005/8/layout/hierarchy1"/>
    <dgm:cxn modelId="{4DC76631-4A17-4994-8E8A-8ABAF17470B5}" type="presParOf" srcId="{FB78F3A9-6B8F-4A67-9A7C-B159983DC244}" destId="{5CC3B08C-1878-47C9-9272-F5387BAB623A}" srcOrd="1" destOrd="0" presId="urn:microsoft.com/office/officeart/2005/8/layout/hierarchy1"/>
    <dgm:cxn modelId="{46F13F2D-CD2A-43DF-8B24-9443891C0A56}" type="presParOf" srcId="{0FC0B359-B98D-4391-BB1A-85B251B9A0E6}" destId="{1F94D8AC-6969-49FF-8985-CD943B5F6186}" srcOrd="6" destOrd="0" presId="urn:microsoft.com/office/officeart/2005/8/layout/hierarchy1"/>
    <dgm:cxn modelId="{30B01D37-EBC3-417B-B104-3DB42D83E710}" type="presParOf" srcId="{0FC0B359-B98D-4391-BB1A-85B251B9A0E6}" destId="{9DEF2487-BD73-4422-AC76-02C0733DFE05}" srcOrd="7" destOrd="0" presId="urn:microsoft.com/office/officeart/2005/8/layout/hierarchy1"/>
    <dgm:cxn modelId="{CB749CFC-9A68-4745-A24A-EAC0FD98501E}" type="presParOf" srcId="{9DEF2487-BD73-4422-AC76-02C0733DFE05}" destId="{A4320CD1-4B34-4F19-93F5-B96F4D03B95F}" srcOrd="0" destOrd="0" presId="urn:microsoft.com/office/officeart/2005/8/layout/hierarchy1"/>
    <dgm:cxn modelId="{8D2CFC6B-0A2A-4C7F-8FEF-BC4E67370FBD}" type="presParOf" srcId="{A4320CD1-4B34-4F19-93F5-B96F4D03B95F}" destId="{E1F9E4A7-3759-4028-9330-8D296735706F}" srcOrd="0" destOrd="0" presId="urn:microsoft.com/office/officeart/2005/8/layout/hierarchy1"/>
    <dgm:cxn modelId="{7241405E-1381-41A6-8804-61E31408CB81}" type="presParOf" srcId="{A4320CD1-4B34-4F19-93F5-B96F4D03B95F}" destId="{CB685007-A09B-4A8A-928E-36FCBA843A6C}" srcOrd="1" destOrd="0" presId="urn:microsoft.com/office/officeart/2005/8/layout/hierarchy1"/>
    <dgm:cxn modelId="{3AF0E963-61BA-4DDC-AB74-6F3AB9E8DDAA}" type="presParOf" srcId="{9DEF2487-BD73-4422-AC76-02C0733DFE05}" destId="{26582A2C-611A-43A2-B09B-25CCCD38C17A}" srcOrd="1" destOrd="0" presId="urn:microsoft.com/office/officeart/2005/8/layout/hierarchy1"/>
    <dgm:cxn modelId="{7356AD88-8D12-416C-85F8-3953539323FD}" type="presParOf" srcId="{0FC0B359-B98D-4391-BB1A-85B251B9A0E6}" destId="{9764F660-7774-43F9-A936-1C2EEA230288}" srcOrd="8" destOrd="0" presId="urn:microsoft.com/office/officeart/2005/8/layout/hierarchy1"/>
    <dgm:cxn modelId="{8037F8D2-CD66-4672-855C-E64EFD8E661D}" type="presParOf" srcId="{0FC0B359-B98D-4391-BB1A-85B251B9A0E6}" destId="{247A42B9-7E05-4F6B-BEFB-C0EAD4E83E38}" srcOrd="9" destOrd="0" presId="urn:microsoft.com/office/officeart/2005/8/layout/hierarchy1"/>
    <dgm:cxn modelId="{B9E55874-B532-4832-B9B6-FF3915834886}" type="presParOf" srcId="{247A42B9-7E05-4F6B-BEFB-C0EAD4E83E38}" destId="{58E5CD36-8940-446B-9034-65A34B7E3CA1}" srcOrd="0" destOrd="0" presId="urn:microsoft.com/office/officeart/2005/8/layout/hierarchy1"/>
    <dgm:cxn modelId="{9890CB8E-E271-44B5-973C-A28306261706}" type="presParOf" srcId="{58E5CD36-8940-446B-9034-65A34B7E3CA1}" destId="{567C657E-EAFD-4826-8EB4-94378AB8B2E1}" srcOrd="0" destOrd="0" presId="urn:microsoft.com/office/officeart/2005/8/layout/hierarchy1"/>
    <dgm:cxn modelId="{7B5B6BD6-30A8-44C4-852C-71B3E2CF23BE}" type="presParOf" srcId="{58E5CD36-8940-446B-9034-65A34B7E3CA1}" destId="{F6638A9D-55B3-4F45-9B5A-BE60F05859EE}" srcOrd="1" destOrd="0" presId="urn:microsoft.com/office/officeart/2005/8/layout/hierarchy1"/>
    <dgm:cxn modelId="{AAF49693-F084-4513-8853-603A3D9FE3DD}" type="presParOf" srcId="{247A42B9-7E05-4F6B-BEFB-C0EAD4E83E38}" destId="{F606385B-ED65-476C-B22E-539F8E2F7928}" srcOrd="1" destOrd="0" presId="urn:microsoft.com/office/officeart/2005/8/layout/hierarchy1"/>
    <dgm:cxn modelId="{4699317F-AE6E-4B46-8D30-53197A0AA672}" type="presParOf" srcId="{0F30E5E3-AB69-41CF-97F7-043D00861BB7}" destId="{DD692F22-1F6D-4870-8659-F1D412C69833}" srcOrd="2" destOrd="0" presId="urn:microsoft.com/office/officeart/2005/8/layout/hierarchy1"/>
    <dgm:cxn modelId="{140BC6D5-1DC5-4471-80B8-42255B1260A5}" type="presParOf" srcId="{0F30E5E3-AB69-41CF-97F7-043D00861BB7}" destId="{3F206B22-C44F-4DC9-8703-8B6DCB2DA226}" srcOrd="3" destOrd="0" presId="urn:microsoft.com/office/officeart/2005/8/layout/hierarchy1"/>
    <dgm:cxn modelId="{26F795CD-FDB7-40EB-A479-55EC03AFF43A}" type="presParOf" srcId="{3F206B22-C44F-4DC9-8703-8B6DCB2DA226}" destId="{E9FB2B54-7A2F-432F-BED2-841FDCD48F10}" srcOrd="0" destOrd="0" presId="urn:microsoft.com/office/officeart/2005/8/layout/hierarchy1"/>
    <dgm:cxn modelId="{E225BC1A-7BFF-498D-A44B-2A3ED300ACAC}" type="presParOf" srcId="{E9FB2B54-7A2F-432F-BED2-841FDCD48F10}" destId="{748F581E-386A-4BA3-9EAD-26F353968918}" srcOrd="0" destOrd="0" presId="urn:microsoft.com/office/officeart/2005/8/layout/hierarchy1"/>
    <dgm:cxn modelId="{59B1110D-AFF3-497B-8984-66D09A7E8548}" type="presParOf" srcId="{E9FB2B54-7A2F-432F-BED2-841FDCD48F10}" destId="{06F3C44E-07B6-456C-9562-404C35390848}" srcOrd="1" destOrd="0" presId="urn:microsoft.com/office/officeart/2005/8/layout/hierarchy1"/>
    <dgm:cxn modelId="{8F82F579-D548-418F-AA60-7504A262B767}" type="presParOf" srcId="{3F206B22-C44F-4DC9-8703-8B6DCB2DA226}" destId="{41A93858-43C6-47A5-A975-4B36DA483C40}"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C747C7B1-BFA6-4CEA-836B-676EEA1527F4}" type="doc">
      <dgm:prSet loTypeId="urn:microsoft.com/office/officeart/2005/8/layout/lProcess2" loCatId="list" qsTypeId="urn:microsoft.com/office/officeart/2005/8/quickstyle/simple1" qsCatId="simple" csTypeId="urn:microsoft.com/office/officeart/2005/8/colors/colorful1" csCatId="colorful" phldr="1"/>
      <dgm:spPr/>
      <dgm:t>
        <a:bodyPr/>
        <a:lstStyle/>
        <a:p>
          <a:endParaRPr lang="en-US"/>
        </a:p>
      </dgm:t>
    </dgm:pt>
    <dgm:pt modelId="{FDB51A04-89F4-4336-B348-725E1BB013EC}">
      <dgm:prSet phldrT="[نص]"/>
      <dgm:spPr/>
      <dgm:t>
        <a:bodyPr/>
        <a:lstStyle/>
        <a:p>
          <a:r>
            <a:rPr lang="ar-MA" dirty="0" smtClean="0"/>
            <a:t>مبدأ سيادة القانون</a:t>
          </a:r>
          <a:endParaRPr lang="en-US" dirty="0"/>
        </a:p>
      </dgm:t>
    </dgm:pt>
    <dgm:pt modelId="{E8046074-42D4-42DB-8DC7-C49EFFD15B93}" type="parTrans" cxnId="{B83C81A0-FD18-4859-B68A-8E125E19D8F4}">
      <dgm:prSet/>
      <dgm:spPr/>
      <dgm:t>
        <a:bodyPr/>
        <a:lstStyle/>
        <a:p>
          <a:endParaRPr lang="en-US"/>
        </a:p>
      </dgm:t>
    </dgm:pt>
    <dgm:pt modelId="{F3140A93-45E6-4545-89B6-F65B670575CA}" type="sibTrans" cxnId="{B83C81A0-FD18-4859-B68A-8E125E19D8F4}">
      <dgm:prSet/>
      <dgm:spPr/>
      <dgm:t>
        <a:bodyPr/>
        <a:lstStyle/>
        <a:p>
          <a:endParaRPr lang="en-US"/>
        </a:p>
      </dgm:t>
    </dgm:pt>
    <dgm:pt modelId="{74878489-8724-43A0-A7A2-7F4C9696555C}">
      <dgm:prSet phldrT="[نص]"/>
      <dgm:spPr/>
      <dgm:t>
        <a:bodyPr/>
        <a:lstStyle/>
        <a:p>
          <a:endParaRPr lang="en-US" dirty="0"/>
        </a:p>
      </dgm:t>
    </dgm:pt>
    <dgm:pt modelId="{E45CB2DC-DFD4-4283-9A73-747F626A2C15}" type="parTrans" cxnId="{A9BF5227-4707-492C-ADFC-FC1B04E87F52}">
      <dgm:prSet/>
      <dgm:spPr/>
      <dgm:t>
        <a:bodyPr/>
        <a:lstStyle/>
        <a:p>
          <a:endParaRPr lang="en-US"/>
        </a:p>
      </dgm:t>
    </dgm:pt>
    <dgm:pt modelId="{57BE4201-0BD2-4B54-9373-4AEE77AF909D}" type="sibTrans" cxnId="{A9BF5227-4707-492C-ADFC-FC1B04E87F52}">
      <dgm:prSet/>
      <dgm:spPr/>
      <dgm:t>
        <a:bodyPr/>
        <a:lstStyle/>
        <a:p>
          <a:endParaRPr lang="en-US"/>
        </a:p>
      </dgm:t>
    </dgm:pt>
    <dgm:pt modelId="{45F940D0-27DF-4115-8332-439897907220}">
      <dgm:prSet phldrT="[نص]"/>
      <dgm:spPr/>
      <dgm:t>
        <a:bodyPr/>
        <a:lstStyle/>
        <a:p>
          <a:r>
            <a:rPr lang="ar-MA" dirty="0" smtClean="0"/>
            <a:t>مبدأ</a:t>
          </a:r>
          <a:r>
            <a:rPr lang="ar-MA" baseline="0" dirty="0" smtClean="0"/>
            <a:t> المساواة أمام القانون</a:t>
          </a:r>
          <a:endParaRPr lang="en-US" dirty="0"/>
        </a:p>
      </dgm:t>
    </dgm:pt>
    <dgm:pt modelId="{E1670887-B028-46B4-A5B7-026675EBD76D}" type="parTrans" cxnId="{57A0176B-B81C-4B47-B84B-CF9FD2910417}">
      <dgm:prSet/>
      <dgm:spPr/>
      <dgm:t>
        <a:bodyPr/>
        <a:lstStyle/>
        <a:p>
          <a:endParaRPr lang="en-US"/>
        </a:p>
      </dgm:t>
    </dgm:pt>
    <dgm:pt modelId="{674738A1-3F3B-43FF-9BCB-933942019266}" type="sibTrans" cxnId="{57A0176B-B81C-4B47-B84B-CF9FD2910417}">
      <dgm:prSet/>
      <dgm:spPr/>
      <dgm:t>
        <a:bodyPr/>
        <a:lstStyle/>
        <a:p>
          <a:endParaRPr lang="en-US"/>
        </a:p>
      </dgm:t>
    </dgm:pt>
    <dgm:pt modelId="{E7D50EB1-022F-4E5A-B728-7CF47EFC867F}">
      <dgm:prSet phldrT="[نص]"/>
      <dgm:spPr/>
      <dgm:t>
        <a:bodyPr/>
        <a:lstStyle/>
        <a:p>
          <a:pPr marR="0" eaLnBrk="1" fontAlgn="auto" latinLnBrk="0" hangingPunct="1">
            <a:buClrTx/>
            <a:buSzTx/>
            <a:buFontTx/>
            <a:tabLst/>
            <a:defRPr/>
          </a:pPr>
          <a:r>
            <a:rPr lang="ar-MA" dirty="0" smtClean="0"/>
            <a:t>مبدأ سمو الدستور</a:t>
          </a:r>
          <a:endParaRPr lang="en-US" dirty="0"/>
        </a:p>
      </dgm:t>
    </dgm:pt>
    <dgm:pt modelId="{2D293D1F-F571-45F9-91A5-6B47E9C87BD2}" type="parTrans" cxnId="{05CBD3F4-27A2-4185-93DE-0FC6F2D0105C}">
      <dgm:prSet/>
      <dgm:spPr/>
      <dgm:t>
        <a:bodyPr/>
        <a:lstStyle/>
        <a:p>
          <a:endParaRPr lang="en-US"/>
        </a:p>
      </dgm:t>
    </dgm:pt>
    <dgm:pt modelId="{3B5F4BFF-A310-4DDD-B8D6-50B704A9E202}" type="sibTrans" cxnId="{05CBD3F4-27A2-4185-93DE-0FC6F2D0105C}">
      <dgm:prSet/>
      <dgm:spPr/>
      <dgm:t>
        <a:bodyPr/>
        <a:lstStyle/>
        <a:p>
          <a:endParaRPr lang="en-US"/>
        </a:p>
      </dgm:t>
    </dgm:pt>
    <dgm:pt modelId="{908F135A-21F2-4C04-9CA2-8843AB57D72B}">
      <dgm:prSet phldrT="[نص]"/>
      <dgm:spPr/>
      <dgm:t>
        <a:bodyPr/>
        <a:lstStyle/>
        <a:p>
          <a:endParaRPr lang="en-US" dirty="0"/>
        </a:p>
      </dgm:t>
    </dgm:pt>
    <dgm:pt modelId="{379FDCBA-C877-4E8E-9C13-75DE1B3484F4}" type="parTrans" cxnId="{7DA83BA9-FBC9-49EE-8829-2B94AF8F9F8C}">
      <dgm:prSet/>
      <dgm:spPr/>
      <dgm:t>
        <a:bodyPr/>
        <a:lstStyle/>
        <a:p>
          <a:endParaRPr lang="en-US"/>
        </a:p>
      </dgm:t>
    </dgm:pt>
    <dgm:pt modelId="{C17F472F-F9FF-4F06-A7DB-DDA9CBB177C2}" type="sibTrans" cxnId="{7DA83BA9-FBC9-49EE-8829-2B94AF8F9F8C}">
      <dgm:prSet/>
      <dgm:spPr/>
      <dgm:t>
        <a:bodyPr/>
        <a:lstStyle/>
        <a:p>
          <a:endParaRPr lang="en-US"/>
        </a:p>
      </dgm:t>
    </dgm:pt>
    <dgm:pt modelId="{41B50923-69D2-4D93-8FEB-FC52D542E903}">
      <dgm:prSet phldrT="[نص]"/>
      <dgm:spPr/>
      <dgm:t>
        <a:bodyPr/>
        <a:lstStyle/>
        <a:p>
          <a:endParaRPr lang="en-US" dirty="0"/>
        </a:p>
      </dgm:t>
    </dgm:pt>
    <dgm:pt modelId="{7741F939-4B21-4CBD-BCD0-B25276402310}" type="parTrans" cxnId="{8F3BAB6F-79D7-41DF-AC1C-5567C2360941}">
      <dgm:prSet/>
      <dgm:spPr/>
      <dgm:t>
        <a:bodyPr/>
        <a:lstStyle/>
        <a:p>
          <a:endParaRPr lang="en-US"/>
        </a:p>
      </dgm:t>
    </dgm:pt>
    <dgm:pt modelId="{D3A3B767-D4E6-4A0D-914F-393B1D365941}" type="sibTrans" cxnId="{8F3BAB6F-79D7-41DF-AC1C-5567C2360941}">
      <dgm:prSet/>
      <dgm:spPr/>
      <dgm:t>
        <a:bodyPr/>
        <a:lstStyle/>
        <a:p>
          <a:endParaRPr lang="en-US"/>
        </a:p>
      </dgm:t>
    </dgm:pt>
    <dgm:pt modelId="{A8B5C23B-D0ED-4ACB-9A72-CB1E884A40F9}" type="pres">
      <dgm:prSet presAssocID="{C747C7B1-BFA6-4CEA-836B-676EEA1527F4}" presName="theList" presStyleCnt="0">
        <dgm:presLayoutVars>
          <dgm:dir val="rev"/>
          <dgm:animLvl val="lvl"/>
          <dgm:resizeHandles val="exact"/>
        </dgm:presLayoutVars>
      </dgm:prSet>
      <dgm:spPr/>
      <dgm:t>
        <a:bodyPr/>
        <a:lstStyle/>
        <a:p>
          <a:endParaRPr lang="en-US"/>
        </a:p>
      </dgm:t>
    </dgm:pt>
    <dgm:pt modelId="{72EBC1DE-0A2D-42F1-8C51-5E7FEDA90371}" type="pres">
      <dgm:prSet presAssocID="{908F135A-21F2-4C04-9CA2-8843AB57D72B}" presName="compNode" presStyleCnt="0"/>
      <dgm:spPr/>
    </dgm:pt>
    <dgm:pt modelId="{55302445-8193-48BD-A69E-2609CE803004}" type="pres">
      <dgm:prSet presAssocID="{908F135A-21F2-4C04-9CA2-8843AB57D72B}" presName="aNode" presStyleLbl="bgShp" presStyleIdx="0" presStyleCnt="3"/>
      <dgm:spPr/>
      <dgm:t>
        <a:bodyPr/>
        <a:lstStyle/>
        <a:p>
          <a:endParaRPr lang="en-US"/>
        </a:p>
      </dgm:t>
    </dgm:pt>
    <dgm:pt modelId="{00884111-F659-4F03-B3E0-62B06B531EB1}" type="pres">
      <dgm:prSet presAssocID="{908F135A-21F2-4C04-9CA2-8843AB57D72B}" presName="textNode" presStyleLbl="bgShp" presStyleIdx="0" presStyleCnt="3"/>
      <dgm:spPr/>
      <dgm:t>
        <a:bodyPr/>
        <a:lstStyle/>
        <a:p>
          <a:endParaRPr lang="en-US"/>
        </a:p>
      </dgm:t>
    </dgm:pt>
    <dgm:pt modelId="{BD0D45FF-BFFF-4FC3-9998-F124608F0D53}" type="pres">
      <dgm:prSet presAssocID="{908F135A-21F2-4C04-9CA2-8843AB57D72B}" presName="compChildNode" presStyleCnt="0"/>
      <dgm:spPr/>
    </dgm:pt>
    <dgm:pt modelId="{44732BB8-85AD-4397-B108-E0D9A1F9265A}" type="pres">
      <dgm:prSet presAssocID="{908F135A-21F2-4C04-9CA2-8843AB57D72B}" presName="theInnerList" presStyleCnt="0"/>
      <dgm:spPr/>
    </dgm:pt>
    <dgm:pt modelId="{DED1BD5F-E40A-40E8-92E9-82BC043C1961}" type="pres">
      <dgm:prSet presAssocID="{E7D50EB1-022F-4E5A-B728-7CF47EFC867F}" presName="childNode" presStyleLbl="node1" presStyleIdx="0" presStyleCnt="3" custScaleY="153997" custLinFactNeighborY="-26048">
        <dgm:presLayoutVars>
          <dgm:bulletEnabled val="1"/>
        </dgm:presLayoutVars>
      </dgm:prSet>
      <dgm:spPr/>
      <dgm:t>
        <a:bodyPr/>
        <a:lstStyle/>
        <a:p>
          <a:endParaRPr lang="en-US"/>
        </a:p>
      </dgm:t>
    </dgm:pt>
    <dgm:pt modelId="{51AF0A45-7A3F-4084-913C-6E37A527521F}" type="pres">
      <dgm:prSet presAssocID="{908F135A-21F2-4C04-9CA2-8843AB57D72B}" presName="aSpace" presStyleCnt="0"/>
      <dgm:spPr/>
    </dgm:pt>
    <dgm:pt modelId="{B9A1B297-5CEA-48C2-A5CA-988466126410}" type="pres">
      <dgm:prSet presAssocID="{41B50923-69D2-4D93-8FEB-FC52D542E903}" presName="compNode" presStyleCnt="0"/>
      <dgm:spPr/>
    </dgm:pt>
    <dgm:pt modelId="{CBA895A1-495C-4FEE-962D-FEFED735788C}" type="pres">
      <dgm:prSet presAssocID="{41B50923-69D2-4D93-8FEB-FC52D542E903}" presName="aNode" presStyleLbl="bgShp" presStyleIdx="1" presStyleCnt="3"/>
      <dgm:spPr/>
      <dgm:t>
        <a:bodyPr/>
        <a:lstStyle/>
        <a:p>
          <a:endParaRPr lang="en-US"/>
        </a:p>
      </dgm:t>
    </dgm:pt>
    <dgm:pt modelId="{966CB1A4-282D-47B7-B5E0-FC3ABBDF2F36}" type="pres">
      <dgm:prSet presAssocID="{41B50923-69D2-4D93-8FEB-FC52D542E903}" presName="textNode" presStyleLbl="bgShp" presStyleIdx="1" presStyleCnt="3"/>
      <dgm:spPr/>
      <dgm:t>
        <a:bodyPr/>
        <a:lstStyle/>
        <a:p>
          <a:endParaRPr lang="en-US"/>
        </a:p>
      </dgm:t>
    </dgm:pt>
    <dgm:pt modelId="{D29B5DB9-6BC6-42C4-9FCA-BF1D37C297DA}" type="pres">
      <dgm:prSet presAssocID="{41B50923-69D2-4D93-8FEB-FC52D542E903}" presName="compChildNode" presStyleCnt="0"/>
      <dgm:spPr/>
    </dgm:pt>
    <dgm:pt modelId="{66260D4F-7ADD-4E29-A301-1475AF62B059}" type="pres">
      <dgm:prSet presAssocID="{41B50923-69D2-4D93-8FEB-FC52D542E903}" presName="theInnerList" presStyleCnt="0"/>
      <dgm:spPr/>
    </dgm:pt>
    <dgm:pt modelId="{26D50C90-10E0-4CF1-9612-EB68AD4CF41E}" type="pres">
      <dgm:prSet presAssocID="{45F940D0-27DF-4115-8332-439897907220}" presName="childNode" presStyleLbl="node1" presStyleIdx="1" presStyleCnt="3" custLinFactNeighborY="-16872">
        <dgm:presLayoutVars>
          <dgm:bulletEnabled val="1"/>
        </dgm:presLayoutVars>
      </dgm:prSet>
      <dgm:spPr/>
      <dgm:t>
        <a:bodyPr/>
        <a:lstStyle/>
        <a:p>
          <a:endParaRPr lang="en-US"/>
        </a:p>
      </dgm:t>
    </dgm:pt>
    <dgm:pt modelId="{2A457BDA-6C7D-42B6-85D2-2941838D1336}" type="pres">
      <dgm:prSet presAssocID="{41B50923-69D2-4D93-8FEB-FC52D542E903}" presName="aSpace" presStyleCnt="0"/>
      <dgm:spPr/>
    </dgm:pt>
    <dgm:pt modelId="{583D8993-6AF2-4A09-821F-9F099EF85ABB}" type="pres">
      <dgm:prSet presAssocID="{74878489-8724-43A0-A7A2-7F4C9696555C}" presName="compNode" presStyleCnt="0"/>
      <dgm:spPr/>
    </dgm:pt>
    <dgm:pt modelId="{0AAA52AD-DF0E-4170-B197-8CE8628EBB4E}" type="pres">
      <dgm:prSet presAssocID="{74878489-8724-43A0-A7A2-7F4C9696555C}" presName="aNode" presStyleLbl="bgShp" presStyleIdx="2" presStyleCnt="3"/>
      <dgm:spPr/>
      <dgm:t>
        <a:bodyPr/>
        <a:lstStyle/>
        <a:p>
          <a:endParaRPr lang="en-US"/>
        </a:p>
      </dgm:t>
    </dgm:pt>
    <dgm:pt modelId="{743CD050-8648-42C8-982F-953CCA03056E}" type="pres">
      <dgm:prSet presAssocID="{74878489-8724-43A0-A7A2-7F4C9696555C}" presName="textNode" presStyleLbl="bgShp" presStyleIdx="2" presStyleCnt="3"/>
      <dgm:spPr/>
      <dgm:t>
        <a:bodyPr/>
        <a:lstStyle/>
        <a:p>
          <a:endParaRPr lang="en-US"/>
        </a:p>
      </dgm:t>
    </dgm:pt>
    <dgm:pt modelId="{0B91FD12-FBA6-4B33-A4D4-E633A7E8084E}" type="pres">
      <dgm:prSet presAssocID="{74878489-8724-43A0-A7A2-7F4C9696555C}" presName="compChildNode" presStyleCnt="0"/>
      <dgm:spPr/>
    </dgm:pt>
    <dgm:pt modelId="{F5846141-E11C-477F-A9F6-B5493CF82E71}" type="pres">
      <dgm:prSet presAssocID="{74878489-8724-43A0-A7A2-7F4C9696555C}" presName="theInnerList" presStyleCnt="0"/>
      <dgm:spPr/>
    </dgm:pt>
    <dgm:pt modelId="{82059C17-B5D1-4351-A84B-1522CC13222A}" type="pres">
      <dgm:prSet presAssocID="{FDB51A04-89F4-4336-B348-725E1BB013EC}" presName="childNode" presStyleLbl="node1" presStyleIdx="2" presStyleCnt="3" custLinFactNeighborY="-16872">
        <dgm:presLayoutVars>
          <dgm:bulletEnabled val="1"/>
        </dgm:presLayoutVars>
      </dgm:prSet>
      <dgm:spPr/>
      <dgm:t>
        <a:bodyPr/>
        <a:lstStyle/>
        <a:p>
          <a:endParaRPr lang="en-US"/>
        </a:p>
      </dgm:t>
    </dgm:pt>
  </dgm:ptLst>
  <dgm:cxnLst>
    <dgm:cxn modelId="{B83C81A0-FD18-4859-B68A-8E125E19D8F4}" srcId="{74878489-8724-43A0-A7A2-7F4C9696555C}" destId="{FDB51A04-89F4-4336-B348-725E1BB013EC}" srcOrd="0" destOrd="0" parTransId="{E8046074-42D4-42DB-8DC7-C49EFFD15B93}" sibTransId="{F3140A93-45E6-4545-89B6-F65B670575CA}"/>
    <dgm:cxn modelId="{57A0176B-B81C-4B47-B84B-CF9FD2910417}" srcId="{41B50923-69D2-4D93-8FEB-FC52D542E903}" destId="{45F940D0-27DF-4115-8332-439897907220}" srcOrd="0" destOrd="0" parTransId="{E1670887-B028-46B4-A5B7-026675EBD76D}" sibTransId="{674738A1-3F3B-43FF-9BCB-933942019266}"/>
    <dgm:cxn modelId="{85B1B5FB-575D-44BA-827D-1A48E6BC62CD}" type="presOf" srcId="{74878489-8724-43A0-A7A2-7F4C9696555C}" destId="{743CD050-8648-42C8-982F-953CCA03056E}" srcOrd="1" destOrd="0" presId="urn:microsoft.com/office/officeart/2005/8/layout/lProcess2"/>
    <dgm:cxn modelId="{A663498F-40F8-4178-A050-BA918C5E9AD3}" type="presOf" srcId="{E7D50EB1-022F-4E5A-B728-7CF47EFC867F}" destId="{DED1BD5F-E40A-40E8-92E9-82BC043C1961}" srcOrd="0" destOrd="0" presId="urn:microsoft.com/office/officeart/2005/8/layout/lProcess2"/>
    <dgm:cxn modelId="{8FAEC19D-B25C-4549-9C45-E4AD0C2985FA}" type="presOf" srcId="{908F135A-21F2-4C04-9CA2-8843AB57D72B}" destId="{00884111-F659-4F03-B3E0-62B06B531EB1}" srcOrd="1" destOrd="0" presId="urn:microsoft.com/office/officeart/2005/8/layout/lProcess2"/>
    <dgm:cxn modelId="{6A109745-F49F-4968-B732-401AB618C66C}" type="presOf" srcId="{45F940D0-27DF-4115-8332-439897907220}" destId="{26D50C90-10E0-4CF1-9612-EB68AD4CF41E}" srcOrd="0" destOrd="0" presId="urn:microsoft.com/office/officeart/2005/8/layout/lProcess2"/>
    <dgm:cxn modelId="{A9BF5227-4707-492C-ADFC-FC1B04E87F52}" srcId="{C747C7B1-BFA6-4CEA-836B-676EEA1527F4}" destId="{74878489-8724-43A0-A7A2-7F4C9696555C}" srcOrd="2" destOrd="0" parTransId="{E45CB2DC-DFD4-4283-9A73-747F626A2C15}" sibTransId="{57BE4201-0BD2-4B54-9373-4AEE77AF909D}"/>
    <dgm:cxn modelId="{857C0F0F-5602-43E5-895E-6B7C2913153C}" type="presOf" srcId="{74878489-8724-43A0-A7A2-7F4C9696555C}" destId="{0AAA52AD-DF0E-4170-B197-8CE8628EBB4E}" srcOrd="0" destOrd="0" presId="urn:microsoft.com/office/officeart/2005/8/layout/lProcess2"/>
    <dgm:cxn modelId="{8F3BAB6F-79D7-41DF-AC1C-5567C2360941}" srcId="{C747C7B1-BFA6-4CEA-836B-676EEA1527F4}" destId="{41B50923-69D2-4D93-8FEB-FC52D542E903}" srcOrd="1" destOrd="0" parTransId="{7741F939-4B21-4CBD-BCD0-B25276402310}" sibTransId="{D3A3B767-D4E6-4A0D-914F-393B1D365941}"/>
    <dgm:cxn modelId="{7DA83BA9-FBC9-49EE-8829-2B94AF8F9F8C}" srcId="{C747C7B1-BFA6-4CEA-836B-676EEA1527F4}" destId="{908F135A-21F2-4C04-9CA2-8843AB57D72B}" srcOrd="0" destOrd="0" parTransId="{379FDCBA-C877-4E8E-9C13-75DE1B3484F4}" sibTransId="{C17F472F-F9FF-4F06-A7DB-DDA9CBB177C2}"/>
    <dgm:cxn modelId="{2AFA21F6-5706-451B-8F70-B5D57631F029}" type="presOf" srcId="{41B50923-69D2-4D93-8FEB-FC52D542E903}" destId="{CBA895A1-495C-4FEE-962D-FEFED735788C}" srcOrd="0" destOrd="0" presId="urn:microsoft.com/office/officeart/2005/8/layout/lProcess2"/>
    <dgm:cxn modelId="{E1253C4F-9D18-4469-A663-F8448D139267}" type="presOf" srcId="{41B50923-69D2-4D93-8FEB-FC52D542E903}" destId="{966CB1A4-282D-47B7-B5E0-FC3ABBDF2F36}" srcOrd="1" destOrd="0" presId="urn:microsoft.com/office/officeart/2005/8/layout/lProcess2"/>
    <dgm:cxn modelId="{53BD5AA5-CF99-4F67-BA6F-A6BF4B492396}" type="presOf" srcId="{FDB51A04-89F4-4336-B348-725E1BB013EC}" destId="{82059C17-B5D1-4351-A84B-1522CC13222A}" srcOrd="0" destOrd="0" presId="urn:microsoft.com/office/officeart/2005/8/layout/lProcess2"/>
    <dgm:cxn modelId="{05CBD3F4-27A2-4185-93DE-0FC6F2D0105C}" srcId="{908F135A-21F2-4C04-9CA2-8843AB57D72B}" destId="{E7D50EB1-022F-4E5A-B728-7CF47EFC867F}" srcOrd="0" destOrd="0" parTransId="{2D293D1F-F571-45F9-91A5-6B47E9C87BD2}" sibTransId="{3B5F4BFF-A310-4DDD-B8D6-50B704A9E202}"/>
    <dgm:cxn modelId="{19A7B8EE-F2BD-4DDB-BD75-7340098AAB21}" type="presOf" srcId="{C747C7B1-BFA6-4CEA-836B-676EEA1527F4}" destId="{A8B5C23B-D0ED-4ACB-9A72-CB1E884A40F9}" srcOrd="0" destOrd="0" presId="urn:microsoft.com/office/officeart/2005/8/layout/lProcess2"/>
    <dgm:cxn modelId="{CA3E2D24-864C-4ADB-BA15-72FA81502C1E}" type="presOf" srcId="{908F135A-21F2-4C04-9CA2-8843AB57D72B}" destId="{55302445-8193-48BD-A69E-2609CE803004}" srcOrd="0" destOrd="0" presId="urn:microsoft.com/office/officeart/2005/8/layout/lProcess2"/>
    <dgm:cxn modelId="{CBF3A389-A764-4279-9557-C18E50224946}" type="presParOf" srcId="{A8B5C23B-D0ED-4ACB-9A72-CB1E884A40F9}" destId="{72EBC1DE-0A2D-42F1-8C51-5E7FEDA90371}" srcOrd="0" destOrd="0" presId="urn:microsoft.com/office/officeart/2005/8/layout/lProcess2"/>
    <dgm:cxn modelId="{CE3EFD5F-A531-4C03-BF6C-317789BFC59F}" type="presParOf" srcId="{72EBC1DE-0A2D-42F1-8C51-5E7FEDA90371}" destId="{55302445-8193-48BD-A69E-2609CE803004}" srcOrd="0" destOrd="0" presId="urn:microsoft.com/office/officeart/2005/8/layout/lProcess2"/>
    <dgm:cxn modelId="{09CFB9DE-BF45-4722-AD57-6A2ED413A6E7}" type="presParOf" srcId="{72EBC1DE-0A2D-42F1-8C51-5E7FEDA90371}" destId="{00884111-F659-4F03-B3E0-62B06B531EB1}" srcOrd="1" destOrd="0" presId="urn:microsoft.com/office/officeart/2005/8/layout/lProcess2"/>
    <dgm:cxn modelId="{95E9966B-20BE-4E40-B128-684215529D7A}" type="presParOf" srcId="{72EBC1DE-0A2D-42F1-8C51-5E7FEDA90371}" destId="{BD0D45FF-BFFF-4FC3-9998-F124608F0D53}" srcOrd="2" destOrd="0" presId="urn:microsoft.com/office/officeart/2005/8/layout/lProcess2"/>
    <dgm:cxn modelId="{49A7908E-652D-4B1B-A011-7A746E82CA8F}" type="presParOf" srcId="{BD0D45FF-BFFF-4FC3-9998-F124608F0D53}" destId="{44732BB8-85AD-4397-B108-E0D9A1F9265A}" srcOrd="0" destOrd="0" presId="urn:microsoft.com/office/officeart/2005/8/layout/lProcess2"/>
    <dgm:cxn modelId="{AE801F73-CB63-42CD-BCE7-9D4B2E38676E}" type="presParOf" srcId="{44732BB8-85AD-4397-B108-E0D9A1F9265A}" destId="{DED1BD5F-E40A-40E8-92E9-82BC043C1961}" srcOrd="0" destOrd="0" presId="urn:microsoft.com/office/officeart/2005/8/layout/lProcess2"/>
    <dgm:cxn modelId="{FC707FE4-5683-4824-BF4D-7E66601307E6}" type="presParOf" srcId="{A8B5C23B-D0ED-4ACB-9A72-CB1E884A40F9}" destId="{51AF0A45-7A3F-4084-913C-6E37A527521F}" srcOrd="1" destOrd="0" presId="urn:microsoft.com/office/officeart/2005/8/layout/lProcess2"/>
    <dgm:cxn modelId="{69B08E1D-2A89-4C53-960F-A6F35AD0FDC6}" type="presParOf" srcId="{A8B5C23B-D0ED-4ACB-9A72-CB1E884A40F9}" destId="{B9A1B297-5CEA-48C2-A5CA-988466126410}" srcOrd="2" destOrd="0" presId="urn:microsoft.com/office/officeart/2005/8/layout/lProcess2"/>
    <dgm:cxn modelId="{1705A17A-A770-4081-946A-956E847CBF39}" type="presParOf" srcId="{B9A1B297-5CEA-48C2-A5CA-988466126410}" destId="{CBA895A1-495C-4FEE-962D-FEFED735788C}" srcOrd="0" destOrd="0" presId="urn:microsoft.com/office/officeart/2005/8/layout/lProcess2"/>
    <dgm:cxn modelId="{D4E201E5-331B-4074-8750-9DB1C66DDA0D}" type="presParOf" srcId="{B9A1B297-5CEA-48C2-A5CA-988466126410}" destId="{966CB1A4-282D-47B7-B5E0-FC3ABBDF2F36}" srcOrd="1" destOrd="0" presId="urn:microsoft.com/office/officeart/2005/8/layout/lProcess2"/>
    <dgm:cxn modelId="{54265FE1-8788-4FE5-BD32-969E9DF71376}" type="presParOf" srcId="{B9A1B297-5CEA-48C2-A5CA-988466126410}" destId="{D29B5DB9-6BC6-42C4-9FCA-BF1D37C297DA}" srcOrd="2" destOrd="0" presId="urn:microsoft.com/office/officeart/2005/8/layout/lProcess2"/>
    <dgm:cxn modelId="{4FD2A84B-674E-422A-B840-AB5538D41172}" type="presParOf" srcId="{D29B5DB9-6BC6-42C4-9FCA-BF1D37C297DA}" destId="{66260D4F-7ADD-4E29-A301-1475AF62B059}" srcOrd="0" destOrd="0" presId="urn:microsoft.com/office/officeart/2005/8/layout/lProcess2"/>
    <dgm:cxn modelId="{330684E2-13B9-4F4F-B1E1-A2B50F238AC8}" type="presParOf" srcId="{66260D4F-7ADD-4E29-A301-1475AF62B059}" destId="{26D50C90-10E0-4CF1-9612-EB68AD4CF41E}" srcOrd="0" destOrd="0" presId="urn:microsoft.com/office/officeart/2005/8/layout/lProcess2"/>
    <dgm:cxn modelId="{0E367A36-4E0D-4C61-B134-BE0AC6DF730D}" type="presParOf" srcId="{A8B5C23B-D0ED-4ACB-9A72-CB1E884A40F9}" destId="{2A457BDA-6C7D-42B6-85D2-2941838D1336}" srcOrd="3" destOrd="0" presId="urn:microsoft.com/office/officeart/2005/8/layout/lProcess2"/>
    <dgm:cxn modelId="{37FCBCB8-4B33-47A7-BBEB-50C73864C174}" type="presParOf" srcId="{A8B5C23B-D0ED-4ACB-9A72-CB1E884A40F9}" destId="{583D8993-6AF2-4A09-821F-9F099EF85ABB}" srcOrd="4" destOrd="0" presId="urn:microsoft.com/office/officeart/2005/8/layout/lProcess2"/>
    <dgm:cxn modelId="{477BD100-E42B-4015-99B3-2D45AE617E0A}" type="presParOf" srcId="{583D8993-6AF2-4A09-821F-9F099EF85ABB}" destId="{0AAA52AD-DF0E-4170-B197-8CE8628EBB4E}" srcOrd="0" destOrd="0" presId="urn:microsoft.com/office/officeart/2005/8/layout/lProcess2"/>
    <dgm:cxn modelId="{4929C5DB-7E64-4537-A0C0-5D932AAAEC3B}" type="presParOf" srcId="{583D8993-6AF2-4A09-821F-9F099EF85ABB}" destId="{743CD050-8648-42C8-982F-953CCA03056E}" srcOrd="1" destOrd="0" presId="urn:microsoft.com/office/officeart/2005/8/layout/lProcess2"/>
    <dgm:cxn modelId="{D1699C18-9AC8-4066-8CC6-A054A9080ABD}" type="presParOf" srcId="{583D8993-6AF2-4A09-821F-9F099EF85ABB}" destId="{0B91FD12-FBA6-4B33-A4D4-E633A7E8084E}" srcOrd="2" destOrd="0" presId="urn:microsoft.com/office/officeart/2005/8/layout/lProcess2"/>
    <dgm:cxn modelId="{5866A43E-BB0D-4E81-A581-45288477E1D2}" type="presParOf" srcId="{0B91FD12-FBA6-4B33-A4D4-E633A7E8084E}" destId="{F5846141-E11C-477F-A9F6-B5493CF82E71}" srcOrd="0" destOrd="0" presId="urn:microsoft.com/office/officeart/2005/8/layout/lProcess2"/>
    <dgm:cxn modelId="{25936EA7-481C-46AA-AD6E-FDF91315912E}" type="presParOf" srcId="{F5846141-E11C-477F-A9F6-B5493CF82E71}" destId="{82059C17-B5D1-4351-A84B-1522CC13222A}" srcOrd="0"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C747C7B1-BFA6-4CEA-836B-676EEA1527F4}" type="doc">
      <dgm:prSet loTypeId="urn:microsoft.com/office/officeart/2005/8/layout/lProcess2" loCatId="list" qsTypeId="urn:microsoft.com/office/officeart/2005/8/quickstyle/simple1" qsCatId="simple" csTypeId="urn:microsoft.com/office/officeart/2005/8/colors/accent0_3" csCatId="mainScheme" phldr="1"/>
      <dgm:spPr/>
      <dgm:t>
        <a:bodyPr/>
        <a:lstStyle/>
        <a:p>
          <a:endParaRPr lang="en-US"/>
        </a:p>
      </dgm:t>
    </dgm:pt>
    <dgm:pt modelId="{08B09116-77F2-4C8E-BB68-30690BB4B743}">
      <dgm:prSet phldrT="[نص]"/>
      <dgm:spPr/>
      <dgm:t>
        <a:bodyPr/>
        <a:lstStyle/>
        <a:p>
          <a:r>
            <a:rPr lang="ar-MA" dirty="0" smtClean="0"/>
            <a:t>ماذا يعني؟</a:t>
          </a:r>
          <a:endParaRPr lang="en-US" dirty="0"/>
        </a:p>
      </dgm:t>
    </dgm:pt>
    <dgm:pt modelId="{FBE3E784-D8E2-4481-A3BD-264B3314FEFA}" type="parTrans" cxnId="{825098A6-E1B4-4764-8BCA-5E9171B869B6}">
      <dgm:prSet/>
      <dgm:spPr/>
      <dgm:t>
        <a:bodyPr/>
        <a:lstStyle/>
        <a:p>
          <a:endParaRPr lang="en-US"/>
        </a:p>
      </dgm:t>
    </dgm:pt>
    <dgm:pt modelId="{52B0EB93-F9F8-44E1-8B8A-4D36D53A0C19}" type="sibTrans" cxnId="{825098A6-E1B4-4764-8BCA-5E9171B869B6}">
      <dgm:prSet/>
      <dgm:spPr/>
      <dgm:t>
        <a:bodyPr/>
        <a:lstStyle/>
        <a:p>
          <a:endParaRPr lang="en-US"/>
        </a:p>
      </dgm:t>
    </dgm:pt>
    <dgm:pt modelId="{98036E05-2860-4223-9938-6E6320CA525C}">
      <dgm:prSet phldrT="[نص]"/>
      <dgm:spPr/>
      <dgm:t>
        <a:bodyPr/>
        <a:lstStyle/>
        <a:p>
          <a:r>
            <a:rPr lang="ar-MA" dirty="0" smtClean="0"/>
            <a:t>مظاهر سمو القواعد الدستورية</a:t>
          </a:r>
          <a:endParaRPr lang="en-US" dirty="0"/>
        </a:p>
      </dgm:t>
    </dgm:pt>
    <dgm:pt modelId="{092577F5-29A2-4B21-B585-AF24784F2172}" type="parTrans" cxnId="{E9FFCFB1-4D0E-453F-81B5-3C704944204C}">
      <dgm:prSet/>
      <dgm:spPr/>
      <dgm:t>
        <a:bodyPr/>
        <a:lstStyle/>
        <a:p>
          <a:endParaRPr lang="en-US"/>
        </a:p>
      </dgm:t>
    </dgm:pt>
    <dgm:pt modelId="{B7369825-C54D-45C2-95BD-530F37BACC1E}" type="sibTrans" cxnId="{E9FFCFB1-4D0E-453F-81B5-3C704944204C}">
      <dgm:prSet/>
      <dgm:spPr/>
      <dgm:t>
        <a:bodyPr/>
        <a:lstStyle/>
        <a:p>
          <a:endParaRPr lang="en-US"/>
        </a:p>
      </dgm:t>
    </dgm:pt>
    <dgm:pt modelId="{B6095F5F-43B6-4CFC-8EDE-09C171BD34E5}">
      <dgm:prSet phldrT="[نص]"/>
      <dgm:spPr/>
      <dgm:t>
        <a:bodyPr/>
        <a:lstStyle/>
        <a:p>
          <a:r>
            <a:rPr lang="ar-MA" dirty="0" smtClean="0"/>
            <a:t>السمو الموضوعي</a:t>
          </a:r>
          <a:endParaRPr lang="en-US" dirty="0"/>
        </a:p>
      </dgm:t>
    </dgm:pt>
    <dgm:pt modelId="{208420D3-FEF0-48AF-A629-E8D1DBF97BC8}" type="parTrans" cxnId="{17C8647F-554C-4C73-AB1D-8FF333634631}">
      <dgm:prSet/>
      <dgm:spPr/>
      <dgm:t>
        <a:bodyPr/>
        <a:lstStyle/>
        <a:p>
          <a:endParaRPr lang="en-US"/>
        </a:p>
      </dgm:t>
    </dgm:pt>
    <dgm:pt modelId="{6E99CF96-3A42-4C95-BEDC-0692B85DADF4}" type="sibTrans" cxnId="{17C8647F-554C-4C73-AB1D-8FF333634631}">
      <dgm:prSet/>
      <dgm:spPr/>
      <dgm:t>
        <a:bodyPr/>
        <a:lstStyle/>
        <a:p>
          <a:endParaRPr lang="en-US"/>
        </a:p>
      </dgm:t>
    </dgm:pt>
    <dgm:pt modelId="{D4216FD9-35F1-4D1D-8585-0F3B2FB797BB}">
      <dgm:prSet phldrT="[نص]"/>
      <dgm:spPr/>
      <dgm:t>
        <a:bodyPr/>
        <a:lstStyle/>
        <a:p>
          <a:r>
            <a:rPr lang="ar-MA" dirty="0" smtClean="0"/>
            <a:t>السمو الشكلي</a:t>
          </a:r>
          <a:endParaRPr lang="en-US" dirty="0"/>
        </a:p>
      </dgm:t>
    </dgm:pt>
    <dgm:pt modelId="{6BB64D9D-75CC-43D4-A5E8-4F95F10DCF3B}" type="parTrans" cxnId="{E7BFAE4E-EA01-4158-92AE-0B8846875997}">
      <dgm:prSet/>
      <dgm:spPr/>
      <dgm:t>
        <a:bodyPr/>
        <a:lstStyle/>
        <a:p>
          <a:endParaRPr lang="en-US"/>
        </a:p>
      </dgm:t>
    </dgm:pt>
    <dgm:pt modelId="{6C84639A-C77C-4D7E-9240-B411278FDE16}" type="sibTrans" cxnId="{E7BFAE4E-EA01-4158-92AE-0B8846875997}">
      <dgm:prSet/>
      <dgm:spPr/>
      <dgm:t>
        <a:bodyPr/>
        <a:lstStyle/>
        <a:p>
          <a:endParaRPr lang="en-US"/>
        </a:p>
      </dgm:t>
    </dgm:pt>
    <dgm:pt modelId="{4DC9DEEC-C903-4227-ACF3-4FE599D950B4}">
      <dgm:prSet phldrT="[نص]" custT="1"/>
      <dgm:spPr>
        <a:solidFill>
          <a:schemeClr val="accent5"/>
        </a:solidFill>
      </dgm:spPr>
      <dgm:t>
        <a:bodyPr/>
        <a:lstStyle/>
        <a:p>
          <a:r>
            <a:rPr lang="ar-MA" sz="2400" dirty="0" smtClean="0"/>
            <a:t>علو القواعد الدستورية وسموها على غيرها من القواعد القانونية في الدولة.</a:t>
          </a:r>
          <a:endParaRPr lang="en-US" sz="2400" dirty="0"/>
        </a:p>
      </dgm:t>
    </dgm:pt>
    <dgm:pt modelId="{A30D276E-357E-488C-8F18-817588B37AE8}" type="parTrans" cxnId="{ED905912-36C4-4CE2-9425-44DD022DEE94}">
      <dgm:prSet/>
      <dgm:spPr/>
      <dgm:t>
        <a:bodyPr/>
        <a:lstStyle/>
        <a:p>
          <a:endParaRPr lang="en-US"/>
        </a:p>
      </dgm:t>
    </dgm:pt>
    <dgm:pt modelId="{EBD56F2A-A3E0-4E39-9DC5-BDDAFA06AB51}" type="sibTrans" cxnId="{ED905912-36C4-4CE2-9425-44DD022DEE94}">
      <dgm:prSet/>
      <dgm:spPr/>
      <dgm:t>
        <a:bodyPr/>
        <a:lstStyle/>
        <a:p>
          <a:endParaRPr lang="en-US"/>
        </a:p>
      </dgm:t>
    </dgm:pt>
    <dgm:pt modelId="{3CE45228-3D77-4550-949F-ACB1D35DEAF5}">
      <dgm:prSet phldrT="[نص]" custT="1"/>
      <dgm:spPr>
        <a:solidFill>
          <a:schemeClr val="accent4">
            <a:lumMod val="75000"/>
          </a:schemeClr>
        </a:solidFill>
      </dgm:spPr>
      <dgm:t>
        <a:bodyPr/>
        <a:lstStyle/>
        <a:p>
          <a:r>
            <a:rPr lang="ar-MA" sz="2400" dirty="0" smtClean="0"/>
            <a:t>السمو الشكلي</a:t>
          </a:r>
          <a:endParaRPr lang="en-US" sz="2400" dirty="0"/>
        </a:p>
      </dgm:t>
    </dgm:pt>
    <dgm:pt modelId="{73B02CF9-2DC6-4DFC-963E-C71B9DEEDA3E}" type="parTrans" cxnId="{6440946F-BF2E-427A-9488-A5A2A13D1292}">
      <dgm:prSet/>
      <dgm:spPr/>
      <dgm:t>
        <a:bodyPr/>
        <a:lstStyle/>
        <a:p>
          <a:endParaRPr lang="en-US"/>
        </a:p>
      </dgm:t>
    </dgm:pt>
    <dgm:pt modelId="{C983D5F3-A708-43B4-9F28-EB21892C8FD2}" type="sibTrans" cxnId="{6440946F-BF2E-427A-9488-A5A2A13D1292}">
      <dgm:prSet/>
      <dgm:spPr/>
      <dgm:t>
        <a:bodyPr/>
        <a:lstStyle/>
        <a:p>
          <a:endParaRPr lang="en-US"/>
        </a:p>
      </dgm:t>
    </dgm:pt>
    <dgm:pt modelId="{CB15D24A-FEEF-4000-87EB-A38227F173FD}">
      <dgm:prSet phldrT="[نص]" custT="1"/>
      <dgm:spPr>
        <a:solidFill>
          <a:schemeClr val="accent4">
            <a:lumMod val="75000"/>
          </a:schemeClr>
        </a:solidFill>
      </dgm:spPr>
      <dgm:t>
        <a:bodyPr/>
        <a:lstStyle/>
        <a:p>
          <a:r>
            <a:rPr lang="ar-MA" sz="2400" dirty="0" smtClean="0"/>
            <a:t>السمو الموضوعي</a:t>
          </a:r>
          <a:endParaRPr lang="en-US" sz="2400" dirty="0"/>
        </a:p>
      </dgm:t>
    </dgm:pt>
    <dgm:pt modelId="{70CCC21A-8DBE-48D8-AC68-279C6DD07992}" type="parTrans" cxnId="{F12DADEC-2FAC-4071-9340-B41E5438E566}">
      <dgm:prSet/>
      <dgm:spPr/>
      <dgm:t>
        <a:bodyPr/>
        <a:lstStyle/>
        <a:p>
          <a:endParaRPr lang="en-US"/>
        </a:p>
      </dgm:t>
    </dgm:pt>
    <dgm:pt modelId="{61EC27D7-8352-48A7-A142-8DAC020D900B}" type="sibTrans" cxnId="{F12DADEC-2FAC-4071-9340-B41E5438E566}">
      <dgm:prSet/>
      <dgm:spPr/>
      <dgm:t>
        <a:bodyPr/>
        <a:lstStyle/>
        <a:p>
          <a:endParaRPr lang="en-US"/>
        </a:p>
      </dgm:t>
    </dgm:pt>
    <dgm:pt modelId="{0748BFC0-DDCF-43D7-BFC7-E067E48785CA}">
      <dgm:prSet phldrT="[نص]" custT="1"/>
      <dgm:spPr>
        <a:solidFill>
          <a:schemeClr val="accent2">
            <a:lumMod val="75000"/>
          </a:schemeClr>
        </a:solidFill>
      </dgm:spPr>
      <dgm:t>
        <a:bodyPr/>
        <a:lstStyle/>
        <a:p>
          <a:r>
            <a:rPr lang="ar-MA" sz="2000" dirty="0" smtClean="0"/>
            <a:t>يتحقق لكافة أنواع الدساتير</a:t>
          </a:r>
          <a:endParaRPr lang="en-US" sz="2000" dirty="0"/>
        </a:p>
      </dgm:t>
    </dgm:pt>
    <dgm:pt modelId="{C0A872FD-A32B-4804-804F-3AFF5D6619B3}" type="parTrans" cxnId="{EA7435F4-22EF-4E7D-9F5E-53638B8C8C7B}">
      <dgm:prSet/>
      <dgm:spPr/>
      <dgm:t>
        <a:bodyPr/>
        <a:lstStyle/>
        <a:p>
          <a:endParaRPr lang="en-US"/>
        </a:p>
      </dgm:t>
    </dgm:pt>
    <dgm:pt modelId="{F862ABC2-B796-4233-A44A-987554BA3369}" type="sibTrans" cxnId="{EA7435F4-22EF-4E7D-9F5E-53638B8C8C7B}">
      <dgm:prSet/>
      <dgm:spPr/>
      <dgm:t>
        <a:bodyPr/>
        <a:lstStyle/>
        <a:p>
          <a:endParaRPr lang="en-US"/>
        </a:p>
      </dgm:t>
    </dgm:pt>
    <dgm:pt modelId="{3F976F3E-25F5-4EC3-AAD2-1C630A8B5423}">
      <dgm:prSet phldrT="[نص]" custT="1"/>
      <dgm:spPr>
        <a:solidFill>
          <a:srgbClr val="249074"/>
        </a:solidFill>
      </dgm:spPr>
      <dgm:t>
        <a:bodyPr/>
        <a:lstStyle/>
        <a:p>
          <a:r>
            <a:rPr lang="ar-MA" sz="1800" dirty="0" smtClean="0"/>
            <a:t>يتحقق للدساتير الجامدة فقط</a:t>
          </a:r>
          <a:endParaRPr lang="en-US" sz="1800" dirty="0"/>
        </a:p>
      </dgm:t>
    </dgm:pt>
    <dgm:pt modelId="{518BF936-D8E9-403E-93E7-2FEBDB94B546}" type="parTrans" cxnId="{74D2A8E5-55DD-4A75-93FD-82C430957D22}">
      <dgm:prSet/>
      <dgm:spPr/>
      <dgm:t>
        <a:bodyPr/>
        <a:lstStyle/>
        <a:p>
          <a:endParaRPr lang="en-US"/>
        </a:p>
      </dgm:t>
    </dgm:pt>
    <dgm:pt modelId="{F9A8CDF8-6C05-42FD-8539-B95224B661C5}" type="sibTrans" cxnId="{74D2A8E5-55DD-4A75-93FD-82C430957D22}">
      <dgm:prSet/>
      <dgm:spPr/>
      <dgm:t>
        <a:bodyPr/>
        <a:lstStyle/>
        <a:p>
          <a:endParaRPr lang="en-US"/>
        </a:p>
      </dgm:t>
    </dgm:pt>
    <dgm:pt modelId="{5EBB6291-4B47-4CA8-8577-C6ECB5DC4769}">
      <dgm:prSet phldrT="[نص]" custT="1"/>
      <dgm:spPr>
        <a:solidFill>
          <a:srgbClr val="249074"/>
        </a:solidFill>
      </dgm:spPr>
      <dgm:t>
        <a:bodyPr/>
        <a:lstStyle/>
        <a:p>
          <a:r>
            <a:rPr lang="ar-MA" sz="1800" dirty="0" smtClean="0"/>
            <a:t>أي أن الدستور سامي على باقي القوانين </a:t>
          </a:r>
          <a:r>
            <a:rPr lang="ar-MA" sz="2000" b="1" dirty="0" smtClean="0">
              <a:solidFill>
                <a:schemeClr val="accent4"/>
              </a:solidFill>
            </a:rPr>
            <a:t>بحكم الشكل الذي </a:t>
          </a:r>
          <a:r>
            <a:rPr lang="ar-MA" sz="2000" b="1" dirty="0" err="1" smtClean="0">
              <a:solidFill>
                <a:schemeClr val="accent4"/>
              </a:solidFill>
            </a:rPr>
            <a:t>يتطلبه</a:t>
          </a:r>
          <a:r>
            <a:rPr lang="ar-MA" sz="2000" b="1" dirty="0" smtClean="0">
              <a:solidFill>
                <a:schemeClr val="accent4"/>
              </a:solidFill>
            </a:rPr>
            <a:t> تعديل الدستور</a:t>
          </a:r>
          <a:endParaRPr lang="en-US" sz="2000" b="1" dirty="0">
            <a:solidFill>
              <a:schemeClr val="accent4"/>
            </a:solidFill>
          </a:endParaRPr>
        </a:p>
      </dgm:t>
    </dgm:pt>
    <dgm:pt modelId="{7B2656B3-78C6-43EF-8132-46B2667A7F56}" type="parTrans" cxnId="{69689EBD-03F5-4642-A0FD-4A00D0DFCBE3}">
      <dgm:prSet/>
      <dgm:spPr/>
      <dgm:t>
        <a:bodyPr/>
        <a:lstStyle/>
        <a:p>
          <a:endParaRPr lang="en-US"/>
        </a:p>
      </dgm:t>
    </dgm:pt>
    <dgm:pt modelId="{82E140ED-8039-4839-A6FB-03F88D9537CB}" type="sibTrans" cxnId="{69689EBD-03F5-4642-A0FD-4A00D0DFCBE3}">
      <dgm:prSet/>
      <dgm:spPr/>
      <dgm:t>
        <a:bodyPr/>
        <a:lstStyle/>
        <a:p>
          <a:endParaRPr lang="en-US"/>
        </a:p>
      </dgm:t>
    </dgm:pt>
    <dgm:pt modelId="{C1EC0DEB-9A79-477C-BA95-DF34BDEC765E}">
      <dgm:prSet phldrT="[نص]" custT="1"/>
      <dgm:spPr>
        <a:solidFill>
          <a:schemeClr val="accent2">
            <a:lumMod val="75000"/>
          </a:schemeClr>
        </a:solidFill>
      </dgm:spPr>
      <dgm:t>
        <a:bodyPr/>
        <a:lstStyle/>
        <a:p>
          <a:r>
            <a:rPr lang="ar-MA" sz="2000" dirty="0" smtClean="0"/>
            <a:t>أي أن الدستور سامي على باقي القوانين </a:t>
          </a:r>
          <a:r>
            <a:rPr lang="ar-MA" sz="2000" b="1" dirty="0" smtClean="0">
              <a:solidFill>
                <a:schemeClr val="accent4"/>
              </a:solidFill>
            </a:rPr>
            <a:t>بحكم طبيعة موضوعاته</a:t>
          </a:r>
          <a:r>
            <a:rPr lang="ar-MA" sz="2000" dirty="0" smtClean="0"/>
            <a:t>.</a:t>
          </a:r>
          <a:endParaRPr lang="en-US" sz="2000" dirty="0"/>
        </a:p>
      </dgm:t>
    </dgm:pt>
    <dgm:pt modelId="{1C28187D-D17C-4CF3-8A48-3E05C70615BB}" type="sibTrans" cxnId="{B6E76E4A-F93C-4DB4-A909-9F65CFF19F95}">
      <dgm:prSet/>
      <dgm:spPr/>
      <dgm:t>
        <a:bodyPr/>
        <a:lstStyle/>
        <a:p>
          <a:endParaRPr lang="en-US"/>
        </a:p>
      </dgm:t>
    </dgm:pt>
    <dgm:pt modelId="{5DCBEE9B-4157-4999-9B56-9E71977B0D1C}" type="parTrans" cxnId="{B6E76E4A-F93C-4DB4-A909-9F65CFF19F95}">
      <dgm:prSet/>
      <dgm:spPr/>
      <dgm:t>
        <a:bodyPr/>
        <a:lstStyle/>
        <a:p>
          <a:endParaRPr lang="en-US"/>
        </a:p>
      </dgm:t>
    </dgm:pt>
    <dgm:pt modelId="{1ACAF007-AE73-4032-9BB3-E0599384EC58}">
      <dgm:prSet phldrT="[نص]" custT="1"/>
      <dgm:spPr>
        <a:solidFill>
          <a:srgbClr val="249074"/>
        </a:solidFill>
      </dgm:spPr>
      <dgm:t>
        <a:bodyPr/>
        <a:lstStyle/>
        <a:p>
          <a:r>
            <a:rPr lang="ar-MA" sz="1800" b="1" dirty="0" smtClean="0"/>
            <a:t>نتائجه</a:t>
          </a:r>
          <a:r>
            <a:rPr lang="ar-MA" sz="1800" dirty="0" smtClean="0"/>
            <a:t>:</a:t>
          </a:r>
        </a:p>
        <a:p>
          <a:r>
            <a:rPr lang="ar-MA" sz="1800" dirty="0" smtClean="0"/>
            <a:t>1/ثبات القوانين الدستورية</a:t>
          </a:r>
        </a:p>
        <a:p>
          <a:r>
            <a:rPr lang="ar-MA" sz="1800" dirty="0" smtClean="0"/>
            <a:t>2/ عدم جواز الغاء القوانين الدستورية الا بقوانين دستورية</a:t>
          </a:r>
        </a:p>
        <a:p>
          <a:r>
            <a:rPr lang="ar-MA" sz="1800" dirty="0" smtClean="0"/>
            <a:t>3/ منع تعارض القوانين العادية مع القوانين الدستورية</a:t>
          </a:r>
          <a:endParaRPr lang="en-US" sz="1800" dirty="0"/>
        </a:p>
      </dgm:t>
    </dgm:pt>
    <dgm:pt modelId="{4A2207D7-6AA9-41B0-AF0E-220218EB2D4D}" type="parTrans" cxnId="{C78D81E8-7220-4AE8-8232-FD9D8552215D}">
      <dgm:prSet/>
      <dgm:spPr/>
      <dgm:t>
        <a:bodyPr/>
        <a:lstStyle/>
        <a:p>
          <a:endParaRPr lang="en-US"/>
        </a:p>
      </dgm:t>
    </dgm:pt>
    <dgm:pt modelId="{2637F3FD-99C6-4BF9-AA19-4756310DE2B9}" type="sibTrans" cxnId="{C78D81E8-7220-4AE8-8232-FD9D8552215D}">
      <dgm:prSet/>
      <dgm:spPr/>
      <dgm:t>
        <a:bodyPr/>
        <a:lstStyle/>
        <a:p>
          <a:endParaRPr lang="en-US"/>
        </a:p>
      </dgm:t>
    </dgm:pt>
    <dgm:pt modelId="{4BAA6341-EABF-46B5-8B22-CC9ACA83C491}" type="pres">
      <dgm:prSet presAssocID="{C747C7B1-BFA6-4CEA-836B-676EEA1527F4}" presName="theList" presStyleCnt="0">
        <dgm:presLayoutVars>
          <dgm:dir val="rev"/>
          <dgm:animLvl val="lvl"/>
          <dgm:resizeHandles val="exact"/>
        </dgm:presLayoutVars>
      </dgm:prSet>
      <dgm:spPr/>
      <dgm:t>
        <a:bodyPr/>
        <a:lstStyle/>
        <a:p>
          <a:endParaRPr lang="en-US"/>
        </a:p>
      </dgm:t>
    </dgm:pt>
    <dgm:pt modelId="{8CFBBDEB-2F09-46D2-B0CC-5CC7C6C4115B}" type="pres">
      <dgm:prSet presAssocID="{08B09116-77F2-4C8E-BB68-30690BB4B743}" presName="compNode" presStyleCnt="0"/>
      <dgm:spPr/>
    </dgm:pt>
    <dgm:pt modelId="{416C6DB4-4D1E-4DAE-8BF8-A708D8381998}" type="pres">
      <dgm:prSet presAssocID="{08B09116-77F2-4C8E-BB68-30690BB4B743}" presName="aNode" presStyleLbl="bgShp" presStyleIdx="0" presStyleCnt="4" custScaleX="60287"/>
      <dgm:spPr/>
      <dgm:t>
        <a:bodyPr/>
        <a:lstStyle/>
        <a:p>
          <a:endParaRPr lang="en-US"/>
        </a:p>
      </dgm:t>
    </dgm:pt>
    <dgm:pt modelId="{5EA32325-B26C-44D5-8978-323B91577FE7}" type="pres">
      <dgm:prSet presAssocID="{08B09116-77F2-4C8E-BB68-30690BB4B743}" presName="textNode" presStyleLbl="bgShp" presStyleIdx="0" presStyleCnt="4"/>
      <dgm:spPr/>
      <dgm:t>
        <a:bodyPr/>
        <a:lstStyle/>
        <a:p>
          <a:endParaRPr lang="en-US"/>
        </a:p>
      </dgm:t>
    </dgm:pt>
    <dgm:pt modelId="{DB64E160-C6C8-44B5-A5B8-09281B228AFF}" type="pres">
      <dgm:prSet presAssocID="{08B09116-77F2-4C8E-BB68-30690BB4B743}" presName="compChildNode" presStyleCnt="0"/>
      <dgm:spPr/>
    </dgm:pt>
    <dgm:pt modelId="{BD606318-3127-42D8-A3B2-B57A7AE61C7E}" type="pres">
      <dgm:prSet presAssocID="{08B09116-77F2-4C8E-BB68-30690BB4B743}" presName="theInnerList" presStyleCnt="0"/>
      <dgm:spPr/>
    </dgm:pt>
    <dgm:pt modelId="{A7C17E57-F63F-4484-A045-2DBBCC0A0476}" type="pres">
      <dgm:prSet presAssocID="{4DC9DEEC-C903-4227-ACF3-4FE599D950B4}" presName="childNode" presStyleLbl="node1" presStyleIdx="0" presStyleCnt="8" custScaleX="71204">
        <dgm:presLayoutVars>
          <dgm:bulletEnabled val="1"/>
        </dgm:presLayoutVars>
      </dgm:prSet>
      <dgm:spPr/>
      <dgm:t>
        <a:bodyPr/>
        <a:lstStyle/>
        <a:p>
          <a:endParaRPr lang="en-US"/>
        </a:p>
      </dgm:t>
    </dgm:pt>
    <dgm:pt modelId="{F4D349B1-95A5-41C4-AAE3-342E245D035A}" type="pres">
      <dgm:prSet presAssocID="{08B09116-77F2-4C8E-BB68-30690BB4B743}" presName="aSpace" presStyleCnt="0"/>
      <dgm:spPr/>
    </dgm:pt>
    <dgm:pt modelId="{D0DA15E2-8FC0-488B-8199-78371857A7E8}" type="pres">
      <dgm:prSet presAssocID="{98036E05-2860-4223-9938-6E6320CA525C}" presName="compNode" presStyleCnt="0"/>
      <dgm:spPr/>
    </dgm:pt>
    <dgm:pt modelId="{44AEB1B2-C6DB-4124-8F3F-8A20B068D527}" type="pres">
      <dgm:prSet presAssocID="{98036E05-2860-4223-9938-6E6320CA525C}" presName="aNode" presStyleLbl="bgShp" presStyleIdx="1" presStyleCnt="4" custScaleX="60949"/>
      <dgm:spPr/>
      <dgm:t>
        <a:bodyPr/>
        <a:lstStyle/>
        <a:p>
          <a:endParaRPr lang="en-US"/>
        </a:p>
      </dgm:t>
    </dgm:pt>
    <dgm:pt modelId="{419D4115-34C2-4BEF-B889-4BD47943318B}" type="pres">
      <dgm:prSet presAssocID="{98036E05-2860-4223-9938-6E6320CA525C}" presName="textNode" presStyleLbl="bgShp" presStyleIdx="1" presStyleCnt="4"/>
      <dgm:spPr/>
      <dgm:t>
        <a:bodyPr/>
        <a:lstStyle/>
        <a:p>
          <a:endParaRPr lang="en-US"/>
        </a:p>
      </dgm:t>
    </dgm:pt>
    <dgm:pt modelId="{7EEB4FE7-0FB7-48B1-B65E-0A1DC029A215}" type="pres">
      <dgm:prSet presAssocID="{98036E05-2860-4223-9938-6E6320CA525C}" presName="compChildNode" presStyleCnt="0"/>
      <dgm:spPr/>
    </dgm:pt>
    <dgm:pt modelId="{296A0BBA-3D8E-4AE5-8A20-2D0222624B1D}" type="pres">
      <dgm:prSet presAssocID="{98036E05-2860-4223-9938-6E6320CA525C}" presName="theInnerList" presStyleCnt="0"/>
      <dgm:spPr/>
    </dgm:pt>
    <dgm:pt modelId="{C6BA79D4-A696-4EB0-B9F2-DBEDC7ED3E83}" type="pres">
      <dgm:prSet presAssocID="{CB15D24A-FEEF-4000-87EB-A38227F173FD}" presName="childNode" presStyleLbl="node1" presStyleIdx="1" presStyleCnt="8" custScaleX="60949">
        <dgm:presLayoutVars>
          <dgm:bulletEnabled val="1"/>
        </dgm:presLayoutVars>
      </dgm:prSet>
      <dgm:spPr/>
      <dgm:t>
        <a:bodyPr/>
        <a:lstStyle/>
        <a:p>
          <a:endParaRPr lang="en-US"/>
        </a:p>
      </dgm:t>
    </dgm:pt>
    <dgm:pt modelId="{5CCC44B2-D796-49E6-987A-1B00BC90F9A9}" type="pres">
      <dgm:prSet presAssocID="{CB15D24A-FEEF-4000-87EB-A38227F173FD}" presName="aSpace2" presStyleCnt="0"/>
      <dgm:spPr/>
    </dgm:pt>
    <dgm:pt modelId="{45648722-765C-4651-9F73-3A88B6A6654C}" type="pres">
      <dgm:prSet presAssocID="{3CE45228-3D77-4550-949F-ACB1D35DEAF5}" presName="childNode" presStyleLbl="node1" presStyleIdx="2" presStyleCnt="8" custScaleX="60949">
        <dgm:presLayoutVars>
          <dgm:bulletEnabled val="1"/>
        </dgm:presLayoutVars>
      </dgm:prSet>
      <dgm:spPr/>
      <dgm:t>
        <a:bodyPr/>
        <a:lstStyle/>
        <a:p>
          <a:endParaRPr lang="en-US"/>
        </a:p>
      </dgm:t>
    </dgm:pt>
    <dgm:pt modelId="{5D01D432-0FF6-4F20-AC25-7829E2CD7BCF}" type="pres">
      <dgm:prSet presAssocID="{98036E05-2860-4223-9938-6E6320CA525C}" presName="aSpace" presStyleCnt="0"/>
      <dgm:spPr/>
    </dgm:pt>
    <dgm:pt modelId="{1F3412FA-8ACB-46C6-A9AD-72BBB6B0A8A6}" type="pres">
      <dgm:prSet presAssocID="{B6095F5F-43B6-4CFC-8EDE-09C171BD34E5}" presName="compNode" presStyleCnt="0"/>
      <dgm:spPr/>
    </dgm:pt>
    <dgm:pt modelId="{00720AFE-BB99-4EBC-AFE7-1D4665C23B2A}" type="pres">
      <dgm:prSet presAssocID="{B6095F5F-43B6-4CFC-8EDE-09C171BD34E5}" presName="aNode" presStyleLbl="bgShp" presStyleIdx="2" presStyleCnt="4"/>
      <dgm:spPr/>
      <dgm:t>
        <a:bodyPr/>
        <a:lstStyle/>
        <a:p>
          <a:endParaRPr lang="en-US"/>
        </a:p>
      </dgm:t>
    </dgm:pt>
    <dgm:pt modelId="{08702155-195C-45FA-A17D-41D33B1B4F25}" type="pres">
      <dgm:prSet presAssocID="{B6095F5F-43B6-4CFC-8EDE-09C171BD34E5}" presName="textNode" presStyleLbl="bgShp" presStyleIdx="2" presStyleCnt="4"/>
      <dgm:spPr/>
      <dgm:t>
        <a:bodyPr/>
        <a:lstStyle/>
        <a:p>
          <a:endParaRPr lang="en-US"/>
        </a:p>
      </dgm:t>
    </dgm:pt>
    <dgm:pt modelId="{E8DFA556-6BFA-46BA-8573-AC5A054F0407}" type="pres">
      <dgm:prSet presAssocID="{B6095F5F-43B6-4CFC-8EDE-09C171BD34E5}" presName="compChildNode" presStyleCnt="0"/>
      <dgm:spPr/>
    </dgm:pt>
    <dgm:pt modelId="{A6F3FA1D-457F-438A-873D-8C12FEBC527E}" type="pres">
      <dgm:prSet presAssocID="{B6095F5F-43B6-4CFC-8EDE-09C171BD34E5}" presName="theInnerList" presStyleCnt="0"/>
      <dgm:spPr/>
    </dgm:pt>
    <dgm:pt modelId="{D0D8AA9C-D8E8-4B2D-89BC-664EF5F75C34}" type="pres">
      <dgm:prSet presAssocID="{C1EC0DEB-9A79-477C-BA95-DF34BDEC765E}" presName="childNode" presStyleLbl="node1" presStyleIdx="3" presStyleCnt="8" custLinFactNeighborY="-68736">
        <dgm:presLayoutVars>
          <dgm:bulletEnabled val="1"/>
        </dgm:presLayoutVars>
      </dgm:prSet>
      <dgm:spPr/>
      <dgm:t>
        <a:bodyPr/>
        <a:lstStyle/>
        <a:p>
          <a:endParaRPr lang="en-US"/>
        </a:p>
      </dgm:t>
    </dgm:pt>
    <dgm:pt modelId="{CD445E57-BCD9-427A-B023-1E941D1346C7}" type="pres">
      <dgm:prSet presAssocID="{C1EC0DEB-9A79-477C-BA95-DF34BDEC765E}" presName="aSpace2" presStyleCnt="0"/>
      <dgm:spPr/>
    </dgm:pt>
    <dgm:pt modelId="{E8145707-E45B-48C3-AEA9-386E766C339F}" type="pres">
      <dgm:prSet presAssocID="{0748BFC0-DDCF-43D7-BFC7-E067E48785CA}" presName="childNode" presStyleLbl="node1" presStyleIdx="4" presStyleCnt="8" custScaleY="58885">
        <dgm:presLayoutVars>
          <dgm:bulletEnabled val="1"/>
        </dgm:presLayoutVars>
      </dgm:prSet>
      <dgm:spPr/>
      <dgm:t>
        <a:bodyPr/>
        <a:lstStyle/>
        <a:p>
          <a:endParaRPr lang="en-US"/>
        </a:p>
      </dgm:t>
    </dgm:pt>
    <dgm:pt modelId="{14A3C292-D388-4DDA-9B1C-018A36B45AC3}" type="pres">
      <dgm:prSet presAssocID="{B6095F5F-43B6-4CFC-8EDE-09C171BD34E5}" presName="aSpace" presStyleCnt="0"/>
      <dgm:spPr/>
    </dgm:pt>
    <dgm:pt modelId="{01E67826-E9C0-4E53-8E2A-5BD3FEDE7D5D}" type="pres">
      <dgm:prSet presAssocID="{D4216FD9-35F1-4D1D-8585-0F3B2FB797BB}" presName="compNode" presStyleCnt="0"/>
      <dgm:spPr/>
    </dgm:pt>
    <dgm:pt modelId="{F9178DCE-DE42-48AF-8EFB-A6A6096F224B}" type="pres">
      <dgm:prSet presAssocID="{D4216FD9-35F1-4D1D-8585-0F3B2FB797BB}" presName="aNode" presStyleLbl="bgShp" presStyleIdx="3" presStyleCnt="4"/>
      <dgm:spPr/>
      <dgm:t>
        <a:bodyPr/>
        <a:lstStyle/>
        <a:p>
          <a:endParaRPr lang="en-US"/>
        </a:p>
      </dgm:t>
    </dgm:pt>
    <dgm:pt modelId="{A5573755-BE70-48EE-BF28-1A8D7806516A}" type="pres">
      <dgm:prSet presAssocID="{D4216FD9-35F1-4D1D-8585-0F3B2FB797BB}" presName="textNode" presStyleLbl="bgShp" presStyleIdx="3" presStyleCnt="4"/>
      <dgm:spPr/>
      <dgm:t>
        <a:bodyPr/>
        <a:lstStyle/>
        <a:p>
          <a:endParaRPr lang="en-US"/>
        </a:p>
      </dgm:t>
    </dgm:pt>
    <dgm:pt modelId="{E6240C13-CAE8-49E1-8CF7-6E9F357BC467}" type="pres">
      <dgm:prSet presAssocID="{D4216FD9-35F1-4D1D-8585-0F3B2FB797BB}" presName="compChildNode" presStyleCnt="0"/>
      <dgm:spPr/>
    </dgm:pt>
    <dgm:pt modelId="{0D338E37-219D-4ABA-874A-5DBA56ABF867}" type="pres">
      <dgm:prSet presAssocID="{D4216FD9-35F1-4D1D-8585-0F3B2FB797BB}" presName="theInnerList" presStyleCnt="0"/>
      <dgm:spPr/>
    </dgm:pt>
    <dgm:pt modelId="{1224617E-7AC9-4AD6-9E1B-595AF40A1E9D}" type="pres">
      <dgm:prSet presAssocID="{5EBB6291-4B47-4CA8-8577-C6ECB5DC4769}" presName="childNode" presStyleLbl="node1" presStyleIdx="5" presStyleCnt="8" custLinFactNeighborY="-86643">
        <dgm:presLayoutVars>
          <dgm:bulletEnabled val="1"/>
        </dgm:presLayoutVars>
      </dgm:prSet>
      <dgm:spPr/>
      <dgm:t>
        <a:bodyPr/>
        <a:lstStyle/>
        <a:p>
          <a:endParaRPr lang="en-US"/>
        </a:p>
      </dgm:t>
    </dgm:pt>
    <dgm:pt modelId="{2154BED0-D65C-4630-B1E1-7AB8CFA0461D}" type="pres">
      <dgm:prSet presAssocID="{5EBB6291-4B47-4CA8-8577-C6ECB5DC4769}" presName="aSpace2" presStyleCnt="0"/>
      <dgm:spPr/>
    </dgm:pt>
    <dgm:pt modelId="{015E27B9-F7DA-490E-9F96-252B42BB664F}" type="pres">
      <dgm:prSet presAssocID="{3F976F3E-25F5-4EC3-AAD2-1C630A8B5423}" presName="childNode" presStyleLbl="node1" presStyleIdx="6" presStyleCnt="8" custScaleY="58885" custLinFactNeighborY="-96270">
        <dgm:presLayoutVars>
          <dgm:bulletEnabled val="1"/>
        </dgm:presLayoutVars>
      </dgm:prSet>
      <dgm:spPr/>
      <dgm:t>
        <a:bodyPr/>
        <a:lstStyle/>
        <a:p>
          <a:endParaRPr lang="en-US"/>
        </a:p>
      </dgm:t>
    </dgm:pt>
    <dgm:pt modelId="{721BF64E-0EF4-4444-8730-FC8FEA6F1CC1}" type="pres">
      <dgm:prSet presAssocID="{3F976F3E-25F5-4EC3-AAD2-1C630A8B5423}" presName="aSpace2" presStyleCnt="0"/>
      <dgm:spPr/>
    </dgm:pt>
    <dgm:pt modelId="{4D03B2EE-92A4-46C9-87E8-6AF18B72049D}" type="pres">
      <dgm:prSet presAssocID="{1ACAF007-AE73-4032-9BB3-E0599384EC58}" presName="childNode" presStyleLbl="node1" presStyleIdx="7" presStyleCnt="8" custScaleX="116074" custScaleY="211448">
        <dgm:presLayoutVars>
          <dgm:bulletEnabled val="1"/>
        </dgm:presLayoutVars>
      </dgm:prSet>
      <dgm:spPr/>
      <dgm:t>
        <a:bodyPr/>
        <a:lstStyle/>
        <a:p>
          <a:endParaRPr lang="en-US"/>
        </a:p>
      </dgm:t>
    </dgm:pt>
  </dgm:ptLst>
  <dgm:cxnLst>
    <dgm:cxn modelId="{2B446470-EC65-430C-9F9D-26E925BEDD84}" type="presOf" srcId="{C747C7B1-BFA6-4CEA-836B-676EEA1527F4}" destId="{4BAA6341-EABF-46B5-8B22-CC9ACA83C491}" srcOrd="0" destOrd="0" presId="urn:microsoft.com/office/officeart/2005/8/layout/lProcess2"/>
    <dgm:cxn modelId="{F12DADEC-2FAC-4071-9340-B41E5438E566}" srcId="{98036E05-2860-4223-9938-6E6320CA525C}" destId="{CB15D24A-FEEF-4000-87EB-A38227F173FD}" srcOrd="0" destOrd="0" parTransId="{70CCC21A-8DBE-48D8-AC68-279C6DD07992}" sibTransId="{61EC27D7-8352-48A7-A142-8DAC020D900B}"/>
    <dgm:cxn modelId="{17C8647F-554C-4C73-AB1D-8FF333634631}" srcId="{C747C7B1-BFA6-4CEA-836B-676EEA1527F4}" destId="{B6095F5F-43B6-4CFC-8EDE-09C171BD34E5}" srcOrd="2" destOrd="0" parTransId="{208420D3-FEF0-48AF-A629-E8D1DBF97BC8}" sibTransId="{6E99CF96-3A42-4C95-BEDC-0692B85DADF4}"/>
    <dgm:cxn modelId="{536E98C9-E91C-4D17-AC07-B68E8C6818CA}" type="presOf" srcId="{08B09116-77F2-4C8E-BB68-30690BB4B743}" destId="{5EA32325-B26C-44D5-8978-323B91577FE7}" srcOrd="1" destOrd="0" presId="urn:microsoft.com/office/officeart/2005/8/layout/lProcess2"/>
    <dgm:cxn modelId="{05AE2ADA-5CF5-4E19-A3D7-D7D81F947861}" type="presOf" srcId="{98036E05-2860-4223-9938-6E6320CA525C}" destId="{419D4115-34C2-4BEF-B889-4BD47943318B}" srcOrd="1" destOrd="0" presId="urn:microsoft.com/office/officeart/2005/8/layout/lProcess2"/>
    <dgm:cxn modelId="{DF614A1C-8A69-48A5-9EE0-0EA89DBF8215}" type="presOf" srcId="{1ACAF007-AE73-4032-9BB3-E0599384EC58}" destId="{4D03B2EE-92A4-46C9-87E8-6AF18B72049D}" srcOrd="0" destOrd="0" presId="urn:microsoft.com/office/officeart/2005/8/layout/lProcess2"/>
    <dgm:cxn modelId="{C78D81E8-7220-4AE8-8232-FD9D8552215D}" srcId="{D4216FD9-35F1-4D1D-8585-0F3B2FB797BB}" destId="{1ACAF007-AE73-4032-9BB3-E0599384EC58}" srcOrd="2" destOrd="0" parTransId="{4A2207D7-6AA9-41B0-AF0E-220218EB2D4D}" sibTransId="{2637F3FD-99C6-4BF9-AA19-4756310DE2B9}"/>
    <dgm:cxn modelId="{3A43B7CE-590F-479B-9647-058E3D376A87}" type="presOf" srcId="{D4216FD9-35F1-4D1D-8585-0F3B2FB797BB}" destId="{F9178DCE-DE42-48AF-8EFB-A6A6096F224B}" srcOrd="0" destOrd="0" presId="urn:microsoft.com/office/officeart/2005/8/layout/lProcess2"/>
    <dgm:cxn modelId="{FAFA9240-F429-4C39-B872-F64BBCD1642A}" type="presOf" srcId="{B6095F5F-43B6-4CFC-8EDE-09C171BD34E5}" destId="{00720AFE-BB99-4EBC-AFE7-1D4665C23B2A}" srcOrd="0" destOrd="0" presId="urn:microsoft.com/office/officeart/2005/8/layout/lProcess2"/>
    <dgm:cxn modelId="{0E51DA3E-98A6-4B3D-B41E-9BE7730F6C5D}" type="presOf" srcId="{0748BFC0-DDCF-43D7-BFC7-E067E48785CA}" destId="{E8145707-E45B-48C3-AEA9-386E766C339F}" srcOrd="0" destOrd="0" presId="urn:microsoft.com/office/officeart/2005/8/layout/lProcess2"/>
    <dgm:cxn modelId="{6440946F-BF2E-427A-9488-A5A2A13D1292}" srcId="{98036E05-2860-4223-9938-6E6320CA525C}" destId="{3CE45228-3D77-4550-949F-ACB1D35DEAF5}" srcOrd="1" destOrd="0" parTransId="{73B02CF9-2DC6-4DFC-963E-C71B9DEEDA3E}" sibTransId="{C983D5F3-A708-43B4-9F28-EB21892C8FD2}"/>
    <dgm:cxn modelId="{6E16B595-BD0B-4742-B3EC-EBA10165A245}" type="presOf" srcId="{98036E05-2860-4223-9938-6E6320CA525C}" destId="{44AEB1B2-C6DB-4124-8F3F-8A20B068D527}" srcOrd="0" destOrd="0" presId="urn:microsoft.com/office/officeart/2005/8/layout/lProcess2"/>
    <dgm:cxn modelId="{F48564E6-0EE8-4B75-8D8A-535B2694D893}" type="presOf" srcId="{D4216FD9-35F1-4D1D-8585-0F3B2FB797BB}" destId="{A5573755-BE70-48EE-BF28-1A8D7806516A}" srcOrd="1" destOrd="0" presId="urn:microsoft.com/office/officeart/2005/8/layout/lProcess2"/>
    <dgm:cxn modelId="{D54A35E2-658E-48BA-9E74-BDF1F6459F1A}" type="presOf" srcId="{4DC9DEEC-C903-4227-ACF3-4FE599D950B4}" destId="{A7C17E57-F63F-4484-A045-2DBBCC0A0476}" srcOrd="0" destOrd="0" presId="urn:microsoft.com/office/officeart/2005/8/layout/lProcess2"/>
    <dgm:cxn modelId="{BF4B9F74-C407-407A-889D-552B33C8A43A}" type="presOf" srcId="{08B09116-77F2-4C8E-BB68-30690BB4B743}" destId="{416C6DB4-4D1E-4DAE-8BF8-A708D8381998}" srcOrd="0" destOrd="0" presId="urn:microsoft.com/office/officeart/2005/8/layout/lProcess2"/>
    <dgm:cxn modelId="{69689EBD-03F5-4642-A0FD-4A00D0DFCBE3}" srcId="{D4216FD9-35F1-4D1D-8585-0F3B2FB797BB}" destId="{5EBB6291-4B47-4CA8-8577-C6ECB5DC4769}" srcOrd="0" destOrd="0" parTransId="{7B2656B3-78C6-43EF-8132-46B2667A7F56}" sibTransId="{82E140ED-8039-4839-A6FB-03F88D9537CB}"/>
    <dgm:cxn modelId="{ED905912-36C4-4CE2-9425-44DD022DEE94}" srcId="{08B09116-77F2-4C8E-BB68-30690BB4B743}" destId="{4DC9DEEC-C903-4227-ACF3-4FE599D950B4}" srcOrd="0" destOrd="0" parTransId="{A30D276E-357E-488C-8F18-817588B37AE8}" sibTransId="{EBD56F2A-A3E0-4E39-9DC5-BDDAFA06AB51}"/>
    <dgm:cxn modelId="{825098A6-E1B4-4764-8BCA-5E9171B869B6}" srcId="{C747C7B1-BFA6-4CEA-836B-676EEA1527F4}" destId="{08B09116-77F2-4C8E-BB68-30690BB4B743}" srcOrd="0" destOrd="0" parTransId="{FBE3E784-D8E2-4481-A3BD-264B3314FEFA}" sibTransId="{52B0EB93-F9F8-44E1-8B8A-4D36D53A0C19}"/>
    <dgm:cxn modelId="{DEB04184-BEE6-4513-AB5B-949AB41BD847}" type="presOf" srcId="{CB15D24A-FEEF-4000-87EB-A38227F173FD}" destId="{C6BA79D4-A696-4EB0-B9F2-DBEDC7ED3E83}" srcOrd="0" destOrd="0" presId="urn:microsoft.com/office/officeart/2005/8/layout/lProcess2"/>
    <dgm:cxn modelId="{EEACBF12-37AF-41B7-BD58-8C1B2A5B4C25}" type="presOf" srcId="{3CE45228-3D77-4550-949F-ACB1D35DEAF5}" destId="{45648722-765C-4651-9F73-3A88B6A6654C}" srcOrd="0" destOrd="0" presId="urn:microsoft.com/office/officeart/2005/8/layout/lProcess2"/>
    <dgm:cxn modelId="{E9FFCFB1-4D0E-453F-81B5-3C704944204C}" srcId="{C747C7B1-BFA6-4CEA-836B-676EEA1527F4}" destId="{98036E05-2860-4223-9938-6E6320CA525C}" srcOrd="1" destOrd="0" parTransId="{092577F5-29A2-4B21-B585-AF24784F2172}" sibTransId="{B7369825-C54D-45C2-95BD-530F37BACC1E}"/>
    <dgm:cxn modelId="{EA7435F4-22EF-4E7D-9F5E-53638B8C8C7B}" srcId="{B6095F5F-43B6-4CFC-8EDE-09C171BD34E5}" destId="{0748BFC0-DDCF-43D7-BFC7-E067E48785CA}" srcOrd="1" destOrd="0" parTransId="{C0A872FD-A32B-4804-804F-3AFF5D6619B3}" sibTransId="{F862ABC2-B796-4233-A44A-987554BA3369}"/>
    <dgm:cxn modelId="{1AFD5D3A-91DC-4399-ACD9-4FB04B10AA7B}" type="presOf" srcId="{B6095F5F-43B6-4CFC-8EDE-09C171BD34E5}" destId="{08702155-195C-45FA-A17D-41D33B1B4F25}" srcOrd="1" destOrd="0" presId="urn:microsoft.com/office/officeart/2005/8/layout/lProcess2"/>
    <dgm:cxn modelId="{9F567B89-5FAA-467C-B5A3-98AA9D4EA3CD}" type="presOf" srcId="{5EBB6291-4B47-4CA8-8577-C6ECB5DC4769}" destId="{1224617E-7AC9-4AD6-9E1B-595AF40A1E9D}" srcOrd="0" destOrd="0" presId="urn:microsoft.com/office/officeart/2005/8/layout/lProcess2"/>
    <dgm:cxn modelId="{9B9841B1-97DA-4EB9-99AF-CF6DEBDE614E}" type="presOf" srcId="{C1EC0DEB-9A79-477C-BA95-DF34BDEC765E}" destId="{D0D8AA9C-D8E8-4B2D-89BC-664EF5F75C34}" srcOrd="0" destOrd="0" presId="urn:microsoft.com/office/officeart/2005/8/layout/lProcess2"/>
    <dgm:cxn modelId="{E7BFAE4E-EA01-4158-92AE-0B8846875997}" srcId="{C747C7B1-BFA6-4CEA-836B-676EEA1527F4}" destId="{D4216FD9-35F1-4D1D-8585-0F3B2FB797BB}" srcOrd="3" destOrd="0" parTransId="{6BB64D9D-75CC-43D4-A5E8-4F95F10DCF3B}" sibTransId="{6C84639A-C77C-4D7E-9240-B411278FDE16}"/>
    <dgm:cxn modelId="{74D2A8E5-55DD-4A75-93FD-82C430957D22}" srcId="{D4216FD9-35F1-4D1D-8585-0F3B2FB797BB}" destId="{3F976F3E-25F5-4EC3-AAD2-1C630A8B5423}" srcOrd="1" destOrd="0" parTransId="{518BF936-D8E9-403E-93E7-2FEBDB94B546}" sibTransId="{F9A8CDF8-6C05-42FD-8539-B95224B661C5}"/>
    <dgm:cxn modelId="{46B6558A-F7ED-4BF2-82AE-4162B4308FD2}" type="presOf" srcId="{3F976F3E-25F5-4EC3-AAD2-1C630A8B5423}" destId="{015E27B9-F7DA-490E-9F96-252B42BB664F}" srcOrd="0" destOrd="0" presId="urn:microsoft.com/office/officeart/2005/8/layout/lProcess2"/>
    <dgm:cxn modelId="{B6E76E4A-F93C-4DB4-A909-9F65CFF19F95}" srcId="{B6095F5F-43B6-4CFC-8EDE-09C171BD34E5}" destId="{C1EC0DEB-9A79-477C-BA95-DF34BDEC765E}" srcOrd="0" destOrd="0" parTransId="{5DCBEE9B-4157-4999-9B56-9E71977B0D1C}" sibTransId="{1C28187D-D17C-4CF3-8A48-3E05C70615BB}"/>
    <dgm:cxn modelId="{4F18B7CD-B2D4-4D07-86F0-AEC042127BBD}" type="presParOf" srcId="{4BAA6341-EABF-46B5-8B22-CC9ACA83C491}" destId="{8CFBBDEB-2F09-46D2-B0CC-5CC7C6C4115B}" srcOrd="0" destOrd="0" presId="urn:microsoft.com/office/officeart/2005/8/layout/lProcess2"/>
    <dgm:cxn modelId="{3DFB0387-9E9A-49D6-917D-583D90821D12}" type="presParOf" srcId="{8CFBBDEB-2F09-46D2-B0CC-5CC7C6C4115B}" destId="{416C6DB4-4D1E-4DAE-8BF8-A708D8381998}" srcOrd="0" destOrd="0" presId="urn:microsoft.com/office/officeart/2005/8/layout/lProcess2"/>
    <dgm:cxn modelId="{F1E5035B-9072-4E05-8606-6523E91BC7D0}" type="presParOf" srcId="{8CFBBDEB-2F09-46D2-B0CC-5CC7C6C4115B}" destId="{5EA32325-B26C-44D5-8978-323B91577FE7}" srcOrd="1" destOrd="0" presId="urn:microsoft.com/office/officeart/2005/8/layout/lProcess2"/>
    <dgm:cxn modelId="{DEABDD65-E538-4370-87DD-E60032399576}" type="presParOf" srcId="{8CFBBDEB-2F09-46D2-B0CC-5CC7C6C4115B}" destId="{DB64E160-C6C8-44B5-A5B8-09281B228AFF}" srcOrd="2" destOrd="0" presId="urn:microsoft.com/office/officeart/2005/8/layout/lProcess2"/>
    <dgm:cxn modelId="{566E6948-9739-4260-A9BE-8FABFEC640BE}" type="presParOf" srcId="{DB64E160-C6C8-44B5-A5B8-09281B228AFF}" destId="{BD606318-3127-42D8-A3B2-B57A7AE61C7E}" srcOrd="0" destOrd="0" presId="urn:microsoft.com/office/officeart/2005/8/layout/lProcess2"/>
    <dgm:cxn modelId="{FBDAD164-AC24-49B5-BD2E-F47EAFB47D83}" type="presParOf" srcId="{BD606318-3127-42D8-A3B2-B57A7AE61C7E}" destId="{A7C17E57-F63F-4484-A045-2DBBCC0A0476}" srcOrd="0" destOrd="0" presId="urn:microsoft.com/office/officeart/2005/8/layout/lProcess2"/>
    <dgm:cxn modelId="{8D1469D2-EDC1-485B-91DC-7E000A602145}" type="presParOf" srcId="{4BAA6341-EABF-46B5-8B22-CC9ACA83C491}" destId="{F4D349B1-95A5-41C4-AAE3-342E245D035A}" srcOrd="1" destOrd="0" presId="urn:microsoft.com/office/officeart/2005/8/layout/lProcess2"/>
    <dgm:cxn modelId="{4F097146-DAC2-4E33-BEA8-E314D0BC94D3}" type="presParOf" srcId="{4BAA6341-EABF-46B5-8B22-CC9ACA83C491}" destId="{D0DA15E2-8FC0-488B-8199-78371857A7E8}" srcOrd="2" destOrd="0" presId="urn:microsoft.com/office/officeart/2005/8/layout/lProcess2"/>
    <dgm:cxn modelId="{687F03CA-EBB9-4A8C-9868-EE2416F6EDD3}" type="presParOf" srcId="{D0DA15E2-8FC0-488B-8199-78371857A7E8}" destId="{44AEB1B2-C6DB-4124-8F3F-8A20B068D527}" srcOrd="0" destOrd="0" presId="urn:microsoft.com/office/officeart/2005/8/layout/lProcess2"/>
    <dgm:cxn modelId="{1AD4F72F-A87A-4574-85EB-52E060D27C0F}" type="presParOf" srcId="{D0DA15E2-8FC0-488B-8199-78371857A7E8}" destId="{419D4115-34C2-4BEF-B889-4BD47943318B}" srcOrd="1" destOrd="0" presId="urn:microsoft.com/office/officeart/2005/8/layout/lProcess2"/>
    <dgm:cxn modelId="{BB48D6A5-F3C9-4F01-9052-41E39B5D4F38}" type="presParOf" srcId="{D0DA15E2-8FC0-488B-8199-78371857A7E8}" destId="{7EEB4FE7-0FB7-48B1-B65E-0A1DC029A215}" srcOrd="2" destOrd="0" presId="urn:microsoft.com/office/officeart/2005/8/layout/lProcess2"/>
    <dgm:cxn modelId="{2C4C6024-80CC-49C9-B0C7-A6E2127EFC30}" type="presParOf" srcId="{7EEB4FE7-0FB7-48B1-B65E-0A1DC029A215}" destId="{296A0BBA-3D8E-4AE5-8A20-2D0222624B1D}" srcOrd="0" destOrd="0" presId="urn:microsoft.com/office/officeart/2005/8/layout/lProcess2"/>
    <dgm:cxn modelId="{2380E857-38D5-4A88-8B26-7B1B643AF153}" type="presParOf" srcId="{296A0BBA-3D8E-4AE5-8A20-2D0222624B1D}" destId="{C6BA79D4-A696-4EB0-B9F2-DBEDC7ED3E83}" srcOrd="0" destOrd="0" presId="urn:microsoft.com/office/officeart/2005/8/layout/lProcess2"/>
    <dgm:cxn modelId="{4F319FEE-68CE-4029-B8C4-5D4D88C69D13}" type="presParOf" srcId="{296A0BBA-3D8E-4AE5-8A20-2D0222624B1D}" destId="{5CCC44B2-D796-49E6-987A-1B00BC90F9A9}" srcOrd="1" destOrd="0" presId="urn:microsoft.com/office/officeart/2005/8/layout/lProcess2"/>
    <dgm:cxn modelId="{72A1D4EF-6738-4E98-872D-EF2B88057472}" type="presParOf" srcId="{296A0BBA-3D8E-4AE5-8A20-2D0222624B1D}" destId="{45648722-765C-4651-9F73-3A88B6A6654C}" srcOrd="2" destOrd="0" presId="urn:microsoft.com/office/officeart/2005/8/layout/lProcess2"/>
    <dgm:cxn modelId="{91513EDC-7BC0-4CEC-A14E-62A97AF22FD4}" type="presParOf" srcId="{4BAA6341-EABF-46B5-8B22-CC9ACA83C491}" destId="{5D01D432-0FF6-4F20-AC25-7829E2CD7BCF}" srcOrd="3" destOrd="0" presId="urn:microsoft.com/office/officeart/2005/8/layout/lProcess2"/>
    <dgm:cxn modelId="{34E83E94-7A46-477B-8A63-243181AA5AEC}" type="presParOf" srcId="{4BAA6341-EABF-46B5-8B22-CC9ACA83C491}" destId="{1F3412FA-8ACB-46C6-A9AD-72BBB6B0A8A6}" srcOrd="4" destOrd="0" presId="urn:microsoft.com/office/officeart/2005/8/layout/lProcess2"/>
    <dgm:cxn modelId="{01B4CBA7-2260-478B-8BD4-33A225253C75}" type="presParOf" srcId="{1F3412FA-8ACB-46C6-A9AD-72BBB6B0A8A6}" destId="{00720AFE-BB99-4EBC-AFE7-1D4665C23B2A}" srcOrd="0" destOrd="0" presId="urn:microsoft.com/office/officeart/2005/8/layout/lProcess2"/>
    <dgm:cxn modelId="{7D6D95E9-1937-444D-89E6-400314456576}" type="presParOf" srcId="{1F3412FA-8ACB-46C6-A9AD-72BBB6B0A8A6}" destId="{08702155-195C-45FA-A17D-41D33B1B4F25}" srcOrd="1" destOrd="0" presId="urn:microsoft.com/office/officeart/2005/8/layout/lProcess2"/>
    <dgm:cxn modelId="{C9E6F387-67C5-401B-A584-F26B28EC28A7}" type="presParOf" srcId="{1F3412FA-8ACB-46C6-A9AD-72BBB6B0A8A6}" destId="{E8DFA556-6BFA-46BA-8573-AC5A054F0407}" srcOrd="2" destOrd="0" presId="urn:microsoft.com/office/officeart/2005/8/layout/lProcess2"/>
    <dgm:cxn modelId="{D58408E8-D319-4A3F-BB78-BEDEE6B43C59}" type="presParOf" srcId="{E8DFA556-6BFA-46BA-8573-AC5A054F0407}" destId="{A6F3FA1D-457F-438A-873D-8C12FEBC527E}" srcOrd="0" destOrd="0" presId="urn:microsoft.com/office/officeart/2005/8/layout/lProcess2"/>
    <dgm:cxn modelId="{0D7124F0-BB45-484D-ADFE-2B3CB93C13E6}" type="presParOf" srcId="{A6F3FA1D-457F-438A-873D-8C12FEBC527E}" destId="{D0D8AA9C-D8E8-4B2D-89BC-664EF5F75C34}" srcOrd="0" destOrd="0" presId="urn:microsoft.com/office/officeart/2005/8/layout/lProcess2"/>
    <dgm:cxn modelId="{0E58BBEA-1FED-4B11-8EAB-DA48EDA6816E}" type="presParOf" srcId="{A6F3FA1D-457F-438A-873D-8C12FEBC527E}" destId="{CD445E57-BCD9-427A-B023-1E941D1346C7}" srcOrd="1" destOrd="0" presId="urn:microsoft.com/office/officeart/2005/8/layout/lProcess2"/>
    <dgm:cxn modelId="{17D22A22-BBFF-4430-9D18-DDEDA6DD6367}" type="presParOf" srcId="{A6F3FA1D-457F-438A-873D-8C12FEBC527E}" destId="{E8145707-E45B-48C3-AEA9-386E766C339F}" srcOrd="2" destOrd="0" presId="urn:microsoft.com/office/officeart/2005/8/layout/lProcess2"/>
    <dgm:cxn modelId="{B3E3F092-8762-403E-A7DD-F4A30C59A7D3}" type="presParOf" srcId="{4BAA6341-EABF-46B5-8B22-CC9ACA83C491}" destId="{14A3C292-D388-4DDA-9B1C-018A36B45AC3}" srcOrd="5" destOrd="0" presId="urn:microsoft.com/office/officeart/2005/8/layout/lProcess2"/>
    <dgm:cxn modelId="{34465912-2657-4138-B28A-53B0D48B5187}" type="presParOf" srcId="{4BAA6341-EABF-46B5-8B22-CC9ACA83C491}" destId="{01E67826-E9C0-4E53-8E2A-5BD3FEDE7D5D}" srcOrd="6" destOrd="0" presId="urn:microsoft.com/office/officeart/2005/8/layout/lProcess2"/>
    <dgm:cxn modelId="{0AA8AA98-D723-418D-A8EF-CB77A23F4C44}" type="presParOf" srcId="{01E67826-E9C0-4E53-8E2A-5BD3FEDE7D5D}" destId="{F9178DCE-DE42-48AF-8EFB-A6A6096F224B}" srcOrd="0" destOrd="0" presId="urn:microsoft.com/office/officeart/2005/8/layout/lProcess2"/>
    <dgm:cxn modelId="{BC8B4A41-C3F3-48F7-AA30-F315FAB6B41E}" type="presParOf" srcId="{01E67826-E9C0-4E53-8E2A-5BD3FEDE7D5D}" destId="{A5573755-BE70-48EE-BF28-1A8D7806516A}" srcOrd="1" destOrd="0" presId="urn:microsoft.com/office/officeart/2005/8/layout/lProcess2"/>
    <dgm:cxn modelId="{EEEA8B10-B36D-476D-ADB5-427DE86C31A3}" type="presParOf" srcId="{01E67826-E9C0-4E53-8E2A-5BD3FEDE7D5D}" destId="{E6240C13-CAE8-49E1-8CF7-6E9F357BC467}" srcOrd="2" destOrd="0" presId="urn:microsoft.com/office/officeart/2005/8/layout/lProcess2"/>
    <dgm:cxn modelId="{5639A340-AAF5-4743-BF55-A63DC59E2859}" type="presParOf" srcId="{E6240C13-CAE8-49E1-8CF7-6E9F357BC467}" destId="{0D338E37-219D-4ABA-874A-5DBA56ABF867}" srcOrd="0" destOrd="0" presId="urn:microsoft.com/office/officeart/2005/8/layout/lProcess2"/>
    <dgm:cxn modelId="{F8CAE404-4127-4F2C-8CB3-38E72D97B910}" type="presParOf" srcId="{0D338E37-219D-4ABA-874A-5DBA56ABF867}" destId="{1224617E-7AC9-4AD6-9E1B-595AF40A1E9D}" srcOrd="0" destOrd="0" presId="urn:microsoft.com/office/officeart/2005/8/layout/lProcess2"/>
    <dgm:cxn modelId="{BC341F28-1AC9-43EA-90BA-4263365E6346}" type="presParOf" srcId="{0D338E37-219D-4ABA-874A-5DBA56ABF867}" destId="{2154BED0-D65C-4630-B1E1-7AB8CFA0461D}" srcOrd="1" destOrd="0" presId="urn:microsoft.com/office/officeart/2005/8/layout/lProcess2"/>
    <dgm:cxn modelId="{D4D8FCD5-4753-433C-8CD0-AF2BA38A9A4D}" type="presParOf" srcId="{0D338E37-219D-4ABA-874A-5DBA56ABF867}" destId="{015E27B9-F7DA-490E-9F96-252B42BB664F}" srcOrd="2" destOrd="0" presId="urn:microsoft.com/office/officeart/2005/8/layout/lProcess2"/>
    <dgm:cxn modelId="{86D86EB5-719A-409B-9EC2-53F227574138}" type="presParOf" srcId="{0D338E37-219D-4ABA-874A-5DBA56ABF867}" destId="{721BF64E-0EF4-4444-8730-FC8FEA6F1CC1}" srcOrd="3" destOrd="0" presId="urn:microsoft.com/office/officeart/2005/8/layout/lProcess2"/>
    <dgm:cxn modelId="{DA115F4C-79EE-4634-B6A3-76772249004E}" type="presParOf" srcId="{0D338E37-219D-4ABA-874A-5DBA56ABF867}" destId="{4D03B2EE-92A4-46C9-87E8-6AF18B72049D}" srcOrd="4"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47D5186F-C663-4610-8153-0BC03A820C91}" type="doc">
      <dgm:prSet loTypeId="urn:microsoft.com/office/officeart/2005/8/layout/lProcess2" loCatId="list" qsTypeId="urn:microsoft.com/office/officeart/2005/8/quickstyle/simple1" qsCatId="simple" csTypeId="urn:microsoft.com/office/officeart/2005/8/colors/colorful1" csCatId="colorful" phldr="1"/>
      <dgm:spPr/>
      <dgm:t>
        <a:bodyPr/>
        <a:lstStyle/>
        <a:p>
          <a:endParaRPr lang="en-US"/>
        </a:p>
      </dgm:t>
    </dgm:pt>
    <dgm:pt modelId="{1D0BA701-5BC1-45FE-ADC2-7CEC6A139F57}">
      <dgm:prSet phldrT="[نص]"/>
      <dgm:spPr/>
      <dgm:t>
        <a:bodyPr/>
        <a:lstStyle/>
        <a:p>
          <a:r>
            <a:rPr lang="ar-MA" dirty="0" smtClean="0"/>
            <a:t>ماذا يعني؟</a:t>
          </a:r>
          <a:endParaRPr lang="en-US" dirty="0"/>
        </a:p>
      </dgm:t>
    </dgm:pt>
    <dgm:pt modelId="{CE8F0E30-8C35-4603-B069-72DE65179CAE}" type="parTrans" cxnId="{7FBECDCF-FED5-4003-A899-42C11885BA6A}">
      <dgm:prSet/>
      <dgm:spPr/>
      <dgm:t>
        <a:bodyPr/>
        <a:lstStyle/>
        <a:p>
          <a:endParaRPr lang="en-US"/>
        </a:p>
      </dgm:t>
    </dgm:pt>
    <dgm:pt modelId="{78BDF3F8-FA83-43C8-845D-D6C9CD13192D}" type="sibTrans" cxnId="{7FBECDCF-FED5-4003-A899-42C11885BA6A}">
      <dgm:prSet/>
      <dgm:spPr/>
      <dgm:t>
        <a:bodyPr/>
        <a:lstStyle/>
        <a:p>
          <a:endParaRPr lang="en-US"/>
        </a:p>
      </dgm:t>
    </dgm:pt>
    <dgm:pt modelId="{C4263FC6-7351-43E2-A7E1-BC430F6F98B2}">
      <dgm:prSet phldrT="[نص]"/>
      <dgm:spPr/>
      <dgm:t>
        <a:bodyPr/>
        <a:lstStyle/>
        <a:p>
          <a:r>
            <a:rPr lang="ar-MA" dirty="0" smtClean="0">
              <a:solidFill>
                <a:schemeClr val="tx1"/>
              </a:solidFill>
            </a:rPr>
            <a:t>أن القانون واحد بالنسبة للجميع ولا تمييز بين الأفراد</a:t>
          </a:r>
          <a:endParaRPr lang="en-US" b="1" dirty="0">
            <a:solidFill>
              <a:schemeClr val="tx1"/>
            </a:solidFill>
          </a:endParaRPr>
        </a:p>
      </dgm:t>
    </dgm:pt>
    <dgm:pt modelId="{3745817C-C88E-4B1E-955B-B5F9A2F31DCC}" type="parTrans" cxnId="{FEB22CA9-C3A4-4AD3-A2F0-8C5E3DB3D676}">
      <dgm:prSet/>
      <dgm:spPr/>
      <dgm:t>
        <a:bodyPr/>
        <a:lstStyle/>
        <a:p>
          <a:endParaRPr lang="en-US"/>
        </a:p>
      </dgm:t>
    </dgm:pt>
    <dgm:pt modelId="{31C6F3A7-67B2-4420-9B71-0342080771ED}" type="sibTrans" cxnId="{FEB22CA9-C3A4-4AD3-A2F0-8C5E3DB3D676}">
      <dgm:prSet/>
      <dgm:spPr/>
      <dgm:t>
        <a:bodyPr/>
        <a:lstStyle/>
        <a:p>
          <a:endParaRPr lang="en-US"/>
        </a:p>
      </dgm:t>
    </dgm:pt>
    <dgm:pt modelId="{80920757-72DB-42FB-992F-3ACC8089AA0D}">
      <dgm:prSet phldrT="[نص]"/>
      <dgm:spPr/>
      <dgm:t>
        <a:bodyPr/>
        <a:lstStyle/>
        <a:p>
          <a:r>
            <a:rPr lang="ar-MA" dirty="0" smtClean="0"/>
            <a:t>هل هو مطلق؟</a:t>
          </a:r>
          <a:endParaRPr lang="en-US" dirty="0"/>
        </a:p>
      </dgm:t>
    </dgm:pt>
    <dgm:pt modelId="{79E6F679-C138-457B-BD3A-107827704B5E}" type="parTrans" cxnId="{29C026DF-BC3B-4F6E-9428-38A974781D90}">
      <dgm:prSet/>
      <dgm:spPr/>
      <dgm:t>
        <a:bodyPr/>
        <a:lstStyle/>
        <a:p>
          <a:endParaRPr lang="en-US"/>
        </a:p>
      </dgm:t>
    </dgm:pt>
    <dgm:pt modelId="{192EF9F6-B740-4C14-A073-598660E34478}" type="sibTrans" cxnId="{29C026DF-BC3B-4F6E-9428-38A974781D90}">
      <dgm:prSet/>
      <dgm:spPr/>
      <dgm:t>
        <a:bodyPr/>
        <a:lstStyle/>
        <a:p>
          <a:endParaRPr lang="en-US"/>
        </a:p>
      </dgm:t>
    </dgm:pt>
    <dgm:pt modelId="{4749F9D8-57A0-4410-88A7-9E8F9860FD1F}">
      <dgm:prSet phldrT="[نص]"/>
      <dgm:spPr/>
      <dgm:t>
        <a:bodyPr/>
        <a:lstStyle/>
        <a:p>
          <a:r>
            <a:rPr lang="ar-MA" dirty="0" smtClean="0">
              <a:solidFill>
                <a:schemeClr val="tx1"/>
              </a:solidFill>
            </a:rPr>
            <a:t> أن القانون واحد بالنسبة للجميع ولا تمييز بين الأفراد </a:t>
          </a:r>
          <a:r>
            <a:rPr lang="ar-MA" b="1" dirty="0" smtClean="0">
              <a:solidFill>
                <a:schemeClr val="tx1"/>
              </a:solidFill>
            </a:rPr>
            <a:t>المتساوين في المراكز القانونية</a:t>
          </a:r>
          <a:endParaRPr lang="en-US" dirty="0">
            <a:solidFill>
              <a:schemeClr val="tx1"/>
            </a:solidFill>
          </a:endParaRPr>
        </a:p>
      </dgm:t>
    </dgm:pt>
    <dgm:pt modelId="{571501FD-2B76-4435-8FDB-707962BD1C86}" type="parTrans" cxnId="{76665DE0-667C-4B23-9A35-3ADA6B295C27}">
      <dgm:prSet/>
      <dgm:spPr/>
      <dgm:t>
        <a:bodyPr/>
        <a:lstStyle/>
        <a:p>
          <a:endParaRPr lang="en-US"/>
        </a:p>
      </dgm:t>
    </dgm:pt>
    <dgm:pt modelId="{AD8C8F73-1751-47CC-8196-98D425EA29CC}" type="sibTrans" cxnId="{76665DE0-667C-4B23-9A35-3ADA6B295C27}">
      <dgm:prSet/>
      <dgm:spPr/>
      <dgm:t>
        <a:bodyPr/>
        <a:lstStyle/>
        <a:p>
          <a:endParaRPr lang="en-US"/>
        </a:p>
      </dgm:t>
    </dgm:pt>
    <dgm:pt modelId="{7D0391C5-C697-47D6-B865-32D4F1EBC689}">
      <dgm:prSet phldrT="[نص]"/>
      <dgm:spPr/>
      <dgm:t>
        <a:bodyPr/>
        <a:lstStyle/>
        <a:p>
          <a:r>
            <a:rPr lang="ar-MA" dirty="0" smtClean="0"/>
            <a:t>هل يوجد استثناء؟</a:t>
          </a:r>
          <a:endParaRPr lang="en-US" dirty="0"/>
        </a:p>
      </dgm:t>
    </dgm:pt>
    <dgm:pt modelId="{DD284EA9-4E55-44D0-B74A-003EB314158F}" type="parTrans" cxnId="{9455DD05-2736-4A2A-906C-B48285D67DC3}">
      <dgm:prSet/>
      <dgm:spPr/>
      <dgm:t>
        <a:bodyPr/>
        <a:lstStyle/>
        <a:p>
          <a:endParaRPr lang="en-US"/>
        </a:p>
      </dgm:t>
    </dgm:pt>
    <dgm:pt modelId="{47287E43-BD3C-4CA9-AD2A-496CE31ECEF3}" type="sibTrans" cxnId="{9455DD05-2736-4A2A-906C-B48285D67DC3}">
      <dgm:prSet/>
      <dgm:spPr/>
      <dgm:t>
        <a:bodyPr/>
        <a:lstStyle/>
        <a:p>
          <a:endParaRPr lang="en-US"/>
        </a:p>
      </dgm:t>
    </dgm:pt>
    <dgm:pt modelId="{1CF80CA9-BB28-42E3-A325-20574363218F}">
      <dgm:prSet phldrT="[نص]"/>
      <dgm:spPr/>
      <dgm:t>
        <a:bodyPr/>
        <a:lstStyle/>
        <a:p>
          <a:r>
            <a:rPr lang="ar-SA" dirty="0" smtClean="0">
              <a:solidFill>
                <a:schemeClr val="tx1"/>
              </a:solidFill>
            </a:rPr>
            <a:t>انظري الأمثلة في الشريحة التالية..</a:t>
          </a:r>
          <a:endParaRPr lang="en-US" dirty="0">
            <a:solidFill>
              <a:schemeClr val="tx1"/>
            </a:solidFill>
          </a:endParaRPr>
        </a:p>
      </dgm:t>
    </dgm:pt>
    <dgm:pt modelId="{71F576F6-7358-46EA-A2AA-C754F394E52F}" type="parTrans" cxnId="{CFEED42A-DC18-4F54-83A4-E1F535FF143C}">
      <dgm:prSet/>
      <dgm:spPr/>
      <dgm:t>
        <a:bodyPr/>
        <a:lstStyle/>
        <a:p>
          <a:endParaRPr lang="en-US"/>
        </a:p>
      </dgm:t>
    </dgm:pt>
    <dgm:pt modelId="{14E9DDB8-1C94-4983-92A6-CD6D19CB315C}" type="sibTrans" cxnId="{CFEED42A-DC18-4F54-83A4-E1F535FF143C}">
      <dgm:prSet/>
      <dgm:spPr/>
      <dgm:t>
        <a:bodyPr/>
        <a:lstStyle/>
        <a:p>
          <a:endParaRPr lang="en-US"/>
        </a:p>
      </dgm:t>
    </dgm:pt>
    <dgm:pt modelId="{98C664F7-39AA-44DE-9013-B10B56FF6E07}" type="pres">
      <dgm:prSet presAssocID="{47D5186F-C663-4610-8153-0BC03A820C91}" presName="theList" presStyleCnt="0">
        <dgm:presLayoutVars>
          <dgm:dir val="rev"/>
          <dgm:animLvl val="lvl"/>
          <dgm:resizeHandles val="exact"/>
        </dgm:presLayoutVars>
      </dgm:prSet>
      <dgm:spPr/>
      <dgm:t>
        <a:bodyPr/>
        <a:lstStyle/>
        <a:p>
          <a:pPr rtl="1"/>
          <a:endParaRPr lang="ar-SA"/>
        </a:p>
      </dgm:t>
    </dgm:pt>
    <dgm:pt modelId="{A3D89858-FD64-4200-89E9-348E6ED98DE7}" type="pres">
      <dgm:prSet presAssocID="{1D0BA701-5BC1-45FE-ADC2-7CEC6A139F57}" presName="compNode" presStyleCnt="0"/>
      <dgm:spPr/>
    </dgm:pt>
    <dgm:pt modelId="{1951ADA0-BF6D-4CD6-966A-8EBD52B8756A}" type="pres">
      <dgm:prSet presAssocID="{1D0BA701-5BC1-45FE-ADC2-7CEC6A139F57}" presName="aNode" presStyleLbl="bgShp" presStyleIdx="0" presStyleCnt="3"/>
      <dgm:spPr/>
      <dgm:t>
        <a:bodyPr/>
        <a:lstStyle/>
        <a:p>
          <a:pPr rtl="1"/>
          <a:endParaRPr lang="ar-SA"/>
        </a:p>
      </dgm:t>
    </dgm:pt>
    <dgm:pt modelId="{D216F7F9-2067-4544-AD41-5FB0591B8EB9}" type="pres">
      <dgm:prSet presAssocID="{1D0BA701-5BC1-45FE-ADC2-7CEC6A139F57}" presName="textNode" presStyleLbl="bgShp" presStyleIdx="0" presStyleCnt="3"/>
      <dgm:spPr/>
      <dgm:t>
        <a:bodyPr/>
        <a:lstStyle/>
        <a:p>
          <a:pPr rtl="1"/>
          <a:endParaRPr lang="ar-SA"/>
        </a:p>
      </dgm:t>
    </dgm:pt>
    <dgm:pt modelId="{56F24D67-ED8C-4BDC-9F25-45867B87E6D4}" type="pres">
      <dgm:prSet presAssocID="{1D0BA701-5BC1-45FE-ADC2-7CEC6A139F57}" presName="compChildNode" presStyleCnt="0"/>
      <dgm:spPr/>
    </dgm:pt>
    <dgm:pt modelId="{75CC1D8A-284C-4A94-B25E-1F837AD7CF74}" type="pres">
      <dgm:prSet presAssocID="{1D0BA701-5BC1-45FE-ADC2-7CEC6A139F57}" presName="theInnerList" presStyleCnt="0"/>
      <dgm:spPr/>
    </dgm:pt>
    <dgm:pt modelId="{F3A57C90-8201-4382-9A55-788804436EDF}" type="pres">
      <dgm:prSet presAssocID="{C4263FC6-7351-43E2-A7E1-BC430F6F98B2}" presName="childNode" presStyleLbl="node1" presStyleIdx="0" presStyleCnt="3">
        <dgm:presLayoutVars>
          <dgm:bulletEnabled val="1"/>
        </dgm:presLayoutVars>
      </dgm:prSet>
      <dgm:spPr/>
      <dgm:t>
        <a:bodyPr/>
        <a:lstStyle/>
        <a:p>
          <a:endParaRPr lang="en-US"/>
        </a:p>
      </dgm:t>
    </dgm:pt>
    <dgm:pt modelId="{2C0CD477-D086-47AF-B3F5-FA100012BB22}" type="pres">
      <dgm:prSet presAssocID="{1D0BA701-5BC1-45FE-ADC2-7CEC6A139F57}" presName="aSpace" presStyleCnt="0"/>
      <dgm:spPr/>
    </dgm:pt>
    <dgm:pt modelId="{9BC8FAAD-4C55-4041-A302-504DA94190A0}" type="pres">
      <dgm:prSet presAssocID="{80920757-72DB-42FB-992F-3ACC8089AA0D}" presName="compNode" presStyleCnt="0"/>
      <dgm:spPr/>
    </dgm:pt>
    <dgm:pt modelId="{F6CE6780-808D-4AB4-A35D-CB65920DA9BF}" type="pres">
      <dgm:prSet presAssocID="{80920757-72DB-42FB-992F-3ACC8089AA0D}" presName="aNode" presStyleLbl="bgShp" presStyleIdx="1" presStyleCnt="3"/>
      <dgm:spPr/>
      <dgm:t>
        <a:bodyPr/>
        <a:lstStyle/>
        <a:p>
          <a:pPr rtl="1"/>
          <a:endParaRPr lang="ar-SA"/>
        </a:p>
      </dgm:t>
    </dgm:pt>
    <dgm:pt modelId="{6E12F8ED-92B4-4646-9973-F7D7BB1BE514}" type="pres">
      <dgm:prSet presAssocID="{80920757-72DB-42FB-992F-3ACC8089AA0D}" presName="textNode" presStyleLbl="bgShp" presStyleIdx="1" presStyleCnt="3"/>
      <dgm:spPr/>
      <dgm:t>
        <a:bodyPr/>
        <a:lstStyle/>
        <a:p>
          <a:pPr rtl="1"/>
          <a:endParaRPr lang="ar-SA"/>
        </a:p>
      </dgm:t>
    </dgm:pt>
    <dgm:pt modelId="{E321B059-E67B-441C-A417-2CCE99938E4E}" type="pres">
      <dgm:prSet presAssocID="{80920757-72DB-42FB-992F-3ACC8089AA0D}" presName="compChildNode" presStyleCnt="0"/>
      <dgm:spPr/>
    </dgm:pt>
    <dgm:pt modelId="{8D6AD7BE-4A7A-4689-8A5B-F899A94FEE91}" type="pres">
      <dgm:prSet presAssocID="{80920757-72DB-42FB-992F-3ACC8089AA0D}" presName="theInnerList" presStyleCnt="0"/>
      <dgm:spPr/>
    </dgm:pt>
    <dgm:pt modelId="{89AF4C66-8DB9-4053-B361-F1C809C200E0}" type="pres">
      <dgm:prSet presAssocID="{4749F9D8-57A0-4410-88A7-9E8F9860FD1F}" presName="childNode" presStyleLbl="node1" presStyleIdx="1" presStyleCnt="3">
        <dgm:presLayoutVars>
          <dgm:bulletEnabled val="1"/>
        </dgm:presLayoutVars>
      </dgm:prSet>
      <dgm:spPr/>
      <dgm:t>
        <a:bodyPr/>
        <a:lstStyle/>
        <a:p>
          <a:endParaRPr lang="en-US"/>
        </a:p>
      </dgm:t>
    </dgm:pt>
    <dgm:pt modelId="{94E30D20-1FDB-4D77-9AB8-5AE60AC2D7DF}" type="pres">
      <dgm:prSet presAssocID="{80920757-72DB-42FB-992F-3ACC8089AA0D}" presName="aSpace" presStyleCnt="0"/>
      <dgm:spPr/>
    </dgm:pt>
    <dgm:pt modelId="{C32C7E51-E0CF-4410-9ECE-1122F87E2FB8}" type="pres">
      <dgm:prSet presAssocID="{7D0391C5-C697-47D6-B865-32D4F1EBC689}" presName="compNode" presStyleCnt="0"/>
      <dgm:spPr/>
    </dgm:pt>
    <dgm:pt modelId="{44DE3DC2-34F1-4BC2-B218-7FCEF4710804}" type="pres">
      <dgm:prSet presAssocID="{7D0391C5-C697-47D6-B865-32D4F1EBC689}" presName="aNode" presStyleLbl="bgShp" presStyleIdx="2" presStyleCnt="3"/>
      <dgm:spPr/>
      <dgm:t>
        <a:bodyPr/>
        <a:lstStyle/>
        <a:p>
          <a:pPr rtl="1"/>
          <a:endParaRPr lang="ar-SA"/>
        </a:p>
      </dgm:t>
    </dgm:pt>
    <dgm:pt modelId="{D654324B-12B5-419F-B86F-9234BBE5EBBF}" type="pres">
      <dgm:prSet presAssocID="{7D0391C5-C697-47D6-B865-32D4F1EBC689}" presName="textNode" presStyleLbl="bgShp" presStyleIdx="2" presStyleCnt="3"/>
      <dgm:spPr/>
      <dgm:t>
        <a:bodyPr/>
        <a:lstStyle/>
        <a:p>
          <a:pPr rtl="1"/>
          <a:endParaRPr lang="ar-SA"/>
        </a:p>
      </dgm:t>
    </dgm:pt>
    <dgm:pt modelId="{42303D63-469F-4ABE-8C45-C5559A0A1306}" type="pres">
      <dgm:prSet presAssocID="{7D0391C5-C697-47D6-B865-32D4F1EBC689}" presName="compChildNode" presStyleCnt="0"/>
      <dgm:spPr/>
    </dgm:pt>
    <dgm:pt modelId="{99B0D462-C9D1-49B5-B8E8-167D4B003103}" type="pres">
      <dgm:prSet presAssocID="{7D0391C5-C697-47D6-B865-32D4F1EBC689}" presName="theInnerList" presStyleCnt="0"/>
      <dgm:spPr/>
    </dgm:pt>
    <dgm:pt modelId="{B55B2722-E3F4-4335-996B-08230821B0AC}" type="pres">
      <dgm:prSet presAssocID="{1CF80CA9-BB28-42E3-A325-20574363218F}" presName="childNode" presStyleLbl="node1" presStyleIdx="2" presStyleCnt="3">
        <dgm:presLayoutVars>
          <dgm:bulletEnabled val="1"/>
        </dgm:presLayoutVars>
      </dgm:prSet>
      <dgm:spPr/>
      <dgm:t>
        <a:bodyPr/>
        <a:lstStyle/>
        <a:p>
          <a:pPr rtl="1"/>
          <a:endParaRPr lang="ar-SA"/>
        </a:p>
      </dgm:t>
    </dgm:pt>
  </dgm:ptLst>
  <dgm:cxnLst>
    <dgm:cxn modelId="{4B50FB5F-361C-4AB1-8AF1-ACA4D9057644}" type="presOf" srcId="{1D0BA701-5BC1-45FE-ADC2-7CEC6A139F57}" destId="{D216F7F9-2067-4544-AD41-5FB0591B8EB9}" srcOrd="1" destOrd="0" presId="urn:microsoft.com/office/officeart/2005/8/layout/lProcess2"/>
    <dgm:cxn modelId="{8FC475FC-DCA5-493B-8143-608A21FE7952}" type="presOf" srcId="{80920757-72DB-42FB-992F-3ACC8089AA0D}" destId="{F6CE6780-808D-4AB4-A35D-CB65920DA9BF}" srcOrd="0" destOrd="0" presId="urn:microsoft.com/office/officeart/2005/8/layout/lProcess2"/>
    <dgm:cxn modelId="{074B20D4-A306-4CF0-B7A9-DB00DFA5FA2E}" type="presOf" srcId="{1D0BA701-5BC1-45FE-ADC2-7CEC6A139F57}" destId="{1951ADA0-BF6D-4CD6-966A-8EBD52B8756A}" srcOrd="0" destOrd="0" presId="urn:microsoft.com/office/officeart/2005/8/layout/lProcess2"/>
    <dgm:cxn modelId="{47493E68-632F-4C0B-AEBD-FA846C4A0E9D}" type="presOf" srcId="{7D0391C5-C697-47D6-B865-32D4F1EBC689}" destId="{D654324B-12B5-419F-B86F-9234BBE5EBBF}" srcOrd="1" destOrd="0" presId="urn:microsoft.com/office/officeart/2005/8/layout/lProcess2"/>
    <dgm:cxn modelId="{6B25B6AF-CCCE-4BC9-8680-59AD50AC8776}" type="presOf" srcId="{C4263FC6-7351-43E2-A7E1-BC430F6F98B2}" destId="{F3A57C90-8201-4382-9A55-788804436EDF}" srcOrd="0" destOrd="0" presId="urn:microsoft.com/office/officeart/2005/8/layout/lProcess2"/>
    <dgm:cxn modelId="{FEB22CA9-C3A4-4AD3-A2F0-8C5E3DB3D676}" srcId="{1D0BA701-5BC1-45FE-ADC2-7CEC6A139F57}" destId="{C4263FC6-7351-43E2-A7E1-BC430F6F98B2}" srcOrd="0" destOrd="0" parTransId="{3745817C-C88E-4B1E-955B-B5F9A2F31DCC}" sibTransId="{31C6F3A7-67B2-4420-9B71-0342080771ED}"/>
    <dgm:cxn modelId="{4BD65E1A-ACF5-4018-9162-488C5FEDF70F}" type="presOf" srcId="{47D5186F-C663-4610-8153-0BC03A820C91}" destId="{98C664F7-39AA-44DE-9013-B10B56FF6E07}" srcOrd="0" destOrd="0" presId="urn:microsoft.com/office/officeart/2005/8/layout/lProcess2"/>
    <dgm:cxn modelId="{9455DD05-2736-4A2A-906C-B48285D67DC3}" srcId="{47D5186F-C663-4610-8153-0BC03A820C91}" destId="{7D0391C5-C697-47D6-B865-32D4F1EBC689}" srcOrd="2" destOrd="0" parTransId="{DD284EA9-4E55-44D0-B74A-003EB314158F}" sibTransId="{47287E43-BD3C-4CA9-AD2A-496CE31ECEF3}"/>
    <dgm:cxn modelId="{04033A12-9D9C-4915-A0BF-2039F06A73B4}" type="presOf" srcId="{7D0391C5-C697-47D6-B865-32D4F1EBC689}" destId="{44DE3DC2-34F1-4BC2-B218-7FCEF4710804}" srcOrd="0" destOrd="0" presId="urn:microsoft.com/office/officeart/2005/8/layout/lProcess2"/>
    <dgm:cxn modelId="{7FBECDCF-FED5-4003-A899-42C11885BA6A}" srcId="{47D5186F-C663-4610-8153-0BC03A820C91}" destId="{1D0BA701-5BC1-45FE-ADC2-7CEC6A139F57}" srcOrd="0" destOrd="0" parTransId="{CE8F0E30-8C35-4603-B069-72DE65179CAE}" sibTransId="{78BDF3F8-FA83-43C8-845D-D6C9CD13192D}"/>
    <dgm:cxn modelId="{76665DE0-667C-4B23-9A35-3ADA6B295C27}" srcId="{80920757-72DB-42FB-992F-3ACC8089AA0D}" destId="{4749F9D8-57A0-4410-88A7-9E8F9860FD1F}" srcOrd="0" destOrd="0" parTransId="{571501FD-2B76-4435-8FDB-707962BD1C86}" sibTransId="{AD8C8F73-1751-47CC-8196-98D425EA29CC}"/>
    <dgm:cxn modelId="{29C026DF-BC3B-4F6E-9428-38A974781D90}" srcId="{47D5186F-C663-4610-8153-0BC03A820C91}" destId="{80920757-72DB-42FB-992F-3ACC8089AA0D}" srcOrd="1" destOrd="0" parTransId="{79E6F679-C138-457B-BD3A-107827704B5E}" sibTransId="{192EF9F6-B740-4C14-A073-598660E34478}"/>
    <dgm:cxn modelId="{3256F6BE-1D88-4563-B707-5122CB07304D}" type="presOf" srcId="{4749F9D8-57A0-4410-88A7-9E8F9860FD1F}" destId="{89AF4C66-8DB9-4053-B361-F1C809C200E0}" srcOrd="0" destOrd="0" presId="urn:microsoft.com/office/officeart/2005/8/layout/lProcess2"/>
    <dgm:cxn modelId="{CFEED42A-DC18-4F54-83A4-E1F535FF143C}" srcId="{7D0391C5-C697-47D6-B865-32D4F1EBC689}" destId="{1CF80CA9-BB28-42E3-A325-20574363218F}" srcOrd="0" destOrd="0" parTransId="{71F576F6-7358-46EA-A2AA-C754F394E52F}" sibTransId="{14E9DDB8-1C94-4983-92A6-CD6D19CB315C}"/>
    <dgm:cxn modelId="{9E6ABC85-BDA9-4FA6-8572-245F0C993539}" type="presOf" srcId="{1CF80CA9-BB28-42E3-A325-20574363218F}" destId="{B55B2722-E3F4-4335-996B-08230821B0AC}" srcOrd="0" destOrd="0" presId="urn:microsoft.com/office/officeart/2005/8/layout/lProcess2"/>
    <dgm:cxn modelId="{286FD7AC-9677-44A9-83FD-583401EF57C5}" type="presOf" srcId="{80920757-72DB-42FB-992F-3ACC8089AA0D}" destId="{6E12F8ED-92B4-4646-9973-F7D7BB1BE514}" srcOrd="1" destOrd="0" presId="urn:microsoft.com/office/officeart/2005/8/layout/lProcess2"/>
    <dgm:cxn modelId="{61F749B6-AA2F-4B51-85AC-5606AEB61DA9}" type="presParOf" srcId="{98C664F7-39AA-44DE-9013-B10B56FF6E07}" destId="{A3D89858-FD64-4200-89E9-348E6ED98DE7}" srcOrd="0" destOrd="0" presId="urn:microsoft.com/office/officeart/2005/8/layout/lProcess2"/>
    <dgm:cxn modelId="{0C0632FD-8156-4C10-B01D-BFFC0961DC55}" type="presParOf" srcId="{A3D89858-FD64-4200-89E9-348E6ED98DE7}" destId="{1951ADA0-BF6D-4CD6-966A-8EBD52B8756A}" srcOrd="0" destOrd="0" presId="urn:microsoft.com/office/officeart/2005/8/layout/lProcess2"/>
    <dgm:cxn modelId="{AB5572FA-E08A-4852-A79E-04321DA52B79}" type="presParOf" srcId="{A3D89858-FD64-4200-89E9-348E6ED98DE7}" destId="{D216F7F9-2067-4544-AD41-5FB0591B8EB9}" srcOrd="1" destOrd="0" presId="urn:microsoft.com/office/officeart/2005/8/layout/lProcess2"/>
    <dgm:cxn modelId="{A644381E-E352-4BA5-A47A-1EFE0C4AB727}" type="presParOf" srcId="{A3D89858-FD64-4200-89E9-348E6ED98DE7}" destId="{56F24D67-ED8C-4BDC-9F25-45867B87E6D4}" srcOrd="2" destOrd="0" presId="urn:microsoft.com/office/officeart/2005/8/layout/lProcess2"/>
    <dgm:cxn modelId="{B21D4C64-81D1-421E-ABE8-5FED4EB67D53}" type="presParOf" srcId="{56F24D67-ED8C-4BDC-9F25-45867B87E6D4}" destId="{75CC1D8A-284C-4A94-B25E-1F837AD7CF74}" srcOrd="0" destOrd="0" presId="urn:microsoft.com/office/officeart/2005/8/layout/lProcess2"/>
    <dgm:cxn modelId="{D822751A-631B-45D1-8AEA-573D0D7AD541}" type="presParOf" srcId="{75CC1D8A-284C-4A94-B25E-1F837AD7CF74}" destId="{F3A57C90-8201-4382-9A55-788804436EDF}" srcOrd="0" destOrd="0" presId="urn:microsoft.com/office/officeart/2005/8/layout/lProcess2"/>
    <dgm:cxn modelId="{71FDBCA8-5ED2-4AE1-887A-C18C69CC1AAD}" type="presParOf" srcId="{98C664F7-39AA-44DE-9013-B10B56FF6E07}" destId="{2C0CD477-D086-47AF-B3F5-FA100012BB22}" srcOrd="1" destOrd="0" presId="urn:microsoft.com/office/officeart/2005/8/layout/lProcess2"/>
    <dgm:cxn modelId="{66C53843-DE5D-46F4-999C-67DB46515E5A}" type="presParOf" srcId="{98C664F7-39AA-44DE-9013-B10B56FF6E07}" destId="{9BC8FAAD-4C55-4041-A302-504DA94190A0}" srcOrd="2" destOrd="0" presId="urn:microsoft.com/office/officeart/2005/8/layout/lProcess2"/>
    <dgm:cxn modelId="{1D943647-F77A-4D12-86C4-2ACEA1BB3B73}" type="presParOf" srcId="{9BC8FAAD-4C55-4041-A302-504DA94190A0}" destId="{F6CE6780-808D-4AB4-A35D-CB65920DA9BF}" srcOrd="0" destOrd="0" presId="urn:microsoft.com/office/officeart/2005/8/layout/lProcess2"/>
    <dgm:cxn modelId="{CBD665BC-42CB-48E3-B4EB-A1EEC3BCEE38}" type="presParOf" srcId="{9BC8FAAD-4C55-4041-A302-504DA94190A0}" destId="{6E12F8ED-92B4-4646-9973-F7D7BB1BE514}" srcOrd="1" destOrd="0" presId="urn:microsoft.com/office/officeart/2005/8/layout/lProcess2"/>
    <dgm:cxn modelId="{A05AA2FF-9EF2-479A-9BE5-28CC86F20BDE}" type="presParOf" srcId="{9BC8FAAD-4C55-4041-A302-504DA94190A0}" destId="{E321B059-E67B-441C-A417-2CCE99938E4E}" srcOrd="2" destOrd="0" presId="urn:microsoft.com/office/officeart/2005/8/layout/lProcess2"/>
    <dgm:cxn modelId="{7444F490-76AA-47FE-B589-6C97E930E1CB}" type="presParOf" srcId="{E321B059-E67B-441C-A417-2CCE99938E4E}" destId="{8D6AD7BE-4A7A-4689-8A5B-F899A94FEE91}" srcOrd="0" destOrd="0" presId="urn:microsoft.com/office/officeart/2005/8/layout/lProcess2"/>
    <dgm:cxn modelId="{F5123185-5898-4270-B9BD-17E0165B3835}" type="presParOf" srcId="{8D6AD7BE-4A7A-4689-8A5B-F899A94FEE91}" destId="{89AF4C66-8DB9-4053-B361-F1C809C200E0}" srcOrd="0" destOrd="0" presId="urn:microsoft.com/office/officeart/2005/8/layout/lProcess2"/>
    <dgm:cxn modelId="{8FC006BA-54AD-4F1F-AEF9-F3161C486F43}" type="presParOf" srcId="{98C664F7-39AA-44DE-9013-B10B56FF6E07}" destId="{94E30D20-1FDB-4D77-9AB8-5AE60AC2D7DF}" srcOrd="3" destOrd="0" presId="urn:microsoft.com/office/officeart/2005/8/layout/lProcess2"/>
    <dgm:cxn modelId="{7B6AA406-216C-4A22-9939-7CAA5D68F075}" type="presParOf" srcId="{98C664F7-39AA-44DE-9013-B10B56FF6E07}" destId="{C32C7E51-E0CF-4410-9ECE-1122F87E2FB8}" srcOrd="4" destOrd="0" presId="urn:microsoft.com/office/officeart/2005/8/layout/lProcess2"/>
    <dgm:cxn modelId="{7492231E-9436-4E34-A67B-EE35C1D7D53B}" type="presParOf" srcId="{C32C7E51-E0CF-4410-9ECE-1122F87E2FB8}" destId="{44DE3DC2-34F1-4BC2-B218-7FCEF4710804}" srcOrd="0" destOrd="0" presId="urn:microsoft.com/office/officeart/2005/8/layout/lProcess2"/>
    <dgm:cxn modelId="{9F4F6323-97D1-473E-A4F3-782327A35EE6}" type="presParOf" srcId="{C32C7E51-E0CF-4410-9ECE-1122F87E2FB8}" destId="{D654324B-12B5-419F-B86F-9234BBE5EBBF}" srcOrd="1" destOrd="0" presId="urn:microsoft.com/office/officeart/2005/8/layout/lProcess2"/>
    <dgm:cxn modelId="{12785FB1-AC26-47BF-98AD-82028644052D}" type="presParOf" srcId="{C32C7E51-E0CF-4410-9ECE-1122F87E2FB8}" destId="{42303D63-469F-4ABE-8C45-C5559A0A1306}" srcOrd="2" destOrd="0" presId="urn:microsoft.com/office/officeart/2005/8/layout/lProcess2"/>
    <dgm:cxn modelId="{61C09CA3-D482-43F9-9D7E-E354DA1F68E9}" type="presParOf" srcId="{42303D63-469F-4ABE-8C45-C5559A0A1306}" destId="{99B0D462-C9D1-49B5-B8E8-167D4B003103}" srcOrd="0" destOrd="0" presId="urn:microsoft.com/office/officeart/2005/8/layout/lProcess2"/>
    <dgm:cxn modelId="{404E6A18-8B58-47BC-9E79-EE63F120CB21}" type="presParOf" srcId="{99B0D462-C9D1-49B5-B8E8-167D4B003103}" destId="{B55B2722-E3F4-4335-996B-08230821B0AC}" srcOrd="0"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A58FF9AF-99FF-475A-BF90-43C3FC11FED9}" type="doc">
      <dgm:prSet loTypeId="urn:microsoft.com/office/officeart/2005/8/layout/chevron2" loCatId="list" qsTypeId="urn:microsoft.com/office/officeart/2005/8/quickstyle/simple1" qsCatId="simple" csTypeId="urn:microsoft.com/office/officeart/2005/8/colors/colorful4" csCatId="colorful" phldr="1"/>
      <dgm:spPr/>
      <dgm:t>
        <a:bodyPr/>
        <a:lstStyle/>
        <a:p>
          <a:endParaRPr lang="en-US"/>
        </a:p>
      </dgm:t>
    </dgm:pt>
    <dgm:pt modelId="{CDE058A1-5EC7-4E14-B2ED-5E2C2E463407}">
      <dgm:prSet phldrT="[نص]"/>
      <dgm:spPr/>
      <dgm:t>
        <a:bodyPr/>
        <a:lstStyle/>
        <a:p>
          <a:endParaRPr lang="en-US" dirty="0"/>
        </a:p>
      </dgm:t>
    </dgm:pt>
    <dgm:pt modelId="{0D01CCF7-7530-4B60-AFAF-D05FD91D9C4C}" type="parTrans" cxnId="{1C6AE8D4-FFE8-4A7F-BAF3-B8E044DD4921}">
      <dgm:prSet/>
      <dgm:spPr/>
      <dgm:t>
        <a:bodyPr/>
        <a:lstStyle/>
        <a:p>
          <a:endParaRPr lang="en-US"/>
        </a:p>
      </dgm:t>
    </dgm:pt>
    <dgm:pt modelId="{6F708D9A-ABCF-45B5-992C-55DB607AA61E}" type="sibTrans" cxnId="{1C6AE8D4-FFE8-4A7F-BAF3-B8E044DD4921}">
      <dgm:prSet/>
      <dgm:spPr/>
      <dgm:t>
        <a:bodyPr/>
        <a:lstStyle/>
        <a:p>
          <a:endParaRPr lang="en-US"/>
        </a:p>
      </dgm:t>
    </dgm:pt>
    <dgm:pt modelId="{1EE16C31-80BE-4DDF-9337-5526E5E6AA28}">
      <dgm:prSet phldrT="[نص]"/>
      <dgm:spPr/>
      <dgm:t>
        <a:bodyPr/>
        <a:lstStyle/>
        <a:p>
          <a:r>
            <a:rPr lang="ar-MA" dirty="0" smtClean="0"/>
            <a:t>إذا كان هناك خدمة معينة تقدم للطلاب جميعاً مقابل رسوم معينة وتم استثناء الطلاب المتفوقين من الرسوم</a:t>
          </a:r>
          <a:endParaRPr lang="en-US" dirty="0"/>
        </a:p>
      </dgm:t>
    </dgm:pt>
    <dgm:pt modelId="{5014BD8D-03A5-4219-959E-B8A454D2D595}" type="parTrans" cxnId="{FA860B7F-DD70-46AF-8FA9-FFC22A1FEB74}">
      <dgm:prSet/>
      <dgm:spPr/>
      <dgm:t>
        <a:bodyPr/>
        <a:lstStyle/>
        <a:p>
          <a:endParaRPr lang="en-US"/>
        </a:p>
      </dgm:t>
    </dgm:pt>
    <dgm:pt modelId="{AC42A237-C469-4C46-A37F-969886BC65ED}" type="sibTrans" cxnId="{FA860B7F-DD70-46AF-8FA9-FFC22A1FEB74}">
      <dgm:prSet/>
      <dgm:spPr/>
      <dgm:t>
        <a:bodyPr/>
        <a:lstStyle/>
        <a:p>
          <a:endParaRPr lang="en-US"/>
        </a:p>
      </dgm:t>
    </dgm:pt>
    <dgm:pt modelId="{AF66E5D0-1879-460F-B9F3-D2B8109AD771}">
      <dgm:prSet phldrT="[نص]"/>
      <dgm:spPr/>
      <dgm:t>
        <a:bodyPr/>
        <a:lstStyle/>
        <a:p>
          <a:endParaRPr lang="en-US" dirty="0"/>
        </a:p>
      </dgm:t>
    </dgm:pt>
    <dgm:pt modelId="{1C270131-6A2F-48F9-A16C-4A3FA3729345}" type="parTrans" cxnId="{6A19481F-8716-41C2-A7D3-24FE339E6EE7}">
      <dgm:prSet/>
      <dgm:spPr/>
      <dgm:t>
        <a:bodyPr/>
        <a:lstStyle/>
        <a:p>
          <a:endParaRPr lang="en-US"/>
        </a:p>
      </dgm:t>
    </dgm:pt>
    <dgm:pt modelId="{4FC730D3-17B7-4601-868D-0D73E2719F8F}" type="sibTrans" cxnId="{6A19481F-8716-41C2-A7D3-24FE339E6EE7}">
      <dgm:prSet/>
      <dgm:spPr/>
      <dgm:t>
        <a:bodyPr/>
        <a:lstStyle/>
        <a:p>
          <a:endParaRPr lang="en-US"/>
        </a:p>
      </dgm:t>
    </dgm:pt>
    <dgm:pt modelId="{D20A8CDC-D036-4613-A760-03B032E1D901}">
      <dgm:prSet phldrT="[نص]"/>
      <dgm:spPr/>
      <dgm:t>
        <a:bodyPr/>
        <a:lstStyle/>
        <a:p>
          <a:r>
            <a:rPr lang="ar-MA" dirty="0" smtClean="0"/>
            <a:t>حرمان المحكوم عليهم في جناية كالقتل مثلا او النصب او التزوير ... من حق التصويت في الانتخابات</a:t>
          </a:r>
          <a:endParaRPr lang="en-US" dirty="0"/>
        </a:p>
      </dgm:t>
    </dgm:pt>
    <dgm:pt modelId="{5F4B2CAA-FA8B-4F17-BA1E-4EA8558CC786}" type="parTrans" cxnId="{9D2B96C1-A655-490E-AA7B-E2FBAD552F0F}">
      <dgm:prSet/>
      <dgm:spPr/>
      <dgm:t>
        <a:bodyPr/>
        <a:lstStyle/>
        <a:p>
          <a:endParaRPr lang="en-US"/>
        </a:p>
      </dgm:t>
    </dgm:pt>
    <dgm:pt modelId="{3B4440B2-942C-4F1D-B9D5-87D1736F5193}" type="sibTrans" cxnId="{9D2B96C1-A655-490E-AA7B-E2FBAD552F0F}">
      <dgm:prSet/>
      <dgm:spPr/>
      <dgm:t>
        <a:bodyPr/>
        <a:lstStyle/>
        <a:p>
          <a:endParaRPr lang="en-US"/>
        </a:p>
      </dgm:t>
    </dgm:pt>
    <dgm:pt modelId="{118D6E81-13B0-49DF-9397-799FBD154842}">
      <dgm:prSet phldrT="[نص]"/>
      <dgm:spPr/>
      <dgm:t>
        <a:bodyPr/>
        <a:lstStyle/>
        <a:p>
          <a:endParaRPr lang="en-US" dirty="0"/>
        </a:p>
      </dgm:t>
    </dgm:pt>
    <dgm:pt modelId="{867FDCF9-538A-4A91-B497-23E470260992}" type="parTrans" cxnId="{0BB257D1-6138-4C15-9EC2-8FCE0D9C93E3}">
      <dgm:prSet/>
      <dgm:spPr/>
      <dgm:t>
        <a:bodyPr/>
        <a:lstStyle/>
        <a:p>
          <a:endParaRPr lang="en-US"/>
        </a:p>
      </dgm:t>
    </dgm:pt>
    <dgm:pt modelId="{2C9C352C-FB85-4425-A225-03FEAA77C79D}" type="sibTrans" cxnId="{0BB257D1-6138-4C15-9EC2-8FCE0D9C93E3}">
      <dgm:prSet/>
      <dgm:spPr/>
      <dgm:t>
        <a:bodyPr/>
        <a:lstStyle/>
        <a:p>
          <a:endParaRPr lang="en-US"/>
        </a:p>
      </dgm:t>
    </dgm:pt>
    <dgm:pt modelId="{8F0D4D75-16B4-4751-9D22-25EA3695EC76}">
      <dgm:prSet phldrT="[نص]"/>
      <dgm:spPr/>
      <dgm:t>
        <a:bodyPr/>
        <a:lstStyle/>
        <a:p>
          <a:r>
            <a:rPr lang="ar-MA" dirty="0" smtClean="0"/>
            <a:t>اعطاء فئة عرقية أقلية أو مضطهدة (مثل الهنود الحمر أو السود في امريكا) نسبة من المقاعد الدراسية في الجامعات تكون محجوزة لهم تشجيعا لهم على الدراسة</a:t>
          </a:r>
          <a:endParaRPr lang="en-US" dirty="0"/>
        </a:p>
      </dgm:t>
    </dgm:pt>
    <dgm:pt modelId="{5916CB98-9457-4F95-BADC-B0FF0BE4A45A}" type="parTrans" cxnId="{49A5D0CF-5700-4038-A782-2A6295B156CF}">
      <dgm:prSet/>
      <dgm:spPr/>
      <dgm:t>
        <a:bodyPr/>
        <a:lstStyle/>
        <a:p>
          <a:endParaRPr lang="en-US"/>
        </a:p>
      </dgm:t>
    </dgm:pt>
    <dgm:pt modelId="{C99AC19E-8A8A-4C2A-9B40-57E6C7780FC8}" type="sibTrans" cxnId="{49A5D0CF-5700-4038-A782-2A6295B156CF}">
      <dgm:prSet/>
      <dgm:spPr/>
      <dgm:t>
        <a:bodyPr/>
        <a:lstStyle/>
        <a:p>
          <a:endParaRPr lang="en-US"/>
        </a:p>
      </dgm:t>
    </dgm:pt>
    <dgm:pt modelId="{EFD37454-97CE-4519-B0B5-834FD29043BC}">
      <dgm:prSet phldrT="[نص]"/>
      <dgm:spPr/>
      <dgm:t>
        <a:bodyPr/>
        <a:lstStyle/>
        <a:p>
          <a:r>
            <a:rPr lang="ar-MA" dirty="0" smtClean="0"/>
            <a:t>تخصيص نسبة ثابتة من المقاعد للنساء في عضوية مجلس الشورى</a:t>
          </a:r>
          <a:endParaRPr lang="en-US" dirty="0"/>
        </a:p>
      </dgm:t>
    </dgm:pt>
    <dgm:pt modelId="{6CD57AEE-11F0-4E76-A183-518601559184}" type="parTrans" cxnId="{3BDE7CE6-95D0-434B-8605-5D08B16AB723}">
      <dgm:prSet/>
      <dgm:spPr/>
      <dgm:t>
        <a:bodyPr/>
        <a:lstStyle/>
        <a:p>
          <a:endParaRPr lang="en-US"/>
        </a:p>
      </dgm:t>
    </dgm:pt>
    <dgm:pt modelId="{E0F2B595-09F3-4843-A521-BA5205950A1A}" type="sibTrans" cxnId="{3BDE7CE6-95D0-434B-8605-5D08B16AB723}">
      <dgm:prSet/>
      <dgm:spPr/>
      <dgm:t>
        <a:bodyPr/>
        <a:lstStyle/>
        <a:p>
          <a:endParaRPr lang="en-US"/>
        </a:p>
      </dgm:t>
    </dgm:pt>
    <dgm:pt modelId="{8435EC6E-0D73-4DAE-AC96-542CD141AC56}">
      <dgm:prSet phldrT="[نص]"/>
      <dgm:spPr/>
      <dgm:t>
        <a:bodyPr/>
        <a:lstStyle/>
        <a:p>
          <a:endParaRPr lang="en-US" dirty="0"/>
        </a:p>
      </dgm:t>
    </dgm:pt>
    <dgm:pt modelId="{B45FCC9A-C928-47F0-8F77-2B3A5FD562C8}" type="parTrans" cxnId="{9742D9D7-CEEE-4CB8-8DDA-6E143B3AB25D}">
      <dgm:prSet/>
      <dgm:spPr/>
      <dgm:t>
        <a:bodyPr/>
        <a:lstStyle/>
        <a:p>
          <a:endParaRPr lang="en-US"/>
        </a:p>
      </dgm:t>
    </dgm:pt>
    <dgm:pt modelId="{52D95560-C606-4500-8FBB-D3DEC5FA89D1}" type="sibTrans" cxnId="{9742D9D7-CEEE-4CB8-8DDA-6E143B3AB25D}">
      <dgm:prSet/>
      <dgm:spPr/>
      <dgm:t>
        <a:bodyPr/>
        <a:lstStyle/>
        <a:p>
          <a:endParaRPr lang="en-US"/>
        </a:p>
      </dgm:t>
    </dgm:pt>
    <dgm:pt modelId="{15BB87D8-5A84-448E-AAC6-D70972790C1D}" type="pres">
      <dgm:prSet presAssocID="{A58FF9AF-99FF-475A-BF90-43C3FC11FED9}" presName="linearFlow" presStyleCnt="0">
        <dgm:presLayoutVars>
          <dgm:dir/>
          <dgm:animLvl val="lvl"/>
          <dgm:resizeHandles val="exact"/>
        </dgm:presLayoutVars>
      </dgm:prSet>
      <dgm:spPr/>
      <dgm:t>
        <a:bodyPr/>
        <a:lstStyle/>
        <a:p>
          <a:pPr rtl="1"/>
          <a:endParaRPr lang="ar-SA"/>
        </a:p>
      </dgm:t>
    </dgm:pt>
    <dgm:pt modelId="{C5759711-AC16-4BF5-99F8-E5E6A8174E33}" type="pres">
      <dgm:prSet presAssocID="{CDE058A1-5EC7-4E14-B2ED-5E2C2E463407}" presName="composite" presStyleCnt="0"/>
      <dgm:spPr/>
    </dgm:pt>
    <dgm:pt modelId="{E59E85D2-162E-4EB8-AD83-437ECACE86B4}" type="pres">
      <dgm:prSet presAssocID="{CDE058A1-5EC7-4E14-B2ED-5E2C2E463407}" presName="parentText" presStyleLbl="alignNode1" presStyleIdx="0" presStyleCnt="4">
        <dgm:presLayoutVars>
          <dgm:chMax val="1"/>
          <dgm:bulletEnabled val="1"/>
        </dgm:presLayoutVars>
      </dgm:prSet>
      <dgm:spPr/>
      <dgm:t>
        <a:bodyPr/>
        <a:lstStyle/>
        <a:p>
          <a:endParaRPr lang="en-US"/>
        </a:p>
      </dgm:t>
    </dgm:pt>
    <dgm:pt modelId="{97BFF7DF-97E0-477F-9B93-F4AFB9A08DD1}" type="pres">
      <dgm:prSet presAssocID="{CDE058A1-5EC7-4E14-B2ED-5E2C2E463407}" presName="descendantText" presStyleLbl="alignAcc1" presStyleIdx="0" presStyleCnt="4">
        <dgm:presLayoutVars>
          <dgm:bulletEnabled val="1"/>
        </dgm:presLayoutVars>
      </dgm:prSet>
      <dgm:spPr/>
      <dgm:t>
        <a:bodyPr/>
        <a:lstStyle/>
        <a:p>
          <a:endParaRPr lang="en-US"/>
        </a:p>
      </dgm:t>
    </dgm:pt>
    <dgm:pt modelId="{3D929643-C4EB-4468-B882-901C41E39327}" type="pres">
      <dgm:prSet presAssocID="{6F708D9A-ABCF-45B5-992C-55DB607AA61E}" presName="sp" presStyleCnt="0"/>
      <dgm:spPr/>
    </dgm:pt>
    <dgm:pt modelId="{F7383375-6260-477E-AABD-F0EB63612FC8}" type="pres">
      <dgm:prSet presAssocID="{AF66E5D0-1879-460F-B9F3-D2B8109AD771}" presName="composite" presStyleCnt="0"/>
      <dgm:spPr/>
    </dgm:pt>
    <dgm:pt modelId="{AE2F38DF-6A18-4666-A019-935FB633456D}" type="pres">
      <dgm:prSet presAssocID="{AF66E5D0-1879-460F-B9F3-D2B8109AD771}" presName="parentText" presStyleLbl="alignNode1" presStyleIdx="1" presStyleCnt="4">
        <dgm:presLayoutVars>
          <dgm:chMax val="1"/>
          <dgm:bulletEnabled val="1"/>
        </dgm:presLayoutVars>
      </dgm:prSet>
      <dgm:spPr/>
      <dgm:t>
        <a:bodyPr/>
        <a:lstStyle/>
        <a:p>
          <a:endParaRPr lang="en-US"/>
        </a:p>
      </dgm:t>
    </dgm:pt>
    <dgm:pt modelId="{E4D5DFD7-6AE5-40BD-8AA6-52A60579B2C6}" type="pres">
      <dgm:prSet presAssocID="{AF66E5D0-1879-460F-B9F3-D2B8109AD771}" presName="descendantText" presStyleLbl="alignAcc1" presStyleIdx="1" presStyleCnt="4">
        <dgm:presLayoutVars>
          <dgm:bulletEnabled val="1"/>
        </dgm:presLayoutVars>
      </dgm:prSet>
      <dgm:spPr/>
      <dgm:t>
        <a:bodyPr/>
        <a:lstStyle/>
        <a:p>
          <a:endParaRPr lang="en-US"/>
        </a:p>
      </dgm:t>
    </dgm:pt>
    <dgm:pt modelId="{A7FBB1F0-DEFA-4EBE-BCE2-FE858D632DAB}" type="pres">
      <dgm:prSet presAssocID="{4FC730D3-17B7-4601-868D-0D73E2719F8F}" presName="sp" presStyleCnt="0"/>
      <dgm:spPr/>
    </dgm:pt>
    <dgm:pt modelId="{EE3FCD5F-A835-438A-A73B-80AC6A3CC14A}" type="pres">
      <dgm:prSet presAssocID="{118D6E81-13B0-49DF-9397-799FBD154842}" presName="composite" presStyleCnt="0"/>
      <dgm:spPr/>
    </dgm:pt>
    <dgm:pt modelId="{C252A06C-3356-4C67-A0BC-DA28B15C5919}" type="pres">
      <dgm:prSet presAssocID="{118D6E81-13B0-49DF-9397-799FBD154842}" presName="parentText" presStyleLbl="alignNode1" presStyleIdx="2" presStyleCnt="4">
        <dgm:presLayoutVars>
          <dgm:chMax val="1"/>
          <dgm:bulletEnabled val="1"/>
        </dgm:presLayoutVars>
      </dgm:prSet>
      <dgm:spPr/>
      <dgm:t>
        <a:bodyPr/>
        <a:lstStyle/>
        <a:p>
          <a:endParaRPr lang="en-US"/>
        </a:p>
      </dgm:t>
    </dgm:pt>
    <dgm:pt modelId="{1E30371F-E945-41A9-A5D2-71ECF3ABBC5C}" type="pres">
      <dgm:prSet presAssocID="{118D6E81-13B0-49DF-9397-799FBD154842}" presName="descendantText" presStyleLbl="alignAcc1" presStyleIdx="2" presStyleCnt="4">
        <dgm:presLayoutVars>
          <dgm:bulletEnabled val="1"/>
        </dgm:presLayoutVars>
      </dgm:prSet>
      <dgm:spPr/>
      <dgm:t>
        <a:bodyPr/>
        <a:lstStyle/>
        <a:p>
          <a:endParaRPr lang="en-US"/>
        </a:p>
      </dgm:t>
    </dgm:pt>
    <dgm:pt modelId="{8EE30172-CBB5-4DF2-9891-785861325308}" type="pres">
      <dgm:prSet presAssocID="{2C9C352C-FB85-4425-A225-03FEAA77C79D}" presName="sp" presStyleCnt="0"/>
      <dgm:spPr/>
    </dgm:pt>
    <dgm:pt modelId="{DF716C6C-9053-4F1E-9AD1-D1D9C777E364}" type="pres">
      <dgm:prSet presAssocID="{8435EC6E-0D73-4DAE-AC96-542CD141AC56}" presName="composite" presStyleCnt="0"/>
      <dgm:spPr/>
    </dgm:pt>
    <dgm:pt modelId="{7AFF38EF-90A4-4F29-AE7C-9028BE7938B9}" type="pres">
      <dgm:prSet presAssocID="{8435EC6E-0D73-4DAE-AC96-542CD141AC56}" presName="parentText" presStyleLbl="alignNode1" presStyleIdx="3" presStyleCnt="4">
        <dgm:presLayoutVars>
          <dgm:chMax val="1"/>
          <dgm:bulletEnabled val="1"/>
        </dgm:presLayoutVars>
      </dgm:prSet>
      <dgm:spPr/>
      <dgm:t>
        <a:bodyPr/>
        <a:lstStyle/>
        <a:p>
          <a:endParaRPr lang="en-US"/>
        </a:p>
      </dgm:t>
    </dgm:pt>
    <dgm:pt modelId="{5A894357-93A3-4BD9-B992-D7EB60D88BC9}" type="pres">
      <dgm:prSet presAssocID="{8435EC6E-0D73-4DAE-AC96-542CD141AC56}" presName="descendantText" presStyleLbl="alignAcc1" presStyleIdx="3" presStyleCnt="4">
        <dgm:presLayoutVars>
          <dgm:bulletEnabled val="1"/>
        </dgm:presLayoutVars>
      </dgm:prSet>
      <dgm:spPr/>
      <dgm:t>
        <a:bodyPr/>
        <a:lstStyle/>
        <a:p>
          <a:pPr rtl="1"/>
          <a:endParaRPr lang="ar-SA"/>
        </a:p>
      </dgm:t>
    </dgm:pt>
  </dgm:ptLst>
  <dgm:cxnLst>
    <dgm:cxn modelId="{BC2EA43C-C6A3-453F-86DD-D7AF26281B76}" type="presOf" srcId="{A58FF9AF-99FF-475A-BF90-43C3FC11FED9}" destId="{15BB87D8-5A84-448E-AAC6-D70972790C1D}" srcOrd="0" destOrd="0" presId="urn:microsoft.com/office/officeart/2005/8/layout/chevron2"/>
    <dgm:cxn modelId="{CF55BC96-73BA-4589-A28E-F8FD6FD14E6D}" type="presOf" srcId="{CDE058A1-5EC7-4E14-B2ED-5E2C2E463407}" destId="{E59E85D2-162E-4EB8-AD83-437ECACE86B4}" srcOrd="0" destOrd="0" presId="urn:microsoft.com/office/officeart/2005/8/layout/chevron2"/>
    <dgm:cxn modelId="{3BDE7CE6-95D0-434B-8605-5D08B16AB723}" srcId="{8435EC6E-0D73-4DAE-AC96-542CD141AC56}" destId="{EFD37454-97CE-4519-B0B5-834FD29043BC}" srcOrd="0" destOrd="0" parTransId="{6CD57AEE-11F0-4E76-A183-518601559184}" sibTransId="{E0F2B595-09F3-4843-A521-BA5205950A1A}"/>
    <dgm:cxn modelId="{9D2B96C1-A655-490E-AA7B-E2FBAD552F0F}" srcId="{AF66E5D0-1879-460F-B9F3-D2B8109AD771}" destId="{D20A8CDC-D036-4613-A760-03B032E1D901}" srcOrd="0" destOrd="0" parTransId="{5F4B2CAA-FA8B-4F17-BA1E-4EA8558CC786}" sibTransId="{3B4440B2-942C-4F1D-B9D5-87D1736F5193}"/>
    <dgm:cxn modelId="{0BB257D1-6138-4C15-9EC2-8FCE0D9C93E3}" srcId="{A58FF9AF-99FF-475A-BF90-43C3FC11FED9}" destId="{118D6E81-13B0-49DF-9397-799FBD154842}" srcOrd="2" destOrd="0" parTransId="{867FDCF9-538A-4A91-B497-23E470260992}" sibTransId="{2C9C352C-FB85-4425-A225-03FEAA77C79D}"/>
    <dgm:cxn modelId="{FA860B7F-DD70-46AF-8FA9-FFC22A1FEB74}" srcId="{CDE058A1-5EC7-4E14-B2ED-5E2C2E463407}" destId="{1EE16C31-80BE-4DDF-9337-5526E5E6AA28}" srcOrd="0" destOrd="0" parTransId="{5014BD8D-03A5-4219-959E-B8A454D2D595}" sibTransId="{AC42A237-C469-4C46-A37F-969886BC65ED}"/>
    <dgm:cxn modelId="{BBE9B3A8-02C8-42AF-89DE-6C8F2C070F01}" type="presOf" srcId="{D20A8CDC-D036-4613-A760-03B032E1D901}" destId="{E4D5DFD7-6AE5-40BD-8AA6-52A60579B2C6}" srcOrd="0" destOrd="0" presId="urn:microsoft.com/office/officeart/2005/8/layout/chevron2"/>
    <dgm:cxn modelId="{8CF31DBA-33ED-4439-9E33-B17E6D8E68AA}" type="presOf" srcId="{1EE16C31-80BE-4DDF-9337-5526E5E6AA28}" destId="{97BFF7DF-97E0-477F-9B93-F4AFB9A08DD1}" srcOrd="0" destOrd="0" presId="urn:microsoft.com/office/officeart/2005/8/layout/chevron2"/>
    <dgm:cxn modelId="{4B4D42BE-B257-4615-BA13-BF86C6B98131}" type="presOf" srcId="{8F0D4D75-16B4-4751-9D22-25EA3695EC76}" destId="{1E30371F-E945-41A9-A5D2-71ECF3ABBC5C}" srcOrd="0" destOrd="0" presId="urn:microsoft.com/office/officeart/2005/8/layout/chevron2"/>
    <dgm:cxn modelId="{C2CB7EF4-D9CE-486C-8822-1B849E0975CA}" type="presOf" srcId="{EFD37454-97CE-4519-B0B5-834FD29043BC}" destId="{5A894357-93A3-4BD9-B992-D7EB60D88BC9}" srcOrd="0" destOrd="0" presId="urn:microsoft.com/office/officeart/2005/8/layout/chevron2"/>
    <dgm:cxn modelId="{505CA923-E58F-4FA6-8BBF-69B1E9F2A2A8}" type="presOf" srcId="{8435EC6E-0D73-4DAE-AC96-542CD141AC56}" destId="{7AFF38EF-90A4-4F29-AE7C-9028BE7938B9}" srcOrd="0" destOrd="0" presId="urn:microsoft.com/office/officeart/2005/8/layout/chevron2"/>
    <dgm:cxn modelId="{4AD47D6C-9BC8-4FA9-BE52-9D9B2A4196EA}" type="presOf" srcId="{118D6E81-13B0-49DF-9397-799FBD154842}" destId="{C252A06C-3356-4C67-A0BC-DA28B15C5919}" srcOrd="0" destOrd="0" presId="urn:microsoft.com/office/officeart/2005/8/layout/chevron2"/>
    <dgm:cxn modelId="{1C6AE8D4-FFE8-4A7F-BAF3-B8E044DD4921}" srcId="{A58FF9AF-99FF-475A-BF90-43C3FC11FED9}" destId="{CDE058A1-5EC7-4E14-B2ED-5E2C2E463407}" srcOrd="0" destOrd="0" parTransId="{0D01CCF7-7530-4B60-AFAF-D05FD91D9C4C}" sibTransId="{6F708D9A-ABCF-45B5-992C-55DB607AA61E}"/>
    <dgm:cxn modelId="{7A5E66EE-5A46-41EB-A0BD-80A223202D4D}" type="presOf" srcId="{AF66E5D0-1879-460F-B9F3-D2B8109AD771}" destId="{AE2F38DF-6A18-4666-A019-935FB633456D}" srcOrd="0" destOrd="0" presId="urn:microsoft.com/office/officeart/2005/8/layout/chevron2"/>
    <dgm:cxn modelId="{49A5D0CF-5700-4038-A782-2A6295B156CF}" srcId="{118D6E81-13B0-49DF-9397-799FBD154842}" destId="{8F0D4D75-16B4-4751-9D22-25EA3695EC76}" srcOrd="0" destOrd="0" parTransId="{5916CB98-9457-4F95-BADC-B0FF0BE4A45A}" sibTransId="{C99AC19E-8A8A-4C2A-9B40-57E6C7780FC8}"/>
    <dgm:cxn modelId="{9742D9D7-CEEE-4CB8-8DDA-6E143B3AB25D}" srcId="{A58FF9AF-99FF-475A-BF90-43C3FC11FED9}" destId="{8435EC6E-0D73-4DAE-AC96-542CD141AC56}" srcOrd="3" destOrd="0" parTransId="{B45FCC9A-C928-47F0-8F77-2B3A5FD562C8}" sibTransId="{52D95560-C606-4500-8FBB-D3DEC5FA89D1}"/>
    <dgm:cxn modelId="{6A19481F-8716-41C2-A7D3-24FE339E6EE7}" srcId="{A58FF9AF-99FF-475A-BF90-43C3FC11FED9}" destId="{AF66E5D0-1879-460F-B9F3-D2B8109AD771}" srcOrd="1" destOrd="0" parTransId="{1C270131-6A2F-48F9-A16C-4A3FA3729345}" sibTransId="{4FC730D3-17B7-4601-868D-0D73E2719F8F}"/>
    <dgm:cxn modelId="{A14242EE-19D3-4901-AAC4-940F765B9B5E}" type="presParOf" srcId="{15BB87D8-5A84-448E-AAC6-D70972790C1D}" destId="{C5759711-AC16-4BF5-99F8-E5E6A8174E33}" srcOrd="0" destOrd="0" presId="urn:microsoft.com/office/officeart/2005/8/layout/chevron2"/>
    <dgm:cxn modelId="{8B4A5AE0-CC05-4D94-998F-CDBA27B911FD}" type="presParOf" srcId="{C5759711-AC16-4BF5-99F8-E5E6A8174E33}" destId="{E59E85D2-162E-4EB8-AD83-437ECACE86B4}" srcOrd="0" destOrd="0" presId="urn:microsoft.com/office/officeart/2005/8/layout/chevron2"/>
    <dgm:cxn modelId="{9408ED10-73D6-4447-8C67-793332A74724}" type="presParOf" srcId="{C5759711-AC16-4BF5-99F8-E5E6A8174E33}" destId="{97BFF7DF-97E0-477F-9B93-F4AFB9A08DD1}" srcOrd="1" destOrd="0" presId="urn:microsoft.com/office/officeart/2005/8/layout/chevron2"/>
    <dgm:cxn modelId="{AD99AFD5-C44C-4F18-885D-2080997CB381}" type="presParOf" srcId="{15BB87D8-5A84-448E-AAC6-D70972790C1D}" destId="{3D929643-C4EB-4468-B882-901C41E39327}" srcOrd="1" destOrd="0" presId="urn:microsoft.com/office/officeart/2005/8/layout/chevron2"/>
    <dgm:cxn modelId="{321936AE-671E-4795-8A6C-7416F2DC5730}" type="presParOf" srcId="{15BB87D8-5A84-448E-AAC6-D70972790C1D}" destId="{F7383375-6260-477E-AABD-F0EB63612FC8}" srcOrd="2" destOrd="0" presId="urn:microsoft.com/office/officeart/2005/8/layout/chevron2"/>
    <dgm:cxn modelId="{401F3A06-31A9-4C69-9331-49E96BAF47C2}" type="presParOf" srcId="{F7383375-6260-477E-AABD-F0EB63612FC8}" destId="{AE2F38DF-6A18-4666-A019-935FB633456D}" srcOrd="0" destOrd="0" presId="urn:microsoft.com/office/officeart/2005/8/layout/chevron2"/>
    <dgm:cxn modelId="{4A15AEC6-B264-4F81-9322-A93512E99118}" type="presParOf" srcId="{F7383375-6260-477E-AABD-F0EB63612FC8}" destId="{E4D5DFD7-6AE5-40BD-8AA6-52A60579B2C6}" srcOrd="1" destOrd="0" presId="urn:microsoft.com/office/officeart/2005/8/layout/chevron2"/>
    <dgm:cxn modelId="{B51DCC9C-E53D-42D0-8411-6462E5E6F379}" type="presParOf" srcId="{15BB87D8-5A84-448E-AAC6-D70972790C1D}" destId="{A7FBB1F0-DEFA-4EBE-BCE2-FE858D632DAB}" srcOrd="3" destOrd="0" presId="urn:microsoft.com/office/officeart/2005/8/layout/chevron2"/>
    <dgm:cxn modelId="{D8CA3011-1753-4F28-A233-C9FBFF2CC4AC}" type="presParOf" srcId="{15BB87D8-5A84-448E-AAC6-D70972790C1D}" destId="{EE3FCD5F-A835-438A-A73B-80AC6A3CC14A}" srcOrd="4" destOrd="0" presId="urn:microsoft.com/office/officeart/2005/8/layout/chevron2"/>
    <dgm:cxn modelId="{56EB3D11-5A33-4899-B4D7-EC9F83769C4D}" type="presParOf" srcId="{EE3FCD5F-A835-438A-A73B-80AC6A3CC14A}" destId="{C252A06C-3356-4C67-A0BC-DA28B15C5919}" srcOrd="0" destOrd="0" presId="urn:microsoft.com/office/officeart/2005/8/layout/chevron2"/>
    <dgm:cxn modelId="{BE260990-636D-4F7D-A910-5FAE57A0A890}" type="presParOf" srcId="{EE3FCD5F-A835-438A-A73B-80AC6A3CC14A}" destId="{1E30371F-E945-41A9-A5D2-71ECF3ABBC5C}" srcOrd="1" destOrd="0" presId="urn:microsoft.com/office/officeart/2005/8/layout/chevron2"/>
    <dgm:cxn modelId="{86762837-04F3-4BB7-AD39-0B56EC471B20}" type="presParOf" srcId="{15BB87D8-5A84-448E-AAC6-D70972790C1D}" destId="{8EE30172-CBB5-4DF2-9891-785861325308}" srcOrd="5" destOrd="0" presId="urn:microsoft.com/office/officeart/2005/8/layout/chevron2"/>
    <dgm:cxn modelId="{15745813-0F41-4E8D-B04C-E9A474679CB0}" type="presParOf" srcId="{15BB87D8-5A84-448E-AAC6-D70972790C1D}" destId="{DF716C6C-9053-4F1E-9AD1-D1D9C777E364}" srcOrd="6" destOrd="0" presId="urn:microsoft.com/office/officeart/2005/8/layout/chevron2"/>
    <dgm:cxn modelId="{6D20BA33-27CD-438D-AF26-C1C6F0E05CB5}" type="presParOf" srcId="{DF716C6C-9053-4F1E-9AD1-D1D9C777E364}" destId="{7AFF38EF-90A4-4F29-AE7C-9028BE7938B9}" srcOrd="0" destOrd="0" presId="urn:microsoft.com/office/officeart/2005/8/layout/chevron2"/>
    <dgm:cxn modelId="{79944C8B-52BE-49F3-849C-5009C20B76CC}" type="presParOf" srcId="{DF716C6C-9053-4F1E-9AD1-D1D9C777E364}" destId="{5A894357-93A3-4BD9-B992-D7EB60D88BC9}"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47D5186F-C663-4610-8153-0BC03A820C91}" type="doc">
      <dgm:prSet loTypeId="urn:microsoft.com/office/officeart/2005/8/layout/lProcess2" loCatId="list" qsTypeId="urn:microsoft.com/office/officeart/2005/8/quickstyle/simple1" qsCatId="simple" csTypeId="urn:microsoft.com/office/officeart/2005/8/colors/colorful1" csCatId="colorful" phldr="1"/>
      <dgm:spPr/>
      <dgm:t>
        <a:bodyPr/>
        <a:lstStyle/>
        <a:p>
          <a:endParaRPr lang="en-US"/>
        </a:p>
      </dgm:t>
    </dgm:pt>
    <dgm:pt modelId="{1D0BA701-5BC1-45FE-ADC2-7CEC6A139F57}">
      <dgm:prSet phldrT="[نص]"/>
      <dgm:spPr/>
      <dgm:t>
        <a:bodyPr/>
        <a:lstStyle/>
        <a:p>
          <a:r>
            <a:rPr lang="ar-MA" dirty="0" smtClean="0"/>
            <a:t>ماذا يعني؟</a:t>
          </a:r>
          <a:endParaRPr lang="en-US" dirty="0"/>
        </a:p>
      </dgm:t>
    </dgm:pt>
    <dgm:pt modelId="{CE8F0E30-8C35-4603-B069-72DE65179CAE}" type="parTrans" cxnId="{7FBECDCF-FED5-4003-A899-42C11885BA6A}">
      <dgm:prSet/>
      <dgm:spPr/>
      <dgm:t>
        <a:bodyPr/>
        <a:lstStyle/>
        <a:p>
          <a:endParaRPr lang="en-US"/>
        </a:p>
      </dgm:t>
    </dgm:pt>
    <dgm:pt modelId="{78BDF3F8-FA83-43C8-845D-D6C9CD13192D}" type="sibTrans" cxnId="{7FBECDCF-FED5-4003-A899-42C11885BA6A}">
      <dgm:prSet/>
      <dgm:spPr/>
      <dgm:t>
        <a:bodyPr/>
        <a:lstStyle/>
        <a:p>
          <a:endParaRPr lang="en-US"/>
        </a:p>
      </dgm:t>
    </dgm:pt>
    <dgm:pt modelId="{C4263FC6-7351-43E2-A7E1-BC430F6F98B2}">
      <dgm:prSet phldrT="[نص]"/>
      <dgm:spPr/>
      <dgm:t>
        <a:bodyPr/>
        <a:lstStyle/>
        <a:p>
          <a:r>
            <a:rPr lang="ar-MA" dirty="0" smtClean="0">
              <a:solidFill>
                <a:schemeClr val="tx1"/>
              </a:solidFill>
            </a:rPr>
            <a:t>أن القانون واحد بالنسبة للجميع ولا تمييز بين الأفراد</a:t>
          </a:r>
          <a:endParaRPr lang="en-US" b="1" dirty="0">
            <a:solidFill>
              <a:schemeClr val="tx1"/>
            </a:solidFill>
          </a:endParaRPr>
        </a:p>
      </dgm:t>
    </dgm:pt>
    <dgm:pt modelId="{3745817C-C88E-4B1E-955B-B5F9A2F31DCC}" type="parTrans" cxnId="{FEB22CA9-C3A4-4AD3-A2F0-8C5E3DB3D676}">
      <dgm:prSet/>
      <dgm:spPr/>
      <dgm:t>
        <a:bodyPr/>
        <a:lstStyle/>
        <a:p>
          <a:endParaRPr lang="en-US"/>
        </a:p>
      </dgm:t>
    </dgm:pt>
    <dgm:pt modelId="{31C6F3A7-67B2-4420-9B71-0342080771ED}" type="sibTrans" cxnId="{FEB22CA9-C3A4-4AD3-A2F0-8C5E3DB3D676}">
      <dgm:prSet/>
      <dgm:spPr/>
      <dgm:t>
        <a:bodyPr/>
        <a:lstStyle/>
        <a:p>
          <a:endParaRPr lang="en-US"/>
        </a:p>
      </dgm:t>
    </dgm:pt>
    <dgm:pt modelId="{80920757-72DB-42FB-992F-3ACC8089AA0D}">
      <dgm:prSet phldrT="[نص]"/>
      <dgm:spPr/>
      <dgm:t>
        <a:bodyPr/>
        <a:lstStyle/>
        <a:p>
          <a:r>
            <a:rPr lang="ar-MA" dirty="0" smtClean="0"/>
            <a:t>هل هو مطلق؟</a:t>
          </a:r>
          <a:endParaRPr lang="en-US" dirty="0"/>
        </a:p>
      </dgm:t>
    </dgm:pt>
    <dgm:pt modelId="{79E6F679-C138-457B-BD3A-107827704B5E}" type="parTrans" cxnId="{29C026DF-BC3B-4F6E-9428-38A974781D90}">
      <dgm:prSet/>
      <dgm:spPr/>
      <dgm:t>
        <a:bodyPr/>
        <a:lstStyle/>
        <a:p>
          <a:endParaRPr lang="en-US"/>
        </a:p>
      </dgm:t>
    </dgm:pt>
    <dgm:pt modelId="{192EF9F6-B740-4C14-A073-598660E34478}" type="sibTrans" cxnId="{29C026DF-BC3B-4F6E-9428-38A974781D90}">
      <dgm:prSet/>
      <dgm:spPr/>
      <dgm:t>
        <a:bodyPr/>
        <a:lstStyle/>
        <a:p>
          <a:endParaRPr lang="en-US"/>
        </a:p>
      </dgm:t>
    </dgm:pt>
    <dgm:pt modelId="{4749F9D8-57A0-4410-88A7-9E8F9860FD1F}">
      <dgm:prSet phldrT="[نص]"/>
      <dgm:spPr/>
      <dgm:t>
        <a:bodyPr/>
        <a:lstStyle/>
        <a:p>
          <a:r>
            <a:rPr lang="ar-MA" dirty="0" smtClean="0">
              <a:solidFill>
                <a:schemeClr val="tx1"/>
              </a:solidFill>
            </a:rPr>
            <a:t> أن القانون واحد بالنسبة للجميع ولا تمييز بين الأفراد </a:t>
          </a:r>
          <a:r>
            <a:rPr lang="ar-MA" b="1" dirty="0" smtClean="0">
              <a:solidFill>
                <a:schemeClr val="tx1"/>
              </a:solidFill>
            </a:rPr>
            <a:t>المتساوين في المراكز القانونية</a:t>
          </a:r>
          <a:endParaRPr lang="en-US" dirty="0">
            <a:solidFill>
              <a:schemeClr val="tx1"/>
            </a:solidFill>
          </a:endParaRPr>
        </a:p>
      </dgm:t>
    </dgm:pt>
    <dgm:pt modelId="{571501FD-2B76-4435-8FDB-707962BD1C86}" type="parTrans" cxnId="{76665DE0-667C-4B23-9A35-3ADA6B295C27}">
      <dgm:prSet/>
      <dgm:spPr/>
      <dgm:t>
        <a:bodyPr/>
        <a:lstStyle/>
        <a:p>
          <a:endParaRPr lang="en-US"/>
        </a:p>
      </dgm:t>
    </dgm:pt>
    <dgm:pt modelId="{AD8C8F73-1751-47CC-8196-98D425EA29CC}" type="sibTrans" cxnId="{76665DE0-667C-4B23-9A35-3ADA6B295C27}">
      <dgm:prSet/>
      <dgm:spPr/>
      <dgm:t>
        <a:bodyPr/>
        <a:lstStyle/>
        <a:p>
          <a:endParaRPr lang="en-US"/>
        </a:p>
      </dgm:t>
    </dgm:pt>
    <dgm:pt modelId="{7D0391C5-C697-47D6-B865-32D4F1EBC689}">
      <dgm:prSet phldrT="[نص]"/>
      <dgm:spPr/>
      <dgm:t>
        <a:bodyPr/>
        <a:lstStyle/>
        <a:p>
          <a:r>
            <a:rPr lang="ar-MA" dirty="0" smtClean="0"/>
            <a:t>هل يوجد استثناء؟</a:t>
          </a:r>
          <a:endParaRPr lang="en-US" dirty="0"/>
        </a:p>
      </dgm:t>
    </dgm:pt>
    <dgm:pt modelId="{DD284EA9-4E55-44D0-B74A-003EB314158F}" type="parTrans" cxnId="{9455DD05-2736-4A2A-906C-B48285D67DC3}">
      <dgm:prSet/>
      <dgm:spPr/>
      <dgm:t>
        <a:bodyPr/>
        <a:lstStyle/>
        <a:p>
          <a:endParaRPr lang="en-US"/>
        </a:p>
      </dgm:t>
    </dgm:pt>
    <dgm:pt modelId="{47287E43-BD3C-4CA9-AD2A-496CE31ECEF3}" type="sibTrans" cxnId="{9455DD05-2736-4A2A-906C-B48285D67DC3}">
      <dgm:prSet/>
      <dgm:spPr/>
      <dgm:t>
        <a:bodyPr/>
        <a:lstStyle/>
        <a:p>
          <a:endParaRPr lang="en-US"/>
        </a:p>
      </dgm:t>
    </dgm:pt>
    <dgm:pt modelId="{1CF80CA9-BB28-42E3-A325-20574363218F}">
      <dgm:prSet phldrT="[نص]"/>
      <dgm:spPr/>
      <dgm:t>
        <a:bodyPr/>
        <a:lstStyle/>
        <a:p>
          <a:r>
            <a:rPr lang="ar-MA" dirty="0" smtClean="0">
              <a:solidFill>
                <a:schemeClr val="tx1"/>
              </a:solidFill>
            </a:rPr>
            <a:t>نعم للمصلحة العامة ، ولكن المعيار صعب التحديد ينبغي الحذر في تحديده</a:t>
          </a:r>
          <a:r>
            <a:rPr lang="ar-SA" dirty="0" smtClean="0">
              <a:solidFill>
                <a:schemeClr val="tx1"/>
              </a:solidFill>
            </a:rPr>
            <a:t> (من أمثلته: الحالة رقم 1 و 2 من الشريحة السابقة)</a:t>
          </a:r>
          <a:endParaRPr lang="en-US" dirty="0">
            <a:solidFill>
              <a:schemeClr val="tx1"/>
            </a:solidFill>
          </a:endParaRPr>
        </a:p>
      </dgm:t>
    </dgm:pt>
    <dgm:pt modelId="{71F576F6-7358-46EA-A2AA-C754F394E52F}" type="parTrans" cxnId="{CFEED42A-DC18-4F54-83A4-E1F535FF143C}">
      <dgm:prSet/>
      <dgm:spPr/>
      <dgm:t>
        <a:bodyPr/>
        <a:lstStyle/>
        <a:p>
          <a:endParaRPr lang="en-US"/>
        </a:p>
      </dgm:t>
    </dgm:pt>
    <dgm:pt modelId="{14E9DDB8-1C94-4983-92A6-CD6D19CB315C}" type="sibTrans" cxnId="{CFEED42A-DC18-4F54-83A4-E1F535FF143C}">
      <dgm:prSet/>
      <dgm:spPr/>
      <dgm:t>
        <a:bodyPr/>
        <a:lstStyle/>
        <a:p>
          <a:endParaRPr lang="en-US"/>
        </a:p>
      </dgm:t>
    </dgm:pt>
    <dgm:pt modelId="{18C3CE2A-A949-4F97-9E6C-B0F881E88FD9}">
      <dgm:prSet phldrT="[نص]"/>
      <dgm:spPr/>
      <dgm:t>
        <a:bodyPr/>
        <a:lstStyle/>
        <a:p>
          <a:r>
            <a:rPr lang="ar-MA" dirty="0" smtClean="0"/>
            <a:t>التمييز الايجابي</a:t>
          </a:r>
          <a:endParaRPr lang="en-US" dirty="0"/>
        </a:p>
      </dgm:t>
    </dgm:pt>
    <dgm:pt modelId="{14559968-10C9-4ED5-9AC8-D5E075E2948A}" type="parTrans" cxnId="{AA5A5D36-3B79-4D6A-8A13-93D3B152514A}">
      <dgm:prSet/>
      <dgm:spPr/>
    </dgm:pt>
    <dgm:pt modelId="{EB438B0D-8C11-4CF9-A153-450E88C84E07}" type="sibTrans" cxnId="{AA5A5D36-3B79-4D6A-8A13-93D3B152514A}">
      <dgm:prSet/>
      <dgm:spPr/>
    </dgm:pt>
    <dgm:pt modelId="{24BBE444-6AF4-4D82-AF8D-CAD1FDC5EC94}">
      <dgm:prSet phldrT="[نص]"/>
      <dgm:spPr/>
      <dgm:t>
        <a:bodyPr/>
        <a:lstStyle/>
        <a:p>
          <a:r>
            <a:rPr lang="ar-MA" dirty="0" smtClean="0">
              <a:solidFill>
                <a:schemeClr val="tx1"/>
              </a:solidFill>
            </a:rPr>
            <a:t>تمييز فئة (مضطهدة أو أقلية) عن غيرهم تمييزاً ايجابياً لتعويضهم</a:t>
          </a:r>
          <a:endParaRPr lang="ar-SA" dirty="0" smtClean="0">
            <a:solidFill>
              <a:schemeClr val="tx1"/>
            </a:solidFill>
          </a:endParaRPr>
        </a:p>
        <a:p>
          <a:r>
            <a:rPr lang="ar-SA" dirty="0" smtClean="0">
              <a:solidFill>
                <a:schemeClr val="tx1"/>
              </a:solidFill>
            </a:rPr>
            <a:t>(من أمثلته: الحالة رقم  3 و 4 من الشريحة السابقة)</a:t>
          </a:r>
          <a:endParaRPr lang="en-US" dirty="0">
            <a:solidFill>
              <a:schemeClr val="tx1"/>
            </a:solidFill>
          </a:endParaRPr>
        </a:p>
      </dgm:t>
    </dgm:pt>
    <dgm:pt modelId="{9CCC9254-BF74-4967-B8A9-A0B461C661CD}" type="parTrans" cxnId="{453F22E9-EE63-44C4-8A73-9CD5D6F69F15}">
      <dgm:prSet/>
      <dgm:spPr/>
    </dgm:pt>
    <dgm:pt modelId="{E94F1860-CA5F-4B53-96B8-28895151FBB7}" type="sibTrans" cxnId="{453F22E9-EE63-44C4-8A73-9CD5D6F69F15}">
      <dgm:prSet/>
      <dgm:spPr/>
    </dgm:pt>
    <dgm:pt modelId="{98C664F7-39AA-44DE-9013-B10B56FF6E07}" type="pres">
      <dgm:prSet presAssocID="{47D5186F-C663-4610-8153-0BC03A820C91}" presName="theList" presStyleCnt="0">
        <dgm:presLayoutVars>
          <dgm:dir val="rev"/>
          <dgm:animLvl val="lvl"/>
          <dgm:resizeHandles val="exact"/>
        </dgm:presLayoutVars>
      </dgm:prSet>
      <dgm:spPr/>
      <dgm:t>
        <a:bodyPr/>
        <a:lstStyle/>
        <a:p>
          <a:pPr rtl="1"/>
          <a:endParaRPr lang="ar-SA"/>
        </a:p>
      </dgm:t>
    </dgm:pt>
    <dgm:pt modelId="{A3D89858-FD64-4200-89E9-348E6ED98DE7}" type="pres">
      <dgm:prSet presAssocID="{1D0BA701-5BC1-45FE-ADC2-7CEC6A139F57}" presName="compNode" presStyleCnt="0"/>
      <dgm:spPr/>
    </dgm:pt>
    <dgm:pt modelId="{1951ADA0-BF6D-4CD6-966A-8EBD52B8756A}" type="pres">
      <dgm:prSet presAssocID="{1D0BA701-5BC1-45FE-ADC2-7CEC6A139F57}" presName="aNode" presStyleLbl="bgShp" presStyleIdx="0" presStyleCnt="4"/>
      <dgm:spPr/>
      <dgm:t>
        <a:bodyPr/>
        <a:lstStyle/>
        <a:p>
          <a:pPr rtl="1"/>
          <a:endParaRPr lang="ar-SA"/>
        </a:p>
      </dgm:t>
    </dgm:pt>
    <dgm:pt modelId="{D216F7F9-2067-4544-AD41-5FB0591B8EB9}" type="pres">
      <dgm:prSet presAssocID="{1D0BA701-5BC1-45FE-ADC2-7CEC6A139F57}" presName="textNode" presStyleLbl="bgShp" presStyleIdx="0" presStyleCnt="4"/>
      <dgm:spPr/>
      <dgm:t>
        <a:bodyPr/>
        <a:lstStyle/>
        <a:p>
          <a:pPr rtl="1"/>
          <a:endParaRPr lang="ar-SA"/>
        </a:p>
      </dgm:t>
    </dgm:pt>
    <dgm:pt modelId="{56F24D67-ED8C-4BDC-9F25-45867B87E6D4}" type="pres">
      <dgm:prSet presAssocID="{1D0BA701-5BC1-45FE-ADC2-7CEC6A139F57}" presName="compChildNode" presStyleCnt="0"/>
      <dgm:spPr/>
    </dgm:pt>
    <dgm:pt modelId="{75CC1D8A-284C-4A94-B25E-1F837AD7CF74}" type="pres">
      <dgm:prSet presAssocID="{1D0BA701-5BC1-45FE-ADC2-7CEC6A139F57}" presName="theInnerList" presStyleCnt="0"/>
      <dgm:spPr/>
    </dgm:pt>
    <dgm:pt modelId="{F3A57C90-8201-4382-9A55-788804436EDF}" type="pres">
      <dgm:prSet presAssocID="{C4263FC6-7351-43E2-A7E1-BC430F6F98B2}" presName="childNode" presStyleLbl="node1" presStyleIdx="0" presStyleCnt="4">
        <dgm:presLayoutVars>
          <dgm:bulletEnabled val="1"/>
        </dgm:presLayoutVars>
      </dgm:prSet>
      <dgm:spPr/>
      <dgm:t>
        <a:bodyPr/>
        <a:lstStyle/>
        <a:p>
          <a:endParaRPr lang="en-US"/>
        </a:p>
      </dgm:t>
    </dgm:pt>
    <dgm:pt modelId="{2C0CD477-D086-47AF-B3F5-FA100012BB22}" type="pres">
      <dgm:prSet presAssocID="{1D0BA701-5BC1-45FE-ADC2-7CEC6A139F57}" presName="aSpace" presStyleCnt="0"/>
      <dgm:spPr/>
    </dgm:pt>
    <dgm:pt modelId="{9BC8FAAD-4C55-4041-A302-504DA94190A0}" type="pres">
      <dgm:prSet presAssocID="{80920757-72DB-42FB-992F-3ACC8089AA0D}" presName="compNode" presStyleCnt="0"/>
      <dgm:spPr/>
    </dgm:pt>
    <dgm:pt modelId="{F6CE6780-808D-4AB4-A35D-CB65920DA9BF}" type="pres">
      <dgm:prSet presAssocID="{80920757-72DB-42FB-992F-3ACC8089AA0D}" presName="aNode" presStyleLbl="bgShp" presStyleIdx="1" presStyleCnt="4"/>
      <dgm:spPr/>
      <dgm:t>
        <a:bodyPr/>
        <a:lstStyle/>
        <a:p>
          <a:pPr rtl="1"/>
          <a:endParaRPr lang="ar-SA"/>
        </a:p>
      </dgm:t>
    </dgm:pt>
    <dgm:pt modelId="{6E12F8ED-92B4-4646-9973-F7D7BB1BE514}" type="pres">
      <dgm:prSet presAssocID="{80920757-72DB-42FB-992F-3ACC8089AA0D}" presName="textNode" presStyleLbl="bgShp" presStyleIdx="1" presStyleCnt="4"/>
      <dgm:spPr/>
      <dgm:t>
        <a:bodyPr/>
        <a:lstStyle/>
        <a:p>
          <a:pPr rtl="1"/>
          <a:endParaRPr lang="ar-SA"/>
        </a:p>
      </dgm:t>
    </dgm:pt>
    <dgm:pt modelId="{E321B059-E67B-441C-A417-2CCE99938E4E}" type="pres">
      <dgm:prSet presAssocID="{80920757-72DB-42FB-992F-3ACC8089AA0D}" presName="compChildNode" presStyleCnt="0"/>
      <dgm:spPr/>
    </dgm:pt>
    <dgm:pt modelId="{8D6AD7BE-4A7A-4689-8A5B-F899A94FEE91}" type="pres">
      <dgm:prSet presAssocID="{80920757-72DB-42FB-992F-3ACC8089AA0D}" presName="theInnerList" presStyleCnt="0"/>
      <dgm:spPr/>
    </dgm:pt>
    <dgm:pt modelId="{89AF4C66-8DB9-4053-B361-F1C809C200E0}" type="pres">
      <dgm:prSet presAssocID="{4749F9D8-57A0-4410-88A7-9E8F9860FD1F}" presName="childNode" presStyleLbl="node1" presStyleIdx="1" presStyleCnt="4">
        <dgm:presLayoutVars>
          <dgm:bulletEnabled val="1"/>
        </dgm:presLayoutVars>
      </dgm:prSet>
      <dgm:spPr/>
      <dgm:t>
        <a:bodyPr/>
        <a:lstStyle/>
        <a:p>
          <a:endParaRPr lang="en-US"/>
        </a:p>
      </dgm:t>
    </dgm:pt>
    <dgm:pt modelId="{94E30D20-1FDB-4D77-9AB8-5AE60AC2D7DF}" type="pres">
      <dgm:prSet presAssocID="{80920757-72DB-42FB-992F-3ACC8089AA0D}" presName="aSpace" presStyleCnt="0"/>
      <dgm:spPr/>
    </dgm:pt>
    <dgm:pt modelId="{C32C7E51-E0CF-4410-9ECE-1122F87E2FB8}" type="pres">
      <dgm:prSet presAssocID="{7D0391C5-C697-47D6-B865-32D4F1EBC689}" presName="compNode" presStyleCnt="0"/>
      <dgm:spPr/>
    </dgm:pt>
    <dgm:pt modelId="{44DE3DC2-34F1-4BC2-B218-7FCEF4710804}" type="pres">
      <dgm:prSet presAssocID="{7D0391C5-C697-47D6-B865-32D4F1EBC689}" presName="aNode" presStyleLbl="bgShp" presStyleIdx="2" presStyleCnt="4"/>
      <dgm:spPr/>
      <dgm:t>
        <a:bodyPr/>
        <a:lstStyle/>
        <a:p>
          <a:pPr rtl="1"/>
          <a:endParaRPr lang="ar-SA"/>
        </a:p>
      </dgm:t>
    </dgm:pt>
    <dgm:pt modelId="{D654324B-12B5-419F-B86F-9234BBE5EBBF}" type="pres">
      <dgm:prSet presAssocID="{7D0391C5-C697-47D6-B865-32D4F1EBC689}" presName="textNode" presStyleLbl="bgShp" presStyleIdx="2" presStyleCnt="4"/>
      <dgm:spPr/>
      <dgm:t>
        <a:bodyPr/>
        <a:lstStyle/>
        <a:p>
          <a:pPr rtl="1"/>
          <a:endParaRPr lang="ar-SA"/>
        </a:p>
      </dgm:t>
    </dgm:pt>
    <dgm:pt modelId="{42303D63-469F-4ABE-8C45-C5559A0A1306}" type="pres">
      <dgm:prSet presAssocID="{7D0391C5-C697-47D6-B865-32D4F1EBC689}" presName="compChildNode" presStyleCnt="0"/>
      <dgm:spPr/>
    </dgm:pt>
    <dgm:pt modelId="{99B0D462-C9D1-49B5-B8E8-167D4B003103}" type="pres">
      <dgm:prSet presAssocID="{7D0391C5-C697-47D6-B865-32D4F1EBC689}" presName="theInnerList" presStyleCnt="0"/>
      <dgm:spPr/>
    </dgm:pt>
    <dgm:pt modelId="{B55B2722-E3F4-4335-996B-08230821B0AC}" type="pres">
      <dgm:prSet presAssocID="{1CF80CA9-BB28-42E3-A325-20574363218F}" presName="childNode" presStyleLbl="node1" presStyleIdx="2" presStyleCnt="4">
        <dgm:presLayoutVars>
          <dgm:bulletEnabled val="1"/>
        </dgm:presLayoutVars>
      </dgm:prSet>
      <dgm:spPr/>
      <dgm:t>
        <a:bodyPr/>
        <a:lstStyle/>
        <a:p>
          <a:endParaRPr lang="en-US"/>
        </a:p>
      </dgm:t>
    </dgm:pt>
    <dgm:pt modelId="{BAB77144-9139-42E4-9810-4E7A27C56AC2}" type="pres">
      <dgm:prSet presAssocID="{7D0391C5-C697-47D6-B865-32D4F1EBC689}" presName="aSpace" presStyleCnt="0"/>
      <dgm:spPr/>
    </dgm:pt>
    <dgm:pt modelId="{F4D8EEEA-E51B-4FAE-AF4B-00E25827BF0E}" type="pres">
      <dgm:prSet presAssocID="{18C3CE2A-A949-4F97-9E6C-B0F881E88FD9}" presName="compNode" presStyleCnt="0"/>
      <dgm:spPr/>
    </dgm:pt>
    <dgm:pt modelId="{734D018A-1067-47AF-8038-0BF91A69ABF8}" type="pres">
      <dgm:prSet presAssocID="{18C3CE2A-A949-4F97-9E6C-B0F881E88FD9}" presName="aNode" presStyleLbl="bgShp" presStyleIdx="3" presStyleCnt="4"/>
      <dgm:spPr/>
      <dgm:t>
        <a:bodyPr/>
        <a:lstStyle/>
        <a:p>
          <a:pPr rtl="1"/>
          <a:endParaRPr lang="ar-SA"/>
        </a:p>
      </dgm:t>
    </dgm:pt>
    <dgm:pt modelId="{97366CB1-0590-45D1-B308-0F8A76ED9D36}" type="pres">
      <dgm:prSet presAssocID="{18C3CE2A-A949-4F97-9E6C-B0F881E88FD9}" presName="textNode" presStyleLbl="bgShp" presStyleIdx="3" presStyleCnt="4"/>
      <dgm:spPr/>
      <dgm:t>
        <a:bodyPr/>
        <a:lstStyle/>
        <a:p>
          <a:pPr rtl="1"/>
          <a:endParaRPr lang="ar-SA"/>
        </a:p>
      </dgm:t>
    </dgm:pt>
    <dgm:pt modelId="{84F1FCF8-0B4B-4BF1-9D55-F383D8101D04}" type="pres">
      <dgm:prSet presAssocID="{18C3CE2A-A949-4F97-9E6C-B0F881E88FD9}" presName="compChildNode" presStyleCnt="0"/>
      <dgm:spPr/>
    </dgm:pt>
    <dgm:pt modelId="{5591BD73-0090-4619-AF8A-3552B3EBE8AC}" type="pres">
      <dgm:prSet presAssocID="{18C3CE2A-A949-4F97-9E6C-B0F881E88FD9}" presName="theInnerList" presStyleCnt="0"/>
      <dgm:spPr/>
    </dgm:pt>
    <dgm:pt modelId="{F2E0FE50-3781-4823-A2C6-99F7C7F79CBB}" type="pres">
      <dgm:prSet presAssocID="{24BBE444-6AF4-4D82-AF8D-CAD1FDC5EC94}" presName="childNode" presStyleLbl="node1" presStyleIdx="3" presStyleCnt="4">
        <dgm:presLayoutVars>
          <dgm:bulletEnabled val="1"/>
        </dgm:presLayoutVars>
      </dgm:prSet>
      <dgm:spPr/>
      <dgm:t>
        <a:bodyPr/>
        <a:lstStyle/>
        <a:p>
          <a:pPr rtl="1"/>
          <a:endParaRPr lang="ar-SA"/>
        </a:p>
      </dgm:t>
    </dgm:pt>
  </dgm:ptLst>
  <dgm:cxnLst>
    <dgm:cxn modelId="{FEB22CA9-C3A4-4AD3-A2F0-8C5E3DB3D676}" srcId="{1D0BA701-5BC1-45FE-ADC2-7CEC6A139F57}" destId="{C4263FC6-7351-43E2-A7E1-BC430F6F98B2}" srcOrd="0" destOrd="0" parTransId="{3745817C-C88E-4B1E-955B-B5F9A2F31DCC}" sibTransId="{31C6F3A7-67B2-4420-9B71-0342080771ED}"/>
    <dgm:cxn modelId="{6A07E143-3A29-4348-8FC7-DA86850B767B}" type="presOf" srcId="{C4263FC6-7351-43E2-A7E1-BC430F6F98B2}" destId="{F3A57C90-8201-4382-9A55-788804436EDF}" srcOrd="0" destOrd="0" presId="urn:microsoft.com/office/officeart/2005/8/layout/lProcess2"/>
    <dgm:cxn modelId="{CFEED42A-DC18-4F54-83A4-E1F535FF143C}" srcId="{7D0391C5-C697-47D6-B865-32D4F1EBC689}" destId="{1CF80CA9-BB28-42E3-A325-20574363218F}" srcOrd="0" destOrd="0" parTransId="{71F576F6-7358-46EA-A2AA-C754F394E52F}" sibTransId="{14E9DDB8-1C94-4983-92A6-CD6D19CB315C}"/>
    <dgm:cxn modelId="{12DC4636-6E97-4555-8104-C49445633FCF}" type="presOf" srcId="{1CF80CA9-BB28-42E3-A325-20574363218F}" destId="{B55B2722-E3F4-4335-996B-08230821B0AC}" srcOrd="0" destOrd="0" presId="urn:microsoft.com/office/officeart/2005/8/layout/lProcess2"/>
    <dgm:cxn modelId="{3ED97C58-8182-4312-BD5C-F64A06DE10E3}" type="presOf" srcId="{7D0391C5-C697-47D6-B865-32D4F1EBC689}" destId="{D654324B-12B5-419F-B86F-9234BBE5EBBF}" srcOrd="1" destOrd="0" presId="urn:microsoft.com/office/officeart/2005/8/layout/lProcess2"/>
    <dgm:cxn modelId="{76665DE0-667C-4B23-9A35-3ADA6B295C27}" srcId="{80920757-72DB-42FB-992F-3ACC8089AA0D}" destId="{4749F9D8-57A0-4410-88A7-9E8F9860FD1F}" srcOrd="0" destOrd="0" parTransId="{571501FD-2B76-4435-8FDB-707962BD1C86}" sibTransId="{AD8C8F73-1751-47CC-8196-98D425EA29CC}"/>
    <dgm:cxn modelId="{F5522799-BD5B-4181-9F43-44B20532B17A}" type="presOf" srcId="{18C3CE2A-A949-4F97-9E6C-B0F881E88FD9}" destId="{734D018A-1067-47AF-8038-0BF91A69ABF8}" srcOrd="0" destOrd="0" presId="urn:microsoft.com/office/officeart/2005/8/layout/lProcess2"/>
    <dgm:cxn modelId="{9455DD05-2736-4A2A-906C-B48285D67DC3}" srcId="{47D5186F-C663-4610-8153-0BC03A820C91}" destId="{7D0391C5-C697-47D6-B865-32D4F1EBC689}" srcOrd="2" destOrd="0" parTransId="{DD284EA9-4E55-44D0-B74A-003EB314158F}" sibTransId="{47287E43-BD3C-4CA9-AD2A-496CE31ECEF3}"/>
    <dgm:cxn modelId="{A5215EAB-D3B7-4A7A-8745-AE94F35DCBFC}" type="presOf" srcId="{18C3CE2A-A949-4F97-9E6C-B0F881E88FD9}" destId="{97366CB1-0590-45D1-B308-0F8A76ED9D36}" srcOrd="1" destOrd="0" presId="urn:microsoft.com/office/officeart/2005/8/layout/lProcess2"/>
    <dgm:cxn modelId="{CF21684C-2143-4BD0-BE8B-E147B6D97A34}" type="presOf" srcId="{1D0BA701-5BC1-45FE-ADC2-7CEC6A139F57}" destId="{D216F7F9-2067-4544-AD41-5FB0591B8EB9}" srcOrd="1" destOrd="0" presId="urn:microsoft.com/office/officeart/2005/8/layout/lProcess2"/>
    <dgm:cxn modelId="{29C026DF-BC3B-4F6E-9428-38A974781D90}" srcId="{47D5186F-C663-4610-8153-0BC03A820C91}" destId="{80920757-72DB-42FB-992F-3ACC8089AA0D}" srcOrd="1" destOrd="0" parTransId="{79E6F679-C138-457B-BD3A-107827704B5E}" sibTransId="{192EF9F6-B740-4C14-A073-598660E34478}"/>
    <dgm:cxn modelId="{5CE33FCB-62B5-4827-8ED3-524DE3C280B5}" type="presOf" srcId="{7D0391C5-C697-47D6-B865-32D4F1EBC689}" destId="{44DE3DC2-34F1-4BC2-B218-7FCEF4710804}" srcOrd="0" destOrd="0" presId="urn:microsoft.com/office/officeart/2005/8/layout/lProcess2"/>
    <dgm:cxn modelId="{AA5A5D36-3B79-4D6A-8A13-93D3B152514A}" srcId="{47D5186F-C663-4610-8153-0BC03A820C91}" destId="{18C3CE2A-A949-4F97-9E6C-B0F881E88FD9}" srcOrd="3" destOrd="0" parTransId="{14559968-10C9-4ED5-9AC8-D5E075E2948A}" sibTransId="{EB438B0D-8C11-4CF9-A153-450E88C84E07}"/>
    <dgm:cxn modelId="{C117B497-6035-4ED6-ACD2-16D53399A42B}" type="presOf" srcId="{1D0BA701-5BC1-45FE-ADC2-7CEC6A139F57}" destId="{1951ADA0-BF6D-4CD6-966A-8EBD52B8756A}" srcOrd="0" destOrd="0" presId="urn:microsoft.com/office/officeart/2005/8/layout/lProcess2"/>
    <dgm:cxn modelId="{C3B3BF11-F11A-45C9-8FA6-AF70585EE67E}" type="presOf" srcId="{24BBE444-6AF4-4D82-AF8D-CAD1FDC5EC94}" destId="{F2E0FE50-3781-4823-A2C6-99F7C7F79CBB}" srcOrd="0" destOrd="0" presId="urn:microsoft.com/office/officeart/2005/8/layout/lProcess2"/>
    <dgm:cxn modelId="{03E827D0-6D14-4C78-9D7B-F8BC75583BE5}" type="presOf" srcId="{47D5186F-C663-4610-8153-0BC03A820C91}" destId="{98C664F7-39AA-44DE-9013-B10B56FF6E07}" srcOrd="0" destOrd="0" presId="urn:microsoft.com/office/officeart/2005/8/layout/lProcess2"/>
    <dgm:cxn modelId="{7FBECDCF-FED5-4003-A899-42C11885BA6A}" srcId="{47D5186F-C663-4610-8153-0BC03A820C91}" destId="{1D0BA701-5BC1-45FE-ADC2-7CEC6A139F57}" srcOrd="0" destOrd="0" parTransId="{CE8F0E30-8C35-4603-B069-72DE65179CAE}" sibTransId="{78BDF3F8-FA83-43C8-845D-D6C9CD13192D}"/>
    <dgm:cxn modelId="{1440C717-06DF-42CA-A2C9-E0DC78887120}" type="presOf" srcId="{80920757-72DB-42FB-992F-3ACC8089AA0D}" destId="{6E12F8ED-92B4-4646-9973-F7D7BB1BE514}" srcOrd="1" destOrd="0" presId="urn:microsoft.com/office/officeart/2005/8/layout/lProcess2"/>
    <dgm:cxn modelId="{453F22E9-EE63-44C4-8A73-9CD5D6F69F15}" srcId="{18C3CE2A-A949-4F97-9E6C-B0F881E88FD9}" destId="{24BBE444-6AF4-4D82-AF8D-CAD1FDC5EC94}" srcOrd="0" destOrd="0" parTransId="{9CCC9254-BF74-4967-B8A9-A0B461C661CD}" sibTransId="{E94F1860-CA5F-4B53-96B8-28895151FBB7}"/>
    <dgm:cxn modelId="{03F07D31-4C4D-4B3F-A956-9EFC7F1E7177}" type="presOf" srcId="{4749F9D8-57A0-4410-88A7-9E8F9860FD1F}" destId="{89AF4C66-8DB9-4053-B361-F1C809C200E0}" srcOrd="0" destOrd="0" presId="urn:microsoft.com/office/officeart/2005/8/layout/lProcess2"/>
    <dgm:cxn modelId="{5512B860-2560-48D0-A536-FEA6DC470C80}" type="presOf" srcId="{80920757-72DB-42FB-992F-3ACC8089AA0D}" destId="{F6CE6780-808D-4AB4-A35D-CB65920DA9BF}" srcOrd="0" destOrd="0" presId="urn:microsoft.com/office/officeart/2005/8/layout/lProcess2"/>
    <dgm:cxn modelId="{C94ED093-54FC-451E-BE0E-F3B97E0069B6}" type="presParOf" srcId="{98C664F7-39AA-44DE-9013-B10B56FF6E07}" destId="{A3D89858-FD64-4200-89E9-348E6ED98DE7}" srcOrd="0" destOrd="0" presId="urn:microsoft.com/office/officeart/2005/8/layout/lProcess2"/>
    <dgm:cxn modelId="{D88E200F-3C56-4730-B6AB-C67DA9F83144}" type="presParOf" srcId="{A3D89858-FD64-4200-89E9-348E6ED98DE7}" destId="{1951ADA0-BF6D-4CD6-966A-8EBD52B8756A}" srcOrd="0" destOrd="0" presId="urn:microsoft.com/office/officeart/2005/8/layout/lProcess2"/>
    <dgm:cxn modelId="{5258AB9A-D480-4EE9-B45A-FA2687D61064}" type="presParOf" srcId="{A3D89858-FD64-4200-89E9-348E6ED98DE7}" destId="{D216F7F9-2067-4544-AD41-5FB0591B8EB9}" srcOrd="1" destOrd="0" presId="urn:microsoft.com/office/officeart/2005/8/layout/lProcess2"/>
    <dgm:cxn modelId="{339040E3-F182-41F7-B61F-C52B94120105}" type="presParOf" srcId="{A3D89858-FD64-4200-89E9-348E6ED98DE7}" destId="{56F24D67-ED8C-4BDC-9F25-45867B87E6D4}" srcOrd="2" destOrd="0" presId="urn:microsoft.com/office/officeart/2005/8/layout/lProcess2"/>
    <dgm:cxn modelId="{BEE5DFA6-765B-4462-9850-CD2D4D0C6D05}" type="presParOf" srcId="{56F24D67-ED8C-4BDC-9F25-45867B87E6D4}" destId="{75CC1D8A-284C-4A94-B25E-1F837AD7CF74}" srcOrd="0" destOrd="0" presId="urn:microsoft.com/office/officeart/2005/8/layout/lProcess2"/>
    <dgm:cxn modelId="{1F4E63F1-0BFF-47DC-8822-A337E1547031}" type="presParOf" srcId="{75CC1D8A-284C-4A94-B25E-1F837AD7CF74}" destId="{F3A57C90-8201-4382-9A55-788804436EDF}" srcOrd="0" destOrd="0" presId="urn:microsoft.com/office/officeart/2005/8/layout/lProcess2"/>
    <dgm:cxn modelId="{D548DF43-1AF3-49C6-949E-913D1291DDA5}" type="presParOf" srcId="{98C664F7-39AA-44DE-9013-B10B56FF6E07}" destId="{2C0CD477-D086-47AF-B3F5-FA100012BB22}" srcOrd="1" destOrd="0" presId="urn:microsoft.com/office/officeart/2005/8/layout/lProcess2"/>
    <dgm:cxn modelId="{6F5FDB78-AED4-45A0-85CD-FDE242600976}" type="presParOf" srcId="{98C664F7-39AA-44DE-9013-B10B56FF6E07}" destId="{9BC8FAAD-4C55-4041-A302-504DA94190A0}" srcOrd="2" destOrd="0" presId="urn:microsoft.com/office/officeart/2005/8/layout/lProcess2"/>
    <dgm:cxn modelId="{CF50B5C5-EB59-4D70-B8E0-F89322F4B4F8}" type="presParOf" srcId="{9BC8FAAD-4C55-4041-A302-504DA94190A0}" destId="{F6CE6780-808D-4AB4-A35D-CB65920DA9BF}" srcOrd="0" destOrd="0" presId="urn:microsoft.com/office/officeart/2005/8/layout/lProcess2"/>
    <dgm:cxn modelId="{F3226DBB-A5D4-41D0-8736-66E9D82F30FD}" type="presParOf" srcId="{9BC8FAAD-4C55-4041-A302-504DA94190A0}" destId="{6E12F8ED-92B4-4646-9973-F7D7BB1BE514}" srcOrd="1" destOrd="0" presId="urn:microsoft.com/office/officeart/2005/8/layout/lProcess2"/>
    <dgm:cxn modelId="{067CA44F-546A-49E0-9D03-D0D005D993E1}" type="presParOf" srcId="{9BC8FAAD-4C55-4041-A302-504DA94190A0}" destId="{E321B059-E67B-441C-A417-2CCE99938E4E}" srcOrd="2" destOrd="0" presId="urn:microsoft.com/office/officeart/2005/8/layout/lProcess2"/>
    <dgm:cxn modelId="{88D56D0C-DD73-4FFB-A2DF-820F677340CF}" type="presParOf" srcId="{E321B059-E67B-441C-A417-2CCE99938E4E}" destId="{8D6AD7BE-4A7A-4689-8A5B-F899A94FEE91}" srcOrd="0" destOrd="0" presId="urn:microsoft.com/office/officeart/2005/8/layout/lProcess2"/>
    <dgm:cxn modelId="{E79BDBD1-119C-430E-AC1D-429F6A0CAC53}" type="presParOf" srcId="{8D6AD7BE-4A7A-4689-8A5B-F899A94FEE91}" destId="{89AF4C66-8DB9-4053-B361-F1C809C200E0}" srcOrd="0" destOrd="0" presId="urn:microsoft.com/office/officeart/2005/8/layout/lProcess2"/>
    <dgm:cxn modelId="{E9A21436-B800-4AD0-A6D1-EEA9484A75A6}" type="presParOf" srcId="{98C664F7-39AA-44DE-9013-B10B56FF6E07}" destId="{94E30D20-1FDB-4D77-9AB8-5AE60AC2D7DF}" srcOrd="3" destOrd="0" presId="urn:microsoft.com/office/officeart/2005/8/layout/lProcess2"/>
    <dgm:cxn modelId="{7E716768-8C66-4A07-BDEC-B1BFF71D6675}" type="presParOf" srcId="{98C664F7-39AA-44DE-9013-B10B56FF6E07}" destId="{C32C7E51-E0CF-4410-9ECE-1122F87E2FB8}" srcOrd="4" destOrd="0" presId="urn:microsoft.com/office/officeart/2005/8/layout/lProcess2"/>
    <dgm:cxn modelId="{A6CF558D-7FBA-4C42-B275-FE8DE9E2A80F}" type="presParOf" srcId="{C32C7E51-E0CF-4410-9ECE-1122F87E2FB8}" destId="{44DE3DC2-34F1-4BC2-B218-7FCEF4710804}" srcOrd="0" destOrd="0" presId="urn:microsoft.com/office/officeart/2005/8/layout/lProcess2"/>
    <dgm:cxn modelId="{5CDE3D0E-6A0E-4E00-B75E-72EA6BF636C3}" type="presParOf" srcId="{C32C7E51-E0CF-4410-9ECE-1122F87E2FB8}" destId="{D654324B-12B5-419F-B86F-9234BBE5EBBF}" srcOrd="1" destOrd="0" presId="urn:microsoft.com/office/officeart/2005/8/layout/lProcess2"/>
    <dgm:cxn modelId="{36918DF7-E26A-47D9-A819-F2FE21E07062}" type="presParOf" srcId="{C32C7E51-E0CF-4410-9ECE-1122F87E2FB8}" destId="{42303D63-469F-4ABE-8C45-C5559A0A1306}" srcOrd="2" destOrd="0" presId="urn:microsoft.com/office/officeart/2005/8/layout/lProcess2"/>
    <dgm:cxn modelId="{F8841A0F-5DC1-4511-9FDA-22BE9D20F921}" type="presParOf" srcId="{42303D63-469F-4ABE-8C45-C5559A0A1306}" destId="{99B0D462-C9D1-49B5-B8E8-167D4B003103}" srcOrd="0" destOrd="0" presId="urn:microsoft.com/office/officeart/2005/8/layout/lProcess2"/>
    <dgm:cxn modelId="{99EB170E-C0A2-4A94-A0BB-62EDAB40B96E}" type="presParOf" srcId="{99B0D462-C9D1-49B5-B8E8-167D4B003103}" destId="{B55B2722-E3F4-4335-996B-08230821B0AC}" srcOrd="0" destOrd="0" presId="urn:microsoft.com/office/officeart/2005/8/layout/lProcess2"/>
    <dgm:cxn modelId="{BD75F0E6-9A15-4598-BE03-536625EDFC8A}" type="presParOf" srcId="{98C664F7-39AA-44DE-9013-B10B56FF6E07}" destId="{BAB77144-9139-42E4-9810-4E7A27C56AC2}" srcOrd="5" destOrd="0" presId="urn:microsoft.com/office/officeart/2005/8/layout/lProcess2"/>
    <dgm:cxn modelId="{D11D8F95-8345-4673-8702-7C221AE6CEB8}" type="presParOf" srcId="{98C664F7-39AA-44DE-9013-B10B56FF6E07}" destId="{F4D8EEEA-E51B-4FAE-AF4B-00E25827BF0E}" srcOrd="6" destOrd="0" presId="urn:microsoft.com/office/officeart/2005/8/layout/lProcess2"/>
    <dgm:cxn modelId="{E8165488-E4B2-4EDD-A394-A568E703B1C6}" type="presParOf" srcId="{F4D8EEEA-E51B-4FAE-AF4B-00E25827BF0E}" destId="{734D018A-1067-47AF-8038-0BF91A69ABF8}" srcOrd="0" destOrd="0" presId="urn:microsoft.com/office/officeart/2005/8/layout/lProcess2"/>
    <dgm:cxn modelId="{8CAABFAC-507E-4B38-A69B-CEF030C1A5BA}" type="presParOf" srcId="{F4D8EEEA-E51B-4FAE-AF4B-00E25827BF0E}" destId="{97366CB1-0590-45D1-B308-0F8A76ED9D36}" srcOrd="1" destOrd="0" presId="urn:microsoft.com/office/officeart/2005/8/layout/lProcess2"/>
    <dgm:cxn modelId="{BC668B15-F528-4F64-B98B-41B3F6E5FF5C}" type="presParOf" srcId="{F4D8EEEA-E51B-4FAE-AF4B-00E25827BF0E}" destId="{84F1FCF8-0B4B-4BF1-9D55-F383D8101D04}" srcOrd="2" destOrd="0" presId="urn:microsoft.com/office/officeart/2005/8/layout/lProcess2"/>
    <dgm:cxn modelId="{0D83EC7F-79F8-492C-A5AD-8598488F813C}" type="presParOf" srcId="{84F1FCF8-0B4B-4BF1-9D55-F383D8101D04}" destId="{5591BD73-0090-4619-AF8A-3552B3EBE8AC}" srcOrd="0" destOrd="0" presId="urn:microsoft.com/office/officeart/2005/8/layout/lProcess2"/>
    <dgm:cxn modelId="{45498330-49E8-4E0E-AA27-1C41469779EB}" type="presParOf" srcId="{5591BD73-0090-4619-AF8A-3552B3EBE8AC}" destId="{F2E0FE50-3781-4823-A2C6-99F7C7F79CBB}" srcOrd="0"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47D5186F-C663-4610-8153-0BC03A820C91}" type="doc">
      <dgm:prSet loTypeId="urn:microsoft.com/office/officeart/2005/8/layout/lProcess2" loCatId="list" qsTypeId="urn:microsoft.com/office/officeart/2005/8/quickstyle/simple1" qsCatId="simple" csTypeId="urn:microsoft.com/office/officeart/2005/8/colors/colorful1" csCatId="colorful" phldr="1"/>
      <dgm:spPr/>
      <dgm:t>
        <a:bodyPr/>
        <a:lstStyle/>
        <a:p>
          <a:endParaRPr lang="en-US"/>
        </a:p>
      </dgm:t>
    </dgm:pt>
    <dgm:pt modelId="{1D0BA701-5BC1-45FE-ADC2-7CEC6A139F57}">
      <dgm:prSet phldrT="[نص]"/>
      <dgm:spPr/>
      <dgm:t>
        <a:bodyPr/>
        <a:lstStyle/>
        <a:p>
          <a:r>
            <a:rPr lang="ar-MA" dirty="0" smtClean="0"/>
            <a:t>ماذا يعني؟</a:t>
          </a:r>
          <a:endParaRPr lang="en-US" dirty="0"/>
        </a:p>
      </dgm:t>
    </dgm:pt>
    <dgm:pt modelId="{CE8F0E30-8C35-4603-B069-72DE65179CAE}" type="parTrans" cxnId="{7FBECDCF-FED5-4003-A899-42C11885BA6A}">
      <dgm:prSet/>
      <dgm:spPr/>
      <dgm:t>
        <a:bodyPr/>
        <a:lstStyle/>
        <a:p>
          <a:endParaRPr lang="en-US"/>
        </a:p>
      </dgm:t>
    </dgm:pt>
    <dgm:pt modelId="{78BDF3F8-FA83-43C8-845D-D6C9CD13192D}" type="sibTrans" cxnId="{7FBECDCF-FED5-4003-A899-42C11885BA6A}">
      <dgm:prSet/>
      <dgm:spPr/>
      <dgm:t>
        <a:bodyPr/>
        <a:lstStyle/>
        <a:p>
          <a:endParaRPr lang="en-US"/>
        </a:p>
      </dgm:t>
    </dgm:pt>
    <dgm:pt modelId="{C4263FC6-7351-43E2-A7E1-BC430F6F98B2}">
      <dgm:prSet phldrT="[نص]" custT="1"/>
      <dgm:spPr/>
      <dgm:t>
        <a:bodyPr/>
        <a:lstStyle/>
        <a:p>
          <a:r>
            <a:rPr lang="ar-MA" sz="3000" dirty="0" smtClean="0">
              <a:solidFill>
                <a:schemeClr val="tx1"/>
              </a:solidFill>
            </a:rPr>
            <a:t>الخضوع التام للقانون سواء من جانب الحكام أو</a:t>
          </a:r>
          <a:r>
            <a:rPr lang="ar-SA" sz="3000" dirty="0" smtClean="0">
              <a:solidFill>
                <a:schemeClr val="tx1"/>
              </a:solidFill>
            </a:rPr>
            <a:t> </a:t>
          </a:r>
          <a:r>
            <a:rPr lang="ar-MA" sz="3000" dirty="0" smtClean="0">
              <a:solidFill>
                <a:schemeClr val="tx1"/>
              </a:solidFill>
            </a:rPr>
            <a:t>المحكومين.</a:t>
          </a:r>
          <a:endParaRPr lang="ar-SA" sz="3000" dirty="0" smtClean="0">
            <a:solidFill>
              <a:schemeClr val="tx1"/>
            </a:solidFill>
          </a:endParaRPr>
        </a:p>
        <a:p>
          <a:r>
            <a:rPr lang="ar-SA" sz="2000" b="0" u="sng" dirty="0" smtClean="0">
              <a:solidFill>
                <a:schemeClr val="tx1"/>
              </a:solidFill>
            </a:rPr>
            <a:t>عنصر شكلي لسيادة القانون</a:t>
          </a:r>
          <a:endParaRPr lang="en-US" sz="2000" b="0" u="sng" dirty="0">
            <a:solidFill>
              <a:schemeClr val="tx1"/>
            </a:solidFill>
          </a:endParaRPr>
        </a:p>
      </dgm:t>
    </dgm:pt>
    <dgm:pt modelId="{3745817C-C88E-4B1E-955B-B5F9A2F31DCC}" type="parTrans" cxnId="{FEB22CA9-C3A4-4AD3-A2F0-8C5E3DB3D676}">
      <dgm:prSet/>
      <dgm:spPr/>
      <dgm:t>
        <a:bodyPr/>
        <a:lstStyle/>
        <a:p>
          <a:endParaRPr lang="en-US"/>
        </a:p>
      </dgm:t>
    </dgm:pt>
    <dgm:pt modelId="{31C6F3A7-67B2-4420-9B71-0342080771ED}" type="sibTrans" cxnId="{FEB22CA9-C3A4-4AD3-A2F0-8C5E3DB3D676}">
      <dgm:prSet/>
      <dgm:spPr/>
      <dgm:t>
        <a:bodyPr/>
        <a:lstStyle/>
        <a:p>
          <a:endParaRPr lang="en-US"/>
        </a:p>
      </dgm:t>
    </dgm:pt>
    <dgm:pt modelId="{80920757-72DB-42FB-992F-3ACC8089AA0D}">
      <dgm:prSet phldrT="[نص]"/>
      <dgm:spPr/>
      <dgm:t>
        <a:bodyPr/>
        <a:lstStyle/>
        <a:p>
          <a:r>
            <a:rPr lang="ar-MA" dirty="0" smtClean="0"/>
            <a:t>ضماناته</a:t>
          </a:r>
        </a:p>
        <a:p>
          <a:r>
            <a:rPr lang="ar-MA" dirty="0" smtClean="0"/>
            <a:t>(بالتركيز على السلطة القضائية)</a:t>
          </a:r>
          <a:endParaRPr lang="en-US" dirty="0"/>
        </a:p>
      </dgm:t>
    </dgm:pt>
    <dgm:pt modelId="{79E6F679-C138-457B-BD3A-107827704B5E}" type="parTrans" cxnId="{29C026DF-BC3B-4F6E-9428-38A974781D90}">
      <dgm:prSet/>
      <dgm:spPr/>
      <dgm:t>
        <a:bodyPr/>
        <a:lstStyle/>
        <a:p>
          <a:endParaRPr lang="en-US"/>
        </a:p>
      </dgm:t>
    </dgm:pt>
    <dgm:pt modelId="{192EF9F6-B740-4C14-A073-598660E34478}" type="sibTrans" cxnId="{29C026DF-BC3B-4F6E-9428-38A974781D90}">
      <dgm:prSet/>
      <dgm:spPr/>
      <dgm:t>
        <a:bodyPr/>
        <a:lstStyle/>
        <a:p>
          <a:endParaRPr lang="en-US"/>
        </a:p>
      </dgm:t>
    </dgm:pt>
    <dgm:pt modelId="{4749F9D8-57A0-4410-88A7-9E8F9860FD1F}">
      <dgm:prSet phldrT="[نص]" custT="1"/>
      <dgm:spPr/>
      <dgm:t>
        <a:bodyPr/>
        <a:lstStyle/>
        <a:p>
          <a:r>
            <a:rPr lang="ar-MA" sz="1800" dirty="0" smtClean="0">
              <a:solidFill>
                <a:schemeClr val="tx1"/>
              </a:solidFill>
            </a:rPr>
            <a:t>1/ استقلال القضاء.</a:t>
          </a:r>
        </a:p>
        <a:p>
          <a:r>
            <a:rPr lang="ar-MA" sz="1800" dirty="0" smtClean="0">
              <a:solidFill>
                <a:schemeClr val="tx1"/>
              </a:solidFill>
            </a:rPr>
            <a:t>2/ حق الافراد في التقاضي.</a:t>
          </a:r>
        </a:p>
        <a:p>
          <a:r>
            <a:rPr lang="ar-MA" sz="1800" dirty="0" smtClean="0">
              <a:solidFill>
                <a:schemeClr val="tx1"/>
              </a:solidFill>
            </a:rPr>
            <a:t>3/ تأكيد حق الدفاع.</a:t>
          </a:r>
        </a:p>
        <a:p>
          <a:r>
            <a:rPr lang="ar-MA" sz="1800" dirty="0" smtClean="0">
              <a:solidFill>
                <a:schemeClr val="tx1"/>
              </a:solidFill>
            </a:rPr>
            <a:t>4/تجريم الامتناع عن تنفيذ الاحكام القضائية او تعطيل تنفيذها.</a:t>
          </a:r>
        </a:p>
        <a:p>
          <a:r>
            <a:rPr lang="ar-MA" sz="1800" dirty="0" smtClean="0">
              <a:solidFill>
                <a:schemeClr val="tx1"/>
              </a:solidFill>
            </a:rPr>
            <a:t>5/ وجود قانون </a:t>
          </a:r>
          <a:r>
            <a:rPr lang="ar-MA" sz="1800" dirty="0" err="1" smtClean="0">
              <a:solidFill>
                <a:schemeClr val="tx1"/>
              </a:solidFill>
            </a:rPr>
            <a:t>للاجراءات</a:t>
          </a:r>
          <a:r>
            <a:rPr lang="ar-MA" sz="1800" dirty="0" smtClean="0">
              <a:solidFill>
                <a:schemeClr val="tx1"/>
              </a:solidFill>
            </a:rPr>
            <a:t> الجنائية لشدة مساسه بالحرية الشخصية.</a:t>
          </a:r>
          <a:endParaRPr lang="en-US" sz="1800" dirty="0">
            <a:solidFill>
              <a:schemeClr val="tx1"/>
            </a:solidFill>
          </a:endParaRPr>
        </a:p>
      </dgm:t>
    </dgm:pt>
    <dgm:pt modelId="{571501FD-2B76-4435-8FDB-707962BD1C86}" type="parTrans" cxnId="{76665DE0-667C-4B23-9A35-3ADA6B295C27}">
      <dgm:prSet/>
      <dgm:spPr/>
      <dgm:t>
        <a:bodyPr/>
        <a:lstStyle/>
        <a:p>
          <a:endParaRPr lang="en-US"/>
        </a:p>
      </dgm:t>
    </dgm:pt>
    <dgm:pt modelId="{AD8C8F73-1751-47CC-8196-98D425EA29CC}" type="sibTrans" cxnId="{76665DE0-667C-4B23-9A35-3ADA6B295C27}">
      <dgm:prSet/>
      <dgm:spPr/>
      <dgm:t>
        <a:bodyPr/>
        <a:lstStyle/>
        <a:p>
          <a:endParaRPr lang="en-US"/>
        </a:p>
      </dgm:t>
    </dgm:pt>
    <dgm:pt modelId="{3062A131-8435-430E-9222-B30061FA7FCF}">
      <dgm:prSet phldrT="[نص]"/>
      <dgm:spPr/>
      <dgm:t>
        <a:bodyPr/>
        <a:lstStyle/>
        <a:p>
          <a:r>
            <a:rPr lang="ar-MA" b="0" dirty="0" smtClean="0">
              <a:solidFill>
                <a:schemeClr val="tx1"/>
              </a:solidFill>
            </a:rPr>
            <a:t>هل يتطلب أن يكون القانون عادل؟</a:t>
          </a:r>
          <a:endParaRPr lang="en-US" b="0" dirty="0">
            <a:solidFill>
              <a:schemeClr val="tx1"/>
            </a:solidFill>
          </a:endParaRPr>
        </a:p>
      </dgm:t>
    </dgm:pt>
    <dgm:pt modelId="{2C9FE21D-6C25-4E9B-ABCB-72D45B682200}" type="parTrans" cxnId="{2765C512-D6E6-400F-B139-EF112ED4724D}">
      <dgm:prSet/>
      <dgm:spPr/>
      <dgm:t>
        <a:bodyPr/>
        <a:lstStyle/>
        <a:p>
          <a:endParaRPr lang="en-US"/>
        </a:p>
      </dgm:t>
    </dgm:pt>
    <dgm:pt modelId="{91E6D118-1ACD-407C-9B59-5E593CA9480E}" type="sibTrans" cxnId="{2765C512-D6E6-400F-B139-EF112ED4724D}">
      <dgm:prSet/>
      <dgm:spPr/>
      <dgm:t>
        <a:bodyPr/>
        <a:lstStyle/>
        <a:p>
          <a:endParaRPr lang="en-US"/>
        </a:p>
      </dgm:t>
    </dgm:pt>
    <dgm:pt modelId="{B50071FB-58CF-40C3-855E-092B58914528}">
      <dgm:prSet phldrT="[نص]" custT="1"/>
      <dgm:spPr/>
      <dgm:t>
        <a:bodyPr/>
        <a:lstStyle/>
        <a:p>
          <a:r>
            <a:rPr lang="ar-MA" sz="2500" b="0" dirty="0" smtClean="0">
              <a:solidFill>
                <a:schemeClr val="tx1"/>
              </a:solidFill>
            </a:rPr>
            <a:t>...بحيث يكفل هذا القانون احترام حقوق الانسان ويحقق العدالة»</a:t>
          </a:r>
        </a:p>
        <a:p>
          <a:r>
            <a:rPr lang="ar-MA" sz="2000" b="0" u="sng" dirty="0" smtClean="0">
              <a:solidFill>
                <a:schemeClr val="tx1"/>
              </a:solidFill>
            </a:rPr>
            <a:t>عنصر موضوعي</a:t>
          </a:r>
          <a:r>
            <a:rPr lang="ar-SA" sz="2000" b="0" u="sng" dirty="0" smtClean="0">
              <a:solidFill>
                <a:schemeClr val="tx1"/>
              </a:solidFill>
            </a:rPr>
            <a:t> لسيادة القانون</a:t>
          </a:r>
          <a:endParaRPr lang="en-US" sz="2500" b="0" u="sng" dirty="0">
            <a:solidFill>
              <a:schemeClr val="tx1"/>
            </a:solidFill>
          </a:endParaRPr>
        </a:p>
      </dgm:t>
    </dgm:pt>
    <dgm:pt modelId="{1AB2B813-81EA-477F-BF9C-01B5568C554B}" type="parTrans" cxnId="{5D875BBD-AF0F-4586-9BC1-55F568B3BAE1}">
      <dgm:prSet/>
      <dgm:spPr/>
      <dgm:t>
        <a:bodyPr/>
        <a:lstStyle/>
        <a:p>
          <a:endParaRPr lang="en-US"/>
        </a:p>
      </dgm:t>
    </dgm:pt>
    <dgm:pt modelId="{AEC07516-F224-4516-9CDE-52DC8428C056}" type="sibTrans" cxnId="{5D875BBD-AF0F-4586-9BC1-55F568B3BAE1}">
      <dgm:prSet/>
      <dgm:spPr/>
      <dgm:t>
        <a:bodyPr/>
        <a:lstStyle/>
        <a:p>
          <a:endParaRPr lang="en-US"/>
        </a:p>
      </dgm:t>
    </dgm:pt>
    <dgm:pt modelId="{98C664F7-39AA-44DE-9013-B10B56FF6E07}" type="pres">
      <dgm:prSet presAssocID="{47D5186F-C663-4610-8153-0BC03A820C91}" presName="theList" presStyleCnt="0">
        <dgm:presLayoutVars>
          <dgm:dir val="rev"/>
          <dgm:animLvl val="lvl"/>
          <dgm:resizeHandles val="exact"/>
        </dgm:presLayoutVars>
      </dgm:prSet>
      <dgm:spPr/>
      <dgm:t>
        <a:bodyPr/>
        <a:lstStyle/>
        <a:p>
          <a:pPr rtl="1"/>
          <a:endParaRPr lang="ar-SA"/>
        </a:p>
      </dgm:t>
    </dgm:pt>
    <dgm:pt modelId="{A3D89858-FD64-4200-89E9-348E6ED98DE7}" type="pres">
      <dgm:prSet presAssocID="{1D0BA701-5BC1-45FE-ADC2-7CEC6A139F57}" presName="compNode" presStyleCnt="0"/>
      <dgm:spPr/>
    </dgm:pt>
    <dgm:pt modelId="{1951ADA0-BF6D-4CD6-966A-8EBD52B8756A}" type="pres">
      <dgm:prSet presAssocID="{1D0BA701-5BC1-45FE-ADC2-7CEC6A139F57}" presName="aNode" presStyleLbl="bgShp" presStyleIdx="0" presStyleCnt="3" custScaleX="72014"/>
      <dgm:spPr/>
      <dgm:t>
        <a:bodyPr/>
        <a:lstStyle/>
        <a:p>
          <a:pPr rtl="1"/>
          <a:endParaRPr lang="ar-SA"/>
        </a:p>
      </dgm:t>
    </dgm:pt>
    <dgm:pt modelId="{D216F7F9-2067-4544-AD41-5FB0591B8EB9}" type="pres">
      <dgm:prSet presAssocID="{1D0BA701-5BC1-45FE-ADC2-7CEC6A139F57}" presName="textNode" presStyleLbl="bgShp" presStyleIdx="0" presStyleCnt="3"/>
      <dgm:spPr/>
      <dgm:t>
        <a:bodyPr/>
        <a:lstStyle/>
        <a:p>
          <a:pPr rtl="1"/>
          <a:endParaRPr lang="ar-SA"/>
        </a:p>
      </dgm:t>
    </dgm:pt>
    <dgm:pt modelId="{56F24D67-ED8C-4BDC-9F25-45867B87E6D4}" type="pres">
      <dgm:prSet presAssocID="{1D0BA701-5BC1-45FE-ADC2-7CEC6A139F57}" presName="compChildNode" presStyleCnt="0"/>
      <dgm:spPr/>
    </dgm:pt>
    <dgm:pt modelId="{75CC1D8A-284C-4A94-B25E-1F837AD7CF74}" type="pres">
      <dgm:prSet presAssocID="{1D0BA701-5BC1-45FE-ADC2-7CEC6A139F57}" presName="theInnerList" presStyleCnt="0"/>
      <dgm:spPr/>
    </dgm:pt>
    <dgm:pt modelId="{F3A57C90-8201-4382-9A55-788804436EDF}" type="pres">
      <dgm:prSet presAssocID="{C4263FC6-7351-43E2-A7E1-BC430F6F98B2}" presName="childNode" presStyleLbl="node1" presStyleIdx="0" presStyleCnt="3" custScaleX="81337">
        <dgm:presLayoutVars>
          <dgm:bulletEnabled val="1"/>
        </dgm:presLayoutVars>
      </dgm:prSet>
      <dgm:spPr/>
      <dgm:t>
        <a:bodyPr/>
        <a:lstStyle/>
        <a:p>
          <a:endParaRPr lang="en-US"/>
        </a:p>
      </dgm:t>
    </dgm:pt>
    <dgm:pt modelId="{2C0CD477-D086-47AF-B3F5-FA100012BB22}" type="pres">
      <dgm:prSet presAssocID="{1D0BA701-5BC1-45FE-ADC2-7CEC6A139F57}" presName="aSpace" presStyleCnt="0"/>
      <dgm:spPr/>
    </dgm:pt>
    <dgm:pt modelId="{E1DCFA56-CD64-4A24-960F-DF1CDB4C7173}" type="pres">
      <dgm:prSet presAssocID="{3062A131-8435-430E-9222-B30061FA7FCF}" presName="compNode" presStyleCnt="0"/>
      <dgm:spPr/>
    </dgm:pt>
    <dgm:pt modelId="{0B873E44-5DDA-4DE2-A48C-FEB563FF22B9}" type="pres">
      <dgm:prSet presAssocID="{3062A131-8435-430E-9222-B30061FA7FCF}" presName="aNode" presStyleLbl="bgShp" presStyleIdx="1" presStyleCnt="3" custScaleX="78876"/>
      <dgm:spPr/>
      <dgm:t>
        <a:bodyPr/>
        <a:lstStyle/>
        <a:p>
          <a:endParaRPr lang="en-US"/>
        </a:p>
      </dgm:t>
    </dgm:pt>
    <dgm:pt modelId="{6686D7DC-75C5-4DE8-87D9-FC7085193E7D}" type="pres">
      <dgm:prSet presAssocID="{3062A131-8435-430E-9222-B30061FA7FCF}" presName="textNode" presStyleLbl="bgShp" presStyleIdx="1" presStyleCnt="3"/>
      <dgm:spPr/>
      <dgm:t>
        <a:bodyPr/>
        <a:lstStyle/>
        <a:p>
          <a:endParaRPr lang="en-US"/>
        </a:p>
      </dgm:t>
    </dgm:pt>
    <dgm:pt modelId="{1FE955B1-0F1E-449D-94A0-B823191966B5}" type="pres">
      <dgm:prSet presAssocID="{3062A131-8435-430E-9222-B30061FA7FCF}" presName="compChildNode" presStyleCnt="0"/>
      <dgm:spPr/>
    </dgm:pt>
    <dgm:pt modelId="{E8D13F9C-1415-4870-934F-3D538BFE2627}" type="pres">
      <dgm:prSet presAssocID="{3062A131-8435-430E-9222-B30061FA7FCF}" presName="theInnerList" presStyleCnt="0"/>
      <dgm:spPr/>
    </dgm:pt>
    <dgm:pt modelId="{FE801800-0453-4932-93BC-9D652CC27AD4}" type="pres">
      <dgm:prSet presAssocID="{B50071FB-58CF-40C3-855E-092B58914528}" presName="childNode" presStyleLbl="node1" presStyleIdx="1" presStyleCnt="3" custScaleX="78876">
        <dgm:presLayoutVars>
          <dgm:bulletEnabled val="1"/>
        </dgm:presLayoutVars>
      </dgm:prSet>
      <dgm:spPr/>
      <dgm:t>
        <a:bodyPr/>
        <a:lstStyle/>
        <a:p>
          <a:endParaRPr lang="en-US"/>
        </a:p>
      </dgm:t>
    </dgm:pt>
    <dgm:pt modelId="{A347DEAF-8490-44EB-8FBB-C5BDD3F7554F}" type="pres">
      <dgm:prSet presAssocID="{3062A131-8435-430E-9222-B30061FA7FCF}" presName="aSpace" presStyleCnt="0"/>
      <dgm:spPr/>
    </dgm:pt>
    <dgm:pt modelId="{9BC8FAAD-4C55-4041-A302-504DA94190A0}" type="pres">
      <dgm:prSet presAssocID="{80920757-72DB-42FB-992F-3ACC8089AA0D}" presName="compNode" presStyleCnt="0"/>
      <dgm:spPr/>
    </dgm:pt>
    <dgm:pt modelId="{F6CE6780-808D-4AB4-A35D-CB65920DA9BF}" type="pres">
      <dgm:prSet presAssocID="{80920757-72DB-42FB-992F-3ACC8089AA0D}" presName="aNode" presStyleLbl="bgShp" presStyleIdx="2" presStyleCnt="3"/>
      <dgm:spPr/>
      <dgm:t>
        <a:bodyPr/>
        <a:lstStyle/>
        <a:p>
          <a:pPr rtl="1"/>
          <a:endParaRPr lang="ar-SA"/>
        </a:p>
      </dgm:t>
    </dgm:pt>
    <dgm:pt modelId="{6E12F8ED-92B4-4646-9973-F7D7BB1BE514}" type="pres">
      <dgm:prSet presAssocID="{80920757-72DB-42FB-992F-3ACC8089AA0D}" presName="textNode" presStyleLbl="bgShp" presStyleIdx="2" presStyleCnt="3"/>
      <dgm:spPr/>
      <dgm:t>
        <a:bodyPr/>
        <a:lstStyle/>
        <a:p>
          <a:pPr rtl="1"/>
          <a:endParaRPr lang="ar-SA"/>
        </a:p>
      </dgm:t>
    </dgm:pt>
    <dgm:pt modelId="{E321B059-E67B-441C-A417-2CCE99938E4E}" type="pres">
      <dgm:prSet presAssocID="{80920757-72DB-42FB-992F-3ACC8089AA0D}" presName="compChildNode" presStyleCnt="0"/>
      <dgm:spPr/>
    </dgm:pt>
    <dgm:pt modelId="{8D6AD7BE-4A7A-4689-8A5B-F899A94FEE91}" type="pres">
      <dgm:prSet presAssocID="{80920757-72DB-42FB-992F-3ACC8089AA0D}" presName="theInnerList" presStyleCnt="0"/>
      <dgm:spPr/>
    </dgm:pt>
    <dgm:pt modelId="{89AF4C66-8DB9-4053-B361-F1C809C200E0}" type="pres">
      <dgm:prSet presAssocID="{4749F9D8-57A0-4410-88A7-9E8F9860FD1F}" presName="childNode" presStyleLbl="node1" presStyleIdx="2" presStyleCnt="3" custScaleY="123693">
        <dgm:presLayoutVars>
          <dgm:bulletEnabled val="1"/>
        </dgm:presLayoutVars>
      </dgm:prSet>
      <dgm:spPr/>
      <dgm:t>
        <a:bodyPr/>
        <a:lstStyle/>
        <a:p>
          <a:endParaRPr lang="en-US"/>
        </a:p>
      </dgm:t>
    </dgm:pt>
  </dgm:ptLst>
  <dgm:cxnLst>
    <dgm:cxn modelId="{CD6EE8F7-0F98-4656-B467-755A19CE1942}" type="presOf" srcId="{80920757-72DB-42FB-992F-3ACC8089AA0D}" destId="{F6CE6780-808D-4AB4-A35D-CB65920DA9BF}" srcOrd="0" destOrd="0" presId="urn:microsoft.com/office/officeart/2005/8/layout/lProcess2"/>
    <dgm:cxn modelId="{FEB22CA9-C3A4-4AD3-A2F0-8C5E3DB3D676}" srcId="{1D0BA701-5BC1-45FE-ADC2-7CEC6A139F57}" destId="{C4263FC6-7351-43E2-A7E1-BC430F6F98B2}" srcOrd="0" destOrd="0" parTransId="{3745817C-C88E-4B1E-955B-B5F9A2F31DCC}" sibTransId="{31C6F3A7-67B2-4420-9B71-0342080771ED}"/>
    <dgm:cxn modelId="{7FBECDCF-FED5-4003-A899-42C11885BA6A}" srcId="{47D5186F-C663-4610-8153-0BC03A820C91}" destId="{1D0BA701-5BC1-45FE-ADC2-7CEC6A139F57}" srcOrd="0" destOrd="0" parTransId="{CE8F0E30-8C35-4603-B069-72DE65179CAE}" sibTransId="{78BDF3F8-FA83-43C8-845D-D6C9CD13192D}"/>
    <dgm:cxn modelId="{2765C512-D6E6-400F-B139-EF112ED4724D}" srcId="{47D5186F-C663-4610-8153-0BC03A820C91}" destId="{3062A131-8435-430E-9222-B30061FA7FCF}" srcOrd="1" destOrd="0" parTransId="{2C9FE21D-6C25-4E9B-ABCB-72D45B682200}" sibTransId="{91E6D118-1ACD-407C-9B59-5E593CA9480E}"/>
    <dgm:cxn modelId="{76665DE0-667C-4B23-9A35-3ADA6B295C27}" srcId="{80920757-72DB-42FB-992F-3ACC8089AA0D}" destId="{4749F9D8-57A0-4410-88A7-9E8F9860FD1F}" srcOrd="0" destOrd="0" parTransId="{571501FD-2B76-4435-8FDB-707962BD1C86}" sibTransId="{AD8C8F73-1751-47CC-8196-98D425EA29CC}"/>
    <dgm:cxn modelId="{292B9A34-4348-4D52-BA2F-C58BEAF95372}" type="presOf" srcId="{C4263FC6-7351-43E2-A7E1-BC430F6F98B2}" destId="{F3A57C90-8201-4382-9A55-788804436EDF}" srcOrd="0" destOrd="0" presId="urn:microsoft.com/office/officeart/2005/8/layout/lProcess2"/>
    <dgm:cxn modelId="{5D875BBD-AF0F-4586-9BC1-55F568B3BAE1}" srcId="{3062A131-8435-430E-9222-B30061FA7FCF}" destId="{B50071FB-58CF-40C3-855E-092B58914528}" srcOrd="0" destOrd="0" parTransId="{1AB2B813-81EA-477F-BF9C-01B5568C554B}" sibTransId="{AEC07516-F224-4516-9CDE-52DC8428C056}"/>
    <dgm:cxn modelId="{C4F56276-A018-4D04-88E5-092021670195}" type="presOf" srcId="{1D0BA701-5BC1-45FE-ADC2-7CEC6A139F57}" destId="{1951ADA0-BF6D-4CD6-966A-8EBD52B8756A}" srcOrd="0" destOrd="0" presId="urn:microsoft.com/office/officeart/2005/8/layout/lProcess2"/>
    <dgm:cxn modelId="{458174A4-26BA-4F0D-AE88-BC60C017F7F1}" type="presOf" srcId="{B50071FB-58CF-40C3-855E-092B58914528}" destId="{FE801800-0453-4932-93BC-9D652CC27AD4}" srcOrd="0" destOrd="0" presId="urn:microsoft.com/office/officeart/2005/8/layout/lProcess2"/>
    <dgm:cxn modelId="{581C0F5B-A64D-4D12-A46B-050B9FFD486C}" type="presOf" srcId="{80920757-72DB-42FB-992F-3ACC8089AA0D}" destId="{6E12F8ED-92B4-4646-9973-F7D7BB1BE514}" srcOrd="1" destOrd="0" presId="urn:microsoft.com/office/officeart/2005/8/layout/lProcess2"/>
    <dgm:cxn modelId="{29C026DF-BC3B-4F6E-9428-38A974781D90}" srcId="{47D5186F-C663-4610-8153-0BC03A820C91}" destId="{80920757-72DB-42FB-992F-3ACC8089AA0D}" srcOrd="2" destOrd="0" parTransId="{79E6F679-C138-457B-BD3A-107827704B5E}" sibTransId="{192EF9F6-B740-4C14-A073-598660E34478}"/>
    <dgm:cxn modelId="{653037C7-4AE1-435D-A141-EA5A44BBC416}" type="presOf" srcId="{47D5186F-C663-4610-8153-0BC03A820C91}" destId="{98C664F7-39AA-44DE-9013-B10B56FF6E07}" srcOrd="0" destOrd="0" presId="urn:microsoft.com/office/officeart/2005/8/layout/lProcess2"/>
    <dgm:cxn modelId="{CBEDEB6A-5802-447A-8297-DEC060E0CF4A}" type="presOf" srcId="{1D0BA701-5BC1-45FE-ADC2-7CEC6A139F57}" destId="{D216F7F9-2067-4544-AD41-5FB0591B8EB9}" srcOrd="1" destOrd="0" presId="urn:microsoft.com/office/officeart/2005/8/layout/lProcess2"/>
    <dgm:cxn modelId="{DC9FB96F-DC53-4445-AA97-FF6EC3CCE0DA}" type="presOf" srcId="{3062A131-8435-430E-9222-B30061FA7FCF}" destId="{0B873E44-5DDA-4DE2-A48C-FEB563FF22B9}" srcOrd="0" destOrd="0" presId="urn:microsoft.com/office/officeart/2005/8/layout/lProcess2"/>
    <dgm:cxn modelId="{0886C2FE-7A75-489C-A8E1-8DB684C47471}" type="presOf" srcId="{4749F9D8-57A0-4410-88A7-9E8F9860FD1F}" destId="{89AF4C66-8DB9-4053-B361-F1C809C200E0}" srcOrd="0" destOrd="0" presId="urn:microsoft.com/office/officeart/2005/8/layout/lProcess2"/>
    <dgm:cxn modelId="{F273CECF-9AC7-4078-94BF-B35589337BF3}" type="presOf" srcId="{3062A131-8435-430E-9222-B30061FA7FCF}" destId="{6686D7DC-75C5-4DE8-87D9-FC7085193E7D}" srcOrd="1" destOrd="0" presId="urn:microsoft.com/office/officeart/2005/8/layout/lProcess2"/>
    <dgm:cxn modelId="{DAAFD685-8DC5-4EB3-9D4C-31F2B29C8D3B}" type="presParOf" srcId="{98C664F7-39AA-44DE-9013-B10B56FF6E07}" destId="{A3D89858-FD64-4200-89E9-348E6ED98DE7}" srcOrd="0" destOrd="0" presId="urn:microsoft.com/office/officeart/2005/8/layout/lProcess2"/>
    <dgm:cxn modelId="{7F9393B2-78AA-45A8-8294-08A0A7E3D835}" type="presParOf" srcId="{A3D89858-FD64-4200-89E9-348E6ED98DE7}" destId="{1951ADA0-BF6D-4CD6-966A-8EBD52B8756A}" srcOrd="0" destOrd="0" presId="urn:microsoft.com/office/officeart/2005/8/layout/lProcess2"/>
    <dgm:cxn modelId="{EF914A00-70FE-446F-878D-9B8C40A14286}" type="presParOf" srcId="{A3D89858-FD64-4200-89E9-348E6ED98DE7}" destId="{D216F7F9-2067-4544-AD41-5FB0591B8EB9}" srcOrd="1" destOrd="0" presId="urn:microsoft.com/office/officeart/2005/8/layout/lProcess2"/>
    <dgm:cxn modelId="{8E311ED0-7F49-4447-9DC4-C28B327712EE}" type="presParOf" srcId="{A3D89858-FD64-4200-89E9-348E6ED98DE7}" destId="{56F24D67-ED8C-4BDC-9F25-45867B87E6D4}" srcOrd="2" destOrd="0" presId="urn:microsoft.com/office/officeart/2005/8/layout/lProcess2"/>
    <dgm:cxn modelId="{FDD3AF6C-3D9F-4DE3-A3B0-45BA04D734F6}" type="presParOf" srcId="{56F24D67-ED8C-4BDC-9F25-45867B87E6D4}" destId="{75CC1D8A-284C-4A94-B25E-1F837AD7CF74}" srcOrd="0" destOrd="0" presId="urn:microsoft.com/office/officeart/2005/8/layout/lProcess2"/>
    <dgm:cxn modelId="{CF2C2E89-104A-4BE2-A13F-FE43392D6697}" type="presParOf" srcId="{75CC1D8A-284C-4A94-B25E-1F837AD7CF74}" destId="{F3A57C90-8201-4382-9A55-788804436EDF}" srcOrd="0" destOrd="0" presId="urn:microsoft.com/office/officeart/2005/8/layout/lProcess2"/>
    <dgm:cxn modelId="{C2E35DE3-7E81-4EBC-A873-76FD24E2E35C}" type="presParOf" srcId="{98C664F7-39AA-44DE-9013-B10B56FF6E07}" destId="{2C0CD477-D086-47AF-B3F5-FA100012BB22}" srcOrd="1" destOrd="0" presId="urn:microsoft.com/office/officeart/2005/8/layout/lProcess2"/>
    <dgm:cxn modelId="{4CACEBB3-FB0A-457B-A748-9405D7DE4662}" type="presParOf" srcId="{98C664F7-39AA-44DE-9013-B10B56FF6E07}" destId="{E1DCFA56-CD64-4A24-960F-DF1CDB4C7173}" srcOrd="2" destOrd="0" presId="urn:microsoft.com/office/officeart/2005/8/layout/lProcess2"/>
    <dgm:cxn modelId="{C85EDEEA-0A92-4DB7-968C-5A5B01B6D65D}" type="presParOf" srcId="{E1DCFA56-CD64-4A24-960F-DF1CDB4C7173}" destId="{0B873E44-5DDA-4DE2-A48C-FEB563FF22B9}" srcOrd="0" destOrd="0" presId="urn:microsoft.com/office/officeart/2005/8/layout/lProcess2"/>
    <dgm:cxn modelId="{20D910E2-6684-47B2-B54D-C01D17CEA564}" type="presParOf" srcId="{E1DCFA56-CD64-4A24-960F-DF1CDB4C7173}" destId="{6686D7DC-75C5-4DE8-87D9-FC7085193E7D}" srcOrd="1" destOrd="0" presId="urn:microsoft.com/office/officeart/2005/8/layout/lProcess2"/>
    <dgm:cxn modelId="{3930C26F-F9B7-4FE8-93D8-1BC4D1318714}" type="presParOf" srcId="{E1DCFA56-CD64-4A24-960F-DF1CDB4C7173}" destId="{1FE955B1-0F1E-449D-94A0-B823191966B5}" srcOrd="2" destOrd="0" presId="urn:microsoft.com/office/officeart/2005/8/layout/lProcess2"/>
    <dgm:cxn modelId="{B32E34F9-4E62-48A3-A26A-DD411AD8084B}" type="presParOf" srcId="{1FE955B1-0F1E-449D-94A0-B823191966B5}" destId="{E8D13F9C-1415-4870-934F-3D538BFE2627}" srcOrd="0" destOrd="0" presId="urn:microsoft.com/office/officeart/2005/8/layout/lProcess2"/>
    <dgm:cxn modelId="{08C6B2E5-5C9B-4966-8F27-7B37C50CFF3B}" type="presParOf" srcId="{E8D13F9C-1415-4870-934F-3D538BFE2627}" destId="{FE801800-0453-4932-93BC-9D652CC27AD4}" srcOrd="0" destOrd="0" presId="urn:microsoft.com/office/officeart/2005/8/layout/lProcess2"/>
    <dgm:cxn modelId="{26613E15-9DDE-451E-AABC-87530E9A303D}" type="presParOf" srcId="{98C664F7-39AA-44DE-9013-B10B56FF6E07}" destId="{A347DEAF-8490-44EB-8FBB-C5BDD3F7554F}" srcOrd="3" destOrd="0" presId="urn:microsoft.com/office/officeart/2005/8/layout/lProcess2"/>
    <dgm:cxn modelId="{B3694D48-C7DF-4FE6-B697-1FF25D964434}" type="presParOf" srcId="{98C664F7-39AA-44DE-9013-B10B56FF6E07}" destId="{9BC8FAAD-4C55-4041-A302-504DA94190A0}" srcOrd="4" destOrd="0" presId="urn:microsoft.com/office/officeart/2005/8/layout/lProcess2"/>
    <dgm:cxn modelId="{BDA6D78F-2727-41F2-9D7E-161781403607}" type="presParOf" srcId="{9BC8FAAD-4C55-4041-A302-504DA94190A0}" destId="{F6CE6780-808D-4AB4-A35D-CB65920DA9BF}" srcOrd="0" destOrd="0" presId="urn:microsoft.com/office/officeart/2005/8/layout/lProcess2"/>
    <dgm:cxn modelId="{85AFCACA-5607-4FF4-B152-16948D3BDCCC}" type="presParOf" srcId="{9BC8FAAD-4C55-4041-A302-504DA94190A0}" destId="{6E12F8ED-92B4-4646-9973-F7D7BB1BE514}" srcOrd="1" destOrd="0" presId="urn:microsoft.com/office/officeart/2005/8/layout/lProcess2"/>
    <dgm:cxn modelId="{B28AF742-8C4B-48D4-A926-861291B97D66}" type="presParOf" srcId="{9BC8FAAD-4C55-4041-A302-504DA94190A0}" destId="{E321B059-E67B-441C-A417-2CCE99938E4E}" srcOrd="2" destOrd="0" presId="urn:microsoft.com/office/officeart/2005/8/layout/lProcess2"/>
    <dgm:cxn modelId="{96466E3F-D4DB-4F78-B2C0-C58A054F2C31}" type="presParOf" srcId="{E321B059-E67B-441C-A417-2CCE99938E4E}" destId="{8D6AD7BE-4A7A-4689-8A5B-F899A94FEE91}" srcOrd="0" destOrd="0" presId="urn:microsoft.com/office/officeart/2005/8/layout/lProcess2"/>
    <dgm:cxn modelId="{11C0D6AA-EB73-4D94-ACDF-F55A53E7AA1B}" type="presParOf" srcId="{8D6AD7BE-4A7A-4689-8A5B-F899A94FEE91}" destId="{89AF4C66-8DB9-4053-B361-F1C809C200E0}" srcOrd="0"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71D218FD-9D3A-4E7E-ACA9-C3B7979AC630}" type="doc">
      <dgm:prSet loTypeId="urn:microsoft.com/office/officeart/2005/8/layout/hierarchy1" loCatId="hierarchy" qsTypeId="urn:microsoft.com/office/officeart/2005/8/quickstyle/simple1" qsCatId="simple" csTypeId="urn:microsoft.com/office/officeart/2005/8/colors/colorful3" csCatId="colorful" phldr="1"/>
      <dgm:spPr/>
      <dgm:t>
        <a:bodyPr/>
        <a:lstStyle/>
        <a:p>
          <a:pPr rtl="1"/>
          <a:endParaRPr lang="ar-SA"/>
        </a:p>
      </dgm:t>
    </dgm:pt>
    <dgm:pt modelId="{339874A0-50AB-45C8-9939-C64A20B7F853}">
      <dgm:prSet phldrT="[نص]" custT="1"/>
      <dgm:spPr/>
      <dgm:t>
        <a:bodyPr/>
        <a:lstStyle/>
        <a:p>
          <a:pPr rtl="1"/>
          <a:r>
            <a:rPr lang="ar-SA" sz="2800" dirty="0" smtClean="0"/>
            <a:t>أنواع الرقابة</a:t>
          </a:r>
          <a:endParaRPr lang="ar-SA" sz="2800" dirty="0"/>
        </a:p>
      </dgm:t>
    </dgm:pt>
    <dgm:pt modelId="{0889C1E8-775C-49F6-BDE7-3FC203D85748}" type="parTrans" cxnId="{867444CA-2181-41CB-A8EE-98DC7561CCDC}">
      <dgm:prSet/>
      <dgm:spPr/>
      <dgm:t>
        <a:bodyPr/>
        <a:lstStyle/>
        <a:p>
          <a:pPr rtl="1"/>
          <a:endParaRPr lang="ar-SA"/>
        </a:p>
      </dgm:t>
    </dgm:pt>
    <dgm:pt modelId="{A2665233-1E16-4AE3-9618-3C08218186D0}" type="sibTrans" cxnId="{867444CA-2181-41CB-A8EE-98DC7561CCDC}">
      <dgm:prSet/>
      <dgm:spPr/>
      <dgm:t>
        <a:bodyPr/>
        <a:lstStyle/>
        <a:p>
          <a:pPr rtl="1"/>
          <a:endParaRPr lang="ar-SA"/>
        </a:p>
      </dgm:t>
    </dgm:pt>
    <dgm:pt modelId="{DBDBF264-ED74-4A8E-B0DC-EF47D8533D1D}">
      <dgm:prSet phldrT="[نص]" custT="1"/>
      <dgm:spPr/>
      <dgm:t>
        <a:bodyPr/>
        <a:lstStyle/>
        <a:p>
          <a:pPr rtl="1"/>
          <a:r>
            <a:rPr lang="ar-SA" sz="2400" dirty="0" smtClean="0"/>
            <a:t>سياسية</a:t>
          </a:r>
        </a:p>
        <a:p>
          <a:pPr rtl="1"/>
          <a:r>
            <a:rPr lang="ar-SA" sz="2400" dirty="0" smtClean="0"/>
            <a:t>(سابقة/وقائية)</a:t>
          </a:r>
        </a:p>
      </dgm:t>
    </dgm:pt>
    <dgm:pt modelId="{31738A18-8519-400E-ACA6-6B904E13D22E}" type="parTrans" cxnId="{2F081DEC-41A8-4B1B-B5FF-D6065EEBE032}">
      <dgm:prSet/>
      <dgm:spPr/>
      <dgm:t>
        <a:bodyPr/>
        <a:lstStyle/>
        <a:p>
          <a:pPr rtl="1"/>
          <a:endParaRPr lang="ar-SA"/>
        </a:p>
      </dgm:t>
    </dgm:pt>
    <dgm:pt modelId="{48ADE429-2624-4AC5-9F2E-EAB2BEDE83CA}" type="sibTrans" cxnId="{2F081DEC-41A8-4B1B-B5FF-D6065EEBE032}">
      <dgm:prSet/>
      <dgm:spPr/>
      <dgm:t>
        <a:bodyPr/>
        <a:lstStyle/>
        <a:p>
          <a:pPr rtl="1"/>
          <a:endParaRPr lang="ar-SA"/>
        </a:p>
      </dgm:t>
    </dgm:pt>
    <dgm:pt modelId="{281B60FE-7983-4EAD-9EC9-19F51EF1CA2D}">
      <dgm:prSet phldrT="[نص]" custT="1"/>
      <dgm:spPr/>
      <dgm:t>
        <a:bodyPr/>
        <a:lstStyle/>
        <a:p>
          <a:pPr rtl="1"/>
          <a:r>
            <a:rPr lang="ar-SA" sz="2400" dirty="0" smtClean="0"/>
            <a:t>قضائية</a:t>
          </a:r>
        </a:p>
        <a:p>
          <a:pPr rtl="1"/>
          <a:r>
            <a:rPr lang="ar-SA" sz="2400" dirty="0" smtClean="0"/>
            <a:t>(لاحقة)</a:t>
          </a:r>
        </a:p>
      </dgm:t>
    </dgm:pt>
    <dgm:pt modelId="{BD0B07F8-3578-4441-911D-F1DB8FD4F4E9}" type="parTrans" cxnId="{AD93CBBB-0DF2-4150-9ADF-1EA3B4C368DA}">
      <dgm:prSet/>
      <dgm:spPr/>
      <dgm:t>
        <a:bodyPr/>
        <a:lstStyle/>
        <a:p>
          <a:pPr rtl="1"/>
          <a:endParaRPr lang="ar-SA"/>
        </a:p>
      </dgm:t>
    </dgm:pt>
    <dgm:pt modelId="{64966F91-5365-4664-ABB2-2E0A222D6AD3}" type="sibTrans" cxnId="{AD93CBBB-0DF2-4150-9ADF-1EA3B4C368DA}">
      <dgm:prSet/>
      <dgm:spPr/>
      <dgm:t>
        <a:bodyPr/>
        <a:lstStyle/>
        <a:p>
          <a:pPr rtl="1"/>
          <a:endParaRPr lang="ar-SA"/>
        </a:p>
      </dgm:t>
    </dgm:pt>
    <dgm:pt modelId="{FE800041-89F7-494C-8040-575C21FBBC92}">
      <dgm:prSet phldrT="[نص]" custT="1"/>
      <dgm:spPr/>
      <dgm:t>
        <a:bodyPr/>
        <a:lstStyle/>
        <a:p>
          <a:pPr rtl="1"/>
          <a:r>
            <a:rPr lang="ar-SA" sz="1800" dirty="0" smtClean="0"/>
            <a:t>يقوم بالرقابة هيئة ذات صبغة سياسية تنشأ بموجب الدستور</a:t>
          </a:r>
          <a:endParaRPr lang="ar-SA" sz="1800" dirty="0"/>
        </a:p>
      </dgm:t>
    </dgm:pt>
    <dgm:pt modelId="{F9621856-189C-4779-A958-379EE16B467F}" type="parTrans" cxnId="{99FF5184-024E-46A4-A7A8-E29FEC66A734}">
      <dgm:prSet/>
      <dgm:spPr/>
      <dgm:t>
        <a:bodyPr/>
        <a:lstStyle/>
        <a:p>
          <a:pPr rtl="1"/>
          <a:endParaRPr lang="ar-SA"/>
        </a:p>
      </dgm:t>
    </dgm:pt>
    <dgm:pt modelId="{ED377931-3A6D-444B-B1F8-17A1236A8DA7}" type="sibTrans" cxnId="{99FF5184-024E-46A4-A7A8-E29FEC66A734}">
      <dgm:prSet/>
      <dgm:spPr/>
      <dgm:t>
        <a:bodyPr/>
        <a:lstStyle/>
        <a:p>
          <a:pPr rtl="1"/>
          <a:endParaRPr lang="ar-SA"/>
        </a:p>
      </dgm:t>
    </dgm:pt>
    <dgm:pt modelId="{B925C768-2C07-488F-BEC0-44A3A13EDF2B}">
      <dgm:prSet phldrT="[نص]" custT="1"/>
      <dgm:spPr/>
      <dgm:t>
        <a:bodyPr/>
        <a:lstStyle/>
        <a:p>
          <a:pPr rtl="1"/>
          <a:r>
            <a:rPr lang="ar-SA" sz="1800" dirty="0" smtClean="0"/>
            <a:t>قيام المحاكم بالتحقق من دستورية القوانين</a:t>
          </a:r>
        </a:p>
      </dgm:t>
    </dgm:pt>
    <dgm:pt modelId="{1456D3AF-45B9-4869-A663-37B30EF2BEBB}" type="parTrans" cxnId="{8CA0C456-2E68-4B81-9E8D-9C39783F655D}">
      <dgm:prSet/>
      <dgm:spPr/>
      <dgm:t>
        <a:bodyPr/>
        <a:lstStyle/>
        <a:p>
          <a:pPr rtl="1"/>
          <a:endParaRPr lang="ar-SA"/>
        </a:p>
      </dgm:t>
    </dgm:pt>
    <dgm:pt modelId="{555983F8-EEA1-4DE1-AC91-30BA43F0D280}" type="sibTrans" cxnId="{8CA0C456-2E68-4B81-9E8D-9C39783F655D}">
      <dgm:prSet/>
      <dgm:spPr/>
      <dgm:t>
        <a:bodyPr/>
        <a:lstStyle/>
        <a:p>
          <a:pPr rtl="1"/>
          <a:endParaRPr lang="ar-SA"/>
        </a:p>
      </dgm:t>
    </dgm:pt>
    <dgm:pt modelId="{A6C22888-8307-43E0-84F6-72BC4B0FAEFB}">
      <dgm:prSet phldrT="[نص]"/>
      <dgm:spPr/>
      <dgm:t>
        <a:bodyPr/>
        <a:lstStyle/>
        <a:p>
          <a:pPr rtl="1"/>
          <a:r>
            <a:rPr lang="ar-SA" dirty="0" smtClean="0"/>
            <a:t>الرقابة عن طريق الدعوى الاصلية (الالغاء)</a:t>
          </a:r>
        </a:p>
      </dgm:t>
    </dgm:pt>
    <dgm:pt modelId="{E00E8432-4D00-45AC-A361-82E16C93B2AE}" type="parTrans" cxnId="{A19D9681-578C-4DA2-8CF3-BB84ACFBFE14}">
      <dgm:prSet/>
      <dgm:spPr/>
      <dgm:t>
        <a:bodyPr/>
        <a:lstStyle/>
        <a:p>
          <a:pPr rtl="1"/>
          <a:endParaRPr lang="ar-SA"/>
        </a:p>
      </dgm:t>
    </dgm:pt>
    <dgm:pt modelId="{45D5B96C-3C96-4E1F-9118-C98F8E5A34EE}" type="sibTrans" cxnId="{A19D9681-578C-4DA2-8CF3-BB84ACFBFE14}">
      <dgm:prSet/>
      <dgm:spPr/>
      <dgm:t>
        <a:bodyPr/>
        <a:lstStyle/>
        <a:p>
          <a:pPr rtl="1"/>
          <a:endParaRPr lang="ar-SA"/>
        </a:p>
      </dgm:t>
    </dgm:pt>
    <dgm:pt modelId="{B1E8DBDC-BA8D-45C2-836C-E578D5BC0AB8}">
      <dgm:prSet phldrT="[نص]"/>
      <dgm:spPr/>
      <dgm:t>
        <a:bodyPr/>
        <a:lstStyle/>
        <a:p>
          <a:pPr rtl="1"/>
          <a:r>
            <a:rPr lang="ar-SA" dirty="0" smtClean="0"/>
            <a:t>الرقابة عن طريق الدفع الفرعي (الامتناع)</a:t>
          </a:r>
        </a:p>
      </dgm:t>
    </dgm:pt>
    <dgm:pt modelId="{DC617E5C-B0F9-4EC4-8D04-66111CE35D21}" type="parTrans" cxnId="{AA89B0F2-7B79-4D35-86A3-91ABFD9CEEB1}">
      <dgm:prSet/>
      <dgm:spPr/>
      <dgm:t>
        <a:bodyPr/>
        <a:lstStyle/>
        <a:p>
          <a:pPr rtl="1"/>
          <a:endParaRPr lang="ar-SA"/>
        </a:p>
      </dgm:t>
    </dgm:pt>
    <dgm:pt modelId="{4342F08C-D7FE-4866-8C32-72A957E604AE}" type="sibTrans" cxnId="{AA89B0F2-7B79-4D35-86A3-91ABFD9CEEB1}">
      <dgm:prSet/>
      <dgm:spPr/>
      <dgm:t>
        <a:bodyPr/>
        <a:lstStyle/>
        <a:p>
          <a:pPr rtl="1"/>
          <a:endParaRPr lang="ar-SA"/>
        </a:p>
      </dgm:t>
    </dgm:pt>
    <dgm:pt modelId="{70B2B22D-2978-41F5-AD43-A133D61DB638}">
      <dgm:prSet phldrT="[نص]"/>
      <dgm:spPr/>
      <dgm:t>
        <a:bodyPr/>
        <a:lstStyle/>
        <a:p>
          <a:pPr rtl="1"/>
          <a:r>
            <a:rPr lang="ar-SA" dirty="0" smtClean="0"/>
            <a:t>محكمة دستورية خاصة</a:t>
          </a:r>
        </a:p>
      </dgm:t>
    </dgm:pt>
    <dgm:pt modelId="{46DE906E-7C3E-46D0-8EFA-6180697E80C6}" type="parTrans" cxnId="{E4422A46-23E1-41C3-AD8F-711EA045EEE8}">
      <dgm:prSet/>
      <dgm:spPr/>
      <dgm:t>
        <a:bodyPr/>
        <a:lstStyle/>
        <a:p>
          <a:pPr rtl="1"/>
          <a:endParaRPr lang="ar-SA"/>
        </a:p>
      </dgm:t>
    </dgm:pt>
    <dgm:pt modelId="{7157A1BF-9096-4B5F-87CA-3EFA9060AF46}" type="sibTrans" cxnId="{E4422A46-23E1-41C3-AD8F-711EA045EEE8}">
      <dgm:prSet/>
      <dgm:spPr/>
      <dgm:t>
        <a:bodyPr/>
        <a:lstStyle/>
        <a:p>
          <a:pPr rtl="1"/>
          <a:endParaRPr lang="ar-SA"/>
        </a:p>
      </dgm:t>
    </dgm:pt>
    <dgm:pt modelId="{54CDDE85-2CD4-471F-A894-DDADC12013D3}">
      <dgm:prSet phldrT="[نص]"/>
      <dgm:spPr/>
      <dgm:t>
        <a:bodyPr/>
        <a:lstStyle/>
        <a:p>
          <a:pPr rtl="1"/>
          <a:r>
            <a:rPr lang="ar-SA" dirty="0" smtClean="0"/>
            <a:t>المحكمة العليا في البلاد</a:t>
          </a:r>
        </a:p>
      </dgm:t>
    </dgm:pt>
    <dgm:pt modelId="{2D6F5BDA-2AC0-41B3-80F4-5ADA5656961D}" type="parTrans" cxnId="{11B048D2-80B6-4FAF-BB50-DE15EAF7D51F}">
      <dgm:prSet/>
      <dgm:spPr/>
      <dgm:t>
        <a:bodyPr/>
        <a:lstStyle/>
        <a:p>
          <a:pPr rtl="1"/>
          <a:endParaRPr lang="ar-SA"/>
        </a:p>
      </dgm:t>
    </dgm:pt>
    <dgm:pt modelId="{F0DCA5A5-8A2A-42C3-A668-3BD18307DDAA}" type="sibTrans" cxnId="{11B048D2-80B6-4FAF-BB50-DE15EAF7D51F}">
      <dgm:prSet/>
      <dgm:spPr/>
      <dgm:t>
        <a:bodyPr/>
        <a:lstStyle/>
        <a:p>
          <a:pPr rtl="1"/>
          <a:endParaRPr lang="ar-SA"/>
        </a:p>
      </dgm:t>
    </dgm:pt>
    <dgm:pt modelId="{B35622AA-7F8B-48D7-A5E5-FA2CF7561853}" type="pres">
      <dgm:prSet presAssocID="{71D218FD-9D3A-4E7E-ACA9-C3B7979AC630}" presName="hierChild1" presStyleCnt="0">
        <dgm:presLayoutVars>
          <dgm:chPref val="1"/>
          <dgm:dir val="rev"/>
          <dgm:animOne val="branch"/>
          <dgm:animLvl val="lvl"/>
          <dgm:resizeHandles/>
        </dgm:presLayoutVars>
      </dgm:prSet>
      <dgm:spPr/>
      <dgm:t>
        <a:bodyPr/>
        <a:lstStyle/>
        <a:p>
          <a:endParaRPr lang="en-US"/>
        </a:p>
      </dgm:t>
    </dgm:pt>
    <dgm:pt modelId="{F28653A4-58A1-4FFD-B6D3-5FDC91154EE1}" type="pres">
      <dgm:prSet presAssocID="{339874A0-50AB-45C8-9939-C64A20B7F853}" presName="hierRoot1" presStyleCnt="0"/>
      <dgm:spPr/>
    </dgm:pt>
    <dgm:pt modelId="{5FB36FA8-9C3C-4335-B68F-B54517F4DA5B}" type="pres">
      <dgm:prSet presAssocID="{339874A0-50AB-45C8-9939-C64A20B7F853}" presName="composite" presStyleCnt="0"/>
      <dgm:spPr/>
    </dgm:pt>
    <dgm:pt modelId="{8F746D8D-B78D-46AD-B0B3-51C3DAC36A90}" type="pres">
      <dgm:prSet presAssocID="{339874A0-50AB-45C8-9939-C64A20B7F853}" presName="background" presStyleLbl="node0" presStyleIdx="0" presStyleCnt="1"/>
      <dgm:spPr/>
    </dgm:pt>
    <dgm:pt modelId="{14FC1B37-92E8-409D-99AB-45C2E1F6EFFD}" type="pres">
      <dgm:prSet presAssocID="{339874A0-50AB-45C8-9939-C64A20B7F853}" presName="text" presStyleLbl="fgAcc0" presStyleIdx="0" presStyleCnt="1" custScaleX="183235">
        <dgm:presLayoutVars>
          <dgm:chPref val="3"/>
        </dgm:presLayoutVars>
      </dgm:prSet>
      <dgm:spPr/>
      <dgm:t>
        <a:bodyPr/>
        <a:lstStyle/>
        <a:p>
          <a:endParaRPr lang="en-US"/>
        </a:p>
      </dgm:t>
    </dgm:pt>
    <dgm:pt modelId="{0EDBAB5B-4A58-445B-BAAA-916894CCC76F}" type="pres">
      <dgm:prSet presAssocID="{339874A0-50AB-45C8-9939-C64A20B7F853}" presName="hierChild2" presStyleCnt="0"/>
      <dgm:spPr/>
    </dgm:pt>
    <dgm:pt modelId="{529615AF-4E17-4965-BD8A-3845AA8D317E}" type="pres">
      <dgm:prSet presAssocID="{31738A18-8519-400E-ACA6-6B904E13D22E}" presName="Name10" presStyleLbl="parChTrans1D2" presStyleIdx="0" presStyleCnt="2"/>
      <dgm:spPr/>
      <dgm:t>
        <a:bodyPr/>
        <a:lstStyle/>
        <a:p>
          <a:endParaRPr lang="en-US"/>
        </a:p>
      </dgm:t>
    </dgm:pt>
    <dgm:pt modelId="{9EF315B4-E05E-4A26-88EF-99B5B670BCF6}" type="pres">
      <dgm:prSet presAssocID="{DBDBF264-ED74-4A8E-B0DC-EF47D8533D1D}" presName="hierRoot2" presStyleCnt="0"/>
      <dgm:spPr/>
    </dgm:pt>
    <dgm:pt modelId="{76E368FC-7802-4773-9298-6264615CEE34}" type="pres">
      <dgm:prSet presAssocID="{DBDBF264-ED74-4A8E-B0DC-EF47D8533D1D}" presName="composite2" presStyleCnt="0"/>
      <dgm:spPr/>
    </dgm:pt>
    <dgm:pt modelId="{83A254A4-CBA5-4B56-BA09-D1BA1754ABE0}" type="pres">
      <dgm:prSet presAssocID="{DBDBF264-ED74-4A8E-B0DC-EF47D8533D1D}" presName="background2" presStyleLbl="node2" presStyleIdx="0" presStyleCnt="2"/>
      <dgm:spPr/>
    </dgm:pt>
    <dgm:pt modelId="{85A1B2D6-F645-481B-9B37-82CB6411D816}" type="pres">
      <dgm:prSet presAssocID="{DBDBF264-ED74-4A8E-B0DC-EF47D8533D1D}" presName="text2" presStyleLbl="fgAcc2" presStyleIdx="0" presStyleCnt="2" custScaleX="170130" custLinFactNeighborX="57213">
        <dgm:presLayoutVars>
          <dgm:chPref val="3"/>
        </dgm:presLayoutVars>
      </dgm:prSet>
      <dgm:spPr/>
      <dgm:t>
        <a:bodyPr/>
        <a:lstStyle/>
        <a:p>
          <a:endParaRPr lang="en-US"/>
        </a:p>
      </dgm:t>
    </dgm:pt>
    <dgm:pt modelId="{B76F3677-9196-482E-BBBD-D11EFE556045}" type="pres">
      <dgm:prSet presAssocID="{DBDBF264-ED74-4A8E-B0DC-EF47D8533D1D}" presName="hierChild3" presStyleCnt="0"/>
      <dgm:spPr/>
    </dgm:pt>
    <dgm:pt modelId="{68A7CDE4-F382-457F-B962-D562522D2DB5}" type="pres">
      <dgm:prSet presAssocID="{F9621856-189C-4779-A958-379EE16B467F}" presName="Name17" presStyleLbl="parChTrans1D3" presStyleIdx="0" presStyleCnt="2"/>
      <dgm:spPr/>
      <dgm:t>
        <a:bodyPr/>
        <a:lstStyle/>
        <a:p>
          <a:endParaRPr lang="en-US"/>
        </a:p>
      </dgm:t>
    </dgm:pt>
    <dgm:pt modelId="{0EFD045D-586B-4AFF-AC9B-12D4A39E9B15}" type="pres">
      <dgm:prSet presAssocID="{FE800041-89F7-494C-8040-575C21FBBC92}" presName="hierRoot3" presStyleCnt="0"/>
      <dgm:spPr/>
    </dgm:pt>
    <dgm:pt modelId="{D6CCB410-D7D2-4279-B4ED-5065DC6CD54D}" type="pres">
      <dgm:prSet presAssocID="{FE800041-89F7-494C-8040-575C21FBBC92}" presName="composite3" presStyleCnt="0"/>
      <dgm:spPr/>
    </dgm:pt>
    <dgm:pt modelId="{F0D0A13C-B60F-4D4E-B15B-18FA599CEF9D}" type="pres">
      <dgm:prSet presAssocID="{FE800041-89F7-494C-8040-575C21FBBC92}" presName="background3" presStyleLbl="node3" presStyleIdx="0" presStyleCnt="2"/>
      <dgm:spPr/>
    </dgm:pt>
    <dgm:pt modelId="{D06D0D9A-C751-4332-9C20-2A2706590418}" type="pres">
      <dgm:prSet presAssocID="{FE800041-89F7-494C-8040-575C21FBBC92}" presName="text3" presStyleLbl="fgAcc3" presStyleIdx="0" presStyleCnt="2" custScaleX="170130" custLinFactNeighborX="57213">
        <dgm:presLayoutVars>
          <dgm:chPref val="3"/>
        </dgm:presLayoutVars>
      </dgm:prSet>
      <dgm:spPr/>
      <dgm:t>
        <a:bodyPr/>
        <a:lstStyle/>
        <a:p>
          <a:endParaRPr lang="en-US"/>
        </a:p>
      </dgm:t>
    </dgm:pt>
    <dgm:pt modelId="{1AF4D85D-F0DB-4AF4-A10B-0859ABBA2C70}" type="pres">
      <dgm:prSet presAssocID="{FE800041-89F7-494C-8040-575C21FBBC92}" presName="hierChild4" presStyleCnt="0"/>
      <dgm:spPr/>
    </dgm:pt>
    <dgm:pt modelId="{D153DB2D-6988-4383-B069-350FF7464E70}" type="pres">
      <dgm:prSet presAssocID="{BD0B07F8-3578-4441-911D-F1DB8FD4F4E9}" presName="Name10" presStyleLbl="parChTrans1D2" presStyleIdx="1" presStyleCnt="2"/>
      <dgm:spPr/>
      <dgm:t>
        <a:bodyPr/>
        <a:lstStyle/>
        <a:p>
          <a:endParaRPr lang="en-US"/>
        </a:p>
      </dgm:t>
    </dgm:pt>
    <dgm:pt modelId="{9015D309-B22F-4390-9101-8B24C214FE31}" type="pres">
      <dgm:prSet presAssocID="{281B60FE-7983-4EAD-9EC9-19F51EF1CA2D}" presName="hierRoot2" presStyleCnt="0"/>
      <dgm:spPr/>
    </dgm:pt>
    <dgm:pt modelId="{8F0CB60D-716A-4D12-889D-48DE08F9EBF3}" type="pres">
      <dgm:prSet presAssocID="{281B60FE-7983-4EAD-9EC9-19F51EF1CA2D}" presName="composite2" presStyleCnt="0"/>
      <dgm:spPr/>
    </dgm:pt>
    <dgm:pt modelId="{A3CB6FFA-EB68-4FC2-A69E-4AF057771FA7}" type="pres">
      <dgm:prSet presAssocID="{281B60FE-7983-4EAD-9EC9-19F51EF1CA2D}" presName="background2" presStyleLbl="node2" presStyleIdx="1" presStyleCnt="2"/>
      <dgm:spPr/>
    </dgm:pt>
    <dgm:pt modelId="{3A37BA5F-0FC7-401E-97A5-815CC525F286}" type="pres">
      <dgm:prSet presAssocID="{281B60FE-7983-4EAD-9EC9-19F51EF1CA2D}" presName="text2" presStyleLbl="fgAcc2" presStyleIdx="1" presStyleCnt="2" custScaleX="179294" custLinFactNeighborX="-64048">
        <dgm:presLayoutVars>
          <dgm:chPref val="3"/>
        </dgm:presLayoutVars>
      </dgm:prSet>
      <dgm:spPr/>
      <dgm:t>
        <a:bodyPr/>
        <a:lstStyle/>
        <a:p>
          <a:endParaRPr lang="en-US"/>
        </a:p>
      </dgm:t>
    </dgm:pt>
    <dgm:pt modelId="{8253CAAF-B488-4721-8B52-E52615310364}" type="pres">
      <dgm:prSet presAssocID="{281B60FE-7983-4EAD-9EC9-19F51EF1CA2D}" presName="hierChild3" presStyleCnt="0"/>
      <dgm:spPr/>
    </dgm:pt>
    <dgm:pt modelId="{B29125EA-ECAE-473D-9F40-4D9DF8957B09}" type="pres">
      <dgm:prSet presAssocID="{1456D3AF-45B9-4869-A663-37B30EF2BEBB}" presName="Name17" presStyleLbl="parChTrans1D3" presStyleIdx="1" presStyleCnt="2"/>
      <dgm:spPr/>
      <dgm:t>
        <a:bodyPr/>
        <a:lstStyle/>
        <a:p>
          <a:endParaRPr lang="en-US"/>
        </a:p>
      </dgm:t>
    </dgm:pt>
    <dgm:pt modelId="{ED3D4F0D-54A8-4736-9285-B1E4E4F7A39E}" type="pres">
      <dgm:prSet presAssocID="{B925C768-2C07-488F-BEC0-44A3A13EDF2B}" presName="hierRoot3" presStyleCnt="0"/>
      <dgm:spPr/>
    </dgm:pt>
    <dgm:pt modelId="{DDF4C533-C4F8-4E4D-B20C-FE0B91C1B3D9}" type="pres">
      <dgm:prSet presAssocID="{B925C768-2C07-488F-BEC0-44A3A13EDF2B}" presName="composite3" presStyleCnt="0"/>
      <dgm:spPr/>
    </dgm:pt>
    <dgm:pt modelId="{E81EF392-2E5D-4B76-A77A-8B81626C27D6}" type="pres">
      <dgm:prSet presAssocID="{B925C768-2C07-488F-BEC0-44A3A13EDF2B}" presName="background3" presStyleLbl="node3" presStyleIdx="1" presStyleCnt="2"/>
      <dgm:spPr/>
    </dgm:pt>
    <dgm:pt modelId="{E9A2C9F0-BD96-4D01-8E3D-4DC5FC27B4D3}" type="pres">
      <dgm:prSet presAssocID="{B925C768-2C07-488F-BEC0-44A3A13EDF2B}" presName="text3" presStyleLbl="fgAcc3" presStyleIdx="1" presStyleCnt="2" custScaleX="175722" custLinFactNeighborX="-65614">
        <dgm:presLayoutVars>
          <dgm:chPref val="3"/>
        </dgm:presLayoutVars>
      </dgm:prSet>
      <dgm:spPr/>
      <dgm:t>
        <a:bodyPr/>
        <a:lstStyle/>
        <a:p>
          <a:endParaRPr lang="en-US"/>
        </a:p>
      </dgm:t>
    </dgm:pt>
    <dgm:pt modelId="{B3529119-9605-454D-83F5-267362B6E0DA}" type="pres">
      <dgm:prSet presAssocID="{B925C768-2C07-488F-BEC0-44A3A13EDF2B}" presName="hierChild4" presStyleCnt="0"/>
      <dgm:spPr/>
    </dgm:pt>
    <dgm:pt modelId="{5A5DCA0A-D3D3-492A-B53B-4C09AB8D2775}" type="pres">
      <dgm:prSet presAssocID="{E00E8432-4D00-45AC-A361-82E16C93B2AE}" presName="Name23" presStyleLbl="parChTrans1D4" presStyleIdx="0" presStyleCnt="4"/>
      <dgm:spPr/>
      <dgm:t>
        <a:bodyPr/>
        <a:lstStyle/>
        <a:p>
          <a:endParaRPr lang="en-US"/>
        </a:p>
      </dgm:t>
    </dgm:pt>
    <dgm:pt modelId="{7D3973A1-EC52-448A-A94A-A1F3B2058B9C}" type="pres">
      <dgm:prSet presAssocID="{A6C22888-8307-43E0-84F6-72BC4B0FAEFB}" presName="hierRoot4" presStyleCnt="0"/>
      <dgm:spPr/>
    </dgm:pt>
    <dgm:pt modelId="{B396D3D6-DFFE-44A7-AB25-988FA8E59BA2}" type="pres">
      <dgm:prSet presAssocID="{A6C22888-8307-43E0-84F6-72BC4B0FAEFB}" presName="composite4" presStyleCnt="0"/>
      <dgm:spPr/>
    </dgm:pt>
    <dgm:pt modelId="{CA1131DB-361F-4917-B7B1-71DB0D78789E}" type="pres">
      <dgm:prSet presAssocID="{A6C22888-8307-43E0-84F6-72BC4B0FAEFB}" presName="background4" presStyleLbl="node4" presStyleIdx="0" presStyleCnt="4"/>
      <dgm:spPr/>
    </dgm:pt>
    <dgm:pt modelId="{DDE5B21C-1442-427F-8E76-FFCF837087F0}" type="pres">
      <dgm:prSet presAssocID="{A6C22888-8307-43E0-84F6-72BC4B0FAEFB}" presName="text4" presStyleLbl="fgAcc4" presStyleIdx="0" presStyleCnt="4" custLinFactNeighborX="-65614">
        <dgm:presLayoutVars>
          <dgm:chPref val="3"/>
        </dgm:presLayoutVars>
      </dgm:prSet>
      <dgm:spPr/>
      <dgm:t>
        <a:bodyPr/>
        <a:lstStyle/>
        <a:p>
          <a:endParaRPr lang="en-US"/>
        </a:p>
      </dgm:t>
    </dgm:pt>
    <dgm:pt modelId="{12A1DB7D-C591-48F0-ADE1-95A36D5D7FDD}" type="pres">
      <dgm:prSet presAssocID="{A6C22888-8307-43E0-84F6-72BC4B0FAEFB}" presName="hierChild5" presStyleCnt="0"/>
      <dgm:spPr/>
    </dgm:pt>
    <dgm:pt modelId="{1BE4CCE6-94F3-4A97-9982-3E3635D5980A}" type="pres">
      <dgm:prSet presAssocID="{46DE906E-7C3E-46D0-8EFA-6180697E80C6}" presName="Name23" presStyleLbl="parChTrans1D4" presStyleIdx="1" presStyleCnt="4"/>
      <dgm:spPr/>
      <dgm:t>
        <a:bodyPr/>
        <a:lstStyle/>
        <a:p>
          <a:endParaRPr lang="en-US"/>
        </a:p>
      </dgm:t>
    </dgm:pt>
    <dgm:pt modelId="{F35E52FB-E8A6-4120-889E-B34DD0FA1065}" type="pres">
      <dgm:prSet presAssocID="{70B2B22D-2978-41F5-AD43-A133D61DB638}" presName="hierRoot4" presStyleCnt="0"/>
      <dgm:spPr/>
    </dgm:pt>
    <dgm:pt modelId="{C0AFAF6F-E787-41EB-BDDC-A710071F0601}" type="pres">
      <dgm:prSet presAssocID="{70B2B22D-2978-41F5-AD43-A133D61DB638}" presName="composite4" presStyleCnt="0"/>
      <dgm:spPr/>
    </dgm:pt>
    <dgm:pt modelId="{313B9B44-3BFB-4E49-A5DA-D979DA50D6B8}" type="pres">
      <dgm:prSet presAssocID="{70B2B22D-2978-41F5-AD43-A133D61DB638}" presName="background4" presStyleLbl="node4" presStyleIdx="1" presStyleCnt="4"/>
      <dgm:spPr/>
    </dgm:pt>
    <dgm:pt modelId="{578F98FA-41F7-4326-AB92-F69A9AD89F81}" type="pres">
      <dgm:prSet presAssocID="{70B2B22D-2978-41F5-AD43-A133D61DB638}" presName="text4" presStyleLbl="fgAcc4" presStyleIdx="1" presStyleCnt="4" custLinFactNeighborX="-65614">
        <dgm:presLayoutVars>
          <dgm:chPref val="3"/>
        </dgm:presLayoutVars>
      </dgm:prSet>
      <dgm:spPr/>
      <dgm:t>
        <a:bodyPr/>
        <a:lstStyle/>
        <a:p>
          <a:endParaRPr lang="en-US"/>
        </a:p>
      </dgm:t>
    </dgm:pt>
    <dgm:pt modelId="{7476E726-0D5A-4B09-B2CC-F53A81AE62BC}" type="pres">
      <dgm:prSet presAssocID="{70B2B22D-2978-41F5-AD43-A133D61DB638}" presName="hierChild5" presStyleCnt="0"/>
      <dgm:spPr/>
    </dgm:pt>
    <dgm:pt modelId="{AEBA72D1-6B5A-4BE2-86B8-EC69C0493047}" type="pres">
      <dgm:prSet presAssocID="{2D6F5BDA-2AC0-41B3-80F4-5ADA5656961D}" presName="Name23" presStyleLbl="parChTrans1D4" presStyleIdx="2" presStyleCnt="4"/>
      <dgm:spPr/>
      <dgm:t>
        <a:bodyPr/>
        <a:lstStyle/>
        <a:p>
          <a:endParaRPr lang="en-US"/>
        </a:p>
      </dgm:t>
    </dgm:pt>
    <dgm:pt modelId="{81DB1AAE-402F-447C-A290-E13BCF051FF9}" type="pres">
      <dgm:prSet presAssocID="{54CDDE85-2CD4-471F-A894-DDADC12013D3}" presName="hierRoot4" presStyleCnt="0"/>
      <dgm:spPr/>
    </dgm:pt>
    <dgm:pt modelId="{9312A0E1-FC90-4532-AF7D-ECD211812809}" type="pres">
      <dgm:prSet presAssocID="{54CDDE85-2CD4-471F-A894-DDADC12013D3}" presName="composite4" presStyleCnt="0"/>
      <dgm:spPr/>
    </dgm:pt>
    <dgm:pt modelId="{15056838-54D5-497E-9E0A-0E77F7D43307}" type="pres">
      <dgm:prSet presAssocID="{54CDDE85-2CD4-471F-A894-DDADC12013D3}" presName="background4" presStyleLbl="node4" presStyleIdx="2" presStyleCnt="4"/>
      <dgm:spPr/>
    </dgm:pt>
    <dgm:pt modelId="{5C1D3D35-89A8-496F-9404-CFF55B891572}" type="pres">
      <dgm:prSet presAssocID="{54CDDE85-2CD4-471F-A894-DDADC12013D3}" presName="text4" presStyleLbl="fgAcc4" presStyleIdx="2" presStyleCnt="4" custLinFactNeighborX="-65614">
        <dgm:presLayoutVars>
          <dgm:chPref val="3"/>
        </dgm:presLayoutVars>
      </dgm:prSet>
      <dgm:spPr/>
      <dgm:t>
        <a:bodyPr/>
        <a:lstStyle/>
        <a:p>
          <a:endParaRPr lang="en-US"/>
        </a:p>
      </dgm:t>
    </dgm:pt>
    <dgm:pt modelId="{AC19D6D9-2D93-4A6D-B418-9AE7ECA46810}" type="pres">
      <dgm:prSet presAssocID="{54CDDE85-2CD4-471F-A894-DDADC12013D3}" presName="hierChild5" presStyleCnt="0"/>
      <dgm:spPr/>
    </dgm:pt>
    <dgm:pt modelId="{B769DEAC-7D0D-4753-BDFB-485568719E00}" type="pres">
      <dgm:prSet presAssocID="{DC617E5C-B0F9-4EC4-8D04-66111CE35D21}" presName="Name23" presStyleLbl="parChTrans1D4" presStyleIdx="3" presStyleCnt="4"/>
      <dgm:spPr/>
      <dgm:t>
        <a:bodyPr/>
        <a:lstStyle/>
        <a:p>
          <a:endParaRPr lang="en-US"/>
        </a:p>
      </dgm:t>
    </dgm:pt>
    <dgm:pt modelId="{CA8DD272-0606-4C52-879D-F64B38E31710}" type="pres">
      <dgm:prSet presAssocID="{B1E8DBDC-BA8D-45C2-836C-E578D5BC0AB8}" presName="hierRoot4" presStyleCnt="0"/>
      <dgm:spPr/>
    </dgm:pt>
    <dgm:pt modelId="{24D56749-84F3-4FE2-A7A3-5CBC33C8E5D1}" type="pres">
      <dgm:prSet presAssocID="{B1E8DBDC-BA8D-45C2-836C-E578D5BC0AB8}" presName="composite4" presStyleCnt="0"/>
      <dgm:spPr/>
    </dgm:pt>
    <dgm:pt modelId="{38DA9CB4-17A6-4D00-87BA-291C52A3CFC4}" type="pres">
      <dgm:prSet presAssocID="{B1E8DBDC-BA8D-45C2-836C-E578D5BC0AB8}" presName="background4" presStyleLbl="node4" presStyleIdx="3" presStyleCnt="4"/>
      <dgm:spPr/>
    </dgm:pt>
    <dgm:pt modelId="{7934857D-AE04-42DD-B8A6-7DFEDE33C2E8}" type="pres">
      <dgm:prSet presAssocID="{B1E8DBDC-BA8D-45C2-836C-E578D5BC0AB8}" presName="text4" presStyleLbl="fgAcc4" presStyleIdx="3" presStyleCnt="4" custLinFactNeighborX="-68320">
        <dgm:presLayoutVars>
          <dgm:chPref val="3"/>
        </dgm:presLayoutVars>
      </dgm:prSet>
      <dgm:spPr/>
      <dgm:t>
        <a:bodyPr/>
        <a:lstStyle/>
        <a:p>
          <a:endParaRPr lang="en-US"/>
        </a:p>
      </dgm:t>
    </dgm:pt>
    <dgm:pt modelId="{43DCFC7A-E257-4724-B45F-9B6E328C7376}" type="pres">
      <dgm:prSet presAssocID="{B1E8DBDC-BA8D-45C2-836C-E578D5BC0AB8}" presName="hierChild5" presStyleCnt="0"/>
      <dgm:spPr/>
    </dgm:pt>
  </dgm:ptLst>
  <dgm:cxnLst>
    <dgm:cxn modelId="{AD93CBBB-0DF2-4150-9ADF-1EA3B4C368DA}" srcId="{339874A0-50AB-45C8-9939-C64A20B7F853}" destId="{281B60FE-7983-4EAD-9EC9-19F51EF1CA2D}" srcOrd="1" destOrd="0" parTransId="{BD0B07F8-3578-4441-911D-F1DB8FD4F4E9}" sibTransId="{64966F91-5365-4664-ABB2-2E0A222D6AD3}"/>
    <dgm:cxn modelId="{867444CA-2181-41CB-A8EE-98DC7561CCDC}" srcId="{71D218FD-9D3A-4E7E-ACA9-C3B7979AC630}" destId="{339874A0-50AB-45C8-9939-C64A20B7F853}" srcOrd="0" destOrd="0" parTransId="{0889C1E8-775C-49F6-BDE7-3FC203D85748}" sibTransId="{A2665233-1E16-4AE3-9618-3C08218186D0}"/>
    <dgm:cxn modelId="{8CA0C456-2E68-4B81-9E8D-9C39783F655D}" srcId="{281B60FE-7983-4EAD-9EC9-19F51EF1CA2D}" destId="{B925C768-2C07-488F-BEC0-44A3A13EDF2B}" srcOrd="0" destOrd="0" parTransId="{1456D3AF-45B9-4869-A663-37B30EF2BEBB}" sibTransId="{555983F8-EEA1-4DE1-AC91-30BA43F0D280}"/>
    <dgm:cxn modelId="{AF3E7218-5CE3-4F11-975B-F6E3A70EECAE}" type="presOf" srcId="{B1E8DBDC-BA8D-45C2-836C-E578D5BC0AB8}" destId="{7934857D-AE04-42DD-B8A6-7DFEDE33C2E8}" srcOrd="0" destOrd="0" presId="urn:microsoft.com/office/officeart/2005/8/layout/hierarchy1"/>
    <dgm:cxn modelId="{DE0F075A-D4D7-49A5-89DA-6196F396DF15}" type="presOf" srcId="{FE800041-89F7-494C-8040-575C21FBBC92}" destId="{D06D0D9A-C751-4332-9C20-2A2706590418}" srcOrd="0" destOrd="0" presId="urn:microsoft.com/office/officeart/2005/8/layout/hierarchy1"/>
    <dgm:cxn modelId="{5EF05B7E-ACD2-453A-9848-72A41CAC8FD9}" type="presOf" srcId="{DBDBF264-ED74-4A8E-B0DC-EF47D8533D1D}" destId="{85A1B2D6-F645-481B-9B37-82CB6411D816}" srcOrd="0" destOrd="0" presId="urn:microsoft.com/office/officeart/2005/8/layout/hierarchy1"/>
    <dgm:cxn modelId="{C2DE1F96-189E-46A0-B8AD-C2DCF6EDE145}" type="presOf" srcId="{31738A18-8519-400E-ACA6-6B904E13D22E}" destId="{529615AF-4E17-4965-BD8A-3845AA8D317E}" srcOrd="0" destOrd="0" presId="urn:microsoft.com/office/officeart/2005/8/layout/hierarchy1"/>
    <dgm:cxn modelId="{95133AD3-F6A7-4B1A-B8B3-C8C0D601AFD6}" type="presOf" srcId="{70B2B22D-2978-41F5-AD43-A133D61DB638}" destId="{578F98FA-41F7-4326-AB92-F69A9AD89F81}" srcOrd="0" destOrd="0" presId="urn:microsoft.com/office/officeart/2005/8/layout/hierarchy1"/>
    <dgm:cxn modelId="{1D399B56-F3DE-4504-BB3E-781907D51329}" type="presOf" srcId="{2D6F5BDA-2AC0-41B3-80F4-5ADA5656961D}" destId="{AEBA72D1-6B5A-4BE2-86B8-EC69C0493047}" srcOrd="0" destOrd="0" presId="urn:microsoft.com/office/officeart/2005/8/layout/hierarchy1"/>
    <dgm:cxn modelId="{A43AB395-C4B2-4E01-A9A9-0339E19DC2F9}" type="presOf" srcId="{1456D3AF-45B9-4869-A663-37B30EF2BEBB}" destId="{B29125EA-ECAE-473D-9F40-4D9DF8957B09}" srcOrd="0" destOrd="0" presId="urn:microsoft.com/office/officeart/2005/8/layout/hierarchy1"/>
    <dgm:cxn modelId="{E0B0D0D6-2F49-4030-BE3A-71A36F23D1E1}" type="presOf" srcId="{281B60FE-7983-4EAD-9EC9-19F51EF1CA2D}" destId="{3A37BA5F-0FC7-401E-97A5-815CC525F286}" srcOrd="0" destOrd="0" presId="urn:microsoft.com/office/officeart/2005/8/layout/hierarchy1"/>
    <dgm:cxn modelId="{04540C1A-BE06-4D6B-BDD6-DC116E26C219}" type="presOf" srcId="{F9621856-189C-4779-A958-379EE16B467F}" destId="{68A7CDE4-F382-457F-B962-D562522D2DB5}" srcOrd="0" destOrd="0" presId="urn:microsoft.com/office/officeart/2005/8/layout/hierarchy1"/>
    <dgm:cxn modelId="{7F3D2A7B-4AA8-46D8-BB90-70D1BA3F4C62}" type="presOf" srcId="{A6C22888-8307-43E0-84F6-72BC4B0FAEFB}" destId="{DDE5B21C-1442-427F-8E76-FFCF837087F0}" srcOrd="0" destOrd="0" presId="urn:microsoft.com/office/officeart/2005/8/layout/hierarchy1"/>
    <dgm:cxn modelId="{544CC47D-4D2F-4640-991B-CED24CEF5862}" type="presOf" srcId="{BD0B07F8-3578-4441-911D-F1DB8FD4F4E9}" destId="{D153DB2D-6988-4383-B069-350FF7464E70}" srcOrd="0" destOrd="0" presId="urn:microsoft.com/office/officeart/2005/8/layout/hierarchy1"/>
    <dgm:cxn modelId="{A19D9681-578C-4DA2-8CF3-BB84ACFBFE14}" srcId="{B925C768-2C07-488F-BEC0-44A3A13EDF2B}" destId="{A6C22888-8307-43E0-84F6-72BC4B0FAEFB}" srcOrd="0" destOrd="0" parTransId="{E00E8432-4D00-45AC-A361-82E16C93B2AE}" sibTransId="{45D5B96C-3C96-4E1F-9118-C98F8E5A34EE}"/>
    <dgm:cxn modelId="{F84542EB-0378-4D92-8D44-651A8BEFD8D7}" type="presOf" srcId="{339874A0-50AB-45C8-9939-C64A20B7F853}" destId="{14FC1B37-92E8-409D-99AB-45C2E1F6EFFD}" srcOrd="0" destOrd="0" presId="urn:microsoft.com/office/officeart/2005/8/layout/hierarchy1"/>
    <dgm:cxn modelId="{C331EE84-3EC3-4CD0-A546-63D8D15B2B9B}" type="presOf" srcId="{54CDDE85-2CD4-471F-A894-DDADC12013D3}" destId="{5C1D3D35-89A8-496F-9404-CFF55B891572}" srcOrd="0" destOrd="0" presId="urn:microsoft.com/office/officeart/2005/8/layout/hierarchy1"/>
    <dgm:cxn modelId="{B913B8E7-8BE3-4D7C-BA13-7C0B482A1DD6}" type="presOf" srcId="{DC617E5C-B0F9-4EC4-8D04-66111CE35D21}" destId="{B769DEAC-7D0D-4753-BDFB-485568719E00}" srcOrd="0" destOrd="0" presId="urn:microsoft.com/office/officeart/2005/8/layout/hierarchy1"/>
    <dgm:cxn modelId="{88E1FEBC-8CBE-4BF3-94BF-7D2AE31F9167}" type="presOf" srcId="{46DE906E-7C3E-46D0-8EFA-6180697E80C6}" destId="{1BE4CCE6-94F3-4A97-9982-3E3635D5980A}" srcOrd="0" destOrd="0" presId="urn:microsoft.com/office/officeart/2005/8/layout/hierarchy1"/>
    <dgm:cxn modelId="{A70E457D-40BC-4B81-84D1-FDC611F92AFA}" type="presOf" srcId="{B925C768-2C07-488F-BEC0-44A3A13EDF2B}" destId="{E9A2C9F0-BD96-4D01-8E3D-4DC5FC27B4D3}" srcOrd="0" destOrd="0" presId="urn:microsoft.com/office/officeart/2005/8/layout/hierarchy1"/>
    <dgm:cxn modelId="{11B048D2-80B6-4FAF-BB50-DE15EAF7D51F}" srcId="{A6C22888-8307-43E0-84F6-72BC4B0FAEFB}" destId="{54CDDE85-2CD4-471F-A894-DDADC12013D3}" srcOrd="1" destOrd="0" parTransId="{2D6F5BDA-2AC0-41B3-80F4-5ADA5656961D}" sibTransId="{F0DCA5A5-8A2A-42C3-A668-3BD18307DDAA}"/>
    <dgm:cxn modelId="{2F081DEC-41A8-4B1B-B5FF-D6065EEBE032}" srcId="{339874A0-50AB-45C8-9939-C64A20B7F853}" destId="{DBDBF264-ED74-4A8E-B0DC-EF47D8533D1D}" srcOrd="0" destOrd="0" parTransId="{31738A18-8519-400E-ACA6-6B904E13D22E}" sibTransId="{48ADE429-2624-4AC5-9F2E-EAB2BEDE83CA}"/>
    <dgm:cxn modelId="{AA89B0F2-7B79-4D35-86A3-91ABFD9CEEB1}" srcId="{B925C768-2C07-488F-BEC0-44A3A13EDF2B}" destId="{B1E8DBDC-BA8D-45C2-836C-E578D5BC0AB8}" srcOrd="1" destOrd="0" parTransId="{DC617E5C-B0F9-4EC4-8D04-66111CE35D21}" sibTransId="{4342F08C-D7FE-4866-8C32-72A957E604AE}"/>
    <dgm:cxn modelId="{99FF5184-024E-46A4-A7A8-E29FEC66A734}" srcId="{DBDBF264-ED74-4A8E-B0DC-EF47D8533D1D}" destId="{FE800041-89F7-494C-8040-575C21FBBC92}" srcOrd="0" destOrd="0" parTransId="{F9621856-189C-4779-A958-379EE16B467F}" sibTransId="{ED377931-3A6D-444B-B1F8-17A1236A8DA7}"/>
    <dgm:cxn modelId="{99BFD3F8-EF18-4F8A-A87C-3FF5BD0B80D7}" type="presOf" srcId="{E00E8432-4D00-45AC-A361-82E16C93B2AE}" destId="{5A5DCA0A-D3D3-492A-B53B-4C09AB8D2775}" srcOrd="0" destOrd="0" presId="urn:microsoft.com/office/officeart/2005/8/layout/hierarchy1"/>
    <dgm:cxn modelId="{E4422A46-23E1-41C3-AD8F-711EA045EEE8}" srcId="{A6C22888-8307-43E0-84F6-72BC4B0FAEFB}" destId="{70B2B22D-2978-41F5-AD43-A133D61DB638}" srcOrd="0" destOrd="0" parTransId="{46DE906E-7C3E-46D0-8EFA-6180697E80C6}" sibTransId="{7157A1BF-9096-4B5F-87CA-3EFA9060AF46}"/>
    <dgm:cxn modelId="{8B93599C-AB94-4B93-B95D-E75382A8368E}" type="presOf" srcId="{71D218FD-9D3A-4E7E-ACA9-C3B7979AC630}" destId="{B35622AA-7F8B-48D7-A5E5-FA2CF7561853}" srcOrd="0" destOrd="0" presId="urn:microsoft.com/office/officeart/2005/8/layout/hierarchy1"/>
    <dgm:cxn modelId="{C37E1C2D-50C5-4BCA-A694-FB4BB8DFB0FB}" type="presParOf" srcId="{B35622AA-7F8B-48D7-A5E5-FA2CF7561853}" destId="{F28653A4-58A1-4FFD-B6D3-5FDC91154EE1}" srcOrd="0" destOrd="0" presId="urn:microsoft.com/office/officeart/2005/8/layout/hierarchy1"/>
    <dgm:cxn modelId="{1E0D8150-364B-44A6-AD57-44FCCC53CF5F}" type="presParOf" srcId="{F28653A4-58A1-4FFD-B6D3-5FDC91154EE1}" destId="{5FB36FA8-9C3C-4335-B68F-B54517F4DA5B}" srcOrd="0" destOrd="0" presId="urn:microsoft.com/office/officeart/2005/8/layout/hierarchy1"/>
    <dgm:cxn modelId="{380092FD-E37B-4C93-85E7-4B85139E7D25}" type="presParOf" srcId="{5FB36FA8-9C3C-4335-B68F-B54517F4DA5B}" destId="{8F746D8D-B78D-46AD-B0B3-51C3DAC36A90}" srcOrd="0" destOrd="0" presId="urn:microsoft.com/office/officeart/2005/8/layout/hierarchy1"/>
    <dgm:cxn modelId="{2A5E49BE-15C6-4180-9E9A-326B81400EA9}" type="presParOf" srcId="{5FB36FA8-9C3C-4335-B68F-B54517F4DA5B}" destId="{14FC1B37-92E8-409D-99AB-45C2E1F6EFFD}" srcOrd="1" destOrd="0" presId="urn:microsoft.com/office/officeart/2005/8/layout/hierarchy1"/>
    <dgm:cxn modelId="{8F6B85EB-5D53-40BC-B53C-90B5B8B53518}" type="presParOf" srcId="{F28653A4-58A1-4FFD-B6D3-5FDC91154EE1}" destId="{0EDBAB5B-4A58-445B-BAAA-916894CCC76F}" srcOrd="1" destOrd="0" presId="urn:microsoft.com/office/officeart/2005/8/layout/hierarchy1"/>
    <dgm:cxn modelId="{906CB3F3-D78E-44F8-A629-3817E8A76645}" type="presParOf" srcId="{0EDBAB5B-4A58-445B-BAAA-916894CCC76F}" destId="{529615AF-4E17-4965-BD8A-3845AA8D317E}" srcOrd="0" destOrd="0" presId="urn:microsoft.com/office/officeart/2005/8/layout/hierarchy1"/>
    <dgm:cxn modelId="{5324D264-5ED0-464F-AFB8-F1751D94A1E5}" type="presParOf" srcId="{0EDBAB5B-4A58-445B-BAAA-916894CCC76F}" destId="{9EF315B4-E05E-4A26-88EF-99B5B670BCF6}" srcOrd="1" destOrd="0" presId="urn:microsoft.com/office/officeart/2005/8/layout/hierarchy1"/>
    <dgm:cxn modelId="{7EE8AFED-636E-44FE-A087-72F24D139F74}" type="presParOf" srcId="{9EF315B4-E05E-4A26-88EF-99B5B670BCF6}" destId="{76E368FC-7802-4773-9298-6264615CEE34}" srcOrd="0" destOrd="0" presId="urn:microsoft.com/office/officeart/2005/8/layout/hierarchy1"/>
    <dgm:cxn modelId="{0558D3B5-1E73-4EE4-AEC9-3A958B08F07D}" type="presParOf" srcId="{76E368FC-7802-4773-9298-6264615CEE34}" destId="{83A254A4-CBA5-4B56-BA09-D1BA1754ABE0}" srcOrd="0" destOrd="0" presId="urn:microsoft.com/office/officeart/2005/8/layout/hierarchy1"/>
    <dgm:cxn modelId="{A2F92F25-FC3E-4C81-AAA5-72BAC397E54D}" type="presParOf" srcId="{76E368FC-7802-4773-9298-6264615CEE34}" destId="{85A1B2D6-F645-481B-9B37-82CB6411D816}" srcOrd="1" destOrd="0" presId="urn:microsoft.com/office/officeart/2005/8/layout/hierarchy1"/>
    <dgm:cxn modelId="{8ADED708-572B-46B3-8463-860F99D26099}" type="presParOf" srcId="{9EF315B4-E05E-4A26-88EF-99B5B670BCF6}" destId="{B76F3677-9196-482E-BBBD-D11EFE556045}" srcOrd="1" destOrd="0" presId="urn:microsoft.com/office/officeart/2005/8/layout/hierarchy1"/>
    <dgm:cxn modelId="{5AED6A28-C222-485F-93EC-E21BD50F36A2}" type="presParOf" srcId="{B76F3677-9196-482E-BBBD-D11EFE556045}" destId="{68A7CDE4-F382-457F-B962-D562522D2DB5}" srcOrd="0" destOrd="0" presId="urn:microsoft.com/office/officeart/2005/8/layout/hierarchy1"/>
    <dgm:cxn modelId="{2F8AE470-EE88-4C63-B904-48D11A6D23D0}" type="presParOf" srcId="{B76F3677-9196-482E-BBBD-D11EFE556045}" destId="{0EFD045D-586B-4AFF-AC9B-12D4A39E9B15}" srcOrd="1" destOrd="0" presId="urn:microsoft.com/office/officeart/2005/8/layout/hierarchy1"/>
    <dgm:cxn modelId="{CE35807C-A4D0-4913-97B1-1E8F9BFA1901}" type="presParOf" srcId="{0EFD045D-586B-4AFF-AC9B-12D4A39E9B15}" destId="{D6CCB410-D7D2-4279-B4ED-5065DC6CD54D}" srcOrd="0" destOrd="0" presId="urn:microsoft.com/office/officeart/2005/8/layout/hierarchy1"/>
    <dgm:cxn modelId="{61710D4F-AEB3-4D1E-B673-1DF1C4A4F4E4}" type="presParOf" srcId="{D6CCB410-D7D2-4279-B4ED-5065DC6CD54D}" destId="{F0D0A13C-B60F-4D4E-B15B-18FA599CEF9D}" srcOrd="0" destOrd="0" presId="urn:microsoft.com/office/officeart/2005/8/layout/hierarchy1"/>
    <dgm:cxn modelId="{407B25C5-AEE0-4678-9192-F720B736E046}" type="presParOf" srcId="{D6CCB410-D7D2-4279-B4ED-5065DC6CD54D}" destId="{D06D0D9A-C751-4332-9C20-2A2706590418}" srcOrd="1" destOrd="0" presId="urn:microsoft.com/office/officeart/2005/8/layout/hierarchy1"/>
    <dgm:cxn modelId="{8F98BE6D-F159-4026-96F5-1DA2B9874E89}" type="presParOf" srcId="{0EFD045D-586B-4AFF-AC9B-12D4A39E9B15}" destId="{1AF4D85D-F0DB-4AF4-A10B-0859ABBA2C70}" srcOrd="1" destOrd="0" presId="urn:microsoft.com/office/officeart/2005/8/layout/hierarchy1"/>
    <dgm:cxn modelId="{CA70B0CA-9B7E-4E1E-B5E3-8E91B4ADBE8C}" type="presParOf" srcId="{0EDBAB5B-4A58-445B-BAAA-916894CCC76F}" destId="{D153DB2D-6988-4383-B069-350FF7464E70}" srcOrd="2" destOrd="0" presId="urn:microsoft.com/office/officeart/2005/8/layout/hierarchy1"/>
    <dgm:cxn modelId="{8DF5D722-5921-4811-9E52-69EEED7F8CDC}" type="presParOf" srcId="{0EDBAB5B-4A58-445B-BAAA-916894CCC76F}" destId="{9015D309-B22F-4390-9101-8B24C214FE31}" srcOrd="3" destOrd="0" presId="urn:microsoft.com/office/officeart/2005/8/layout/hierarchy1"/>
    <dgm:cxn modelId="{CE7EA549-877B-431D-ACD5-AA7D11A95332}" type="presParOf" srcId="{9015D309-B22F-4390-9101-8B24C214FE31}" destId="{8F0CB60D-716A-4D12-889D-48DE08F9EBF3}" srcOrd="0" destOrd="0" presId="urn:microsoft.com/office/officeart/2005/8/layout/hierarchy1"/>
    <dgm:cxn modelId="{824A5442-122A-4CA9-A755-837B1E10E2B5}" type="presParOf" srcId="{8F0CB60D-716A-4D12-889D-48DE08F9EBF3}" destId="{A3CB6FFA-EB68-4FC2-A69E-4AF057771FA7}" srcOrd="0" destOrd="0" presId="urn:microsoft.com/office/officeart/2005/8/layout/hierarchy1"/>
    <dgm:cxn modelId="{547449C5-AF02-4CDB-B386-1F531BA8C8EF}" type="presParOf" srcId="{8F0CB60D-716A-4D12-889D-48DE08F9EBF3}" destId="{3A37BA5F-0FC7-401E-97A5-815CC525F286}" srcOrd="1" destOrd="0" presId="urn:microsoft.com/office/officeart/2005/8/layout/hierarchy1"/>
    <dgm:cxn modelId="{DE474FDA-D78A-450E-8C72-F0883D3E6543}" type="presParOf" srcId="{9015D309-B22F-4390-9101-8B24C214FE31}" destId="{8253CAAF-B488-4721-8B52-E52615310364}" srcOrd="1" destOrd="0" presId="urn:microsoft.com/office/officeart/2005/8/layout/hierarchy1"/>
    <dgm:cxn modelId="{AEA30142-41D3-48B8-8393-BE6C184A7680}" type="presParOf" srcId="{8253CAAF-B488-4721-8B52-E52615310364}" destId="{B29125EA-ECAE-473D-9F40-4D9DF8957B09}" srcOrd="0" destOrd="0" presId="urn:microsoft.com/office/officeart/2005/8/layout/hierarchy1"/>
    <dgm:cxn modelId="{CF599AA4-07C8-4758-81DE-7B8B773C2A22}" type="presParOf" srcId="{8253CAAF-B488-4721-8B52-E52615310364}" destId="{ED3D4F0D-54A8-4736-9285-B1E4E4F7A39E}" srcOrd="1" destOrd="0" presId="urn:microsoft.com/office/officeart/2005/8/layout/hierarchy1"/>
    <dgm:cxn modelId="{BB6CA950-B030-407E-AD7A-645478B2D8FD}" type="presParOf" srcId="{ED3D4F0D-54A8-4736-9285-B1E4E4F7A39E}" destId="{DDF4C533-C4F8-4E4D-B20C-FE0B91C1B3D9}" srcOrd="0" destOrd="0" presId="urn:microsoft.com/office/officeart/2005/8/layout/hierarchy1"/>
    <dgm:cxn modelId="{85C70989-8672-4938-A63A-F3C93AFEBE60}" type="presParOf" srcId="{DDF4C533-C4F8-4E4D-B20C-FE0B91C1B3D9}" destId="{E81EF392-2E5D-4B76-A77A-8B81626C27D6}" srcOrd="0" destOrd="0" presId="urn:microsoft.com/office/officeart/2005/8/layout/hierarchy1"/>
    <dgm:cxn modelId="{BCA66D1F-9CC3-40C4-9292-049C0A023134}" type="presParOf" srcId="{DDF4C533-C4F8-4E4D-B20C-FE0B91C1B3D9}" destId="{E9A2C9F0-BD96-4D01-8E3D-4DC5FC27B4D3}" srcOrd="1" destOrd="0" presId="urn:microsoft.com/office/officeart/2005/8/layout/hierarchy1"/>
    <dgm:cxn modelId="{CFB643C5-5163-4323-9DE8-424E8D2AEA31}" type="presParOf" srcId="{ED3D4F0D-54A8-4736-9285-B1E4E4F7A39E}" destId="{B3529119-9605-454D-83F5-267362B6E0DA}" srcOrd="1" destOrd="0" presId="urn:microsoft.com/office/officeart/2005/8/layout/hierarchy1"/>
    <dgm:cxn modelId="{1D46B2DE-A6B0-4061-BE46-2963CC83AD99}" type="presParOf" srcId="{B3529119-9605-454D-83F5-267362B6E0DA}" destId="{5A5DCA0A-D3D3-492A-B53B-4C09AB8D2775}" srcOrd="0" destOrd="0" presId="urn:microsoft.com/office/officeart/2005/8/layout/hierarchy1"/>
    <dgm:cxn modelId="{2DAD50B8-9A6E-4FD3-B256-C50B98786BB0}" type="presParOf" srcId="{B3529119-9605-454D-83F5-267362B6E0DA}" destId="{7D3973A1-EC52-448A-A94A-A1F3B2058B9C}" srcOrd="1" destOrd="0" presId="urn:microsoft.com/office/officeart/2005/8/layout/hierarchy1"/>
    <dgm:cxn modelId="{362E3CAD-2EC0-4115-BA26-9AB2F45BDB53}" type="presParOf" srcId="{7D3973A1-EC52-448A-A94A-A1F3B2058B9C}" destId="{B396D3D6-DFFE-44A7-AB25-988FA8E59BA2}" srcOrd="0" destOrd="0" presId="urn:microsoft.com/office/officeart/2005/8/layout/hierarchy1"/>
    <dgm:cxn modelId="{75B90D76-DCA5-4E42-AA5D-D3FFA4E5B6B9}" type="presParOf" srcId="{B396D3D6-DFFE-44A7-AB25-988FA8E59BA2}" destId="{CA1131DB-361F-4917-B7B1-71DB0D78789E}" srcOrd="0" destOrd="0" presId="urn:microsoft.com/office/officeart/2005/8/layout/hierarchy1"/>
    <dgm:cxn modelId="{4CCBC6EC-79B1-4871-A658-952A9A0B4F7B}" type="presParOf" srcId="{B396D3D6-DFFE-44A7-AB25-988FA8E59BA2}" destId="{DDE5B21C-1442-427F-8E76-FFCF837087F0}" srcOrd="1" destOrd="0" presId="urn:microsoft.com/office/officeart/2005/8/layout/hierarchy1"/>
    <dgm:cxn modelId="{F6BDC1FC-31A9-4F1B-B561-5BAE37D65275}" type="presParOf" srcId="{7D3973A1-EC52-448A-A94A-A1F3B2058B9C}" destId="{12A1DB7D-C591-48F0-ADE1-95A36D5D7FDD}" srcOrd="1" destOrd="0" presId="urn:microsoft.com/office/officeart/2005/8/layout/hierarchy1"/>
    <dgm:cxn modelId="{083C4602-8671-4E22-B9FB-6B8437A60D5F}" type="presParOf" srcId="{12A1DB7D-C591-48F0-ADE1-95A36D5D7FDD}" destId="{1BE4CCE6-94F3-4A97-9982-3E3635D5980A}" srcOrd="0" destOrd="0" presId="urn:microsoft.com/office/officeart/2005/8/layout/hierarchy1"/>
    <dgm:cxn modelId="{87B2CD28-1C83-475E-B69E-8654DEE2CF7C}" type="presParOf" srcId="{12A1DB7D-C591-48F0-ADE1-95A36D5D7FDD}" destId="{F35E52FB-E8A6-4120-889E-B34DD0FA1065}" srcOrd="1" destOrd="0" presId="urn:microsoft.com/office/officeart/2005/8/layout/hierarchy1"/>
    <dgm:cxn modelId="{11EF0B41-6F21-42A9-A003-3746A587FBDF}" type="presParOf" srcId="{F35E52FB-E8A6-4120-889E-B34DD0FA1065}" destId="{C0AFAF6F-E787-41EB-BDDC-A710071F0601}" srcOrd="0" destOrd="0" presId="urn:microsoft.com/office/officeart/2005/8/layout/hierarchy1"/>
    <dgm:cxn modelId="{61C0C53F-8361-45BE-B4AE-043A6E55F989}" type="presParOf" srcId="{C0AFAF6F-E787-41EB-BDDC-A710071F0601}" destId="{313B9B44-3BFB-4E49-A5DA-D979DA50D6B8}" srcOrd="0" destOrd="0" presId="urn:microsoft.com/office/officeart/2005/8/layout/hierarchy1"/>
    <dgm:cxn modelId="{0D57B889-333B-45A9-A24F-A1EF59BE3334}" type="presParOf" srcId="{C0AFAF6F-E787-41EB-BDDC-A710071F0601}" destId="{578F98FA-41F7-4326-AB92-F69A9AD89F81}" srcOrd="1" destOrd="0" presId="urn:microsoft.com/office/officeart/2005/8/layout/hierarchy1"/>
    <dgm:cxn modelId="{2447B027-DB7A-463C-8D5A-E600FC95477F}" type="presParOf" srcId="{F35E52FB-E8A6-4120-889E-B34DD0FA1065}" destId="{7476E726-0D5A-4B09-B2CC-F53A81AE62BC}" srcOrd="1" destOrd="0" presId="urn:microsoft.com/office/officeart/2005/8/layout/hierarchy1"/>
    <dgm:cxn modelId="{6BC66C57-E69F-4F32-81B9-BBD747C488BD}" type="presParOf" srcId="{12A1DB7D-C591-48F0-ADE1-95A36D5D7FDD}" destId="{AEBA72D1-6B5A-4BE2-86B8-EC69C0493047}" srcOrd="2" destOrd="0" presId="urn:microsoft.com/office/officeart/2005/8/layout/hierarchy1"/>
    <dgm:cxn modelId="{4BC8A50A-4200-4646-8096-4BF8998A9632}" type="presParOf" srcId="{12A1DB7D-C591-48F0-ADE1-95A36D5D7FDD}" destId="{81DB1AAE-402F-447C-A290-E13BCF051FF9}" srcOrd="3" destOrd="0" presId="urn:microsoft.com/office/officeart/2005/8/layout/hierarchy1"/>
    <dgm:cxn modelId="{C595DEFE-8C50-45FF-9A66-E3715F891863}" type="presParOf" srcId="{81DB1AAE-402F-447C-A290-E13BCF051FF9}" destId="{9312A0E1-FC90-4532-AF7D-ECD211812809}" srcOrd="0" destOrd="0" presId="urn:microsoft.com/office/officeart/2005/8/layout/hierarchy1"/>
    <dgm:cxn modelId="{09127FFB-9A4E-4F06-822A-A94819AA1E6A}" type="presParOf" srcId="{9312A0E1-FC90-4532-AF7D-ECD211812809}" destId="{15056838-54D5-497E-9E0A-0E77F7D43307}" srcOrd="0" destOrd="0" presId="urn:microsoft.com/office/officeart/2005/8/layout/hierarchy1"/>
    <dgm:cxn modelId="{47E7E5A9-78B7-47E5-9A84-BF1A407BB026}" type="presParOf" srcId="{9312A0E1-FC90-4532-AF7D-ECD211812809}" destId="{5C1D3D35-89A8-496F-9404-CFF55B891572}" srcOrd="1" destOrd="0" presId="urn:microsoft.com/office/officeart/2005/8/layout/hierarchy1"/>
    <dgm:cxn modelId="{00724182-A3D4-41C2-B5EC-8C1055BC8014}" type="presParOf" srcId="{81DB1AAE-402F-447C-A290-E13BCF051FF9}" destId="{AC19D6D9-2D93-4A6D-B418-9AE7ECA46810}" srcOrd="1" destOrd="0" presId="urn:microsoft.com/office/officeart/2005/8/layout/hierarchy1"/>
    <dgm:cxn modelId="{6DC592E3-1D4C-4718-A74B-042624FB357B}" type="presParOf" srcId="{B3529119-9605-454D-83F5-267362B6E0DA}" destId="{B769DEAC-7D0D-4753-BDFB-485568719E00}" srcOrd="2" destOrd="0" presId="urn:microsoft.com/office/officeart/2005/8/layout/hierarchy1"/>
    <dgm:cxn modelId="{0FD7F887-A5CC-461C-B228-6D297E343ECA}" type="presParOf" srcId="{B3529119-9605-454D-83F5-267362B6E0DA}" destId="{CA8DD272-0606-4C52-879D-F64B38E31710}" srcOrd="3" destOrd="0" presId="urn:microsoft.com/office/officeart/2005/8/layout/hierarchy1"/>
    <dgm:cxn modelId="{7766E0A5-8C42-4827-87C8-564980D32214}" type="presParOf" srcId="{CA8DD272-0606-4C52-879D-F64B38E31710}" destId="{24D56749-84F3-4FE2-A7A3-5CBC33C8E5D1}" srcOrd="0" destOrd="0" presId="urn:microsoft.com/office/officeart/2005/8/layout/hierarchy1"/>
    <dgm:cxn modelId="{EA3E5B16-82E2-4058-8061-31B616269CA3}" type="presParOf" srcId="{24D56749-84F3-4FE2-A7A3-5CBC33C8E5D1}" destId="{38DA9CB4-17A6-4D00-87BA-291C52A3CFC4}" srcOrd="0" destOrd="0" presId="urn:microsoft.com/office/officeart/2005/8/layout/hierarchy1"/>
    <dgm:cxn modelId="{85DC4421-F149-48D0-93AE-FBA0C14E026A}" type="presParOf" srcId="{24D56749-84F3-4FE2-A7A3-5CBC33C8E5D1}" destId="{7934857D-AE04-42DD-B8A6-7DFEDE33C2E8}" srcOrd="1" destOrd="0" presId="urn:microsoft.com/office/officeart/2005/8/layout/hierarchy1"/>
    <dgm:cxn modelId="{4B7E54CF-1E1D-47BC-B7B4-C8CD063B48A9}" type="presParOf" srcId="{CA8DD272-0606-4C52-879D-F64B38E31710}" destId="{43DCFC7A-E257-4724-B45F-9B6E328C7376}"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8A7761EC-85E2-40DF-A814-95CBCB043B98}" type="doc">
      <dgm:prSet loTypeId="urn:microsoft.com/office/officeart/2005/8/layout/process4" loCatId="list" qsTypeId="urn:microsoft.com/office/officeart/2005/8/quickstyle/simple1" qsCatId="simple" csTypeId="urn:microsoft.com/office/officeart/2005/8/colors/colorful3" csCatId="colorful" phldr="1"/>
      <dgm:spPr/>
      <dgm:t>
        <a:bodyPr/>
        <a:lstStyle/>
        <a:p>
          <a:pPr rtl="1"/>
          <a:endParaRPr lang="ar-SA"/>
        </a:p>
      </dgm:t>
    </dgm:pt>
    <dgm:pt modelId="{1C32B332-24C8-4EF4-BC98-F30628CDA965}">
      <dgm:prSet phldrT="[نص]"/>
      <dgm:spPr/>
      <dgm:t>
        <a:bodyPr/>
        <a:lstStyle/>
        <a:p>
          <a:pPr rtl="1"/>
          <a:r>
            <a:rPr lang="ar-SA" dirty="0" smtClean="0"/>
            <a:t>السياسية</a:t>
          </a:r>
          <a:endParaRPr lang="ar-SA" dirty="0"/>
        </a:p>
      </dgm:t>
    </dgm:pt>
    <dgm:pt modelId="{C053606F-0642-491C-ADDB-D3F6D88915EE}" type="parTrans" cxnId="{7FA49381-87C2-4784-86F2-C90F43927E7F}">
      <dgm:prSet/>
      <dgm:spPr/>
      <dgm:t>
        <a:bodyPr/>
        <a:lstStyle/>
        <a:p>
          <a:pPr rtl="1"/>
          <a:endParaRPr lang="ar-SA"/>
        </a:p>
      </dgm:t>
    </dgm:pt>
    <dgm:pt modelId="{0D79F22B-40CB-4AC8-AA81-F396CA04EA8E}" type="sibTrans" cxnId="{7FA49381-87C2-4784-86F2-C90F43927E7F}">
      <dgm:prSet/>
      <dgm:spPr/>
      <dgm:t>
        <a:bodyPr/>
        <a:lstStyle/>
        <a:p>
          <a:pPr rtl="1"/>
          <a:endParaRPr lang="ar-SA"/>
        </a:p>
      </dgm:t>
    </dgm:pt>
    <dgm:pt modelId="{A2B54C74-C600-48DB-9AA4-09A094E7B7A1}">
      <dgm:prSet phldrT="[نص]"/>
      <dgm:spPr/>
      <dgm:t>
        <a:bodyPr/>
        <a:lstStyle/>
        <a:p>
          <a:pPr rtl="1"/>
          <a:r>
            <a:rPr lang="ar-SA" dirty="0" smtClean="0"/>
            <a:t>مزايا</a:t>
          </a:r>
          <a:endParaRPr lang="ar-SA" dirty="0"/>
        </a:p>
      </dgm:t>
    </dgm:pt>
    <dgm:pt modelId="{6B0F8224-0A7F-41F6-9831-EE5C08322299}" type="parTrans" cxnId="{FDEDC216-15E2-48D9-9CB6-F962CA14452C}">
      <dgm:prSet/>
      <dgm:spPr/>
      <dgm:t>
        <a:bodyPr/>
        <a:lstStyle/>
        <a:p>
          <a:pPr rtl="1"/>
          <a:endParaRPr lang="ar-SA"/>
        </a:p>
      </dgm:t>
    </dgm:pt>
    <dgm:pt modelId="{4F718950-2DA7-4FFE-89E5-FB50808AE7ED}" type="sibTrans" cxnId="{FDEDC216-15E2-48D9-9CB6-F962CA14452C}">
      <dgm:prSet/>
      <dgm:spPr/>
      <dgm:t>
        <a:bodyPr/>
        <a:lstStyle/>
        <a:p>
          <a:pPr rtl="1"/>
          <a:endParaRPr lang="ar-SA"/>
        </a:p>
      </dgm:t>
    </dgm:pt>
    <dgm:pt modelId="{92C41A73-B0DB-404E-B24B-57404661CC05}">
      <dgm:prSet phldrT="[نص]"/>
      <dgm:spPr/>
      <dgm:t>
        <a:bodyPr/>
        <a:lstStyle/>
        <a:p>
          <a:pPr rtl="1"/>
          <a:r>
            <a:rPr lang="ar-SA" dirty="0" smtClean="0"/>
            <a:t>- وقائية</a:t>
          </a:r>
        </a:p>
        <a:p>
          <a:pPr rtl="1"/>
          <a:r>
            <a:rPr lang="ar-SA" dirty="0" smtClean="0"/>
            <a:t>- هيئة مستقلة عن السلطات</a:t>
          </a:r>
          <a:endParaRPr lang="ar-SA" dirty="0"/>
        </a:p>
      </dgm:t>
    </dgm:pt>
    <dgm:pt modelId="{DC872CEF-AE55-44AC-9496-04C5B80C155F}" type="parTrans" cxnId="{06E75805-DECC-4F73-93F5-48B6F241B650}">
      <dgm:prSet/>
      <dgm:spPr/>
      <dgm:t>
        <a:bodyPr/>
        <a:lstStyle/>
        <a:p>
          <a:pPr rtl="1"/>
          <a:endParaRPr lang="ar-SA"/>
        </a:p>
      </dgm:t>
    </dgm:pt>
    <dgm:pt modelId="{50526BD5-8978-43E1-81AF-3D945995987C}" type="sibTrans" cxnId="{06E75805-DECC-4F73-93F5-48B6F241B650}">
      <dgm:prSet/>
      <dgm:spPr/>
      <dgm:t>
        <a:bodyPr/>
        <a:lstStyle/>
        <a:p>
          <a:pPr rtl="1"/>
          <a:endParaRPr lang="ar-SA"/>
        </a:p>
      </dgm:t>
    </dgm:pt>
    <dgm:pt modelId="{8CBF75C3-1DE7-4F60-B568-EC83C5AEBC40}">
      <dgm:prSet phldrT="[نص]"/>
      <dgm:spPr/>
      <dgm:t>
        <a:bodyPr/>
        <a:lstStyle/>
        <a:p>
          <a:pPr rtl="1"/>
          <a:r>
            <a:rPr lang="ar-SA" dirty="0" smtClean="0"/>
            <a:t>عيوب</a:t>
          </a:r>
          <a:endParaRPr lang="ar-SA" dirty="0"/>
        </a:p>
      </dgm:t>
    </dgm:pt>
    <dgm:pt modelId="{2523F9F3-8C4B-41C7-BE97-4A22E61BDD20}" type="parTrans" cxnId="{5BDF0C86-25C7-4561-B808-C4154B9F00F8}">
      <dgm:prSet/>
      <dgm:spPr/>
      <dgm:t>
        <a:bodyPr/>
        <a:lstStyle/>
        <a:p>
          <a:pPr rtl="1"/>
          <a:endParaRPr lang="ar-SA"/>
        </a:p>
      </dgm:t>
    </dgm:pt>
    <dgm:pt modelId="{47FDFC4D-A99B-4F7C-89EF-41C44C519696}" type="sibTrans" cxnId="{5BDF0C86-25C7-4561-B808-C4154B9F00F8}">
      <dgm:prSet/>
      <dgm:spPr/>
      <dgm:t>
        <a:bodyPr/>
        <a:lstStyle/>
        <a:p>
          <a:pPr rtl="1"/>
          <a:endParaRPr lang="ar-SA"/>
        </a:p>
      </dgm:t>
    </dgm:pt>
    <dgm:pt modelId="{E309B71F-ED3B-4C4C-A60A-6DD48647AC29}">
      <dgm:prSet phldrT="[نص]"/>
      <dgm:spPr/>
      <dgm:t>
        <a:bodyPr/>
        <a:lstStyle/>
        <a:p>
          <a:pPr rtl="1"/>
          <a:r>
            <a:rPr lang="ar-SA" dirty="0" smtClean="0"/>
            <a:t>- طريقة تكوين الهيئة ومدى استقلالهم</a:t>
          </a:r>
        </a:p>
        <a:p>
          <a:pPr rtl="1"/>
          <a:r>
            <a:rPr lang="ar-SA" dirty="0" smtClean="0"/>
            <a:t>- لا يملك الافراد تقديم دعوى</a:t>
          </a:r>
        </a:p>
        <a:p>
          <a:pPr rtl="1"/>
          <a:r>
            <a:rPr lang="ar-SA" dirty="0" smtClean="0"/>
            <a:t>- تخصص اعضاء الهيئة غير قانوني بالضرورة</a:t>
          </a:r>
          <a:endParaRPr lang="ar-SA" dirty="0"/>
        </a:p>
      </dgm:t>
    </dgm:pt>
    <dgm:pt modelId="{BD12B38B-B620-4858-B815-84BBC9B4CD18}" type="parTrans" cxnId="{BD5B872E-87A9-444C-A54D-AFF2EB512DE1}">
      <dgm:prSet/>
      <dgm:spPr/>
      <dgm:t>
        <a:bodyPr/>
        <a:lstStyle/>
        <a:p>
          <a:pPr rtl="1"/>
          <a:endParaRPr lang="ar-SA"/>
        </a:p>
      </dgm:t>
    </dgm:pt>
    <dgm:pt modelId="{D621BF80-CCBD-49B7-83A2-064A8159759C}" type="sibTrans" cxnId="{BD5B872E-87A9-444C-A54D-AFF2EB512DE1}">
      <dgm:prSet/>
      <dgm:spPr/>
      <dgm:t>
        <a:bodyPr/>
        <a:lstStyle/>
        <a:p>
          <a:pPr rtl="1"/>
          <a:endParaRPr lang="ar-SA"/>
        </a:p>
      </dgm:t>
    </dgm:pt>
    <dgm:pt modelId="{6754194C-C79D-4E44-ADED-B8836776D1D0}" type="pres">
      <dgm:prSet presAssocID="{8A7761EC-85E2-40DF-A814-95CBCB043B98}" presName="Name0" presStyleCnt="0">
        <dgm:presLayoutVars>
          <dgm:dir/>
          <dgm:animLvl val="lvl"/>
          <dgm:resizeHandles val="exact"/>
        </dgm:presLayoutVars>
      </dgm:prSet>
      <dgm:spPr/>
      <dgm:t>
        <a:bodyPr/>
        <a:lstStyle/>
        <a:p>
          <a:endParaRPr lang="en-US"/>
        </a:p>
      </dgm:t>
    </dgm:pt>
    <dgm:pt modelId="{43EC04F9-9DE9-4EF0-AB28-262C1339F2A4}" type="pres">
      <dgm:prSet presAssocID="{8CBF75C3-1DE7-4F60-B568-EC83C5AEBC40}" presName="boxAndChildren" presStyleCnt="0"/>
      <dgm:spPr/>
      <dgm:t>
        <a:bodyPr/>
        <a:lstStyle/>
        <a:p>
          <a:endParaRPr lang="en-US"/>
        </a:p>
      </dgm:t>
    </dgm:pt>
    <dgm:pt modelId="{E891A762-1585-4F6C-B257-7126F62E3A69}" type="pres">
      <dgm:prSet presAssocID="{8CBF75C3-1DE7-4F60-B568-EC83C5AEBC40}" presName="parentTextBox" presStyleLbl="node1" presStyleIdx="0" presStyleCnt="3"/>
      <dgm:spPr/>
      <dgm:t>
        <a:bodyPr/>
        <a:lstStyle/>
        <a:p>
          <a:endParaRPr lang="en-US"/>
        </a:p>
      </dgm:t>
    </dgm:pt>
    <dgm:pt modelId="{6CB2615E-E15D-4D1E-950C-D5517CC21C28}" type="pres">
      <dgm:prSet presAssocID="{8CBF75C3-1DE7-4F60-B568-EC83C5AEBC40}" presName="entireBox" presStyleLbl="node1" presStyleIdx="0" presStyleCnt="3"/>
      <dgm:spPr/>
      <dgm:t>
        <a:bodyPr/>
        <a:lstStyle/>
        <a:p>
          <a:endParaRPr lang="en-US"/>
        </a:p>
      </dgm:t>
    </dgm:pt>
    <dgm:pt modelId="{DF9F395A-F36C-4D09-9873-8C3FFFDCBFD1}" type="pres">
      <dgm:prSet presAssocID="{8CBF75C3-1DE7-4F60-B568-EC83C5AEBC40}" presName="descendantBox" presStyleCnt="0"/>
      <dgm:spPr/>
      <dgm:t>
        <a:bodyPr/>
        <a:lstStyle/>
        <a:p>
          <a:endParaRPr lang="en-US"/>
        </a:p>
      </dgm:t>
    </dgm:pt>
    <dgm:pt modelId="{8A1A423F-7EAE-4BC2-A6F6-7A4D39A6ED2E}" type="pres">
      <dgm:prSet presAssocID="{E309B71F-ED3B-4C4C-A60A-6DD48647AC29}" presName="childTextBox" presStyleLbl="fgAccFollowNode1" presStyleIdx="0" presStyleCnt="2" custScaleY="145839">
        <dgm:presLayoutVars>
          <dgm:bulletEnabled val="1"/>
        </dgm:presLayoutVars>
      </dgm:prSet>
      <dgm:spPr/>
      <dgm:t>
        <a:bodyPr/>
        <a:lstStyle/>
        <a:p>
          <a:pPr rtl="1"/>
          <a:endParaRPr lang="ar-SA"/>
        </a:p>
      </dgm:t>
    </dgm:pt>
    <dgm:pt modelId="{E2A46806-CCAF-4D51-B773-CD1E57E0DF0B}" type="pres">
      <dgm:prSet presAssocID="{4F718950-2DA7-4FFE-89E5-FB50808AE7ED}" presName="sp" presStyleCnt="0"/>
      <dgm:spPr/>
      <dgm:t>
        <a:bodyPr/>
        <a:lstStyle/>
        <a:p>
          <a:endParaRPr lang="en-US"/>
        </a:p>
      </dgm:t>
    </dgm:pt>
    <dgm:pt modelId="{06A2C9BD-C2AC-402E-B090-32019057DF6F}" type="pres">
      <dgm:prSet presAssocID="{A2B54C74-C600-48DB-9AA4-09A094E7B7A1}" presName="arrowAndChildren" presStyleCnt="0"/>
      <dgm:spPr/>
      <dgm:t>
        <a:bodyPr/>
        <a:lstStyle/>
        <a:p>
          <a:endParaRPr lang="en-US"/>
        </a:p>
      </dgm:t>
    </dgm:pt>
    <dgm:pt modelId="{EFA06694-2274-4471-9ACD-B722A4A96A88}" type="pres">
      <dgm:prSet presAssocID="{A2B54C74-C600-48DB-9AA4-09A094E7B7A1}" presName="parentTextArrow" presStyleLbl="node1" presStyleIdx="0" presStyleCnt="3"/>
      <dgm:spPr/>
      <dgm:t>
        <a:bodyPr/>
        <a:lstStyle/>
        <a:p>
          <a:endParaRPr lang="en-US"/>
        </a:p>
      </dgm:t>
    </dgm:pt>
    <dgm:pt modelId="{F8CAB3CC-0597-4F08-98E9-B7370CC506A0}" type="pres">
      <dgm:prSet presAssocID="{A2B54C74-C600-48DB-9AA4-09A094E7B7A1}" presName="arrow" presStyleLbl="node1" presStyleIdx="1" presStyleCnt="3" custScaleY="50556"/>
      <dgm:spPr/>
      <dgm:t>
        <a:bodyPr/>
        <a:lstStyle/>
        <a:p>
          <a:endParaRPr lang="en-US"/>
        </a:p>
      </dgm:t>
    </dgm:pt>
    <dgm:pt modelId="{A73174FE-A442-485E-B84C-AB28B4DC1297}" type="pres">
      <dgm:prSet presAssocID="{A2B54C74-C600-48DB-9AA4-09A094E7B7A1}" presName="descendantArrow" presStyleCnt="0"/>
      <dgm:spPr/>
      <dgm:t>
        <a:bodyPr/>
        <a:lstStyle/>
        <a:p>
          <a:endParaRPr lang="en-US"/>
        </a:p>
      </dgm:t>
    </dgm:pt>
    <dgm:pt modelId="{501F8941-CA47-45BB-A657-60209695B95E}" type="pres">
      <dgm:prSet presAssocID="{92C41A73-B0DB-404E-B24B-57404661CC05}" presName="childTextArrow" presStyleLbl="fgAccFollowNode1" presStyleIdx="1" presStyleCnt="2" custScaleY="71084">
        <dgm:presLayoutVars>
          <dgm:bulletEnabled val="1"/>
        </dgm:presLayoutVars>
      </dgm:prSet>
      <dgm:spPr/>
      <dgm:t>
        <a:bodyPr/>
        <a:lstStyle/>
        <a:p>
          <a:endParaRPr lang="en-US"/>
        </a:p>
      </dgm:t>
    </dgm:pt>
    <dgm:pt modelId="{0D72F6A2-1444-425E-8C42-68B2E0EAB543}" type="pres">
      <dgm:prSet presAssocID="{0D79F22B-40CB-4AC8-AA81-F396CA04EA8E}" presName="sp" presStyleCnt="0"/>
      <dgm:spPr/>
      <dgm:t>
        <a:bodyPr/>
        <a:lstStyle/>
        <a:p>
          <a:endParaRPr lang="en-US"/>
        </a:p>
      </dgm:t>
    </dgm:pt>
    <dgm:pt modelId="{70B983FD-134C-49C1-B4C9-3CE9E9F29DDE}" type="pres">
      <dgm:prSet presAssocID="{1C32B332-24C8-4EF4-BC98-F30628CDA965}" presName="arrowAndChildren" presStyleCnt="0"/>
      <dgm:spPr/>
      <dgm:t>
        <a:bodyPr/>
        <a:lstStyle/>
        <a:p>
          <a:endParaRPr lang="en-US"/>
        </a:p>
      </dgm:t>
    </dgm:pt>
    <dgm:pt modelId="{3CE3F10C-D71B-48D9-BE7E-6A3349F21B06}" type="pres">
      <dgm:prSet presAssocID="{1C32B332-24C8-4EF4-BC98-F30628CDA965}" presName="parentTextArrow" presStyleLbl="node1" presStyleIdx="2" presStyleCnt="3" custScaleY="35561"/>
      <dgm:spPr/>
      <dgm:t>
        <a:bodyPr/>
        <a:lstStyle/>
        <a:p>
          <a:endParaRPr lang="en-US"/>
        </a:p>
      </dgm:t>
    </dgm:pt>
  </dgm:ptLst>
  <dgm:cxnLst>
    <dgm:cxn modelId="{FD742E93-C45D-46EC-AB22-2E60A4AAE630}" type="presOf" srcId="{A2B54C74-C600-48DB-9AA4-09A094E7B7A1}" destId="{EFA06694-2274-4471-9ACD-B722A4A96A88}" srcOrd="0" destOrd="0" presId="urn:microsoft.com/office/officeart/2005/8/layout/process4"/>
    <dgm:cxn modelId="{D21A9294-CD77-4A54-8F01-FD043CB8D11A}" type="presOf" srcId="{A2B54C74-C600-48DB-9AA4-09A094E7B7A1}" destId="{F8CAB3CC-0597-4F08-98E9-B7370CC506A0}" srcOrd="1" destOrd="0" presId="urn:microsoft.com/office/officeart/2005/8/layout/process4"/>
    <dgm:cxn modelId="{BD5B872E-87A9-444C-A54D-AFF2EB512DE1}" srcId="{8CBF75C3-1DE7-4F60-B568-EC83C5AEBC40}" destId="{E309B71F-ED3B-4C4C-A60A-6DD48647AC29}" srcOrd="0" destOrd="0" parTransId="{BD12B38B-B620-4858-B815-84BBC9B4CD18}" sibTransId="{D621BF80-CCBD-49B7-83A2-064A8159759C}"/>
    <dgm:cxn modelId="{5BDF0C86-25C7-4561-B808-C4154B9F00F8}" srcId="{8A7761EC-85E2-40DF-A814-95CBCB043B98}" destId="{8CBF75C3-1DE7-4F60-B568-EC83C5AEBC40}" srcOrd="2" destOrd="0" parTransId="{2523F9F3-8C4B-41C7-BE97-4A22E61BDD20}" sibTransId="{47FDFC4D-A99B-4F7C-89EF-41C44C519696}"/>
    <dgm:cxn modelId="{06E75805-DECC-4F73-93F5-48B6F241B650}" srcId="{A2B54C74-C600-48DB-9AA4-09A094E7B7A1}" destId="{92C41A73-B0DB-404E-B24B-57404661CC05}" srcOrd="0" destOrd="0" parTransId="{DC872CEF-AE55-44AC-9496-04C5B80C155F}" sibTransId="{50526BD5-8978-43E1-81AF-3D945995987C}"/>
    <dgm:cxn modelId="{C763B6F4-58B3-4B41-97CE-5BC834B1BD1D}" type="presOf" srcId="{8A7761EC-85E2-40DF-A814-95CBCB043B98}" destId="{6754194C-C79D-4E44-ADED-B8836776D1D0}" srcOrd="0" destOrd="0" presId="urn:microsoft.com/office/officeart/2005/8/layout/process4"/>
    <dgm:cxn modelId="{2E01F058-60CD-4AC4-A31E-A9055C4F77A3}" type="presOf" srcId="{8CBF75C3-1DE7-4F60-B568-EC83C5AEBC40}" destId="{6CB2615E-E15D-4D1E-950C-D5517CC21C28}" srcOrd="1" destOrd="0" presId="urn:microsoft.com/office/officeart/2005/8/layout/process4"/>
    <dgm:cxn modelId="{FDEDC216-15E2-48D9-9CB6-F962CA14452C}" srcId="{8A7761EC-85E2-40DF-A814-95CBCB043B98}" destId="{A2B54C74-C600-48DB-9AA4-09A094E7B7A1}" srcOrd="1" destOrd="0" parTransId="{6B0F8224-0A7F-41F6-9831-EE5C08322299}" sibTransId="{4F718950-2DA7-4FFE-89E5-FB50808AE7ED}"/>
    <dgm:cxn modelId="{F8B79949-D689-4DD5-9A47-0828067E318C}" type="presOf" srcId="{E309B71F-ED3B-4C4C-A60A-6DD48647AC29}" destId="{8A1A423F-7EAE-4BC2-A6F6-7A4D39A6ED2E}" srcOrd="0" destOrd="0" presId="urn:microsoft.com/office/officeart/2005/8/layout/process4"/>
    <dgm:cxn modelId="{3ABD827B-6F86-45BD-B3F7-FC2AEE2DA94F}" type="presOf" srcId="{8CBF75C3-1DE7-4F60-B568-EC83C5AEBC40}" destId="{E891A762-1585-4F6C-B257-7126F62E3A69}" srcOrd="0" destOrd="0" presId="urn:microsoft.com/office/officeart/2005/8/layout/process4"/>
    <dgm:cxn modelId="{7E0030E7-EA4F-4D48-B7A6-66090CE6E8EC}" type="presOf" srcId="{92C41A73-B0DB-404E-B24B-57404661CC05}" destId="{501F8941-CA47-45BB-A657-60209695B95E}" srcOrd="0" destOrd="0" presId="urn:microsoft.com/office/officeart/2005/8/layout/process4"/>
    <dgm:cxn modelId="{7FA49381-87C2-4784-86F2-C90F43927E7F}" srcId="{8A7761EC-85E2-40DF-A814-95CBCB043B98}" destId="{1C32B332-24C8-4EF4-BC98-F30628CDA965}" srcOrd="0" destOrd="0" parTransId="{C053606F-0642-491C-ADDB-D3F6D88915EE}" sibTransId="{0D79F22B-40CB-4AC8-AA81-F396CA04EA8E}"/>
    <dgm:cxn modelId="{C22AA0C2-E221-4BAC-B6D7-3ACA20FFDD03}" type="presOf" srcId="{1C32B332-24C8-4EF4-BC98-F30628CDA965}" destId="{3CE3F10C-D71B-48D9-BE7E-6A3349F21B06}" srcOrd="0" destOrd="0" presId="urn:microsoft.com/office/officeart/2005/8/layout/process4"/>
    <dgm:cxn modelId="{4F01BA05-E1AE-4C1A-88E7-4C90B4844719}" type="presParOf" srcId="{6754194C-C79D-4E44-ADED-B8836776D1D0}" destId="{43EC04F9-9DE9-4EF0-AB28-262C1339F2A4}" srcOrd="0" destOrd="0" presId="urn:microsoft.com/office/officeart/2005/8/layout/process4"/>
    <dgm:cxn modelId="{BE5F2F72-C6B8-4BC0-95E3-30F20490C0F5}" type="presParOf" srcId="{43EC04F9-9DE9-4EF0-AB28-262C1339F2A4}" destId="{E891A762-1585-4F6C-B257-7126F62E3A69}" srcOrd="0" destOrd="0" presId="urn:microsoft.com/office/officeart/2005/8/layout/process4"/>
    <dgm:cxn modelId="{144B25FA-607F-48E7-9991-1764BAC92365}" type="presParOf" srcId="{43EC04F9-9DE9-4EF0-AB28-262C1339F2A4}" destId="{6CB2615E-E15D-4D1E-950C-D5517CC21C28}" srcOrd="1" destOrd="0" presId="urn:microsoft.com/office/officeart/2005/8/layout/process4"/>
    <dgm:cxn modelId="{9782FDDB-D459-459B-A50D-901878E9DBB7}" type="presParOf" srcId="{43EC04F9-9DE9-4EF0-AB28-262C1339F2A4}" destId="{DF9F395A-F36C-4D09-9873-8C3FFFDCBFD1}" srcOrd="2" destOrd="0" presId="urn:microsoft.com/office/officeart/2005/8/layout/process4"/>
    <dgm:cxn modelId="{CFD6C90A-72E8-49E8-BBEC-F9AEA8983624}" type="presParOf" srcId="{DF9F395A-F36C-4D09-9873-8C3FFFDCBFD1}" destId="{8A1A423F-7EAE-4BC2-A6F6-7A4D39A6ED2E}" srcOrd="0" destOrd="0" presId="urn:microsoft.com/office/officeart/2005/8/layout/process4"/>
    <dgm:cxn modelId="{76A9CB05-5BD1-48A4-B87C-FB89BCA7C7AF}" type="presParOf" srcId="{6754194C-C79D-4E44-ADED-B8836776D1D0}" destId="{E2A46806-CCAF-4D51-B773-CD1E57E0DF0B}" srcOrd="1" destOrd="0" presId="urn:microsoft.com/office/officeart/2005/8/layout/process4"/>
    <dgm:cxn modelId="{8EC8EBEB-6513-4906-9BD3-676418E65731}" type="presParOf" srcId="{6754194C-C79D-4E44-ADED-B8836776D1D0}" destId="{06A2C9BD-C2AC-402E-B090-32019057DF6F}" srcOrd="2" destOrd="0" presId="urn:microsoft.com/office/officeart/2005/8/layout/process4"/>
    <dgm:cxn modelId="{DC5197C7-BA22-47CA-A9FA-CEA42056BB61}" type="presParOf" srcId="{06A2C9BD-C2AC-402E-B090-32019057DF6F}" destId="{EFA06694-2274-4471-9ACD-B722A4A96A88}" srcOrd="0" destOrd="0" presId="urn:microsoft.com/office/officeart/2005/8/layout/process4"/>
    <dgm:cxn modelId="{DADC3880-0AD7-4427-A68D-89F46D8FF2BF}" type="presParOf" srcId="{06A2C9BD-C2AC-402E-B090-32019057DF6F}" destId="{F8CAB3CC-0597-4F08-98E9-B7370CC506A0}" srcOrd="1" destOrd="0" presId="urn:microsoft.com/office/officeart/2005/8/layout/process4"/>
    <dgm:cxn modelId="{E8961720-7B28-410C-9C08-7DAE7CD69728}" type="presParOf" srcId="{06A2C9BD-C2AC-402E-B090-32019057DF6F}" destId="{A73174FE-A442-485E-B84C-AB28B4DC1297}" srcOrd="2" destOrd="0" presId="urn:microsoft.com/office/officeart/2005/8/layout/process4"/>
    <dgm:cxn modelId="{2717E17A-D157-4B32-A824-B29878958752}" type="presParOf" srcId="{A73174FE-A442-485E-B84C-AB28B4DC1297}" destId="{501F8941-CA47-45BB-A657-60209695B95E}" srcOrd="0" destOrd="0" presId="urn:microsoft.com/office/officeart/2005/8/layout/process4"/>
    <dgm:cxn modelId="{D87EE34F-1E82-4FA7-828F-644E8548FA14}" type="presParOf" srcId="{6754194C-C79D-4E44-ADED-B8836776D1D0}" destId="{0D72F6A2-1444-425E-8C42-68B2E0EAB543}" srcOrd="3" destOrd="0" presId="urn:microsoft.com/office/officeart/2005/8/layout/process4"/>
    <dgm:cxn modelId="{DBEE8240-5128-49EE-A3D1-B6016DAC26FD}" type="presParOf" srcId="{6754194C-C79D-4E44-ADED-B8836776D1D0}" destId="{70B983FD-134C-49C1-B4C9-3CE9E9F29DDE}" srcOrd="4" destOrd="0" presId="urn:microsoft.com/office/officeart/2005/8/layout/process4"/>
    <dgm:cxn modelId="{53B3E581-41E7-4448-846C-76447C85DB21}" type="presParOf" srcId="{70B983FD-134C-49C1-B4C9-3CE9E9F29DDE}" destId="{3CE3F10C-D71B-48D9-BE7E-6A3349F21B06}"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8A7761EC-85E2-40DF-A814-95CBCB043B98}" type="doc">
      <dgm:prSet loTypeId="urn:microsoft.com/office/officeart/2005/8/layout/process4" loCatId="list" qsTypeId="urn:microsoft.com/office/officeart/2005/8/quickstyle/simple1" qsCatId="simple" csTypeId="urn:microsoft.com/office/officeart/2005/8/colors/colorful3" csCatId="colorful" phldr="1"/>
      <dgm:spPr/>
      <dgm:t>
        <a:bodyPr/>
        <a:lstStyle/>
        <a:p>
          <a:pPr rtl="1"/>
          <a:endParaRPr lang="ar-SA"/>
        </a:p>
      </dgm:t>
    </dgm:pt>
    <dgm:pt modelId="{1C32B332-24C8-4EF4-BC98-F30628CDA965}">
      <dgm:prSet phldrT="[نص]"/>
      <dgm:spPr/>
      <dgm:t>
        <a:bodyPr/>
        <a:lstStyle/>
        <a:p>
          <a:pPr rtl="1"/>
          <a:r>
            <a:rPr lang="ar-SA" dirty="0" smtClean="0"/>
            <a:t>القضائية</a:t>
          </a:r>
          <a:endParaRPr lang="ar-SA" dirty="0"/>
        </a:p>
      </dgm:t>
    </dgm:pt>
    <dgm:pt modelId="{C053606F-0642-491C-ADDB-D3F6D88915EE}" type="parTrans" cxnId="{7FA49381-87C2-4784-86F2-C90F43927E7F}">
      <dgm:prSet/>
      <dgm:spPr/>
      <dgm:t>
        <a:bodyPr/>
        <a:lstStyle/>
        <a:p>
          <a:pPr rtl="1"/>
          <a:endParaRPr lang="ar-SA"/>
        </a:p>
      </dgm:t>
    </dgm:pt>
    <dgm:pt modelId="{0D79F22B-40CB-4AC8-AA81-F396CA04EA8E}" type="sibTrans" cxnId="{7FA49381-87C2-4784-86F2-C90F43927E7F}">
      <dgm:prSet/>
      <dgm:spPr/>
      <dgm:t>
        <a:bodyPr/>
        <a:lstStyle/>
        <a:p>
          <a:pPr rtl="1"/>
          <a:endParaRPr lang="ar-SA"/>
        </a:p>
      </dgm:t>
    </dgm:pt>
    <dgm:pt modelId="{A2B54C74-C600-48DB-9AA4-09A094E7B7A1}">
      <dgm:prSet phldrT="[نص]"/>
      <dgm:spPr/>
      <dgm:t>
        <a:bodyPr/>
        <a:lstStyle/>
        <a:p>
          <a:pPr rtl="1"/>
          <a:r>
            <a:rPr lang="ar-SA" dirty="0" smtClean="0"/>
            <a:t>مزايا</a:t>
          </a:r>
          <a:endParaRPr lang="ar-SA" dirty="0"/>
        </a:p>
      </dgm:t>
    </dgm:pt>
    <dgm:pt modelId="{6B0F8224-0A7F-41F6-9831-EE5C08322299}" type="parTrans" cxnId="{FDEDC216-15E2-48D9-9CB6-F962CA14452C}">
      <dgm:prSet/>
      <dgm:spPr/>
      <dgm:t>
        <a:bodyPr/>
        <a:lstStyle/>
        <a:p>
          <a:pPr rtl="1"/>
          <a:endParaRPr lang="ar-SA"/>
        </a:p>
      </dgm:t>
    </dgm:pt>
    <dgm:pt modelId="{4F718950-2DA7-4FFE-89E5-FB50808AE7ED}" type="sibTrans" cxnId="{FDEDC216-15E2-48D9-9CB6-F962CA14452C}">
      <dgm:prSet/>
      <dgm:spPr/>
      <dgm:t>
        <a:bodyPr/>
        <a:lstStyle/>
        <a:p>
          <a:pPr rtl="1"/>
          <a:endParaRPr lang="ar-SA"/>
        </a:p>
      </dgm:t>
    </dgm:pt>
    <dgm:pt modelId="{92C41A73-B0DB-404E-B24B-57404661CC05}">
      <dgm:prSet phldrT="[نص]"/>
      <dgm:spPr/>
      <dgm:t>
        <a:bodyPr/>
        <a:lstStyle/>
        <a:p>
          <a:pPr rtl="1"/>
          <a:r>
            <a:rPr lang="ar-SA" dirty="0" smtClean="0"/>
            <a:t>- القضاء هو الاصلح والاقدر لهذه المهمة</a:t>
          </a:r>
        </a:p>
        <a:p>
          <a:pPr rtl="1"/>
          <a:r>
            <a:rPr lang="ar-SA" dirty="0" smtClean="0"/>
            <a:t>- يعطي الافراد حق رفع دعوى.</a:t>
          </a:r>
        </a:p>
        <a:p>
          <a:pPr rtl="1"/>
          <a:r>
            <a:rPr lang="ar-SA" dirty="0" smtClean="0"/>
            <a:t>- (الاصلية) وحدة القرارات القضائية والاستقرار في المعاملات القانونية.</a:t>
          </a:r>
        </a:p>
        <a:p>
          <a:pPr rtl="1"/>
          <a:r>
            <a:rPr lang="ar-SA" dirty="0" smtClean="0"/>
            <a:t>- (الدفع الفرعي) مقبولة ومستساغة سياسياً ولا تثير حفيظة السلطة التشريعية</a:t>
          </a:r>
        </a:p>
      </dgm:t>
    </dgm:pt>
    <dgm:pt modelId="{DC872CEF-AE55-44AC-9496-04C5B80C155F}" type="parTrans" cxnId="{06E75805-DECC-4F73-93F5-48B6F241B650}">
      <dgm:prSet/>
      <dgm:spPr/>
      <dgm:t>
        <a:bodyPr/>
        <a:lstStyle/>
        <a:p>
          <a:pPr rtl="1"/>
          <a:endParaRPr lang="ar-SA"/>
        </a:p>
      </dgm:t>
    </dgm:pt>
    <dgm:pt modelId="{50526BD5-8978-43E1-81AF-3D945995987C}" type="sibTrans" cxnId="{06E75805-DECC-4F73-93F5-48B6F241B650}">
      <dgm:prSet/>
      <dgm:spPr/>
      <dgm:t>
        <a:bodyPr/>
        <a:lstStyle/>
        <a:p>
          <a:pPr rtl="1"/>
          <a:endParaRPr lang="ar-SA"/>
        </a:p>
      </dgm:t>
    </dgm:pt>
    <dgm:pt modelId="{8CBF75C3-1DE7-4F60-B568-EC83C5AEBC40}">
      <dgm:prSet phldrT="[نص]"/>
      <dgm:spPr/>
      <dgm:t>
        <a:bodyPr/>
        <a:lstStyle/>
        <a:p>
          <a:pPr rtl="1"/>
          <a:r>
            <a:rPr lang="ar-SA" dirty="0" smtClean="0"/>
            <a:t>عيوب</a:t>
          </a:r>
          <a:endParaRPr lang="ar-SA" dirty="0"/>
        </a:p>
      </dgm:t>
    </dgm:pt>
    <dgm:pt modelId="{2523F9F3-8C4B-41C7-BE97-4A22E61BDD20}" type="parTrans" cxnId="{5BDF0C86-25C7-4561-B808-C4154B9F00F8}">
      <dgm:prSet/>
      <dgm:spPr/>
      <dgm:t>
        <a:bodyPr/>
        <a:lstStyle/>
        <a:p>
          <a:pPr rtl="1"/>
          <a:endParaRPr lang="ar-SA"/>
        </a:p>
      </dgm:t>
    </dgm:pt>
    <dgm:pt modelId="{47FDFC4D-A99B-4F7C-89EF-41C44C519696}" type="sibTrans" cxnId="{5BDF0C86-25C7-4561-B808-C4154B9F00F8}">
      <dgm:prSet/>
      <dgm:spPr/>
      <dgm:t>
        <a:bodyPr/>
        <a:lstStyle/>
        <a:p>
          <a:pPr rtl="1"/>
          <a:endParaRPr lang="ar-SA"/>
        </a:p>
      </dgm:t>
    </dgm:pt>
    <dgm:pt modelId="{E309B71F-ED3B-4C4C-A60A-6DD48647AC29}">
      <dgm:prSet phldrT="[نص]"/>
      <dgm:spPr/>
      <dgm:t>
        <a:bodyPr/>
        <a:lstStyle/>
        <a:p>
          <a:pPr rtl="1"/>
          <a:r>
            <a:rPr lang="ar-SA" dirty="0" smtClean="0"/>
            <a:t>- تدخل القضاء في اعمال السلطة التشريعية.</a:t>
          </a:r>
        </a:p>
        <a:p>
          <a:pPr rtl="1"/>
          <a:r>
            <a:rPr lang="ar-SA" dirty="0" smtClean="0"/>
            <a:t>- الرقابة خارجة عن وظيفة القاضي الاصلية.</a:t>
          </a:r>
        </a:p>
        <a:p>
          <a:pPr rtl="1"/>
          <a:r>
            <a:rPr lang="ar-SA" dirty="0" smtClean="0"/>
            <a:t>- يتنافى مع سيادة الامة.</a:t>
          </a:r>
          <a:endParaRPr lang="ar-SA" dirty="0"/>
        </a:p>
      </dgm:t>
    </dgm:pt>
    <dgm:pt modelId="{BD12B38B-B620-4858-B815-84BBC9B4CD18}" type="parTrans" cxnId="{BD5B872E-87A9-444C-A54D-AFF2EB512DE1}">
      <dgm:prSet/>
      <dgm:spPr/>
      <dgm:t>
        <a:bodyPr/>
        <a:lstStyle/>
        <a:p>
          <a:pPr rtl="1"/>
          <a:endParaRPr lang="ar-SA"/>
        </a:p>
      </dgm:t>
    </dgm:pt>
    <dgm:pt modelId="{D621BF80-CCBD-49B7-83A2-064A8159759C}" type="sibTrans" cxnId="{BD5B872E-87A9-444C-A54D-AFF2EB512DE1}">
      <dgm:prSet/>
      <dgm:spPr/>
      <dgm:t>
        <a:bodyPr/>
        <a:lstStyle/>
        <a:p>
          <a:pPr rtl="1"/>
          <a:endParaRPr lang="ar-SA"/>
        </a:p>
      </dgm:t>
    </dgm:pt>
    <dgm:pt modelId="{6754194C-C79D-4E44-ADED-B8836776D1D0}" type="pres">
      <dgm:prSet presAssocID="{8A7761EC-85E2-40DF-A814-95CBCB043B98}" presName="Name0" presStyleCnt="0">
        <dgm:presLayoutVars>
          <dgm:dir/>
          <dgm:animLvl val="lvl"/>
          <dgm:resizeHandles val="exact"/>
        </dgm:presLayoutVars>
      </dgm:prSet>
      <dgm:spPr/>
      <dgm:t>
        <a:bodyPr/>
        <a:lstStyle/>
        <a:p>
          <a:endParaRPr lang="en-US"/>
        </a:p>
      </dgm:t>
    </dgm:pt>
    <dgm:pt modelId="{43EC04F9-9DE9-4EF0-AB28-262C1339F2A4}" type="pres">
      <dgm:prSet presAssocID="{8CBF75C3-1DE7-4F60-B568-EC83C5AEBC40}" presName="boxAndChildren" presStyleCnt="0"/>
      <dgm:spPr/>
      <dgm:t>
        <a:bodyPr/>
        <a:lstStyle/>
        <a:p>
          <a:endParaRPr lang="en-US"/>
        </a:p>
      </dgm:t>
    </dgm:pt>
    <dgm:pt modelId="{E891A762-1585-4F6C-B257-7126F62E3A69}" type="pres">
      <dgm:prSet presAssocID="{8CBF75C3-1DE7-4F60-B568-EC83C5AEBC40}" presName="parentTextBox" presStyleLbl="node1" presStyleIdx="0" presStyleCnt="3"/>
      <dgm:spPr/>
      <dgm:t>
        <a:bodyPr/>
        <a:lstStyle/>
        <a:p>
          <a:endParaRPr lang="en-US"/>
        </a:p>
      </dgm:t>
    </dgm:pt>
    <dgm:pt modelId="{6CB2615E-E15D-4D1E-950C-D5517CC21C28}" type="pres">
      <dgm:prSet presAssocID="{8CBF75C3-1DE7-4F60-B568-EC83C5AEBC40}" presName="entireBox" presStyleLbl="node1" presStyleIdx="0" presStyleCnt="3" custScaleY="76560"/>
      <dgm:spPr/>
      <dgm:t>
        <a:bodyPr/>
        <a:lstStyle/>
        <a:p>
          <a:endParaRPr lang="en-US"/>
        </a:p>
      </dgm:t>
    </dgm:pt>
    <dgm:pt modelId="{DF9F395A-F36C-4D09-9873-8C3FFFDCBFD1}" type="pres">
      <dgm:prSet presAssocID="{8CBF75C3-1DE7-4F60-B568-EC83C5AEBC40}" presName="descendantBox" presStyleCnt="0"/>
      <dgm:spPr/>
      <dgm:t>
        <a:bodyPr/>
        <a:lstStyle/>
        <a:p>
          <a:endParaRPr lang="en-US"/>
        </a:p>
      </dgm:t>
    </dgm:pt>
    <dgm:pt modelId="{8A1A423F-7EAE-4BC2-A6F6-7A4D39A6ED2E}" type="pres">
      <dgm:prSet presAssocID="{E309B71F-ED3B-4C4C-A60A-6DD48647AC29}" presName="childTextBox" presStyleLbl="fgAccFollowNode1" presStyleIdx="0" presStyleCnt="2" custScaleY="122183">
        <dgm:presLayoutVars>
          <dgm:bulletEnabled val="1"/>
        </dgm:presLayoutVars>
      </dgm:prSet>
      <dgm:spPr/>
      <dgm:t>
        <a:bodyPr/>
        <a:lstStyle/>
        <a:p>
          <a:pPr rtl="1"/>
          <a:endParaRPr lang="ar-SA"/>
        </a:p>
      </dgm:t>
    </dgm:pt>
    <dgm:pt modelId="{E2A46806-CCAF-4D51-B773-CD1E57E0DF0B}" type="pres">
      <dgm:prSet presAssocID="{4F718950-2DA7-4FFE-89E5-FB50808AE7ED}" presName="sp" presStyleCnt="0"/>
      <dgm:spPr/>
      <dgm:t>
        <a:bodyPr/>
        <a:lstStyle/>
        <a:p>
          <a:endParaRPr lang="en-US"/>
        </a:p>
      </dgm:t>
    </dgm:pt>
    <dgm:pt modelId="{06A2C9BD-C2AC-402E-B090-32019057DF6F}" type="pres">
      <dgm:prSet presAssocID="{A2B54C74-C600-48DB-9AA4-09A094E7B7A1}" presName="arrowAndChildren" presStyleCnt="0"/>
      <dgm:spPr/>
      <dgm:t>
        <a:bodyPr/>
        <a:lstStyle/>
        <a:p>
          <a:endParaRPr lang="en-US"/>
        </a:p>
      </dgm:t>
    </dgm:pt>
    <dgm:pt modelId="{EFA06694-2274-4471-9ACD-B722A4A96A88}" type="pres">
      <dgm:prSet presAssocID="{A2B54C74-C600-48DB-9AA4-09A094E7B7A1}" presName="parentTextArrow" presStyleLbl="node1" presStyleIdx="0" presStyleCnt="3"/>
      <dgm:spPr/>
      <dgm:t>
        <a:bodyPr/>
        <a:lstStyle/>
        <a:p>
          <a:endParaRPr lang="en-US"/>
        </a:p>
      </dgm:t>
    </dgm:pt>
    <dgm:pt modelId="{F8CAB3CC-0597-4F08-98E9-B7370CC506A0}" type="pres">
      <dgm:prSet presAssocID="{A2B54C74-C600-48DB-9AA4-09A094E7B7A1}" presName="arrow" presStyleLbl="node1" presStyleIdx="1" presStyleCnt="3" custScaleY="50556"/>
      <dgm:spPr/>
      <dgm:t>
        <a:bodyPr/>
        <a:lstStyle/>
        <a:p>
          <a:endParaRPr lang="en-US"/>
        </a:p>
      </dgm:t>
    </dgm:pt>
    <dgm:pt modelId="{A73174FE-A442-485E-B84C-AB28B4DC1297}" type="pres">
      <dgm:prSet presAssocID="{A2B54C74-C600-48DB-9AA4-09A094E7B7A1}" presName="descendantArrow" presStyleCnt="0"/>
      <dgm:spPr/>
      <dgm:t>
        <a:bodyPr/>
        <a:lstStyle/>
        <a:p>
          <a:endParaRPr lang="en-US"/>
        </a:p>
      </dgm:t>
    </dgm:pt>
    <dgm:pt modelId="{501F8941-CA47-45BB-A657-60209695B95E}" type="pres">
      <dgm:prSet presAssocID="{92C41A73-B0DB-404E-B24B-57404661CC05}" presName="childTextArrow" presStyleLbl="fgAccFollowNode1" presStyleIdx="1" presStyleCnt="2" custScaleY="137792" custLinFactNeighborY="43625">
        <dgm:presLayoutVars>
          <dgm:bulletEnabled val="1"/>
        </dgm:presLayoutVars>
      </dgm:prSet>
      <dgm:spPr/>
      <dgm:t>
        <a:bodyPr/>
        <a:lstStyle/>
        <a:p>
          <a:pPr rtl="1"/>
          <a:endParaRPr lang="ar-SA"/>
        </a:p>
      </dgm:t>
    </dgm:pt>
    <dgm:pt modelId="{0D72F6A2-1444-425E-8C42-68B2E0EAB543}" type="pres">
      <dgm:prSet presAssocID="{0D79F22B-40CB-4AC8-AA81-F396CA04EA8E}" presName="sp" presStyleCnt="0"/>
      <dgm:spPr/>
      <dgm:t>
        <a:bodyPr/>
        <a:lstStyle/>
        <a:p>
          <a:endParaRPr lang="en-US"/>
        </a:p>
      </dgm:t>
    </dgm:pt>
    <dgm:pt modelId="{70B983FD-134C-49C1-B4C9-3CE9E9F29DDE}" type="pres">
      <dgm:prSet presAssocID="{1C32B332-24C8-4EF4-BC98-F30628CDA965}" presName="arrowAndChildren" presStyleCnt="0"/>
      <dgm:spPr/>
      <dgm:t>
        <a:bodyPr/>
        <a:lstStyle/>
        <a:p>
          <a:endParaRPr lang="en-US"/>
        </a:p>
      </dgm:t>
    </dgm:pt>
    <dgm:pt modelId="{3CE3F10C-D71B-48D9-BE7E-6A3349F21B06}" type="pres">
      <dgm:prSet presAssocID="{1C32B332-24C8-4EF4-BC98-F30628CDA965}" presName="parentTextArrow" presStyleLbl="node1" presStyleIdx="2" presStyleCnt="3" custScaleY="35561"/>
      <dgm:spPr/>
      <dgm:t>
        <a:bodyPr/>
        <a:lstStyle/>
        <a:p>
          <a:endParaRPr lang="en-US"/>
        </a:p>
      </dgm:t>
    </dgm:pt>
  </dgm:ptLst>
  <dgm:cxnLst>
    <dgm:cxn modelId="{A20F312D-0012-4E7C-885F-2BD5D764C5A1}" type="presOf" srcId="{1C32B332-24C8-4EF4-BC98-F30628CDA965}" destId="{3CE3F10C-D71B-48D9-BE7E-6A3349F21B06}" srcOrd="0" destOrd="0" presId="urn:microsoft.com/office/officeart/2005/8/layout/process4"/>
    <dgm:cxn modelId="{BD5B872E-87A9-444C-A54D-AFF2EB512DE1}" srcId="{8CBF75C3-1DE7-4F60-B568-EC83C5AEBC40}" destId="{E309B71F-ED3B-4C4C-A60A-6DD48647AC29}" srcOrd="0" destOrd="0" parTransId="{BD12B38B-B620-4858-B815-84BBC9B4CD18}" sibTransId="{D621BF80-CCBD-49B7-83A2-064A8159759C}"/>
    <dgm:cxn modelId="{9B804FCD-CC1B-4686-BD37-363D5F63175F}" type="presOf" srcId="{A2B54C74-C600-48DB-9AA4-09A094E7B7A1}" destId="{EFA06694-2274-4471-9ACD-B722A4A96A88}" srcOrd="0" destOrd="0" presId="urn:microsoft.com/office/officeart/2005/8/layout/process4"/>
    <dgm:cxn modelId="{132C8BB0-87F8-4331-AD1D-5C1F69EA71C6}" type="presOf" srcId="{8CBF75C3-1DE7-4F60-B568-EC83C5AEBC40}" destId="{E891A762-1585-4F6C-B257-7126F62E3A69}" srcOrd="0" destOrd="0" presId="urn:microsoft.com/office/officeart/2005/8/layout/process4"/>
    <dgm:cxn modelId="{EC133958-A5FD-4402-A99C-C48CABD537DC}" type="presOf" srcId="{8A7761EC-85E2-40DF-A814-95CBCB043B98}" destId="{6754194C-C79D-4E44-ADED-B8836776D1D0}" srcOrd="0" destOrd="0" presId="urn:microsoft.com/office/officeart/2005/8/layout/process4"/>
    <dgm:cxn modelId="{5BDF0C86-25C7-4561-B808-C4154B9F00F8}" srcId="{8A7761EC-85E2-40DF-A814-95CBCB043B98}" destId="{8CBF75C3-1DE7-4F60-B568-EC83C5AEBC40}" srcOrd="2" destOrd="0" parTransId="{2523F9F3-8C4B-41C7-BE97-4A22E61BDD20}" sibTransId="{47FDFC4D-A99B-4F7C-89EF-41C44C519696}"/>
    <dgm:cxn modelId="{EDCA174C-422F-4840-B5C1-73E704B6116B}" type="presOf" srcId="{8CBF75C3-1DE7-4F60-B568-EC83C5AEBC40}" destId="{6CB2615E-E15D-4D1E-950C-D5517CC21C28}" srcOrd="1" destOrd="0" presId="urn:microsoft.com/office/officeart/2005/8/layout/process4"/>
    <dgm:cxn modelId="{06E75805-DECC-4F73-93F5-48B6F241B650}" srcId="{A2B54C74-C600-48DB-9AA4-09A094E7B7A1}" destId="{92C41A73-B0DB-404E-B24B-57404661CC05}" srcOrd="0" destOrd="0" parTransId="{DC872CEF-AE55-44AC-9496-04C5B80C155F}" sibTransId="{50526BD5-8978-43E1-81AF-3D945995987C}"/>
    <dgm:cxn modelId="{FDEDC216-15E2-48D9-9CB6-F962CA14452C}" srcId="{8A7761EC-85E2-40DF-A814-95CBCB043B98}" destId="{A2B54C74-C600-48DB-9AA4-09A094E7B7A1}" srcOrd="1" destOrd="0" parTransId="{6B0F8224-0A7F-41F6-9831-EE5C08322299}" sibTransId="{4F718950-2DA7-4FFE-89E5-FB50808AE7ED}"/>
    <dgm:cxn modelId="{4B0608EA-03B6-4F12-8AA9-A930E19A9377}" type="presOf" srcId="{E309B71F-ED3B-4C4C-A60A-6DD48647AC29}" destId="{8A1A423F-7EAE-4BC2-A6F6-7A4D39A6ED2E}" srcOrd="0" destOrd="0" presId="urn:microsoft.com/office/officeart/2005/8/layout/process4"/>
    <dgm:cxn modelId="{7FA49381-87C2-4784-86F2-C90F43927E7F}" srcId="{8A7761EC-85E2-40DF-A814-95CBCB043B98}" destId="{1C32B332-24C8-4EF4-BC98-F30628CDA965}" srcOrd="0" destOrd="0" parTransId="{C053606F-0642-491C-ADDB-D3F6D88915EE}" sibTransId="{0D79F22B-40CB-4AC8-AA81-F396CA04EA8E}"/>
    <dgm:cxn modelId="{0248660E-9EA7-4495-9BC1-BA7123641C23}" type="presOf" srcId="{92C41A73-B0DB-404E-B24B-57404661CC05}" destId="{501F8941-CA47-45BB-A657-60209695B95E}" srcOrd="0" destOrd="0" presId="urn:microsoft.com/office/officeart/2005/8/layout/process4"/>
    <dgm:cxn modelId="{00AC5379-7D51-49C6-9B2A-8DD73EDB4EF2}" type="presOf" srcId="{A2B54C74-C600-48DB-9AA4-09A094E7B7A1}" destId="{F8CAB3CC-0597-4F08-98E9-B7370CC506A0}" srcOrd="1" destOrd="0" presId="urn:microsoft.com/office/officeart/2005/8/layout/process4"/>
    <dgm:cxn modelId="{5D047D5D-3F6F-4340-A6B7-B09D149A5C8F}" type="presParOf" srcId="{6754194C-C79D-4E44-ADED-B8836776D1D0}" destId="{43EC04F9-9DE9-4EF0-AB28-262C1339F2A4}" srcOrd="0" destOrd="0" presId="urn:microsoft.com/office/officeart/2005/8/layout/process4"/>
    <dgm:cxn modelId="{1BDCC931-2792-433A-9F7C-C1F40A2617FB}" type="presParOf" srcId="{43EC04F9-9DE9-4EF0-AB28-262C1339F2A4}" destId="{E891A762-1585-4F6C-B257-7126F62E3A69}" srcOrd="0" destOrd="0" presId="urn:microsoft.com/office/officeart/2005/8/layout/process4"/>
    <dgm:cxn modelId="{C7AF214B-4E34-4C6D-BD9A-BF3AD74C0B75}" type="presParOf" srcId="{43EC04F9-9DE9-4EF0-AB28-262C1339F2A4}" destId="{6CB2615E-E15D-4D1E-950C-D5517CC21C28}" srcOrd="1" destOrd="0" presId="urn:microsoft.com/office/officeart/2005/8/layout/process4"/>
    <dgm:cxn modelId="{62B42E44-2067-469C-B291-7671849C094D}" type="presParOf" srcId="{43EC04F9-9DE9-4EF0-AB28-262C1339F2A4}" destId="{DF9F395A-F36C-4D09-9873-8C3FFFDCBFD1}" srcOrd="2" destOrd="0" presId="urn:microsoft.com/office/officeart/2005/8/layout/process4"/>
    <dgm:cxn modelId="{91D6D011-87EC-402E-B4D4-7D5ACD4F2EDB}" type="presParOf" srcId="{DF9F395A-F36C-4D09-9873-8C3FFFDCBFD1}" destId="{8A1A423F-7EAE-4BC2-A6F6-7A4D39A6ED2E}" srcOrd="0" destOrd="0" presId="urn:microsoft.com/office/officeart/2005/8/layout/process4"/>
    <dgm:cxn modelId="{46F99414-5E95-40FE-A08D-344C2A41AECA}" type="presParOf" srcId="{6754194C-C79D-4E44-ADED-B8836776D1D0}" destId="{E2A46806-CCAF-4D51-B773-CD1E57E0DF0B}" srcOrd="1" destOrd="0" presId="urn:microsoft.com/office/officeart/2005/8/layout/process4"/>
    <dgm:cxn modelId="{6DF3EDBE-945F-460C-809A-849C33157910}" type="presParOf" srcId="{6754194C-C79D-4E44-ADED-B8836776D1D0}" destId="{06A2C9BD-C2AC-402E-B090-32019057DF6F}" srcOrd="2" destOrd="0" presId="urn:microsoft.com/office/officeart/2005/8/layout/process4"/>
    <dgm:cxn modelId="{BE86E8CC-DED5-4AE6-B8EC-E60FA4D108E5}" type="presParOf" srcId="{06A2C9BD-C2AC-402E-B090-32019057DF6F}" destId="{EFA06694-2274-4471-9ACD-B722A4A96A88}" srcOrd="0" destOrd="0" presId="urn:microsoft.com/office/officeart/2005/8/layout/process4"/>
    <dgm:cxn modelId="{C6EB0969-79EA-4E17-BFF9-602908CB104B}" type="presParOf" srcId="{06A2C9BD-C2AC-402E-B090-32019057DF6F}" destId="{F8CAB3CC-0597-4F08-98E9-B7370CC506A0}" srcOrd="1" destOrd="0" presId="urn:microsoft.com/office/officeart/2005/8/layout/process4"/>
    <dgm:cxn modelId="{9B426E3C-6476-4A64-8D49-A7F39175B9BA}" type="presParOf" srcId="{06A2C9BD-C2AC-402E-B090-32019057DF6F}" destId="{A73174FE-A442-485E-B84C-AB28B4DC1297}" srcOrd="2" destOrd="0" presId="urn:microsoft.com/office/officeart/2005/8/layout/process4"/>
    <dgm:cxn modelId="{B06A2700-2F3A-45F2-B472-09EE403C1CF0}" type="presParOf" srcId="{A73174FE-A442-485E-B84C-AB28B4DC1297}" destId="{501F8941-CA47-45BB-A657-60209695B95E}" srcOrd="0" destOrd="0" presId="urn:microsoft.com/office/officeart/2005/8/layout/process4"/>
    <dgm:cxn modelId="{596F45F9-9116-4DAA-BBF8-10DBC2CD0E55}" type="presParOf" srcId="{6754194C-C79D-4E44-ADED-B8836776D1D0}" destId="{0D72F6A2-1444-425E-8C42-68B2E0EAB543}" srcOrd="3" destOrd="0" presId="urn:microsoft.com/office/officeart/2005/8/layout/process4"/>
    <dgm:cxn modelId="{8981F013-CB67-4512-BD2F-933CE06E623B}" type="presParOf" srcId="{6754194C-C79D-4E44-ADED-B8836776D1D0}" destId="{70B983FD-134C-49C1-B4C9-3CE9E9F29DDE}" srcOrd="4" destOrd="0" presId="urn:microsoft.com/office/officeart/2005/8/layout/process4"/>
    <dgm:cxn modelId="{E7B90AC4-DC7E-4F24-9C54-351EE883FB20}" type="presParOf" srcId="{70B983FD-134C-49C1-B4C9-3CE9E9F29DDE}" destId="{3CE3F10C-D71B-48D9-BE7E-6A3349F21B06}"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40E29D4-40F8-4969-94BC-FBB204A2EFCE}" type="doc">
      <dgm:prSet loTypeId="urn:microsoft.com/office/officeart/2005/8/layout/orgChart1" loCatId="hierarchy" qsTypeId="urn:microsoft.com/office/officeart/2005/8/quickstyle/simple1" qsCatId="simple" csTypeId="urn:microsoft.com/office/officeart/2005/8/colors/colorful3" csCatId="colorful" phldr="1"/>
      <dgm:spPr/>
      <dgm:t>
        <a:bodyPr/>
        <a:lstStyle/>
        <a:p>
          <a:pPr rtl="1"/>
          <a:endParaRPr lang="ar-SA"/>
        </a:p>
      </dgm:t>
    </dgm:pt>
    <dgm:pt modelId="{E353DE80-D67F-4F38-8ECA-984AA3054983}">
      <dgm:prSet phldrT="[نص]" custT="1"/>
      <dgm:spPr/>
      <dgm:t>
        <a:bodyPr/>
        <a:lstStyle/>
        <a:p>
          <a:pPr rtl="1"/>
          <a:r>
            <a:rPr lang="ar-SA" sz="2400" dirty="0" smtClean="0"/>
            <a:t>الدستور العرفي</a:t>
          </a:r>
          <a:endParaRPr lang="ar-SA" sz="2400" dirty="0"/>
        </a:p>
      </dgm:t>
    </dgm:pt>
    <dgm:pt modelId="{EDC1080B-F257-45EB-8B74-C9D941441861}" type="parTrans" cxnId="{DCC55965-75A9-43C0-8188-7BFA173FC7D2}">
      <dgm:prSet/>
      <dgm:spPr/>
      <dgm:t>
        <a:bodyPr/>
        <a:lstStyle/>
        <a:p>
          <a:pPr rtl="1"/>
          <a:endParaRPr lang="ar-SA"/>
        </a:p>
      </dgm:t>
    </dgm:pt>
    <dgm:pt modelId="{1340258F-ADDF-43E9-A02B-91DEF3016FEA}" type="sibTrans" cxnId="{DCC55965-75A9-43C0-8188-7BFA173FC7D2}">
      <dgm:prSet/>
      <dgm:spPr/>
      <dgm:t>
        <a:bodyPr/>
        <a:lstStyle/>
        <a:p>
          <a:pPr rtl="1"/>
          <a:endParaRPr lang="ar-SA"/>
        </a:p>
      </dgm:t>
    </dgm:pt>
    <dgm:pt modelId="{35DC0A1F-524A-454D-9871-885A51995C6E}">
      <dgm:prSet phldrT="[نص]"/>
      <dgm:spPr/>
      <dgm:t>
        <a:bodyPr/>
        <a:lstStyle/>
        <a:p>
          <a:pPr rtl="1"/>
          <a:r>
            <a:rPr lang="ar-SA" dirty="0" smtClean="0"/>
            <a:t>الميزات</a:t>
          </a:r>
          <a:endParaRPr lang="ar-SA" dirty="0"/>
        </a:p>
      </dgm:t>
    </dgm:pt>
    <dgm:pt modelId="{0156711C-983B-45F9-BA15-287F709532A7}" type="parTrans" cxnId="{A492453D-E9E1-49DA-88C0-816CF32C47E4}">
      <dgm:prSet/>
      <dgm:spPr/>
      <dgm:t>
        <a:bodyPr/>
        <a:lstStyle/>
        <a:p>
          <a:pPr rtl="1"/>
          <a:endParaRPr lang="ar-SA"/>
        </a:p>
      </dgm:t>
    </dgm:pt>
    <dgm:pt modelId="{39CEB630-81A9-4511-ABD9-232A758E7E23}" type="sibTrans" cxnId="{A492453D-E9E1-49DA-88C0-816CF32C47E4}">
      <dgm:prSet/>
      <dgm:spPr/>
      <dgm:t>
        <a:bodyPr/>
        <a:lstStyle/>
        <a:p>
          <a:pPr rtl="1"/>
          <a:endParaRPr lang="ar-SA"/>
        </a:p>
      </dgm:t>
    </dgm:pt>
    <dgm:pt modelId="{04EC7D64-3D53-4807-AABE-02C6388046E8}">
      <dgm:prSet phldrT="[نص]"/>
      <dgm:spPr/>
      <dgm:t>
        <a:bodyPr/>
        <a:lstStyle/>
        <a:p>
          <a:pPr rtl="1"/>
          <a:r>
            <a:rPr lang="ar-SA" dirty="0" smtClean="0"/>
            <a:t>العيوب</a:t>
          </a:r>
          <a:endParaRPr lang="ar-SA" dirty="0"/>
        </a:p>
      </dgm:t>
    </dgm:pt>
    <dgm:pt modelId="{D971D9BE-097A-42B1-BAB3-E22A4BA3ADC5}" type="parTrans" cxnId="{6E05288B-F1FD-45BD-B9CE-6BE9ED55A733}">
      <dgm:prSet/>
      <dgm:spPr/>
      <dgm:t>
        <a:bodyPr/>
        <a:lstStyle/>
        <a:p>
          <a:pPr rtl="1"/>
          <a:endParaRPr lang="ar-SA"/>
        </a:p>
      </dgm:t>
    </dgm:pt>
    <dgm:pt modelId="{F294E4FC-BFB8-47FB-9982-A8A593187C02}" type="sibTrans" cxnId="{6E05288B-F1FD-45BD-B9CE-6BE9ED55A733}">
      <dgm:prSet/>
      <dgm:spPr/>
      <dgm:t>
        <a:bodyPr/>
        <a:lstStyle/>
        <a:p>
          <a:pPr rtl="1"/>
          <a:endParaRPr lang="ar-SA"/>
        </a:p>
      </dgm:t>
    </dgm:pt>
    <dgm:pt modelId="{9A7279AC-FA3F-4B7E-924D-BFF881FC19AC}" type="asst">
      <dgm:prSet phldrT="[نص]"/>
      <dgm:spPr/>
      <dgm:t>
        <a:bodyPr/>
        <a:lstStyle/>
        <a:p>
          <a:pPr rtl="1"/>
          <a:r>
            <a:rPr lang="ar-SA" dirty="0" smtClean="0"/>
            <a:t>الدستور الذي تستند أحكامه الى العرف</a:t>
          </a:r>
          <a:endParaRPr lang="ar-SA" dirty="0"/>
        </a:p>
      </dgm:t>
    </dgm:pt>
    <dgm:pt modelId="{98A8C943-F5CB-42EA-A71E-D7182635A64A}" type="sibTrans" cxnId="{983E8035-FDC1-4A16-95E9-B4706722BE02}">
      <dgm:prSet/>
      <dgm:spPr/>
      <dgm:t>
        <a:bodyPr/>
        <a:lstStyle/>
        <a:p>
          <a:pPr rtl="1"/>
          <a:endParaRPr lang="ar-SA"/>
        </a:p>
      </dgm:t>
    </dgm:pt>
    <dgm:pt modelId="{7A51A554-4B1B-4105-9F55-73EE27BBD826}" type="parTrans" cxnId="{983E8035-FDC1-4A16-95E9-B4706722BE02}">
      <dgm:prSet/>
      <dgm:spPr/>
      <dgm:t>
        <a:bodyPr/>
        <a:lstStyle/>
        <a:p>
          <a:pPr rtl="1"/>
          <a:endParaRPr lang="ar-SA"/>
        </a:p>
      </dgm:t>
    </dgm:pt>
    <dgm:pt modelId="{817DB0B6-59D6-4E14-8C4D-1116C3584ADC}">
      <dgm:prSet/>
      <dgm:spPr/>
      <dgm:t>
        <a:bodyPr/>
        <a:lstStyle/>
        <a:p>
          <a:pPr rtl="1"/>
          <a:r>
            <a:rPr lang="ar-SA" smtClean="0"/>
            <a:t>مسايرة الظروف المتغيرة</a:t>
          </a:r>
          <a:endParaRPr lang="ar-SA" dirty="0"/>
        </a:p>
      </dgm:t>
    </dgm:pt>
    <dgm:pt modelId="{9DD54A46-E012-4898-BE2B-07CA596DC307}" type="parTrans" cxnId="{4D3A2DA2-D8A7-4842-9AC5-DEEADD993384}">
      <dgm:prSet/>
      <dgm:spPr/>
      <dgm:t>
        <a:bodyPr/>
        <a:lstStyle/>
        <a:p>
          <a:pPr rtl="1"/>
          <a:endParaRPr lang="ar-SA"/>
        </a:p>
      </dgm:t>
    </dgm:pt>
    <dgm:pt modelId="{14ABEEE7-7414-492B-A5EF-6743C33B6E0A}" type="sibTrans" cxnId="{4D3A2DA2-D8A7-4842-9AC5-DEEADD993384}">
      <dgm:prSet/>
      <dgm:spPr/>
      <dgm:t>
        <a:bodyPr/>
        <a:lstStyle/>
        <a:p>
          <a:pPr rtl="1"/>
          <a:endParaRPr lang="ar-SA"/>
        </a:p>
      </dgm:t>
    </dgm:pt>
    <dgm:pt modelId="{A0581E95-237E-48BA-BC0E-2956140949A6}">
      <dgm:prSet/>
      <dgm:spPr/>
      <dgm:t>
        <a:bodyPr/>
        <a:lstStyle/>
        <a:p>
          <a:pPr rtl="1"/>
          <a:r>
            <a:rPr lang="ar-SA" smtClean="0"/>
            <a:t>سهولة التعديل والاضافة</a:t>
          </a:r>
          <a:endParaRPr lang="ar-SA" dirty="0"/>
        </a:p>
      </dgm:t>
    </dgm:pt>
    <dgm:pt modelId="{D2EE8B90-D322-456D-B200-3ED74D2545BC}" type="parTrans" cxnId="{BBF0D121-1350-4D04-992D-F3AA06C820AB}">
      <dgm:prSet/>
      <dgm:spPr/>
      <dgm:t>
        <a:bodyPr/>
        <a:lstStyle/>
        <a:p>
          <a:pPr rtl="1"/>
          <a:endParaRPr lang="ar-SA"/>
        </a:p>
      </dgm:t>
    </dgm:pt>
    <dgm:pt modelId="{530B184F-A50D-4E2A-A686-B43B79961BA7}" type="sibTrans" cxnId="{BBF0D121-1350-4D04-992D-F3AA06C820AB}">
      <dgm:prSet/>
      <dgm:spPr/>
      <dgm:t>
        <a:bodyPr/>
        <a:lstStyle/>
        <a:p>
          <a:pPr rtl="1"/>
          <a:endParaRPr lang="ar-SA"/>
        </a:p>
      </dgm:t>
    </dgm:pt>
    <dgm:pt modelId="{81DEAA3C-B883-4E9A-B1A7-62448AF94413}">
      <dgm:prSet phldrT="[نص]"/>
      <dgm:spPr/>
      <dgm:t>
        <a:bodyPr/>
        <a:lstStyle/>
        <a:p>
          <a:pPr rtl="1"/>
          <a:r>
            <a:rPr lang="ar-SA" smtClean="0"/>
            <a:t>قد يؤدي الى سوء استخدام السلطة التشريعية لسلطاتها</a:t>
          </a:r>
          <a:endParaRPr lang="ar-SA" dirty="0"/>
        </a:p>
      </dgm:t>
    </dgm:pt>
    <dgm:pt modelId="{DBBF7696-567F-4C6E-8595-1750090C43EE}" type="parTrans" cxnId="{314D7B6D-B288-4A9B-B474-618B9505A87E}">
      <dgm:prSet/>
      <dgm:spPr/>
      <dgm:t>
        <a:bodyPr/>
        <a:lstStyle/>
        <a:p>
          <a:pPr rtl="1"/>
          <a:endParaRPr lang="ar-SA"/>
        </a:p>
      </dgm:t>
    </dgm:pt>
    <dgm:pt modelId="{3C0D4100-5196-42A3-B127-A7BB31F95FA3}" type="sibTrans" cxnId="{314D7B6D-B288-4A9B-B474-618B9505A87E}">
      <dgm:prSet/>
      <dgm:spPr/>
      <dgm:t>
        <a:bodyPr/>
        <a:lstStyle/>
        <a:p>
          <a:pPr rtl="1"/>
          <a:endParaRPr lang="ar-SA"/>
        </a:p>
      </dgm:t>
    </dgm:pt>
    <dgm:pt modelId="{951F84F3-F846-40E1-9536-211772BD5A32}" type="pres">
      <dgm:prSet presAssocID="{240E29D4-40F8-4969-94BC-FBB204A2EFCE}" presName="hierChild1" presStyleCnt="0">
        <dgm:presLayoutVars>
          <dgm:orgChart val="1"/>
          <dgm:chPref val="1"/>
          <dgm:dir val="rev"/>
          <dgm:animOne val="branch"/>
          <dgm:animLvl val="lvl"/>
          <dgm:resizeHandles/>
        </dgm:presLayoutVars>
      </dgm:prSet>
      <dgm:spPr/>
      <dgm:t>
        <a:bodyPr/>
        <a:lstStyle/>
        <a:p>
          <a:endParaRPr lang="en-US"/>
        </a:p>
      </dgm:t>
    </dgm:pt>
    <dgm:pt modelId="{D19E8657-C40C-4793-B3F2-1FD5C1E08BD6}" type="pres">
      <dgm:prSet presAssocID="{E353DE80-D67F-4F38-8ECA-984AA3054983}" presName="hierRoot1" presStyleCnt="0">
        <dgm:presLayoutVars>
          <dgm:hierBranch val="init"/>
        </dgm:presLayoutVars>
      </dgm:prSet>
      <dgm:spPr/>
    </dgm:pt>
    <dgm:pt modelId="{8136B043-B6B9-4183-B9A1-097B0FF4E86B}" type="pres">
      <dgm:prSet presAssocID="{E353DE80-D67F-4F38-8ECA-984AA3054983}" presName="rootComposite1" presStyleCnt="0"/>
      <dgm:spPr/>
    </dgm:pt>
    <dgm:pt modelId="{B338FFB9-24EB-4D35-A16E-BB46069D56B8}" type="pres">
      <dgm:prSet presAssocID="{E353DE80-D67F-4F38-8ECA-984AA3054983}" presName="rootText1" presStyleLbl="node0" presStyleIdx="0" presStyleCnt="1">
        <dgm:presLayoutVars>
          <dgm:chPref val="3"/>
        </dgm:presLayoutVars>
      </dgm:prSet>
      <dgm:spPr/>
      <dgm:t>
        <a:bodyPr/>
        <a:lstStyle/>
        <a:p>
          <a:endParaRPr lang="en-US"/>
        </a:p>
      </dgm:t>
    </dgm:pt>
    <dgm:pt modelId="{28C0E8DE-6B22-450B-BD7D-5CAA7D07ADB7}" type="pres">
      <dgm:prSet presAssocID="{E353DE80-D67F-4F38-8ECA-984AA3054983}" presName="rootConnector1" presStyleLbl="node1" presStyleIdx="0" presStyleCnt="0"/>
      <dgm:spPr/>
      <dgm:t>
        <a:bodyPr/>
        <a:lstStyle/>
        <a:p>
          <a:endParaRPr lang="en-US"/>
        </a:p>
      </dgm:t>
    </dgm:pt>
    <dgm:pt modelId="{49EF31BF-F2DD-4F07-83C2-E7603AD345F9}" type="pres">
      <dgm:prSet presAssocID="{E353DE80-D67F-4F38-8ECA-984AA3054983}" presName="hierChild2" presStyleCnt="0"/>
      <dgm:spPr/>
    </dgm:pt>
    <dgm:pt modelId="{F4E13804-091C-41CA-8BFF-95F8BFF86444}" type="pres">
      <dgm:prSet presAssocID="{0156711C-983B-45F9-BA15-287F709532A7}" presName="Name37" presStyleLbl="parChTrans1D2" presStyleIdx="0" presStyleCnt="3"/>
      <dgm:spPr/>
      <dgm:t>
        <a:bodyPr/>
        <a:lstStyle/>
        <a:p>
          <a:endParaRPr lang="en-US"/>
        </a:p>
      </dgm:t>
    </dgm:pt>
    <dgm:pt modelId="{0FAAECEC-751D-45A3-AD3D-6D7CED87B057}" type="pres">
      <dgm:prSet presAssocID="{35DC0A1F-524A-454D-9871-885A51995C6E}" presName="hierRoot2" presStyleCnt="0">
        <dgm:presLayoutVars>
          <dgm:hierBranch val="init"/>
        </dgm:presLayoutVars>
      </dgm:prSet>
      <dgm:spPr/>
    </dgm:pt>
    <dgm:pt modelId="{E64DF9D2-C864-4080-8CBB-A319857315BD}" type="pres">
      <dgm:prSet presAssocID="{35DC0A1F-524A-454D-9871-885A51995C6E}" presName="rootComposite" presStyleCnt="0"/>
      <dgm:spPr/>
    </dgm:pt>
    <dgm:pt modelId="{E235E1D5-C549-4171-A7C5-4A80F786E3F8}" type="pres">
      <dgm:prSet presAssocID="{35DC0A1F-524A-454D-9871-885A51995C6E}" presName="rootText" presStyleLbl="node2" presStyleIdx="0" presStyleCnt="2">
        <dgm:presLayoutVars>
          <dgm:chPref val="3"/>
        </dgm:presLayoutVars>
      </dgm:prSet>
      <dgm:spPr/>
      <dgm:t>
        <a:bodyPr/>
        <a:lstStyle/>
        <a:p>
          <a:pPr rtl="1"/>
          <a:endParaRPr lang="ar-SA"/>
        </a:p>
      </dgm:t>
    </dgm:pt>
    <dgm:pt modelId="{0523039D-32D8-40B5-A991-D145F3459A62}" type="pres">
      <dgm:prSet presAssocID="{35DC0A1F-524A-454D-9871-885A51995C6E}" presName="rootConnector" presStyleLbl="node2" presStyleIdx="0" presStyleCnt="2"/>
      <dgm:spPr/>
      <dgm:t>
        <a:bodyPr/>
        <a:lstStyle/>
        <a:p>
          <a:endParaRPr lang="en-US"/>
        </a:p>
      </dgm:t>
    </dgm:pt>
    <dgm:pt modelId="{967CFC4C-1978-4C1B-ABE0-9B38534070C5}" type="pres">
      <dgm:prSet presAssocID="{35DC0A1F-524A-454D-9871-885A51995C6E}" presName="hierChild4" presStyleCnt="0"/>
      <dgm:spPr/>
    </dgm:pt>
    <dgm:pt modelId="{785DD159-A85D-4FE4-985C-9819A7DB1B47}" type="pres">
      <dgm:prSet presAssocID="{D2EE8B90-D322-456D-B200-3ED74D2545BC}" presName="Name37" presStyleLbl="parChTrans1D3" presStyleIdx="0" presStyleCnt="3"/>
      <dgm:spPr/>
      <dgm:t>
        <a:bodyPr/>
        <a:lstStyle/>
        <a:p>
          <a:endParaRPr lang="en-US"/>
        </a:p>
      </dgm:t>
    </dgm:pt>
    <dgm:pt modelId="{1A83CACF-5B25-4D39-A2CF-C97119DDD6AB}" type="pres">
      <dgm:prSet presAssocID="{A0581E95-237E-48BA-BC0E-2956140949A6}" presName="hierRoot2" presStyleCnt="0">
        <dgm:presLayoutVars>
          <dgm:hierBranch val="init"/>
        </dgm:presLayoutVars>
      </dgm:prSet>
      <dgm:spPr/>
    </dgm:pt>
    <dgm:pt modelId="{C45BB668-29F8-49A9-8D2E-139E7EAED9E1}" type="pres">
      <dgm:prSet presAssocID="{A0581E95-237E-48BA-BC0E-2956140949A6}" presName="rootComposite" presStyleCnt="0"/>
      <dgm:spPr/>
    </dgm:pt>
    <dgm:pt modelId="{A983F238-E659-4347-9F1C-DB98A923C982}" type="pres">
      <dgm:prSet presAssocID="{A0581E95-237E-48BA-BC0E-2956140949A6}" presName="rootText" presStyleLbl="node3" presStyleIdx="0" presStyleCnt="3">
        <dgm:presLayoutVars>
          <dgm:chPref val="3"/>
        </dgm:presLayoutVars>
      </dgm:prSet>
      <dgm:spPr/>
      <dgm:t>
        <a:bodyPr/>
        <a:lstStyle/>
        <a:p>
          <a:endParaRPr lang="en-US"/>
        </a:p>
      </dgm:t>
    </dgm:pt>
    <dgm:pt modelId="{E04DF164-2280-443C-BC3B-F522AFF6F1EF}" type="pres">
      <dgm:prSet presAssocID="{A0581E95-237E-48BA-BC0E-2956140949A6}" presName="rootConnector" presStyleLbl="node3" presStyleIdx="0" presStyleCnt="3"/>
      <dgm:spPr/>
      <dgm:t>
        <a:bodyPr/>
        <a:lstStyle/>
        <a:p>
          <a:endParaRPr lang="en-US"/>
        </a:p>
      </dgm:t>
    </dgm:pt>
    <dgm:pt modelId="{3E1F1216-ECE5-4343-8A88-F25B789D1955}" type="pres">
      <dgm:prSet presAssocID="{A0581E95-237E-48BA-BC0E-2956140949A6}" presName="hierChild4" presStyleCnt="0"/>
      <dgm:spPr/>
    </dgm:pt>
    <dgm:pt modelId="{111132DE-E444-47E3-BB81-E3D937E912DB}" type="pres">
      <dgm:prSet presAssocID="{A0581E95-237E-48BA-BC0E-2956140949A6}" presName="hierChild5" presStyleCnt="0"/>
      <dgm:spPr/>
    </dgm:pt>
    <dgm:pt modelId="{BDF6A2F6-BC65-4192-9FE2-0D5814C82F5C}" type="pres">
      <dgm:prSet presAssocID="{9DD54A46-E012-4898-BE2B-07CA596DC307}" presName="Name37" presStyleLbl="parChTrans1D3" presStyleIdx="1" presStyleCnt="3"/>
      <dgm:spPr/>
      <dgm:t>
        <a:bodyPr/>
        <a:lstStyle/>
        <a:p>
          <a:endParaRPr lang="en-US"/>
        </a:p>
      </dgm:t>
    </dgm:pt>
    <dgm:pt modelId="{F6735931-41D2-40DF-AFD7-1BA853FA19BC}" type="pres">
      <dgm:prSet presAssocID="{817DB0B6-59D6-4E14-8C4D-1116C3584ADC}" presName="hierRoot2" presStyleCnt="0">
        <dgm:presLayoutVars>
          <dgm:hierBranch val="init"/>
        </dgm:presLayoutVars>
      </dgm:prSet>
      <dgm:spPr/>
    </dgm:pt>
    <dgm:pt modelId="{C993689C-DB64-4860-817F-1E8C329EBF6F}" type="pres">
      <dgm:prSet presAssocID="{817DB0B6-59D6-4E14-8C4D-1116C3584ADC}" presName="rootComposite" presStyleCnt="0"/>
      <dgm:spPr/>
    </dgm:pt>
    <dgm:pt modelId="{49E06817-9CC5-4D82-A58B-BBE1545F8C61}" type="pres">
      <dgm:prSet presAssocID="{817DB0B6-59D6-4E14-8C4D-1116C3584ADC}" presName="rootText" presStyleLbl="node3" presStyleIdx="1" presStyleCnt="3">
        <dgm:presLayoutVars>
          <dgm:chPref val="3"/>
        </dgm:presLayoutVars>
      </dgm:prSet>
      <dgm:spPr/>
      <dgm:t>
        <a:bodyPr/>
        <a:lstStyle/>
        <a:p>
          <a:endParaRPr lang="en-US"/>
        </a:p>
      </dgm:t>
    </dgm:pt>
    <dgm:pt modelId="{E3B5698C-C9F0-4403-97CD-447F45BD255E}" type="pres">
      <dgm:prSet presAssocID="{817DB0B6-59D6-4E14-8C4D-1116C3584ADC}" presName="rootConnector" presStyleLbl="node3" presStyleIdx="1" presStyleCnt="3"/>
      <dgm:spPr/>
      <dgm:t>
        <a:bodyPr/>
        <a:lstStyle/>
        <a:p>
          <a:endParaRPr lang="en-US"/>
        </a:p>
      </dgm:t>
    </dgm:pt>
    <dgm:pt modelId="{FBF19620-C369-4FD5-92E6-EACB96D9275E}" type="pres">
      <dgm:prSet presAssocID="{817DB0B6-59D6-4E14-8C4D-1116C3584ADC}" presName="hierChild4" presStyleCnt="0"/>
      <dgm:spPr/>
    </dgm:pt>
    <dgm:pt modelId="{A374F738-1678-4876-8059-0C42F3067CBE}" type="pres">
      <dgm:prSet presAssocID="{817DB0B6-59D6-4E14-8C4D-1116C3584ADC}" presName="hierChild5" presStyleCnt="0"/>
      <dgm:spPr/>
    </dgm:pt>
    <dgm:pt modelId="{AC8802C7-A1A1-4610-B136-790451467B10}" type="pres">
      <dgm:prSet presAssocID="{35DC0A1F-524A-454D-9871-885A51995C6E}" presName="hierChild5" presStyleCnt="0"/>
      <dgm:spPr/>
    </dgm:pt>
    <dgm:pt modelId="{A3497E0A-46C8-43A5-BCD3-3637BABABACB}" type="pres">
      <dgm:prSet presAssocID="{D971D9BE-097A-42B1-BAB3-E22A4BA3ADC5}" presName="Name37" presStyleLbl="parChTrans1D2" presStyleIdx="1" presStyleCnt="3"/>
      <dgm:spPr/>
      <dgm:t>
        <a:bodyPr/>
        <a:lstStyle/>
        <a:p>
          <a:endParaRPr lang="en-US"/>
        </a:p>
      </dgm:t>
    </dgm:pt>
    <dgm:pt modelId="{1BF529F6-E2BF-4A99-8667-D7E98DA9575C}" type="pres">
      <dgm:prSet presAssocID="{04EC7D64-3D53-4807-AABE-02C6388046E8}" presName="hierRoot2" presStyleCnt="0">
        <dgm:presLayoutVars>
          <dgm:hierBranch val="init"/>
        </dgm:presLayoutVars>
      </dgm:prSet>
      <dgm:spPr/>
    </dgm:pt>
    <dgm:pt modelId="{530183DD-22DB-491E-86BC-D798BC2D5A0C}" type="pres">
      <dgm:prSet presAssocID="{04EC7D64-3D53-4807-AABE-02C6388046E8}" presName="rootComposite" presStyleCnt="0"/>
      <dgm:spPr/>
    </dgm:pt>
    <dgm:pt modelId="{92CC846B-6BA8-4F41-A456-E21A6C4D03CF}" type="pres">
      <dgm:prSet presAssocID="{04EC7D64-3D53-4807-AABE-02C6388046E8}" presName="rootText" presStyleLbl="node2" presStyleIdx="1" presStyleCnt="2">
        <dgm:presLayoutVars>
          <dgm:chPref val="3"/>
        </dgm:presLayoutVars>
      </dgm:prSet>
      <dgm:spPr/>
      <dgm:t>
        <a:bodyPr/>
        <a:lstStyle/>
        <a:p>
          <a:pPr rtl="1"/>
          <a:endParaRPr lang="ar-SA"/>
        </a:p>
      </dgm:t>
    </dgm:pt>
    <dgm:pt modelId="{5037F6CF-3508-40EB-A130-24F0C2431C04}" type="pres">
      <dgm:prSet presAssocID="{04EC7D64-3D53-4807-AABE-02C6388046E8}" presName="rootConnector" presStyleLbl="node2" presStyleIdx="1" presStyleCnt="2"/>
      <dgm:spPr/>
      <dgm:t>
        <a:bodyPr/>
        <a:lstStyle/>
        <a:p>
          <a:endParaRPr lang="en-US"/>
        </a:p>
      </dgm:t>
    </dgm:pt>
    <dgm:pt modelId="{CD327ED2-F872-4642-AB4C-D711AF2CC44D}" type="pres">
      <dgm:prSet presAssocID="{04EC7D64-3D53-4807-AABE-02C6388046E8}" presName="hierChild4" presStyleCnt="0"/>
      <dgm:spPr/>
    </dgm:pt>
    <dgm:pt modelId="{4B1BD4E7-0584-4175-A832-A03C229DCDFE}" type="pres">
      <dgm:prSet presAssocID="{DBBF7696-567F-4C6E-8595-1750090C43EE}" presName="Name37" presStyleLbl="parChTrans1D3" presStyleIdx="2" presStyleCnt="3"/>
      <dgm:spPr/>
      <dgm:t>
        <a:bodyPr/>
        <a:lstStyle/>
        <a:p>
          <a:endParaRPr lang="en-US"/>
        </a:p>
      </dgm:t>
    </dgm:pt>
    <dgm:pt modelId="{5A6AEF5B-19E9-40B7-A462-E2B3857628B8}" type="pres">
      <dgm:prSet presAssocID="{81DEAA3C-B883-4E9A-B1A7-62448AF94413}" presName="hierRoot2" presStyleCnt="0">
        <dgm:presLayoutVars>
          <dgm:hierBranch val="init"/>
        </dgm:presLayoutVars>
      </dgm:prSet>
      <dgm:spPr/>
    </dgm:pt>
    <dgm:pt modelId="{38BDF5F9-9D5C-4160-A1A5-E03B9B22F2FB}" type="pres">
      <dgm:prSet presAssocID="{81DEAA3C-B883-4E9A-B1A7-62448AF94413}" presName="rootComposite" presStyleCnt="0"/>
      <dgm:spPr/>
    </dgm:pt>
    <dgm:pt modelId="{C23533C4-90E6-463E-B181-639B252F6A6E}" type="pres">
      <dgm:prSet presAssocID="{81DEAA3C-B883-4E9A-B1A7-62448AF94413}" presName="rootText" presStyleLbl="node3" presStyleIdx="2" presStyleCnt="3">
        <dgm:presLayoutVars>
          <dgm:chPref val="3"/>
        </dgm:presLayoutVars>
      </dgm:prSet>
      <dgm:spPr/>
      <dgm:t>
        <a:bodyPr/>
        <a:lstStyle/>
        <a:p>
          <a:pPr rtl="1"/>
          <a:endParaRPr lang="ar-SA"/>
        </a:p>
      </dgm:t>
    </dgm:pt>
    <dgm:pt modelId="{DF7B03E0-8217-4AD2-98C0-1BD486A6F20C}" type="pres">
      <dgm:prSet presAssocID="{81DEAA3C-B883-4E9A-B1A7-62448AF94413}" presName="rootConnector" presStyleLbl="node3" presStyleIdx="2" presStyleCnt="3"/>
      <dgm:spPr/>
      <dgm:t>
        <a:bodyPr/>
        <a:lstStyle/>
        <a:p>
          <a:endParaRPr lang="en-US"/>
        </a:p>
      </dgm:t>
    </dgm:pt>
    <dgm:pt modelId="{05C95EAF-8F31-42E4-ADF8-670AC98784D5}" type="pres">
      <dgm:prSet presAssocID="{81DEAA3C-B883-4E9A-B1A7-62448AF94413}" presName="hierChild4" presStyleCnt="0"/>
      <dgm:spPr/>
    </dgm:pt>
    <dgm:pt modelId="{80265B47-54DF-4EB6-9E8B-F9E9EC37613D}" type="pres">
      <dgm:prSet presAssocID="{81DEAA3C-B883-4E9A-B1A7-62448AF94413}" presName="hierChild5" presStyleCnt="0"/>
      <dgm:spPr/>
    </dgm:pt>
    <dgm:pt modelId="{1568E14D-AAE8-4FC6-B659-F0355F222EB9}" type="pres">
      <dgm:prSet presAssocID="{04EC7D64-3D53-4807-AABE-02C6388046E8}" presName="hierChild5" presStyleCnt="0"/>
      <dgm:spPr/>
    </dgm:pt>
    <dgm:pt modelId="{DC54A544-E0CF-415A-B0E7-AFAFF97DCD16}" type="pres">
      <dgm:prSet presAssocID="{E353DE80-D67F-4F38-8ECA-984AA3054983}" presName="hierChild3" presStyleCnt="0"/>
      <dgm:spPr/>
    </dgm:pt>
    <dgm:pt modelId="{4C6BA1D2-322E-4E8B-8F8C-562B9B4B4430}" type="pres">
      <dgm:prSet presAssocID="{7A51A554-4B1B-4105-9F55-73EE27BBD826}" presName="Name111" presStyleLbl="parChTrans1D2" presStyleIdx="2" presStyleCnt="3"/>
      <dgm:spPr/>
      <dgm:t>
        <a:bodyPr/>
        <a:lstStyle/>
        <a:p>
          <a:endParaRPr lang="en-US"/>
        </a:p>
      </dgm:t>
    </dgm:pt>
    <dgm:pt modelId="{6B093F10-AB68-40EB-A614-1FE9C5729105}" type="pres">
      <dgm:prSet presAssocID="{9A7279AC-FA3F-4B7E-924D-BFF881FC19AC}" presName="hierRoot3" presStyleCnt="0">
        <dgm:presLayoutVars>
          <dgm:hierBranch val="init"/>
        </dgm:presLayoutVars>
      </dgm:prSet>
      <dgm:spPr/>
    </dgm:pt>
    <dgm:pt modelId="{68D5FC4A-CC9F-498B-9C88-AD02AC2418F4}" type="pres">
      <dgm:prSet presAssocID="{9A7279AC-FA3F-4B7E-924D-BFF881FC19AC}" presName="rootComposite3" presStyleCnt="0"/>
      <dgm:spPr/>
    </dgm:pt>
    <dgm:pt modelId="{6D2482B0-87D8-4054-BBD7-9B35BD6DF8EF}" type="pres">
      <dgm:prSet presAssocID="{9A7279AC-FA3F-4B7E-924D-BFF881FC19AC}" presName="rootText3" presStyleLbl="asst1" presStyleIdx="0" presStyleCnt="1">
        <dgm:presLayoutVars>
          <dgm:chPref val="3"/>
        </dgm:presLayoutVars>
      </dgm:prSet>
      <dgm:spPr/>
      <dgm:t>
        <a:bodyPr/>
        <a:lstStyle/>
        <a:p>
          <a:pPr rtl="1"/>
          <a:endParaRPr lang="ar-SA"/>
        </a:p>
      </dgm:t>
    </dgm:pt>
    <dgm:pt modelId="{4B4F8498-CF6C-4412-9C19-70430307ED58}" type="pres">
      <dgm:prSet presAssocID="{9A7279AC-FA3F-4B7E-924D-BFF881FC19AC}" presName="rootConnector3" presStyleLbl="asst1" presStyleIdx="0" presStyleCnt="1"/>
      <dgm:spPr/>
      <dgm:t>
        <a:bodyPr/>
        <a:lstStyle/>
        <a:p>
          <a:endParaRPr lang="en-US"/>
        </a:p>
      </dgm:t>
    </dgm:pt>
    <dgm:pt modelId="{3A1F59DD-4B0B-448D-9F48-99C4BF0825FE}" type="pres">
      <dgm:prSet presAssocID="{9A7279AC-FA3F-4B7E-924D-BFF881FC19AC}" presName="hierChild6" presStyleCnt="0"/>
      <dgm:spPr/>
    </dgm:pt>
    <dgm:pt modelId="{8EDA30B3-2B97-4363-AD80-C709530C0C19}" type="pres">
      <dgm:prSet presAssocID="{9A7279AC-FA3F-4B7E-924D-BFF881FC19AC}" presName="hierChild7" presStyleCnt="0"/>
      <dgm:spPr/>
    </dgm:pt>
  </dgm:ptLst>
  <dgm:cxnLst>
    <dgm:cxn modelId="{9FBB951E-2774-465B-A49B-C27D20C38551}" type="presOf" srcId="{A0581E95-237E-48BA-BC0E-2956140949A6}" destId="{A983F238-E659-4347-9F1C-DB98A923C982}" srcOrd="0" destOrd="0" presId="urn:microsoft.com/office/officeart/2005/8/layout/orgChart1"/>
    <dgm:cxn modelId="{4D3A2DA2-D8A7-4842-9AC5-DEEADD993384}" srcId="{35DC0A1F-524A-454D-9871-885A51995C6E}" destId="{817DB0B6-59D6-4E14-8C4D-1116C3584ADC}" srcOrd="1" destOrd="0" parTransId="{9DD54A46-E012-4898-BE2B-07CA596DC307}" sibTransId="{14ABEEE7-7414-492B-A5EF-6743C33B6E0A}"/>
    <dgm:cxn modelId="{A492453D-E9E1-49DA-88C0-816CF32C47E4}" srcId="{E353DE80-D67F-4F38-8ECA-984AA3054983}" destId="{35DC0A1F-524A-454D-9871-885A51995C6E}" srcOrd="1" destOrd="0" parTransId="{0156711C-983B-45F9-BA15-287F709532A7}" sibTransId="{39CEB630-81A9-4511-ABD9-232A758E7E23}"/>
    <dgm:cxn modelId="{DCC55965-75A9-43C0-8188-7BFA173FC7D2}" srcId="{240E29D4-40F8-4969-94BC-FBB204A2EFCE}" destId="{E353DE80-D67F-4F38-8ECA-984AA3054983}" srcOrd="0" destOrd="0" parTransId="{EDC1080B-F257-45EB-8B74-C9D941441861}" sibTransId="{1340258F-ADDF-43E9-A02B-91DEF3016FEA}"/>
    <dgm:cxn modelId="{80D00606-0E97-437A-9A97-129FDA79B636}" type="presOf" srcId="{9A7279AC-FA3F-4B7E-924D-BFF881FC19AC}" destId="{6D2482B0-87D8-4054-BBD7-9B35BD6DF8EF}" srcOrd="0" destOrd="0" presId="urn:microsoft.com/office/officeart/2005/8/layout/orgChart1"/>
    <dgm:cxn modelId="{A3518391-81DE-4E2F-9CF7-47ABB26AE326}" type="presOf" srcId="{81DEAA3C-B883-4E9A-B1A7-62448AF94413}" destId="{DF7B03E0-8217-4AD2-98C0-1BD486A6F20C}" srcOrd="1" destOrd="0" presId="urn:microsoft.com/office/officeart/2005/8/layout/orgChart1"/>
    <dgm:cxn modelId="{E12B5454-23EB-42E9-AB28-29454C1B4CD4}" type="presOf" srcId="{817DB0B6-59D6-4E14-8C4D-1116C3584ADC}" destId="{E3B5698C-C9F0-4403-97CD-447F45BD255E}" srcOrd="1" destOrd="0" presId="urn:microsoft.com/office/officeart/2005/8/layout/orgChart1"/>
    <dgm:cxn modelId="{23A35AF6-B0D1-4AF6-95BD-779A46142906}" type="presOf" srcId="{A0581E95-237E-48BA-BC0E-2956140949A6}" destId="{E04DF164-2280-443C-BC3B-F522AFF6F1EF}" srcOrd="1" destOrd="0" presId="urn:microsoft.com/office/officeart/2005/8/layout/orgChart1"/>
    <dgm:cxn modelId="{301FFFFB-C637-4E4C-8C53-CEA1B435D3E0}" type="presOf" srcId="{7A51A554-4B1B-4105-9F55-73EE27BBD826}" destId="{4C6BA1D2-322E-4E8B-8F8C-562B9B4B4430}" srcOrd="0" destOrd="0" presId="urn:microsoft.com/office/officeart/2005/8/layout/orgChart1"/>
    <dgm:cxn modelId="{15CB3228-1C18-4F40-9208-0065C589D0A3}" type="presOf" srcId="{E353DE80-D67F-4F38-8ECA-984AA3054983}" destId="{28C0E8DE-6B22-450B-BD7D-5CAA7D07ADB7}" srcOrd="1" destOrd="0" presId="urn:microsoft.com/office/officeart/2005/8/layout/orgChart1"/>
    <dgm:cxn modelId="{9D6D02D4-CE49-479D-BBF7-448D272E9C35}" type="presOf" srcId="{E353DE80-D67F-4F38-8ECA-984AA3054983}" destId="{B338FFB9-24EB-4D35-A16E-BB46069D56B8}" srcOrd="0" destOrd="0" presId="urn:microsoft.com/office/officeart/2005/8/layout/orgChart1"/>
    <dgm:cxn modelId="{38135761-7F8A-49E6-9BA1-EF0C7EAB1071}" type="presOf" srcId="{04EC7D64-3D53-4807-AABE-02C6388046E8}" destId="{92CC846B-6BA8-4F41-A456-E21A6C4D03CF}" srcOrd="0" destOrd="0" presId="urn:microsoft.com/office/officeart/2005/8/layout/orgChart1"/>
    <dgm:cxn modelId="{983E8035-FDC1-4A16-95E9-B4706722BE02}" srcId="{E353DE80-D67F-4F38-8ECA-984AA3054983}" destId="{9A7279AC-FA3F-4B7E-924D-BFF881FC19AC}" srcOrd="0" destOrd="0" parTransId="{7A51A554-4B1B-4105-9F55-73EE27BBD826}" sibTransId="{98A8C943-F5CB-42EA-A71E-D7182635A64A}"/>
    <dgm:cxn modelId="{30C19CAE-1C99-4E3D-9BDA-8D131FAC7C54}" type="presOf" srcId="{D971D9BE-097A-42B1-BAB3-E22A4BA3ADC5}" destId="{A3497E0A-46C8-43A5-BCD3-3637BABABACB}" srcOrd="0" destOrd="0" presId="urn:microsoft.com/office/officeart/2005/8/layout/orgChart1"/>
    <dgm:cxn modelId="{22427CB4-3631-42C8-83AC-CE8CD31227C4}" type="presOf" srcId="{DBBF7696-567F-4C6E-8595-1750090C43EE}" destId="{4B1BD4E7-0584-4175-A832-A03C229DCDFE}" srcOrd="0" destOrd="0" presId="urn:microsoft.com/office/officeart/2005/8/layout/orgChart1"/>
    <dgm:cxn modelId="{79D21092-25DD-4878-9B29-99F03A3CD106}" type="presOf" srcId="{0156711C-983B-45F9-BA15-287F709532A7}" destId="{F4E13804-091C-41CA-8BFF-95F8BFF86444}" srcOrd="0" destOrd="0" presId="urn:microsoft.com/office/officeart/2005/8/layout/orgChart1"/>
    <dgm:cxn modelId="{6746D24C-6E0E-4100-B085-93D3E72A8179}" type="presOf" srcId="{9DD54A46-E012-4898-BE2B-07CA596DC307}" destId="{BDF6A2F6-BC65-4192-9FE2-0D5814C82F5C}" srcOrd="0" destOrd="0" presId="urn:microsoft.com/office/officeart/2005/8/layout/orgChart1"/>
    <dgm:cxn modelId="{78ECA18A-EFB2-4450-A36C-E6E9A7C0C699}" type="presOf" srcId="{817DB0B6-59D6-4E14-8C4D-1116C3584ADC}" destId="{49E06817-9CC5-4D82-A58B-BBE1545F8C61}" srcOrd="0" destOrd="0" presId="urn:microsoft.com/office/officeart/2005/8/layout/orgChart1"/>
    <dgm:cxn modelId="{ABDB2878-C607-49FB-AD37-A0AE662FDE49}" type="presOf" srcId="{04EC7D64-3D53-4807-AABE-02C6388046E8}" destId="{5037F6CF-3508-40EB-A130-24F0C2431C04}" srcOrd="1" destOrd="0" presId="urn:microsoft.com/office/officeart/2005/8/layout/orgChart1"/>
    <dgm:cxn modelId="{50DE6C32-9A46-41BC-9227-7982721519B0}" type="presOf" srcId="{240E29D4-40F8-4969-94BC-FBB204A2EFCE}" destId="{951F84F3-F846-40E1-9536-211772BD5A32}" srcOrd="0" destOrd="0" presId="urn:microsoft.com/office/officeart/2005/8/layout/orgChart1"/>
    <dgm:cxn modelId="{22ECDB01-0864-4C10-B584-FD669C10CD84}" type="presOf" srcId="{D2EE8B90-D322-456D-B200-3ED74D2545BC}" destId="{785DD159-A85D-4FE4-985C-9819A7DB1B47}" srcOrd="0" destOrd="0" presId="urn:microsoft.com/office/officeart/2005/8/layout/orgChart1"/>
    <dgm:cxn modelId="{6E05288B-F1FD-45BD-B9CE-6BE9ED55A733}" srcId="{E353DE80-D67F-4F38-8ECA-984AA3054983}" destId="{04EC7D64-3D53-4807-AABE-02C6388046E8}" srcOrd="2" destOrd="0" parTransId="{D971D9BE-097A-42B1-BAB3-E22A4BA3ADC5}" sibTransId="{F294E4FC-BFB8-47FB-9982-A8A593187C02}"/>
    <dgm:cxn modelId="{F0CFEBE9-BAA8-4148-A890-AA49C69D42B0}" type="presOf" srcId="{81DEAA3C-B883-4E9A-B1A7-62448AF94413}" destId="{C23533C4-90E6-463E-B181-639B252F6A6E}" srcOrd="0" destOrd="0" presId="urn:microsoft.com/office/officeart/2005/8/layout/orgChart1"/>
    <dgm:cxn modelId="{1E42CA05-C5D2-4BF8-AA08-0AE5106993D3}" type="presOf" srcId="{35DC0A1F-524A-454D-9871-885A51995C6E}" destId="{E235E1D5-C549-4171-A7C5-4A80F786E3F8}" srcOrd="0" destOrd="0" presId="urn:microsoft.com/office/officeart/2005/8/layout/orgChart1"/>
    <dgm:cxn modelId="{76DF0A67-6DAC-466E-A9F7-E012BC286BB0}" type="presOf" srcId="{35DC0A1F-524A-454D-9871-885A51995C6E}" destId="{0523039D-32D8-40B5-A991-D145F3459A62}" srcOrd="1" destOrd="0" presId="urn:microsoft.com/office/officeart/2005/8/layout/orgChart1"/>
    <dgm:cxn modelId="{314D7B6D-B288-4A9B-B474-618B9505A87E}" srcId="{04EC7D64-3D53-4807-AABE-02C6388046E8}" destId="{81DEAA3C-B883-4E9A-B1A7-62448AF94413}" srcOrd="0" destOrd="0" parTransId="{DBBF7696-567F-4C6E-8595-1750090C43EE}" sibTransId="{3C0D4100-5196-42A3-B127-A7BB31F95FA3}"/>
    <dgm:cxn modelId="{BBF0D121-1350-4D04-992D-F3AA06C820AB}" srcId="{35DC0A1F-524A-454D-9871-885A51995C6E}" destId="{A0581E95-237E-48BA-BC0E-2956140949A6}" srcOrd="0" destOrd="0" parTransId="{D2EE8B90-D322-456D-B200-3ED74D2545BC}" sibTransId="{530B184F-A50D-4E2A-A686-B43B79961BA7}"/>
    <dgm:cxn modelId="{B4B91694-DBF6-4925-9277-9DB14D121C18}" type="presOf" srcId="{9A7279AC-FA3F-4B7E-924D-BFF881FC19AC}" destId="{4B4F8498-CF6C-4412-9C19-70430307ED58}" srcOrd="1" destOrd="0" presId="urn:microsoft.com/office/officeart/2005/8/layout/orgChart1"/>
    <dgm:cxn modelId="{63CE7510-5FAF-49DC-B54F-4248322D9BBB}" type="presParOf" srcId="{951F84F3-F846-40E1-9536-211772BD5A32}" destId="{D19E8657-C40C-4793-B3F2-1FD5C1E08BD6}" srcOrd="0" destOrd="0" presId="urn:microsoft.com/office/officeart/2005/8/layout/orgChart1"/>
    <dgm:cxn modelId="{107F15EC-E042-401E-999C-F4D0F0B5685E}" type="presParOf" srcId="{D19E8657-C40C-4793-B3F2-1FD5C1E08BD6}" destId="{8136B043-B6B9-4183-B9A1-097B0FF4E86B}" srcOrd="0" destOrd="0" presId="urn:microsoft.com/office/officeart/2005/8/layout/orgChart1"/>
    <dgm:cxn modelId="{91FB1451-F3BF-488C-AB02-0864F6B61AB5}" type="presParOf" srcId="{8136B043-B6B9-4183-B9A1-097B0FF4E86B}" destId="{B338FFB9-24EB-4D35-A16E-BB46069D56B8}" srcOrd="0" destOrd="0" presId="urn:microsoft.com/office/officeart/2005/8/layout/orgChart1"/>
    <dgm:cxn modelId="{2662C6F2-380D-4478-AE8C-313D8DC90F95}" type="presParOf" srcId="{8136B043-B6B9-4183-B9A1-097B0FF4E86B}" destId="{28C0E8DE-6B22-450B-BD7D-5CAA7D07ADB7}" srcOrd="1" destOrd="0" presId="urn:microsoft.com/office/officeart/2005/8/layout/orgChart1"/>
    <dgm:cxn modelId="{982F5509-2863-41F2-A410-A3EE64D282E4}" type="presParOf" srcId="{D19E8657-C40C-4793-B3F2-1FD5C1E08BD6}" destId="{49EF31BF-F2DD-4F07-83C2-E7603AD345F9}" srcOrd="1" destOrd="0" presId="urn:microsoft.com/office/officeart/2005/8/layout/orgChart1"/>
    <dgm:cxn modelId="{B71A85F3-DEB4-4D6C-99FC-2207AFFBB30B}" type="presParOf" srcId="{49EF31BF-F2DD-4F07-83C2-E7603AD345F9}" destId="{F4E13804-091C-41CA-8BFF-95F8BFF86444}" srcOrd="0" destOrd="0" presId="urn:microsoft.com/office/officeart/2005/8/layout/orgChart1"/>
    <dgm:cxn modelId="{CEE26DB3-1C6F-4AA3-BD9A-86C13623E55C}" type="presParOf" srcId="{49EF31BF-F2DD-4F07-83C2-E7603AD345F9}" destId="{0FAAECEC-751D-45A3-AD3D-6D7CED87B057}" srcOrd="1" destOrd="0" presId="urn:microsoft.com/office/officeart/2005/8/layout/orgChart1"/>
    <dgm:cxn modelId="{75F8BD15-5751-46FE-959C-908C27738775}" type="presParOf" srcId="{0FAAECEC-751D-45A3-AD3D-6D7CED87B057}" destId="{E64DF9D2-C864-4080-8CBB-A319857315BD}" srcOrd="0" destOrd="0" presId="urn:microsoft.com/office/officeart/2005/8/layout/orgChart1"/>
    <dgm:cxn modelId="{001E397A-DD97-4693-BBD7-4FC684945505}" type="presParOf" srcId="{E64DF9D2-C864-4080-8CBB-A319857315BD}" destId="{E235E1D5-C549-4171-A7C5-4A80F786E3F8}" srcOrd="0" destOrd="0" presId="urn:microsoft.com/office/officeart/2005/8/layout/orgChart1"/>
    <dgm:cxn modelId="{09799E05-5202-4A5B-9D0B-4114D6C430CE}" type="presParOf" srcId="{E64DF9D2-C864-4080-8CBB-A319857315BD}" destId="{0523039D-32D8-40B5-A991-D145F3459A62}" srcOrd="1" destOrd="0" presId="urn:microsoft.com/office/officeart/2005/8/layout/orgChart1"/>
    <dgm:cxn modelId="{54C06ABE-D838-4254-8C09-4B0C19728400}" type="presParOf" srcId="{0FAAECEC-751D-45A3-AD3D-6D7CED87B057}" destId="{967CFC4C-1978-4C1B-ABE0-9B38534070C5}" srcOrd="1" destOrd="0" presId="urn:microsoft.com/office/officeart/2005/8/layout/orgChart1"/>
    <dgm:cxn modelId="{8559D390-207B-4F1E-9A33-B4E7BA3908D1}" type="presParOf" srcId="{967CFC4C-1978-4C1B-ABE0-9B38534070C5}" destId="{785DD159-A85D-4FE4-985C-9819A7DB1B47}" srcOrd="0" destOrd="0" presId="urn:microsoft.com/office/officeart/2005/8/layout/orgChart1"/>
    <dgm:cxn modelId="{5FC8F1EF-3522-4FED-BFC3-480863F09931}" type="presParOf" srcId="{967CFC4C-1978-4C1B-ABE0-9B38534070C5}" destId="{1A83CACF-5B25-4D39-A2CF-C97119DDD6AB}" srcOrd="1" destOrd="0" presId="urn:microsoft.com/office/officeart/2005/8/layout/orgChart1"/>
    <dgm:cxn modelId="{BAF1C7A9-3B07-4810-9F48-4D6D5354594F}" type="presParOf" srcId="{1A83CACF-5B25-4D39-A2CF-C97119DDD6AB}" destId="{C45BB668-29F8-49A9-8D2E-139E7EAED9E1}" srcOrd="0" destOrd="0" presId="urn:microsoft.com/office/officeart/2005/8/layout/orgChart1"/>
    <dgm:cxn modelId="{C5C3E616-EE5A-4FC9-BD5E-7DEE401E7FF0}" type="presParOf" srcId="{C45BB668-29F8-49A9-8D2E-139E7EAED9E1}" destId="{A983F238-E659-4347-9F1C-DB98A923C982}" srcOrd="0" destOrd="0" presId="urn:microsoft.com/office/officeart/2005/8/layout/orgChart1"/>
    <dgm:cxn modelId="{AAACB221-E74E-42E3-9BA2-5DF0368969BA}" type="presParOf" srcId="{C45BB668-29F8-49A9-8D2E-139E7EAED9E1}" destId="{E04DF164-2280-443C-BC3B-F522AFF6F1EF}" srcOrd="1" destOrd="0" presId="urn:microsoft.com/office/officeart/2005/8/layout/orgChart1"/>
    <dgm:cxn modelId="{9FCFF67F-0621-457C-AB35-7D4EAC74DA6D}" type="presParOf" srcId="{1A83CACF-5B25-4D39-A2CF-C97119DDD6AB}" destId="{3E1F1216-ECE5-4343-8A88-F25B789D1955}" srcOrd="1" destOrd="0" presId="urn:microsoft.com/office/officeart/2005/8/layout/orgChart1"/>
    <dgm:cxn modelId="{55DF58D1-3968-40A3-91E8-F38D8480AF38}" type="presParOf" srcId="{1A83CACF-5B25-4D39-A2CF-C97119DDD6AB}" destId="{111132DE-E444-47E3-BB81-E3D937E912DB}" srcOrd="2" destOrd="0" presId="urn:microsoft.com/office/officeart/2005/8/layout/orgChart1"/>
    <dgm:cxn modelId="{6D01794C-D655-4416-B50E-01C59093E373}" type="presParOf" srcId="{967CFC4C-1978-4C1B-ABE0-9B38534070C5}" destId="{BDF6A2F6-BC65-4192-9FE2-0D5814C82F5C}" srcOrd="2" destOrd="0" presId="urn:microsoft.com/office/officeart/2005/8/layout/orgChart1"/>
    <dgm:cxn modelId="{048B425E-8DB8-4DFE-A2C2-64CAAA8F3D24}" type="presParOf" srcId="{967CFC4C-1978-4C1B-ABE0-9B38534070C5}" destId="{F6735931-41D2-40DF-AFD7-1BA853FA19BC}" srcOrd="3" destOrd="0" presId="urn:microsoft.com/office/officeart/2005/8/layout/orgChart1"/>
    <dgm:cxn modelId="{ED2D3C52-EC43-49F2-B0A0-3B62EA230EEE}" type="presParOf" srcId="{F6735931-41D2-40DF-AFD7-1BA853FA19BC}" destId="{C993689C-DB64-4860-817F-1E8C329EBF6F}" srcOrd="0" destOrd="0" presId="urn:microsoft.com/office/officeart/2005/8/layout/orgChart1"/>
    <dgm:cxn modelId="{2C979656-6FF1-4D06-8187-A1CF5CA9558C}" type="presParOf" srcId="{C993689C-DB64-4860-817F-1E8C329EBF6F}" destId="{49E06817-9CC5-4D82-A58B-BBE1545F8C61}" srcOrd="0" destOrd="0" presId="urn:microsoft.com/office/officeart/2005/8/layout/orgChart1"/>
    <dgm:cxn modelId="{E061D677-6AF6-4391-B03F-CED874E66A1C}" type="presParOf" srcId="{C993689C-DB64-4860-817F-1E8C329EBF6F}" destId="{E3B5698C-C9F0-4403-97CD-447F45BD255E}" srcOrd="1" destOrd="0" presId="urn:microsoft.com/office/officeart/2005/8/layout/orgChart1"/>
    <dgm:cxn modelId="{2D4EDDBE-0AEB-40AD-94D7-B7A43340268A}" type="presParOf" srcId="{F6735931-41D2-40DF-AFD7-1BA853FA19BC}" destId="{FBF19620-C369-4FD5-92E6-EACB96D9275E}" srcOrd="1" destOrd="0" presId="urn:microsoft.com/office/officeart/2005/8/layout/orgChart1"/>
    <dgm:cxn modelId="{DD5F14E9-CFC9-4E1A-844A-7F3688F5EA22}" type="presParOf" srcId="{F6735931-41D2-40DF-AFD7-1BA853FA19BC}" destId="{A374F738-1678-4876-8059-0C42F3067CBE}" srcOrd="2" destOrd="0" presId="urn:microsoft.com/office/officeart/2005/8/layout/orgChart1"/>
    <dgm:cxn modelId="{A6246D89-32E6-412C-8167-83D3505F4B7D}" type="presParOf" srcId="{0FAAECEC-751D-45A3-AD3D-6D7CED87B057}" destId="{AC8802C7-A1A1-4610-B136-790451467B10}" srcOrd="2" destOrd="0" presId="urn:microsoft.com/office/officeart/2005/8/layout/orgChart1"/>
    <dgm:cxn modelId="{2F687998-2666-4782-AF4D-7FDEC0D71DF9}" type="presParOf" srcId="{49EF31BF-F2DD-4F07-83C2-E7603AD345F9}" destId="{A3497E0A-46C8-43A5-BCD3-3637BABABACB}" srcOrd="2" destOrd="0" presId="urn:microsoft.com/office/officeart/2005/8/layout/orgChart1"/>
    <dgm:cxn modelId="{9129FA24-767F-4D79-8AC9-2F1C3F1087A6}" type="presParOf" srcId="{49EF31BF-F2DD-4F07-83C2-E7603AD345F9}" destId="{1BF529F6-E2BF-4A99-8667-D7E98DA9575C}" srcOrd="3" destOrd="0" presId="urn:microsoft.com/office/officeart/2005/8/layout/orgChart1"/>
    <dgm:cxn modelId="{1E35FB04-AC14-491E-9E33-747FD1098E0A}" type="presParOf" srcId="{1BF529F6-E2BF-4A99-8667-D7E98DA9575C}" destId="{530183DD-22DB-491E-86BC-D798BC2D5A0C}" srcOrd="0" destOrd="0" presId="urn:microsoft.com/office/officeart/2005/8/layout/orgChart1"/>
    <dgm:cxn modelId="{1ECDEBBB-C40A-4483-813F-DE4737D43665}" type="presParOf" srcId="{530183DD-22DB-491E-86BC-D798BC2D5A0C}" destId="{92CC846B-6BA8-4F41-A456-E21A6C4D03CF}" srcOrd="0" destOrd="0" presId="urn:microsoft.com/office/officeart/2005/8/layout/orgChart1"/>
    <dgm:cxn modelId="{112B0291-A682-4E52-909D-5BFB441C7AA4}" type="presParOf" srcId="{530183DD-22DB-491E-86BC-D798BC2D5A0C}" destId="{5037F6CF-3508-40EB-A130-24F0C2431C04}" srcOrd="1" destOrd="0" presId="urn:microsoft.com/office/officeart/2005/8/layout/orgChart1"/>
    <dgm:cxn modelId="{D594F3BC-D8C4-49DF-9B75-09D2C19BD3B8}" type="presParOf" srcId="{1BF529F6-E2BF-4A99-8667-D7E98DA9575C}" destId="{CD327ED2-F872-4642-AB4C-D711AF2CC44D}" srcOrd="1" destOrd="0" presId="urn:microsoft.com/office/officeart/2005/8/layout/orgChart1"/>
    <dgm:cxn modelId="{4F4CCE83-309E-4D8F-A3B3-E01FEC83CFFE}" type="presParOf" srcId="{CD327ED2-F872-4642-AB4C-D711AF2CC44D}" destId="{4B1BD4E7-0584-4175-A832-A03C229DCDFE}" srcOrd="0" destOrd="0" presId="urn:microsoft.com/office/officeart/2005/8/layout/orgChart1"/>
    <dgm:cxn modelId="{AAB9E343-36F1-49B2-B4FB-27E4959D19A6}" type="presParOf" srcId="{CD327ED2-F872-4642-AB4C-D711AF2CC44D}" destId="{5A6AEF5B-19E9-40B7-A462-E2B3857628B8}" srcOrd="1" destOrd="0" presId="urn:microsoft.com/office/officeart/2005/8/layout/orgChart1"/>
    <dgm:cxn modelId="{E6CC6E37-B888-4430-BCCB-1DD6E6CA2E0C}" type="presParOf" srcId="{5A6AEF5B-19E9-40B7-A462-E2B3857628B8}" destId="{38BDF5F9-9D5C-4160-A1A5-E03B9B22F2FB}" srcOrd="0" destOrd="0" presId="urn:microsoft.com/office/officeart/2005/8/layout/orgChart1"/>
    <dgm:cxn modelId="{F09248FD-595C-4649-BE87-675AA41E1ACD}" type="presParOf" srcId="{38BDF5F9-9D5C-4160-A1A5-E03B9B22F2FB}" destId="{C23533C4-90E6-463E-B181-639B252F6A6E}" srcOrd="0" destOrd="0" presId="urn:microsoft.com/office/officeart/2005/8/layout/orgChart1"/>
    <dgm:cxn modelId="{13BD9B40-4B2B-441F-B397-B1AE646AEF35}" type="presParOf" srcId="{38BDF5F9-9D5C-4160-A1A5-E03B9B22F2FB}" destId="{DF7B03E0-8217-4AD2-98C0-1BD486A6F20C}" srcOrd="1" destOrd="0" presId="urn:microsoft.com/office/officeart/2005/8/layout/orgChart1"/>
    <dgm:cxn modelId="{63D4ED90-92F5-467F-B566-EB8934923381}" type="presParOf" srcId="{5A6AEF5B-19E9-40B7-A462-E2B3857628B8}" destId="{05C95EAF-8F31-42E4-ADF8-670AC98784D5}" srcOrd="1" destOrd="0" presId="urn:microsoft.com/office/officeart/2005/8/layout/orgChart1"/>
    <dgm:cxn modelId="{024C00B0-C5BF-406B-968A-04E701446F53}" type="presParOf" srcId="{5A6AEF5B-19E9-40B7-A462-E2B3857628B8}" destId="{80265B47-54DF-4EB6-9E8B-F9E9EC37613D}" srcOrd="2" destOrd="0" presId="urn:microsoft.com/office/officeart/2005/8/layout/orgChart1"/>
    <dgm:cxn modelId="{4640DB82-689F-4E17-92ED-C30B5B4963D3}" type="presParOf" srcId="{1BF529F6-E2BF-4A99-8667-D7E98DA9575C}" destId="{1568E14D-AAE8-4FC6-B659-F0355F222EB9}" srcOrd="2" destOrd="0" presId="urn:microsoft.com/office/officeart/2005/8/layout/orgChart1"/>
    <dgm:cxn modelId="{2BDCD6E5-5ECC-485F-91AF-BC617F9E9ED8}" type="presParOf" srcId="{D19E8657-C40C-4793-B3F2-1FD5C1E08BD6}" destId="{DC54A544-E0CF-415A-B0E7-AFAFF97DCD16}" srcOrd="2" destOrd="0" presId="urn:microsoft.com/office/officeart/2005/8/layout/orgChart1"/>
    <dgm:cxn modelId="{9B24961B-395A-4F51-AFAA-6D3E9EF2FECC}" type="presParOf" srcId="{DC54A544-E0CF-415A-B0E7-AFAFF97DCD16}" destId="{4C6BA1D2-322E-4E8B-8F8C-562B9B4B4430}" srcOrd="0" destOrd="0" presId="urn:microsoft.com/office/officeart/2005/8/layout/orgChart1"/>
    <dgm:cxn modelId="{E742DE8C-F961-4F93-966A-EC13530BC2F4}" type="presParOf" srcId="{DC54A544-E0CF-415A-B0E7-AFAFF97DCD16}" destId="{6B093F10-AB68-40EB-A614-1FE9C5729105}" srcOrd="1" destOrd="0" presId="urn:microsoft.com/office/officeart/2005/8/layout/orgChart1"/>
    <dgm:cxn modelId="{08BFA0EE-9C44-4F19-A6D2-A4002C4E5617}" type="presParOf" srcId="{6B093F10-AB68-40EB-A614-1FE9C5729105}" destId="{68D5FC4A-CC9F-498B-9C88-AD02AC2418F4}" srcOrd="0" destOrd="0" presId="urn:microsoft.com/office/officeart/2005/8/layout/orgChart1"/>
    <dgm:cxn modelId="{BD053558-1C46-48DE-883E-0EA08E7A97EB}" type="presParOf" srcId="{68D5FC4A-CC9F-498B-9C88-AD02AC2418F4}" destId="{6D2482B0-87D8-4054-BBD7-9B35BD6DF8EF}" srcOrd="0" destOrd="0" presId="urn:microsoft.com/office/officeart/2005/8/layout/orgChart1"/>
    <dgm:cxn modelId="{141994F3-6919-4CCA-9B8E-2784C31B4057}" type="presParOf" srcId="{68D5FC4A-CC9F-498B-9C88-AD02AC2418F4}" destId="{4B4F8498-CF6C-4412-9C19-70430307ED58}" srcOrd="1" destOrd="0" presId="urn:microsoft.com/office/officeart/2005/8/layout/orgChart1"/>
    <dgm:cxn modelId="{BA2D2596-E964-4CC2-8C46-CCD80BE1597F}" type="presParOf" srcId="{6B093F10-AB68-40EB-A614-1FE9C5729105}" destId="{3A1F59DD-4B0B-448D-9F48-99C4BF0825FE}" srcOrd="1" destOrd="0" presId="urn:microsoft.com/office/officeart/2005/8/layout/orgChart1"/>
    <dgm:cxn modelId="{32CEFD0D-0DF9-480F-8ADD-6450A5B672EA}" type="presParOf" srcId="{6B093F10-AB68-40EB-A614-1FE9C5729105}" destId="{8EDA30B3-2B97-4363-AD80-C709530C0C19}"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4D598C45-1C29-491B-A469-180958E26B64}" type="doc">
      <dgm:prSet loTypeId="urn:microsoft.com/office/officeart/2005/8/layout/orgChart1" loCatId="hierarchy" qsTypeId="urn:microsoft.com/office/officeart/2005/8/quickstyle/simple1" qsCatId="simple" csTypeId="urn:microsoft.com/office/officeart/2005/8/colors/colorful5" csCatId="colorful" phldr="1"/>
      <dgm:spPr/>
      <dgm:t>
        <a:bodyPr/>
        <a:lstStyle/>
        <a:p>
          <a:endParaRPr lang="en-US"/>
        </a:p>
      </dgm:t>
    </dgm:pt>
    <dgm:pt modelId="{4E340879-F4A0-43B2-B229-F2331A0B0BFA}">
      <dgm:prSet phldrT="[نص]"/>
      <dgm:spPr/>
      <dgm:t>
        <a:bodyPr/>
        <a:lstStyle/>
        <a:p>
          <a:r>
            <a:rPr lang="ar-MA" dirty="0" smtClean="0"/>
            <a:t>طرق الالغاء</a:t>
          </a:r>
          <a:endParaRPr lang="en-US" dirty="0"/>
        </a:p>
      </dgm:t>
    </dgm:pt>
    <dgm:pt modelId="{4DF166BE-BB87-4124-9D4D-6182F8CB9491}" type="parTrans" cxnId="{5B954155-8AF9-4259-9D12-1EE21E092EFC}">
      <dgm:prSet/>
      <dgm:spPr/>
      <dgm:t>
        <a:bodyPr/>
        <a:lstStyle/>
        <a:p>
          <a:endParaRPr lang="en-US"/>
        </a:p>
      </dgm:t>
    </dgm:pt>
    <dgm:pt modelId="{33D9D232-31AE-4A8D-8229-12561BE5176E}" type="sibTrans" cxnId="{5B954155-8AF9-4259-9D12-1EE21E092EFC}">
      <dgm:prSet/>
      <dgm:spPr/>
      <dgm:t>
        <a:bodyPr/>
        <a:lstStyle/>
        <a:p>
          <a:endParaRPr lang="en-US"/>
        </a:p>
      </dgm:t>
    </dgm:pt>
    <dgm:pt modelId="{33C1AD66-BE7A-4FAB-915C-A0C891615BDC}">
      <dgm:prSet phldrT="[نص]"/>
      <dgm:spPr/>
      <dgm:t>
        <a:bodyPr/>
        <a:lstStyle/>
        <a:p>
          <a:r>
            <a:rPr lang="ar-MA" dirty="0" smtClean="0"/>
            <a:t>عادية</a:t>
          </a:r>
          <a:endParaRPr lang="en-US" dirty="0"/>
        </a:p>
      </dgm:t>
    </dgm:pt>
    <dgm:pt modelId="{158A3FF3-2F4E-45E1-B793-DABB615B795B}" type="parTrans" cxnId="{033BB8B9-E014-4E7B-9452-0B26816F60CC}">
      <dgm:prSet/>
      <dgm:spPr/>
      <dgm:t>
        <a:bodyPr/>
        <a:lstStyle/>
        <a:p>
          <a:endParaRPr lang="en-US"/>
        </a:p>
      </dgm:t>
    </dgm:pt>
    <dgm:pt modelId="{5B9DD0D2-7D33-4C7D-BDCB-CDCC31DC84C8}" type="sibTrans" cxnId="{033BB8B9-E014-4E7B-9452-0B26816F60CC}">
      <dgm:prSet/>
      <dgm:spPr/>
      <dgm:t>
        <a:bodyPr/>
        <a:lstStyle/>
        <a:p>
          <a:endParaRPr lang="en-US"/>
        </a:p>
      </dgm:t>
    </dgm:pt>
    <dgm:pt modelId="{F6497B6F-7BC2-4CAE-80F1-130A629DAA8B}">
      <dgm:prSet phldrT="[نص]"/>
      <dgm:spPr/>
      <dgm:t>
        <a:bodyPr/>
        <a:lstStyle/>
        <a:p>
          <a:r>
            <a:rPr lang="ar-MA" dirty="0" smtClean="0"/>
            <a:t>غير عادية</a:t>
          </a:r>
          <a:endParaRPr lang="en-US" dirty="0"/>
        </a:p>
      </dgm:t>
    </dgm:pt>
    <dgm:pt modelId="{5B5AD47B-E78C-4E25-AB3A-1F3E21A17B04}" type="parTrans" cxnId="{EDD3D48B-D35F-4D2B-8C08-4D283D28D073}">
      <dgm:prSet/>
      <dgm:spPr/>
      <dgm:t>
        <a:bodyPr/>
        <a:lstStyle/>
        <a:p>
          <a:endParaRPr lang="en-US"/>
        </a:p>
      </dgm:t>
    </dgm:pt>
    <dgm:pt modelId="{CB47F581-E222-4AE5-A96F-C8616FA06014}" type="sibTrans" cxnId="{EDD3D48B-D35F-4D2B-8C08-4D283D28D073}">
      <dgm:prSet/>
      <dgm:spPr/>
      <dgm:t>
        <a:bodyPr/>
        <a:lstStyle/>
        <a:p>
          <a:endParaRPr lang="en-US"/>
        </a:p>
      </dgm:t>
    </dgm:pt>
    <dgm:pt modelId="{3DD2BF0E-5F3F-4466-B52A-7040055E3FC8}">
      <dgm:prSet phldrT="[نص]"/>
      <dgm:spPr/>
      <dgm:t>
        <a:bodyPr/>
        <a:lstStyle/>
        <a:p>
          <a:r>
            <a:rPr lang="ar-MA" dirty="0" smtClean="0"/>
            <a:t>الغاء الدستور بهدوء ودون عنف واحلال دستور جديد محله ينسجم مع التطورات</a:t>
          </a:r>
          <a:endParaRPr lang="en-US" dirty="0"/>
        </a:p>
      </dgm:t>
    </dgm:pt>
    <dgm:pt modelId="{4770FCE9-918B-4589-9A38-27EDDA7178F5}" type="parTrans" cxnId="{44160094-0874-42E6-9752-74D6576D544A}">
      <dgm:prSet/>
      <dgm:spPr/>
      <dgm:t>
        <a:bodyPr/>
        <a:lstStyle/>
        <a:p>
          <a:endParaRPr lang="en-US"/>
        </a:p>
      </dgm:t>
    </dgm:pt>
    <dgm:pt modelId="{07AA5F95-27A2-4BD3-9E71-96F9BB8A4715}" type="sibTrans" cxnId="{44160094-0874-42E6-9752-74D6576D544A}">
      <dgm:prSet/>
      <dgm:spPr/>
      <dgm:t>
        <a:bodyPr/>
        <a:lstStyle/>
        <a:p>
          <a:endParaRPr lang="en-US"/>
        </a:p>
      </dgm:t>
    </dgm:pt>
    <dgm:pt modelId="{77AB5916-E33B-4061-9362-BA70D046B493}">
      <dgm:prSet phldrT="[نص]"/>
      <dgm:spPr/>
      <dgm:t>
        <a:bodyPr/>
        <a:lstStyle/>
        <a:p>
          <a:r>
            <a:rPr lang="ar-MA" dirty="0" smtClean="0"/>
            <a:t>اسقاط الدستور عن طريق ثورة أو انقلاب</a:t>
          </a:r>
          <a:endParaRPr lang="en-US" dirty="0"/>
        </a:p>
      </dgm:t>
    </dgm:pt>
    <dgm:pt modelId="{50672C33-524E-48DD-B6E4-75918ED5932D}" type="parTrans" cxnId="{69B949B3-CF16-469C-88C9-C8C4719310F6}">
      <dgm:prSet/>
      <dgm:spPr/>
      <dgm:t>
        <a:bodyPr/>
        <a:lstStyle/>
        <a:p>
          <a:endParaRPr lang="en-US"/>
        </a:p>
      </dgm:t>
    </dgm:pt>
    <dgm:pt modelId="{48DCCD52-B75F-4DEB-9207-6531B84F7E76}" type="sibTrans" cxnId="{69B949B3-CF16-469C-88C9-C8C4719310F6}">
      <dgm:prSet/>
      <dgm:spPr/>
      <dgm:t>
        <a:bodyPr/>
        <a:lstStyle/>
        <a:p>
          <a:endParaRPr lang="en-US"/>
        </a:p>
      </dgm:t>
    </dgm:pt>
    <dgm:pt modelId="{8EB26E94-8FAA-45F8-95FF-005BBD5E7B60}" type="pres">
      <dgm:prSet presAssocID="{4D598C45-1C29-491B-A469-180958E26B64}" presName="hierChild1" presStyleCnt="0">
        <dgm:presLayoutVars>
          <dgm:orgChart val="1"/>
          <dgm:chPref val="1"/>
          <dgm:dir/>
          <dgm:animOne val="branch"/>
          <dgm:animLvl val="lvl"/>
          <dgm:resizeHandles/>
        </dgm:presLayoutVars>
      </dgm:prSet>
      <dgm:spPr/>
      <dgm:t>
        <a:bodyPr/>
        <a:lstStyle/>
        <a:p>
          <a:endParaRPr lang="en-US"/>
        </a:p>
      </dgm:t>
    </dgm:pt>
    <dgm:pt modelId="{DC3063F8-4301-4421-9BA4-076D00470E1A}" type="pres">
      <dgm:prSet presAssocID="{4E340879-F4A0-43B2-B229-F2331A0B0BFA}" presName="hierRoot1" presStyleCnt="0">
        <dgm:presLayoutVars>
          <dgm:hierBranch val="init"/>
        </dgm:presLayoutVars>
      </dgm:prSet>
      <dgm:spPr/>
    </dgm:pt>
    <dgm:pt modelId="{C1741579-83BB-4E05-894C-97C99EF056C4}" type="pres">
      <dgm:prSet presAssocID="{4E340879-F4A0-43B2-B229-F2331A0B0BFA}" presName="rootComposite1" presStyleCnt="0"/>
      <dgm:spPr/>
    </dgm:pt>
    <dgm:pt modelId="{6CFEB9AC-4C64-43B3-8771-9FBCE296302D}" type="pres">
      <dgm:prSet presAssocID="{4E340879-F4A0-43B2-B229-F2331A0B0BFA}" presName="rootText1" presStyleLbl="node0" presStyleIdx="0" presStyleCnt="1">
        <dgm:presLayoutVars>
          <dgm:chPref val="3"/>
        </dgm:presLayoutVars>
      </dgm:prSet>
      <dgm:spPr/>
      <dgm:t>
        <a:bodyPr/>
        <a:lstStyle/>
        <a:p>
          <a:endParaRPr lang="en-US"/>
        </a:p>
      </dgm:t>
    </dgm:pt>
    <dgm:pt modelId="{9D36ADB2-F4E7-4189-AF6A-3FAC08994208}" type="pres">
      <dgm:prSet presAssocID="{4E340879-F4A0-43B2-B229-F2331A0B0BFA}" presName="rootConnector1" presStyleLbl="node1" presStyleIdx="0" presStyleCnt="0"/>
      <dgm:spPr/>
      <dgm:t>
        <a:bodyPr/>
        <a:lstStyle/>
        <a:p>
          <a:endParaRPr lang="en-US"/>
        </a:p>
      </dgm:t>
    </dgm:pt>
    <dgm:pt modelId="{FB38B9FB-1AC3-4842-9D4D-F7477EBBE46F}" type="pres">
      <dgm:prSet presAssocID="{4E340879-F4A0-43B2-B229-F2331A0B0BFA}" presName="hierChild2" presStyleCnt="0"/>
      <dgm:spPr/>
    </dgm:pt>
    <dgm:pt modelId="{A5F73BFF-FAA9-403C-AFD8-F505F6F498A4}" type="pres">
      <dgm:prSet presAssocID="{158A3FF3-2F4E-45E1-B793-DABB615B795B}" presName="Name37" presStyleLbl="parChTrans1D2" presStyleIdx="0" presStyleCnt="2"/>
      <dgm:spPr/>
      <dgm:t>
        <a:bodyPr/>
        <a:lstStyle/>
        <a:p>
          <a:endParaRPr lang="en-US"/>
        </a:p>
      </dgm:t>
    </dgm:pt>
    <dgm:pt modelId="{20499596-80DB-4A48-A15A-9494366E5972}" type="pres">
      <dgm:prSet presAssocID="{33C1AD66-BE7A-4FAB-915C-A0C891615BDC}" presName="hierRoot2" presStyleCnt="0">
        <dgm:presLayoutVars>
          <dgm:hierBranch val="init"/>
        </dgm:presLayoutVars>
      </dgm:prSet>
      <dgm:spPr/>
    </dgm:pt>
    <dgm:pt modelId="{72137989-50CD-43C3-90B6-94B6FC3B6FB2}" type="pres">
      <dgm:prSet presAssocID="{33C1AD66-BE7A-4FAB-915C-A0C891615BDC}" presName="rootComposite" presStyleCnt="0"/>
      <dgm:spPr/>
    </dgm:pt>
    <dgm:pt modelId="{C5544AC6-7E3C-4EB3-83D8-5D248341B91A}" type="pres">
      <dgm:prSet presAssocID="{33C1AD66-BE7A-4FAB-915C-A0C891615BDC}" presName="rootText" presStyleLbl="node2" presStyleIdx="0" presStyleCnt="2">
        <dgm:presLayoutVars>
          <dgm:chPref val="3"/>
        </dgm:presLayoutVars>
      </dgm:prSet>
      <dgm:spPr/>
      <dgm:t>
        <a:bodyPr/>
        <a:lstStyle/>
        <a:p>
          <a:endParaRPr lang="en-US"/>
        </a:p>
      </dgm:t>
    </dgm:pt>
    <dgm:pt modelId="{5141A4E9-6D31-4956-AD46-67E46DBD928A}" type="pres">
      <dgm:prSet presAssocID="{33C1AD66-BE7A-4FAB-915C-A0C891615BDC}" presName="rootConnector" presStyleLbl="node2" presStyleIdx="0" presStyleCnt="2"/>
      <dgm:spPr/>
      <dgm:t>
        <a:bodyPr/>
        <a:lstStyle/>
        <a:p>
          <a:endParaRPr lang="en-US"/>
        </a:p>
      </dgm:t>
    </dgm:pt>
    <dgm:pt modelId="{9697522E-9269-405D-87E8-B904B8DFFD59}" type="pres">
      <dgm:prSet presAssocID="{33C1AD66-BE7A-4FAB-915C-A0C891615BDC}" presName="hierChild4" presStyleCnt="0"/>
      <dgm:spPr/>
    </dgm:pt>
    <dgm:pt modelId="{61A83853-D289-4271-B914-3F6D4D7CB18B}" type="pres">
      <dgm:prSet presAssocID="{4770FCE9-918B-4589-9A38-27EDDA7178F5}" presName="Name37" presStyleLbl="parChTrans1D3" presStyleIdx="0" presStyleCnt="2"/>
      <dgm:spPr/>
      <dgm:t>
        <a:bodyPr/>
        <a:lstStyle/>
        <a:p>
          <a:endParaRPr lang="en-US"/>
        </a:p>
      </dgm:t>
    </dgm:pt>
    <dgm:pt modelId="{51A51045-4889-48D0-93F0-E70230C38140}" type="pres">
      <dgm:prSet presAssocID="{3DD2BF0E-5F3F-4466-B52A-7040055E3FC8}" presName="hierRoot2" presStyleCnt="0">
        <dgm:presLayoutVars>
          <dgm:hierBranch val="init"/>
        </dgm:presLayoutVars>
      </dgm:prSet>
      <dgm:spPr/>
    </dgm:pt>
    <dgm:pt modelId="{A959AB1A-C25B-41DD-A011-58BF117599EF}" type="pres">
      <dgm:prSet presAssocID="{3DD2BF0E-5F3F-4466-B52A-7040055E3FC8}" presName="rootComposite" presStyleCnt="0"/>
      <dgm:spPr/>
    </dgm:pt>
    <dgm:pt modelId="{58213738-40C2-4AEC-951B-D113208C919A}" type="pres">
      <dgm:prSet presAssocID="{3DD2BF0E-5F3F-4466-B52A-7040055E3FC8}" presName="rootText" presStyleLbl="node3" presStyleIdx="0" presStyleCnt="2">
        <dgm:presLayoutVars>
          <dgm:chPref val="3"/>
        </dgm:presLayoutVars>
      </dgm:prSet>
      <dgm:spPr/>
      <dgm:t>
        <a:bodyPr/>
        <a:lstStyle/>
        <a:p>
          <a:endParaRPr lang="en-US"/>
        </a:p>
      </dgm:t>
    </dgm:pt>
    <dgm:pt modelId="{058C601A-6D1E-452A-8E17-077F373E99D4}" type="pres">
      <dgm:prSet presAssocID="{3DD2BF0E-5F3F-4466-B52A-7040055E3FC8}" presName="rootConnector" presStyleLbl="node3" presStyleIdx="0" presStyleCnt="2"/>
      <dgm:spPr/>
      <dgm:t>
        <a:bodyPr/>
        <a:lstStyle/>
        <a:p>
          <a:endParaRPr lang="en-US"/>
        </a:p>
      </dgm:t>
    </dgm:pt>
    <dgm:pt modelId="{C53B286D-40E5-47B7-97A8-02A9A8AF71D9}" type="pres">
      <dgm:prSet presAssocID="{3DD2BF0E-5F3F-4466-B52A-7040055E3FC8}" presName="hierChild4" presStyleCnt="0"/>
      <dgm:spPr/>
    </dgm:pt>
    <dgm:pt modelId="{609CF468-F61A-4FC5-91F3-2E0E67D571D1}" type="pres">
      <dgm:prSet presAssocID="{3DD2BF0E-5F3F-4466-B52A-7040055E3FC8}" presName="hierChild5" presStyleCnt="0"/>
      <dgm:spPr/>
    </dgm:pt>
    <dgm:pt modelId="{C31876E3-A1C2-4AF5-93CF-8BC0D9FB0A43}" type="pres">
      <dgm:prSet presAssocID="{33C1AD66-BE7A-4FAB-915C-A0C891615BDC}" presName="hierChild5" presStyleCnt="0"/>
      <dgm:spPr/>
    </dgm:pt>
    <dgm:pt modelId="{D021DBE0-0191-47F1-BF96-64272096136E}" type="pres">
      <dgm:prSet presAssocID="{5B5AD47B-E78C-4E25-AB3A-1F3E21A17B04}" presName="Name37" presStyleLbl="parChTrans1D2" presStyleIdx="1" presStyleCnt="2"/>
      <dgm:spPr/>
      <dgm:t>
        <a:bodyPr/>
        <a:lstStyle/>
        <a:p>
          <a:endParaRPr lang="en-US"/>
        </a:p>
      </dgm:t>
    </dgm:pt>
    <dgm:pt modelId="{0DE10506-FF5F-4F52-8982-76C396516798}" type="pres">
      <dgm:prSet presAssocID="{F6497B6F-7BC2-4CAE-80F1-130A629DAA8B}" presName="hierRoot2" presStyleCnt="0">
        <dgm:presLayoutVars>
          <dgm:hierBranch val="init"/>
        </dgm:presLayoutVars>
      </dgm:prSet>
      <dgm:spPr/>
    </dgm:pt>
    <dgm:pt modelId="{91A53226-8F1B-456A-BD05-9E4EF59C5A19}" type="pres">
      <dgm:prSet presAssocID="{F6497B6F-7BC2-4CAE-80F1-130A629DAA8B}" presName="rootComposite" presStyleCnt="0"/>
      <dgm:spPr/>
    </dgm:pt>
    <dgm:pt modelId="{3CFF2C33-8595-4F33-B09C-95A2FDE2229C}" type="pres">
      <dgm:prSet presAssocID="{F6497B6F-7BC2-4CAE-80F1-130A629DAA8B}" presName="rootText" presStyleLbl="node2" presStyleIdx="1" presStyleCnt="2">
        <dgm:presLayoutVars>
          <dgm:chPref val="3"/>
        </dgm:presLayoutVars>
      </dgm:prSet>
      <dgm:spPr/>
      <dgm:t>
        <a:bodyPr/>
        <a:lstStyle/>
        <a:p>
          <a:endParaRPr lang="en-US"/>
        </a:p>
      </dgm:t>
    </dgm:pt>
    <dgm:pt modelId="{CD68BD82-43F3-4F94-BF56-52234B3B7B2B}" type="pres">
      <dgm:prSet presAssocID="{F6497B6F-7BC2-4CAE-80F1-130A629DAA8B}" presName="rootConnector" presStyleLbl="node2" presStyleIdx="1" presStyleCnt="2"/>
      <dgm:spPr/>
      <dgm:t>
        <a:bodyPr/>
        <a:lstStyle/>
        <a:p>
          <a:endParaRPr lang="en-US"/>
        </a:p>
      </dgm:t>
    </dgm:pt>
    <dgm:pt modelId="{DC11056E-BC41-4B8B-AB74-517584247650}" type="pres">
      <dgm:prSet presAssocID="{F6497B6F-7BC2-4CAE-80F1-130A629DAA8B}" presName="hierChild4" presStyleCnt="0"/>
      <dgm:spPr/>
    </dgm:pt>
    <dgm:pt modelId="{F934D0F4-0C09-43CA-B194-023B750ABB5B}" type="pres">
      <dgm:prSet presAssocID="{50672C33-524E-48DD-B6E4-75918ED5932D}" presName="Name37" presStyleLbl="parChTrans1D3" presStyleIdx="1" presStyleCnt="2"/>
      <dgm:spPr/>
      <dgm:t>
        <a:bodyPr/>
        <a:lstStyle/>
        <a:p>
          <a:endParaRPr lang="en-US"/>
        </a:p>
      </dgm:t>
    </dgm:pt>
    <dgm:pt modelId="{398DA591-1D93-4AD1-9B00-AB67AA2751F6}" type="pres">
      <dgm:prSet presAssocID="{77AB5916-E33B-4061-9362-BA70D046B493}" presName="hierRoot2" presStyleCnt="0">
        <dgm:presLayoutVars>
          <dgm:hierBranch val="init"/>
        </dgm:presLayoutVars>
      </dgm:prSet>
      <dgm:spPr/>
    </dgm:pt>
    <dgm:pt modelId="{91624D44-2218-4F17-94DC-FF13A61052D4}" type="pres">
      <dgm:prSet presAssocID="{77AB5916-E33B-4061-9362-BA70D046B493}" presName="rootComposite" presStyleCnt="0"/>
      <dgm:spPr/>
    </dgm:pt>
    <dgm:pt modelId="{1A359AB7-097C-454E-970F-F371AFEBE024}" type="pres">
      <dgm:prSet presAssocID="{77AB5916-E33B-4061-9362-BA70D046B493}" presName="rootText" presStyleLbl="node3" presStyleIdx="1" presStyleCnt="2">
        <dgm:presLayoutVars>
          <dgm:chPref val="3"/>
        </dgm:presLayoutVars>
      </dgm:prSet>
      <dgm:spPr/>
      <dgm:t>
        <a:bodyPr/>
        <a:lstStyle/>
        <a:p>
          <a:endParaRPr lang="en-US"/>
        </a:p>
      </dgm:t>
    </dgm:pt>
    <dgm:pt modelId="{AE5017B6-8084-46B3-9A27-6237DD001D08}" type="pres">
      <dgm:prSet presAssocID="{77AB5916-E33B-4061-9362-BA70D046B493}" presName="rootConnector" presStyleLbl="node3" presStyleIdx="1" presStyleCnt="2"/>
      <dgm:spPr/>
      <dgm:t>
        <a:bodyPr/>
        <a:lstStyle/>
        <a:p>
          <a:endParaRPr lang="en-US"/>
        </a:p>
      </dgm:t>
    </dgm:pt>
    <dgm:pt modelId="{8D028C08-E607-4537-B113-E932BB8AD1EA}" type="pres">
      <dgm:prSet presAssocID="{77AB5916-E33B-4061-9362-BA70D046B493}" presName="hierChild4" presStyleCnt="0"/>
      <dgm:spPr/>
    </dgm:pt>
    <dgm:pt modelId="{9A607005-DA2A-47BD-9ADD-19AED3D9DA2C}" type="pres">
      <dgm:prSet presAssocID="{77AB5916-E33B-4061-9362-BA70D046B493}" presName="hierChild5" presStyleCnt="0"/>
      <dgm:spPr/>
    </dgm:pt>
    <dgm:pt modelId="{9D5F1654-C8D5-4853-9FE4-98866137DF73}" type="pres">
      <dgm:prSet presAssocID="{F6497B6F-7BC2-4CAE-80F1-130A629DAA8B}" presName="hierChild5" presStyleCnt="0"/>
      <dgm:spPr/>
    </dgm:pt>
    <dgm:pt modelId="{4B7C2350-8239-4E13-AD85-E5F0E0D0CAF2}" type="pres">
      <dgm:prSet presAssocID="{4E340879-F4A0-43B2-B229-F2331A0B0BFA}" presName="hierChild3" presStyleCnt="0"/>
      <dgm:spPr/>
    </dgm:pt>
  </dgm:ptLst>
  <dgm:cxnLst>
    <dgm:cxn modelId="{8B7AA172-23E4-40F8-9184-D638A76239E0}" type="presOf" srcId="{158A3FF3-2F4E-45E1-B793-DABB615B795B}" destId="{A5F73BFF-FAA9-403C-AFD8-F505F6F498A4}" srcOrd="0" destOrd="0" presId="urn:microsoft.com/office/officeart/2005/8/layout/orgChart1"/>
    <dgm:cxn modelId="{A48B95A5-C7F3-43BB-B0F3-1FC9C75C8EF8}" type="presOf" srcId="{4D598C45-1C29-491B-A469-180958E26B64}" destId="{8EB26E94-8FAA-45F8-95FF-005BBD5E7B60}" srcOrd="0" destOrd="0" presId="urn:microsoft.com/office/officeart/2005/8/layout/orgChart1"/>
    <dgm:cxn modelId="{42D8AA41-B67A-4DCA-9FC8-71DE98A68B58}" type="presOf" srcId="{3DD2BF0E-5F3F-4466-B52A-7040055E3FC8}" destId="{058C601A-6D1E-452A-8E17-077F373E99D4}" srcOrd="1" destOrd="0" presId="urn:microsoft.com/office/officeart/2005/8/layout/orgChart1"/>
    <dgm:cxn modelId="{2C4C8D35-7542-4F4E-9945-C3AC2A460472}" type="presOf" srcId="{4E340879-F4A0-43B2-B229-F2331A0B0BFA}" destId="{9D36ADB2-F4E7-4189-AF6A-3FAC08994208}" srcOrd="1" destOrd="0" presId="urn:microsoft.com/office/officeart/2005/8/layout/orgChart1"/>
    <dgm:cxn modelId="{11D01F0D-1456-4602-9E3C-A4F0A666478B}" type="presOf" srcId="{50672C33-524E-48DD-B6E4-75918ED5932D}" destId="{F934D0F4-0C09-43CA-B194-023B750ABB5B}" srcOrd="0" destOrd="0" presId="urn:microsoft.com/office/officeart/2005/8/layout/orgChart1"/>
    <dgm:cxn modelId="{E55A9F0D-A964-4ED9-B360-F6754C58D494}" type="presOf" srcId="{F6497B6F-7BC2-4CAE-80F1-130A629DAA8B}" destId="{3CFF2C33-8595-4F33-B09C-95A2FDE2229C}" srcOrd="0" destOrd="0" presId="urn:microsoft.com/office/officeart/2005/8/layout/orgChart1"/>
    <dgm:cxn modelId="{AFC78CA8-48BC-4A8C-80E5-EB66AEAFCAED}" type="presOf" srcId="{4770FCE9-918B-4589-9A38-27EDDA7178F5}" destId="{61A83853-D289-4271-B914-3F6D4D7CB18B}" srcOrd="0" destOrd="0" presId="urn:microsoft.com/office/officeart/2005/8/layout/orgChart1"/>
    <dgm:cxn modelId="{62BB4CDE-15E3-4FD8-B822-5109C6B70108}" type="presOf" srcId="{33C1AD66-BE7A-4FAB-915C-A0C891615BDC}" destId="{5141A4E9-6D31-4956-AD46-67E46DBD928A}" srcOrd="1" destOrd="0" presId="urn:microsoft.com/office/officeart/2005/8/layout/orgChart1"/>
    <dgm:cxn modelId="{4168DB4C-491B-48A7-B39D-FCF7078DA522}" type="presOf" srcId="{77AB5916-E33B-4061-9362-BA70D046B493}" destId="{AE5017B6-8084-46B3-9A27-6237DD001D08}" srcOrd="1" destOrd="0" presId="urn:microsoft.com/office/officeart/2005/8/layout/orgChart1"/>
    <dgm:cxn modelId="{44160094-0874-42E6-9752-74D6576D544A}" srcId="{33C1AD66-BE7A-4FAB-915C-A0C891615BDC}" destId="{3DD2BF0E-5F3F-4466-B52A-7040055E3FC8}" srcOrd="0" destOrd="0" parTransId="{4770FCE9-918B-4589-9A38-27EDDA7178F5}" sibTransId="{07AA5F95-27A2-4BD3-9E71-96F9BB8A4715}"/>
    <dgm:cxn modelId="{5B954155-8AF9-4259-9D12-1EE21E092EFC}" srcId="{4D598C45-1C29-491B-A469-180958E26B64}" destId="{4E340879-F4A0-43B2-B229-F2331A0B0BFA}" srcOrd="0" destOrd="0" parTransId="{4DF166BE-BB87-4124-9D4D-6182F8CB9491}" sibTransId="{33D9D232-31AE-4A8D-8229-12561BE5176E}"/>
    <dgm:cxn modelId="{3D799AC0-0016-46CA-ABBF-FAD891138647}" type="presOf" srcId="{5B5AD47B-E78C-4E25-AB3A-1F3E21A17B04}" destId="{D021DBE0-0191-47F1-BF96-64272096136E}" srcOrd="0" destOrd="0" presId="urn:microsoft.com/office/officeart/2005/8/layout/orgChart1"/>
    <dgm:cxn modelId="{69B949B3-CF16-469C-88C9-C8C4719310F6}" srcId="{F6497B6F-7BC2-4CAE-80F1-130A629DAA8B}" destId="{77AB5916-E33B-4061-9362-BA70D046B493}" srcOrd="0" destOrd="0" parTransId="{50672C33-524E-48DD-B6E4-75918ED5932D}" sibTransId="{48DCCD52-B75F-4DEB-9207-6531B84F7E76}"/>
    <dgm:cxn modelId="{D3FC7FE6-B6AD-4C50-8C90-4ADA59287395}" type="presOf" srcId="{77AB5916-E33B-4061-9362-BA70D046B493}" destId="{1A359AB7-097C-454E-970F-F371AFEBE024}" srcOrd="0" destOrd="0" presId="urn:microsoft.com/office/officeart/2005/8/layout/orgChart1"/>
    <dgm:cxn modelId="{CB80AD55-80D4-431D-91A6-712242FECA4F}" type="presOf" srcId="{3DD2BF0E-5F3F-4466-B52A-7040055E3FC8}" destId="{58213738-40C2-4AEC-951B-D113208C919A}" srcOrd="0" destOrd="0" presId="urn:microsoft.com/office/officeart/2005/8/layout/orgChart1"/>
    <dgm:cxn modelId="{033BB8B9-E014-4E7B-9452-0B26816F60CC}" srcId="{4E340879-F4A0-43B2-B229-F2331A0B0BFA}" destId="{33C1AD66-BE7A-4FAB-915C-A0C891615BDC}" srcOrd="0" destOrd="0" parTransId="{158A3FF3-2F4E-45E1-B793-DABB615B795B}" sibTransId="{5B9DD0D2-7D33-4C7D-BDCB-CDCC31DC84C8}"/>
    <dgm:cxn modelId="{475F94CE-0D8F-4E72-B62D-D346E44A7AC0}" type="presOf" srcId="{4E340879-F4A0-43B2-B229-F2331A0B0BFA}" destId="{6CFEB9AC-4C64-43B3-8771-9FBCE296302D}" srcOrd="0" destOrd="0" presId="urn:microsoft.com/office/officeart/2005/8/layout/orgChart1"/>
    <dgm:cxn modelId="{DEDDF2AA-FDDB-40B0-BDEA-ECF0CBD1259E}" type="presOf" srcId="{33C1AD66-BE7A-4FAB-915C-A0C891615BDC}" destId="{C5544AC6-7E3C-4EB3-83D8-5D248341B91A}" srcOrd="0" destOrd="0" presId="urn:microsoft.com/office/officeart/2005/8/layout/orgChart1"/>
    <dgm:cxn modelId="{EDD3D48B-D35F-4D2B-8C08-4D283D28D073}" srcId="{4E340879-F4A0-43B2-B229-F2331A0B0BFA}" destId="{F6497B6F-7BC2-4CAE-80F1-130A629DAA8B}" srcOrd="1" destOrd="0" parTransId="{5B5AD47B-E78C-4E25-AB3A-1F3E21A17B04}" sibTransId="{CB47F581-E222-4AE5-A96F-C8616FA06014}"/>
    <dgm:cxn modelId="{2F3EF955-D8BF-46EA-8C10-8D10C48E308B}" type="presOf" srcId="{F6497B6F-7BC2-4CAE-80F1-130A629DAA8B}" destId="{CD68BD82-43F3-4F94-BF56-52234B3B7B2B}" srcOrd="1" destOrd="0" presId="urn:microsoft.com/office/officeart/2005/8/layout/orgChart1"/>
    <dgm:cxn modelId="{543B4819-4567-4349-9A29-3789555AC3C2}" type="presParOf" srcId="{8EB26E94-8FAA-45F8-95FF-005BBD5E7B60}" destId="{DC3063F8-4301-4421-9BA4-076D00470E1A}" srcOrd="0" destOrd="0" presId="urn:microsoft.com/office/officeart/2005/8/layout/orgChart1"/>
    <dgm:cxn modelId="{0DD4BA46-3D37-4030-B9AE-35734DF6CB8F}" type="presParOf" srcId="{DC3063F8-4301-4421-9BA4-076D00470E1A}" destId="{C1741579-83BB-4E05-894C-97C99EF056C4}" srcOrd="0" destOrd="0" presId="urn:microsoft.com/office/officeart/2005/8/layout/orgChart1"/>
    <dgm:cxn modelId="{30EED2E4-6BAE-43CD-96A2-93588BD99BDA}" type="presParOf" srcId="{C1741579-83BB-4E05-894C-97C99EF056C4}" destId="{6CFEB9AC-4C64-43B3-8771-9FBCE296302D}" srcOrd="0" destOrd="0" presId="urn:microsoft.com/office/officeart/2005/8/layout/orgChart1"/>
    <dgm:cxn modelId="{D692D1A0-9F30-42DE-9ABA-7A8A5119F8FD}" type="presParOf" srcId="{C1741579-83BB-4E05-894C-97C99EF056C4}" destId="{9D36ADB2-F4E7-4189-AF6A-3FAC08994208}" srcOrd="1" destOrd="0" presId="urn:microsoft.com/office/officeart/2005/8/layout/orgChart1"/>
    <dgm:cxn modelId="{AAE2023F-1CAE-41CA-9EB9-3CC64EE803D6}" type="presParOf" srcId="{DC3063F8-4301-4421-9BA4-076D00470E1A}" destId="{FB38B9FB-1AC3-4842-9D4D-F7477EBBE46F}" srcOrd="1" destOrd="0" presId="urn:microsoft.com/office/officeart/2005/8/layout/orgChart1"/>
    <dgm:cxn modelId="{9F006FFF-56EE-44C5-B5B1-7468EADE062D}" type="presParOf" srcId="{FB38B9FB-1AC3-4842-9D4D-F7477EBBE46F}" destId="{A5F73BFF-FAA9-403C-AFD8-F505F6F498A4}" srcOrd="0" destOrd="0" presId="urn:microsoft.com/office/officeart/2005/8/layout/orgChart1"/>
    <dgm:cxn modelId="{922B63D8-3E3C-4E2E-8669-F6ACB3B6615A}" type="presParOf" srcId="{FB38B9FB-1AC3-4842-9D4D-F7477EBBE46F}" destId="{20499596-80DB-4A48-A15A-9494366E5972}" srcOrd="1" destOrd="0" presId="urn:microsoft.com/office/officeart/2005/8/layout/orgChart1"/>
    <dgm:cxn modelId="{375DAE50-CE29-4610-A90B-308D26A2A0EA}" type="presParOf" srcId="{20499596-80DB-4A48-A15A-9494366E5972}" destId="{72137989-50CD-43C3-90B6-94B6FC3B6FB2}" srcOrd="0" destOrd="0" presId="urn:microsoft.com/office/officeart/2005/8/layout/orgChart1"/>
    <dgm:cxn modelId="{399145C0-9D77-4ECF-AE66-F1434E374DEA}" type="presParOf" srcId="{72137989-50CD-43C3-90B6-94B6FC3B6FB2}" destId="{C5544AC6-7E3C-4EB3-83D8-5D248341B91A}" srcOrd="0" destOrd="0" presId="urn:microsoft.com/office/officeart/2005/8/layout/orgChart1"/>
    <dgm:cxn modelId="{E81F3D85-3A29-4D42-AD97-9DB38D7097F9}" type="presParOf" srcId="{72137989-50CD-43C3-90B6-94B6FC3B6FB2}" destId="{5141A4E9-6D31-4956-AD46-67E46DBD928A}" srcOrd="1" destOrd="0" presId="urn:microsoft.com/office/officeart/2005/8/layout/orgChart1"/>
    <dgm:cxn modelId="{F24CE4F2-F505-41AF-9240-CBC371BAA5BD}" type="presParOf" srcId="{20499596-80DB-4A48-A15A-9494366E5972}" destId="{9697522E-9269-405D-87E8-B904B8DFFD59}" srcOrd="1" destOrd="0" presId="urn:microsoft.com/office/officeart/2005/8/layout/orgChart1"/>
    <dgm:cxn modelId="{F6E0EBCD-5BBB-46D0-8582-484DADFBAA90}" type="presParOf" srcId="{9697522E-9269-405D-87E8-B904B8DFFD59}" destId="{61A83853-D289-4271-B914-3F6D4D7CB18B}" srcOrd="0" destOrd="0" presId="urn:microsoft.com/office/officeart/2005/8/layout/orgChart1"/>
    <dgm:cxn modelId="{FE51B891-E3C9-4087-9DEC-D8CDB55D849C}" type="presParOf" srcId="{9697522E-9269-405D-87E8-B904B8DFFD59}" destId="{51A51045-4889-48D0-93F0-E70230C38140}" srcOrd="1" destOrd="0" presId="urn:microsoft.com/office/officeart/2005/8/layout/orgChart1"/>
    <dgm:cxn modelId="{1237EC82-8065-45B2-9E85-73851BF85C6B}" type="presParOf" srcId="{51A51045-4889-48D0-93F0-E70230C38140}" destId="{A959AB1A-C25B-41DD-A011-58BF117599EF}" srcOrd="0" destOrd="0" presId="urn:microsoft.com/office/officeart/2005/8/layout/orgChart1"/>
    <dgm:cxn modelId="{2582101A-1EDB-44CD-865D-D7BCEE524E30}" type="presParOf" srcId="{A959AB1A-C25B-41DD-A011-58BF117599EF}" destId="{58213738-40C2-4AEC-951B-D113208C919A}" srcOrd="0" destOrd="0" presId="urn:microsoft.com/office/officeart/2005/8/layout/orgChart1"/>
    <dgm:cxn modelId="{1B7472E3-B8E5-422A-B942-B5E46B0CAB3B}" type="presParOf" srcId="{A959AB1A-C25B-41DD-A011-58BF117599EF}" destId="{058C601A-6D1E-452A-8E17-077F373E99D4}" srcOrd="1" destOrd="0" presId="urn:microsoft.com/office/officeart/2005/8/layout/orgChart1"/>
    <dgm:cxn modelId="{E7DD34F8-AE5B-4683-A4AE-0DD171F995D0}" type="presParOf" srcId="{51A51045-4889-48D0-93F0-E70230C38140}" destId="{C53B286D-40E5-47B7-97A8-02A9A8AF71D9}" srcOrd="1" destOrd="0" presId="urn:microsoft.com/office/officeart/2005/8/layout/orgChart1"/>
    <dgm:cxn modelId="{D73898E2-153B-4D72-80A7-86D4786EBB9D}" type="presParOf" srcId="{51A51045-4889-48D0-93F0-E70230C38140}" destId="{609CF468-F61A-4FC5-91F3-2E0E67D571D1}" srcOrd="2" destOrd="0" presId="urn:microsoft.com/office/officeart/2005/8/layout/orgChart1"/>
    <dgm:cxn modelId="{61F4DCDB-8E3C-4137-AE4E-859E6310E7F6}" type="presParOf" srcId="{20499596-80DB-4A48-A15A-9494366E5972}" destId="{C31876E3-A1C2-4AF5-93CF-8BC0D9FB0A43}" srcOrd="2" destOrd="0" presId="urn:microsoft.com/office/officeart/2005/8/layout/orgChart1"/>
    <dgm:cxn modelId="{FA01750A-AAF2-4C8E-818C-B86573F44645}" type="presParOf" srcId="{FB38B9FB-1AC3-4842-9D4D-F7477EBBE46F}" destId="{D021DBE0-0191-47F1-BF96-64272096136E}" srcOrd="2" destOrd="0" presId="urn:microsoft.com/office/officeart/2005/8/layout/orgChart1"/>
    <dgm:cxn modelId="{DF918F52-A269-408F-89F9-0A4A06FF81C7}" type="presParOf" srcId="{FB38B9FB-1AC3-4842-9D4D-F7477EBBE46F}" destId="{0DE10506-FF5F-4F52-8982-76C396516798}" srcOrd="3" destOrd="0" presId="urn:microsoft.com/office/officeart/2005/8/layout/orgChart1"/>
    <dgm:cxn modelId="{66E47C4F-7851-47B1-BE3D-947E0D9CF7CD}" type="presParOf" srcId="{0DE10506-FF5F-4F52-8982-76C396516798}" destId="{91A53226-8F1B-456A-BD05-9E4EF59C5A19}" srcOrd="0" destOrd="0" presId="urn:microsoft.com/office/officeart/2005/8/layout/orgChart1"/>
    <dgm:cxn modelId="{4C926479-A1CE-47BC-BA47-B025883902D1}" type="presParOf" srcId="{91A53226-8F1B-456A-BD05-9E4EF59C5A19}" destId="{3CFF2C33-8595-4F33-B09C-95A2FDE2229C}" srcOrd="0" destOrd="0" presId="urn:microsoft.com/office/officeart/2005/8/layout/orgChart1"/>
    <dgm:cxn modelId="{6FF22BC9-1111-4EB8-9FF1-85F0C996F0C9}" type="presParOf" srcId="{91A53226-8F1B-456A-BD05-9E4EF59C5A19}" destId="{CD68BD82-43F3-4F94-BF56-52234B3B7B2B}" srcOrd="1" destOrd="0" presId="urn:microsoft.com/office/officeart/2005/8/layout/orgChart1"/>
    <dgm:cxn modelId="{A353F70E-4C76-4B37-87E8-9E4BE08013A3}" type="presParOf" srcId="{0DE10506-FF5F-4F52-8982-76C396516798}" destId="{DC11056E-BC41-4B8B-AB74-517584247650}" srcOrd="1" destOrd="0" presId="urn:microsoft.com/office/officeart/2005/8/layout/orgChart1"/>
    <dgm:cxn modelId="{DB2483A8-BA91-4F5A-BC85-04ED8F737C46}" type="presParOf" srcId="{DC11056E-BC41-4B8B-AB74-517584247650}" destId="{F934D0F4-0C09-43CA-B194-023B750ABB5B}" srcOrd="0" destOrd="0" presId="urn:microsoft.com/office/officeart/2005/8/layout/orgChart1"/>
    <dgm:cxn modelId="{C28B8949-CB97-47E5-8B92-372F314C3361}" type="presParOf" srcId="{DC11056E-BC41-4B8B-AB74-517584247650}" destId="{398DA591-1D93-4AD1-9B00-AB67AA2751F6}" srcOrd="1" destOrd="0" presId="urn:microsoft.com/office/officeart/2005/8/layout/orgChart1"/>
    <dgm:cxn modelId="{8549FE56-7F2E-468D-8322-B565174B9A8D}" type="presParOf" srcId="{398DA591-1D93-4AD1-9B00-AB67AA2751F6}" destId="{91624D44-2218-4F17-94DC-FF13A61052D4}" srcOrd="0" destOrd="0" presId="urn:microsoft.com/office/officeart/2005/8/layout/orgChart1"/>
    <dgm:cxn modelId="{3B7C4A08-BC80-491D-9338-0B4671345177}" type="presParOf" srcId="{91624D44-2218-4F17-94DC-FF13A61052D4}" destId="{1A359AB7-097C-454E-970F-F371AFEBE024}" srcOrd="0" destOrd="0" presId="urn:microsoft.com/office/officeart/2005/8/layout/orgChart1"/>
    <dgm:cxn modelId="{25DA199D-9ADC-416E-9949-5F4FAA9B1708}" type="presParOf" srcId="{91624D44-2218-4F17-94DC-FF13A61052D4}" destId="{AE5017B6-8084-46B3-9A27-6237DD001D08}" srcOrd="1" destOrd="0" presId="urn:microsoft.com/office/officeart/2005/8/layout/orgChart1"/>
    <dgm:cxn modelId="{4AF48D0B-E197-4CC4-8776-C7C2C10C52E7}" type="presParOf" srcId="{398DA591-1D93-4AD1-9B00-AB67AA2751F6}" destId="{8D028C08-E607-4537-B113-E932BB8AD1EA}" srcOrd="1" destOrd="0" presId="urn:microsoft.com/office/officeart/2005/8/layout/orgChart1"/>
    <dgm:cxn modelId="{3B62917E-9B34-4BA5-9C97-9368FFD5F5F8}" type="presParOf" srcId="{398DA591-1D93-4AD1-9B00-AB67AA2751F6}" destId="{9A607005-DA2A-47BD-9ADD-19AED3D9DA2C}" srcOrd="2" destOrd="0" presId="urn:microsoft.com/office/officeart/2005/8/layout/orgChart1"/>
    <dgm:cxn modelId="{1A882C52-9D21-4B1E-92F8-EC6B7EA2FEA1}" type="presParOf" srcId="{0DE10506-FF5F-4F52-8982-76C396516798}" destId="{9D5F1654-C8D5-4853-9FE4-98866137DF73}" srcOrd="2" destOrd="0" presId="urn:microsoft.com/office/officeart/2005/8/layout/orgChart1"/>
    <dgm:cxn modelId="{D084B91F-4779-4382-AF56-AFACC456C02A}" type="presParOf" srcId="{DC3063F8-4301-4421-9BA4-076D00470E1A}" destId="{4B7C2350-8239-4E13-AD85-E5F0E0D0CAF2}"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1B921C70-EE7A-4811-8BB6-3ABBDA373B3C}" type="doc">
      <dgm:prSet loTypeId="urn:microsoft.com/office/officeart/2005/8/layout/vList5" loCatId="list" qsTypeId="urn:microsoft.com/office/officeart/2005/8/quickstyle/simple1" qsCatId="simple" csTypeId="urn:microsoft.com/office/officeart/2005/8/colors/colorful1" csCatId="colorful" phldr="1"/>
      <dgm:spPr/>
      <dgm:t>
        <a:bodyPr/>
        <a:lstStyle/>
        <a:p>
          <a:endParaRPr lang="en-US"/>
        </a:p>
      </dgm:t>
    </dgm:pt>
    <dgm:pt modelId="{86B462F3-A67D-4191-A81B-581AF3CA25DB}">
      <dgm:prSet phldrT="[Text]"/>
      <dgm:spPr/>
      <dgm:t>
        <a:bodyPr/>
        <a:lstStyle/>
        <a:p>
          <a:r>
            <a:rPr lang="ar-SA" dirty="0" smtClean="0"/>
            <a:t>عرفي</a:t>
          </a:r>
          <a:endParaRPr lang="en-US" dirty="0"/>
        </a:p>
      </dgm:t>
    </dgm:pt>
    <dgm:pt modelId="{DBF835AC-E06F-4B21-87DC-6492AFF5264A}" type="parTrans" cxnId="{5F261ECD-3EAD-424C-BA6C-906C646C07D4}">
      <dgm:prSet/>
      <dgm:spPr/>
      <dgm:t>
        <a:bodyPr/>
        <a:lstStyle/>
        <a:p>
          <a:endParaRPr lang="en-US"/>
        </a:p>
      </dgm:t>
    </dgm:pt>
    <dgm:pt modelId="{7706C6E6-1277-4D50-ADA3-67821BEE7521}" type="sibTrans" cxnId="{5F261ECD-3EAD-424C-BA6C-906C646C07D4}">
      <dgm:prSet/>
      <dgm:spPr/>
      <dgm:t>
        <a:bodyPr/>
        <a:lstStyle/>
        <a:p>
          <a:endParaRPr lang="en-US"/>
        </a:p>
      </dgm:t>
    </dgm:pt>
    <dgm:pt modelId="{D0DFE882-57E1-4BDD-9F01-BA8494AD0B6B}">
      <dgm:prSet phldrT="[Text]"/>
      <dgm:spPr/>
      <dgm:t>
        <a:bodyPr/>
        <a:lstStyle/>
        <a:p>
          <a:r>
            <a:rPr lang="ar-SA" dirty="0" smtClean="0"/>
            <a:t>مكتوب/مرن</a:t>
          </a:r>
          <a:endParaRPr lang="en-US" dirty="0"/>
        </a:p>
      </dgm:t>
    </dgm:pt>
    <dgm:pt modelId="{85F58F41-9A64-43B6-8EED-5EEDFC327139}" type="parTrans" cxnId="{BDE1DCC8-2826-4E4E-BAE5-C3116CD4A530}">
      <dgm:prSet/>
      <dgm:spPr/>
      <dgm:t>
        <a:bodyPr/>
        <a:lstStyle/>
        <a:p>
          <a:endParaRPr lang="en-US"/>
        </a:p>
      </dgm:t>
    </dgm:pt>
    <dgm:pt modelId="{43C4BC93-6B6D-4662-B967-67930D5BF370}" type="sibTrans" cxnId="{BDE1DCC8-2826-4E4E-BAE5-C3116CD4A530}">
      <dgm:prSet/>
      <dgm:spPr/>
      <dgm:t>
        <a:bodyPr/>
        <a:lstStyle/>
        <a:p>
          <a:endParaRPr lang="en-US"/>
        </a:p>
      </dgm:t>
    </dgm:pt>
    <dgm:pt modelId="{969DCAEB-D7DD-4160-B639-9E02F6293B16}">
      <dgm:prSet phldrT="[Text]"/>
      <dgm:spPr/>
      <dgm:t>
        <a:bodyPr/>
        <a:lstStyle/>
        <a:p>
          <a:r>
            <a:rPr lang="ar-SA" dirty="0" smtClean="0"/>
            <a:t>مكتوب/ جامد</a:t>
          </a:r>
          <a:endParaRPr lang="en-US" dirty="0"/>
        </a:p>
      </dgm:t>
    </dgm:pt>
    <dgm:pt modelId="{C4A44D5B-F82D-4BC3-A991-1247AB5D733B}" type="parTrans" cxnId="{AF2B1407-1696-4D67-B309-79A456E7E4FD}">
      <dgm:prSet/>
      <dgm:spPr/>
      <dgm:t>
        <a:bodyPr/>
        <a:lstStyle/>
        <a:p>
          <a:endParaRPr lang="en-US"/>
        </a:p>
      </dgm:t>
    </dgm:pt>
    <dgm:pt modelId="{BBE307A1-3460-4E9F-9173-8EBC4C3A0B91}" type="sibTrans" cxnId="{AF2B1407-1696-4D67-B309-79A456E7E4FD}">
      <dgm:prSet/>
      <dgm:spPr/>
      <dgm:t>
        <a:bodyPr/>
        <a:lstStyle/>
        <a:p>
          <a:endParaRPr lang="en-US"/>
        </a:p>
      </dgm:t>
    </dgm:pt>
    <dgm:pt modelId="{00976644-A05F-4D54-9BB2-EF75AEDC0CF9}">
      <dgm:prSet phldrT="[Text]"/>
      <dgm:spPr/>
      <dgm:t>
        <a:bodyPr/>
        <a:lstStyle/>
        <a:p>
          <a:r>
            <a:rPr lang="ar-SA" dirty="0" smtClean="0"/>
            <a:t>بالعرف أو النص</a:t>
          </a:r>
          <a:endParaRPr lang="en-US" dirty="0"/>
        </a:p>
      </dgm:t>
    </dgm:pt>
    <dgm:pt modelId="{9A5180D7-14D3-478C-A04E-3DF2DDAD83D8}" type="parTrans" cxnId="{E21D6BDB-A1D0-4608-8A11-4CFCC818D246}">
      <dgm:prSet/>
      <dgm:spPr/>
      <dgm:t>
        <a:bodyPr/>
        <a:lstStyle/>
        <a:p>
          <a:endParaRPr lang="en-US"/>
        </a:p>
      </dgm:t>
    </dgm:pt>
    <dgm:pt modelId="{A04D1B7A-5192-4C69-9F66-E67ADDE256BC}" type="sibTrans" cxnId="{E21D6BDB-A1D0-4608-8A11-4CFCC818D246}">
      <dgm:prSet/>
      <dgm:spPr/>
      <dgm:t>
        <a:bodyPr/>
        <a:lstStyle/>
        <a:p>
          <a:endParaRPr lang="en-US"/>
        </a:p>
      </dgm:t>
    </dgm:pt>
    <dgm:pt modelId="{81A2FF18-9682-45DC-B726-D56FB308D8F1}">
      <dgm:prSet phldrT="[Text]"/>
      <dgm:spPr/>
      <dgm:t>
        <a:bodyPr/>
        <a:lstStyle/>
        <a:p>
          <a:r>
            <a:rPr lang="ar-SA" dirty="0" smtClean="0"/>
            <a:t>السلطة التشريعية</a:t>
          </a:r>
          <a:endParaRPr lang="en-US" dirty="0"/>
        </a:p>
      </dgm:t>
    </dgm:pt>
    <dgm:pt modelId="{36647EBC-53A4-4D5B-A96F-5602AD2FC831}" type="parTrans" cxnId="{E240470B-006B-42BA-AFF1-BAFC20851FA6}">
      <dgm:prSet/>
      <dgm:spPr/>
      <dgm:t>
        <a:bodyPr/>
        <a:lstStyle/>
        <a:p>
          <a:endParaRPr lang="en-US"/>
        </a:p>
      </dgm:t>
    </dgm:pt>
    <dgm:pt modelId="{8FFD4DC7-B8EF-4111-BDC1-34634EBBB736}" type="sibTrans" cxnId="{E240470B-006B-42BA-AFF1-BAFC20851FA6}">
      <dgm:prSet/>
      <dgm:spPr/>
      <dgm:t>
        <a:bodyPr/>
        <a:lstStyle/>
        <a:p>
          <a:endParaRPr lang="en-US"/>
        </a:p>
      </dgm:t>
    </dgm:pt>
    <dgm:pt modelId="{A1ACD167-3123-41C7-9FEF-B6B03A92AA2D}">
      <dgm:prSet phldrT="[Text]"/>
      <dgm:spPr/>
      <dgm:t>
        <a:bodyPr/>
        <a:lstStyle/>
        <a:p>
          <a:r>
            <a:rPr lang="ar-SA" b="1" u="sng" dirty="0" smtClean="0"/>
            <a:t>غالباً</a:t>
          </a:r>
          <a:r>
            <a:rPr lang="ar-SA" dirty="0" smtClean="0"/>
            <a:t> يتم الالغاء بنفس طريقة الانشاء</a:t>
          </a:r>
          <a:endParaRPr lang="en-US" dirty="0"/>
        </a:p>
      </dgm:t>
    </dgm:pt>
    <dgm:pt modelId="{68D4FE96-3F3A-43ED-9503-47650005176A}" type="parTrans" cxnId="{099A3B84-33EF-4247-AA51-CF006346C273}">
      <dgm:prSet/>
      <dgm:spPr/>
      <dgm:t>
        <a:bodyPr/>
        <a:lstStyle/>
        <a:p>
          <a:endParaRPr lang="en-US"/>
        </a:p>
      </dgm:t>
    </dgm:pt>
    <dgm:pt modelId="{F95DFA98-802E-46E0-8876-B218F8D81B0D}" type="sibTrans" cxnId="{099A3B84-33EF-4247-AA51-CF006346C273}">
      <dgm:prSet/>
      <dgm:spPr/>
      <dgm:t>
        <a:bodyPr/>
        <a:lstStyle/>
        <a:p>
          <a:endParaRPr lang="en-US"/>
        </a:p>
      </dgm:t>
    </dgm:pt>
    <dgm:pt modelId="{8BF31251-0605-421D-8B77-29311D011CD6}" type="pres">
      <dgm:prSet presAssocID="{1B921C70-EE7A-4811-8BB6-3ABBDA373B3C}" presName="Name0" presStyleCnt="0">
        <dgm:presLayoutVars>
          <dgm:dir/>
          <dgm:animLvl val="lvl"/>
          <dgm:resizeHandles val="exact"/>
        </dgm:presLayoutVars>
      </dgm:prSet>
      <dgm:spPr/>
      <dgm:t>
        <a:bodyPr/>
        <a:lstStyle/>
        <a:p>
          <a:pPr rtl="1"/>
          <a:endParaRPr lang="ar-SA"/>
        </a:p>
      </dgm:t>
    </dgm:pt>
    <dgm:pt modelId="{BB2977BF-EF66-4F81-9FDD-ECB8F902FCB2}" type="pres">
      <dgm:prSet presAssocID="{86B462F3-A67D-4191-A81B-581AF3CA25DB}" presName="linNode" presStyleCnt="0"/>
      <dgm:spPr/>
    </dgm:pt>
    <dgm:pt modelId="{37CAFBCE-513C-4DD9-BE34-BB09FB6EA982}" type="pres">
      <dgm:prSet presAssocID="{86B462F3-A67D-4191-A81B-581AF3CA25DB}" presName="parentText" presStyleLbl="node1" presStyleIdx="0" presStyleCnt="3">
        <dgm:presLayoutVars>
          <dgm:chMax val="1"/>
          <dgm:bulletEnabled val="1"/>
        </dgm:presLayoutVars>
      </dgm:prSet>
      <dgm:spPr/>
      <dgm:t>
        <a:bodyPr/>
        <a:lstStyle/>
        <a:p>
          <a:pPr rtl="1"/>
          <a:endParaRPr lang="ar-SA"/>
        </a:p>
      </dgm:t>
    </dgm:pt>
    <dgm:pt modelId="{A4427D9E-0243-4483-ADDA-10E6FFAC4014}" type="pres">
      <dgm:prSet presAssocID="{86B462F3-A67D-4191-A81B-581AF3CA25DB}" presName="descendantText" presStyleLbl="alignAccFollowNode1" presStyleIdx="0" presStyleCnt="3">
        <dgm:presLayoutVars>
          <dgm:bulletEnabled val="1"/>
        </dgm:presLayoutVars>
      </dgm:prSet>
      <dgm:spPr/>
      <dgm:t>
        <a:bodyPr/>
        <a:lstStyle/>
        <a:p>
          <a:endParaRPr lang="en-US"/>
        </a:p>
      </dgm:t>
    </dgm:pt>
    <dgm:pt modelId="{CBD8E52A-DC3E-481E-BE56-7FC09802821E}" type="pres">
      <dgm:prSet presAssocID="{7706C6E6-1277-4D50-ADA3-67821BEE7521}" presName="sp" presStyleCnt="0"/>
      <dgm:spPr/>
    </dgm:pt>
    <dgm:pt modelId="{BE3B436B-19B7-489C-BCB8-B0948C153726}" type="pres">
      <dgm:prSet presAssocID="{D0DFE882-57E1-4BDD-9F01-BA8494AD0B6B}" presName="linNode" presStyleCnt="0"/>
      <dgm:spPr/>
    </dgm:pt>
    <dgm:pt modelId="{3AC6BF85-D9EC-45FF-9B14-84C5DC22EA9D}" type="pres">
      <dgm:prSet presAssocID="{D0DFE882-57E1-4BDD-9F01-BA8494AD0B6B}" presName="parentText" presStyleLbl="node1" presStyleIdx="1" presStyleCnt="3">
        <dgm:presLayoutVars>
          <dgm:chMax val="1"/>
          <dgm:bulletEnabled val="1"/>
        </dgm:presLayoutVars>
      </dgm:prSet>
      <dgm:spPr/>
      <dgm:t>
        <a:bodyPr/>
        <a:lstStyle/>
        <a:p>
          <a:endParaRPr lang="en-US"/>
        </a:p>
      </dgm:t>
    </dgm:pt>
    <dgm:pt modelId="{1A088FB4-6A26-46F7-BC65-F3188D8EF523}" type="pres">
      <dgm:prSet presAssocID="{D0DFE882-57E1-4BDD-9F01-BA8494AD0B6B}" presName="descendantText" presStyleLbl="alignAccFollowNode1" presStyleIdx="1" presStyleCnt="3">
        <dgm:presLayoutVars>
          <dgm:bulletEnabled val="1"/>
        </dgm:presLayoutVars>
      </dgm:prSet>
      <dgm:spPr/>
      <dgm:t>
        <a:bodyPr/>
        <a:lstStyle/>
        <a:p>
          <a:pPr rtl="1"/>
          <a:endParaRPr lang="ar-SA"/>
        </a:p>
      </dgm:t>
    </dgm:pt>
    <dgm:pt modelId="{CEE5B53D-E7B7-485A-96C7-E615963DD247}" type="pres">
      <dgm:prSet presAssocID="{43C4BC93-6B6D-4662-B967-67930D5BF370}" presName="sp" presStyleCnt="0"/>
      <dgm:spPr/>
    </dgm:pt>
    <dgm:pt modelId="{1994912B-CD98-461B-83EC-6453E41061B7}" type="pres">
      <dgm:prSet presAssocID="{969DCAEB-D7DD-4160-B639-9E02F6293B16}" presName="linNode" presStyleCnt="0"/>
      <dgm:spPr/>
    </dgm:pt>
    <dgm:pt modelId="{DA8567CF-CD20-4433-B94C-3EDB94B6E2DA}" type="pres">
      <dgm:prSet presAssocID="{969DCAEB-D7DD-4160-B639-9E02F6293B16}" presName="parentText" presStyleLbl="node1" presStyleIdx="2" presStyleCnt="3">
        <dgm:presLayoutVars>
          <dgm:chMax val="1"/>
          <dgm:bulletEnabled val="1"/>
        </dgm:presLayoutVars>
      </dgm:prSet>
      <dgm:spPr/>
      <dgm:t>
        <a:bodyPr/>
        <a:lstStyle/>
        <a:p>
          <a:endParaRPr lang="en-US"/>
        </a:p>
      </dgm:t>
    </dgm:pt>
    <dgm:pt modelId="{977211FB-F626-49A3-9A42-9C6094028BD0}" type="pres">
      <dgm:prSet presAssocID="{969DCAEB-D7DD-4160-B639-9E02F6293B16}" presName="descendantText" presStyleLbl="alignAccFollowNode1" presStyleIdx="2" presStyleCnt="3">
        <dgm:presLayoutVars>
          <dgm:bulletEnabled val="1"/>
        </dgm:presLayoutVars>
      </dgm:prSet>
      <dgm:spPr/>
      <dgm:t>
        <a:bodyPr/>
        <a:lstStyle/>
        <a:p>
          <a:endParaRPr lang="en-US"/>
        </a:p>
      </dgm:t>
    </dgm:pt>
  </dgm:ptLst>
  <dgm:cxnLst>
    <dgm:cxn modelId="{099A3B84-33EF-4247-AA51-CF006346C273}" srcId="{969DCAEB-D7DD-4160-B639-9E02F6293B16}" destId="{A1ACD167-3123-41C7-9FEF-B6B03A92AA2D}" srcOrd="0" destOrd="0" parTransId="{68D4FE96-3F3A-43ED-9503-47650005176A}" sibTransId="{F95DFA98-802E-46E0-8876-B218F8D81B0D}"/>
    <dgm:cxn modelId="{5F261ECD-3EAD-424C-BA6C-906C646C07D4}" srcId="{1B921C70-EE7A-4811-8BB6-3ABBDA373B3C}" destId="{86B462F3-A67D-4191-A81B-581AF3CA25DB}" srcOrd="0" destOrd="0" parTransId="{DBF835AC-E06F-4B21-87DC-6492AFF5264A}" sibTransId="{7706C6E6-1277-4D50-ADA3-67821BEE7521}"/>
    <dgm:cxn modelId="{D39AD0B3-6FF1-44B3-BD78-A4E6B2196962}" type="presOf" srcId="{969DCAEB-D7DD-4160-B639-9E02F6293B16}" destId="{DA8567CF-CD20-4433-B94C-3EDB94B6E2DA}" srcOrd="0" destOrd="0" presId="urn:microsoft.com/office/officeart/2005/8/layout/vList5"/>
    <dgm:cxn modelId="{65054555-9011-4BE6-92D5-6ECEA4027FF4}" type="presOf" srcId="{D0DFE882-57E1-4BDD-9F01-BA8494AD0B6B}" destId="{3AC6BF85-D9EC-45FF-9B14-84C5DC22EA9D}" srcOrd="0" destOrd="0" presId="urn:microsoft.com/office/officeart/2005/8/layout/vList5"/>
    <dgm:cxn modelId="{E9D1AE7A-2059-475F-897C-2CEC5055BD6B}" type="presOf" srcId="{A1ACD167-3123-41C7-9FEF-B6B03A92AA2D}" destId="{977211FB-F626-49A3-9A42-9C6094028BD0}" srcOrd="0" destOrd="0" presId="urn:microsoft.com/office/officeart/2005/8/layout/vList5"/>
    <dgm:cxn modelId="{AF2B1407-1696-4D67-B309-79A456E7E4FD}" srcId="{1B921C70-EE7A-4811-8BB6-3ABBDA373B3C}" destId="{969DCAEB-D7DD-4160-B639-9E02F6293B16}" srcOrd="2" destOrd="0" parTransId="{C4A44D5B-F82D-4BC3-A991-1247AB5D733B}" sibTransId="{BBE307A1-3460-4E9F-9173-8EBC4C3A0B91}"/>
    <dgm:cxn modelId="{E240470B-006B-42BA-AFF1-BAFC20851FA6}" srcId="{D0DFE882-57E1-4BDD-9F01-BA8494AD0B6B}" destId="{81A2FF18-9682-45DC-B726-D56FB308D8F1}" srcOrd="0" destOrd="0" parTransId="{36647EBC-53A4-4D5B-A96F-5602AD2FC831}" sibTransId="{8FFD4DC7-B8EF-4111-BDC1-34634EBBB736}"/>
    <dgm:cxn modelId="{BDE1DCC8-2826-4E4E-BAE5-C3116CD4A530}" srcId="{1B921C70-EE7A-4811-8BB6-3ABBDA373B3C}" destId="{D0DFE882-57E1-4BDD-9F01-BA8494AD0B6B}" srcOrd="1" destOrd="0" parTransId="{85F58F41-9A64-43B6-8EED-5EEDFC327139}" sibTransId="{43C4BC93-6B6D-4662-B967-67930D5BF370}"/>
    <dgm:cxn modelId="{E21D6BDB-A1D0-4608-8A11-4CFCC818D246}" srcId="{86B462F3-A67D-4191-A81B-581AF3CA25DB}" destId="{00976644-A05F-4D54-9BB2-EF75AEDC0CF9}" srcOrd="0" destOrd="0" parTransId="{9A5180D7-14D3-478C-A04E-3DF2DDAD83D8}" sibTransId="{A04D1B7A-5192-4C69-9F66-E67ADDE256BC}"/>
    <dgm:cxn modelId="{82F3EED2-5434-413C-A234-A32658A63136}" type="presOf" srcId="{81A2FF18-9682-45DC-B726-D56FB308D8F1}" destId="{1A088FB4-6A26-46F7-BC65-F3188D8EF523}" srcOrd="0" destOrd="0" presId="urn:microsoft.com/office/officeart/2005/8/layout/vList5"/>
    <dgm:cxn modelId="{685BAE29-23A1-4003-BC7C-FB88154ECC3D}" type="presOf" srcId="{1B921C70-EE7A-4811-8BB6-3ABBDA373B3C}" destId="{8BF31251-0605-421D-8B77-29311D011CD6}" srcOrd="0" destOrd="0" presId="urn:microsoft.com/office/officeart/2005/8/layout/vList5"/>
    <dgm:cxn modelId="{6F9812B3-7ED2-4D62-9A30-AAE105180B58}" type="presOf" srcId="{00976644-A05F-4D54-9BB2-EF75AEDC0CF9}" destId="{A4427D9E-0243-4483-ADDA-10E6FFAC4014}" srcOrd="0" destOrd="0" presId="urn:microsoft.com/office/officeart/2005/8/layout/vList5"/>
    <dgm:cxn modelId="{D0E02D0D-D8F2-4F23-A339-9CF21DAA4AF4}" type="presOf" srcId="{86B462F3-A67D-4191-A81B-581AF3CA25DB}" destId="{37CAFBCE-513C-4DD9-BE34-BB09FB6EA982}" srcOrd="0" destOrd="0" presId="urn:microsoft.com/office/officeart/2005/8/layout/vList5"/>
    <dgm:cxn modelId="{8E602507-03CD-4037-A556-DA56BD8A3063}" type="presParOf" srcId="{8BF31251-0605-421D-8B77-29311D011CD6}" destId="{BB2977BF-EF66-4F81-9FDD-ECB8F902FCB2}" srcOrd="0" destOrd="0" presId="urn:microsoft.com/office/officeart/2005/8/layout/vList5"/>
    <dgm:cxn modelId="{83311C63-58F5-4049-92D4-E98FC478613C}" type="presParOf" srcId="{BB2977BF-EF66-4F81-9FDD-ECB8F902FCB2}" destId="{37CAFBCE-513C-4DD9-BE34-BB09FB6EA982}" srcOrd="0" destOrd="0" presId="urn:microsoft.com/office/officeart/2005/8/layout/vList5"/>
    <dgm:cxn modelId="{E69E8B57-5B0E-4F47-85A6-FF5E1B9527DA}" type="presParOf" srcId="{BB2977BF-EF66-4F81-9FDD-ECB8F902FCB2}" destId="{A4427D9E-0243-4483-ADDA-10E6FFAC4014}" srcOrd="1" destOrd="0" presId="urn:microsoft.com/office/officeart/2005/8/layout/vList5"/>
    <dgm:cxn modelId="{BB429CCB-3C3F-42EE-9F5E-958ADD647BED}" type="presParOf" srcId="{8BF31251-0605-421D-8B77-29311D011CD6}" destId="{CBD8E52A-DC3E-481E-BE56-7FC09802821E}" srcOrd="1" destOrd="0" presId="urn:microsoft.com/office/officeart/2005/8/layout/vList5"/>
    <dgm:cxn modelId="{A67C3F1E-E9F1-4A4A-B85D-5B829CB32FB7}" type="presParOf" srcId="{8BF31251-0605-421D-8B77-29311D011CD6}" destId="{BE3B436B-19B7-489C-BCB8-B0948C153726}" srcOrd="2" destOrd="0" presId="urn:microsoft.com/office/officeart/2005/8/layout/vList5"/>
    <dgm:cxn modelId="{B4D2BB6D-7AB0-4911-B0F2-BC66D9544836}" type="presParOf" srcId="{BE3B436B-19B7-489C-BCB8-B0948C153726}" destId="{3AC6BF85-D9EC-45FF-9B14-84C5DC22EA9D}" srcOrd="0" destOrd="0" presId="urn:microsoft.com/office/officeart/2005/8/layout/vList5"/>
    <dgm:cxn modelId="{CB633221-3A3A-4A79-9196-776B046D4CE9}" type="presParOf" srcId="{BE3B436B-19B7-489C-BCB8-B0948C153726}" destId="{1A088FB4-6A26-46F7-BC65-F3188D8EF523}" srcOrd="1" destOrd="0" presId="urn:microsoft.com/office/officeart/2005/8/layout/vList5"/>
    <dgm:cxn modelId="{FBA1A147-5301-435E-8A50-D241DF547C60}" type="presParOf" srcId="{8BF31251-0605-421D-8B77-29311D011CD6}" destId="{CEE5B53D-E7B7-485A-96C7-E615963DD247}" srcOrd="3" destOrd="0" presId="urn:microsoft.com/office/officeart/2005/8/layout/vList5"/>
    <dgm:cxn modelId="{45F2B9B3-2347-4075-8FE7-CAB06D76F717}" type="presParOf" srcId="{8BF31251-0605-421D-8B77-29311D011CD6}" destId="{1994912B-CD98-461B-83EC-6453E41061B7}" srcOrd="4" destOrd="0" presId="urn:microsoft.com/office/officeart/2005/8/layout/vList5"/>
    <dgm:cxn modelId="{4722DBB4-704A-4B81-987E-8234361A01D8}" type="presParOf" srcId="{1994912B-CD98-461B-83EC-6453E41061B7}" destId="{DA8567CF-CD20-4433-B94C-3EDB94B6E2DA}" srcOrd="0" destOrd="0" presId="urn:microsoft.com/office/officeart/2005/8/layout/vList5"/>
    <dgm:cxn modelId="{0B306CC8-A0C2-466D-BF9A-42204EA1B46B}" type="presParOf" srcId="{1994912B-CD98-461B-83EC-6453E41061B7}" destId="{977211FB-F626-49A3-9A42-9C6094028BD0}"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687AE0C3-8383-4947-89D5-F1517AE5DC0E}" type="doc">
      <dgm:prSet loTypeId="urn:microsoft.com/office/officeart/2005/8/layout/venn3" loCatId="relationship" qsTypeId="urn:microsoft.com/office/officeart/2005/8/quickstyle/simple1" qsCatId="simple" csTypeId="urn:microsoft.com/office/officeart/2005/8/colors/colorful2" csCatId="colorful" phldr="1"/>
      <dgm:spPr/>
      <dgm:t>
        <a:bodyPr/>
        <a:lstStyle/>
        <a:p>
          <a:endParaRPr lang="en-US"/>
        </a:p>
      </dgm:t>
    </dgm:pt>
    <dgm:pt modelId="{BBBDC963-DC8F-4090-8DE4-07ABDA5E2064}">
      <dgm:prSet phldrT="[Text]"/>
      <dgm:spPr/>
      <dgm:t>
        <a:bodyPr/>
        <a:lstStyle/>
        <a:p>
          <a:r>
            <a:rPr lang="ar-SA" dirty="0" smtClean="0"/>
            <a:t>منحة</a:t>
          </a:r>
          <a:endParaRPr lang="en-US" dirty="0"/>
        </a:p>
      </dgm:t>
    </dgm:pt>
    <dgm:pt modelId="{3CFD0444-FC6B-46DF-9B1F-E90AC401A2BC}" type="parTrans" cxnId="{E6B69025-D3F9-46B6-BB52-6A4C0D1C6E0E}">
      <dgm:prSet/>
      <dgm:spPr/>
      <dgm:t>
        <a:bodyPr/>
        <a:lstStyle/>
        <a:p>
          <a:endParaRPr lang="en-US"/>
        </a:p>
      </dgm:t>
    </dgm:pt>
    <dgm:pt modelId="{122C9FC7-ABF1-4D11-B2FE-4CFC66B7F972}" type="sibTrans" cxnId="{E6B69025-D3F9-46B6-BB52-6A4C0D1C6E0E}">
      <dgm:prSet/>
      <dgm:spPr/>
      <dgm:t>
        <a:bodyPr/>
        <a:lstStyle/>
        <a:p>
          <a:endParaRPr lang="en-US"/>
        </a:p>
      </dgm:t>
    </dgm:pt>
    <dgm:pt modelId="{7C77DE59-F556-48C9-A8FE-DFEFC2573089}">
      <dgm:prSet phldrT="[Text]"/>
      <dgm:spPr/>
      <dgm:t>
        <a:bodyPr/>
        <a:lstStyle/>
        <a:p>
          <a:r>
            <a:rPr lang="ar-SA" dirty="0" smtClean="0"/>
            <a:t>عقد</a:t>
          </a:r>
          <a:endParaRPr lang="en-US" dirty="0"/>
        </a:p>
      </dgm:t>
    </dgm:pt>
    <dgm:pt modelId="{E4977446-AB36-4D7C-AA2D-DA93D752EF70}" type="parTrans" cxnId="{60033EA2-B3CA-4AB9-907B-81F50074B4DE}">
      <dgm:prSet/>
      <dgm:spPr/>
      <dgm:t>
        <a:bodyPr/>
        <a:lstStyle/>
        <a:p>
          <a:endParaRPr lang="en-US"/>
        </a:p>
      </dgm:t>
    </dgm:pt>
    <dgm:pt modelId="{2C722E3E-4945-4136-A172-0915FFE6D781}" type="sibTrans" cxnId="{60033EA2-B3CA-4AB9-907B-81F50074B4DE}">
      <dgm:prSet/>
      <dgm:spPr/>
      <dgm:t>
        <a:bodyPr/>
        <a:lstStyle/>
        <a:p>
          <a:endParaRPr lang="en-US"/>
        </a:p>
      </dgm:t>
    </dgm:pt>
    <dgm:pt modelId="{6D765E55-7E05-412B-8414-AC9F9CC6B7F8}">
      <dgm:prSet phldrT="[Text]"/>
      <dgm:spPr/>
      <dgm:t>
        <a:bodyPr/>
        <a:lstStyle/>
        <a:p>
          <a:r>
            <a:rPr lang="ar-SA" dirty="0" smtClean="0"/>
            <a:t>جمعية تأسيسية</a:t>
          </a:r>
          <a:endParaRPr lang="en-US" dirty="0"/>
        </a:p>
      </dgm:t>
    </dgm:pt>
    <dgm:pt modelId="{3F53E481-46C1-42B7-9983-DB23C28D5E51}" type="parTrans" cxnId="{5C17593A-7C08-4F75-8B56-482FA7E74DD1}">
      <dgm:prSet/>
      <dgm:spPr/>
      <dgm:t>
        <a:bodyPr/>
        <a:lstStyle/>
        <a:p>
          <a:endParaRPr lang="en-US"/>
        </a:p>
      </dgm:t>
    </dgm:pt>
    <dgm:pt modelId="{48F046E7-9513-4C24-B56F-58C10DDF28F1}" type="sibTrans" cxnId="{5C17593A-7C08-4F75-8B56-482FA7E74DD1}">
      <dgm:prSet/>
      <dgm:spPr/>
      <dgm:t>
        <a:bodyPr/>
        <a:lstStyle/>
        <a:p>
          <a:endParaRPr lang="en-US"/>
        </a:p>
      </dgm:t>
    </dgm:pt>
    <dgm:pt modelId="{0384994E-53C9-4CAC-838B-549E4364F72A}">
      <dgm:prSet phldrT="[Text]"/>
      <dgm:spPr/>
      <dgm:t>
        <a:bodyPr/>
        <a:lstStyle/>
        <a:p>
          <a:r>
            <a:rPr lang="ar-SA" dirty="0" smtClean="0"/>
            <a:t>استفتاء شعبي</a:t>
          </a:r>
          <a:endParaRPr lang="en-US" dirty="0"/>
        </a:p>
      </dgm:t>
    </dgm:pt>
    <dgm:pt modelId="{D147CB31-03FE-4DBA-AA14-75A0B69029F9}" type="parTrans" cxnId="{CB6D7BCE-C824-4F77-B5ED-9C4D0F82222D}">
      <dgm:prSet/>
      <dgm:spPr/>
      <dgm:t>
        <a:bodyPr/>
        <a:lstStyle/>
        <a:p>
          <a:endParaRPr lang="en-US"/>
        </a:p>
      </dgm:t>
    </dgm:pt>
    <dgm:pt modelId="{BE01FC30-3C73-44CF-A7F6-77AAEDC5BA75}" type="sibTrans" cxnId="{CB6D7BCE-C824-4F77-B5ED-9C4D0F82222D}">
      <dgm:prSet/>
      <dgm:spPr/>
      <dgm:t>
        <a:bodyPr/>
        <a:lstStyle/>
        <a:p>
          <a:endParaRPr lang="en-US"/>
        </a:p>
      </dgm:t>
    </dgm:pt>
    <dgm:pt modelId="{888EE45D-E216-4E16-8836-C6B51A23A997}" type="pres">
      <dgm:prSet presAssocID="{687AE0C3-8383-4947-89D5-F1517AE5DC0E}" presName="Name0" presStyleCnt="0">
        <dgm:presLayoutVars>
          <dgm:dir/>
          <dgm:resizeHandles val="exact"/>
        </dgm:presLayoutVars>
      </dgm:prSet>
      <dgm:spPr/>
      <dgm:t>
        <a:bodyPr/>
        <a:lstStyle/>
        <a:p>
          <a:pPr rtl="1"/>
          <a:endParaRPr lang="ar-SA"/>
        </a:p>
      </dgm:t>
    </dgm:pt>
    <dgm:pt modelId="{F917B4EC-8BD5-4B30-8DD0-33E41246F432}" type="pres">
      <dgm:prSet presAssocID="{BBBDC963-DC8F-4090-8DE4-07ABDA5E2064}" presName="Name5" presStyleLbl="vennNode1" presStyleIdx="0" presStyleCnt="4">
        <dgm:presLayoutVars>
          <dgm:bulletEnabled val="1"/>
        </dgm:presLayoutVars>
      </dgm:prSet>
      <dgm:spPr/>
      <dgm:t>
        <a:bodyPr/>
        <a:lstStyle/>
        <a:p>
          <a:pPr rtl="1"/>
          <a:endParaRPr lang="ar-SA"/>
        </a:p>
      </dgm:t>
    </dgm:pt>
    <dgm:pt modelId="{84FA0F23-3B97-44EE-8893-5C1EA0DB44FF}" type="pres">
      <dgm:prSet presAssocID="{122C9FC7-ABF1-4D11-B2FE-4CFC66B7F972}" presName="space" presStyleCnt="0"/>
      <dgm:spPr/>
    </dgm:pt>
    <dgm:pt modelId="{68BA989A-C21A-41FA-90EB-DFA40C46455C}" type="pres">
      <dgm:prSet presAssocID="{7C77DE59-F556-48C9-A8FE-DFEFC2573089}" presName="Name5" presStyleLbl="vennNode1" presStyleIdx="1" presStyleCnt="4">
        <dgm:presLayoutVars>
          <dgm:bulletEnabled val="1"/>
        </dgm:presLayoutVars>
      </dgm:prSet>
      <dgm:spPr/>
      <dgm:t>
        <a:bodyPr/>
        <a:lstStyle/>
        <a:p>
          <a:pPr rtl="1"/>
          <a:endParaRPr lang="ar-SA"/>
        </a:p>
      </dgm:t>
    </dgm:pt>
    <dgm:pt modelId="{5876AD73-2682-4A09-B1E7-50228E6A3CEF}" type="pres">
      <dgm:prSet presAssocID="{2C722E3E-4945-4136-A172-0915FFE6D781}" presName="space" presStyleCnt="0"/>
      <dgm:spPr/>
    </dgm:pt>
    <dgm:pt modelId="{C48B6C8A-F800-4B89-8E2A-82C608C2696E}" type="pres">
      <dgm:prSet presAssocID="{6D765E55-7E05-412B-8414-AC9F9CC6B7F8}" presName="Name5" presStyleLbl="vennNode1" presStyleIdx="2" presStyleCnt="4">
        <dgm:presLayoutVars>
          <dgm:bulletEnabled val="1"/>
        </dgm:presLayoutVars>
      </dgm:prSet>
      <dgm:spPr/>
      <dgm:t>
        <a:bodyPr/>
        <a:lstStyle/>
        <a:p>
          <a:pPr rtl="1"/>
          <a:endParaRPr lang="ar-SA"/>
        </a:p>
      </dgm:t>
    </dgm:pt>
    <dgm:pt modelId="{5CE60872-25FA-4F88-B06C-F26507C9AE45}" type="pres">
      <dgm:prSet presAssocID="{48F046E7-9513-4C24-B56F-58C10DDF28F1}" presName="space" presStyleCnt="0"/>
      <dgm:spPr/>
    </dgm:pt>
    <dgm:pt modelId="{1F8D98D5-1F3A-4DEF-9E51-C16561F4EFD5}" type="pres">
      <dgm:prSet presAssocID="{0384994E-53C9-4CAC-838B-549E4364F72A}" presName="Name5" presStyleLbl="vennNode1" presStyleIdx="3" presStyleCnt="4">
        <dgm:presLayoutVars>
          <dgm:bulletEnabled val="1"/>
        </dgm:presLayoutVars>
      </dgm:prSet>
      <dgm:spPr/>
      <dgm:t>
        <a:bodyPr/>
        <a:lstStyle/>
        <a:p>
          <a:pPr rtl="1"/>
          <a:endParaRPr lang="ar-SA"/>
        </a:p>
      </dgm:t>
    </dgm:pt>
  </dgm:ptLst>
  <dgm:cxnLst>
    <dgm:cxn modelId="{5C17593A-7C08-4F75-8B56-482FA7E74DD1}" srcId="{687AE0C3-8383-4947-89D5-F1517AE5DC0E}" destId="{6D765E55-7E05-412B-8414-AC9F9CC6B7F8}" srcOrd="2" destOrd="0" parTransId="{3F53E481-46C1-42B7-9983-DB23C28D5E51}" sibTransId="{48F046E7-9513-4C24-B56F-58C10DDF28F1}"/>
    <dgm:cxn modelId="{60033EA2-B3CA-4AB9-907B-81F50074B4DE}" srcId="{687AE0C3-8383-4947-89D5-F1517AE5DC0E}" destId="{7C77DE59-F556-48C9-A8FE-DFEFC2573089}" srcOrd="1" destOrd="0" parTransId="{E4977446-AB36-4D7C-AA2D-DA93D752EF70}" sibTransId="{2C722E3E-4945-4136-A172-0915FFE6D781}"/>
    <dgm:cxn modelId="{E6B69025-D3F9-46B6-BB52-6A4C0D1C6E0E}" srcId="{687AE0C3-8383-4947-89D5-F1517AE5DC0E}" destId="{BBBDC963-DC8F-4090-8DE4-07ABDA5E2064}" srcOrd="0" destOrd="0" parTransId="{3CFD0444-FC6B-46DF-9B1F-E90AC401A2BC}" sibTransId="{122C9FC7-ABF1-4D11-B2FE-4CFC66B7F972}"/>
    <dgm:cxn modelId="{859A7330-5745-421F-9A14-70E3F307B711}" type="presOf" srcId="{0384994E-53C9-4CAC-838B-549E4364F72A}" destId="{1F8D98D5-1F3A-4DEF-9E51-C16561F4EFD5}" srcOrd="0" destOrd="0" presId="urn:microsoft.com/office/officeart/2005/8/layout/venn3"/>
    <dgm:cxn modelId="{CB6D7BCE-C824-4F77-B5ED-9C4D0F82222D}" srcId="{687AE0C3-8383-4947-89D5-F1517AE5DC0E}" destId="{0384994E-53C9-4CAC-838B-549E4364F72A}" srcOrd="3" destOrd="0" parTransId="{D147CB31-03FE-4DBA-AA14-75A0B69029F9}" sibTransId="{BE01FC30-3C73-44CF-A7F6-77AAEDC5BA75}"/>
    <dgm:cxn modelId="{B26BAFCE-AEEC-4213-84D1-FA2CB6351513}" type="presOf" srcId="{6D765E55-7E05-412B-8414-AC9F9CC6B7F8}" destId="{C48B6C8A-F800-4B89-8E2A-82C608C2696E}" srcOrd="0" destOrd="0" presId="urn:microsoft.com/office/officeart/2005/8/layout/venn3"/>
    <dgm:cxn modelId="{E6859F64-D79B-46F0-96EC-7B2CC3364FD2}" type="presOf" srcId="{7C77DE59-F556-48C9-A8FE-DFEFC2573089}" destId="{68BA989A-C21A-41FA-90EB-DFA40C46455C}" srcOrd="0" destOrd="0" presId="urn:microsoft.com/office/officeart/2005/8/layout/venn3"/>
    <dgm:cxn modelId="{7363D2D1-E509-4A45-BBCC-5736FF46BE08}" type="presOf" srcId="{BBBDC963-DC8F-4090-8DE4-07ABDA5E2064}" destId="{F917B4EC-8BD5-4B30-8DD0-33E41246F432}" srcOrd="0" destOrd="0" presId="urn:microsoft.com/office/officeart/2005/8/layout/venn3"/>
    <dgm:cxn modelId="{E08149D9-9913-4489-91FA-AD58D7867B81}" type="presOf" srcId="{687AE0C3-8383-4947-89D5-F1517AE5DC0E}" destId="{888EE45D-E216-4E16-8836-C6B51A23A997}" srcOrd="0" destOrd="0" presId="urn:microsoft.com/office/officeart/2005/8/layout/venn3"/>
    <dgm:cxn modelId="{BF3DD302-D4B0-4DB7-82C4-99BC4980A6F8}" type="presParOf" srcId="{888EE45D-E216-4E16-8836-C6B51A23A997}" destId="{F917B4EC-8BD5-4B30-8DD0-33E41246F432}" srcOrd="0" destOrd="0" presId="urn:microsoft.com/office/officeart/2005/8/layout/venn3"/>
    <dgm:cxn modelId="{264C9DFB-CEE8-49C6-A13C-2E1716BEB083}" type="presParOf" srcId="{888EE45D-E216-4E16-8836-C6B51A23A997}" destId="{84FA0F23-3B97-44EE-8893-5C1EA0DB44FF}" srcOrd="1" destOrd="0" presId="urn:microsoft.com/office/officeart/2005/8/layout/venn3"/>
    <dgm:cxn modelId="{628C072E-5E3D-450D-B03E-96ABF0F75B7D}" type="presParOf" srcId="{888EE45D-E216-4E16-8836-C6B51A23A997}" destId="{68BA989A-C21A-41FA-90EB-DFA40C46455C}" srcOrd="2" destOrd="0" presId="urn:microsoft.com/office/officeart/2005/8/layout/venn3"/>
    <dgm:cxn modelId="{C41D99B6-1809-4A72-B708-EC7DBBD68841}" type="presParOf" srcId="{888EE45D-E216-4E16-8836-C6B51A23A997}" destId="{5876AD73-2682-4A09-B1E7-50228E6A3CEF}" srcOrd="3" destOrd="0" presId="urn:microsoft.com/office/officeart/2005/8/layout/venn3"/>
    <dgm:cxn modelId="{4081CF8A-337B-4084-A8C3-2F0AC9926209}" type="presParOf" srcId="{888EE45D-E216-4E16-8836-C6B51A23A997}" destId="{C48B6C8A-F800-4B89-8E2A-82C608C2696E}" srcOrd="4" destOrd="0" presId="urn:microsoft.com/office/officeart/2005/8/layout/venn3"/>
    <dgm:cxn modelId="{89D9A479-15BE-4EBB-A964-7A6FC8165B74}" type="presParOf" srcId="{888EE45D-E216-4E16-8836-C6B51A23A997}" destId="{5CE60872-25FA-4F88-B06C-F26507C9AE45}" srcOrd="5" destOrd="0" presId="urn:microsoft.com/office/officeart/2005/8/layout/venn3"/>
    <dgm:cxn modelId="{42412AD0-CFB5-480E-AF42-F9DBE7DF9573}" type="presParOf" srcId="{888EE45D-E216-4E16-8836-C6B51A23A997}" destId="{1F8D98D5-1F3A-4DEF-9E51-C16561F4EFD5}" srcOrd="6"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4D598C45-1C29-491B-A469-180958E26B64}" type="doc">
      <dgm:prSet loTypeId="urn:microsoft.com/office/officeart/2005/8/layout/orgChart1" loCatId="hierarchy" qsTypeId="urn:microsoft.com/office/officeart/2005/8/quickstyle/simple1" qsCatId="simple" csTypeId="urn:microsoft.com/office/officeart/2005/8/colors/colorful5" csCatId="colorful" phldr="1"/>
      <dgm:spPr/>
      <dgm:t>
        <a:bodyPr/>
        <a:lstStyle/>
        <a:p>
          <a:endParaRPr lang="en-US"/>
        </a:p>
      </dgm:t>
    </dgm:pt>
    <dgm:pt modelId="{4E340879-F4A0-43B2-B229-F2331A0B0BFA}">
      <dgm:prSet phldrT="[نص]"/>
      <dgm:spPr/>
      <dgm:t>
        <a:bodyPr/>
        <a:lstStyle/>
        <a:p>
          <a:r>
            <a:rPr lang="ar-MA" dirty="0" smtClean="0"/>
            <a:t>غير</a:t>
          </a:r>
          <a:r>
            <a:rPr lang="ar-MA" baseline="0" dirty="0" smtClean="0"/>
            <a:t> عادية</a:t>
          </a:r>
          <a:endParaRPr lang="en-US" dirty="0"/>
        </a:p>
      </dgm:t>
    </dgm:pt>
    <dgm:pt modelId="{4DF166BE-BB87-4124-9D4D-6182F8CB9491}" type="parTrans" cxnId="{5B954155-8AF9-4259-9D12-1EE21E092EFC}">
      <dgm:prSet/>
      <dgm:spPr/>
      <dgm:t>
        <a:bodyPr/>
        <a:lstStyle/>
        <a:p>
          <a:endParaRPr lang="en-US"/>
        </a:p>
      </dgm:t>
    </dgm:pt>
    <dgm:pt modelId="{33D9D232-31AE-4A8D-8229-12561BE5176E}" type="sibTrans" cxnId="{5B954155-8AF9-4259-9D12-1EE21E092EFC}">
      <dgm:prSet/>
      <dgm:spPr/>
      <dgm:t>
        <a:bodyPr/>
        <a:lstStyle/>
        <a:p>
          <a:endParaRPr lang="en-US"/>
        </a:p>
      </dgm:t>
    </dgm:pt>
    <dgm:pt modelId="{33C1AD66-BE7A-4FAB-915C-A0C891615BDC}">
      <dgm:prSet phldrT="[نص]" custT="1"/>
      <dgm:spPr/>
      <dgm:t>
        <a:bodyPr/>
        <a:lstStyle/>
        <a:p>
          <a:r>
            <a:rPr lang="ar-MA" sz="4000" b="1" dirty="0" smtClean="0"/>
            <a:t>ثورة</a:t>
          </a:r>
          <a:endParaRPr lang="en-US" sz="2100" b="1" dirty="0"/>
        </a:p>
      </dgm:t>
    </dgm:pt>
    <dgm:pt modelId="{158A3FF3-2F4E-45E1-B793-DABB615B795B}" type="parTrans" cxnId="{033BB8B9-E014-4E7B-9452-0B26816F60CC}">
      <dgm:prSet/>
      <dgm:spPr/>
      <dgm:t>
        <a:bodyPr/>
        <a:lstStyle/>
        <a:p>
          <a:endParaRPr lang="en-US"/>
        </a:p>
      </dgm:t>
    </dgm:pt>
    <dgm:pt modelId="{5B9DD0D2-7D33-4C7D-BDCB-CDCC31DC84C8}" type="sibTrans" cxnId="{033BB8B9-E014-4E7B-9452-0B26816F60CC}">
      <dgm:prSet/>
      <dgm:spPr/>
      <dgm:t>
        <a:bodyPr/>
        <a:lstStyle/>
        <a:p>
          <a:endParaRPr lang="en-US"/>
        </a:p>
      </dgm:t>
    </dgm:pt>
    <dgm:pt modelId="{F6497B6F-7BC2-4CAE-80F1-130A629DAA8B}">
      <dgm:prSet phldrT="[نص]" custT="1"/>
      <dgm:spPr/>
      <dgm:t>
        <a:bodyPr/>
        <a:lstStyle/>
        <a:p>
          <a:r>
            <a:rPr lang="ar-MA" sz="4000" b="1" dirty="0" smtClean="0"/>
            <a:t>انقلاب</a:t>
          </a:r>
          <a:endParaRPr lang="en-US" sz="4000" b="1" dirty="0"/>
        </a:p>
      </dgm:t>
    </dgm:pt>
    <dgm:pt modelId="{5B5AD47B-E78C-4E25-AB3A-1F3E21A17B04}" type="parTrans" cxnId="{EDD3D48B-D35F-4D2B-8C08-4D283D28D073}">
      <dgm:prSet/>
      <dgm:spPr/>
      <dgm:t>
        <a:bodyPr/>
        <a:lstStyle/>
        <a:p>
          <a:endParaRPr lang="en-US"/>
        </a:p>
      </dgm:t>
    </dgm:pt>
    <dgm:pt modelId="{CB47F581-E222-4AE5-A96F-C8616FA06014}" type="sibTrans" cxnId="{EDD3D48B-D35F-4D2B-8C08-4D283D28D073}">
      <dgm:prSet/>
      <dgm:spPr/>
      <dgm:t>
        <a:bodyPr/>
        <a:lstStyle/>
        <a:p>
          <a:endParaRPr lang="en-US"/>
        </a:p>
      </dgm:t>
    </dgm:pt>
    <dgm:pt modelId="{3DD2BF0E-5F3F-4466-B52A-7040055E3FC8}">
      <dgm:prSet phldrT="[نص]"/>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ar-MA" dirty="0" smtClean="0"/>
            <a:t>حركة وتغيير فجائي شامل وجذري للنظام السياسي والاجتماعي والاقتصادي في الدولة</a:t>
          </a:r>
          <a:endParaRPr lang="en-US" dirty="0" smtClean="0"/>
        </a:p>
        <a:p>
          <a:pPr defTabSz="711200">
            <a:lnSpc>
              <a:spcPct val="90000"/>
            </a:lnSpc>
            <a:spcBef>
              <a:spcPct val="0"/>
            </a:spcBef>
            <a:spcAft>
              <a:spcPct val="35000"/>
            </a:spcAft>
          </a:pPr>
          <a:endParaRPr lang="en-US" dirty="0"/>
        </a:p>
      </dgm:t>
    </dgm:pt>
    <dgm:pt modelId="{4770FCE9-918B-4589-9A38-27EDDA7178F5}" type="parTrans" cxnId="{44160094-0874-42E6-9752-74D6576D544A}">
      <dgm:prSet/>
      <dgm:spPr/>
      <dgm:t>
        <a:bodyPr/>
        <a:lstStyle/>
        <a:p>
          <a:endParaRPr lang="en-US"/>
        </a:p>
      </dgm:t>
    </dgm:pt>
    <dgm:pt modelId="{07AA5F95-27A2-4BD3-9E71-96F9BB8A4715}" type="sibTrans" cxnId="{44160094-0874-42E6-9752-74D6576D544A}">
      <dgm:prSet/>
      <dgm:spPr/>
      <dgm:t>
        <a:bodyPr/>
        <a:lstStyle/>
        <a:p>
          <a:endParaRPr lang="en-US"/>
        </a:p>
      </dgm:t>
    </dgm:pt>
    <dgm:pt modelId="{77AB5916-E33B-4061-9362-BA70D046B493}">
      <dgm:prSet phldrT="[نص]"/>
      <dgm:spPr/>
      <dgm:t>
        <a:bodyPr/>
        <a:lstStyle/>
        <a:p>
          <a:r>
            <a:rPr lang="ar-SA" dirty="0" smtClean="0"/>
            <a:t>قيام</a:t>
          </a:r>
          <a:r>
            <a:rPr lang="ar-SA" baseline="0" dirty="0" smtClean="0"/>
            <a:t> مجموعة من الناس بالاستئثار من دون إحداث تغيير في النظام السياسي او الاقتصادي او الاجتماعي</a:t>
          </a:r>
        </a:p>
      </dgm:t>
    </dgm:pt>
    <dgm:pt modelId="{50672C33-524E-48DD-B6E4-75918ED5932D}" type="parTrans" cxnId="{69B949B3-CF16-469C-88C9-C8C4719310F6}">
      <dgm:prSet/>
      <dgm:spPr/>
      <dgm:t>
        <a:bodyPr/>
        <a:lstStyle/>
        <a:p>
          <a:endParaRPr lang="en-US"/>
        </a:p>
      </dgm:t>
    </dgm:pt>
    <dgm:pt modelId="{48DCCD52-B75F-4DEB-9207-6531B84F7E76}" type="sibTrans" cxnId="{69B949B3-CF16-469C-88C9-C8C4719310F6}">
      <dgm:prSet/>
      <dgm:spPr/>
      <dgm:t>
        <a:bodyPr/>
        <a:lstStyle/>
        <a:p>
          <a:endParaRPr lang="en-US"/>
        </a:p>
      </dgm:t>
    </dgm:pt>
    <dgm:pt modelId="{8EB26E94-8FAA-45F8-95FF-005BBD5E7B60}" type="pres">
      <dgm:prSet presAssocID="{4D598C45-1C29-491B-A469-180958E26B64}" presName="hierChild1" presStyleCnt="0">
        <dgm:presLayoutVars>
          <dgm:orgChart val="1"/>
          <dgm:chPref val="1"/>
          <dgm:dir/>
          <dgm:animOne val="branch"/>
          <dgm:animLvl val="lvl"/>
          <dgm:resizeHandles/>
        </dgm:presLayoutVars>
      </dgm:prSet>
      <dgm:spPr/>
      <dgm:t>
        <a:bodyPr/>
        <a:lstStyle/>
        <a:p>
          <a:endParaRPr lang="en-US"/>
        </a:p>
      </dgm:t>
    </dgm:pt>
    <dgm:pt modelId="{DC3063F8-4301-4421-9BA4-076D00470E1A}" type="pres">
      <dgm:prSet presAssocID="{4E340879-F4A0-43B2-B229-F2331A0B0BFA}" presName="hierRoot1" presStyleCnt="0">
        <dgm:presLayoutVars>
          <dgm:hierBranch val="init"/>
        </dgm:presLayoutVars>
      </dgm:prSet>
      <dgm:spPr/>
    </dgm:pt>
    <dgm:pt modelId="{C1741579-83BB-4E05-894C-97C99EF056C4}" type="pres">
      <dgm:prSet presAssocID="{4E340879-F4A0-43B2-B229-F2331A0B0BFA}" presName="rootComposite1" presStyleCnt="0"/>
      <dgm:spPr/>
    </dgm:pt>
    <dgm:pt modelId="{6CFEB9AC-4C64-43B3-8771-9FBCE296302D}" type="pres">
      <dgm:prSet presAssocID="{4E340879-F4A0-43B2-B229-F2331A0B0BFA}" presName="rootText1" presStyleLbl="node0" presStyleIdx="0" presStyleCnt="1" custScaleY="24279">
        <dgm:presLayoutVars>
          <dgm:chPref val="3"/>
        </dgm:presLayoutVars>
      </dgm:prSet>
      <dgm:spPr/>
      <dgm:t>
        <a:bodyPr/>
        <a:lstStyle/>
        <a:p>
          <a:endParaRPr lang="en-US"/>
        </a:p>
      </dgm:t>
    </dgm:pt>
    <dgm:pt modelId="{9D36ADB2-F4E7-4189-AF6A-3FAC08994208}" type="pres">
      <dgm:prSet presAssocID="{4E340879-F4A0-43B2-B229-F2331A0B0BFA}" presName="rootConnector1" presStyleLbl="node1" presStyleIdx="0" presStyleCnt="0"/>
      <dgm:spPr/>
      <dgm:t>
        <a:bodyPr/>
        <a:lstStyle/>
        <a:p>
          <a:endParaRPr lang="en-US"/>
        </a:p>
      </dgm:t>
    </dgm:pt>
    <dgm:pt modelId="{FB38B9FB-1AC3-4842-9D4D-F7477EBBE46F}" type="pres">
      <dgm:prSet presAssocID="{4E340879-F4A0-43B2-B229-F2331A0B0BFA}" presName="hierChild2" presStyleCnt="0"/>
      <dgm:spPr/>
    </dgm:pt>
    <dgm:pt modelId="{A5F73BFF-FAA9-403C-AFD8-F505F6F498A4}" type="pres">
      <dgm:prSet presAssocID="{158A3FF3-2F4E-45E1-B793-DABB615B795B}" presName="Name37" presStyleLbl="parChTrans1D2" presStyleIdx="0" presStyleCnt="2"/>
      <dgm:spPr/>
      <dgm:t>
        <a:bodyPr/>
        <a:lstStyle/>
        <a:p>
          <a:endParaRPr lang="en-US"/>
        </a:p>
      </dgm:t>
    </dgm:pt>
    <dgm:pt modelId="{20499596-80DB-4A48-A15A-9494366E5972}" type="pres">
      <dgm:prSet presAssocID="{33C1AD66-BE7A-4FAB-915C-A0C891615BDC}" presName="hierRoot2" presStyleCnt="0">
        <dgm:presLayoutVars>
          <dgm:hierBranch val="init"/>
        </dgm:presLayoutVars>
      </dgm:prSet>
      <dgm:spPr/>
    </dgm:pt>
    <dgm:pt modelId="{72137989-50CD-43C3-90B6-94B6FC3B6FB2}" type="pres">
      <dgm:prSet presAssocID="{33C1AD66-BE7A-4FAB-915C-A0C891615BDC}" presName="rootComposite" presStyleCnt="0"/>
      <dgm:spPr/>
    </dgm:pt>
    <dgm:pt modelId="{C5544AC6-7E3C-4EB3-83D8-5D248341B91A}" type="pres">
      <dgm:prSet presAssocID="{33C1AD66-BE7A-4FAB-915C-A0C891615BDC}" presName="rootText" presStyleLbl="node2" presStyleIdx="0" presStyleCnt="2">
        <dgm:presLayoutVars>
          <dgm:chPref val="3"/>
        </dgm:presLayoutVars>
      </dgm:prSet>
      <dgm:spPr/>
      <dgm:t>
        <a:bodyPr/>
        <a:lstStyle/>
        <a:p>
          <a:endParaRPr lang="en-US"/>
        </a:p>
      </dgm:t>
    </dgm:pt>
    <dgm:pt modelId="{5141A4E9-6D31-4956-AD46-67E46DBD928A}" type="pres">
      <dgm:prSet presAssocID="{33C1AD66-BE7A-4FAB-915C-A0C891615BDC}" presName="rootConnector" presStyleLbl="node2" presStyleIdx="0" presStyleCnt="2"/>
      <dgm:spPr/>
      <dgm:t>
        <a:bodyPr/>
        <a:lstStyle/>
        <a:p>
          <a:endParaRPr lang="en-US"/>
        </a:p>
      </dgm:t>
    </dgm:pt>
    <dgm:pt modelId="{9697522E-9269-405D-87E8-B904B8DFFD59}" type="pres">
      <dgm:prSet presAssocID="{33C1AD66-BE7A-4FAB-915C-A0C891615BDC}" presName="hierChild4" presStyleCnt="0"/>
      <dgm:spPr/>
    </dgm:pt>
    <dgm:pt modelId="{61A83853-D289-4271-B914-3F6D4D7CB18B}" type="pres">
      <dgm:prSet presAssocID="{4770FCE9-918B-4589-9A38-27EDDA7178F5}" presName="Name37" presStyleLbl="parChTrans1D3" presStyleIdx="0" presStyleCnt="2"/>
      <dgm:spPr/>
      <dgm:t>
        <a:bodyPr/>
        <a:lstStyle/>
        <a:p>
          <a:endParaRPr lang="en-US"/>
        </a:p>
      </dgm:t>
    </dgm:pt>
    <dgm:pt modelId="{51A51045-4889-48D0-93F0-E70230C38140}" type="pres">
      <dgm:prSet presAssocID="{3DD2BF0E-5F3F-4466-B52A-7040055E3FC8}" presName="hierRoot2" presStyleCnt="0">
        <dgm:presLayoutVars>
          <dgm:hierBranch val="init"/>
        </dgm:presLayoutVars>
      </dgm:prSet>
      <dgm:spPr/>
    </dgm:pt>
    <dgm:pt modelId="{A959AB1A-C25B-41DD-A011-58BF117599EF}" type="pres">
      <dgm:prSet presAssocID="{3DD2BF0E-5F3F-4466-B52A-7040055E3FC8}" presName="rootComposite" presStyleCnt="0"/>
      <dgm:spPr/>
    </dgm:pt>
    <dgm:pt modelId="{58213738-40C2-4AEC-951B-D113208C919A}" type="pres">
      <dgm:prSet presAssocID="{3DD2BF0E-5F3F-4466-B52A-7040055E3FC8}" presName="rootText" presStyleLbl="node3" presStyleIdx="0" presStyleCnt="2">
        <dgm:presLayoutVars>
          <dgm:chPref val="3"/>
        </dgm:presLayoutVars>
      </dgm:prSet>
      <dgm:spPr/>
      <dgm:t>
        <a:bodyPr/>
        <a:lstStyle/>
        <a:p>
          <a:endParaRPr lang="en-US"/>
        </a:p>
      </dgm:t>
    </dgm:pt>
    <dgm:pt modelId="{058C601A-6D1E-452A-8E17-077F373E99D4}" type="pres">
      <dgm:prSet presAssocID="{3DD2BF0E-5F3F-4466-B52A-7040055E3FC8}" presName="rootConnector" presStyleLbl="node3" presStyleIdx="0" presStyleCnt="2"/>
      <dgm:spPr/>
      <dgm:t>
        <a:bodyPr/>
        <a:lstStyle/>
        <a:p>
          <a:endParaRPr lang="en-US"/>
        </a:p>
      </dgm:t>
    </dgm:pt>
    <dgm:pt modelId="{C53B286D-40E5-47B7-97A8-02A9A8AF71D9}" type="pres">
      <dgm:prSet presAssocID="{3DD2BF0E-5F3F-4466-B52A-7040055E3FC8}" presName="hierChild4" presStyleCnt="0"/>
      <dgm:spPr/>
    </dgm:pt>
    <dgm:pt modelId="{609CF468-F61A-4FC5-91F3-2E0E67D571D1}" type="pres">
      <dgm:prSet presAssocID="{3DD2BF0E-5F3F-4466-B52A-7040055E3FC8}" presName="hierChild5" presStyleCnt="0"/>
      <dgm:spPr/>
    </dgm:pt>
    <dgm:pt modelId="{C31876E3-A1C2-4AF5-93CF-8BC0D9FB0A43}" type="pres">
      <dgm:prSet presAssocID="{33C1AD66-BE7A-4FAB-915C-A0C891615BDC}" presName="hierChild5" presStyleCnt="0"/>
      <dgm:spPr/>
    </dgm:pt>
    <dgm:pt modelId="{D021DBE0-0191-47F1-BF96-64272096136E}" type="pres">
      <dgm:prSet presAssocID="{5B5AD47B-E78C-4E25-AB3A-1F3E21A17B04}" presName="Name37" presStyleLbl="parChTrans1D2" presStyleIdx="1" presStyleCnt="2"/>
      <dgm:spPr/>
      <dgm:t>
        <a:bodyPr/>
        <a:lstStyle/>
        <a:p>
          <a:endParaRPr lang="en-US"/>
        </a:p>
      </dgm:t>
    </dgm:pt>
    <dgm:pt modelId="{0DE10506-FF5F-4F52-8982-76C396516798}" type="pres">
      <dgm:prSet presAssocID="{F6497B6F-7BC2-4CAE-80F1-130A629DAA8B}" presName="hierRoot2" presStyleCnt="0">
        <dgm:presLayoutVars>
          <dgm:hierBranch val="init"/>
        </dgm:presLayoutVars>
      </dgm:prSet>
      <dgm:spPr/>
    </dgm:pt>
    <dgm:pt modelId="{91A53226-8F1B-456A-BD05-9E4EF59C5A19}" type="pres">
      <dgm:prSet presAssocID="{F6497B6F-7BC2-4CAE-80F1-130A629DAA8B}" presName="rootComposite" presStyleCnt="0"/>
      <dgm:spPr/>
    </dgm:pt>
    <dgm:pt modelId="{3CFF2C33-8595-4F33-B09C-95A2FDE2229C}" type="pres">
      <dgm:prSet presAssocID="{F6497B6F-7BC2-4CAE-80F1-130A629DAA8B}" presName="rootText" presStyleLbl="node2" presStyleIdx="1" presStyleCnt="2">
        <dgm:presLayoutVars>
          <dgm:chPref val="3"/>
        </dgm:presLayoutVars>
      </dgm:prSet>
      <dgm:spPr/>
      <dgm:t>
        <a:bodyPr/>
        <a:lstStyle/>
        <a:p>
          <a:endParaRPr lang="en-US"/>
        </a:p>
      </dgm:t>
    </dgm:pt>
    <dgm:pt modelId="{CD68BD82-43F3-4F94-BF56-52234B3B7B2B}" type="pres">
      <dgm:prSet presAssocID="{F6497B6F-7BC2-4CAE-80F1-130A629DAA8B}" presName="rootConnector" presStyleLbl="node2" presStyleIdx="1" presStyleCnt="2"/>
      <dgm:spPr/>
      <dgm:t>
        <a:bodyPr/>
        <a:lstStyle/>
        <a:p>
          <a:endParaRPr lang="en-US"/>
        </a:p>
      </dgm:t>
    </dgm:pt>
    <dgm:pt modelId="{DC11056E-BC41-4B8B-AB74-517584247650}" type="pres">
      <dgm:prSet presAssocID="{F6497B6F-7BC2-4CAE-80F1-130A629DAA8B}" presName="hierChild4" presStyleCnt="0"/>
      <dgm:spPr/>
    </dgm:pt>
    <dgm:pt modelId="{F934D0F4-0C09-43CA-B194-023B750ABB5B}" type="pres">
      <dgm:prSet presAssocID="{50672C33-524E-48DD-B6E4-75918ED5932D}" presName="Name37" presStyleLbl="parChTrans1D3" presStyleIdx="1" presStyleCnt="2"/>
      <dgm:spPr/>
      <dgm:t>
        <a:bodyPr/>
        <a:lstStyle/>
        <a:p>
          <a:endParaRPr lang="en-US"/>
        </a:p>
      </dgm:t>
    </dgm:pt>
    <dgm:pt modelId="{398DA591-1D93-4AD1-9B00-AB67AA2751F6}" type="pres">
      <dgm:prSet presAssocID="{77AB5916-E33B-4061-9362-BA70D046B493}" presName="hierRoot2" presStyleCnt="0">
        <dgm:presLayoutVars>
          <dgm:hierBranch val="init"/>
        </dgm:presLayoutVars>
      </dgm:prSet>
      <dgm:spPr/>
    </dgm:pt>
    <dgm:pt modelId="{91624D44-2218-4F17-94DC-FF13A61052D4}" type="pres">
      <dgm:prSet presAssocID="{77AB5916-E33B-4061-9362-BA70D046B493}" presName="rootComposite" presStyleCnt="0"/>
      <dgm:spPr/>
    </dgm:pt>
    <dgm:pt modelId="{1A359AB7-097C-454E-970F-F371AFEBE024}" type="pres">
      <dgm:prSet presAssocID="{77AB5916-E33B-4061-9362-BA70D046B493}" presName="rootText" presStyleLbl="node3" presStyleIdx="1" presStyleCnt="2">
        <dgm:presLayoutVars>
          <dgm:chPref val="3"/>
        </dgm:presLayoutVars>
      </dgm:prSet>
      <dgm:spPr/>
      <dgm:t>
        <a:bodyPr/>
        <a:lstStyle/>
        <a:p>
          <a:endParaRPr lang="en-US"/>
        </a:p>
      </dgm:t>
    </dgm:pt>
    <dgm:pt modelId="{AE5017B6-8084-46B3-9A27-6237DD001D08}" type="pres">
      <dgm:prSet presAssocID="{77AB5916-E33B-4061-9362-BA70D046B493}" presName="rootConnector" presStyleLbl="node3" presStyleIdx="1" presStyleCnt="2"/>
      <dgm:spPr/>
      <dgm:t>
        <a:bodyPr/>
        <a:lstStyle/>
        <a:p>
          <a:endParaRPr lang="en-US"/>
        </a:p>
      </dgm:t>
    </dgm:pt>
    <dgm:pt modelId="{8D028C08-E607-4537-B113-E932BB8AD1EA}" type="pres">
      <dgm:prSet presAssocID="{77AB5916-E33B-4061-9362-BA70D046B493}" presName="hierChild4" presStyleCnt="0"/>
      <dgm:spPr/>
    </dgm:pt>
    <dgm:pt modelId="{9A607005-DA2A-47BD-9ADD-19AED3D9DA2C}" type="pres">
      <dgm:prSet presAssocID="{77AB5916-E33B-4061-9362-BA70D046B493}" presName="hierChild5" presStyleCnt="0"/>
      <dgm:spPr/>
    </dgm:pt>
    <dgm:pt modelId="{9D5F1654-C8D5-4853-9FE4-98866137DF73}" type="pres">
      <dgm:prSet presAssocID="{F6497B6F-7BC2-4CAE-80F1-130A629DAA8B}" presName="hierChild5" presStyleCnt="0"/>
      <dgm:spPr/>
    </dgm:pt>
    <dgm:pt modelId="{4B7C2350-8239-4E13-AD85-E5F0E0D0CAF2}" type="pres">
      <dgm:prSet presAssocID="{4E340879-F4A0-43B2-B229-F2331A0B0BFA}" presName="hierChild3" presStyleCnt="0"/>
      <dgm:spPr/>
    </dgm:pt>
  </dgm:ptLst>
  <dgm:cxnLst>
    <dgm:cxn modelId="{A7F6F185-2ECB-4E22-BE63-B340D275CF53}" type="presOf" srcId="{77AB5916-E33B-4061-9362-BA70D046B493}" destId="{AE5017B6-8084-46B3-9A27-6237DD001D08}" srcOrd="1" destOrd="0" presId="urn:microsoft.com/office/officeart/2005/8/layout/orgChart1"/>
    <dgm:cxn modelId="{D545B1A3-077F-41AE-87E5-57695D1A74E7}" type="presOf" srcId="{F6497B6F-7BC2-4CAE-80F1-130A629DAA8B}" destId="{3CFF2C33-8595-4F33-B09C-95A2FDE2229C}" srcOrd="0" destOrd="0" presId="urn:microsoft.com/office/officeart/2005/8/layout/orgChart1"/>
    <dgm:cxn modelId="{F53C3CEE-D659-47C8-994A-3CE81C57DF58}" type="presOf" srcId="{33C1AD66-BE7A-4FAB-915C-A0C891615BDC}" destId="{C5544AC6-7E3C-4EB3-83D8-5D248341B91A}" srcOrd="0" destOrd="0" presId="urn:microsoft.com/office/officeart/2005/8/layout/orgChart1"/>
    <dgm:cxn modelId="{0FDC6074-F1D9-4586-96F0-0305B343403F}" type="presOf" srcId="{F6497B6F-7BC2-4CAE-80F1-130A629DAA8B}" destId="{CD68BD82-43F3-4F94-BF56-52234B3B7B2B}" srcOrd="1" destOrd="0" presId="urn:microsoft.com/office/officeart/2005/8/layout/orgChart1"/>
    <dgm:cxn modelId="{56D28B71-FFC8-4FEC-9630-146480952C22}" type="presOf" srcId="{4E340879-F4A0-43B2-B229-F2331A0B0BFA}" destId="{6CFEB9AC-4C64-43B3-8771-9FBCE296302D}" srcOrd="0" destOrd="0" presId="urn:microsoft.com/office/officeart/2005/8/layout/orgChart1"/>
    <dgm:cxn modelId="{951B7C24-02D5-41BF-B180-19B6B8681540}" type="presOf" srcId="{5B5AD47B-E78C-4E25-AB3A-1F3E21A17B04}" destId="{D021DBE0-0191-47F1-BF96-64272096136E}" srcOrd="0" destOrd="0" presId="urn:microsoft.com/office/officeart/2005/8/layout/orgChart1"/>
    <dgm:cxn modelId="{70CECB9A-E1B5-4C62-A6F8-05FEF7224F50}" type="presOf" srcId="{33C1AD66-BE7A-4FAB-915C-A0C891615BDC}" destId="{5141A4E9-6D31-4956-AD46-67E46DBD928A}" srcOrd="1" destOrd="0" presId="urn:microsoft.com/office/officeart/2005/8/layout/orgChart1"/>
    <dgm:cxn modelId="{C488CAED-F91C-4E7E-A4A0-7EF29D6AF04B}" type="presOf" srcId="{3DD2BF0E-5F3F-4466-B52A-7040055E3FC8}" destId="{058C601A-6D1E-452A-8E17-077F373E99D4}" srcOrd="1" destOrd="0" presId="urn:microsoft.com/office/officeart/2005/8/layout/orgChart1"/>
    <dgm:cxn modelId="{44160094-0874-42E6-9752-74D6576D544A}" srcId="{33C1AD66-BE7A-4FAB-915C-A0C891615BDC}" destId="{3DD2BF0E-5F3F-4466-B52A-7040055E3FC8}" srcOrd="0" destOrd="0" parTransId="{4770FCE9-918B-4589-9A38-27EDDA7178F5}" sibTransId="{07AA5F95-27A2-4BD3-9E71-96F9BB8A4715}"/>
    <dgm:cxn modelId="{5B954155-8AF9-4259-9D12-1EE21E092EFC}" srcId="{4D598C45-1C29-491B-A469-180958E26B64}" destId="{4E340879-F4A0-43B2-B229-F2331A0B0BFA}" srcOrd="0" destOrd="0" parTransId="{4DF166BE-BB87-4124-9D4D-6182F8CB9491}" sibTransId="{33D9D232-31AE-4A8D-8229-12561BE5176E}"/>
    <dgm:cxn modelId="{97061189-D06C-415A-A69C-EF0F3139C998}" type="presOf" srcId="{50672C33-524E-48DD-B6E4-75918ED5932D}" destId="{F934D0F4-0C09-43CA-B194-023B750ABB5B}" srcOrd="0" destOrd="0" presId="urn:microsoft.com/office/officeart/2005/8/layout/orgChart1"/>
    <dgm:cxn modelId="{69B949B3-CF16-469C-88C9-C8C4719310F6}" srcId="{F6497B6F-7BC2-4CAE-80F1-130A629DAA8B}" destId="{77AB5916-E33B-4061-9362-BA70D046B493}" srcOrd="0" destOrd="0" parTransId="{50672C33-524E-48DD-B6E4-75918ED5932D}" sibTransId="{48DCCD52-B75F-4DEB-9207-6531B84F7E76}"/>
    <dgm:cxn modelId="{033BB8B9-E014-4E7B-9452-0B26816F60CC}" srcId="{4E340879-F4A0-43B2-B229-F2331A0B0BFA}" destId="{33C1AD66-BE7A-4FAB-915C-A0C891615BDC}" srcOrd="0" destOrd="0" parTransId="{158A3FF3-2F4E-45E1-B793-DABB615B795B}" sibTransId="{5B9DD0D2-7D33-4C7D-BDCB-CDCC31DC84C8}"/>
    <dgm:cxn modelId="{B42AA287-B4F0-4C6D-8B27-D2AD6BB3CED8}" type="presOf" srcId="{4E340879-F4A0-43B2-B229-F2331A0B0BFA}" destId="{9D36ADB2-F4E7-4189-AF6A-3FAC08994208}" srcOrd="1" destOrd="0" presId="urn:microsoft.com/office/officeart/2005/8/layout/orgChart1"/>
    <dgm:cxn modelId="{CC004651-093E-4E11-AE13-417821B0FB61}" type="presOf" srcId="{4770FCE9-918B-4589-9A38-27EDDA7178F5}" destId="{61A83853-D289-4271-B914-3F6D4D7CB18B}" srcOrd="0" destOrd="0" presId="urn:microsoft.com/office/officeart/2005/8/layout/orgChart1"/>
    <dgm:cxn modelId="{712E46D5-B759-4B7B-B3F6-9C90494AE639}" type="presOf" srcId="{77AB5916-E33B-4061-9362-BA70D046B493}" destId="{1A359AB7-097C-454E-970F-F371AFEBE024}" srcOrd="0" destOrd="0" presId="urn:microsoft.com/office/officeart/2005/8/layout/orgChart1"/>
    <dgm:cxn modelId="{D09CE2C3-C4FC-47EB-8C3B-98961949D617}" type="presOf" srcId="{158A3FF3-2F4E-45E1-B793-DABB615B795B}" destId="{A5F73BFF-FAA9-403C-AFD8-F505F6F498A4}" srcOrd="0" destOrd="0" presId="urn:microsoft.com/office/officeart/2005/8/layout/orgChart1"/>
    <dgm:cxn modelId="{A3C0690B-D861-49A5-A205-066255721F9F}" type="presOf" srcId="{3DD2BF0E-5F3F-4466-B52A-7040055E3FC8}" destId="{58213738-40C2-4AEC-951B-D113208C919A}" srcOrd="0" destOrd="0" presId="urn:microsoft.com/office/officeart/2005/8/layout/orgChart1"/>
    <dgm:cxn modelId="{EDD3D48B-D35F-4D2B-8C08-4D283D28D073}" srcId="{4E340879-F4A0-43B2-B229-F2331A0B0BFA}" destId="{F6497B6F-7BC2-4CAE-80F1-130A629DAA8B}" srcOrd="1" destOrd="0" parTransId="{5B5AD47B-E78C-4E25-AB3A-1F3E21A17B04}" sibTransId="{CB47F581-E222-4AE5-A96F-C8616FA06014}"/>
    <dgm:cxn modelId="{1FD6AF75-5128-457E-8B88-15F425D76EBF}" type="presOf" srcId="{4D598C45-1C29-491B-A469-180958E26B64}" destId="{8EB26E94-8FAA-45F8-95FF-005BBD5E7B60}" srcOrd="0" destOrd="0" presId="urn:microsoft.com/office/officeart/2005/8/layout/orgChart1"/>
    <dgm:cxn modelId="{D277DAAF-21DE-4DD7-B0D0-0C796671A03F}" type="presParOf" srcId="{8EB26E94-8FAA-45F8-95FF-005BBD5E7B60}" destId="{DC3063F8-4301-4421-9BA4-076D00470E1A}" srcOrd="0" destOrd="0" presId="urn:microsoft.com/office/officeart/2005/8/layout/orgChart1"/>
    <dgm:cxn modelId="{D6D86F35-6784-4816-86A5-C36DD6B4E023}" type="presParOf" srcId="{DC3063F8-4301-4421-9BA4-076D00470E1A}" destId="{C1741579-83BB-4E05-894C-97C99EF056C4}" srcOrd="0" destOrd="0" presId="urn:microsoft.com/office/officeart/2005/8/layout/orgChart1"/>
    <dgm:cxn modelId="{F5630A62-65A9-4BD2-B42F-AA14EAB626E5}" type="presParOf" srcId="{C1741579-83BB-4E05-894C-97C99EF056C4}" destId="{6CFEB9AC-4C64-43B3-8771-9FBCE296302D}" srcOrd="0" destOrd="0" presId="urn:microsoft.com/office/officeart/2005/8/layout/orgChart1"/>
    <dgm:cxn modelId="{77773A57-8173-455A-943A-403E7A1B7570}" type="presParOf" srcId="{C1741579-83BB-4E05-894C-97C99EF056C4}" destId="{9D36ADB2-F4E7-4189-AF6A-3FAC08994208}" srcOrd="1" destOrd="0" presId="urn:microsoft.com/office/officeart/2005/8/layout/orgChart1"/>
    <dgm:cxn modelId="{F44A751A-690F-409D-9262-5FC86423A701}" type="presParOf" srcId="{DC3063F8-4301-4421-9BA4-076D00470E1A}" destId="{FB38B9FB-1AC3-4842-9D4D-F7477EBBE46F}" srcOrd="1" destOrd="0" presId="urn:microsoft.com/office/officeart/2005/8/layout/orgChart1"/>
    <dgm:cxn modelId="{C0D9F8E1-0B89-47F1-BBE7-8B2C1BA993C6}" type="presParOf" srcId="{FB38B9FB-1AC3-4842-9D4D-F7477EBBE46F}" destId="{A5F73BFF-FAA9-403C-AFD8-F505F6F498A4}" srcOrd="0" destOrd="0" presId="urn:microsoft.com/office/officeart/2005/8/layout/orgChart1"/>
    <dgm:cxn modelId="{25A11A53-DE3F-4038-981F-8FCC5D5F651A}" type="presParOf" srcId="{FB38B9FB-1AC3-4842-9D4D-F7477EBBE46F}" destId="{20499596-80DB-4A48-A15A-9494366E5972}" srcOrd="1" destOrd="0" presId="urn:microsoft.com/office/officeart/2005/8/layout/orgChart1"/>
    <dgm:cxn modelId="{A4552F01-7CD2-49DD-B3F6-265247422AAA}" type="presParOf" srcId="{20499596-80DB-4A48-A15A-9494366E5972}" destId="{72137989-50CD-43C3-90B6-94B6FC3B6FB2}" srcOrd="0" destOrd="0" presId="urn:microsoft.com/office/officeart/2005/8/layout/orgChart1"/>
    <dgm:cxn modelId="{8D9D98A4-6418-43C1-9EAA-AD099D430357}" type="presParOf" srcId="{72137989-50CD-43C3-90B6-94B6FC3B6FB2}" destId="{C5544AC6-7E3C-4EB3-83D8-5D248341B91A}" srcOrd="0" destOrd="0" presId="urn:microsoft.com/office/officeart/2005/8/layout/orgChart1"/>
    <dgm:cxn modelId="{CE52B04C-5F02-4E9B-B3C4-FA5342226C14}" type="presParOf" srcId="{72137989-50CD-43C3-90B6-94B6FC3B6FB2}" destId="{5141A4E9-6D31-4956-AD46-67E46DBD928A}" srcOrd="1" destOrd="0" presId="urn:microsoft.com/office/officeart/2005/8/layout/orgChart1"/>
    <dgm:cxn modelId="{1FA80F87-7F4F-4CE0-8571-145B4B691D8A}" type="presParOf" srcId="{20499596-80DB-4A48-A15A-9494366E5972}" destId="{9697522E-9269-405D-87E8-B904B8DFFD59}" srcOrd="1" destOrd="0" presId="urn:microsoft.com/office/officeart/2005/8/layout/orgChart1"/>
    <dgm:cxn modelId="{9F892B6B-D940-431F-ACC7-9033D9400308}" type="presParOf" srcId="{9697522E-9269-405D-87E8-B904B8DFFD59}" destId="{61A83853-D289-4271-B914-3F6D4D7CB18B}" srcOrd="0" destOrd="0" presId="urn:microsoft.com/office/officeart/2005/8/layout/orgChart1"/>
    <dgm:cxn modelId="{7EA19FAC-D551-491C-98EF-2BFA78A3022D}" type="presParOf" srcId="{9697522E-9269-405D-87E8-B904B8DFFD59}" destId="{51A51045-4889-48D0-93F0-E70230C38140}" srcOrd="1" destOrd="0" presId="urn:microsoft.com/office/officeart/2005/8/layout/orgChart1"/>
    <dgm:cxn modelId="{98EA004F-DD0A-4240-8B62-F9DC2CDF2A37}" type="presParOf" srcId="{51A51045-4889-48D0-93F0-E70230C38140}" destId="{A959AB1A-C25B-41DD-A011-58BF117599EF}" srcOrd="0" destOrd="0" presId="urn:microsoft.com/office/officeart/2005/8/layout/orgChart1"/>
    <dgm:cxn modelId="{462FA59B-F96D-4CE4-B887-D1189D9D585D}" type="presParOf" srcId="{A959AB1A-C25B-41DD-A011-58BF117599EF}" destId="{58213738-40C2-4AEC-951B-D113208C919A}" srcOrd="0" destOrd="0" presId="urn:microsoft.com/office/officeart/2005/8/layout/orgChart1"/>
    <dgm:cxn modelId="{9FABFE4F-34B4-465B-8393-DB90B6866037}" type="presParOf" srcId="{A959AB1A-C25B-41DD-A011-58BF117599EF}" destId="{058C601A-6D1E-452A-8E17-077F373E99D4}" srcOrd="1" destOrd="0" presId="urn:microsoft.com/office/officeart/2005/8/layout/orgChart1"/>
    <dgm:cxn modelId="{56D6B3F0-C563-409C-B8AE-6D9ABB9A390D}" type="presParOf" srcId="{51A51045-4889-48D0-93F0-E70230C38140}" destId="{C53B286D-40E5-47B7-97A8-02A9A8AF71D9}" srcOrd="1" destOrd="0" presId="urn:microsoft.com/office/officeart/2005/8/layout/orgChart1"/>
    <dgm:cxn modelId="{63D73A58-4973-44A5-B8D2-DAA5982F9972}" type="presParOf" srcId="{51A51045-4889-48D0-93F0-E70230C38140}" destId="{609CF468-F61A-4FC5-91F3-2E0E67D571D1}" srcOrd="2" destOrd="0" presId="urn:microsoft.com/office/officeart/2005/8/layout/orgChart1"/>
    <dgm:cxn modelId="{B44B4995-F29B-446B-B74B-6C1951A8FFCB}" type="presParOf" srcId="{20499596-80DB-4A48-A15A-9494366E5972}" destId="{C31876E3-A1C2-4AF5-93CF-8BC0D9FB0A43}" srcOrd="2" destOrd="0" presId="urn:microsoft.com/office/officeart/2005/8/layout/orgChart1"/>
    <dgm:cxn modelId="{0520BDDB-D47F-472B-A445-02DC8994C340}" type="presParOf" srcId="{FB38B9FB-1AC3-4842-9D4D-F7477EBBE46F}" destId="{D021DBE0-0191-47F1-BF96-64272096136E}" srcOrd="2" destOrd="0" presId="urn:microsoft.com/office/officeart/2005/8/layout/orgChart1"/>
    <dgm:cxn modelId="{7BFF90CC-276F-4BB0-86B6-9E8F3C350248}" type="presParOf" srcId="{FB38B9FB-1AC3-4842-9D4D-F7477EBBE46F}" destId="{0DE10506-FF5F-4F52-8982-76C396516798}" srcOrd="3" destOrd="0" presId="urn:microsoft.com/office/officeart/2005/8/layout/orgChart1"/>
    <dgm:cxn modelId="{CE387A1A-2BAD-481B-B271-87EA6F574676}" type="presParOf" srcId="{0DE10506-FF5F-4F52-8982-76C396516798}" destId="{91A53226-8F1B-456A-BD05-9E4EF59C5A19}" srcOrd="0" destOrd="0" presId="urn:microsoft.com/office/officeart/2005/8/layout/orgChart1"/>
    <dgm:cxn modelId="{592DE914-431F-48F1-B294-CC0C0D9173B3}" type="presParOf" srcId="{91A53226-8F1B-456A-BD05-9E4EF59C5A19}" destId="{3CFF2C33-8595-4F33-B09C-95A2FDE2229C}" srcOrd="0" destOrd="0" presId="urn:microsoft.com/office/officeart/2005/8/layout/orgChart1"/>
    <dgm:cxn modelId="{C5646FEF-96FC-417A-B182-95734B919C0C}" type="presParOf" srcId="{91A53226-8F1B-456A-BD05-9E4EF59C5A19}" destId="{CD68BD82-43F3-4F94-BF56-52234B3B7B2B}" srcOrd="1" destOrd="0" presId="urn:microsoft.com/office/officeart/2005/8/layout/orgChart1"/>
    <dgm:cxn modelId="{697FD20A-8D5F-4519-B085-EDDDCA6AAC45}" type="presParOf" srcId="{0DE10506-FF5F-4F52-8982-76C396516798}" destId="{DC11056E-BC41-4B8B-AB74-517584247650}" srcOrd="1" destOrd="0" presId="urn:microsoft.com/office/officeart/2005/8/layout/orgChart1"/>
    <dgm:cxn modelId="{715C8AE4-671F-440E-A4FA-7BA4319D6961}" type="presParOf" srcId="{DC11056E-BC41-4B8B-AB74-517584247650}" destId="{F934D0F4-0C09-43CA-B194-023B750ABB5B}" srcOrd="0" destOrd="0" presId="urn:microsoft.com/office/officeart/2005/8/layout/orgChart1"/>
    <dgm:cxn modelId="{0D0F5891-0996-4D08-B0B9-8F19C04D3B93}" type="presParOf" srcId="{DC11056E-BC41-4B8B-AB74-517584247650}" destId="{398DA591-1D93-4AD1-9B00-AB67AA2751F6}" srcOrd="1" destOrd="0" presId="urn:microsoft.com/office/officeart/2005/8/layout/orgChart1"/>
    <dgm:cxn modelId="{4C03E95A-22D8-4A4D-852C-6EB9A9A689A1}" type="presParOf" srcId="{398DA591-1D93-4AD1-9B00-AB67AA2751F6}" destId="{91624D44-2218-4F17-94DC-FF13A61052D4}" srcOrd="0" destOrd="0" presId="urn:microsoft.com/office/officeart/2005/8/layout/orgChart1"/>
    <dgm:cxn modelId="{08348662-C6AD-457A-B900-26199C071F4E}" type="presParOf" srcId="{91624D44-2218-4F17-94DC-FF13A61052D4}" destId="{1A359AB7-097C-454E-970F-F371AFEBE024}" srcOrd="0" destOrd="0" presId="urn:microsoft.com/office/officeart/2005/8/layout/orgChart1"/>
    <dgm:cxn modelId="{0A3F167F-824E-4609-9DD3-C095D5D9D748}" type="presParOf" srcId="{91624D44-2218-4F17-94DC-FF13A61052D4}" destId="{AE5017B6-8084-46B3-9A27-6237DD001D08}" srcOrd="1" destOrd="0" presId="urn:microsoft.com/office/officeart/2005/8/layout/orgChart1"/>
    <dgm:cxn modelId="{E703A0F2-02BD-4955-85E8-3BB33D3367E7}" type="presParOf" srcId="{398DA591-1D93-4AD1-9B00-AB67AA2751F6}" destId="{8D028C08-E607-4537-B113-E932BB8AD1EA}" srcOrd="1" destOrd="0" presId="urn:microsoft.com/office/officeart/2005/8/layout/orgChart1"/>
    <dgm:cxn modelId="{03B5C4D2-4CCD-4B57-8194-E103EADA4ADC}" type="presParOf" srcId="{398DA591-1D93-4AD1-9B00-AB67AA2751F6}" destId="{9A607005-DA2A-47BD-9ADD-19AED3D9DA2C}" srcOrd="2" destOrd="0" presId="urn:microsoft.com/office/officeart/2005/8/layout/orgChart1"/>
    <dgm:cxn modelId="{F42CF2D8-403E-4A48-AF8C-2CFA7DD085B2}" type="presParOf" srcId="{0DE10506-FF5F-4F52-8982-76C396516798}" destId="{9D5F1654-C8D5-4853-9FE4-98866137DF73}" srcOrd="2" destOrd="0" presId="urn:microsoft.com/office/officeart/2005/8/layout/orgChart1"/>
    <dgm:cxn modelId="{75C3350F-B889-4E80-88C1-4396B4A7D8ED}" type="presParOf" srcId="{DC3063F8-4301-4421-9BA4-076D00470E1A}" destId="{4B7C2350-8239-4E13-AD85-E5F0E0D0CAF2}"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38C0421C-950B-4530-9B6F-BDE85B145773}" type="doc">
      <dgm:prSet loTypeId="urn:microsoft.com/office/officeart/2005/8/layout/orgChart1" loCatId="hierarchy" qsTypeId="urn:microsoft.com/office/officeart/2005/8/quickstyle/simple1" qsCatId="simple" csTypeId="urn:microsoft.com/office/officeart/2005/8/colors/colorful2" csCatId="colorful" phldr="1"/>
      <dgm:spPr/>
      <dgm:t>
        <a:bodyPr/>
        <a:lstStyle/>
        <a:p>
          <a:pPr rtl="1"/>
          <a:endParaRPr lang="ar-SA"/>
        </a:p>
      </dgm:t>
    </dgm:pt>
    <dgm:pt modelId="{92E3E692-3C72-46D0-BFCC-FBD2A019531E}">
      <dgm:prSet phldrT="[نص]"/>
      <dgm:spPr/>
      <dgm:t>
        <a:bodyPr/>
        <a:lstStyle/>
        <a:p>
          <a:pPr rtl="1"/>
          <a:r>
            <a:rPr lang="ar-SA" dirty="0" smtClean="0"/>
            <a:t>الفرق بين الثورة والانقلاب</a:t>
          </a:r>
          <a:endParaRPr lang="ar-SA" dirty="0"/>
        </a:p>
      </dgm:t>
    </dgm:pt>
    <dgm:pt modelId="{42822BB6-21BB-4451-B0E3-3FA021E77C6C}" type="parTrans" cxnId="{09F35DF6-7C78-4BCC-81DF-DA36E962C367}">
      <dgm:prSet/>
      <dgm:spPr/>
      <dgm:t>
        <a:bodyPr/>
        <a:lstStyle/>
        <a:p>
          <a:pPr rtl="1"/>
          <a:endParaRPr lang="ar-SA"/>
        </a:p>
      </dgm:t>
    </dgm:pt>
    <dgm:pt modelId="{4C8A6A03-134B-4934-9DF4-6DEB521E2880}" type="sibTrans" cxnId="{09F35DF6-7C78-4BCC-81DF-DA36E962C367}">
      <dgm:prSet/>
      <dgm:spPr/>
      <dgm:t>
        <a:bodyPr/>
        <a:lstStyle/>
        <a:p>
          <a:pPr rtl="1"/>
          <a:endParaRPr lang="ar-SA"/>
        </a:p>
      </dgm:t>
    </dgm:pt>
    <dgm:pt modelId="{4944DAB6-7EBB-418D-8777-9F94E20E992A}">
      <dgm:prSet phldrT="[نص]"/>
      <dgm:spPr/>
      <dgm:t>
        <a:bodyPr/>
        <a:lstStyle/>
        <a:p>
          <a:pPr rtl="1"/>
          <a:r>
            <a:rPr lang="ar-SA" dirty="0" smtClean="0"/>
            <a:t>معيار (شكلي)</a:t>
          </a:r>
        </a:p>
        <a:p>
          <a:pPr rtl="1"/>
          <a:r>
            <a:rPr lang="ar-MA" dirty="0" smtClean="0"/>
            <a:t>مصدر الحركة</a:t>
          </a:r>
        </a:p>
      </dgm:t>
    </dgm:pt>
    <dgm:pt modelId="{22710E6B-0930-4CE9-8AB7-156C4302DFF0}" type="parTrans" cxnId="{F20FDD32-EB7E-4CEC-9EA5-F7090158B381}">
      <dgm:prSet/>
      <dgm:spPr/>
      <dgm:t>
        <a:bodyPr/>
        <a:lstStyle/>
        <a:p>
          <a:pPr rtl="1"/>
          <a:endParaRPr lang="ar-SA"/>
        </a:p>
      </dgm:t>
    </dgm:pt>
    <dgm:pt modelId="{C939A78E-D610-4BD8-99B7-5AEC0821B5FE}" type="sibTrans" cxnId="{F20FDD32-EB7E-4CEC-9EA5-F7090158B381}">
      <dgm:prSet/>
      <dgm:spPr/>
      <dgm:t>
        <a:bodyPr/>
        <a:lstStyle/>
        <a:p>
          <a:pPr rtl="1"/>
          <a:endParaRPr lang="ar-SA"/>
        </a:p>
      </dgm:t>
    </dgm:pt>
    <dgm:pt modelId="{C1CF4596-5DD6-4ABC-ABE7-E873DB7B459E}">
      <dgm:prSet phldrT="[نص]"/>
      <dgm:spPr/>
      <dgm:t>
        <a:bodyPr/>
        <a:lstStyle/>
        <a:p>
          <a:pPr rtl="1"/>
          <a:r>
            <a:rPr lang="ar-SA" dirty="0" smtClean="0"/>
            <a:t>معيار (موضوعي)</a:t>
          </a:r>
        </a:p>
        <a:p>
          <a:pPr rtl="1"/>
          <a:r>
            <a:rPr lang="ar-SA" dirty="0" smtClean="0"/>
            <a:t>هدف الحركة</a:t>
          </a:r>
          <a:endParaRPr lang="ar-SA" dirty="0"/>
        </a:p>
      </dgm:t>
    </dgm:pt>
    <dgm:pt modelId="{EA50C56A-BA34-44DF-9774-1A462A71541C}" type="parTrans" cxnId="{54868E17-D658-43D0-A419-624EB56EFB07}">
      <dgm:prSet/>
      <dgm:spPr/>
      <dgm:t>
        <a:bodyPr/>
        <a:lstStyle/>
        <a:p>
          <a:pPr rtl="1"/>
          <a:endParaRPr lang="ar-SA"/>
        </a:p>
      </dgm:t>
    </dgm:pt>
    <dgm:pt modelId="{C898BDAF-C437-4DB3-BF41-13B637AB3C2D}" type="sibTrans" cxnId="{54868E17-D658-43D0-A419-624EB56EFB07}">
      <dgm:prSet/>
      <dgm:spPr/>
      <dgm:t>
        <a:bodyPr/>
        <a:lstStyle/>
        <a:p>
          <a:pPr rtl="1"/>
          <a:endParaRPr lang="ar-SA"/>
        </a:p>
      </dgm:t>
    </dgm:pt>
    <dgm:pt modelId="{C52D55A9-4E42-4AD6-A627-395B3D570BA9}">
      <dgm:prSet phldrT="[نص]"/>
      <dgm:spPr/>
      <dgm:t>
        <a:bodyPr/>
        <a:lstStyle/>
        <a:p>
          <a:pPr rtl="1"/>
          <a:r>
            <a:rPr lang="ar-SA" dirty="0" smtClean="0"/>
            <a:t>- الشعب (ثورة)</a:t>
          </a:r>
        </a:p>
        <a:p>
          <a:pPr rtl="1"/>
          <a:r>
            <a:rPr lang="ar-SA" dirty="0" smtClean="0"/>
            <a:t>- جماعة محددة (انقلاب)</a:t>
          </a:r>
          <a:endParaRPr lang="ar-MA" dirty="0" smtClean="0"/>
        </a:p>
      </dgm:t>
    </dgm:pt>
    <dgm:pt modelId="{ED66CF04-68B9-4A3B-AF1A-B23D901255C6}" type="parTrans" cxnId="{E2F7260C-507B-4D95-85B5-1768B26C5314}">
      <dgm:prSet/>
      <dgm:spPr/>
    </dgm:pt>
    <dgm:pt modelId="{0C34BFEA-1E68-4CE7-9D8C-33A83C050B06}" type="sibTrans" cxnId="{E2F7260C-507B-4D95-85B5-1768B26C5314}">
      <dgm:prSet/>
      <dgm:spPr/>
    </dgm:pt>
    <dgm:pt modelId="{989203A7-A090-4FED-8C7D-264921C93A21}">
      <dgm:prSet phldrT="[نص]"/>
      <dgm:spPr/>
      <dgm:t>
        <a:bodyPr/>
        <a:lstStyle/>
        <a:p>
          <a:pPr rtl="1"/>
          <a:r>
            <a:rPr lang="ar-SA" dirty="0" smtClean="0"/>
            <a:t>- تغيير النظام كاملا (ثورة)</a:t>
          </a:r>
        </a:p>
        <a:p>
          <a:pPr rtl="1"/>
          <a:r>
            <a:rPr lang="ar-SA" dirty="0" smtClean="0"/>
            <a:t>- تغيير الحاكم (انقلاب)</a:t>
          </a:r>
          <a:endParaRPr lang="ar-SA" dirty="0"/>
        </a:p>
      </dgm:t>
    </dgm:pt>
    <dgm:pt modelId="{A0CC50E9-889B-4734-A212-4E7E580470A9}" type="parTrans" cxnId="{50C79A1D-7257-40B6-B68E-8775A83CAE01}">
      <dgm:prSet/>
      <dgm:spPr/>
    </dgm:pt>
    <dgm:pt modelId="{E3DC2BC2-6584-491A-8C06-E2FE76E1BDEE}" type="sibTrans" cxnId="{50C79A1D-7257-40B6-B68E-8775A83CAE01}">
      <dgm:prSet/>
      <dgm:spPr/>
    </dgm:pt>
    <dgm:pt modelId="{AA2562CA-25BE-485A-B61D-AE3E2079F51D}" type="pres">
      <dgm:prSet presAssocID="{38C0421C-950B-4530-9B6F-BDE85B145773}" presName="hierChild1" presStyleCnt="0">
        <dgm:presLayoutVars>
          <dgm:orgChart val="1"/>
          <dgm:chPref val="1"/>
          <dgm:dir val="rev"/>
          <dgm:animOne val="branch"/>
          <dgm:animLvl val="lvl"/>
          <dgm:resizeHandles/>
        </dgm:presLayoutVars>
      </dgm:prSet>
      <dgm:spPr/>
      <dgm:t>
        <a:bodyPr/>
        <a:lstStyle/>
        <a:p>
          <a:endParaRPr lang="en-US"/>
        </a:p>
      </dgm:t>
    </dgm:pt>
    <dgm:pt modelId="{D934D41F-A936-4E6A-B047-093B7F440992}" type="pres">
      <dgm:prSet presAssocID="{92E3E692-3C72-46D0-BFCC-FBD2A019531E}" presName="hierRoot1" presStyleCnt="0">
        <dgm:presLayoutVars>
          <dgm:hierBranch val="init"/>
        </dgm:presLayoutVars>
      </dgm:prSet>
      <dgm:spPr/>
    </dgm:pt>
    <dgm:pt modelId="{FD78E00A-880C-4366-A7D5-C4C0502A3567}" type="pres">
      <dgm:prSet presAssocID="{92E3E692-3C72-46D0-BFCC-FBD2A019531E}" presName="rootComposite1" presStyleCnt="0"/>
      <dgm:spPr/>
    </dgm:pt>
    <dgm:pt modelId="{7E3547E3-C1E1-4636-9479-1D8446BC84FA}" type="pres">
      <dgm:prSet presAssocID="{92E3E692-3C72-46D0-BFCC-FBD2A019531E}" presName="rootText1" presStyleLbl="node0" presStyleIdx="0" presStyleCnt="1" custScaleX="150762">
        <dgm:presLayoutVars>
          <dgm:chPref val="3"/>
        </dgm:presLayoutVars>
      </dgm:prSet>
      <dgm:spPr/>
      <dgm:t>
        <a:bodyPr/>
        <a:lstStyle/>
        <a:p>
          <a:endParaRPr lang="en-US"/>
        </a:p>
      </dgm:t>
    </dgm:pt>
    <dgm:pt modelId="{09DABB21-7A63-47CB-88EB-2487C5A1B60F}" type="pres">
      <dgm:prSet presAssocID="{92E3E692-3C72-46D0-BFCC-FBD2A019531E}" presName="rootConnector1" presStyleLbl="node1" presStyleIdx="0" presStyleCnt="0"/>
      <dgm:spPr/>
      <dgm:t>
        <a:bodyPr/>
        <a:lstStyle/>
        <a:p>
          <a:endParaRPr lang="en-US"/>
        </a:p>
      </dgm:t>
    </dgm:pt>
    <dgm:pt modelId="{59E606C9-5463-4840-8E12-B0F31AFBBE35}" type="pres">
      <dgm:prSet presAssocID="{92E3E692-3C72-46D0-BFCC-FBD2A019531E}" presName="hierChild2" presStyleCnt="0"/>
      <dgm:spPr/>
    </dgm:pt>
    <dgm:pt modelId="{1645FDA7-CA4E-4D26-ACDE-B9CEA320E6C8}" type="pres">
      <dgm:prSet presAssocID="{22710E6B-0930-4CE9-8AB7-156C4302DFF0}" presName="Name37" presStyleLbl="parChTrans1D2" presStyleIdx="0" presStyleCnt="2"/>
      <dgm:spPr/>
      <dgm:t>
        <a:bodyPr/>
        <a:lstStyle/>
        <a:p>
          <a:endParaRPr lang="en-US"/>
        </a:p>
      </dgm:t>
    </dgm:pt>
    <dgm:pt modelId="{E4F6EA34-1783-4658-90C0-5F3532DDFDD4}" type="pres">
      <dgm:prSet presAssocID="{4944DAB6-7EBB-418D-8777-9F94E20E992A}" presName="hierRoot2" presStyleCnt="0">
        <dgm:presLayoutVars>
          <dgm:hierBranch val="init"/>
        </dgm:presLayoutVars>
      </dgm:prSet>
      <dgm:spPr/>
    </dgm:pt>
    <dgm:pt modelId="{69C5CEDB-4A96-44FF-87E6-58C6F1AFB07B}" type="pres">
      <dgm:prSet presAssocID="{4944DAB6-7EBB-418D-8777-9F94E20E992A}" presName="rootComposite" presStyleCnt="0"/>
      <dgm:spPr/>
    </dgm:pt>
    <dgm:pt modelId="{FCCEB3C5-C24D-4285-A1A4-1DE83C17C78E}" type="pres">
      <dgm:prSet presAssocID="{4944DAB6-7EBB-418D-8777-9F94E20E992A}" presName="rootText" presStyleLbl="node2" presStyleIdx="0" presStyleCnt="2" custScaleY="78216">
        <dgm:presLayoutVars>
          <dgm:chPref val="3"/>
        </dgm:presLayoutVars>
      </dgm:prSet>
      <dgm:spPr/>
      <dgm:t>
        <a:bodyPr/>
        <a:lstStyle/>
        <a:p>
          <a:pPr rtl="1"/>
          <a:endParaRPr lang="ar-SA"/>
        </a:p>
      </dgm:t>
    </dgm:pt>
    <dgm:pt modelId="{FE4AE689-0234-4C69-9DC5-A299096429F7}" type="pres">
      <dgm:prSet presAssocID="{4944DAB6-7EBB-418D-8777-9F94E20E992A}" presName="rootConnector" presStyleLbl="node2" presStyleIdx="0" presStyleCnt="2"/>
      <dgm:spPr/>
      <dgm:t>
        <a:bodyPr/>
        <a:lstStyle/>
        <a:p>
          <a:endParaRPr lang="en-US"/>
        </a:p>
      </dgm:t>
    </dgm:pt>
    <dgm:pt modelId="{E53F566D-C256-4FCA-A594-64EA34E9EDA6}" type="pres">
      <dgm:prSet presAssocID="{4944DAB6-7EBB-418D-8777-9F94E20E992A}" presName="hierChild4" presStyleCnt="0"/>
      <dgm:spPr/>
    </dgm:pt>
    <dgm:pt modelId="{6328599A-0C31-4AF1-90EE-4C942A10FFF6}" type="pres">
      <dgm:prSet presAssocID="{ED66CF04-68B9-4A3B-AF1A-B23D901255C6}" presName="Name37" presStyleLbl="parChTrans1D3" presStyleIdx="0" presStyleCnt="2"/>
      <dgm:spPr/>
    </dgm:pt>
    <dgm:pt modelId="{C36E327F-1841-45E0-B0D0-B1E8528C2021}" type="pres">
      <dgm:prSet presAssocID="{C52D55A9-4E42-4AD6-A627-395B3D570BA9}" presName="hierRoot2" presStyleCnt="0">
        <dgm:presLayoutVars>
          <dgm:hierBranch val="init"/>
        </dgm:presLayoutVars>
      </dgm:prSet>
      <dgm:spPr/>
    </dgm:pt>
    <dgm:pt modelId="{A737D118-6C52-4848-9B55-DF7AC1DE0C22}" type="pres">
      <dgm:prSet presAssocID="{C52D55A9-4E42-4AD6-A627-395B3D570BA9}" presName="rootComposite" presStyleCnt="0"/>
      <dgm:spPr/>
    </dgm:pt>
    <dgm:pt modelId="{45656047-9FAF-486A-85A4-4B307F05CBC6}" type="pres">
      <dgm:prSet presAssocID="{C52D55A9-4E42-4AD6-A627-395B3D570BA9}" presName="rootText" presStyleLbl="node3" presStyleIdx="0" presStyleCnt="2">
        <dgm:presLayoutVars>
          <dgm:chPref val="3"/>
        </dgm:presLayoutVars>
      </dgm:prSet>
      <dgm:spPr/>
      <dgm:t>
        <a:bodyPr/>
        <a:lstStyle/>
        <a:p>
          <a:pPr rtl="1"/>
          <a:endParaRPr lang="ar-SA"/>
        </a:p>
      </dgm:t>
    </dgm:pt>
    <dgm:pt modelId="{2C431D3A-C460-453F-B026-BEAAA4211378}" type="pres">
      <dgm:prSet presAssocID="{C52D55A9-4E42-4AD6-A627-395B3D570BA9}" presName="rootConnector" presStyleLbl="node3" presStyleIdx="0" presStyleCnt="2"/>
      <dgm:spPr/>
      <dgm:t>
        <a:bodyPr/>
        <a:lstStyle/>
        <a:p>
          <a:endParaRPr lang="en-US"/>
        </a:p>
      </dgm:t>
    </dgm:pt>
    <dgm:pt modelId="{F8A27CE2-41C8-42FB-AE6A-C99812C8CD4A}" type="pres">
      <dgm:prSet presAssocID="{C52D55A9-4E42-4AD6-A627-395B3D570BA9}" presName="hierChild4" presStyleCnt="0"/>
      <dgm:spPr/>
    </dgm:pt>
    <dgm:pt modelId="{988947C7-1251-4CB7-B3BA-5D5662211B6F}" type="pres">
      <dgm:prSet presAssocID="{C52D55A9-4E42-4AD6-A627-395B3D570BA9}" presName="hierChild5" presStyleCnt="0"/>
      <dgm:spPr/>
    </dgm:pt>
    <dgm:pt modelId="{A32B7482-89DB-4CBE-A02D-B32BD3793B8D}" type="pres">
      <dgm:prSet presAssocID="{4944DAB6-7EBB-418D-8777-9F94E20E992A}" presName="hierChild5" presStyleCnt="0"/>
      <dgm:spPr/>
    </dgm:pt>
    <dgm:pt modelId="{CAEB3129-ED25-44A8-9C9F-35E50C421D04}" type="pres">
      <dgm:prSet presAssocID="{EA50C56A-BA34-44DF-9774-1A462A71541C}" presName="Name37" presStyleLbl="parChTrans1D2" presStyleIdx="1" presStyleCnt="2"/>
      <dgm:spPr/>
      <dgm:t>
        <a:bodyPr/>
        <a:lstStyle/>
        <a:p>
          <a:endParaRPr lang="en-US"/>
        </a:p>
      </dgm:t>
    </dgm:pt>
    <dgm:pt modelId="{9685FC17-000A-44FA-A037-E608A8F35DDA}" type="pres">
      <dgm:prSet presAssocID="{C1CF4596-5DD6-4ABC-ABE7-E873DB7B459E}" presName="hierRoot2" presStyleCnt="0">
        <dgm:presLayoutVars>
          <dgm:hierBranch val="init"/>
        </dgm:presLayoutVars>
      </dgm:prSet>
      <dgm:spPr/>
    </dgm:pt>
    <dgm:pt modelId="{CA5389BE-11A8-4784-8EAE-E1AF9BEE2AF7}" type="pres">
      <dgm:prSet presAssocID="{C1CF4596-5DD6-4ABC-ABE7-E873DB7B459E}" presName="rootComposite" presStyleCnt="0"/>
      <dgm:spPr/>
    </dgm:pt>
    <dgm:pt modelId="{BE662917-9D10-4713-AD08-A159BDC7B460}" type="pres">
      <dgm:prSet presAssocID="{C1CF4596-5DD6-4ABC-ABE7-E873DB7B459E}" presName="rootText" presStyleLbl="node2" presStyleIdx="1" presStyleCnt="2" custScaleY="78216">
        <dgm:presLayoutVars>
          <dgm:chPref val="3"/>
        </dgm:presLayoutVars>
      </dgm:prSet>
      <dgm:spPr/>
      <dgm:t>
        <a:bodyPr/>
        <a:lstStyle/>
        <a:p>
          <a:endParaRPr lang="en-US"/>
        </a:p>
      </dgm:t>
    </dgm:pt>
    <dgm:pt modelId="{812ABE93-D84F-40F9-BC5A-0A0E3184BE58}" type="pres">
      <dgm:prSet presAssocID="{C1CF4596-5DD6-4ABC-ABE7-E873DB7B459E}" presName="rootConnector" presStyleLbl="node2" presStyleIdx="1" presStyleCnt="2"/>
      <dgm:spPr/>
      <dgm:t>
        <a:bodyPr/>
        <a:lstStyle/>
        <a:p>
          <a:endParaRPr lang="en-US"/>
        </a:p>
      </dgm:t>
    </dgm:pt>
    <dgm:pt modelId="{E44D6358-9516-44B1-BF2B-75BE63905217}" type="pres">
      <dgm:prSet presAssocID="{C1CF4596-5DD6-4ABC-ABE7-E873DB7B459E}" presName="hierChild4" presStyleCnt="0"/>
      <dgm:spPr/>
    </dgm:pt>
    <dgm:pt modelId="{34B5A652-ED77-4209-9012-0F5A6A98ACED}" type="pres">
      <dgm:prSet presAssocID="{A0CC50E9-889B-4734-A212-4E7E580470A9}" presName="Name37" presStyleLbl="parChTrans1D3" presStyleIdx="1" presStyleCnt="2"/>
      <dgm:spPr/>
    </dgm:pt>
    <dgm:pt modelId="{63896D24-0866-4B28-B422-B64D3BE430E6}" type="pres">
      <dgm:prSet presAssocID="{989203A7-A090-4FED-8C7D-264921C93A21}" presName="hierRoot2" presStyleCnt="0">
        <dgm:presLayoutVars>
          <dgm:hierBranch val="init"/>
        </dgm:presLayoutVars>
      </dgm:prSet>
      <dgm:spPr/>
    </dgm:pt>
    <dgm:pt modelId="{8FFF5AD2-14DD-4F8A-B026-A98B7351361B}" type="pres">
      <dgm:prSet presAssocID="{989203A7-A090-4FED-8C7D-264921C93A21}" presName="rootComposite" presStyleCnt="0"/>
      <dgm:spPr/>
    </dgm:pt>
    <dgm:pt modelId="{07EB42C4-C462-4FA0-9BE8-B93C4CBD80F1}" type="pres">
      <dgm:prSet presAssocID="{989203A7-A090-4FED-8C7D-264921C93A21}" presName="rootText" presStyleLbl="node3" presStyleIdx="1" presStyleCnt="2">
        <dgm:presLayoutVars>
          <dgm:chPref val="3"/>
        </dgm:presLayoutVars>
      </dgm:prSet>
      <dgm:spPr/>
      <dgm:t>
        <a:bodyPr/>
        <a:lstStyle/>
        <a:p>
          <a:pPr rtl="1"/>
          <a:endParaRPr lang="ar-SA"/>
        </a:p>
      </dgm:t>
    </dgm:pt>
    <dgm:pt modelId="{BC5279BA-468C-4904-BC33-034501D1DEBA}" type="pres">
      <dgm:prSet presAssocID="{989203A7-A090-4FED-8C7D-264921C93A21}" presName="rootConnector" presStyleLbl="node3" presStyleIdx="1" presStyleCnt="2"/>
      <dgm:spPr/>
      <dgm:t>
        <a:bodyPr/>
        <a:lstStyle/>
        <a:p>
          <a:endParaRPr lang="en-US"/>
        </a:p>
      </dgm:t>
    </dgm:pt>
    <dgm:pt modelId="{45599EE3-B806-4B5C-A4E2-01E7EDC6F050}" type="pres">
      <dgm:prSet presAssocID="{989203A7-A090-4FED-8C7D-264921C93A21}" presName="hierChild4" presStyleCnt="0"/>
      <dgm:spPr/>
    </dgm:pt>
    <dgm:pt modelId="{3CA8B62E-57D7-4248-AD55-FD888778455C}" type="pres">
      <dgm:prSet presAssocID="{989203A7-A090-4FED-8C7D-264921C93A21}" presName="hierChild5" presStyleCnt="0"/>
      <dgm:spPr/>
    </dgm:pt>
    <dgm:pt modelId="{5FD06115-429B-4102-92E5-416058AFFA59}" type="pres">
      <dgm:prSet presAssocID="{C1CF4596-5DD6-4ABC-ABE7-E873DB7B459E}" presName="hierChild5" presStyleCnt="0"/>
      <dgm:spPr/>
    </dgm:pt>
    <dgm:pt modelId="{EB2DD87E-7167-4367-94B6-15538DA03055}" type="pres">
      <dgm:prSet presAssocID="{92E3E692-3C72-46D0-BFCC-FBD2A019531E}" presName="hierChild3" presStyleCnt="0"/>
      <dgm:spPr/>
    </dgm:pt>
  </dgm:ptLst>
  <dgm:cxnLst>
    <dgm:cxn modelId="{3197CE3C-8BDC-48CF-B068-CA4F04DC5FBA}" type="presOf" srcId="{C1CF4596-5DD6-4ABC-ABE7-E873DB7B459E}" destId="{812ABE93-D84F-40F9-BC5A-0A0E3184BE58}" srcOrd="1" destOrd="0" presId="urn:microsoft.com/office/officeart/2005/8/layout/orgChart1"/>
    <dgm:cxn modelId="{F22C2CC9-9324-466B-98A0-AC586311CBCE}" type="presOf" srcId="{EA50C56A-BA34-44DF-9774-1A462A71541C}" destId="{CAEB3129-ED25-44A8-9C9F-35E50C421D04}" srcOrd="0" destOrd="0" presId="urn:microsoft.com/office/officeart/2005/8/layout/orgChart1"/>
    <dgm:cxn modelId="{1950A634-E2B3-4F70-B580-81041EC135D9}" type="presOf" srcId="{4944DAB6-7EBB-418D-8777-9F94E20E992A}" destId="{FE4AE689-0234-4C69-9DC5-A299096429F7}" srcOrd="1" destOrd="0" presId="urn:microsoft.com/office/officeart/2005/8/layout/orgChart1"/>
    <dgm:cxn modelId="{11B2E164-53FF-43CF-9D9C-4B7A9823225A}" type="presOf" srcId="{38C0421C-950B-4530-9B6F-BDE85B145773}" destId="{AA2562CA-25BE-485A-B61D-AE3E2079F51D}" srcOrd="0" destOrd="0" presId="urn:microsoft.com/office/officeart/2005/8/layout/orgChart1"/>
    <dgm:cxn modelId="{BF7A4B74-089F-4BE0-9607-C9B5949CF3C3}" type="presOf" srcId="{22710E6B-0930-4CE9-8AB7-156C4302DFF0}" destId="{1645FDA7-CA4E-4D26-ACDE-B9CEA320E6C8}" srcOrd="0" destOrd="0" presId="urn:microsoft.com/office/officeart/2005/8/layout/orgChart1"/>
    <dgm:cxn modelId="{E2F7260C-507B-4D95-85B5-1768B26C5314}" srcId="{4944DAB6-7EBB-418D-8777-9F94E20E992A}" destId="{C52D55A9-4E42-4AD6-A627-395B3D570BA9}" srcOrd="0" destOrd="0" parTransId="{ED66CF04-68B9-4A3B-AF1A-B23D901255C6}" sibTransId="{0C34BFEA-1E68-4CE7-9D8C-33A83C050B06}"/>
    <dgm:cxn modelId="{4F1EEC6D-8AF6-4427-8E07-9A0C31CA3A99}" type="presOf" srcId="{C1CF4596-5DD6-4ABC-ABE7-E873DB7B459E}" destId="{BE662917-9D10-4713-AD08-A159BDC7B460}" srcOrd="0" destOrd="0" presId="urn:microsoft.com/office/officeart/2005/8/layout/orgChart1"/>
    <dgm:cxn modelId="{BD7D6A1F-1329-4AD5-BF1E-300CAD99B5E2}" type="presOf" srcId="{A0CC50E9-889B-4734-A212-4E7E580470A9}" destId="{34B5A652-ED77-4209-9012-0F5A6A98ACED}" srcOrd="0" destOrd="0" presId="urn:microsoft.com/office/officeart/2005/8/layout/orgChart1"/>
    <dgm:cxn modelId="{A1D3C33B-D221-4232-8EF5-1279839017C7}" type="presOf" srcId="{989203A7-A090-4FED-8C7D-264921C93A21}" destId="{07EB42C4-C462-4FA0-9BE8-B93C4CBD80F1}" srcOrd="0" destOrd="0" presId="urn:microsoft.com/office/officeart/2005/8/layout/orgChart1"/>
    <dgm:cxn modelId="{9C619CEE-7FD4-479E-91C3-8DD37DB945C0}" type="presOf" srcId="{C52D55A9-4E42-4AD6-A627-395B3D570BA9}" destId="{45656047-9FAF-486A-85A4-4B307F05CBC6}" srcOrd="0" destOrd="0" presId="urn:microsoft.com/office/officeart/2005/8/layout/orgChart1"/>
    <dgm:cxn modelId="{09F35DF6-7C78-4BCC-81DF-DA36E962C367}" srcId="{38C0421C-950B-4530-9B6F-BDE85B145773}" destId="{92E3E692-3C72-46D0-BFCC-FBD2A019531E}" srcOrd="0" destOrd="0" parTransId="{42822BB6-21BB-4451-B0E3-3FA021E77C6C}" sibTransId="{4C8A6A03-134B-4934-9DF4-6DEB521E2880}"/>
    <dgm:cxn modelId="{5EEFB425-CC79-4EDB-B616-5FAD6A229F16}" type="presOf" srcId="{C52D55A9-4E42-4AD6-A627-395B3D570BA9}" destId="{2C431D3A-C460-453F-B026-BEAAA4211378}" srcOrd="1" destOrd="0" presId="urn:microsoft.com/office/officeart/2005/8/layout/orgChart1"/>
    <dgm:cxn modelId="{50C79A1D-7257-40B6-B68E-8775A83CAE01}" srcId="{C1CF4596-5DD6-4ABC-ABE7-E873DB7B459E}" destId="{989203A7-A090-4FED-8C7D-264921C93A21}" srcOrd="0" destOrd="0" parTransId="{A0CC50E9-889B-4734-A212-4E7E580470A9}" sibTransId="{E3DC2BC2-6584-491A-8C06-E2FE76E1BDEE}"/>
    <dgm:cxn modelId="{05CB7779-4126-4206-92F0-DD784C480FE6}" type="presOf" srcId="{989203A7-A090-4FED-8C7D-264921C93A21}" destId="{BC5279BA-468C-4904-BC33-034501D1DEBA}" srcOrd="1" destOrd="0" presId="urn:microsoft.com/office/officeart/2005/8/layout/orgChart1"/>
    <dgm:cxn modelId="{54868E17-D658-43D0-A419-624EB56EFB07}" srcId="{92E3E692-3C72-46D0-BFCC-FBD2A019531E}" destId="{C1CF4596-5DD6-4ABC-ABE7-E873DB7B459E}" srcOrd="1" destOrd="0" parTransId="{EA50C56A-BA34-44DF-9774-1A462A71541C}" sibTransId="{C898BDAF-C437-4DB3-BF41-13B637AB3C2D}"/>
    <dgm:cxn modelId="{958E85B8-3FAA-47C9-B5D5-FC1B4956E198}" type="presOf" srcId="{92E3E692-3C72-46D0-BFCC-FBD2A019531E}" destId="{09DABB21-7A63-47CB-88EB-2487C5A1B60F}" srcOrd="1" destOrd="0" presId="urn:microsoft.com/office/officeart/2005/8/layout/orgChart1"/>
    <dgm:cxn modelId="{F20FDD32-EB7E-4CEC-9EA5-F7090158B381}" srcId="{92E3E692-3C72-46D0-BFCC-FBD2A019531E}" destId="{4944DAB6-7EBB-418D-8777-9F94E20E992A}" srcOrd="0" destOrd="0" parTransId="{22710E6B-0930-4CE9-8AB7-156C4302DFF0}" sibTransId="{C939A78E-D610-4BD8-99B7-5AEC0821B5FE}"/>
    <dgm:cxn modelId="{B76837BF-63DE-46FE-9D85-FC841FA342A4}" type="presOf" srcId="{4944DAB6-7EBB-418D-8777-9F94E20E992A}" destId="{FCCEB3C5-C24D-4285-A1A4-1DE83C17C78E}" srcOrd="0" destOrd="0" presId="urn:microsoft.com/office/officeart/2005/8/layout/orgChart1"/>
    <dgm:cxn modelId="{9DC77D6E-ECD0-421C-9513-1E02325C2CF2}" type="presOf" srcId="{ED66CF04-68B9-4A3B-AF1A-B23D901255C6}" destId="{6328599A-0C31-4AF1-90EE-4C942A10FFF6}" srcOrd="0" destOrd="0" presId="urn:microsoft.com/office/officeart/2005/8/layout/orgChart1"/>
    <dgm:cxn modelId="{E3C9DF8D-F81B-45B3-AE05-E0FD8E825F92}" type="presOf" srcId="{92E3E692-3C72-46D0-BFCC-FBD2A019531E}" destId="{7E3547E3-C1E1-4636-9479-1D8446BC84FA}" srcOrd="0" destOrd="0" presId="urn:microsoft.com/office/officeart/2005/8/layout/orgChart1"/>
    <dgm:cxn modelId="{F7FA40A0-96AD-41E3-9EC9-A6A018371E35}" type="presParOf" srcId="{AA2562CA-25BE-485A-B61D-AE3E2079F51D}" destId="{D934D41F-A936-4E6A-B047-093B7F440992}" srcOrd="0" destOrd="0" presId="urn:microsoft.com/office/officeart/2005/8/layout/orgChart1"/>
    <dgm:cxn modelId="{E2555733-9C4A-40BD-BEF6-77D3E44445C6}" type="presParOf" srcId="{D934D41F-A936-4E6A-B047-093B7F440992}" destId="{FD78E00A-880C-4366-A7D5-C4C0502A3567}" srcOrd="0" destOrd="0" presId="urn:microsoft.com/office/officeart/2005/8/layout/orgChart1"/>
    <dgm:cxn modelId="{B9FFA094-C3B4-4D6C-80A9-07BE1307071D}" type="presParOf" srcId="{FD78E00A-880C-4366-A7D5-C4C0502A3567}" destId="{7E3547E3-C1E1-4636-9479-1D8446BC84FA}" srcOrd="0" destOrd="0" presId="urn:microsoft.com/office/officeart/2005/8/layout/orgChart1"/>
    <dgm:cxn modelId="{7CEA77C9-2366-4EDA-8818-DE2AF97B9035}" type="presParOf" srcId="{FD78E00A-880C-4366-A7D5-C4C0502A3567}" destId="{09DABB21-7A63-47CB-88EB-2487C5A1B60F}" srcOrd="1" destOrd="0" presId="urn:microsoft.com/office/officeart/2005/8/layout/orgChart1"/>
    <dgm:cxn modelId="{739D5ED5-4D27-4996-A0A1-E77BF7FDDBE3}" type="presParOf" srcId="{D934D41F-A936-4E6A-B047-093B7F440992}" destId="{59E606C9-5463-4840-8E12-B0F31AFBBE35}" srcOrd="1" destOrd="0" presId="urn:microsoft.com/office/officeart/2005/8/layout/orgChart1"/>
    <dgm:cxn modelId="{5D851DDC-1DA3-4815-8D46-2681F35F5DF1}" type="presParOf" srcId="{59E606C9-5463-4840-8E12-B0F31AFBBE35}" destId="{1645FDA7-CA4E-4D26-ACDE-B9CEA320E6C8}" srcOrd="0" destOrd="0" presId="urn:microsoft.com/office/officeart/2005/8/layout/orgChart1"/>
    <dgm:cxn modelId="{B7C196A9-9569-42F7-9511-D1DEFCBE7765}" type="presParOf" srcId="{59E606C9-5463-4840-8E12-B0F31AFBBE35}" destId="{E4F6EA34-1783-4658-90C0-5F3532DDFDD4}" srcOrd="1" destOrd="0" presId="urn:microsoft.com/office/officeart/2005/8/layout/orgChart1"/>
    <dgm:cxn modelId="{2F9781A4-1FDD-44DF-A5C1-955C956FD77C}" type="presParOf" srcId="{E4F6EA34-1783-4658-90C0-5F3532DDFDD4}" destId="{69C5CEDB-4A96-44FF-87E6-58C6F1AFB07B}" srcOrd="0" destOrd="0" presId="urn:microsoft.com/office/officeart/2005/8/layout/orgChart1"/>
    <dgm:cxn modelId="{24DAB2BA-B34F-4353-A50C-C7E3EE18441E}" type="presParOf" srcId="{69C5CEDB-4A96-44FF-87E6-58C6F1AFB07B}" destId="{FCCEB3C5-C24D-4285-A1A4-1DE83C17C78E}" srcOrd="0" destOrd="0" presId="urn:microsoft.com/office/officeart/2005/8/layout/orgChart1"/>
    <dgm:cxn modelId="{5490507E-A7AB-431C-945F-900158080285}" type="presParOf" srcId="{69C5CEDB-4A96-44FF-87E6-58C6F1AFB07B}" destId="{FE4AE689-0234-4C69-9DC5-A299096429F7}" srcOrd="1" destOrd="0" presId="urn:microsoft.com/office/officeart/2005/8/layout/orgChart1"/>
    <dgm:cxn modelId="{39E6A37E-9990-4E17-AA3A-17ABF3CE4C3E}" type="presParOf" srcId="{E4F6EA34-1783-4658-90C0-5F3532DDFDD4}" destId="{E53F566D-C256-4FCA-A594-64EA34E9EDA6}" srcOrd="1" destOrd="0" presId="urn:microsoft.com/office/officeart/2005/8/layout/orgChart1"/>
    <dgm:cxn modelId="{988DD4DE-C607-4D6B-AA45-F366297BDBAE}" type="presParOf" srcId="{E53F566D-C256-4FCA-A594-64EA34E9EDA6}" destId="{6328599A-0C31-4AF1-90EE-4C942A10FFF6}" srcOrd="0" destOrd="0" presId="urn:microsoft.com/office/officeart/2005/8/layout/orgChart1"/>
    <dgm:cxn modelId="{7CC22038-6305-4D45-B4A9-5D5F8A9C001D}" type="presParOf" srcId="{E53F566D-C256-4FCA-A594-64EA34E9EDA6}" destId="{C36E327F-1841-45E0-B0D0-B1E8528C2021}" srcOrd="1" destOrd="0" presId="urn:microsoft.com/office/officeart/2005/8/layout/orgChart1"/>
    <dgm:cxn modelId="{B26BE141-33FC-45CA-92C6-05D57BF243A4}" type="presParOf" srcId="{C36E327F-1841-45E0-B0D0-B1E8528C2021}" destId="{A737D118-6C52-4848-9B55-DF7AC1DE0C22}" srcOrd="0" destOrd="0" presId="urn:microsoft.com/office/officeart/2005/8/layout/orgChart1"/>
    <dgm:cxn modelId="{DEF35984-97C8-4933-8BD2-C976584AA12E}" type="presParOf" srcId="{A737D118-6C52-4848-9B55-DF7AC1DE0C22}" destId="{45656047-9FAF-486A-85A4-4B307F05CBC6}" srcOrd="0" destOrd="0" presId="urn:microsoft.com/office/officeart/2005/8/layout/orgChart1"/>
    <dgm:cxn modelId="{98FB57AD-53A6-465C-B4D7-BF7B55A92968}" type="presParOf" srcId="{A737D118-6C52-4848-9B55-DF7AC1DE0C22}" destId="{2C431D3A-C460-453F-B026-BEAAA4211378}" srcOrd="1" destOrd="0" presId="urn:microsoft.com/office/officeart/2005/8/layout/orgChart1"/>
    <dgm:cxn modelId="{C64AC6F2-F0C1-40F7-BE3C-F02AC76829C6}" type="presParOf" srcId="{C36E327F-1841-45E0-B0D0-B1E8528C2021}" destId="{F8A27CE2-41C8-42FB-AE6A-C99812C8CD4A}" srcOrd="1" destOrd="0" presId="urn:microsoft.com/office/officeart/2005/8/layout/orgChart1"/>
    <dgm:cxn modelId="{DE27FD8E-AE05-4474-8EA7-B0EDE86BA9F3}" type="presParOf" srcId="{C36E327F-1841-45E0-B0D0-B1E8528C2021}" destId="{988947C7-1251-4CB7-B3BA-5D5662211B6F}" srcOrd="2" destOrd="0" presId="urn:microsoft.com/office/officeart/2005/8/layout/orgChart1"/>
    <dgm:cxn modelId="{D790D122-7B7A-4FD0-8BB6-79E4009CCB36}" type="presParOf" srcId="{E4F6EA34-1783-4658-90C0-5F3532DDFDD4}" destId="{A32B7482-89DB-4CBE-A02D-B32BD3793B8D}" srcOrd="2" destOrd="0" presId="urn:microsoft.com/office/officeart/2005/8/layout/orgChart1"/>
    <dgm:cxn modelId="{E6B84B14-4006-4B66-99FA-3BC2554743CF}" type="presParOf" srcId="{59E606C9-5463-4840-8E12-B0F31AFBBE35}" destId="{CAEB3129-ED25-44A8-9C9F-35E50C421D04}" srcOrd="2" destOrd="0" presId="urn:microsoft.com/office/officeart/2005/8/layout/orgChart1"/>
    <dgm:cxn modelId="{BC9E519A-F407-48CD-92B0-AB0738FEB862}" type="presParOf" srcId="{59E606C9-5463-4840-8E12-B0F31AFBBE35}" destId="{9685FC17-000A-44FA-A037-E608A8F35DDA}" srcOrd="3" destOrd="0" presId="urn:microsoft.com/office/officeart/2005/8/layout/orgChart1"/>
    <dgm:cxn modelId="{EBF8B78E-41F4-4466-8934-09A3B547FD31}" type="presParOf" srcId="{9685FC17-000A-44FA-A037-E608A8F35DDA}" destId="{CA5389BE-11A8-4784-8EAE-E1AF9BEE2AF7}" srcOrd="0" destOrd="0" presId="urn:microsoft.com/office/officeart/2005/8/layout/orgChart1"/>
    <dgm:cxn modelId="{F6C33457-142C-42B2-A268-3097112D3B27}" type="presParOf" srcId="{CA5389BE-11A8-4784-8EAE-E1AF9BEE2AF7}" destId="{BE662917-9D10-4713-AD08-A159BDC7B460}" srcOrd="0" destOrd="0" presId="urn:microsoft.com/office/officeart/2005/8/layout/orgChart1"/>
    <dgm:cxn modelId="{2D00D4E4-EB31-402C-BE06-2AACFD938D7B}" type="presParOf" srcId="{CA5389BE-11A8-4784-8EAE-E1AF9BEE2AF7}" destId="{812ABE93-D84F-40F9-BC5A-0A0E3184BE58}" srcOrd="1" destOrd="0" presId="urn:microsoft.com/office/officeart/2005/8/layout/orgChart1"/>
    <dgm:cxn modelId="{C4D323C1-7030-430A-9ED5-673D1E7230BE}" type="presParOf" srcId="{9685FC17-000A-44FA-A037-E608A8F35DDA}" destId="{E44D6358-9516-44B1-BF2B-75BE63905217}" srcOrd="1" destOrd="0" presId="urn:microsoft.com/office/officeart/2005/8/layout/orgChart1"/>
    <dgm:cxn modelId="{3B22BA50-BB33-47ED-AFA9-EC463A0362F0}" type="presParOf" srcId="{E44D6358-9516-44B1-BF2B-75BE63905217}" destId="{34B5A652-ED77-4209-9012-0F5A6A98ACED}" srcOrd="0" destOrd="0" presId="urn:microsoft.com/office/officeart/2005/8/layout/orgChart1"/>
    <dgm:cxn modelId="{868097EC-105C-40AA-874A-9AABD0BAA6E5}" type="presParOf" srcId="{E44D6358-9516-44B1-BF2B-75BE63905217}" destId="{63896D24-0866-4B28-B422-B64D3BE430E6}" srcOrd="1" destOrd="0" presId="urn:microsoft.com/office/officeart/2005/8/layout/orgChart1"/>
    <dgm:cxn modelId="{E5232DC5-E4EA-471F-8C29-C7E782FDDB92}" type="presParOf" srcId="{63896D24-0866-4B28-B422-B64D3BE430E6}" destId="{8FFF5AD2-14DD-4F8A-B026-A98B7351361B}" srcOrd="0" destOrd="0" presId="urn:microsoft.com/office/officeart/2005/8/layout/orgChart1"/>
    <dgm:cxn modelId="{A3401A9A-5A33-4AAC-8A28-358C0ADB2382}" type="presParOf" srcId="{8FFF5AD2-14DD-4F8A-B026-A98B7351361B}" destId="{07EB42C4-C462-4FA0-9BE8-B93C4CBD80F1}" srcOrd="0" destOrd="0" presId="urn:microsoft.com/office/officeart/2005/8/layout/orgChart1"/>
    <dgm:cxn modelId="{798E3E2C-BFBC-4786-B79A-DAD69F561739}" type="presParOf" srcId="{8FFF5AD2-14DD-4F8A-B026-A98B7351361B}" destId="{BC5279BA-468C-4904-BC33-034501D1DEBA}" srcOrd="1" destOrd="0" presId="urn:microsoft.com/office/officeart/2005/8/layout/orgChart1"/>
    <dgm:cxn modelId="{FC50E194-5D83-4FCC-A189-0AB48C7B0D93}" type="presParOf" srcId="{63896D24-0866-4B28-B422-B64D3BE430E6}" destId="{45599EE3-B806-4B5C-A4E2-01E7EDC6F050}" srcOrd="1" destOrd="0" presId="urn:microsoft.com/office/officeart/2005/8/layout/orgChart1"/>
    <dgm:cxn modelId="{3B2273C9-1F75-41C1-8988-4E4C5B77E3DA}" type="presParOf" srcId="{63896D24-0866-4B28-B422-B64D3BE430E6}" destId="{3CA8B62E-57D7-4248-AD55-FD888778455C}" srcOrd="2" destOrd="0" presId="urn:microsoft.com/office/officeart/2005/8/layout/orgChart1"/>
    <dgm:cxn modelId="{933C79AA-9887-4559-A007-638FFF749664}" type="presParOf" srcId="{9685FC17-000A-44FA-A037-E608A8F35DDA}" destId="{5FD06115-429B-4102-92E5-416058AFFA59}" srcOrd="2" destOrd="0" presId="urn:microsoft.com/office/officeart/2005/8/layout/orgChart1"/>
    <dgm:cxn modelId="{C4083E30-5CA5-4FB9-85A0-53A5D9F71B45}" type="presParOf" srcId="{D934D41F-A936-4E6A-B047-093B7F440992}" destId="{EB2DD87E-7167-4367-94B6-15538DA03055}"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B225854F-CE03-4A89-BF65-48FE54271C08}" type="doc">
      <dgm:prSet loTypeId="urn:microsoft.com/office/officeart/2005/8/layout/vList2" loCatId="list" qsTypeId="urn:microsoft.com/office/officeart/2005/8/quickstyle/simple1" qsCatId="simple" csTypeId="urn:microsoft.com/office/officeart/2005/8/colors/accent1_2" csCatId="accent1" phldr="1"/>
      <dgm:spPr/>
      <dgm:t>
        <a:bodyPr/>
        <a:lstStyle/>
        <a:p>
          <a:pPr rtl="1"/>
          <a:endParaRPr lang="ar-SA"/>
        </a:p>
      </dgm:t>
    </dgm:pt>
    <dgm:pt modelId="{CF33E776-6E42-4205-AA38-D791088D8E58}">
      <dgm:prSet phldrT="[نص]"/>
      <dgm:spPr/>
      <dgm:t>
        <a:bodyPr/>
        <a:lstStyle/>
        <a:p>
          <a:pPr rtl="1"/>
          <a:r>
            <a:rPr lang="ar-SA" dirty="0" smtClean="0"/>
            <a:t>لا يؤثر على وجود الدولة ولا شخصيتها</a:t>
          </a:r>
          <a:endParaRPr lang="ar-SA" dirty="0"/>
        </a:p>
      </dgm:t>
    </dgm:pt>
    <dgm:pt modelId="{B2644672-BCAE-458A-AC00-8E5F09B574B6}" type="parTrans" cxnId="{BED7270E-A48A-47D8-B4BA-C57E42F46DCA}">
      <dgm:prSet/>
      <dgm:spPr/>
      <dgm:t>
        <a:bodyPr/>
        <a:lstStyle/>
        <a:p>
          <a:pPr rtl="1"/>
          <a:endParaRPr lang="ar-SA"/>
        </a:p>
      </dgm:t>
    </dgm:pt>
    <dgm:pt modelId="{5883B31E-F901-42E6-9463-E6FB74CE719C}" type="sibTrans" cxnId="{BED7270E-A48A-47D8-B4BA-C57E42F46DCA}">
      <dgm:prSet/>
      <dgm:spPr/>
      <dgm:t>
        <a:bodyPr/>
        <a:lstStyle/>
        <a:p>
          <a:pPr rtl="1"/>
          <a:endParaRPr lang="ar-SA"/>
        </a:p>
      </dgm:t>
    </dgm:pt>
    <dgm:pt modelId="{D595E787-F699-4AB1-88C9-6312DC24CE91}">
      <dgm:prSet phldrT="[نص]"/>
      <dgm:spPr/>
      <dgm:t>
        <a:bodyPr/>
        <a:lstStyle/>
        <a:p>
          <a:pPr rtl="1"/>
          <a:r>
            <a:rPr lang="ar-SA" dirty="0" smtClean="0"/>
            <a:t>لا يؤثر على التزاماتها وحقوقها</a:t>
          </a:r>
          <a:endParaRPr lang="ar-SA" dirty="0"/>
        </a:p>
      </dgm:t>
    </dgm:pt>
    <dgm:pt modelId="{A1046441-1C45-492F-B239-175B8DA42E5B}" type="parTrans" cxnId="{5715E4E9-0FA3-45C9-A254-87766F322B52}">
      <dgm:prSet/>
      <dgm:spPr/>
      <dgm:t>
        <a:bodyPr/>
        <a:lstStyle/>
        <a:p>
          <a:pPr rtl="1"/>
          <a:endParaRPr lang="ar-SA"/>
        </a:p>
      </dgm:t>
    </dgm:pt>
    <dgm:pt modelId="{21FE5EEB-DD17-4E97-8A7D-63337048F9B5}" type="sibTrans" cxnId="{5715E4E9-0FA3-45C9-A254-87766F322B52}">
      <dgm:prSet/>
      <dgm:spPr/>
      <dgm:t>
        <a:bodyPr/>
        <a:lstStyle/>
        <a:p>
          <a:pPr rtl="1"/>
          <a:endParaRPr lang="ar-SA"/>
        </a:p>
      </dgm:t>
    </dgm:pt>
    <dgm:pt modelId="{A4B4199A-96FD-44FE-B1A3-F8110141F366}">
      <dgm:prSet phldrT="[نص]"/>
      <dgm:spPr/>
      <dgm:t>
        <a:bodyPr/>
        <a:lstStyle/>
        <a:p>
          <a:pPr rtl="1"/>
          <a:r>
            <a:rPr lang="ar-SA" dirty="0" smtClean="0"/>
            <a:t>لا يؤثر على استمرار العمل بالقوانين العادية</a:t>
          </a:r>
          <a:endParaRPr lang="ar-SA" dirty="0"/>
        </a:p>
      </dgm:t>
    </dgm:pt>
    <dgm:pt modelId="{1DFCA2B3-531A-46C7-96AF-DEFC2EBDCD43}" type="parTrans" cxnId="{59435D3F-F3D8-4B2C-BCFE-B295821598F7}">
      <dgm:prSet/>
      <dgm:spPr/>
      <dgm:t>
        <a:bodyPr/>
        <a:lstStyle/>
        <a:p>
          <a:pPr rtl="1"/>
          <a:endParaRPr lang="ar-SA"/>
        </a:p>
      </dgm:t>
    </dgm:pt>
    <dgm:pt modelId="{D82B3D78-A8B4-4B1B-ABB1-8496684DDFB7}" type="sibTrans" cxnId="{59435D3F-F3D8-4B2C-BCFE-B295821598F7}">
      <dgm:prSet/>
      <dgm:spPr/>
      <dgm:t>
        <a:bodyPr/>
        <a:lstStyle/>
        <a:p>
          <a:pPr rtl="1"/>
          <a:endParaRPr lang="ar-SA"/>
        </a:p>
      </dgm:t>
    </dgm:pt>
    <dgm:pt modelId="{C6E9AE65-B79C-46CD-8ED9-C259BBC1AF7F}" type="pres">
      <dgm:prSet presAssocID="{B225854F-CE03-4A89-BF65-48FE54271C08}" presName="linear" presStyleCnt="0">
        <dgm:presLayoutVars>
          <dgm:animLvl val="lvl"/>
          <dgm:resizeHandles val="exact"/>
        </dgm:presLayoutVars>
      </dgm:prSet>
      <dgm:spPr/>
      <dgm:t>
        <a:bodyPr/>
        <a:lstStyle/>
        <a:p>
          <a:endParaRPr lang="en-US"/>
        </a:p>
      </dgm:t>
    </dgm:pt>
    <dgm:pt modelId="{D0DE76A0-C0EE-4818-8295-B22D4A9BE46E}" type="pres">
      <dgm:prSet presAssocID="{CF33E776-6E42-4205-AA38-D791088D8E58}" presName="parentText" presStyleLbl="node1" presStyleIdx="0" presStyleCnt="3">
        <dgm:presLayoutVars>
          <dgm:chMax val="0"/>
          <dgm:bulletEnabled val="1"/>
        </dgm:presLayoutVars>
      </dgm:prSet>
      <dgm:spPr/>
      <dgm:t>
        <a:bodyPr/>
        <a:lstStyle/>
        <a:p>
          <a:pPr rtl="1"/>
          <a:endParaRPr lang="ar-SA"/>
        </a:p>
      </dgm:t>
    </dgm:pt>
    <dgm:pt modelId="{DA7ADA5A-902E-40FC-88A2-A201AB5CCBD3}" type="pres">
      <dgm:prSet presAssocID="{5883B31E-F901-42E6-9463-E6FB74CE719C}" presName="spacer" presStyleCnt="0"/>
      <dgm:spPr/>
    </dgm:pt>
    <dgm:pt modelId="{49C050D7-F226-4135-8174-27EAF9986BB9}" type="pres">
      <dgm:prSet presAssocID="{D595E787-F699-4AB1-88C9-6312DC24CE91}" presName="parentText" presStyleLbl="node1" presStyleIdx="1" presStyleCnt="3">
        <dgm:presLayoutVars>
          <dgm:chMax val="0"/>
          <dgm:bulletEnabled val="1"/>
        </dgm:presLayoutVars>
      </dgm:prSet>
      <dgm:spPr/>
      <dgm:t>
        <a:bodyPr/>
        <a:lstStyle/>
        <a:p>
          <a:endParaRPr lang="en-US"/>
        </a:p>
      </dgm:t>
    </dgm:pt>
    <dgm:pt modelId="{2A70F6FB-1279-4A91-8785-A188C7885271}" type="pres">
      <dgm:prSet presAssocID="{21FE5EEB-DD17-4E97-8A7D-63337048F9B5}" presName="spacer" presStyleCnt="0"/>
      <dgm:spPr/>
    </dgm:pt>
    <dgm:pt modelId="{ACE8B82D-1240-41EF-B725-F03CA8CAB7F3}" type="pres">
      <dgm:prSet presAssocID="{A4B4199A-96FD-44FE-B1A3-F8110141F366}" presName="parentText" presStyleLbl="node1" presStyleIdx="2" presStyleCnt="3">
        <dgm:presLayoutVars>
          <dgm:chMax val="0"/>
          <dgm:bulletEnabled val="1"/>
        </dgm:presLayoutVars>
      </dgm:prSet>
      <dgm:spPr/>
      <dgm:t>
        <a:bodyPr/>
        <a:lstStyle/>
        <a:p>
          <a:pPr rtl="1"/>
          <a:endParaRPr lang="ar-SA"/>
        </a:p>
      </dgm:t>
    </dgm:pt>
  </dgm:ptLst>
  <dgm:cxnLst>
    <dgm:cxn modelId="{BED7270E-A48A-47D8-B4BA-C57E42F46DCA}" srcId="{B225854F-CE03-4A89-BF65-48FE54271C08}" destId="{CF33E776-6E42-4205-AA38-D791088D8E58}" srcOrd="0" destOrd="0" parTransId="{B2644672-BCAE-458A-AC00-8E5F09B574B6}" sibTransId="{5883B31E-F901-42E6-9463-E6FB74CE719C}"/>
    <dgm:cxn modelId="{C6CADC47-32D0-42F4-8DCB-E9A8BB96A1AE}" type="presOf" srcId="{D595E787-F699-4AB1-88C9-6312DC24CE91}" destId="{49C050D7-F226-4135-8174-27EAF9986BB9}" srcOrd="0" destOrd="0" presId="urn:microsoft.com/office/officeart/2005/8/layout/vList2"/>
    <dgm:cxn modelId="{59435D3F-F3D8-4B2C-BCFE-B295821598F7}" srcId="{B225854F-CE03-4A89-BF65-48FE54271C08}" destId="{A4B4199A-96FD-44FE-B1A3-F8110141F366}" srcOrd="2" destOrd="0" parTransId="{1DFCA2B3-531A-46C7-96AF-DEFC2EBDCD43}" sibTransId="{D82B3D78-A8B4-4B1B-ABB1-8496684DDFB7}"/>
    <dgm:cxn modelId="{7A4D01EA-3746-4003-B856-A56F3156FC16}" type="presOf" srcId="{CF33E776-6E42-4205-AA38-D791088D8E58}" destId="{D0DE76A0-C0EE-4818-8295-B22D4A9BE46E}" srcOrd="0" destOrd="0" presId="urn:microsoft.com/office/officeart/2005/8/layout/vList2"/>
    <dgm:cxn modelId="{5715E4E9-0FA3-45C9-A254-87766F322B52}" srcId="{B225854F-CE03-4A89-BF65-48FE54271C08}" destId="{D595E787-F699-4AB1-88C9-6312DC24CE91}" srcOrd="1" destOrd="0" parTransId="{A1046441-1C45-492F-B239-175B8DA42E5B}" sibTransId="{21FE5EEB-DD17-4E97-8A7D-63337048F9B5}"/>
    <dgm:cxn modelId="{3C167D3B-8FFA-4788-A911-13EDC4C854F2}" type="presOf" srcId="{B225854F-CE03-4A89-BF65-48FE54271C08}" destId="{C6E9AE65-B79C-46CD-8ED9-C259BBC1AF7F}" srcOrd="0" destOrd="0" presId="urn:microsoft.com/office/officeart/2005/8/layout/vList2"/>
    <dgm:cxn modelId="{98DD42CB-9315-4CF4-B443-9FA086168AEA}" type="presOf" srcId="{A4B4199A-96FD-44FE-B1A3-F8110141F366}" destId="{ACE8B82D-1240-41EF-B725-F03CA8CAB7F3}" srcOrd="0" destOrd="0" presId="urn:microsoft.com/office/officeart/2005/8/layout/vList2"/>
    <dgm:cxn modelId="{931D4B6C-67B3-4A3A-BB9B-9E26D237294D}" type="presParOf" srcId="{C6E9AE65-B79C-46CD-8ED9-C259BBC1AF7F}" destId="{D0DE76A0-C0EE-4818-8295-B22D4A9BE46E}" srcOrd="0" destOrd="0" presId="urn:microsoft.com/office/officeart/2005/8/layout/vList2"/>
    <dgm:cxn modelId="{4CD800F8-3FAB-41C1-93C7-C0AC6394325E}" type="presParOf" srcId="{C6E9AE65-B79C-46CD-8ED9-C259BBC1AF7F}" destId="{DA7ADA5A-902E-40FC-88A2-A201AB5CCBD3}" srcOrd="1" destOrd="0" presId="urn:microsoft.com/office/officeart/2005/8/layout/vList2"/>
    <dgm:cxn modelId="{911B9F4C-5D37-4ECE-80BD-9A092D8C12F1}" type="presParOf" srcId="{C6E9AE65-B79C-46CD-8ED9-C259BBC1AF7F}" destId="{49C050D7-F226-4135-8174-27EAF9986BB9}" srcOrd="2" destOrd="0" presId="urn:microsoft.com/office/officeart/2005/8/layout/vList2"/>
    <dgm:cxn modelId="{2E46B97D-EAD7-415B-BCA8-F7266CD0D14E}" type="presParOf" srcId="{C6E9AE65-B79C-46CD-8ED9-C259BBC1AF7F}" destId="{2A70F6FB-1279-4A91-8785-A188C7885271}" srcOrd="3" destOrd="0" presId="urn:microsoft.com/office/officeart/2005/8/layout/vList2"/>
    <dgm:cxn modelId="{706FF98F-114C-4C5A-B933-B4EFC5621515}" type="presParOf" srcId="{C6E9AE65-B79C-46CD-8ED9-C259BBC1AF7F}" destId="{ACE8B82D-1240-41EF-B725-F03CA8CAB7F3}"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40E29D4-40F8-4969-94BC-FBB204A2EFCE}" type="doc">
      <dgm:prSet loTypeId="urn:microsoft.com/office/officeart/2005/8/layout/orgChart1" loCatId="hierarchy" qsTypeId="urn:microsoft.com/office/officeart/2005/8/quickstyle/simple1" qsCatId="simple" csTypeId="urn:microsoft.com/office/officeart/2005/8/colors/colorful3" csCatId="colorful" phldr="1"/>
      <dgm:spPr/>
      <dgm:t>
        <a:bodyPr/>
        <a:lstStyle/>
        <a:p>
          <a:pPr rtl="1"/>
          <a:endParaRPr lang="ar-SA"/>
        </a:p>
      </dgm:t>
    </dgm:pt>
    <dgm:pt modelId="{E353DE80-D67F-4F38-8ECA-984AA3054983}">
      <dgm:prSet phldrT="[نص]" custT="1"/>
      <dgm:spPr/>
      <dgm:t>
        <a:bodyPr/>
        <a:lstStyle/>
        <a:p>
          <a:pPr rtl="1"/>
          <a:r>
            <a:rPr lang="ar-SA" sz="2400" dirty="0" smtClean="0"/>
            <a:t>الدستور المكتوب</a:t>
          </a:r>
          <a:endParaRPr lang="ar-SA" sz="2400" dirty="0"/>
        </a:p>
      </dgm:t>
    </dgm:pt>
    <dgm:pt modelId="{EDC1080B-F257-45EB-8B74-C9D941441861}" type="parTrans" cxnId="{DCC55965-75A9-43C0-8188-7BFA173FC7D2}">
      <dgm:prSet/>
      <dgm:spPr/>
      <dgm:t>
        <a:bodyPr/>
        <a:lstStyle/>
        <a:p>
          <a:pPr rtl="1"/>
          <a:endParaRPr lang="ar-SA"/>
        </a:p>
      </dgm:t>
    </dgm:pt>
    <dgm:pt modelId="{1340258F-ADDF-43E9-A02B-91DEF3016FEA}" type="sibTrans" cxnId="{DCC55965-75A9-43C0-8188-7BFA173FC7D2}">
      <dgm:prSet/>
      <dgm:spPr/>
      <dgm:t>
        <a:bodyPr/>
        <a:lstStyle/>
        <a:p>
          <a:pPr rtl="1"/>
          <a:endParaRPr lang="ar-SA"/>
        </a:p>
      </dgm:t>
    </dgm:pt>
    <dgm:pt modelId="{35DC0A1F-524A-454D-9871-885A51995C6E}">
      <dgm:prSet phldrT="[نص]" custT="1"/>
      <dgm:spPr/>
      <dgm:t>
        <a:bodyPr/>
        <a:lstStyle/>
        <a:p>
          <a:pPr rtl="1"/>
          <a:r>
            <a:rPr lang="ar-SA" sz="2400" dirty="0" smtClean="0"/>
            <a:t>الميزات</a:t>
          </a:r>
          <a:endParaRPr lang="ar-SA" sz="2400" dirty="0"/>
        </a:p>
      </dgm:t>
    </dgm:pt>
    <dgm:pt modelId="{0156711C-983B-45F9-BA15-287F709532A7}" type="parTrans" cxnId="{A492453D-E9E1-49DA-88C0-816CF32C47E4}">
      <dgm:prSet/>
      <dgm:spPr/>
      <dgm:t>
        <a:bodyPr/>
        <a:lstStyle/>
        <a:p>
          <a:pPr rtl="1"/>
          <a:endParaRPr lang="ar-SA"/>
        </a:p>
      </dgm:t>
    </dgm:pt>
    <dgm:pt modelId="{39CEB630-81A9-4511-ABD9-232A758E7E23}" type="sibTrans" cxnId="{A492453D-E9E1-49DA-88C0-816CF32C47E4}">
      <dgm:prSet/>
      <dgm:spPr/>
      <dgm:t>
        <a:bodyPr/>
        <a:lstStyle/>
        <a:p>
          <a:pPr rtl="1"/>
          <a:endParaRPr lang="ar-SA"/>
        </a:p>
      </dgm:t>
    </dgm:pt>
    <dgm:pt modelId="{04EC7D64-3D53-4807-AABE-02C6388046E8}">
      <dgm:prSet phldrT="[نص]" custT="1"/>
      <dgm:spPr/>
      <dgm:t>
        <a:bodyPr/>
        <a:lstStyle/>
        <a:p>
          <a:pPr rtl="1"/>
          <a:r>
            <a:rPr lang="ar-SA" sz="2400" dirty="0" smtClean="0"/>
            <a:t>العيوب</a:t>
          </a:r>
          <a:endParaRPr lang="ar-SA" sz="2400" dirty="0"/>
        </a:p>
      </dgm:t>
    </dgm:pt>
    <dgm:pt modelId="{D971D9BE-097A-42B1-BAB3-E22A4BA3ADC5}" type="parTrans" cxnId="{6E05288B-F1FD-45BD-B9CE-6BE9ED55A733}">
      <dgm:prSet/>
      <dgm:spPr/>
      <dgm:t>
        <a:bodyPr/>
        <a:lstStyle/>
        <a:p>
          <a:pPr rtl="1"/>
          <a:endParaRPr lang="ar-SA"/>
        </a:p>
      </dgm:t>
    </dgm:pt>
    <dgm:pt modelId="{F294E4FC-BFB8-47FB-9982-A8A593187C02}" type="sibTrans" cxnId="{6E05288B-F1FD-45BD-B9CE-6BE9ED55A733}">
      <dgm:prSet/>
      <dgm:spPr/>
      <dgm:t>
        <a:bodyPr/>
        <a:lstStyle/>
        <a:p>
          <a:pPr rtl="1"/>
          <a:endParaRPr lang="ar-SA"/>
        </a:p>
      </dgm:t>
    </dgm:pt>
    <dgm:pt modelId="{9A7279AC-FA3F-4B7E-924D-BFF881FC19AC}" type="asst">
      <dgm:prSet phldrT="[نص]"/>
      <dgm:spPr/>
      <dgm:t>
        <a:bodyPr/>
        <a:lstStyle/>
        <a:p>
          <a:pPr rtl="1"/>
          <a:r>
            <a:rPr lang="ar-SA" dirty="0" smtClean="0"/>
            <a:t>الدستور الذي تستند أحكامه الى النصوص المكتوبة</a:t>
          </a:r>
          <a:endParaRPr lang="ar-SA" dirty="0"/>
        </a:p>
      </dgm:t>
    </dgm:pt>
    <dgm:pt modelId="{98A8C943-F5CB-42EA-A71E-D7182635A64A}" type="sibTrans" cxnId="{983E8035-FDC1-4A16-95E9-B4706722BE02}">
      <dgm:prSet/>
      <dgm:spPr/>
      <dgm:t>
        <a:bodyPr/>
        <a:lstStyle/>
        <a:p>
          <a:pPr rtl="1"/>
          <a:endParaRPr lang="ar-SA"/>
        </a:p>
      </dgm:t>
    </dgm:pt>
    <dgm:pt modelId="{7A51A554-4B1B-4105-9F55-73EE27BBD826}" type="parTrans" cxnId="{983E8035-FDC1-4A16-95E9-B4706722BE02}">
      <dgm:prSet/>
      <dgm:spPr/>
      <dgm:t>
        <a:bodyPr/>
        <a:lstStyle/>
        <a:p>
          <a:pPr rtl="1"/>
          <a:endParaRPr lang="ar-SA"/>
        </a:p>
      </dgm:t>
    </dgm:pt>
    <dgm:pt modelId="{817DB0B6-59D6-4E14-8C4D-1116C3584ADC}">
      <dgm:prSet custT="1"/>
      <dgm:spPr/>
      <dgm:t>
        <a:bodyPr/>
        <a:lstStyle/>
        <a:p>
          <a:pPr rtl="1"/>
          <a:r>
            <a:rPr lang="ar-SA" sz="2000" dirty="0" smtClean="0"/>
            <a:t>سهولة تعديل أحكامه ومواكبة الظروف (المرن فقط)</a:t>
          </a:r>
          <a:endParaRPr lang="ar-SA" sz="2000" dirty="0"/>
        </a:p>
      </dgm:t>
    </dgm:pt>
    <dgm:pt modelId="{9DD54A46-E012-4898-BE2B-07CA596DC307}" type="parTrans" cxnId="{4D3A2DA2-D8A7-4842-9AC5-DEEADD993384}">
      <dgm:prSet/>
      <dgm:spPr/>
      <dgm:t>
        <a:bodyPr/>
        <a:lstStyle/>
        <a:p>
          <a:pPr rtl="1"/>
          <a:endParaRPr lang="ar-SA"/>
        </a:p>
      </dgm:t>
    </dgm:pt>
    <dgm:pt modelId="{14ABEEE7-7414-492B-A5EF-6743C33B6E0A}" type="sibTrans" cxnId="{4D3A2DA2-D8A7-4842-9AC5-DEEADD993384}">
      <dgm:prSet/>
      <dgm:spPr/>
      <dgm:t>
        <a:bodyPr/>
        <a:lstStyle/>
        <a:p>
          <a:pPr rtl="1"/>
          <a:endParaRPr lang="ar-SA"/>
        </a:p>
      </dgm:t>
    </dgm:pt>
    <dgm:pt modelId="{A0581E95-237E-48BA-BC0E-2956140949A6}">
      <dgm:prSet custT="1"/>
      <dgm:spPr/>
      <dgm:t>
        <a:bodyPr/>
        <a:lstStyle/>
        <a:p>
          <a:pPr rtl="1"/>
          <a:r>
            <a:rPr lang="ar-SA" sz="2000" dirty="0" smtClean="0"/>
            <a:t>الدقة والوضوح</a:t>
          </a:r>
          <a:endParaRPr lang="ar-SA" sz="2000" dirty="0"/>
        </a:p>
      </dgm:t>
    </dgm:pt>
    <dgm:pt modelId="{D2EE8B90-D322-456D-B200-3ED74D2545BC}" type="parTrans" cxnId="{BBF0D121-1350-4D04-992D-F3AA06C820AB}">
      <dgm:prSet/>
      <dgm:spPr/>
      <dgm:t>
        <a:bodyPr/>
        <a:lstStyle/>
        <a:p>
          <a:pPr rtl="1"/>
          <a:endParaRPr lang="ar-SA"/>
        </a:p>
      </dgm:t>
    </dgm:pt>
    <dgm:pt modelId="{530B184F-A50D-4E2A-A686-B43B79961BA7}" type="sibTrans" cxnId="{BBF0D121-1350-4D04-992D-F3AA06C820AB}">
      <dgm:prSet/>
      <dgm:spPr/>
      <dgm:t>
        <a:bodyPr/>
        <a:lstStyle/>
        <a:p>
          <a:pPr rtl="1"/>
          <a:endParaRPr lang="ar-SA"/>
        </a:p>
      </dgm:t>
    </dgm:pt>
    <dgm:pt modelId="{81DEAA3C-B883-4E9A-B1A7-62448AF94413}">
      <dgm:prSet phldrT="[نص]" custT="1"/>
      <dgm:spPr/>
      <dgm:t>
        <a:bodyPr/>
        <a:lstStyle/>
        <a:p>
          <a:pPr rtl="1"/>
          <a:r>
            <a:rPr lang="ar-SA" sz="2000" dirty="0" smtClean="0"/>
            <a:t>تجميد الحياة الدستورية (الجامدة فقط)</a:t>
          </a:r>
          <a:endParaRPr lang="ar-SA" sz="2000" dirty="0"/>
        </a:p>
      </dgm:t>
    </dgm:pt>
    <dgm:pt modelId="{DBBF7696-567F-4C6E-8595-1750090C43EE}" type="parTrans" cxnId="{314D7B6D-B288-4A9B-B474-618B9505A87E}">
      <dgm:prSet/>
      <dgm:spPr/>
      <dgm:t>
        <a:bodyPr/>
        <a:lstStyle/>
        <a:p>
          <a:pPr rtl="1"/>
          <a:endParaRPr lang="ar-SA"/>
        </a:p>
      </dgm:t>
    </dgm:pt>
    <dgm:pt modelId="{3C0D4100-5196-42A3-B127-A7BB31F95FA3}" type="sibTrans" cxnId="{314D7B6D-B288-4A9B-B474-618B9505A87E}">
      <dgm:prSet/>
      <dgm:spPr/>
      <dgm:t>
        <a:bodyPr/>
        <a:lstStyle/>
        <a:p>
          <a:pPr rtl="1"/>
          <a:endParaRPr lang="ar-SA"/>
        </a:p>
      </dgm:t>
    </dgm:pt>
    <dgm:pt modelId="{9905C8EC-DE43-41C7-A763-D4A7AFA511C6}">
      <dgm:prSet custT="1"/>
      <dgm:spPr/>
      <dgm:t>
        <a:bodyPr/>
        <a:lstStyle/>
        <a:p>
          <a:pPr rtl="1"/>
          <a:r>
            <a:rPr lang="ar-SA" sz="2000" smtClean="0"/>
            <a:t>ضرورة للدول الاتحادية وحديثة النشوء</a:t>
          </a:r>
          <a:endParaRPr lang="ar-SA" sz="2000" dirty="0"/>
        </a:p>
      </dgm:t>
    </dgm:pt>
    <dgm:pt modelId="{A185D024-94A1-413E-9EF4-A06900D01A5C}" type="parTrans" cxnId="{88E4D264-B429-48EF-9930-D8F400438552}">
      <dgm:prSet/>
      <dgm:spPr/>
      <dgm:t>
        <a:bodyPr/>
        <a:lstStyle/>
        <a:p>
          <a:pPr rtl="1"/>
          <a:endParaRPr lang="ar-SA"/>
        </a:p>
      </dgm:t>
    </dgm:pt>
    <dgm:pt modelId="{94BBA07F-D60B-4404-8655-57840AF3BE6E}" type="sibTrans" cxnId="{88E4D264-B429-48EF-9930-D8F400438552}">
      <dgm:prSet/>
      <dgm:spPr/>
      <dgm:t>
        <a:bodyPr/>
        <a:lstStyle/>
        <a:p>
          <a:pPr rtl="1"/>
          <a:endParaRPr lang="ar-SA"/>
        </a:p>
      </dgm:t>
    </dgm:pt>
    <dgm:pt modelId="{0F704010-0A13-4C10-9E47-42655EAFA25B}">
      <dgm:prSet phldrT="[نص]" custT="1"/>
      <dgm:spPr/>
      <dgm:t>
        <a:bodyPr/>
        <a:lstStyle/>
        <a:p>
          <a:pPr rtl="1"/>
          <a:r>
            <a:rPr lang="ar-SA" sz="2000" dirty="0" smtClean="0"/>
            <a:t>الإغراق في التفاصيل</a:t>
          </a:r>
          <a:endParaRPr lang="ar-SA" sz="2000" dirty="0"/>
        </a:p>
      </dgm:t>
    </dgm:pt>
    <dgm:pt modelId="{06A167B7-5A45-4DE1-A958-E0C53641DAFF}" type="parTrans" cxnId="{7E01D6AF-FB22-4E6D-A7D0-0CC1D1854619}">
      <dgm:prSet/>
      <dgm:spPr/>
      <dgm:t>
        <a:bodyPr/>
        <a:lstStyle/>
        <a:p>
          <a:pPr rtl="1"/>
          <a:endParaRPr lang="ar-SA"/>
        </a:p>
      </dgm:t>
    </dgm:pt>
    <dgm:pt modelId="{B12E1E35-2179-454F-A106-A12A11E15C2F}" type="sibTrans" cxnId="{7E01D6AF-FB22-4E6D-A7D0-0CC1D1854619}">
      <dgm:prSet/>
      <dgm:spPr/>
      <dgm:t>
        <a:bodyPr/>
        <a:lstStyle/>
        <a:p>
          <a:pPr rtl="1"/>
          <a:endParaRPr lang="ar-SA"/>
        </a:p>
      </dgm:t>
    </dgm:pt>
    <dgm:pt modelId="{F49F54AD-CFA7-4D83-8B5C-47667B71749C}">
      <dgm:prSet phldrT="[نص]" custT="1"/>
      <dgm:spPr/>
      <dgm:t>
        <a:bodyPr/>
        <a:lstStyle/>
        <a:p>
          <a:pPr rtl="1"/>
          <a:r>
            <a:rPr lang="ar-SA" sz="2000" smtClean="0"/>
            <a:t>تأثير العوامل الوقتية</a:t>
          </a:r>
          <a:endParaRPr lang="ar-SA" sz="2000" dirty="0"/>
        </a:p>
      </dgm:t>
    </dgm:pt>
    <dgm:pt modelId="{2493DDDD-53B8-43CF-B0F9-85A7EBBDDFB2}" type="parTrans" cxnId="{91E6AB80-42C3-4DE6-8036-B209E0877984}">
      <dgm:prSet/>
      <dgm:spPr/>
      <dgm:t>
        <a:bodyPr/>
        <a:lstStyle/>
        <a:p>
          <a:pPr rtl="1"/>
          <a:endParaRPr lang="ar-SA"/>
        </a:p>
      </dgm:t>
    </dgm:pt>
    <dgm:pt modelId="{2900967A-731D-46C6-8828-9B96AD85EB02}" type="sibTrans" cxnId="{91E6AB80-42C3-4DE6-8036-B209E0877984}">
      <dgm:prSet/>
      <dgm:spPr/>
      <dgm:t>
        <a:bodyPr/>
        <a:lstStyle/>
        <a:p>
          <a:pPr rtl="1"/>
          <a:endParaRPr lang="ar-SA"/>
        </a:p>
      </dgm:t>
    </dgm:pt>
    <dgm:pt modelId="{951F84F3-F846-40E1-9536-211772BD5A32}" type="pres">
      <dgm:prSet presAssocID="{240E29D4-40F8-4969-94BC-FBB204A2EFCE}" presName="hierChild1" presStyleCnt="0">
        <dgm:presLayoutVars>
          <dgm:orgChart val="1"/>
          <dgm:chPref val="1"/>
          <dgm:dir val="rev"/>
          <dgm:animOne val="branch"/>
          <dgm:animLvl val="lvl"/>
          <dgm:resizeHandles/>
        </dgm:presLayoutVars>
      </dgm:prSet>
      <dgm:spPr/>
      <dgm:t>
        <a:bodyPr/>
        <a:lstStyle/>
        <a:p>
          <a:endParaRPr lang="en-US"/>
        </a:p>
      </dgm:t>
    </dgm:pt>
    <dgm:pt modelId="{D19E8657-C40C-4793-B3F2-1FD5C1E08BD6}" type="pres">
      <dgm:prSet presAssocID="{E353DE80-D67F-4F38-8ECA-984AA3054983}" presName="hierRoot1" presStyleCnt="0">
        <dgm:presLayoutVars>
          <dgm:hierBranch val="init"/>
        </dgm:presLayoutVars>
      </dgm:prSet>
      <dgm:spPr/>
    </dgm:pt>
    <dgm:pt modelId="{8136B043-B6B9-4183-B9A1-097B0FF4E86B}" type="pres">
      <dgm:prSet presAssocID="{E353DE80-D67F-4F38-8ECA-984AA3054983}" presName="rootComposite1" presStyleCnt="0"/>
      <dgm:spPr/>
    </dgm:pt>
    <dgm:pt modelId="{B338FFB9-24EB-4D35-A16E-BB46069D56B8}" type="pres">
      <dgm:prSet presAssocID="{E353DE80-D67F-4F38-8ECA-984AA3054983}" presName="rootText1" presStyleLbl="node0" presStyleIdx="0" presStyleCnt="1" custScaleX="137180">
        <dgm:presLayoutVars>
          <dgm:chPref val="3"/>
        </dgm:presLayoutVars>
      </dgm:prSet>
      <dgm:spPr/>
      <dgm:t>
        <a:bodyPr/>
        <a:lstStyle/>
        <a:p>
          <a:endParaRPr lang="en-US"/>
        </a:p>
      </dgm:t>
    </dgm:pt>
    <dgm:pt modelId="{28C0E8DE-6B22-450B-BD7D-5CAA7D07ADB7}" type="pres">
      <dgm:prSet presAssocID="{E353DE80-D67F-4F38-8ECA-984AA3054983}" presName="rootConnector1" presStyleLbl="node1" presStyleIdx="0" presStyleCnt="0"/>
      <dgm:spPr/>
      <dgm:t>
        <a:bodyPr/>
        <a:lstStyle/>
        <a:p>
          <a:endParaRPr lang="en-US"/>
        </a:p>
      </dgm:t>
    </dgm:pt>
    <dgm:pt modelId="{49EF31BF-F2DD-4F07-83C2-E7603AD345F9}" type="pres">
      <dgm:prSet presAssocID="{E353DE80-D67F-4F38-8ECA-984AA3054983}" presName="hierChild2" presStyleCnt="0"/>
      <dgm:spPr/>
    </dgm:pt>
    <dgm:pt modelId="{F4E13804-091C-41CA-8BFF-95F8BFF86444}" type="pres">
      <dgm:prSet presAssocID="{0156711C-983B-45F9-BA15-287F709532A7}" presName="Name37" presStyleLbl="parChTrans1D2" presStyleIdx="0" presStyleCnt="3"/>
      <dgm:spPr/>
      <dgm:t>
        <a:bodyPr/>
        <a:lstStyle/>
        <a:p>
          <a:endParaRPr lang="en-US"/>
        </a:p>
      </dgm:t>
    </dgm:pt>
    <dgm:pt modelId="{0FAAECEC-751D-45A3-AD3D-6D7CED87B057}" type="pres">
      <dgm:prSet presAssocID="{35DC0A1F-524A-454D-9871-885A51995C6E}" presName="hierRoot2" presStyleCnt="0">
        <dgm:presLayoutVars>
          <dgm:hierBranch val="init"/>
        </dgm:presLayoutVars>
      </dgm:prSet>
      <dgm:spPr/>
    </dgm:pt>
    <dgm:pt modelId="{E64DF9D2-C864-4080-8CBB-A319857315BD}" type="pres">
      <dgm:prSet presAssocID="{35DC0A1F-524A-454D-9871-885A51995C6E}" presName="rootComposite" presStyleCnt="0"/>
      <dgm:spPr/>
    </dgm:pt>
    <dgm:pt modelId="{E235E1D5-C549-4171-A7C5-4A80F786E3F8}" type="pres">
      <dgm:prSet presAssocID="{35DC0A1F-524A-454D-9871-885A51995C6E}" presName="rootText" presStyleLbl="node2" presStyleIdx="0" presStyleCnt="2" custScaleY="79259" custLinFactNeighborX="21382" custLinFactNeighborY="-9486">
        <dgm:presLayoutVars>
          <dgm:chPref val="3"/>
        </dgm:presLayoutVars>
      </dgm:prSet>
      <dgm:spPr/>
      <dgm:t>
        <a:bodyPr/>
        <a:lstStyle/>
        <a:p>
          <a:pPr rtl="1"/>
          <a:endParaRPr lang="ar-SA"/>
        </a:p>
      </dgm:t>
    </dgm:pt>
    <dgm:pt modelId="{0523039D-32D8-40B5-A991-D145F3459A62}" type="pres">
      <dgm:prSet presAssocID="{35DC0A1F-524A-454D-9871-885A51995C6E}" presName="rootConnector" presStyleLbl="node2" presStyleIdx="0" presStyleCnt="2"/>
      <dgm:spPr/>
      <dgm:t>
        <a:bodyPr/>
        <a:lstStyle/>
        <a:p>
          <a:endParaRPr lang="en-US"/>
        </a:p>
      </dgm:t>
    </dgm:pt>
    <dgm:pt modelId="{967CFC4C-1978-4C1B-ABE0-9B38534070C5}" type="pres">
      <dgm:prSet presAssocID="{35DC0A1F-524A-454D-9871-885A51995C6E}" presName="hierChild4" presStyleCnt="0"/>
      <dgm:spPr/>
    </dgm:pt>
    <dgm:pt modelId="{785DD159-A85D-4FE4-985C-9819A7DB1B47}" type="pres">
      <dgm:prSet presAssocID="{D2EE8B90-D322-456D-B200-3ED74D2545BC}" presName="Name37" presStyleLbl="parChTrans1D3" presStyleIdx="0" presStyleCnt="6"/>
      <dgm:spPr/>
      <dgm:t>
        <a:bodyPr/>
        <a:lstStyle/>
        <a:p>
          <a:endParaRPr lang="en-US"/>
        </a:p>
      </dgm:t>
    </dgm:pt>
    <dgm:pt modelId="{1A83CACF-5B25-4D39-A2CF-C97119DDD6AB}" type="pres">
      <dgm:prSet presAssocID="{A0581E95-237E-48BA-BC0E-2956140949A6}" presName="hierRoot2" presStyleCnt="0">
        <dgm:presLayoutVars>
          <dgm:hierBranch val="init"/>
        </dgm:presLayoutVars>
      </dgm:prSet>
      <dgm:spPr/>
    </dgm:pt>
    <dgm:pt modelId="{C45BB668-29F8-49A9-8D2E-139E7EAED9E1}" type="pres">
      <dgm:prSet presAssocID="{A0581E95-237E-48BA-BC0E-2956140949A6}" presName="rootComposite" presStyleCnt="0"/>
      <dgm:spPr/>
    </dgm:pt>
    <dgm:pt modelId="{A983F238-E659-4347-9F1C-DB98A923C982}" type="pres">
      <dgm:prSet presAssocID="{A0581E95-237E-48BA-BC0E-2956140949A6}" presName="rootText" presStyleLbl="node3" presStyleIdx="0" presStyleCnt="6" custScaleX="137305" custScaleY="125299" custLinFactNeighborX="21382" custLinFactNeighborY="-9486">
        <dgm:presLayoutVars>
          <dgm:chPref val="3"/>
        </dgm:presLayoutVars>
      </dgm:prSet>
      <dgm:spPr/>
      <dgm:t>
        <a:bodyPr/>
        <a:lstStyle/>
        <a:p>
          <a:pPr rtl="1"/>
          <a:endParaRPr lang="ar-SA"/>
        </a:p>
      </dgm:t>
    </dgm:pt>
    <dgm:pt modelId="{E04DF164-2280-443C-BC3B-F522AFF6F1EF}" type="pres">
      <dgm:prSet presAssocID="{A0581E95-237E-48BA-BC0E-2956140949A6}" presName="rootConnector" presStyleLbl="node3" presStyleIdx="0" presStyleCnt="6"/>
      <dgm:spPr/>
      <dgm:t>
        <a:bodyPr/>
        <a:lstStyle/>
        <a:p>
          <a:endParaRPr lang="en-US"/>
        </a:p>
      </dgm:t>
    </dgm:pt>
    <dgm:pt modelId="{3E1F1216-ECE5-4343-8A88-F25B789D1955}" type="pres">
      <dgm:prSet presAssocID="{A0581E95-237E-48BA-BC0E-2956140949A6}" presName="hierChild4" presStyleCnt="0"/>
      <dgm:spPr/>
    </dgm:pt>
    <dgm:pt modelId="{111132DE-E444-47E3-BB81-E3D937E912DB}" type="pres">
      <dgm:prSet presAssocID="{A0581E95-237E-48BA-BC0E-2956140949A6}" presName="hierChild5" presStyleCnt="0"/>
      <dgm:spPr/>
    </dgm:pt>
    <dgm:pt modelId="{BDF6A2F6-BC65-4192-9FE2-0D5814C82F5C}" type="pres">
      <dgm:prSet presAssocID="{9DD54A46-E012-4898-BE2B-07CA596DC307}" presName="Name37" presStyleLbl="parChTrans1D3" presStyleIdx="1" presStyleCnt="6"/>
      <dgm:spPr/>
      <dgm:t>
        <a:bodyPr/>
        <a:lstStyle/>
        <a:p>
          <a:endParaRPr lang="en-US"/>
        </a:p>
      </dgm:t>
    </dgm:pt>
    <dgm:pt modelId="{F6735931-41D2-40DF-AFD7-1BA853FA19BC}" type="pres">
      <dgm:prSet presAssocID="{817DB0B6-59D6-4E14-8C4D-1116C3584ADC}" presName="hierRoot2" presStyleCnt="0">
        <dgm:presLayoutVars>
          <dgm:hierBranch val="init"/>
        </dgm:presLayoutVars>
      </dgm:prSet>
      <dgm:spPr/>
    </dgm:pt>
    <dgm:pt modelId="{C993689C-DB64-4860-817F-1E8C329EBF6F}" type="pres">
      <dgm:prSet presAssocID="{817DB0B6-59D6-4E14-8C4D-1116C3584ADC}" presName="rootComposite" presStyleCnt="0"/>
      <dgm:spPr/>
    </dgm:pt>
    <dgm:pt modelId="{49E06817-9CC5-4D82-A58B-BBE1545F8C61}" type="pres">
      <dgm:prSet presAssocID="{817DB0B6-59D6-4E14-8C4D-1116C3584ADC}" presName="rootText" presStyleLbl="node3" presStyleIdx="1" presStyleCnt="6" custScaleX="137305" custScaleY="125299" custLinFactNeighborX="21382" custLinFactNeighborY="-9486">
        <dgm:presLayoutVars>
          <dgm:chPref val="3"/>
        </dgm:presLayoutVars>
      </dgm:prSet>
      <dgm:spPr/>
      <dgm:t>
        <a:bodyPr/>
        <a:lstStyle/>
        <a:p>
          <a:pPr rtl="1"/>
          <a:endParaRPr lang="ar-SA"/>
        </a:p>
      </dgm:t>
    </dgm:pt>
    <dgm:pt modelId="{E3B5698C-C9F0-4403-97CD-447F45BD255E}" type="pres">
      <dgm:prSet presAssocID="{817DB0B6-59D6-4E14-8C4D-1116C3584ADC}" presName="rootConnector" presStyleLbl="node3" presStyleIdx="1" presStyleCnt="6"/>
      <dgm:spPr/>
      <dgm:t>
        <a:bodyPr/>
        <a:lstStyle/>
        <a:p>
          <a:endParaRPr lang="en-US"/>
        </a:p>
      </dgm:t>
    </dgm:pt>
    <dgm:pt modelId="{FBF19620-C369-4FD5-92E6-EACB96D9275E}" type="pres">
      <dgm:prSet presAssocID="{817DB0B6-59D6-4E14-8C4D-1116C3584ADC}" presName="hierChild4" presStyleCnt="0"/>
      <dgm:spPr/>
    </dgm:pt>
    <dgm:pt modelId="{A374F738-1678-4876-8059-0C42F3067CBE}" type="pres">
      <dgm:prSet presAssocID="{817DB0B6-59D6-4E14-8C4D-1116C3584ADC}" presName="hierChild5" presStyleCnt="0"/>
      <dgm:spPr/>
    </dgm:pt>
    <dgm:pt modelId="{CB103022-E525-4498-BB00-D7B6366EBDFA}" type="pres">
      <dgm:prSet presAssocID="{A185D024-94A1-413E-9EF4-A06900D01A5C}" presName="Name37" presStyleLbl="parChTrans1D3" presStyleIdx="2" presStyleCnt="6"/>
      <dgm:spPr/>
      <dgm:t>
        <a:bodyPr/>
        <a:lstStyle/>
        <a:p>
          <a:endParaRPr lang="en-US"/>
        </a:p>
      </dgm:t>
    </dgm:pt>
    <dgm:pt modelId="{55CBD8B2-B1A1-4FEE-8491-7BB54CFBB74D}" type="pres">
      <dgm:prSet presAssocID="{9905C8EC-DE43-41C7-A763-D4A7AFA511C6}" presName="hierRoot2" presStyleCnt="0">
        <dgm:presLayoutVars>
          <dgm:hierBranch val="init"/>
        </dgm:presLayoutVars>
      </dgm:prSet>
      <dgm:spPr/>
    </dgm:pt>
    <dgm:pt modelId="{9521BBBB-6955-4952-9930-2260E7E3C65A}" type="pres">
      <dgm:prSet presAssocID="{9905C8EC-DE43-41C7-A763-D4A7AFA511C6}" presName="rootComposite" presStyleCnt="0"/>
      <dgm:spPr/>
    </dgm:pt>
    <dgm:pt modelId="{BAE8417C-8A8D-4EF8-A997-BF3AF7B12AFA}" type="pres">
      <dgm:prSet presAssocID="{9905C8EC-DE43-41C7-A763-D4A7AFA511C6}" presName="rootText" presStyleLbl="node3" presStyleIdx="2" presStyleCnt="6" custScaleX="137305" custScaleY="125299" custLinFactNeighborX="21382" custLinFactNeighborY="-9486">
        <dgm:presLayoutVars>
          <dgm:chPref val="3"/>
        </dgm:presLayoutVars>
      </dgm:prSet>
      <dgm:spPr/>
      <dgm:t>
        <a:bodyPr/>
        <a:lstStyle/>
        <a:p>
          <a:endParaRPr lang="en-US"/>
        </a:p>
      </dgm:t>
    </dgm:pt>
    <dgm:pt modelId="{7D0E0DDE-A184-432F-9611-D3F3491B4B98}" type="pres">
      <dgm:prSet presAssocID="{9905C8EC-DE43-41C7-A763-D4A7AFA511C6}" presName="rootConnector" presStyleLbl="node3" presStyleIdx="2" presStyleCnt="6"/>
      <dgm:spPr/>
      <dgm:t>
        <a:bodyPr/>
        <a:lstStyle/>
        <a:p>
          <a:endParaRPr lang="en-US"/>
        </a:p>
      </dgm:t>
    </dgm:pt>
    <dgm:pt modelId="{C9BA7454-6A4E-4542-A28C-E60CBFB5E7FD}" type="pres">
      <dgm:prSet presAssocID="{9905C8EC-DE43-41C7-A763-D4A7AFA511C6}" presName="hierChild4" presStyleCnt="0"/>
      <dgm:spPr/>
    </dgm:pt>
    <dgm:pt modelId="{DFA90C26-E6FC-4A23-A77E-9C7C71A85D09}" type="pres">
      <dgm:prSet presAssocID="{9905C8EC-DE43-41C7-A763-D4A7AFA511C6}" presName="hierChild5" presStyleCnt="0"/>
      <dgm:spPr/>
    </dgm:pt>
    <dgm:pt modelId="{AC8802C7-A1A1-4610-B136-790451467B10}" type="pres">
      <dgm:prSet presAssocID="{35DC0A1F-524A-454D-9871-885A51995C6E}" presName="hierChild5" presStyleCnt="0"/>
      <dgm:spPr/>
    </dgm:pt>
    <dgm:pt modelId="{A3497E0A-46C8-43A5-BCD3-3637BABABACB}" type="pres">
      <dgm:prSet presAssocID="{D971D9BE-097A-42B1-BAB3-E22A4BA3ADC5}" presName="Name37" presStyleLbl="parChTrans1D2" presStyleIdx="1" presStyleCnt="3"/>
      <dgm:spPr/>
      <dgm:t>
        <a:bodyPr/>
        <a:lstStyle/>
        <a:p>
          <a:endParaRPr lang="en-US"/>
        </a:p>
      </dgm:t>
    </dgm:pt>
    <dgm:pt modelId="{1BF529F6-E2BF-4A99-8667-D7E98DA9575C}" type="pres">
      <dgm:prSet presAssocID="{04EC7D64-3D53-4807-AABE-02C6388046E8}" presName="hierRoot2" presStyleCnt="0">
        <dgm:presLayoutVars>
          <dgm:hierBranch val="init"/>
        </dgm:presLayoutVars>
      </dgm:prSet>
      <dgm:spPr/>
    </dgm:pt>
    <dgm:pt modelId="{530183DD-22DB-491E-86BC-D798BC2D5A0C}" type="pres">
      <dgm:prSet presAssocID="{04EC7D64-3D53-4807-AABE-02C6388046E8}" presName="rootComposite" presStyleCnt="0"/>
      <dgm:spPr/>
    </dgm:pt>
    <dgm:pt modelId="{92CC846B-6BA8-4F41-A456-E21A6C4D03CF}" type="pres">
      <dgm:prSet presAssocID="{04EC7D64-3D53-4807-AABE-02C6388046E8}" presName="rootText" presStyleLbl="node2" presStyleIdx="1" presStyleCnt="2" custScaleY="79259" custLinFactNeighborX="-21811" custLinFactNeighborY="-9486">
        <dgm:presLayoutVars>
          <dgm:chPref val="3"/>
        </dgm:presLayoutVars>
      </dgm:prSet>
      <dgm:spPr/>
      <dgm:t>
        <a:bodyPr/>
        <a:lstStyle/>
        <a:p>
          <a:pPr rtl="1"/>
          <a:endParaRPr lang="ar-SA"/>
        </a:p>
      </dgm:t>
    </dgm:pt>
    <dgm:pt modelId="{5037F6CF-3508-40EB-A130-24F0C2431C04}" type="pres">
      <dgm:prSet presAssocID="{04EC7D64-3D53-4807-AABE-02C6388046E8}" presName="rootConnector" presStyleLbl="node2" presStyleIdx="1" presStyleCnt="2"/>
      <dgm:spPr/>
      <dgm:t>
        <a:bodyPr/>
        <a:lstStyle/>
        <a:p>
          <a:endParaRPr lang="en-US"/>
        </a:p>
      </dgm:t>
    </dgm:pt>
    <dgm:pt modelId="{CD327ED2-F872-4642-AB4C-D711AF2CC44D}" type="pres">
      <dgm:prSet presAssocID="{04EC7D64-3D53-4807-AABE-02C6388046E8}" presName="hierChild4" presStyleCnt="0"/>
      <dgm:spPr/>
    </dgm:pt>
    <dgm:pt modelId="{4B1BD4E7-0584-4175-A832-A03C229DCDFE}" type="pres">
      <dgm:prSet presAssocID="{DBBF7696-567F-4C6E-8595-1750090C43EE}" presName="Name37" presStyleLbl="parChTrans1D3" presStyleIdx="3" presStyleCnt="6"/>
      <dgm:spPr/>
      <dgm:t>
        <a:bodyPr/>
        <a:lstStyle/>
        <a:p>
          <a:endParaRPr lang="en-US"/>
        </a:p>
      </dgm:t>
    </dgm:pt>
    <dgm:pt modelId="{5A6AEF5B-19E9-40B7-A462-E2B3857628B8}" type="pres">
      <dgm:prSet presAssocID="{81DEAA3C-B883-4E9A-B1A7-62448AF94413}" presName="hierRoot2" presStyleCnt="0">
        <dgm:presLayoutVars>
          <dgm:hierBranch val="init"/>
        </dgm:presLayoutVars>
      </dgm:prSet>
      <dgm:spPr/>
    </dgm:pt>
    <dgm:pt modelId="{38BDF5F9-9D5C-4160-A1A5-E03B9B22F2FB}" type="pres">
      <dgm:prSet presAssocID="{81DEAA3C-B883-4E9A-B1A7-62448AF94413}" presName="rootComposite" presStyleCnt="0"/>
      <dgm:spPr/>
    </dgm:pt>
    <dgm:pt modelId="{C23533C4-90E6-463E-B181-639B252F6A6E}" type="pres">
      <dgm:prSet presAssocID="{81DEAA3C-B883-4E9A-B1A7-62448AF94413}" presName="rootText" presStyleLbl="node3" presStyleIdx="3" presStyleCnt="6" custScaleX="137305" custScaleY="125299" custLinFactNeighborX="-21811" custLinFactNeighborY="-9486">
        <dgm:presLayoutVars>
          <dgm:chPref val="3"/>
        </dgm:presLayoutVars>
      </dgm:prSet>
      <dgm:spPr/>
      <dgm:t>
        <a:bodyPr/>
        <a:lstStyle/>
        <a:p>
          <a:pPr rtl="1"/>
          <a:endParaRPr lang="ar-SA"/>
        </a:p>
      </dgm:t>
    </dgm:pt>
    <dgm:pt modelId="{DF7B03E0-8217-4AD2-98C0-1BD486A6F20C}" type="pres">
      <dgm:prSet presAssocID="{81DEAA3C-B883-4E9A-B1A7-62448AF94413}" presName="rootConnector" presStyleLbl="node3" presStyleIdx="3" presStyleCnt="6"/>
      <dgm:spPr/>
      <dgm:t>
        <a:bodyPr/>
        <a:lstStyle/>
        <a:p>
          <a:endParaRPr lang="en-US"/>
        </a:p>
      </dgm:t>
    </dgm:pt>
    <dgm:pt modelId="{05C95EAF-8F31-42E4-ADF8-670AC98784D5}" type="pres">
      <dgm:prSet presAssocID="{81DEAA3C-B883-4E9A-B1A7-62448AF94413}" presName="hierChild4" presStyleCnt="0"/>
      <dgm:spPr/>
    </dgm:pt>
    <dgm:pt modelId="{80265B47-54DF-4EB6-9E8B-F9E9EC37613D}" type="pres">
      <dgm:prSet presAssocID="{81DEAA3C-B883-4E9A-B1A7-62448AF94413}" presName="hierChild5" presStyleCnt="0"/>
      <dgm:spPr/>
    </dgm:pt>
    <dgm:pt modelId="{94279D2F-2E2D-4FE5-938E-1589F60E0F2F}" type="pres">
      <dgm:prSet presAssocID="{06A167B7-5A45-4DE1-A958-E0C53641DAFF}" presName="Name37" presStyleLbl="parChTrans1D3" presStyleIdx="4" presStyleCnt="6"/>
      <dgm:spPr/>
      <dgm:t>
        <a:bodyPr/>
        <a:lstStyle/>
        <a:p>
          <a:endParaRPr lang="en-US"/>
        </a:p>
      </dgm:t>
    </dgm:pt>
    <dgm:pt modelId="{C9CBDD26-D523-41D2-81E1-BD3B0C19CF43}" type="pres">
      <dgm:prSet presAssocID="{0F704010-0A13-4C10-9E47-42655EAFA25B}" presName="hierRoot2" presStyleCnt="0">
        <dgm:presLayoutVars>
          <dgm:hierBranch val="init"/>
        </dgm:presLayoutVars>
      </dgm:prSet>
      <dgm:spPr/>
    </dgm:pt>
    <dgm:pt modelId="{F761723E-B52A-4ADD-978C-7D279890B334}" type="pres">
      <dgm:prSet presAssocID="{0F704010-0A13-4C10-9E47-42655EAFA25B}" presName="rootComposite" presStyleCnt="0"/>
      <dgm:spPr/>
    </dgm:pt>
    <dgm:pt modelId="{434708F9-1CB3-481B-B361-AF303E0143A4}" type="pres">
      <dgm:prSet presAssocID="{0F704010-0A13-4C10-9E47-42655EAFA25B}" presName="rootText" presStyleLbl="node3" presStyleIdx="4" presStyleCnt="6" custScaleX="137305" custScaleY="125299" custLinFactNeighborX="-21811" custLinFactNeighborY="-9486">
        <dgm:presLayoutVars>
          <dgm:chPref val="3"/>
        </dgm:presLayoutVars>
      </dgm:prSet>
      <dgm:spPr/>
      <dgm:t>
        <a:bodyPr/>
        <a:lstStyle/>
        <a:p>
          <a:pPr rtl="1"/>
          <a:endParaRPr lang="ar-SA"/>
        </a:p>
      </dgm:t>
    </dgm:pt>
    <dgm:pt modelId="{1145152D-BDA3-42ED-AF89-002D267302FB}" type="pres">
      <dgm:prSet presAssocID="{0F704010-0A13-4C10-9E47-42655EAFA25B}" presName="rootConnector" presStyleLbl="node3" presStyleIdx="4" presStyleCnt="6"/>
      <dgm:spPr/>
      <dgm:t>
        <a:bodyPr/>
        <a:lstStyle/>
        <a:p>
          <a:endParaRPr lang="en-US"/>
        </a:p>
      </dgm:t>
    </dgm:pt>
    <dgm:pt modelId="{6BB5422B-A4DC-49D8-B6D1-5CAF89AE84EF}" type="pres">
      <dgm:prSet presAssocID="{0F704010-0A13-4C10-9E47-42655EAFA25B}" presName="hierChild4" presStyleCnt="0"/>
      <dgm:spPr/>
    </dgm:pt>
    <dgm:pt modelId="{5C65ACB2-A22E-4806-8AC3-52F2E65CDFB7}" type="pres">
      <dgm:prSet presAssocID="{0F704010-0A13-4C10-9E47-42655EAFA25B}" presName="hierChild5" presStyleCnt="0"/>
      <dgm:spPr/>
    </dgm:pt>
    <dgm:pt modelId="{3E5D6D74-D4B2-49D8-A9EB-1A444F1C130D}" type="pres">
      <dgm:prSet presAssocID="{2493DDDD-53B8-43CF-B0F9-85A7EBBDDFB2}" presName="Name37" presStyleLbl="parChTrans1D3" presStyleIdx="5" presStyleCnt="6"/>
      <dgm:spPr/>
      <dgm:t>
        <a:bodyPr/>
        <a:lstStyle/>
        <a:p>
          <a:endParaRPr lang="en-US"/>
        </a:p>
      </dgm:t>
    </dgm:pt>
    <dgm:pt modelId="{CDACBA17-A83E-4CE9-8282-41E10BD009E4}" type="pres">
      <dgm:prSet presAssocID="{F49F54AD-CFA7-4D83-8B5C-47667B71749C}" presName="hierRoot2" presStyleCnt="0">
        <dgm:presLayoutVars>
          <dgm:hierBranch val="init"/>
        </dgm:presLayoutVars>
      </dgm:prSet>
      <dgm:spPr/>
    </dgm:pt>
    <dgm:pt modelId="{D6DAFAC8-50E4-45FF-92F5-30A40ADEC5F0}" type="pres">
      <dgm:prSet presAssocID="{F49F54AD-CFA7-4D83-8B5C-47667B71749C}" presName="rootComposite" presStyleCnt="0"/>
      <dgm:spPr/>
    </dgm:pt>
    <dgm:pt modelId="{A5699E14-FDE2-4B88-BB1D-5A2C528A376A}" type="pres">
      <dgm:prSet presAssocID="{F49F54AD-CFA7-4D83-8B5C-47667B71749C}" presName="rootText" presStyleLbl="node3" presStyleIdx="5" presStyleCnt="6" custScaleX="137305" custScaleY="125299" custLinFactNeighborX="-21811" custLinFactNeighborY="-9486">
        <dgm:presLayoutVars>
          <dgm:chPref val="3"/>
        </dgm:presLayoutVars>
      </dgm:prSet>
      <dgm:spPr/>
      <dgm:t>
        <a:bodyPr/>
        <a:lstStyle/>
        <a:p>
          <a:pPr rtl="1"/>
          <a:endParaRPr lang="ar-SA"/>
        </a:p>
      </dgm:t>
    </dgm:pt>
    <dgm:pt modelId="{541D31BC-F444-44EE-8679-5F391C6441AA}" type="pres">
      <dgm:prSet presAssocID="{F49F54AD-CFA7-4D83-8B5C-47667B71749C}" presName="rootConnector" presStyleLbl="node3" presStyleIdx="5" presStyleCnt="6"/>
      <dgm:spPr/>
      <dgm:t>
        <a:bodyPr/>
        <a:lstStyle/>
        <a:p>
          <a:endParaRPr lang="en-US"/>
        </a:p>
      </dgm:t>
    </dgm:pt>
    <dgm:pt modelId="{4D563D21-B65B-455E-9FC1-39B8AD3DD62F}" type="pres">
      <dgm:prSet presAssocID="{F49F54AD-CFA7-4D83-8B5C-47667B71749C}" presName="hierChild4" presStyleCnt="0"/>
      <dgm:spPr/>
    </dgm:pt>
    <dgm:pt modelId="{07DC10BE-8242-43BF-934F-98196CB3F84A}" type="pres">
      <dgm:prSet presAssocID="{F49F54AD-CFA7-4D83-8B5C-47667B71749C}" presName="hierChild5" presStyleCnt="0"/>
      <dgm:spPr/>
    </dgm:pt>
    <dgm:pt modelId="{1568E14D-AAE8-4FC6-B659-F0355F222EB9}" type="pres">
      <dgm:prSet presAssocID="{04EC7D64-3D53-4807-AABE-02C6388046E8}" presName="hierChild5" presStyleCnt="0"/>
      <dgm:spPr/>
    </dgm:pt>
    <dgm:pt modelId="{DC54A544-E0CF-415A-B0E7-AFAFF97DCD16}" type="pres">
      <dgm:prSet presAssocID="{E353DE80-D67F-4F38-8ECA-984AA3054983}" presName="hierChild3" presStyleCnt="0"/>
      <dgm:spPr/>
    </dgm:pt>
    <dgm:pt modelId="{4C6BA1D2-322E-4E8B-8F8C-562B9B4B4430}" type="pres">
      <dgm:prSet presAssocID="{7A51A554-4B1B-4105-9F55-73EE27BBD826}" presName="Name111" presStyleLbl="parChTrans1D2" presStyleIdx="2" presStyleCnt="3"/>
      <dgm:spPr/>
      <dgm:t>
        <a:bodyPr/>
        <a:lstStyle/>
        <a:p>
          <a:endParaRPr lang="en-US"/>
        </a:p>
      </dgm:t>
    </dgm:pt>
    <dgm:pt modelId="{6B093F10-AB68-40EB-A614-1FE9C5729105}" type="pres">
      <dgm:prSet presAssocID="{9A7279AC-FA3F-4B7E-924D-BFF881FC19AC}" presName="hierRoot3" presStyleCnt="0">
        <dgm:presLayoutVars>
          <dgm:hierBranch val="init"/>
        </dgm:presLayoutVars>
      </dgm:prSet>
      <dgm:spPr/>
    </dgm:pt>
    <dgm:pt modelId="{68D5FC4A-CC9F-498B-9C88-AD02AC2418F4}" type="pres">
      <dgm:prSet presAssocID="{9A7279AC-FA3F-4B7E-924D-BFF881FC19AC}" presName="rootComposite3" presStyleCnt="0"/>
      <dgm:spPr/>
    </dgm:pt>
    <dgm:pt modelId="{6D2482B0-87D8-4054-BBD7-9B35BD6DF8EF}" type="pres">
      <dgm:prSet presAssocID="{9A7279AC-FA3F-4B7E-924D-BFF881FC19AC}" presName="rootText3" presStyleLbl="asst1" presStyleIdx="0" presStyleCnt="1" custScaleX="129473" custScaleY="127557" custLinFactNeighborY="-28672">
        <dgm:presLayoutVars>
          <dgm:chPref val="3"/>
        </dgm:presLayoutVars>
      </dgm:prSet>
      <dgm:spPr/>
      <dgm:t>
        <a:bodyPr/>
        <a:lstStyle/>
        <a:p>
          <a:pPr rtl="1"/>
          <a:endParaRPr lang="ar-SA"/>
        </a:p>
      </dgm:t>
    </dgm:pt>
    <dgm:pt modelId="{4B4F8498-CF6C-4412-9C19-70430307ED58}" type="pres">
      <dgm:prSet presAssocID="{9A7279AC-FA3F-4B7E-924D-BFF881FC19AC}" presName="rootConnector3" presStyleLbl="asst1" presStyleIdx="0" presStyleCnt="1"/>
      <dgm:spPr/>
      <dgm:t>
        <a:bodyPr/>
        <a:lstStyle/>
        <a:p>
          <a:endParaRPr lang="en-US"/>
        </a:p>
      </dgm:t>
    </dgm:pt>
    <dgm:pt modelId="{3A1F59DD-4B0B-448D-9F48-99C4BF0825FE}" type="pres">
      <dgm:prSet presAssocID="{9A7279AC-FA3F-4B7E-924D-BFF881FC19AC}" presName="hierChild6" presStyleCnt="0"/>
      <dgm:spPr/>
    </dgm:pt>
    <dgm:pt modelId="{8EDA30B3-2B97-4363-AD80-C709530C0C19}" type="pres">
      <dgm:prSet presAssocID="{9A7279AC-FA3F-4B7E-924D-BFF881FC19AC}" presName="hierChild7" presStyleCnt="0"/>
      <dgm:spPr/>
    </dgm:pt>
  </dgm:ptLst>
  <dgm:cxnLst>
    <dgm:cxn modelId="{66BAE965-937F-49A1-9A01-9B99807AE2C4}" type="presOf" srcId="{A0581E95-237E-48BA-BC0E-2956140949A6}" destId="{A983F238-E659-4347-9F1C-DB98A923C982}" srcOrd="0" destOrd="0" presId="urn:microsoft.com/office/officeart/2005/8/layout/orgChart1"/>
    <dgm:cxn modelId="{7766085F-F231-41D6-A78E-06DBB979AE46}" type="presOf" srcId="{817DB0B6-59D6-4E14-8C4D-1116C3584ADC}" destId="{49E06817-9CC5-4D82-A58B-BBE1545F8C61}" srcOrd="0" destOrd="0" presId="urn:microsoft.com/office/officeart/2005/8/layout/orgChart1"/>
    <dgm:cxn modelId="{4A6682D1-343C-4687-88E3-17F835556AD2}" type="presOf" srcId="{817DB0B6-59D6-4E14-8C4D-1116C3584ADC}" destId="{E3B5698C-C9F0-4403-97CD-447F45BD255E}" srcOrd="1" destOrd="0" presId="urn:microsoft.com/office/officeart/2005/8/layout/orgChart1"/>
    <dgm:cxn modelId="{E51EE0D6-B26D-4961-8F0F-358C7CFA0CED}" type="presOf" srcId="{E353DE80-D67F-4F38-8ECA-984AA3054983}" destId="{B338FFB9-24EB-4D35-A16E-BB46069D56B8}" srcOrd="0" destOrd="0" presId="urn:microsoft.com/office/officeart/2005/8/layout/orgChart1"/>
    <dgm:cxn modelId="{8655847B-0C3F-4BF2-B1F6-15B2A4A3886F}" type="presOf" srcId="{81DEAA3C-B883-4E9A-B1A7-62448AF94413}" destId="{DF7B03E0-8217-4AD2-98C0-1BD486A6F20C}" srcOrd="1" destOrd="0" presId="urn:microsoft.com/office/officeart/2005/8/layout/orgChart1"/>
    <dgm:cxn modelId="{EA55C262-64BD-4812-95B9-6CF95D2D95AF}" type="presOf" srcId="{F49F54AD-CFA7-4D83-8B5C-47667B71749C}" destId="{541D31BC-F444-44EE-8679-5F391C6441AA}" srcOrd="1" destOrd="0" presId="urn:microsoft.com/office/officeart/2005/8/layout/orgChart1"/>
    <dgm:cxn modelId="{DCC55965-75A9-43C0-8188-7BFA173FC7D2}" srcId="{240E29D4-40F8-4969-94BC-FBB204A2EFCE}" destId="{E353DE80-D67F-4F38-8ECA-984AA3054983}" srcOrd="0" destOrd="0" parTransId="{EDC1080B-F257-45EB-8B74-C9D941441861}" sibTransId="{1340258F-ADDF-43E9-A02B-91DEF3016FEA}"/>
    <dgm:cxn modelId="{E9B9258D-0CB6-4D46-BF65-C6082F44ACBE}" type="presOf" srcId="{04EC7D64-3D53-4807-AABE-02C6388046E8}" destId="{92CC846B-6BA8-4F41-A456-E21A6C4D03CF}" srcOrd="0" destOrd="0" presId="urn:microsoft.com/office/officeart/2005/8/layout/orgChart1"/>
    <dgm:cxn modelId="{7E01D6AF-FB22-4E6D-A7D0-0CC1D1854619}" srcId="{04EC7D64-3D53-4807-AABE-02C6388046E8}" destId="{0F704010-0A13-4C10-9E47-42655EAFA25B}" srcOrd="1" destOrd="0" parTransId="{06A167B7-5A45-4DE1-A958-E0C53641DAFF}" sibTransId="{B12E1E35-2179-454F-A106-A12A11E15C2F}"/>
    <dgm:cxn modelId="{4D3A2DA2-D8A7-4842-9AC5-DEEADD993384}" srcId="{35DC0A1F-524A-454D-9871-885A51995C6E}" destId="{817DB0B6-59D6-4E14-8C4D-1116C3584ADC}" srcOrd="1" destOrd="0" parTransId="{9DD54A46-E012-4898-BE2B-07CA596DC307}" sibTransId="{14ABEEE7-7414-492B-A5EF-6743C33B6E0A}"/>
    <dgm:cxn modelId="{EBA8DA58-11C6-4689-82E8-2445DD2A1BAC}" type="presOf" srcId="{9905C8EC-DE43-41C7-A763-D4A7AFA511C6}" destId="{7D0E0DDE-A184-432F-9611-D3F3491B4B98}" srcOrd="1" destOrd="0" presId="urn:microsoft.com/office/officeart/2005/8/layout/orgChart1"/>
    <dgm:cxn modelId="{959F5D23-CC2A-41CC-BE07-AE6C01D688EC}" type="presOf" srcId="{7A51A554-4B1B-4105-9F55-73EE27BBD826}" destId="{4C6BA1D2-322E-4E8B-8F8C-562B9B4B4430}" srcOrd="0" destOrd="0" presId="urn:microsoft.com/office/officeart/2005/8/layout/orgChart1"/>
    <dgm:cxn modelId="{1BAB0593-3BBA-4B8C-A569-6CC4E81FDDBE}" type="presOf" srcId="{0156711C-983B-45F9-BA15-287F709532A7}" destId="{F4E13804-091C-41CA-8BFF-95F8BFF86444}" srcOrd="0" destOrd="0" presId="urn:microsoft.com/office/officeart/2005/8/layout/orgChart1"/>
    <dgm:cxn modelId="{0E391FE3-3A2E-4EE6-9B99-CFC3AD929B7F}" type="presOf" srcId="{35DC0A1F-524A-454D-9871-885A51995C6E}" destId="{E235E1D5-C549-4171-A7C5-4A80F786E3F8}" srcOrd="0" destOrd="0" presId="urn:microsoft.com/office/officeart/2005/8/layout/orgChart1"/>
    <dgm:cxn modelId="{36BE75C7-1A91-41F4-A00A-5EE099C8F2DD}" type="presOf" srcId="{06A167B7-5A45-4DE1-A958-E0C53641DAFF}" destId="{94279D2F-2E2D-4FE5-938E-1589F60E0F2F}" srcOrd="0" destOrd="0" presId="urn:microsoft.com/office/officeart/2005/8/layout/orgChart1"/>
    <dgm:cxn modelId="{BBB83755-EF34-40F5-A724-D7701F1354DD}" type="presOf" srcId="{04EC7D64-3D53-4807-AABE-02C6388046E8}" destId="{5037F6CF-3508-40EB-A130-24F0C2431C04}" srcOrd="1" destOrd="0" presId="urn:microsoft.com/office/officeart/2005/8/layout/orgChart1"/>
    <dgm:cxn modelId="{21484F57-31C2-4BD3-B7E9-BCE21B55342F}" type="presOf" srcId="{A185D024-94A1-413E-9EF4-A06900D01A5C}" destId="{CB103022-E525-4498-BB00-D7B6366EBDFA}" srcOrd="0" destOrd="0" presId="urn:microsoft.com/office/officeart/2005/8/layout/orgChart1"/>
    <dgm:cxn modelId="{66BACAF1-6FC6-4793-BD56-C6BAEBAFA6F6}" type="presOf" srcId="{D971D9BE-097A-42B1-BAB3-E22A4BA3ADC5}" destId="{A3497E0A-46C8-43A5-BCD3-3637BABABACB}" srcOrd="0" destOrd="0" presId="urn:microsoft.com/office/officeart/2005/8/layout/orgChart1"/>
    <dgm:cxn modelId="{A492453D-E9E1-49DA-88C0-816CF32C47E4}" srcId="{E353DE80-D67F-4F38-8ECA-984AA3054983}" destId="{35DC0A1F-524A-454D-9871-885A51995C6E}" srcOrd="1" destOrd="0" parTransId="{0156711C-983B-45F9-BA15-287F709532A7}" sibTransId="{39CEB630-81A9-4511-ABD9-232A758E7E23}"/>
    <dgm:cxn modelId="{314D7B6D-B288-4A9B-B474-618B9505A87E}" srcId="{04EC7D64-3D53-4807-AABE-02C6388046E8}" destId="{81DEAA3C-B883-4E9A-B1A7-62448AF94413}" srcOrd="0" destOrd="0" parTransId="{DBBF7696-567F-4C6E-8595-1750090C43EE}" sibTransId="{3C0D4100-5196-42A3-B127-A7BB31F95FA3}"/>
    <dgm:cxn modelId="{423E9C37-0DBE-4004-86E9-4513580C81E4}" type="presOf" srcId="{A0581E95-237E-48BA-BC0E-2956140949A6}" destId="{E04DF164-2280-443C-BC3B-F522AFF6F1EF}" srcOrd="1" destOrd="0" presId="urn:microsoft.com/office/officeart/2005/8/layout/orgChart1"/>
    <dgm:cxn modelId="{09902075-13D8-4EC5-91AD-1D016A3DBF75}" type="presOf" srcId="{81DEAA3C-B883-4E9A-B1A7-62448AF94413}" destId="{C23533C4-90E6-463E-B181-639B252F6A6E}" srcOrd="0" destOrd="0" presId="urn:microsoft.com/office/officeart/2005/8/layout/orgChart1"/>
    <dgm:cxn modelId="{91E6AB80-42C3-4DE6-8036-B209E0877984}" srcId="{04EC7D64-3D53-4807-AABE-02C6388046E8}" destId="{F49F54AD-CFA7-4D83-8B5C-47667B71749C}" srcOrd="2" destOrd="0" parTransId="{2493DDDD-53B8-43CF-B0F9-85A7EBBDDFB2}" sibTransId="{2900967A-731D-46C6-8828-9B96AD85EB02}"/>
    <dgm:cxn modelId="{D1E66FEF-A2B0-47FB-B70D-B3B9EF67B546}" type="presOf" srcId="{9A7279AC-FA3F-4B7E-924D-BFF881FC19AC}" destId="{4B4F8498-CF6C-4412-9C19-70430307ED58}" srcOrd="1" destOrd="0" presId="urn:microsoft.com/office/officeart/2005/8/layout/orgChart1"/>
    <dgm:cxn modelId="{E9C1B635-65F1-4475-B583-E451C6EFA936}" type="presOf" srcId="{F49F54AD-CFA7-4D83-8B5C-47667B71749C}" destId="{A5699E14-FDE2-4B88-BB1D-5A2C528A376A}" srcOrd="0" destOrd="0" presId="urn:microsoft.com/office/officeart/2005/8/layout/orgChart1"/>
    <dgm:cxn modelId="{E28C759E-90E5-4448-A7A4-8C250FC3E731}" type="presOf" srcId="{35DC0A1F-524A-454D-9871-885A51995C6E}" destId="{0523039D-32D8-40B5-A991-D145F3459A62}" srcOrd="1" destOrd="0" presId="urn:microsoft.com/office/officeart/2005/8/layout/orgChart1"/>
    <dgm:cxn modelId="{983E8035-FDC1-4A16-95E9-B4706722BE02}" srcId="{E353DE80-D67F-4F38-8ECA-984AA3054983}" destId="{9A7279AC-FA3F-4B7E-924D-BFF881FC19AC}" srcOrd="0" destOrd="0" parTransId="{7A51A554-4B1B-4105-9F55-73EE27BBD826}" sibTransId="{98A8C943-F5CB-42EA-A71E-D7182635A64A}"/>
    <dgm:cxn modelId="{D6BDCFE9-479A-4833-917D-E3589C2BCCD3}" type="presOf" srcId="{0F704010-0A13-4C10-9E47-42655EAFA25B}" destId="{1145152D-BDA3-42ED-AF89-002D267302FB}" srcOrd="1" destOrd="0" presId="urn:microsoft.com/office/officeart/2005/8/layout/orgChart1"/>
    <dgm:cxn modelId="{D5F5938C-DD47-4148-B956-A3B29387ED80}" type="presOf" srcId="{9A7279AC-FA3F-4B7E-924D-BFF881FC19AC}" destId="{6D2482B0-87D8-4054-BBD7-9B35BD6DF8EF}" srcOrd="0" destOrd="0" presId="urn:microsoft.com/office/officeart/2005/8/layout/orgChart1"/>
    <dgm:cxn modelId="{0D721E1B-2F79-4A89-B826-03B9304A2256}" type="presOf" srcId="{DBBF7696-567F-4C6E-8595-1750090C43EE}" destId="{4B1BD4E7-0584-4175-A832-A03C229DCDFE}" srcOrd="0" destOrd="0" presId="urn:microsoft.com/office/officeart/2005/8/layout/orgChart1"/>
    <dgm:cxn modelId="{96DF7EE2-CD4B-42A7-A517-9C321A047757}" type="presOf" srcId="{9905C8EC-DE43-41C7-A763-D4A7AFA511C6}" destId="{BAE8417C-8A8D-4EF8-A997-BF3AF7B12AFA}" srcOrd="0" destOrd="0" presId="urn:microsoft.com/office/officeart/2005/8/layout/orgChart1"/>
    <dgm:cxn modelId="{09B81A65-F7E1-4C0D-BB0C-B0717064DBFA}" type="presOf" srcId="{0F704010-0A13-4C10-9E47-42655EAFA25B}" destId="{434708F9-1CB3-481B-B361-AF303E0143A4}" srcOrd="0" destOrd="0" presId="urn:microsoft.com/office/officeart/2005/8/layout/orgChart1"/>
    <dgm:cxn modelId="{2C5D5C33-479B-4D3F-8F0F-10A94E46CC8B}" type="presOf" srcId="{2493DDDD-53B8-43CF-B0F9-85A7EBBDDFB2}" destId="{3E5D6D74-D4B2-49D8-A9EB-1A444F1C130D}" srcOrd="0" destOrd="0" presId="urn:microsoft.com/office/officeart/2005/8/layout/orgChart1"/>
    <dgm:cxn modelId="{6E05288B-F1FD-45BD-B9CE-6BE9ED55A733}" srcId="{E353DE80-D67F-4F38-8ECA-984AA3054983}" destId="{04EC7D64-3D53-4807-AABE-02C6388046E8}" srcOrd="2" destOrd="0" parTransId="{D971D9BE-097A-42B1-BAB3-E22A4BA3ADC5}" sibTransId="{F294E4FC-BFB8-47FB-9982-A8A593187C02}"/>
    <dgm:cxn modelId="{8C4D785E-EB3B-4F30-ABF2-F37EC29C0655}" type="presOf" srcId="{240E29D4-40F8-4969-94BC-FBB204A2EFCE}" destId="{951F84F3-F846-40E1-9536-211772BD5A32}" srcOrd="0" destOrd="0" presId="urn:microsoft.com/office/officeart/2005/8/layout/orgChart1"/>
    <dgm:cxn modelId="{BBF0D121-1350-4D04-992D-F3AA06C820AB}" srcId="{35DC0A1F-524A-454D-9871-885A51995C6E}" destId="{A0581E95-237E-48BA-BC0E-2956140949A6}" srcOrd="0" destOrd="0" parTransId="{D2EE8B90-D322-456D-B200-3ED74D2545BC}" sibTransId="{530B184F-A50D-4E2A-A686-B43B79961BA7}"/>
    <dgm:cxn modelId="{498DA438-096F-4926-80ED-23D99A393A7C}" type="presOf" srcId="{D2EE8B90-D322-456D-B200-3ED74D2545BC}" destId="{785DD159-A85D-4FE4-985C-9819A7DB1B47}" srcOrd="0" destOrd="0" presId="urn:microsoft.com/office/officeart/2005/8/layout/orgChart1"/>
    <dgm:cxn modelId="{6955472E-5BBD-40C5-864A-BDB164D900EE}" type="presOf" srcId="{E353DE80-D67F-4F38-8ECA-984AA3054983}" destId="{28C0E8DE-6B22-450B-BD7D-5CAA7D07ADB7}" srcOrd="1" destOrd="0" presId="urn:microsoft.com/office/officeart/2005/8/layout/orgChart1"/>
    <dgm:cxn modelId="{88E4D264-B429-48EF-9930-D8F400438552}" srcId="{35DC0A1F-524A-454D-9871-885A51995C6E}" destId="{9905C8EC-DE43-41C7-A763-D4A7AFA511C6}" srcOrd="2" destOrd="0" parTransId="{A185D024-94A1-413E-9EF4-A06900D01A5C}" sibTransId="{94BBA07F-D60B-4404-8655-57840AF3BE6E}"/>
    <dgm:cxn modelId="{2E511A71-021D-43B5-B140-B7EEF8D32A43}" type="presOf" srcId="{9DD54A46-E012-4898-BE2B-07CA596DC307}" destId="{BDF6A2F6-BC65-4192-9FE2-0D5814C82F5C}" srcOrd="0" destOrd="0" presId="urn:microsoft.com/office/officeart/2005/8/layout/orgChart1"/>
    <dgm:cxn modelId="{BEE0FCC3-5D9E-40FB-A738-7F62BC8F82A0}" type="presParOf" srcId="{951F84F3-F846-40E1-9536-211772BD5A32}" destId="{D19E8657-C40C-4793-B3F2-1FD5C1E08BD6}" srcOrd="0" destOrd="0" presId="urn:microsoft.com/office/officeart/2005/8/layout/orgChart1"/>
    <dgm:cxn modelId="{1C20B9AF-01F4-47A8-96E9-13DC351BEBA3}" type="presParOf" srcId="{D19E8657-C40C-4793-B3F2-1FD5C1E08BD6}" destId="{8136B043-B6B9-4183-B9A1-097B0FF4E86B}" srcOrd="0" destOrd="0" presId="urn:microsoft.com/office/officeart/2005/8/layout/orgChart1"/>
    <dgm:cxn modelId="{27DCF221-21E3-4E43-B48C-2DFBEB09AD87}" type="presParOf" srcId="{8136B043-B6B9-4183-B9A1-097B0FF4E86B}" destId="{B338FFB9-24EB-4D35-A16E-BB46069D56B8}" srcOrd="0" destOrd="0" presId="urn:microsoft.com/office/officeart/2005/8/layout/orgChart1"/>
    <dgm:cxn modelId="{31EECA12-85F5-4781-878A-F52343EAA9B2}" type="presParOf" srcId="{8136B043-B6B9-4183-B9A1-097B0FF4E86B}" destId="{28C0E8DE-6B22-450B-BD7D-5CAA7D07ADB7}" srcOrd="1" destOrd="0" presId="urn:microsoft.com/office/officeart/2005/8/layout/orgChart1"/>
    <dgm:cxn modelId="{9D4A2E60-E904-4112-AA7D-EEE9109D718F}" type="presParOf" srcId="{D19E8657-C40C-4793-B3F2-1FD5C1E08BD6}" destId="{49EF31BF-F2DD-4F07-83C2-E7603AD345F9}" srcOrd="1" destOrd="0" presId="urn:microsoft.com/office/officeart/2005/8/layout/orgChart1"/>
    <dgm:cxn modelId="{84ABE277-66EA-41E4-A787-6E6711B7E58F}" type="presParOf" srcId="{49EF31BF-F2DD-4F07-83C2-E7603AD345F9}" destId="{F4E13804-091C-41CA-8BFF-95F8BFF86444}" srcOrd="0" destOrd="0" presId="urn:microsoft.com/office/officeart/2005/8/layout/orgChart1"/>
    <dgm:cxn modelId="{39830C63-A748-410D-BFE5-04C34EB3842F}" type="presParOf" srcId="{49EF31BF-F2DD-4F07-83C2-E7603AD345F9}" destId="{0FAAECEC-751D-45A3-AD3D-6D7CED87B057}" srcOrd="1" destOrd="0" presId="urn:microsoft.com/office/officeart/2005/8/layout/orgChart1"/>
    <dgm:cxn modelId="{F4E66D81-1D0A-4381-9E60-B34E3F78897B}" type="presParOf" srcId="{0FAAECEC-751D-45A3-AD3D-6D7CED87B057}" destId="{E64DF9D2-C864-4080-8CBB-A319857315BD}" srcOrd="0" destOrd="0" presId="urn:microsoft.com/office/officeart/2005/8/layout/orgChart1"/>
    <dgm:cxn modelId="{2B0346E4-256B-462F-A501-468E154C0707}" type="presParOf" srcId="{E64DF9D2-C864-4080-8CBB-A319857315BD}" destId="{E235E1D5-C549-4171-A7C5-4A80F786E3F8}" srcOrd="0" destOrd="0" presId="urn:microsoft.com/office/officeart/2005/8/layout/orgChart1"/>
    <dgm:cxn modelId="{A637828B-AFEF-4A19-B65D-D9C71BFC68EB}" type="presParOf" srcId="{E64DF9D2-C864-4080-8CBB-A319857315BD}" destId="{0523039D-32D8-40B5-A991-D145F3459A62}" srcOrd="1" destOrd="0" presId="urn:microsoft.com/office/officeart/2005/8/layout/orgChart1"/>
    <dgm:cxn modelId="{B75C9342-2B71-44C9-A9AD-7AF34ED936DD}" type="presParOf" srcId="{0FAAECEC-751D-45A3-AD3D-6D7CED87B057}" destId="{967CFC4C-1978-4C1B-ABE0-9B38534070C5}" srcOrd="1" destOrd="0" presId="urn:microsoft.com/office/officeart/2005/8/layout/orgChart1"/>
    <dgm:cxn modelId="{D547018F-A180-45EC-B1A6-932ED45164C4}" type="presParOf" srcId="{967CFC4C-1978-4C1B-ABE0-9B38534070C5}" destId="{785DD159-A85D-4FE4-985C-9819A7DB1B47}" srcOrd="0" destOrd="0" presId="urn:microsoft.com/office/officeart/2005/8/layout/orgChart1"/>
    <dgm:cxn modelId="{6AFA8A53-0FD4-4873-AD0B-F47336BB81A0}" type="presParOf" srcId="{967CFC4C-1978-4C1B-ABE0-9B38534070C5}" destId="{1A83CACF-5B25-4D39-A2CF-C97119DDD6AB}" srcOrd="1" destOrd="0" presId="urn:microsoft.com/office/officeart/2005/8/layout/orgChart1"/>
    <dgm:cxn modelId="{B40E092F-FE3E-4850-8CE6-0A366FC7EA1A}" type="presParOf" srcId="{1A83CACF-5B25-4D39-A2CF-C97119DDD6AB}" destId="{C45BB668-29F8-49A9-8D2E-139E7EAED9E1}" srcOrd="0" destOrd="0" presId="urn:microsoft.com/office/officeart/2005/8/layout/orgChart1"/>
    <dgm:cxn modelId="{DA743D59-AC48-4ACD-A1FA-D3E1C23D0477}" type="presParOf" srcId="{C45BB668-29F8-49A9-8D2E-139E7EAED9E1}" destId="{A983F238-E659-4347-9F1C-DB98A923C982}" srcOrd="0" destOrd="0" presId="urn:microsoft.com/office/officeart/2005/8/layout/orgChart1"/>
    <dgm:cxn modelId="{4339715F-2EF5-44E4-B833-632AB9FD0DC4}" type="presParOf" srcId="{C45BB668-29F8-49A9-8D2E-139E7EAED9E1}" destId="{E04DF164-2280-443C-BC3B-F522AFF6F1EF}" srcOrd="1" destOrd="0" presId="urn:microsoft.com/office/officeart/2005/8/layout/orgChart1"/>
    <dgm:cxn modelId="{D1A3842B-C8A9-46FD-80CE-1072B15C2B24}" type="presParOf" srcId="{1A83CACF-5B25-4D39-A2CF-C97119DDD6AB}" destId="{3E1F1216-ECE5-4343-8A88-F25B789D1955}" srcOrd="1" destOrd="0" presId="urn:microsoft.com/office/officeart/2005/8/layout/orgChart1"/>
    <dgm:cxn modelId="{C0816BD6-9061-4403-B269-0A53D41E4D01}" type="presParOf" srcId="{1A83CACF-5B25-4D39-A2CF-C97119DDD6AB}" destId="{111132DE-E444-47E3-BB81-E3D937E912DB}" srcOrd="2" destOrd="0" presId="urn:microsoft.com/office/officeart/2005/8/layout/orgChart1"/>
    <dgm:cxn modelId="{CCED9941-1018-4612-A669-E2868B7FA6F2}" type="presParOf" srcId="{967CFC4C-1978-4C1B-ABE0-9B38534070C5}" destId="{BDF6A2F6-BC65-4192-9FE2-0D5814C82F5C}" srcOrd="2" destOrd="0" presId="urn:microsoft.com/office/officeart/2005/8/layout/orgChart1"/>
    <dgm:cxn modelId="{5BC8568C-E1CC-4543-B167-C9927D4E0475}" type="presParOf" srcId="{967CFC4C-1978-4C1B-ABE0-9B38534070C5}" destId="{F6735931-41D2-40DF-AFD7-1BA853FA19BC}" srcOrd="3" destOrd="0" presId="urn:microsoft.com/office/officeart/2005/8/layout/orgChart1"/>
    <dgm:cxn modelId="{0A2318F4-2BEB-47A6-A70E-C955DCF97C62}" type="presParOf" srcId="{F6735931-41D2-40DF-AFD7-1BA853FA19BC}" destId="{C993689C-DB64-4860-817F-1E8C329EBF6F}" srcOrd="0" destOrd="0" presId="urn:microsoft.com/office/officeart/2005/8/layout/orgChart1"/>
    <dgm:cxn modelId="{772732DF-A8C2-416D-82CB-511939129AEC}" type="presParOf" srcId="{C993689C-DB64-4860-817F-1E8C329EBF6F}" destId="{49E06817-9CC5-4D82-A58B-BBE1545F8C61}" srcOrd="0" destOrd="0" presId="urn:microsoft.com/office/officeart/2005/8/layout/orgChart1"/>
    <dgm:cxn modelId="{8DEBB24F-3903-4732-B9AF-3F323EBC2125}" type="presParOf" srcId="{C993689C-DB64-4860-817F-1E8C329EBF6F}" destId="{E3B5698C-C9F0-4403-97CD-447F45BD255E}" srcOrd="1" destOrd="0" presId="urn:microsoft.com/office/officeart/2005/8/layout/orgChart1"/>
    <dgm:cxn modelId="{F59B9C2F-AB66-4CA6-A9CF-3E3558C1AFD6}" type="presParOf" srcId="{F6735931-41D2-40DF-AFD7-1BA853FA19BC}" destId="{FBF19620-C369-4FD5-92E6-EACB96D9275E}" srcOrd="1" destOrd="0" presId="urn:microsoft.com/office/officeart/2005/8/layout/orgChart1"/>
    <dgm:cxn modelId="{F684B1DE-6E0F-40B1-B7E7-0269A5F606F4}" type="presParOf" srcId="{F6735931-41D2-40DF-AFD7-1BA853FA19BC}" destId="{A374F738-1678-4876-8059-0C42F3067CBE}" srcOrd="2" destOrd="0" presId="urn:microsoft.com/office/officeart/2005/8/layout/orgChart1"/>
    <dgm:cxn modelId="{85D72B93-5390-45C4-BEA0-01DA8EA87043}" type="presParOf" srcId="{967CFC4C-1978-4C1B-ABE0-9B38534070C5}" destId="{CB103022-E525-4498-BB00-D7B6366EBDFA}" srcOrd="4" destOrd="0" presId="urn:microsoft.com/office/officeart/2005/8/layout/orgChart1"/>
    <dgm:cxn modelId="{5D898114-093C-416D-AB67-EEE61D755F12}" type="presParOf" srcId="{967CFC4C-1978-4C1B-ABE0-9B38534070C5}" destId="{55CBD8B2-B1A1-4FEE-8491-7BB54CFBB74D}" srcOrd="5" destOrd="0" presId="urn:microsoft.com/office/officeart/2005/8/layout/orgChart1"/>
    <dgm:cxn modelId="{A83E36B9-A73A-4BEB-92FC-28DA7D8E420B}" type="presParOf" srcId="{55CBD8B2-B1A1-4FEE-8491-7BB54CFBB74D}" destId="{9521BBBB-6955-4952-9930-2260E7E3C65A}" srcOrd="0" destOrd="0" presId="urn:microsoft.com/office/officeart/2005/8/layout/orgChart1"/>
    <dgm:cxn modelId="{37280497-C17E-4A84-A7AC-2CF6A386B700}" type="presParOf" srcId="{9521BBBB-6955-4952-9930-2260E7E3C65A}" destId="{BAE8417C-8A8D-4EF8-A997-BF3AF7B12AFA}" srcOrd="0" destOrd="0" presId="urn:microsoft.com/office/officeart/2005/8/layout/orgChart1"/>
    <dgm:cxn modelId="{4ED7A39D-E9C7-4650-9B78-1A51430E4ABE}" type="presParOf" srcId="{9521BBBB-6955-4952-9930-2260E7E3C65A}" destId="{7D0E0DDE-A184-432F-9611-D3F3491B4B98}" srcOrd="1" destOrd="0" presId="urn:microsoft.com/office/officeart/2005/8/layout/orgChart1"/>
    <dgm:cxn modelId="{5D3AC8ED-8A90-4189-8997-14BD9947225E}" type="presParOf" srcId="{55CBD8B2-B1A1-4FEE-8491-7BB54CFBB74D}" destId="{C9BA7454-6A4E-4542-A28C-E60CBFB5E7FD}" srcOrd="1" destOrd="0" presId="urn:microsoft.com/office/officeart/2005/8/layout/orgChart1"/>
    <dgm:cxn modelId="{EDC9D7EC-3BD1-4790-8431-7C408AA6B432}" type="presParOf" srcId="{55CBD8B2-B1A1-4FEE-8491-7BB54CFBB74D}" destId="{DFA90C26-E6FC-4A23-A77E-9C7C71A85D09}" srcOrd="2" destOrd="0" presId="urn:microsoft.com/office/officeart/2005/8/layout/orgChart1"/>
    <dgm:cxn modelId="{8F48801A-8EFA-4C5E-ADB0-8AECDEB0857C}" type="presParOf" srcId="{0FAAECEC-751D-45A3-AD3D-6D7CED87B057}" destId="{AC8802C7-A1A1-4610-B136-790451467B10}" srcOrd="2" destOrd="0" presId="urn:microsoft.com/office/officeart/2005/8/layout/orgChart1"/>
    <dgm:cxn modelId="{AB248FDB-5FB4-4965-8E21-ACF8F9F8B142}" type="presParOf" srcId="{49EF31BF-F2DD-4F07-83C2-E7603AD345F9}" destId="{A3497E0A-46C8-43A5-BCD3-3637BABABACB}" srcOrd="2" destOrd="0" presId="urn:microsoft.com/office/officeart/2005/8/layout/orgChart1"/>
    <dgm:cxn modelId="{0DBE5B35-23A0-4D96-883D-913800E5C3D7}" type="presParOf" srcId="{49EF31BF-F2DD-4F07-83C2-E7603AD345F9}" destId="{1BF529F6-E2BF-4A99-8667-D7E98DA9575C}" srcOrd="3" destOrd="0" presId="urn:microsoft.com/office/officeart/2005/8/layout/orgChart1"/>
    <dgm:cxn modelId="{7CF4F1E5-CF15-467B-BF40-2B32D8A06A36}" type="presParOf" srcId="{1BF529F6-E2BF-4A99-8667-D7E98DA9575C}" destId="{530183DD-22DB-491E-86BC-D798BC2D5A0C}" srcOrd="0" destOrd="0" presId="urn:microsoft.com/office/officeart/2005/8/layout/orgChart1"/>
    <dgm:cxn modelId="{B2945828-1E5D-4A1A-ABFC-4C2832A0CAE6}" type="presParOf" srcId="{530183DD-22DB-491E-86BC-D798BC2D5A0C}" destId="{92CC846B-6BA8-4F41-A456-E21A6C4D03CF}" srcOrd="0" destOrd="0" presId="urn:microsoft.com/office/officeart/2005/8/layout/orgChart1"/>
    <dgm:cxn modelId="{9039055D-6826-4E43-AB4B-384146B9A555}" type="presParOf" srcId="{530183DD-22DB-491E-86BC-D798BC2D5A0C}" destId="{5037F6CF-3508-40EB-A130-24F0C2431C04}" srcOrd="1" destOrd="0" presId="urn:microsoft.com/office/officeart/2005/8/layout/orgChart1"/>
    <dgm:cxn modelId="{CE0C21C6-B631-47ED-9BB9-C774D0E3A450}" type="presParOf" srcId="{1BF529F6-E2BF-4A99-8667-D7E98DA9575C}" destId="{CD327ED2-F872-4642-AB4C-D711AF2CC44D}" srcOrd="1" destOrd="0" presId="urn:microsoft.com/office/officeart/2005/8/layout/orgChart1"/>
    <dgm:cxn modelId="{9F555A2E-BCAE-4E42-9030-D6A22A573EE7}" type="presParOf" srcId="{CD327ED2-F872-4642-AB4C-D711AF2CC44D}" destId="{4B1BD4E7-0584-4175-A832-A03C229DCDFE}" srcOrd="0" destOrd="0" presId="urn:microsoft.com/office/officeart/2005/8/layout/orgChart1"/>
    <dgm:cxn modelId="{5025FC4A-076F-4CDA-BC8E-91F24CD15AC1}" type="presParOf" srcId="{CD327ED2-F872-4642-AB4C-D711AF2CC44D}" destId="{5A6AEF5B-19E9-40B7-A462-E2B3857628B8}" srcOrd="1" destOrd="0" presId="urn:microsoft.com/office/officeart/2005/8/layout/orgChart1"/>
    <dgm:cxn modelId="{11135A9B-6143-4709-9EEA-73ED5748442E}" type="presParOf" srcId="{5A6AEF5B-19E9-40B7-A462-E2B3857628B8}" destId="{38BDF5F9-9D5C-4160-A1A5-E03B9B22F2FB}" srcOrd="0" destOrd="0" presId="urn:microsoft.com/office/officeart/2005/8/layout/orgChart1"/>
    <dgm:cxn modelId="{2CE20405-1669-4150-8458-3C95DF03B520}" type="presParOf" srcId="{38BDF5F9-9D5C-4160-A1A5-E03B9B22F2FB}" destId="{C23533C4-90E6-463E-B181-639B252F6A6E}" srcOrd="0" destOrd="0" presId="urn:microsoft.com/office/officeart/2005/8/layout/orgChart1"/>
    <dgm:cxn modelId="{663C8BE8-AA6D-464C-BF01-7971B676D5DE}" type="presParOf" srcId="{38BDF5F9-9D5C-4160-A1A5-E03B9B22F2FB}" destId="{DF7B03E0-8217-4AD2-98C0-1BD486A6F20C}" srcOrd="1" destOrd="0" presId="urn:microsoft.com/office/officeart/2005/8/layout/orgChart1"/>
    <dgm:cxn modelId="{889FE4DE-E7D9-4EDB-B02B-E11FE5342297}" type="presParOf" srcId="{5A6AEF5B-19E9-40B7-A462-E2B3857628B8}" destId="{05C95EAF-8F31-42E4-ADF8-670AC98784D5}" srcOrd="1" destOrd="0" presId="urn:microsoft.com/office/officeart/2005/8/layout/orgChart1"/>
    <dgm:cxn modelId="{34FAF636-3B06-47DE-8611-0DD97B1B634A}" type="presParOf" srcId="{5A6AEF5B-19E9-40B7-A462-E2B3857628B8}" destId="{80265B47-54DF-4EB6-9E8B-F9E9EC37613D}" srcOrd="2" destOrd="0" presId="urn:microsoft.com/office/officeart/2005/8/layout/orgChart1"/>
    <dgm:cxn modelId="{552F1C9F-D2A0-4139-A03F-619880E7CCEF}" type="presParOf" srcId="{CD327ED2-F872-4642-AB4C-D711AF2CC44D}" destId="{94279D2F-2E2D-4FE5-938E-1589F60E0F2F}" srcOrd="2" destOrd="0" presId="urn:microsoft.com/office/officeart/2005/8/layout/orgChart1"/>
    <dgm:cxn modelId="{E4838330-F9BC-451B-B38B-4C19F4D4A3E6}" type="presParOf" srcId="{CD327ED2-F872-4642-AB4C-D711AF2CC44D}" destId="{C9CBDD26-D523-41D2-81E1-BD3B0C19CF43}" srcOrd="3" destOrd="0" presId="urn:microsoft.com/office/officeart/2005/8/layout/orgChart1"/>
    <dgm:cxn modelId="{CBBC3D8E-1297-4C56-AFC0-91E2FC6EB4AB}" type="presParOf" srcId="{C9CBDD26-D523-41D2-81E1-BD3B0C19CF43}" destId="{F761723E-B52A-4ADD-978C-7D279890B334}" srcOrd="0" destOrd="0" presId="urn:microsoft.com/office/officeart/2005/8/layout/orgChart1"/>
    <dgm:cxn modelId="{CAB0B7F6-7717-4CC7-96A0-6657FA484AF5}" type="presParOf" srcId="{F761723E-B52A-4ADD-978C-7D279890B334}" destId="{434708F9-1CB3-481B-B361-AF303E0143A4}" srcOrd="0" destOrd="0" presId="urn:microsoft.com/office/officeart/2005/8/layout/orgChart1"/>
    <dgm:cxn modelId="{636783FE-93E9-4BBB-A903-A663C6A3A6BD}" type="presParOf" srcId="{F761723E-B52A-4ADD-978C-7D279890B334}" destId="{1145152D-BDA3-42ED-AF89-002D267302FB}" srcOrd="1" destOrd="0" presId="urn:microsoft.com/office/officeart/2005/8/layout/orgChart1"/>
    <dgm:cxn modelId="{6511FE61-75B8-4DAF-9DF8-95FA1FBEEB01}" type="presParOf" srcId="{C9CBDD26-D523-41D2-81E1-BD3B0C19CF43}" destId="{6BB5422B-A4DC-49D8-B6D1-5CAF89AE84EF}" srcOrd="1" destOrd="0" presId="urn:microsoft.com/office/officeart/2005/8/layout/orgChart1"/>
    <dgm:cxn modelId="{14D1C97A-009A-4FE1-B6A2-8F9017441068}" type="presParOf" srcId="{C9CBDD26-D523-41D2-81E1-BD3B0C19CF43}" destId="{5C65ACB2-A22E-4806-8AC3-52F2E65CDFB7}" srcOrd="2" destOrd="0" presId="urn:microsoft.com/office/officeart/2005/8/layout/orgChart1"/>
    <dgm:cxn modelId="{4FC0DA0C-A515-4ED5-9226-F788B62B2411}" type="presParOf" srcId="{CD327ED2-F872-4642-AB4C-D711AF2CC44D}" destId="{3E5D6D74-D4B2-49D8-A9EB-1A444F1C130D}" srcOrd="4" destOrd="0" presId="urn:microsoft.com/office/officeart/2005/8/layout/orgChart1"/>
    <dgm:cxn modelId="{614DE10C-AECE-4194-A7AF-7FF8BBF26078}" type="presParOf" srcId="{CD327ED2-F872-4642-AB4C-D711AF2CC44D}" destId="{CDACBA17-A83E-4CE9-8282-41E10BD009E4}" srcOrd="5" destOrd="0" presId="urn:microsoft.com/office/officeart/2005/8/layout/orgChart1"/>
    <dgm:cxn modelId="{51FEDFB7-2037-4AD6-A0BA-7FB642C3E8BD}" type="presParOf" srcId="{CDACBA17-A83E-4CE9-8282-41E10BD009E4}" destId="{D6DAFAC8-50E4-45FF-92F5-30A40ADEC5F0}" srcOrd="0" destOrd="0" presId="urn:microsoft.com/office/officeart/2005/8/layout/orgChart1"/>
    <dgm:cxn modelId="{95BD2826-7687-46F6-9893-4EA321DF49C5}" type="presParOf" srcId="{D6DAFAC8-50E4-45FF-92F5-30A40ADEC5F0}" destId="{A5699E14-FDE2-4B88-BB1D-5A2C528A376A}" srcOrd="0" destOrd="0" presId="urn:microsoft.com/office/officeart/2005/8/layout/orgChart1"/>
    <dgm:cxn modelId="{18C56B58-BFA9-4133-8988-416E21443B56}" type="presParOf" srcId="{D6DAFAC8-50E4-45FF-92F5-30A40ADEC5F0}" destId="{541D31BC-F444-44EE-8679-5F391C6441AA}" srcOrd="1" destOrd="0" presId="urn:microsoft.com/office/officeart/2005/8/layout/orgChart1"/>
    <dgm:cxn modelId="{B155C72E-5157-4BA0-8E5B-44139844A50D}" type="presParOf" srcId="{CDACBA17-A83E-4CE9-8282-41E10BD009E4}" destId="{4D563D21-B65B-455E-9FC1-39B8AD3DD62F}" srcOrd="1" destOrd="0" presId="urn:microsoft.com/office/officeart/2005/8/layout/orgChart1"/>
    <dgm:cxn modelId="{78EAF88A-30E3-4B63-8178-67464DFD64C2}" type="presParOf" srcId="{CDACBA17-A83E-4CE9-8282-41E10BD009E4}" destId="{07DC10BE-8242-43BF-934F-98196CB3F84A}" srcOrd="2" destOrd="0" presId="urn:microsoft.com/office/officeart/2005/8/layout/orgChart1"/>
    <dgm:cxn modelId="{3B419FB9-D7C2-4781-81EF-879CFCE7C16B}" type="presParOf" srcId="{1BF529F6-E2BF-4A99-8667-D7E98DA9575C}" destId="{1568E14D-AAE8-4FC6-B659-F0355F222EB9}" srcOrd="2" destOrd="0" presId="urn:microsoft.com/office/officeart/2005/8/layout/orgChart1"/>
    <dgm:cxn modelId="{66F45500-23FC-46C7-8E3A-FAB79B8B6880}" type="presParOf" srcId="{D19E8657-C40C-4793-B3F2-1FD5C1E08BD6}" destId="{DC54A544-E0CF-415A-B0E7-AFAFF97DCD16}" srcOrd="2" destOrd="0" presId="urn:microsoft.com/office/officeart/2005/8/layout/orgChart1"/>
    <dgm:cxn modelId="{1C794113-BC56-4102-9230-2884A6BB8CE7}" type="presParOf" srcId="{DC54A544-E0CF-415A-B0E7-AFAFF97DCD16}" destId="{4C6BA1D2-322E-4E8B-8F8C-562B9B4B4430}" srcOrd="0" destOrd="0" presId="urn:microsoft.com/office/officeart/2005/8/layout/orgChart1"/>
    <dgm:cxn modelId="{EA3CC14C-2D01-45AF-B9F5-193AD1969937}" type="presParOf" srcId="{DC54A544-E0CF-415A-B0E7-AFAFF97DCD16}" destId="{6B093F10-AB68-40EB-A614-1FE9C5729105}" srcOrd="1" destOrd="0" presId="urn:microsoft.com/office/officeart/2005/8/layout/orgChart1"/>
    <dgm:cxn modelId="{CA7BC426-8258-44FA-9E02-57EBDAAC798A}" type="presParOf" srcId="{6B093F10-AB68-40EB-A614-1FE9C5729105}" destId="{68D5FC4A-CC9F-498B-9C88-AD02AC2418F4}" srcOrd="0" destOrd="0" presId="urn:microsoft.com/office/officeart/2005/8/layout/orgChart1"/>
    <dgm:cxn modelId="{07B5D1FA-40F9-4B6D-8C2A-54AEFB279EFB}" type="presParOf" srcId="{68D5FC4A-CC9F-498B-9C88-AD02AC2418F4}" destId="{6D2482B0-87D8-4054-BBD7-9B35BD6DF8EF}" srcOrd="0" destOrd="0" presId="urn:microsoft.com/office/officeart/2005/8/layout/orgChart1"/>
    <dgm:cxn modelId="{E6A5D01E-0B07-4036-A007-370BC0385AA9}" type="presParOf" srcId="{68D5FC4A-CC9F-498B-9C88-AD02AC2418F4}" destId="{4B4F8498-CF6C-4412-9C19-70430307ED58}" srcOrd="1" destOrd="0" presId="urn:microsoft.com/office/officeart/2005/8/layout/orgChart1"/>
    <dgm:cxn modelId="{32488B7B-BB35-48EF-979B-34D4B889C76C}" type="presParOf" srcId="{6B093F10-AB68-40EB-A614-1FE9C5729105}" destId="{3A1F59DD-4B0B-448D-9F48-99C4BF0825FE}" srcOrd="1" destOrd="0" presId="urn:microsoft.com/office/officeart/2005/8/layout/orgChart1"/>
    <dgm:cxn modelId="{F93F6832-C5B6-44ED-BF17-57FD81691A37}" type="presParOf" srcId="{6B093F10-AB68-40EB-A614-1FE9C5729105}" destId="{8EDA30B3-2B97-4363-AD80-C709530C0C19}"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C61F3FC-EEF6-4996-A5E0-F8B3A27290E8}" type="doc">
      <dgm:prSet loTypeId="urn:microsoft.com/office/officeart/2005/8/layout/hierarchy1" loCatId="hierarchy" qsTypeId="urn:microsoft.com/office/officeart/2005/8/quickstyle/simple1" qsCatId="simple" csTypeId="urn:microsoft.com/office/officeart/2005/8/colors/colorful3" csCatId="colorful" phldr="1"/>
      <dgm:spPr/>
      <dgm:t>
        <a:bodyPr/>
        <a:lstStyle/>
        <a:p>
          <a:pPr rtl="1"/>
          <a:endParaRPr lang="ar-SA"/>
        </a:p>
      </dgm:t>
    </dgm:pt>
    <dgm:pt modelId="{3CAD940C-B93C-41C7-BEA7-DE99218B771E}">
      <dgm:prSet phldrT="[نص]" custT="1"/>
      <dgm:spPr/>
      <dgm:t>
        <a:bodyPr/>
        <a:lstStyle/>
        <a:p>
          <a:pPr rtl="1"/>
          <a:r>
            <a:rPr lang="ar-SA" sz="2800" dirty="0" smtClean="0"/>
            <a:t>طريقة كتابة الدساتير</a:t>
          </a:r>
          <a:endParaRPr lang="ar-SA" sz="2800" dirty="0"/>
        </a:p>
      </dgm:t>
    </dgm:pt>
    <dgm:pt modelId="{1434365F-2DC7-4436-BB3A-8DDB2D3800B0}" type="parTrans" cxnId="{D7646B03-2D1F-4D7A-BAE0-0A97EB482F9D}">
      <dgm:prSet/>
      <dgm:spPr/>
      <dgm:t>
        <a:bodyPr/>
        <a:lstStyle/>
        <a:p>
          <a:pPr rtl="1"/>
          <a:endParaRPr lang="ar-SA"/>
        </a:p>
      </dgm:t>
    </dgm:pt>
    <dgm:pt modelId="{0A7264C7-7143-49DA-B940-2B2074F2BFA0}" type="sibTrans" cxnId="{D7646B03-2D1F-4D7A-BAE0-0A97EB482F9D}">
      <dgm:prSet/>
      <dgm:spPr/>
      <dgm:t>
        <a:bodyPr/>
        <a:lstStyle/>
        <a:p>
          <a:pPr rtl="1"/>
          <a:endParaRPr lang="ar-SA"/>
        </a:p>
      </dgm:t>
    </dgm:pt>
    <dgm:pt modelId="{728BAAAA-C7ED-4D13-BB6A-AB8C5ECF63D0}">
      <dgm:prSet phldrT="[نص]"/>
      <dgm:spPr/>
      <dgm:t>
        <a:bodyPr/>
        <a:lstStyle/>
        <a:p>
          <a:pPr rtl="1"/>
          <a:r>
            <a:rPr lang="ar-SA" smtClean="0"/>
            <a:t>المنحة</a:t>
          </a:r>
          <a:endParaRPr lang="ar-SA" dirty="0"/>
        </a:p>
      </dgm:t>
    </dgm:pt>
    <dgm:pt modelId="{1D36EC87-71D0-40DD-8128-6B46E5EA2750}" type="parTrans" cxnId="{ECA1AAD6-D367-4DA7-AAE8-A3BCC98F33E4}">
      <dgm:prSet/>
      <dgm:spPr/>
      <dgm:t>
        <a:bodyPr/>
        <a:lstStyle/>
        <a:p>
          <a:pPr rtl="1"/>
          <a:endParaRPr lang="ar-SA"/>
        </a:p>
      </dgm:t>
    </dgm:pt>
    <dgm:pt modelId="{23833298-342E-48A3-93D0-5A00C9F44F4A}" type="sibTrans" cxnId="{ECA1AAD6-D367-4DA7-AAE8-A3BCC98F33E4}">
      <dgm:prSet/>
      <dgm:spPr/>
      <dgm:t>
        <a:bodyPr/>
        <a:lstStyle/>
        <a:p>
          <a:pPr rtl="1"/>
          <a:endParaRPr lang="ar-SA"/>
        </a:p>
      </dgm:t>
    </dgm:pt>
    <dgm:pt modelId="{90061EC2-A459-4CFC-91C0-B0403A53B778}">
      <dgm:prSet phldrT="[نص]"/>
      <dgm:spPr/>
      <dgm:t>
        <a:bodyPr/>
        <a:lstStyle/>
        <a:p>
          <a:pPr rtl="1"/>
          <a:r>
            <a:rPr lang="ar-SA" dirty="0" smtClean="0"/>
            <a:t>العقد</a:t>
          </a:r>
          <a:endParaRPr lang="ar-SA" dirty="0"/>
        </a:p>
      </dgm:t>
    </dgm:pt>
    <dgm:pt modelId="{5DEFC853-E54B-4DCD-8D9C-92555680D9AD}" type="parTrans" cxnId="{773A95D0-0DE1-4E62-AB7D-66958D7DAADA}">
      <dgm:prSet/>
      <dgm:spPr/>
      <dgm:t>
        <a:bodyPr/>
        <a:lstStyle/>
        <a:p>
          <a:pPr rtl="1"/>
          <a:endParaRPr lang="ar-SA"/>
        </a:p>
      </dgm:t>
    </dgm:pt>
    <dgm:pt modelId="{BA260CEC-8E2A-4CC3-9BD7-EC056FAD6006}" type="sibTrans" cxnId="{773A95D0-0DE1-4E62-AB7D-66958D7DAADA}">
      <dgm:prSet/>
      <dgm:spPr/>
      <dgm:t>
        <a:bodyPr/>
        <a:lstStyle/>
        <a:p>
          <a:pPr rtl="1"/>
          <a:endParaRPr lang="ar-SA"/>
        </a:p>
      </dgm:t>
    </dgm:pt>
    <dgm:pt modelId="{6DD7FA40-173F-4027-8CD1-6B69385896B5}">
      <dgm:prSet phldrT="[نص]"/>
      <dgm:spPr/>
      <dgm:t>
        <a:bodyPr/>
        <a:lstStyle/>
        <a:p>
          <a:pPr rtl="1"/>
          <a:r>
            <a:rPr lang="ar-SA" dirty="0" smtClean="0"/>
            <a:t>الجمعية التأسيسية</a:t>
          </a:r>
          <a:endParaRPr lang="ar-SA" dirty="0"/>
        </a:p>
      </dgm:t>
    </dgm:pt>
    <dgm:pt modelId="{70E5C05B-BAF7-454C-AB1A-692F057E7DD0}" type="parTrans" cxnId="{CDDD7B26-4432-46AB-82D4-51B650287859}">
      <dgm:prSet/>
      <dgm:spPr/>
      <dgm:t>
        <a:bodyPr/>
        <a:lstStyle/>
        <a:p>
          <a:pPr rtl="1"/>
          <a:endParaRPr lang="ar-SA"/>
        </a:p>
      </dgm:t>
    </dgm:pt>
    <dgm:pt modelId="{9CA9946E-5085-4D03-8470-440444C984AD}" type="sibTrans" cxnId="{CDDD7B26-4432-46AB-82D4-51B650287859}">
      <dgm:prSet/>
      <dgm:spPr/>
      <dgm:t>
        <a:bodyPr/>
        <a:lstStyle/>
        <a:p>
          <a:pPr rtl="1"/>
          <a:endParaRPr lang="ar-SA"/>
        </a:p>
      </dgm:t>
    </dgm:pt>
    <dgm:pt modelId="{751104AC-8D87-40E2-B422-FFDEC2F60AD1}">
      <dgm:prSet phldrT="[نص]"/>
      <dgm:spPr/>
      <dgm:t>
        <a:bodyPr/>
        <a:lstStyle/>
        <a:p>
          <a:pPr rtl="1"/>
          <a:r>
            <a:rPr lang="ar-SA" dirty="0" smtClean="0"/>
            <a:t>الاستفتاء الشعبي</a:t>
          </a:r>
          <a:endParaRPr lang="ar-SA" dirty="0"/>
        </a:p>
      </dgm:t>
    </dgm:pt>
    <dgm:pt modelId="{A38B98A9-0B07-4A77-AA61-E414BF65FFE0}" type="parTrans" cxnId="{94C0E938-E7FC-4D29-B8D2-6D5CB5A3E15E}">
      <dgm:prSet/>
      <dgm:spPr/>
      <dgm:t>
        <a:bodyPr/>
        <a:lstStyle/>
        <a:p>
          <a:pPr rtl="1"/>
          <a:endParaRPr lang="ar-SA"/>
        </a:p>
      </dgm:t>
    </dgm:pt>
    <dgm:pt modelId="{6E8A22B7-1C35-4E7B-AFD9-02AF33C3498D}" type="sibTrans" cxnId="{94C0E938-E7FC-4D29-B8D2-6D5CB5A3E15E}">
      <dgm:prSet/>
      <dgm:spPr/>
      <dgm:t>
        <a:bodyPr/>
        <a:lstStyle/>
        <a:p>
          <a:pPr rtl="1"/>
          <a:endParaRPr lang="ar-SA"/>
        </a:p>
      </dgm:t>
    </dgm:pt>
    <dgm:pt modelId="{41ACA136-650F-4183-B18A-4C20796514C2}">
      <dgm:prSet phldrT="[نص]"/>
      <dgm:spPr/>
      <dgm:t>
        <a:bodyPr/>
        <a:lstStyle/>
        <a:p>
          <a:pPr rtl="1"/>
          <a:r>
            <a:rPr lang="ar-MA" dirty="0" smtClean="0"/>
            <a:t>من الرئيس الى الشعب</a:t>
          </a:r>
          <a:endParaRPr lang="ar-SA" dirty="0"/>
        </a:p>
      </dgm:t>
    </dgm:pt>
    <dgm:pt modelId="{4A39BB75-A1C7-4A3E-9C0C-1F5A5C3F7AE2}" type="sibTrans" cxnId="{673B9F34-0252-4BE2-988D-50885246FE64}">
      <dgm:prSet/>
      <dgm:spPr/>
      <dgm:t>
        <a:bodyPr/>
        <a:lstStyle/>
        <a:p>
          <a:endParaRPr lang="en-US"/>
        </a:p>
      </dgm:t>
    </dgm:pt>
    <dgm:pt modelId="{5B023F6A-1CC6-43B3-AA1C-F3D67986040D}" type="parTrans" cxnId="{673B9F34-0252-4BE2-988D-50885246FE64}">
      <dgm:prSet/>
      <dgm:spPr/>
      <dgm:t>
        <a:bodyPr/>
        <a:lstStyle/>
        <a:p>
          <a:endParaRPr lang="en-US"/>
        </a:p>
      </dgm:t>
    </dgm:pt>
    <dgm:pt modelId="{99276056-8D6D-4B9D-84DB-C8DBE61DF3A8}">
      <dgm:prSet phldrT="[نص]"/>
      <dgm:spPr/>
      <dgm:t>
        <a:bodyPr/>
        <a:lstStyle/>
        <a:p>
          <a:pPr rtl="1"/>
          <a:r>
            <a:rPr lang="ar-MA" dirty="0" smtClean="0"/>
            <a:t>بين الرئيس والشعب أو ممثليه</a:t>
          </a:r>
          <a:endParaRPr lang="ar-SA" dirty="0"/>
        </a:p>
      </dgm:t>
    </dgm:pt>
    <dgm:pt modelId="{F48B3AB1-2ED6-40C4-A87C-ACD34C466165}" type="parTrans" cxnId="{178AE760-34A3-4FE8-A310-5F38DA469293}">
      <dgm:prSet/>
      <dgm:spPr/>
      <dgm:t>
        <a:bodyPr/>
        <a:lstStyle/>
        <a:p>
          <a:endParaRPr lang="en-US"/>
        </a:p>
      </dgm:t>
    </dgm:pt>
    <dgm:pt modelId="{DEFB8949-1D9D-4A58-A64F-0E68065FF687}" type="sibTrans" cxnId="{178AE760-34A3-4FE8-A310-5F38DA469293}">
      <dgm:prSet/>
      <dgm:spPr/>
      <dgm:t>
        <a:bodyPr/>
        <a:lstStyle/>
        <a:p>
          <a:endParaRPr lang="en-US"/>
        </a:p>
      </dgm:t>
    </dgm:pt>
    <dgm:pt modelId="{5BA13135-7CD9-49BA-8182-B17D4529CC05}">
      <dgm:prSet phldrT="[نص]"/>
      <dgm:spPr/>
      <dgm:t>
        <a:bodyPr/>
        <a:lstStyle/>
        <a:p>
          <a:pPr rtl="1"/>
          <a:r>
            <a:rPr lang="ar-MA" dirty="0" smtClean="0"/>
            <a:t>انتخاب الشعب لمجموعة</a:t>
          </a:r>
          <a:endParaRPr lang="ar-SA" dirty="0"/>
        </a:p>
      </dgm:t>
    </dgm:pt>
    <dgm:pt modelId="{91E631CB-28F5-492D-BA24-3902E3A25349}" type="parTrans" cxnId="{77A95B0F-2054-4834-B0F8-692A7A13D835}">
      <dgm:prSet/>
      <dgm:spPr/>
      <dgm:t>
        <a:bodyPr/>
        <a:lstStyle/>
        <a:p>
          <a:endParaRPr lang="en-US"/>
        </a:p>
      </dgm:t>
    </dgm:pt>
    <dgm:pt modelId="{F5B9F17C-4981-4F08-9907-14AFC9FD7213}" type="sibTrans" cxnId="{77A95B0F-2054-4834-B0F8-692A7A13D835}">
      <dgm:prSet/>
      <dgm:spPr/>
      <dgm:t>
        <a:bodyPr/>
        <a:lstStyle/>
        <a:p>
          <a:endParaRPr lang="en-US"/>
        </a:p>
      </dgm:t>
    </dgm:pt>
    <dgm:pt modelId="{7E2BEFA2-5283-4116-96FC-7C3099D429C3}">
      <dgm:prSet phldrT="[نص]"/>
      <dgm:spPr/>
      <dgm:t>
        <a:bodyPr/>
        <a:lstStyle/>
        <a:p>
          <a:pPr rtl="1"/>
          <a:r>
            <a:rPr lang="ar-MA" dirty="0" smtClean="0"/>
            <a:t>بتصويت الشعب</a:t>
          </a:r>
          <a:endParaRPr lang="ar-SA" dirty="0"/>
        </a:p>
      </dgm:t>
    </dgm:pt>
    <dgm:pt modelId="{21066C6A-4C1A-4450-A493-CA53F7F42F98}" type="parTrans" cxnId="{06D33D2B-E464-4CB3-8410-B7DCF0C05BA1}">
      <dgm:prSet/>
      <dgm:spPr/>
      <dgm:t>
        <a:bodyPr/>
        <a:lstStyle/>
        <a:p>
          <a:endParaRPr lang="en-US"/>
        </a:p>
      </dgm:t>
    </dgm:pt>
    <dgm:pt modelId="{D4210F8A-2CB4-467C-841B-DAEEECCF2BD4}" type="sibTrans" cxnId="{06D33D2B-E464-4CB3-8410-B7DCF0C05BA1}">
      <dgm:prSet/>
      <dgm:spPr/>
      <dgm:t>
        <a:bodyPr/>
        <a:lstStyle/>
        <a:p>
          <a:endParaRPr lang="en-US"/>
        </a:p>
      </dgm:t>
    </dgm:pt>
    <dgm:pt modelId="{6CCB32A7-4755-43AB-BE4C-AB4B6A90DF90}" type="pres">
      <dgm:prSet presAssocID="{EC61F3FC-EEF6-4996-A5E0-F8B3A27290E8}" presName="hierChild1" presStyleCnt="0">
        <dgm:presLayoutVars>
          <dgm:chPref val="1"/>
          <dgm:dir val="rev"/>
          <dgm:animOne val="branch"/>
          <dgm:animLvl val="lvl"/>
          <dgm:resizeHandles/>
        </dgm:presLayoutVars>
      </dgm:prSet>
      <dgm:spPr/>
      <dgm:t>
        <a:bodyPr/>
        <a:lstStyle/>
        <a:p>
          <a:endParaRPr lang="en-US"/>
        </a:p>
      </dgm:t>
    </dgm:pt>
    <dgm:pt modelId="{0B75F5B3-371D-455A-B9E7-B56B6EBE047E}" type="pres">
      <dgm:prSet presAssocID="{3CAD940C-B93C-41C7-BEA7-DE99218B771E}" presName="hierRoot1" presStyleCnt="0"/>
      <dgm:spPr/>
    </dgm:pt>
    <dgm:pt modelId="{0CBEE1B7-BBFE-4766-B822-DF1AAF9D13F2}" type="pres">
      <dgm:prSet presAssocID="{3CAD940C-B93C-41C7-BEA7-DE99218B771E}" presName="composite" presStyleCnt="0"/>
      <dgm:spPr/>
    </dgm:pt>
    <dgm:pt modelId="{C5CB3434-13A2-4AFD-8607-4CADF82D22FC}" type="pres">
      <dgm:prSet presAssocID="{3CAD940C-B93C-41C7-BEA7-DE99218B771E}" presName="background" presStyleLbl="node0" presStyleIdx="0" presStyleCnt="1"/>
      <dgm:spPr/>
    </dgm:pt>
    <dgm:pt modelId="{EC2D8119-1D3B-4E6F-9ED1-4DD3BF453884}" type="pres">
      <dgm:prSet presAssocID="{3CAD940C-B93C-41C7-BEA7-DE99218B771E}" presName="text" presStyleLbl="fgAcc0" presStyleIdx="0" presStyleCnt="1" custScaleX="170551">
        <dgm:presLayoutVars>
          <dgm:chPref val="3"/>
        </dgm:presLayoutVars>
      </dgm:prSet>
      <dgm:spPr/>
      <dgm:t>
        <a:bodyPr/>
        <a:lstStyle/>
        <a:p>
          <a:pPr rtl="1"/>
          <a:endParaRPr lang="ar-SA"/>
        </a:p>
      </dgm:t>
    </dgm:pt>
    <dgm:pt modelId="{F569BAB7-69C1-487D-9354-D7B0A7A15A6E}" type="pres">
      <dgm:prSet presAssocID="{3CAD940C-B93C-41C7-BEA7-DE99218B771E}" presName="hierChild2" presStyleCnt="0"/>
      <dgm:spPr/>
    </dgm:pt>
    <dgm:pt modelId="{F505AA36-8180-455F-A6D0-002B6D3784BF}" type="pres">
      <dgm:prSet presAssocID="{1D36EC87-71D0-40DD-8128-6B46E5EA2750}" presName="Name10" presStyleLbl="parChTrans1D2" presStyleIdx="0" presStyleCnt="4"/>
      <dgm:spPr/>
      <dgm:t>
        <a:bodyPr/>
        <a:lstStyle/>
        <a:p>
          <a:endParaRPr lang="en-US"/>
        </a:p>
      </dgm:t>
    </dgm:pt>
    <dgm:pt modelId="{7F41DBC4-D58C-42BD-A2CA-C145BCFEC0BA}" type="pres">
      <dgm:prSet presAssocID="{728BAAAA-C7ED-4D13-BB6A-AB8C5ECF63D0}" presName="hierRoot2" presStyleCnt="0"/>
      <dgm:spPr/>
    </dgm:pt>
    <dgm:pt modelId="{16CFED9C-5CAD-4DE2-A112-3434A9D3FD32}" type="pres">
      <dgm:prSet presAssocID="{728BAAAA-C7ED-4D13-BB6A-AB8C5ECF63D0}" presName="composite2" presStyleCnt="0"/>
      <dgm:spPr/>
    </dgm:pt>
    <dgm:pt modelId="{3006E89C-E321-4199-85A6-7CA83F921CCC}" type="pres">
      <dgm:prSet presAssocID="{728BAAAA-C7ED-4D13-BB6A-AB8C5ECF63D0}" presName="background2" presStyleLbl="node2" presStyleIdx="0" presStyleCnt="4"/>
      <dgm:spPr/>
    </dgm:pt>
    <dgm:pt modelId="{63F3C587-41AD-4BFF-B3E5-FD75598E1A61}" type="pres">
      <dgm:prSet presAssocID="{728BAAAA-C7ED-4D13-BB6A-AB8C5ECF63D0}" presName="text2" presStyleLbl="fgAcc2" presStyleIdx="0" presStyleCnt="4">
        <dgm:presLayoutVars>
          <dgm:chPref val="3"/>
        </dgm:presLayoutVars>
      </dgm:prSet>
      <dgm:spPr/>
      <dgm:t>
        <a:bodyPr/>
        <a:lstStyle/>
        <a:p>
          <a:endParaRPr lang="en-US"/>
        </a:p>
      </dgm:t>
    </dgm:pt>
    <dgm:pt modelId="{F4EC5BA9-E7B3-4852-B705-57082114821F}" type="pres">
      <dgm:prSet presAssocID="{728BAAAA-C7ED-4D13-BB6A-AB8C5ECF63D0}" presName="hierChild3" presStyleCnt="0"/>
      <dgm:spPr/>
    </dgm:pt>
    <dgm:pt modelId="{3F52CE04-C746-4ED1-B2A3-A00685BA93F7}" type="pres">
      <dgm:prSet presAssocID="{5B023F6A-1CC6-43B3-AA1C-F3D67986040D}" presName="Name17" presStyleLbl="parChTrans1D3" presStyleIdx="0" presStyleCnt="4"/>
      <dgm:spPr/>
      <dgm:t>
        <a:bodyPr/>
        <a:lstStyle/>
        <a:p>
          <a:endParaRPr lang="en-US"/>
        </a:p>
      </dgm:t>
    </dgm:pt>
    <dgm:pt modelId="{E2047445-B445-4050-A6D1-BFDBED43E0CC}" type="pres">
      <dgm:prSet presAssocID="{41ACA136-650F-4183-B18A-4C20796514C2}" presName="hierRoot3" presStyleCnt="0"/>
      <dgm:spPr/>
    </dgm:pt>
    <dgm:pt modelId="{8945651D-CE41-4FE6-92EA-81CA4360E4B7}" type="pres">
      <dgm:prSet presAssocID="{41ACA136-650F-4183-B18A-4C20796514C2}" presName="composite3" presStyleCnt="0"/>
      <dgm:spPr/>
    </dgm:pt>
    <dgm:pt modelId="{1E81C9EA-8115-4941-965B-FC8A52B9F704}" type="pres">
      <dgm:prSet presAssocID="{41ACA136-650F-4183-B18A-4C20796514C2}" presName="background3" presStyleLbl="node3" presStyleIdx="0" presStyleCnt="4"/>
      <dgm:spPr/>
    </dgm:pt>
    <dgm:pt modelId="{FA6FEC66-3A0F-4CD2-AA63-D952A8D61A92}" type="pres">
      <dgm:prSet presAssocID="{41ACA136-650F-4183-B18A-4C20796514C2}" presName="text3" presStyleLbl="fgAcc3" presStyleIdx="0" presStyleCnt="4">
        <dgm:presLayoutVars>
          <dgm:chPref val="3"/>
        </dgm:presLayoutVars>
      </dgm:prSet>
      <dgm:spPr/>
      <dgm:t>
        <a:bodyPr/>
        <a:lstStyle/>
        <a:p>
          <a:endParaRPr lang="en-US"/>
        </a:p>
      </dgm:t>
    </dgm:pt>
    <dgm:pt modelId="{79D682AE-66A5-457E-8D9D-740FFAB232BA}" type="pres">
      <dgm:prSet presAssocID="{41ACA136-650F-4183-B18A-4C20796514C2}" presName="hierChild4" presStyleCnt="0"/>
      <dgm:spPr/>
    </dgm:pt>
    <dgm:pt modelId="{B06A950F-94B6-4D28-AA71-8CB68F169CEF}" type="pres">
      <dgm:prSet presAssocID="{5DEFC853-E54B-4DCD-8D9C-92555680D9AD}" presName="Name10" presStyleLbl="parChTrans1D2" presStyleIdx="1" presStyleCnt="4"/>
      <dgm:spPr/>
      <dgm:t>
        <a:bodyPr/>
        <a:lstStyle/>
        <a:p>
          <a:endParaRPr lang="en-US"/>
        </a:p>
      </dgm:t>
    </dgm:pt>
    <dgm:pt modelId="{A4052CD5-B94C-4443-BDA0-EA8CE9660A38}" type="pres">
      <dgm:prSet presAssocID="{90061EC2-A459-4CFC-91C0-B0403A53B778}" presName="hierRoot2" presStyleCnt="0"/>
      <dgm:spPr/>
    </dgm:pt>
    <dgm:pt modelId="{22973BD9-5615-4166-A9EC-BD69C3007D17}" type="pres">
      <dgm:prSet presAssocID="{90061EC2-A459-4CFC-91C0-B0403A53B778}" presName="composite2" presStyleCnt="0"/>
      <dgm:spPr/>
    </dgm:pt>
    <dgm:pt modelId="{BE87E15A-519D-471A-BAD4-9D2E09FA3519}" type="pres">
      <dgm:prSet presAssocID="{90061EC2-A459-4CFC-91C0-B0403A53B778}" presName="background2" presStyleLbl="node2" presStyleIdx="1" presStyleCnt="4"/>
      <dgm:spPr/>
    </dgm:pt>
    <dgm:pt modelId="{BE7B947B-D0B3-40F7-8BB3-4CBFACC78497}" type="pres">
      <dgm:prSet presAssocID="{90061EC2-A459-4CFC-91C0-B0403A53B778}" presName="text2" presStyleLbl="fgAcc2" presStyleIdx="1" presStyleCnt="4">
        <dgm:presLayoutVars>
          <dgm:chPref val="3"/>
        </dgm:presLayoutVars>
      </dgm:prSet>
      <dgm:spPr/>
      <dgm:t>
        <a:bodyPr/>
        <a:lstStyle/>
        <a:p>
          <a:endParaRPr lang="en-US"/>
        </a:p>
      </dgm:t>
    </dgm:pt>
    <dgm:pt modelId="{D276B1C0-D5E5-4577-B090-B2ABDE5C3034}" type="pres">
      <dgm:prSet presAssocID="{90061EC2-A459-4CFC-91C0-B0403A53B778}" presName="hierChild3" presStyleCnt="0"/>
      <dgm:spPr/>
    </dgm:pt>
    <dgm:pt modelId="{F0BAFDF8-C884-4BAA-947E-B7C3D8CC5B7E}" type="pres">
      <dgm:prSet presAssocID="{F48B3AB1-2ED6-40C4-A87C-ACD34C466165}" presName="Name17" presStyleLbl="parChTrans1D3" presStyleIdx="1" presStyleCnt="4"/>
      <dgm:spPr/>
      <dgm:t>
        <a:bodyPr/>
        <a:lstStyle/>
        <a:p>
          <a:endParaRPr lang="en-US"/>
        </a:p>
      </dgm:t>
    </dgm:pt>
    <dgm:pt modelId="{2A641D5D-E0F8-4F47-B884-EEA69C6D9C87}" type="pres">
      <dgm:prSet presAssocID="{99276056-8D6D-4B9D-84DB-C8DBE61DF3A8}" presName="hierRoot3" presStyleCnt="0"/>
      <dgm:spPr/>
    </dgm:pt>
    <dgm:pt modelId="{2A31B546-A92A-432C-837A-C7CDB51FAD72}" type="pres">
      <dgm:prSet presAssocID="{99276056-8D6D-4B9D-84DB-C8DBE61DF3A8}" presName="composite3" presStyleCnt="0"/>
      <dgm:spPr/>
    </dgm:pt>
    <dgm:pt modelId="{4698F76E-9D4B-4BBF-A2C6-A8E14B125CB6}" type="pres">
      <dgm:prSet presAssocID="{99276056-8D6D-4B9D-84DB-C8DBE61DF3A8}" presName="background3" presStyleLbl="node3" presStyleIdx="1" presStyleCnt="4"/>
      <dgm:spPr/>
    </dgm:pt>
    <dgm:pt modelId="{F31D97F6-6BB1-4A99-81D6-415D6E90080E}" type="pres">
      <dgm:prSet presAssocID="{99276056-8D6D-4B9D-84DB-C8DBE61DF3A8}" presName="text3" presStyleLbl="fgAcc3" presStyleIdx="1" presStyleCnt="4">
        <dgm:presLayoutVars>
          <dgm:chPref val="3"/>
        </dgm:presLayoutVars>
      </dgm:prSet>
      <dgm:spPr/>
      <dgm:t>
        <a:bodyPr/>
        <a:lstStyle/>
        <a:p>
          <a:endParaRPr lang="en-US"/>
        </a:p>
      </dgm:t>
    </dgm:pt>
    <dgm:pt modelId="{6A43DA60-A1A1-49AD-9A72-081934930FE1}" type="pres">
      <dgm:prSet presAssocID="{99276056-8D6D-4B9D-84DB-C8DBE61DF3A8}" presName="hierChild4" presStyleCnt="0"/>
      <dgm:spPr/>
    </dgm:pt>
    <dgm:pt modelId="{E32078BB-2608-4CA7-ABEB-2EC008CEBC85}" type="pres">
      <dgm:prSet presAssocID="{70E5C05B-BAF7-454C-AB1A-692F057E7DD0}" presName="Name10" presStyleLbl="parChTrans1D2" presStyleIdx="2" presStyleCnt="4"/>
      <dgm:spPr/>
      <dgm:t>
        <a:bodyPr/>
        <a:lstStyle/>
        <a:p>
          <a:endParaRPr lang="en-US"/>
        </a:p>
      </dgm:t>
    </dgm:pt>
    <dgm:pt modelId="{60780280-BDE8-481A-87C3-855DD4257780}" type="pres">
      <dgm:prSet presAssocID="{6DD7FA40-173F-4027-8CD1-6B69385896B5}" presName="hierRoot2" presStyleCnt="0"/>
      <dgm:spPr/>
    </dgm:pt>
    <dgm:pt modelId="{34E91D38-8B4D-4B0B-9406-FD3D9AEDDED6}" type="pres">
      <dgm:prSet presAssocID="{6DD7FA40-173F-4027-8CD1-6B69385896B5}" presName="composite2" presStyleCnt="0"/>
      <dgm:spPr/>
    </dgm:pt>
    <dgm:pt modelId="{07265BA8-1429-4B23-A153-42569D0B7640}" type="pres">
      <dgm:prSet presAssocID="{6DD7FA40-173F-4027-8CD1-6B69385896B5}" presName="background2" presStyleLbl="node2" presStyleIdx="2" presStyleCnt="4"/>
      <dgm:spPr/>
    </dgm:pt>
    <dgm:pt modelId="{0F7EA412-6946-4B84-AC37-F084AD814524}" type="pres">
      <dgm:prSet presAssocID="{6DD7FA40-173F-4027-8CD1-6B69385896B5}" presName="text2" presStyleLbl="fgAcc2" presStyleIdx="2" presStyleCnt="4">
        <dgm:presLayoutVars>
          <dgm:chPref val="3"/>
        </dgm:presLayoutVars>
      </dgm:prSet>
      <dgm:spPr/>
      <dgm:t>
        <a:bodyPr/>
        <a:lstStyle/>
        <a:p>
          <a:endParaRPr lang="en-US"/>
        </a:p>
      </dgm:t>
    </dgm:pt>
    <dgm:pt modelId="{B9F4984C-E6D7-48C8-991F-9298FAA05CD9}" type="pres">
      <dgm:prSet presAssocID="{6DD7FA40-173F-4027-8CD1-6B69385896B5}" presName="hierChild3" presStyleCnt="0"/>
      <dgm:spPr/>
    </dgm:pt>
    <dgm:pt modelId="{4BF4901D-4C41-4A12-8607-520B498F961D}" type="pres">
      <dgm:prSet presAssocID="{91E631CB-28F5-492D-BA24-3902E3A25349}" presName="Name17" presStyleLbl="parChTrans1D3" presStyleIdx="2" presStyleCnt="4"/>
      <dgm:spPr/>
      <dgm:t>
        <a:bodyPr/>
        <a:lstStyle/>
        <a:p>
          <a:endParaRPr lang="en-US"/>
        </a:p>
      </dgm:t>
    </dgm:pt>
    <dgm:pt modelId="{25EB0E2D-64AB-44CE-BFC8-C06E76F3D388}" type="pres">
      <dgm:prSet presAssocID="{5BA13135-7CD9-49BA-8182-B17D4529CC05}" presName="hierRoot3" presStyleCnt="0"/>
      <dgm:spPr/>
    </dgm:pt>
    <dgm:pt modelId="{F0C8C2EB-5C0C-43A4-8C8C-ECC424978A30}" type="pres">
      <dgm:prSet presAssocID="{5BA13135-7CD9-49BA-8182-B17D4529CC05}" presName="composite3" presStyleCnt="0"/>
      <dgm:spPr/>
    </dgm:pt>
    <dgm:pt modelId="{C5AD56FE-032A-42BD-A53B-9B5BCB8B4A16}" type="pres">
      <dgm:prSet presAssocID="{5BA13135-7CD9-49BA-8182-B17D4529CC05}" presName="background3" presStyleLbl="node3" presStyleIdx="2" presStyleCnt="4"/>
      <dgm:spPr/>
    </dgm:pt>
    <dgm:pt modelId="{61B44C27-6303-496C-BD1A-A5C6C748F87A}" type="pres">
      <dgm:prSet presAssocID="{5BA13135-7CD9-49BA-8182-B17D4529CC05}" presName="text3" presStyleLbl="fgAcc3" presStyleIdx="2" presStyleCnt="4">
        <dgm:presLayoutVars>
          <dgm:chPref val="3"/>
        </dgm:presLayoutVars>
      </dgm:prSet>
      <dgm:spPr/>
      <dgm:t>
        <a:bodyPr/>
        <a:lstStyle/>
        <a:p>
          <a:endParaRPr lang="en-US"/>
        </a:p>
      </dgm:t>
    </dgm:pt>
    <dgm:pt modelId="{23062853-7CEF-4FDC-9CA1-377E190FC405}" type="pres">
      <dgm:prSet presAssocID="{5BA13135-7CD9-49BA-8182-B17D4529CC05}" presName="hierChild4" presStyleCnt="0"/>
      <dgm:spPr/>
    </dgm:pt>
    <dgm:pt modelId="{22CAC1E3-4A87-461C-96C6-8F694E7F0B14}" type="pres">
      <dgm:prSet presAssocID="{A38B98A9-0B07-4A77-AA61-E414BF65FFE0}" presName="Name10" presStyleLbl="parChTrans1D2" presStyleIdx="3" presStyleCnt="4"/>
      <dgm:spPr/>
      <dgm:t>
        <a:bodyPr/>
        <a:lstStyle/>
        <a:p>
          <a:endParaRPr lang="en-US"/>
        </a:p>
      </dgm:t>
    </dgm:pt>
    <dgm:pt modelId="{C1A05A08-60AB-4897-93C3-E2B4BF659E3D}" type="pres">
      <dgm:prSet presAssocID="{751104AC-8D87-40E2-B422-FFDEC2F60AD1}" presName="hierRoot2" presStyleCnt="0"/>
      <dgm:spPr/>
    </dgm:pt>
    <dgm:pt modelId="{9CDEFED7-F19D-4009-82C3-58738360A326}" type="pres">
      <dgm:prSet presAssocID="{751104AC-8D87-40E2-B422-FFDEC2F60AD1}" presName="composite2" presStyleCnt="0"/>
      <dgm:spPr/>
    </dgm:pt>
    <dgm:pt modelId="{D8664CA9-0B0C-4137-B9CF-76428A9D9274}" type="pres">
      <dgm:prSet presAssocID="{751104AC-8D87-40E2-B422-FFDEC2F60AD1}" presName="background2" presStyleLbl="node2" presStyleIdx="3" presStyleCnt="4"/>
      <dgm:spPr/>
    </dgm:pt>
    <dgm:pt modelId="{8D903433-8778-47B0-8DD9-498616F4EF16}" type="pres">
      <dgm:prSet presAssocID="{751104AC-8D87-40E2-B422-FFDEC2F60AD1}" presName="text2" presStyleLbl="fgAcc2" presStyleIdx="3" presStyleCnt="4">
        <dgm:presLayoutVars>
          <dgm:chPref val="3"/>
        </dgm:presLayoutVars>
      </dgm:prSet>
      <dgm:spPr/>
      <dgm:t>
        <a:bodyPr/>
        <a:lstStyle/>
        <a:p>
          <a:endParaRPr lang="en-US"/>
        </a:p>
      </dgm:t>
    </dgm:pt>
    <dgm:pt modelId="{67824CD5-CE74-4923-B462-5299854C92E4}" type="pres">
      <dgm:prSet presAssocID="{751104AC-8D87-40E2-B422-FFDEC2F60AD1}" presName="hierChild3" presStyleCnt="0"/>
      <dgm:spPr/>
    </dgm:pt>
    <dgm:pt modelId="{947C0871-094F-4BD0-8ADD-2C2C932EE12C}" type="pres">
      <dgm:prSet presAssocID="{21066C6A-4C1A-4450-A493-CA53F7F42F98}" presName="Name17" presStyleLbl="parChTrans1D3" presStyleIdx="3" presStyleCnt="4"/>
      <dgm:spPr/>
      <dgm:t>
        <a:bodyPr/>
        <a:lstStyle/>
        <a:p>
          <a:endParaRPr lang="en-US"/>
        </a:p>
      </dgm:t>
    </dgm:pt>
    <dgm:pt modelId="{F288A51E-2A0A-417D-9879-64D91EEAFDB4}" type="pres">
      <dgm:prSet presAssocID="{7E2BEFA2-5283-4116-96FC-7C3099D429C3}" presName="hierRoot3" presStyleCnt="0"/>
      <dgm:spPr/>
    </dgm:pt>
    <dgm:pt modelId="{85125DC0-955F-400D-95D5-A3EF484F39B1}" type="pres">
      <dgm:prSet presAssocID="{7E2BEFA2-5283-4116-96FC-7C3099D429C3}" presName="composite3" presStyleCnt="0"/>
      <dgm:spPr/>
    </dgm:pt>
    <dgm:pt modelId="{606D2F90-463D-4CEC-A009-4E886AE3D8F1}" type="pres">
      <dgm:prSet presAssocID="{7E2BEFA2-5283-4116-96FC-7C3099D429C3}" presName="background3" presStyleLbl="node3" presStyleIdx="3" presStyleCnt="4"/>
      <dgm:spPr/>
    </dgm:pt>
    <dgm:pt modelId="{8C739159-7860-4A2F-970E-71BC6E2BBEDC}" type="pres">
      <dgm:prSet presAssocID="{7E2BEFA2-5283-4116-96FC-7C3099D429C3}" presName="text3" presStyleLbl="fgAcc3" presStyleIdx="3" presStyleCnt="4">
        <dgm:presLayoutVars>
          <dgm:chPref val="3"/>
        </dgm:presLayoutVars>
      </dgm:prSet>
      <dgm:spPr/>
      <dgm:t>
        <a:bodyPr/>
        <a:lstStyle/>
        <a:p>
          <a:endParaRPr lang="en-US"/>
        </a:p>
      </dgm:t>
    </dgm:pt>
    <dgm:pt modelId="{82B18764-3AB9-4F48-B37D-1607C0122FCE}" type="pres">
      <dgm:prSet presAssocID="{7E2BEFA2-5283-4116-96FC-7C3099D429C3}" presName="hierChild4" presStyleCnt="0"/>
      <dgm:spPr/>
    </dgm:pt>
  </dgm:ptLst>
  <dgm:cxnLst>
    <dgm:cxn modelId="{9BDF4341-0A77-4F08-BD36-288661A66FA6}" type="presOf" srcId="{91E631CB-28F5-492D-BA24-3902E3A25349}" destId="{4BF4901D-4C41-4A12-8607-520B498F961D}" srcOrd="0" destOrd="0" presId="urn:microsoft.com/office/officeart/2005/8/layout/hierarchy1"/>
    <dgm:cxn modelId="{ECA1AAD6-D367-4DA7-AAE8-A3BCC98F33E4}" srcId="{3CAD940C-B93C-41C7-BEA7-DE99218B771E}" destId="{728BAAAA-C7ED-4D13-BB6A-AB8C5ECF63D0}" srcOrd="0" destOrd="0" parTransId="{1D36EC87-71D0-40DD-8128-6B46E5EA2750}" sibTransId="{23833298-342E-48A3-93D0-5A00C9F44F4A}"/>
    <dgm:cxn modelId="{3D731341-94A7-4650-9C4B-AA0D0C3B8285}" type="presOf" srcId="{728BAAAA-C7ED-4D13-BB6A-AB8C5ECF63D0}" destId="{63F3C587-41AD-4BFF-B3E5-FD75598E1A61}" srcOrd="0" destOrd="0" presId="urn:microsoft.com/office/officeart/2005/8/layout/hierarchy1"/>
    <dgm:cxn modelId="{D7646B03-2D1F-4D7A-BAE0-0A97EB482F9D}" srcId="{EC61F3FC-EEF6-4996-A5E0-F8B3A27290E8}" destId="{3CAD940C-B93C-41C7-BEA7-DE99218B771E}" srcOrd="0" destOrd="0" parTransId="{1434365F-2DC7-4436-BB3A-8DDB2D3800B0}" sibTransId="{0A7264C7-7143-49DA-B940-2B2074F2BFA0}"/>
    <dgm:cxn modelId="{7B16D43E-C466-4BB9-AF3C-BF28F2700B7C}" type="presOf" srcId="{21066C6A-4C1A-4450-A493-CA53F7F42F98}" destId="{947C0871-094F-4BD0-8ADD-2C2C932EE12C}" srcOrd="0" destOrd="0" presId="urn:microsoft.com/office/officeart/2005/8/layout/hierarchy1"/>
    <dgm:cxn modelId="{178AE760-34A3-4FE8-A310-5F38DA469293}" srcId="{90061EC2-A459-4CFC-91C0-B0403A53B778}" destId="{99276056-8D6D-4B9D-84DB-C8DBE61DF3A8}" srcOrd="0" destOrd="0" parTransId="{F48B3AB1-2ED6-40C4-A87C-ACD34C466165}" sibTransId="{DEFB8949-1D9D-4A58-A64F-0E68065FF687}"/>
    <dgm:cxn modelId="{EDFFF893-1FF2-4CD7-9B24-1C4A44200D83}" type="presOf" srcId="{90061EC2-A459-4CFC-91C0-B0403A53B778}" destId="{BE7B947B-D0B3-40F7-8BB3-4CBFACC78497}" srcOrd="0" destOrd="0" presId="urn:microsoft.com/office/officeart/2005/8/layout/hierarchy1"/>
    <dgm:cxn modelId="{91228DAE-2D98-455A-A1D6-6A66A12FB9CD}" type="presOf" srcId="{41ACA136-650F-4183-B18A-4C20796514C2}" destId="{FA6FEC66-3A0F-4CD2-AA63-D952A8D61A92}" srcOrd="0" destOrd="0" presId="urn:microsoft.com/office/officeart/2005/8/layout/hierarchy1"/>
    <dgm:cxn modelId="{94C0E938-E7FC-4D29-B8D2-6D5CB5A3E15E}" srcId="{3CAD940C-B93C-41C7-BEA7-DE99218B771E}" destId="{751104AC-8D87-40E2-B422-FFDEC2F60AD1}" srcOrd="3" destOrd="0" parTransId="{A38B98A9-0B07-4A77-AA61-E414BF65FFE0}" sibTransId="{6E8A22B7-1C35-4E7B-AFD9-02AF33C3498D}"/>
    <dgm:cxn modelId="{1E42D364-E630-40B4-A4A4-BB527E2C7C64}" type="presOf" srcId="{3CAD940C-B93C-41C7-BEA7-DE99218B771E}" destId="{EC2D8119-1D3B-4E6F-9ED1-4DD3BF453884}" srcOrd="0" destOrd="0" presId="urn:microsoft.com/office/officeart/2005/8/layout/hierarchy1"/>
    <dgm:cxn modelId="{6C84627E-1D54-497B-8705-CC96BFE21515}" type="presOf" srcId="{F48B3AB1-2ED6-40C4-A87C-ACD34C466165}" destId="{F0BAFDF8-C884-4BAA-947E-B7C3D8CC5B7E}" srcOrd="0" destOrd="0" presId="urn:microsoft.com/office/officeart/2005/8/layout/hierarchy1"/>
    <dgm:cxn modelId="{C8878729-C3F7-471E-B062-9E63CD551617}" type="presOf" srcId="{751104AC-8D87-40E2-B422-FFDEC2F60AD1}" destId="{8D903433-8778-47B0-8DD9-498616F4EF16}" srcOrd="0" destOrd="0" presId="urn:microsoft.com/office/officeart/2005/8/layout/hierarchy1"/>
    <dgm:cxn modelId="{C07F2B4A-1B35-4412-9A36-C73935B85BA0}" type="presOf" srcId="{7E2BEFA2-5283-4116-96FC-7C3099D429C3}" destId="{8C739159-7860-4A2F-970E-71BC6E2BBEDC}" srcOrd="0" destOrd="0" presId="urn:microsoft.com/office/officeart/2005/8/layout/hierarchy1"/>
    <dgm:cxn modelId="{49359935-0BF7-4EF4-B2AE-9344DCB1A5BF}" type="presOf" srcId="{1D36EC87-71D0-40DD-8128-6B46E5EA2750}" destId="{F505AA36-8180-455F-A6D0-002B6D3784BF}" srcOrd="0" destOrd="0" presId="urn:microsoft.com/office/officeart/2005/8/layout/hierarchy1"/>
    <dgm:cxn modelId="{CDDD7B26-4432-46AB-82D4-51B650287859}" srcId="{3CAD940C-B93C-41C7-BEA7-DE99218B771E}" destId="{6DD7FA40-173F-4027-8CD1-6B69385896B5}" srcOrd="2" destOrd="0" parTransId="{70E5C05B-BAF7-454C-AB1A-692F057E7DD0}" sibTransId="{9CA9946E-5085-4D03-8470-440444C984AD}"/>
    <dgm:cxn modelId="{06D33D2B-E464-4CB3-8410-B7DCF0C05BA1}" srcId="{751104AC-8D87-40E2-B422-FFDEC2F60AD1}" destId="{7E2BEFA2-5283-4116-96FC-7C3099D429C3}" srcOrd="0" destOrd="0" parTransId="{21066C6A-4C1A-4450-A493-CA53F7F42F98}" sibTransId="{D4210F8A-2CB4-467C-841B-DAEEECCF2BD4}"/>
    <dgm:cxn modelId="{C9F93276-D828-4C69-9A21-D9BC827BD9EB}" type="presOf" srcId="{EC61F3FC-EEF6-4996-A5E0-F8B3A27290E8}" destId="{6CCB32A7-4755-43AB-BE4C-AB4B6A90DF90}" srcOrd="0" destOrd="0" presId="urn:microsoft.com/office/officeart/2005/8/layout/hierarchy1"/>
    <dgm:cxn modelId="{982A92E9-5359-49C3-A022-4EE6B9260685}" type="presOf" srcId="{99276056-8D6D-4B9D-84DB-C8DBE61DF3A8}" destId="{F31D97F6-6BB1-4A99-81D6-415D6E90080E}" srcOrd="0" destOrd="0" presId="urn:microsoft.com/office/officeart/2005/8/layout/hierarchy1"/>
    <dgm:cxn modelId="{773A95D0-0DE1-4E62-AB7D-66958D7DAADA}" srcId="{3CAD940C-B93C-41C7-BEA7-DE99218B771E}" destId="{90061EC2-A459-4CFC-91C0-B0403A53B778}" srcOrd="1" destOrd="0" parTransId="{5DEFC853-E54B-4DCD-8D9C-92555680D9AD}" sibTransId="{BA260CEC-8E2A-4CC3-9BD7-EC056FAD6006}"/>
    <dgm:cxn modelId="{416F5E07-D5F5-49B2-B584-069F40ECF71D}" type="presOf" srcId="{5B023F6A-1CC6-43B3-AA1C-F3D67986040D}" destId="{3F52CE04-C746-4ED1-B2A3-A00685BA93F7}" srcOrd="0" destOrd="0" presId="urn:microsoft.com/office/officeart/2005/8/layout/hierarchy1"/>
    <dgm:cxn modelId="{0B5EBECA-B33D-4710-8D32-62B4FA3E241F}" type="presOf" srcId="{5DEFC853-E54B-4DCD-8D9C-92555680D9AD}" destId="{B06A950F-94B6-4D28-AA71-8CB68F169CEF}" srcOrd="0" destOrd="0" presId="urn:microsoft.com/office/officeart/2005/8/layout/hierarchy1"/>
    <dgm:cxn modelId="{D7A8F386-3B81-44F7-AEEB-941D3FE986D4}" type="presOf" srcId="{5BA13135-7CD9-49BA-8182-B17D4529CC05}" destId="{61B44C27-6303-496C-BD1A-A5C6C748F87A}" srcOrd="0" destOrd="0" presId="urn:microsoft.com/office/officeart/2005/8/layout/hierarchy1"/>
    <dgm:cxn modelId="{673B9F34-0252-4BE2-988D-50885246FE64}" srcId="{728BAAAA-C7ED-4D13-BB6A-AB8C5ECF63D0}" destId="{41ACA136-650F-4183-B18A-4C20796514C2}" srcOrd="0" destOrd="0" parTransId="{5B023F6A-1CC6-43B3-AA1C-F3D67986040D}" sibTransId="{4A39BB75-A1C7-4A3E-9C0C-1F5A5C3F7AE2}"/>
    <dgm:cxn modelId="{77A95B0F-2054-4834-B0F8-692A7A13D835}" srcId="{6DD7FA40-173F-4027-8CD1-6B69385896B5}" destId="{5BA13135-7CD9-49BA-8182-B17D4529CC05}" srcOrd="0" destOrd="0" parTransId="{91E631CB-28F5-492D-BA24-3902E3A25349}" sibTransId="{F5B9F17C-4981-4F08-9907-14AFC9FD7213}"/>
    <dgm:cxn modelId="{0B102437-52A8-44D6-BFB0-1EB572C76FC0}" type="presOf" srcId="{70E5C05B-BAF7-454C-AB1A-692F057E7DD0}" destId="{E32078BB-2608-4CA7-ABEB-2EC008CEBC85}" srcOrd="0" destOrd="0" presId="urn:microsoft.com/office/officeart/2005/8/layout/hierarchy1"/>
    <dgm:cxn modelId="{B8FD5FDC-273D-4428-B359-670BBEC8AB31}" type="presOf" srcId="{A38B98A9-0B07-4A77-AA61-E414BF65FFE0}" destId="{22CAC1E3-4A87-461C-96C6-8F694E7F0B14}" srcOrd="0" destOrd="0" presId="urn:microsoft.com/office/officeart/2005/8/layout/hierarchy1"/>
    <dgm:cxn modelId="{06C03D88-0C7F-412B-825B-561A23FF33F6}" type="presOf" srcId="{6DD7FA40-173F-4027-8CD1-6B69385896B5}" destId="{0F7EA412-6946-4B84-AC37-F084AD814524}" srcOrd="0" destOrd="0" presId="urn:microsoft.com/office/officeart/2005/8/layout/hierarchy1"/>
    <dgm:cxn modelId="{AFA0ABC8-1B17-44CE-9ABC-E3F1D7B3BD7B}" type="presParOf" srcId="{6CCB32A7-4755-43AB-BE4C-AB4B6A90DF90}" destId="{0B75F5B3-371D-455A-B9E7-B56B6EBE047E}" srcOrd="0" destOrd="0" presId="urn:microsoft.com/office/officeart/2005/8/layout/hierarchy1"/>
    <dgm:cxn modelId="{F7139068-885E-4FCF-91E8-F4545A72F128}" type="presParOf" srcId="{0B75F5B3-371D-455A-B9E7-B56B6EBE047E}" destId="{0CBEE1B7-BBFE-4766-B822-DF1AAF9D13F2}" srcOrd="0" destOrd="0" presId="urn:microsoft.com/office/officeart/2005/8/layout/hierarchy1"/>
    <dgm:cxn modelId="{B0499D46-4D26-4990-881D-EB3AC615D557}" type="presParOf" srcId="{0CBEE1B7-BBFE-4766-B822-DF1AAF9D13F2}" destId="{C5CB3434-13A2-4AFD-8607-4CADF82D22FC}" srcOrd="0" destOrd="0" presId="urn:microsoft.com/office/officeart/2005/8/layout/hierarchy1"/>
    <dgm:cxn modelId="{8E749B7F-6C7C-476B-8EEF-BB238941B6F2}" type="presParOf" srcId="{0CBEE1B7-BBFE-4766-B822-DF1AAF9D13F2}" destId="{EC2D8119-1D3B-4E6F-9ED1-4DD3BF453884}" srcOrd="1" destOrd="0" presId="urn:microsoft.com/office/officeart/2005/8/layout/hierarchy1"/>
    <dgm:cxn modelId="{9CD32464-30F1-4B0C-A2A2-94B2F5564C0C}" type="presParOf" srcId="{0B75F5B3-371D-455A-B9E7-B56B6EBE047E}" destId="{F569BAB7-69C1-487D-9354-D7B0A7A15A6E}" srcOrd="1" destOrd="0" presId="urn:microsoft.com/office/officeart/2005/8/layout/hierarchy1"/>
    <dgm:cxn modelId="{8707C40A-4F2C-4BC5-9F15-540CB22E5443}" type="presParOf" srcId="{F569BAB7-69C1-487D-9354-D7B0A7A15A6E}" destId="{F505AA36-8180-455F-A6D0-002B6D3784BF}" srcOrd="0" destOrd="0" presId="urn:microsoft.com/office/officeart/2005/8/layout/hierarchy1"/>
    <dgm:cxn modelId="{D2B462F4-3E85-4326-812B-99FA136A8CF6}" type="presParOf" srcId="{F569BAB7-69C1-487D-9354-D7B0A7A15A6E}" destId="{7F41DBC4-D58C-42BD-A2CA-C145BCFEC0BA}" srcOrd="1" destOrd="0" presId="urn:microsoft.com/office/officeart/2005/8/layout/hierarchy1"/>
    <dgm:cxn modelId="{D527CBFC-D7D2-42ED-BAC5-6FC0071D9EEC}" type="presParOf" srcId="{7F41DBC4-D58C-42BD-A2CA-C145BCFEC0BA}" destId="{16CFED9C-5CAD-4DE2-A112-3434A9D3FD32}" srcOrd="0" destOrd="0" presId="urn:microsoft.com/office/officeart/2005/8/layout/hierarchy1"/>
    <dgm:cxn modelId="{FF6A4F87-8BCF-4BEC-874C-5B53ADAE577F}" type="presParOf" srcId="{16CFED9C-5CAD-4DE2-A112-3434A9D3FD32}" destId="{3006E89C-E321-4199-85A6-7CA83F921CCC}" srcOrd="0" destOrd="0" presId="urn:microsoft.com/office/officeart/2005/8/layout/hierarchy1"/>
    <dgm:cxn modelId="{C956B87F-9D30-498E-85C8-875A59110814}" type="presParOf" srcId="{16CFED9C-5CAD-4DE2-A112-3434A9D3FD32}" destId="{63F3C587-41AD-4BFF-B3E5-FD75598E1A61}" srcOrd="1" destOrd="0" presId="urn:microsoft.com/office/officeart/2005/8/layout/hierarchy1"/>
    <dgm:cxn modelId="{C5467950-BAD8-4C7F-9E7D-1B9AD9855C6B}" type="presParOf" srcId="{7F41DBC4-D58C-42BD-A2CA-C145BCFEC0BA}" destId="{F4EC5BA9-E7B3-4852-B705-57082114821F}" srcOrd="1" destOrd="0" presId="urn:microsoft.com/office/officeart/2005/8/layout/hierarchy1"/>
    <dgm:cxn modelId="{565FADA2-1090-43CD-89B3-BFE41CA1E66A}" type="presParOf" srcId="{F4EC5BA9-E7B3-4852-B705-57082114821F}" destId="{3F52CE04-C746-4ED1-B2A3-A00685BA93F7}" srcOrd="0" destOrd="0" presId="urn:microsoft.com/office/officeart/2005/8/layout/hierarchy1"/>
    <dgm:cxn modelId="{B35071CB-2CDA-4F58-B1F7-00183543417F}" type="presParOf" srcId="{F4EC5BA9-E7B3-4852-B705-57082114821F}" destId="{E2047445-B445-4050-A6D1-BFDBED43E0CC}" srcOrd="1" destOrd="0" presId="urn:microsoft.com/office/officeart/2005/8/layout/hierarchy1"/>
    <dgm:cxn modelId="{DAF8E685-BC1A-404A-9B0A-8B9D44A50E18}" type="presParOf" srcId="{E2047445-B445-4050-A6D1-BFDBED43E0CC}" destId="{8945651D-CE41-4FE6-92EA-81CA4360E4B7}" srcOrd="0" destOrd="0" presId="urn:microsoft.com/office/officeart/2005/8/layout/hierarchy1"/>
    <dgm:cxn modelId="{A17A4546-7972-4853-B654-6F1B0C81D600}" type="presParOf" srcId="{8945651D-CE41-4FE6-92EA-81CA4360E4B7}" destId="{1E81C9EA-8115-4941-965B-FC8A52B9F704}" srcOrd="0" destOrd="0" presId="urn:microsoft.com/office/officeart/2005/8/layout/hierarchy1"/>
    <dgm:cxn modelId="{4B9DD9E1-CB67-48C4-AAC9-13997DD07819}" type="presParOf" srcId="{8945651D-CE41-4FE6-92EA-81CA4360E4B7}" destId="{FA6FEC66-3A0F-4CD2-AA63-D952A8D61A92}" srcOrd="1" destOrd="0" presId="urn:microsoft.com/office/officeart/2005/8/layout/hierarchy1"/>
    <dgm:cxn modelId="{4225E3B0-AAF4-4041-BA07-1B0A5F85A84D}" type="presParOf" srcId="{E2047445-B445-4050-A6D1-BFDBED43E0CC}" destId="{79D682AE-66A5-457E-8D9D-740FFAB232BA}" srcOrd="1" destOrd="0" presId="urn:microsoft.com/office/officeart/2005/8/layout/hierarchy1"/>
    <dgm:cxn modelId="{75EA9D5F-0DAC-4BC7-824C-311DCB44EA45}" type="presParOf" srcId="{F569BAB7-69C1-487D-9354-D7B0A7A15A6E}" destId="{B06A950F-94B6-4D28-AA71-8CB68F169CEF}" srcOrd="2" destOrd="0" presId="urn:microsoft.com/office/officeart/2005/8/layout/hierarchy1"/>
    <dgm:cxn modelId="{13B97DEA-3B56-47B1-92DF-5F6497E66E6A}" type="presParOf" srcId="{F569BAB7-69C1-487D-9354-D7B0A7A15A6E}" destId="{A4052CD5-B94C-4443-BDA0-EA8CE9660A38}" srcOrd="3" destOrd="0" presId="urn:microsoft.com/office/officeart/2005/8/layout/hierarchy1"/>
    <dgm:cxn modelId="{CD98E31C-AF5E-4856-B3BA-09F6F0EC8A85}" type="presParOf" srcId="{A4052CD5-B94C-4443-BDA0-EA8CE9660A38}" destId="{22973BD9-5615-4166-A9EC-BD69C3007D17}" srcOrd="0" destOrd="0" presId="urn:microsoft.com/office/officeart/2005/8/layout/hierarchy1"/>
    <dgm:cxn modelId="{AD166FE7-5B80-4903-B450-1EA5A317CA67}" type="presParOf" srcId="{22973BD9-5615-4166-A9EC-BD69C3007D17}" destId="{BE87E15A-519D-471A-BAD4-9D2E09FA3519}" srcOrd="0" destOrd="0" presId="urn:microsoft.com/office/officeart/2005/8/layout/hierarchy1"/>
    <dgm:cxn modelId="{EC2D9FE0-A039-4BC6-8F64-CBF6E070CC41}" type="presParOf" srcId="{22973BD9-5615-4166-A9EC-BD69C3007D17}" destId="{BE7B947B-D0B3-40F7-8BB3-4CBFACC78497}" srcOrd="1" destOrd="0" presId="urn:microsoft.com/office/officeart/2005/8/layout/hierarchy1"/>
    <dgm:cxn modelId="{523ECDC2-0266-49CF-AAE8-E3B9FBF49C1A}" type="presParOf" srcId="{A4052CD5-B94C-4443-BDA0-EA8CE9660A38}" destId="{D276B1C0-D5E5-4577-B090-B2ABDE5C3034}" srcOrd="1" destOrd="0" presId="urn:microsoft.com/office/officeart/2005/8/layout/hierarchy1"/>
    <dgm:cxn modelId="{3E9CF9D7-9E6D-493B-B667-3118431353F0}" type="presParOf" srcId="{D276B1C0-D5E5-4577-B090-B2ABDE5C3034}" destId="{F0BAFDF8-C884-4BAA-947E-B7C3D8CC5B7E}" srcOrd="0" destOrd="0" presId="urn:microsoft.com/office/officeart/2005/8/layout/hierarchy1"/>
    <dgm:cxn modelId="{E1E7418F-170B-4B6F-9B3F-8C357CF46135}" type="presParOf" srcId="{D276B1C0-D5E5-4577-B090-B2ABDE5C3034}" destId="{2A641D5D-E0F8-4F47-B884-EEA69C6D9C87}" srcOrd="1" destOrd="0" presId="urn:microsoft.com/office/officeart/2005/8/layout/hierarchy1"/>
    <dgm:cxn modelId="{CAF2AFF0-8CCB-4578-8FA4-68AF609B9C08}" type="presParOf" srcId="{2A641D5D-E0F8-4F47-B884-EEA69C6D9C87}" destId="{2A31B546-A92A-432C-837A-C7CDB51FAD72}" srcOrd="0" destOrd="0" presId="urn:microsoft.com/office/officeart/2005/8/layout/hierarchy1"/>
    <dgm:cxn modelId="{979239C1-3573-40FA-8E26-7EADB990FD24}" type="presParOf" srcId="{2A31B546-A92A-432C-837A-C7CDB51FAD72}" destId="{4698F76E-9D4B-4BBF-A2C6-A8E14B125CB6}" srcOrd="0" destOrd="0" presId="urn:microsoft.com/office/officeart/2005/8/layout/hierarchy1"/>
    <dgm:cxn modelId="{CF479282-1B1C-485F-A65C-17E41E5BD660}" type="presParOf" srcId="{2A31B546-A92A-432C-837A-C7CDB51FAD72}" destId="{F31D97F6-6BB1-4A99-81D6-415D6E90080E}" srcOrd="1" destOrd="0" presId="urn:microsoft.com/office/officeart/2005/8/layout/hierarchy1"/>
    <dgm:cxn modelId="{9C9F69F6-B0E2-4E57-B764-6942D50CB454}" type="presParOf" srcId="{2A641D5D-E0F8-4F47-B884-EEA69C6D9C87}" destId="{6A43DA60-A1A1-49AD-9A72-081934930FE1}" srcOrd="1" destOrd="0" presId="urn:microsoft.com/office/officeart/2005/8/layout/hierarchy1"/>
    <dgm:cxn modelId="{08DA6B17-5E58-454B-A30D-AF3D0AD368FE}" type="presParOf" srcId="{F569BAB7-69C1-487D-9354-D7B0A7A15A6E}" destId="{E32078BB-2608-4CA7-ABEB-2EC008CEBC85}" srcOrd="4" destOrd="0" presId="urn:microsoft.com/office/officeart/2005/8/layout/hierarchy1"/>
    <dgm:cxn modelId="{86C95F97-7624-415B-98F5-733632F1B92A}" type="presParOf" srcId="{F569BAB7-69C1-487D-9354-D7B0A7A15A6E}" destId="{60780280-BDE8-481A-87C3-855DD4257780}" srcOrd="5" destOrd="0" presId="urn:microsoft.com/office/officeart/2005/8/layout/hierarchy1"/>
    <dgm:cxn modelId="{12B96715-16AC-4E64-83F8-904B8800362A}" type="presParOf" srcId="{60780280-BDE8-481A-87C3-855DD4257780}" destId="{34E91D38-8B4D-4B0B-9406-FD3D9AEDDED6}" srcOrd="0" destOrd="0" presId="urn:microsoft.com/office/officeart/2005/8/layout/hierarchy1"/>
    <dgm:cxn modelId="{CDB39A2E-2703-4CC5-94F7-9BB97C2B6A7D}" type="presParOf" srcId="{34E91D38-8B4D-4B0B-9406-FD3D9AEDDED6}" destId="{07265BA8-1429-4B23-A153-42569D0B7640}" srcOrd="0" destOrd="0" presId="urn:microsoft.com/office/officeart/2005/8/layout/hierarchy1"/>
    <dgm:cxn modelId="{FEBDAFD5-302D-4C67-A5DE-0A1D27ABFBE4}" type="presParOf" srcId="{34E91D38-8B4D-4B0B-9406-FD3D9AEDDED6}" destId="{0F7EA412-6946-4B84-AC37-F084AD814524}" srcOrd="1" destOrd="0" presId="urn:microsoft.com/office/officeart/2005/8/layout/hierarchy1"/>
    <dgm:cxn modelId="{EC1B228F-1D00-4736-9682-5A0EE9EED374}" type="presParOf" srcId="{60780280-BDE8-481A-87C3-855DD4257780}" destId="{B9F4984C-E6D7-48C8-991F-9298FAA05CD9}" srcOrd="1" destOrd="0" presId="urn:microsoft.com/office/officeart/2005/8/layout/hierarchy1"/>
    <dgm:cxn modelId="{75454E4B-CDAC-4E3A-9532-AF303E7E2132}" type="presParOf" srcId="{B9F4984C-E6D7-48C8-991F-9298FAA05CD9}" destId="{4BF4901D-4C41-4A12-8607-520B498F961D}" srcOrd="0" destOrd="0" presId="urn:microsoft.com/office/officeart/2005/8/layout/hierarchy1"/>
    <dgm:cxn modelId="{25944A38-35C3-40ED-9E4B-A0C49D2AEE09}" type="presParOf" srcId="{B9F4984C-E6D7-48C8-991F-9298FAA05CD9}" destId="{25EB0E2D-64AB-44CE-BFC8-C06E76F3D388}" srcOrd="1" destOrd="0" presId="urn:microsoft.com/office/officeart/2005/8/layout/hierarchy1"/>
    <dgm:cxn modelId="{7BB7D598-90AE-4D47-B195-DA2D558F1505}" type="presParOf" srcId="{25EB0E2D-64AB-44CE-BFC8-C06E76F3D388}" destId="{F0C8C2EB-5C0C-43A4-8C8C-ECC424978A30}" srcOrd="0" destOrd="0" presId="urn:microsoft.com/office/officeart/2005/8/layout/hierarchy1"/>
    <dgm:cxn modelId="{FC5FFC11-F1E6-46B0-A21C-9165E4A82547}" type="presParOf" srcId="{F0C8C2EB-5C0C-43A4-8C8C-ECC424978A30}" destId="{C5AD56FE-032A-42BD-A53B-9B5BCB8B4A16}" srcOrd="0" destOrd="0" presId="urn:microsoft.com/office/officeart/2005/8/layout/hierarchy1"/>
    <dgm:cxn modelId="{1E28019A-1614-486C-97C9-E372F8597D8D}" type="presParOf" srcId="{F0C8C2EB-5C0C-43A4-8C8C-ECC424978A30}" destId="{61B44C27-6303-496C-BD1A-A5C6C748F87A}" srcOrd="1" destOrd="0" presId="urn:microsoft.com/office/officeart/2005/8/layout/hierarchy1"/>
    <dgm:cxn modelId="{8A04F6AC-0A83-45D4-828A-6155807BEC7D}" type="presParOf" srcId="{25EB0E2D-64AB-44CE-BFC8-C06E76F3D388}" destId="{23062853-7CEF-4FDC-9CA1-377E190FC405}" srcOrd="1" destOrd="0" presId="urn:microsoft.com/office/officeart/2005/8/layout/hierarchy1"/>
    <dgm:cxn modelId="{9E0CE57C-573F-4E90-B4BB-2BD5E7787B80}" type="presParOf" srcId="{F569BAB7-69C1-487D-9354-D7B0A7A15A6E}" destId="{22CAC1E3-4A87-461C-96C6-8F694E7F0B14}" srcOrd="6" destOrd="0" presId="urn:microsoft.com/office/officeart/2005/8/layout/hierarchy1"/>
    <dgm:cxn modelId="{9534B828-8AD1-4E59-9AB6-B039C199CF25}" type="presParOf" srcId="{F569BAB7-69C1-487D-9354-D7B0A7A15A6E}" destId="{C1A05A08-60AB-4897-93C3-E2B4BF659E3D}" srcOrd="7" destOrd="0" presId="urn:microsoft.com/office/officeart/2005/8/layout/hierarchy1"/>
    <dgm:cxn modelId="{73BE9054-1068-4962-B33A-F5C37B1A05FA}" type="presParOf" srcId="{C1A05A08-60AB-4897-93C3-E2B4BF659E3D}" destId="{9CDEFED7-F19D-4009-82C3-58738360A326}" srcOrd="0" destOrd="0" presId="urn:microsoft.com/office/officeart/2005/8/layout/hierarchy1"/>
    <dgm:cxn modelId="{4686B418-2D62-42BE-81D5-11D256FB0C62}" type="presParOf" srcId="{9CDEFED7-F19D-4009-82C3-58738360A326}" destId="{D8664CA9-0B0C-4137-B9CF-76428A9D9274}" srcOrd="0" destOrd="0" presId="urn:microsoft.com/office/officeart/2005/8/layout/hierarchy1"/>
    <dgm:cxn modelId="{23EE0FBC-E86E-4E83-954B-6F9762D61E1E}" type="presParOf" srcId="{9CDEFED7-F19D-4009-82C3-58738360A326}" destId="{8D903433-8778-47B0-8DD9-498616F4EF16}" srcOrd="1" destOrd="0" presId="urn:microsoft.com/office/officeart/2005/8/layout/hierarchy1"/>
    <dgm:cxn modelId="{E3EDABD6-9E3E-4C26-BA25-74F93B622A7D}" type="presParOf" srcId="{C1A05A08-60AB-4897-93C3-E2B4BF659E3D}" destId="{67824CD5-CE74-4923-B462-5299854C92E4}" srcOrd="1" destOrd="0" presId="urn:microsoft.com/office/officeart/2005/8/layout/hierarchy1"/>
    <dgm:cxn modelId="{CA35865B-B8CD-4182-83FE-205EEFA0EAA5}" type="presParOf" srcId="{67824CD5-CE74-4923-B462-5299854C92E4}" destId="{947C0871-094F-4BD0-8ADD-2C2C932EE12C}" srcOrd="0" destOrd="0" presId="urn:microsoft.com/office/officeart/2005/8/layout/hierarchy1"/>
    <dgm:cxn modelId="{54BEDC50-5AD8-425A-A3C5-CEFA0F635F61}" type="presParOf" srcId="{67824CD5-CE74-4923-B462-5299854C92E4}" destId="{F288A51E-2A0A-417D-9879-64D91EEAFDB4}" srcOrd="1" destOrd="0" presId="urn:microsoft.com/office/officeart/2005/8/layout/hierarchy1"/>
    <dgm:cxn modelId="{7D69E383-E646-41D2-81C5-0B9CBA1B7A62}" type="presParOf" srcId="{F288A51E-2A0A-417D-9879-64D91EEAFDB4}" destId="{85125DC0-955F-400D-95D5-A3EF484F39B1}" srcOrd="0" destOrd="0" presId="urn:microsoft.com/office/officeart/2005/8/layout/hierarchy1"/>
    <dgm:cxn modelId="{1202B614-3F52-4D72-9C2C-4B47695D9866}" type="presParOf" srcId="{85125DC0-955F-400D-95D5-A3EF484F39B1}" destId="{606D2F90-463D-4CEC-A009-4E886AE3D8F1}" srcOrd="0" destOrd="0" presId="urn:microsoft.com/office/officeart/2005/8/layout/hierarchy1"/>
    <dgm:cxn modelId="{530A016E-5D99-4ECC-A98D-8FEE438EA362}" type="presParOf" srcId="{85125DC0-955F-400D-95D5-A3EF484F39B1}" destId="{8C739159-7860-4A2F-970E-71BC6E2BBEDC}" srcOrd="1" destOrd="0" presId="urn:microsoft.com/office/officeart/2005/8/layout/hierarchy1"/>
    <dgm:cxn modelId="{92916D72-CEF8-4706-88E3-2A60AB7E3788}" type="presParOf" srcId="{F288A51E-2A0A-417D-9879-64D91EEAFDB4}" destId="{82B18764-3AB9-4F48-B37D-1607C0122FC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C33B2E3-8F45-42DD-BA70-6966B03590B5}" type="doc">
      <dgm:prSet loTypeId="urn:microsoft.com/office/officeart/2005/8/layout/hierarchy1" loCatId="hierarchy" qsTypeId="urn:microsoft.com/office/officeart/2005/8/quickstyle/simple1" qsCatId="simple" csTypeId="urn:microsoft.com/office/officeart/2005/8/colors/colorful4" csCatId="colorful" phldr="1"/>
      <dgm:spPr/>
      <dgm:t>
        <a:bodyPr/>
        <a:lstStyle/>
        <a:p>
          <a:endParaRPr lang="en-US"/>
        </a:p>
      </dgm:t>
    </dgm:pt>
    <dgm:pt modelId="{991DF10E-A64C-4F8F-9029-7D96AD746399}">
      <dgm:prSet phldrT="[نص]" custT="1"/>
      <dgm:spPr/>
      <dgm:t>
        <a:bodyPr/>
        <a:lstStyle/>
        <a:p>
          <a:r>
            <a:rPr lang="ar-MA" sz="3600" b="1" dirty="0" smtClean="0">
              <a:solidFill>
                <a:schemeClr val="accent3"/>
              </a:solidFill>
            </a:rPr>
            <a:t>أنواع الدساتير</a:t>
          </a:r>
          <a:endParaRPr lang="en-US" sz="3600" b="1" dirty="0">
            <a:solidFill>
              <a:schemeClr val="accent3"/>
            </a:solidFill>
          </a:endParaRPr>
        </a:p>
      </dgm:t>
    </dgm:pt>
    <dgm:pt modelId="{195EA68E-43F6-4DD0-9AA8-7CA4679F9309}" type="parTrans" cxnId="{90D8D72E-4325-4EFF-AF24-81931CBCD809}">
      <dgm:prSet/>
      <dgm:spPr/>
      <dgm:t>
        <a:bodyPr/>
        <a:lstStyle/>
        <a:p>
          <a:endParaRPr lang="en-US"/>
        </a:p>
      </dgm:t>
    </dgm:pt>
    <dgm:pt modelId="{5ABA35BF-9B3D-4383-9298-556921DF9711}" type="sibTrans" cxnId="{90D8D72E-4325-4EFF-AF24-81931CBCD809}">
      <dgm:prSet/>
      <dgm:spPr/>
      <dgm:t>
        <a:bodyPr/>
        <a:lstStyle/>
        <a:p>
          <a:endParaRPr lang="en-US"/>
        </a:p>
      </dgm:t>
    </dgm:pt>
    <dgm:pt modelId="{BF9D7DCF-6758-49C1-924D-CE7F754510F8}">
      <dgm:prSet phldrT="[نص]"/>
      <dgm:spPr>
        <a:solidFill>
          <a:schemeClr val="accent6">
            <a:lumMod val="60000"/>
            <a:lumOff val="40000"/>
            <a:alpha val="90000"/>
          </a:schemeClr>
        </a:solidFill>
        <a:ln>
          <a:solidFill>
            <a:schemeClr val="accent6"/>
          </a:solidFill>
        </a:ln>
      </dgm:spPr>
      <dgm:t>
        <a:bodyPr/>
        <a:lstStyle/>
        <a:p>
          <a:r>
            <a:rPr lang="ar-MA" dirty="0" smtClean="0"/>
            <a:t>من حيث المصدر</a:t>
          </a:r>
          <a:endParaRPr lang="en-US" dirty="0"/>
        </a:p>
      </dgm:t>
    </dgm:pt>
    <dgm:pt modelId="{199FE51A-111C-400C-BC6A-6669598EEFEA}" type="parTrans" cxnId="{2BF48D13-D59C-4C0F-A73A-1564B92C038A}">
      <dgm:prSet/>
      <dgm:spPr/>
      <dgm:t>
        <a:bodyPr/>
        <a:lstStyle/>
        <a:p>
          <a:endParaRPr lang="en-US"/>
        </a:p>
      </dgm:t>
    </dgm:pt>
    <dgm:pt modelId="{5A1CC4A0-0BB2-4752-B2BD-8D57461073BD}" type="sibTrans" cxnId="{2BF48D13-D59C-4C0F-A73A-1564B92C038A}">
      <dgm:prSet/>
      <dgm:spPr/>
      <dgm:t>
        <a:bodyPr/>
        <a:lstStyle/>
        <a:p>
          <a:endParaRPr lang="en-US"/>
        </a:p>
      </dgm:t>
    </dgm:pt>
    <dgm:pt modelId="{3CE62FB5-BD71-49A2-9579-CDF3FF59E735}">
      <dgm:prSet phldrT="[نص]"/>
      <dgm:spPr/>
      <dgm:t>
        <a:bodyPr/>
        <a:lstStyle/>
        <a:p>
          <a:r>
            <a:rPr lang="ar-MA" dirty="0" smtClean="0"/>
            <a:t>دساتير عرفية</a:t>
          </a:r>
          <a:endParaRPr lang="en-US" dirty="0"/>
        </a:p>
      </dgm:t>
    </dgm:pt>
    <dgm:pt modelId="{24FDD232-2B3F-4536-95D5-F5D730AA07B5}" type="parTrans" cxnId="{592A9573-3A04-41F8-8175-0475592753A9}">
      <dgm:prSet/>
      <dgm:spPr/>
      <dgm:t>
        <a:bodyPr/>
        <a:lstStyle/>
        <a:p>
          <a:endParaRPr lang="en-US"/>
        </a:p>
      </dgm:t>
    </dgm:pt>
    <dgm:pt modelId="{25529166-5833-489C-A8CD-C277E844D19A}" type="sibTrans" cxnId="{592A9573-3A04-41F8-8175-0475592753A9}">
      <dgm:prSet/>
      <dgm:spPr/>
      <dgm:t>
        <a:bodyPr/>
        <a:lstStyle/>
        <a:p>
          <a:endParaRPr lang="en-US"/>
        </a:p>
      </dgm:t>
    </dgm:pt>
    <dgm:pt modelId="{E74989F8-B78C-4E22-91AF-8D5223BCD848}">
      <dgm:prSet phldrT="[نص]"/>
      <dgm:spPr/>
      <dgm:t>
        <a:bodyPr/>
        <a:lstStyle/>
        <a:p>
          <a:r>
            <a:rPr lang="ar-MA" dirty="0" smtClean="0"/>
            <a:t>دساتير مكتوبة</a:t>
          </a:r>
          <a:endParaRPr lang="en-US" dirty="0"/>
        </a:p>
      </dgm:t>
    </dgm:pt>
    <dgm:pt modelId="{9E98C890-9598-43E9-BFAB-C49695D8B248}" type="parTrans" cxnId="{973AF09C-84A0-48A7-A6AE-0800C37CB786}">
      <dgm:prSet/>
      <dgm:spPr/>
      <dgm:t>
        <a:bodyPr/>
        <a:lstStyle/>
        <a:p>
          <a:endParaRPr lang="en-US"/>
        </a:p>
      </dgm:t>
    </dgm:pt>
    <dgm:pt modelId="{11F8547B-E8DD-491C-97A5-7B0AD4F3130C}" type="sibTrans" cxnId="{973AF09C-84A0-48A7-A6AE-0800C37CB786}">
      <dgm:prSet/>
      <dgm:spPr/>
      <dgm:t>
        <a:bodyPr/>
        <a:lstStyle/>
        <a:p>
          <a:endParaRPr lang="en-US"/>
        </a:p>
      </dgm:t>
    </dgm:pt>
    <dgm:pt modelId="{F56F9318-8C00-43F2-ACC8-638ABE8353AB}">
      <dgm:prSet phldrT="[نص]"/>
      <dgm:spPr>
        <a:solidFill>
          <a:schemeClr val="accent5">
            <a:lumMod val="40000"/>
            <a:lumOff val="60000"/>
            <a:alpha val="90000"/>
          </a:schemeClr>
        </a:solidFill>
      </dgm:spPr>
      <dgm:t>
        <a:bodyPr/>
        <a:lstStyle/>
        <a:p>
          <a:r>
            <a:rPr lang="ar-MA" dirty="0" smtClean="0"/>
            <a:t>من حيث طريقة التعديل</a:t>
          </a:r>
          <a:endParaRPr lang="en-US" dirty="0"/>
        </a:p>
      </dgm:t>
    </dgm:pt>
    <dgm:pt modelId="{84D3FC76-620C-4E6F-B4BF-9F31B9B24100}" type="parTrans" cxnId="{2A9B2202-06F2-4006-9608-1C2F74F3A9F9}">
      <dgm:prSet/>
      <dgm:spPr/>
      <dgm:t>
        <a:bodyPr/>
        <a:lstStyle/>
        <a:p>
          <a:endParaRPr lang="en-US"/>
        </a:p>
      </dgm:t>
    </dgm:pt>
    <dgm:pt modelId="{9171E019-0179-4CC9-97EE-9845F283D824}" type="sibTrans" cxnId="{2A9B2202-06F2-4006-9608-1C2F74F3A9F9}">
      <dgm:prSet/>
      <dgm:spPr/>
      <dgm:t>
        <a:bodyPr/>
        <a:lstStyle/>
        <a:p>
          <a:endParaRPr lang="en-US"/>
        </a:p>
      </dgm:t>
    </dgm:pt>
    <dgm:pt modelId="{3844B096-36AC-412A-97FF-CB5BEBE48C97}">
      <dgm:prSet phldrT="[نص]"/>
      <dgm:spPr>
        <a:ln>
          <a:solidFill>
            <a:schemeClr val="accent5"/>
          </a:solidFill>
        </a:ln>
      </dgm:spPr>
      <dgm:t>
        <a:bodyPr/>
        <a:lstStyle/>
        <a:p>
          <a:r>
            <a:rPr lang="ar-MA" dirty="0" smtClean="0"/>
            <a:t>دساتير مرنة</a:t>
          </a:r>
          <a:endParaRPr lang="en-US" dirty="0"/>
        </a:p>
      </dgm:t>
    </dgm:pt>
    <dgm:pt modelId="{6584791F-95C7-41A2-B9C5-14A5A3EA0EF0}" type="parTrans" cxnId="{8A85B40C-6C3A-4871-B2D7-2E2B83B493C1}">
      <dgm:prSet/>
      <dgm:spPr>
        <a:ln>
          <a:solidFill>
            <a:schemeClr val="accent5"/>
          </a:solidFill>
        </a:ln>
      </dgm:spPr>
      <dgm:t>
        <a:bodyPr/>
        <a:lstStyle/>
        <a:p>
          <a:endParaRPr lang="en-US"/>
        </a:p>
      </dgm:t>
    </dgm:pt>
    <dgm:pt modelId="{6A4A9595-47BE-44C0-843F-31913B5BAA3C}" type="sibTrans" cxnId="{8A85B40C-6C3A-4871-B2D7-2E2B83B493C1}">
      <dgm:prSet/>
      <dgm:spPr/>
      <dgm:t>
        <a:bodyPr/>
        <a:lstStyle/>
        <a:p>
          <a:endParaRPr lang="en-US"/>
        </a:p>
      </dgm:t>
    </dgm:pt>
    <dgm:pt modelId="{2D24B3ED-21CA-45CD-97FD-A9A1038368A1}">
      <dgm:prSet phldrT="[نص]"/>
      <dgm:spPr>
        <a:ln>
          <a:solidFill>
            <a:schemeClr val="accent5"/>
          </a:solidFill>
        </a:ln>
      </dgm:spPr>
      <dgm:t>
        <a:bodyPr/>
        <a:lstStyle/>
        <a:p>
          <a:r>
            <a:rPr lang="ar-MA" dirty="0" smtClean="0"/>
            <a:t>دساتير جامدة</a:t>
          </a:r>
          <a:endParaRPr lang="en-US" dirty="0"/>
        </a:p>
      </dgm:t>
    </dgm:pt>
    <dgm:pt modelId="{F976AAD4-38F3-4B02-85C7-230D79BBDAC1}" type="parTrans" cxnId="{C78C2056-2AC3-4BA5-9822-2593F70702A9}">
      <dgm:prSet/>
      <dgm:spPr>
        <a:ln>
          <a:solidFill>
            <a:schemeClr val="accent5"/>
          </a:solidFill>
        </a:ln>
      </dgm:spPr>
      <dgm:t>
        <a:bodyPr/>
        <a:lstStyle/>
        <a:p>
          <a:endParaRPr lang="en-US"/>
        </a:p>
      </dgm:t>
    </dgm:pt>
    <dgm:pt modelId="{C436FDC5-88E1-4110-8912-771A6F907DAA}" type="sibTrans" cxnId="{C78C2056-2AC3-4BA5-9822-2593F70702A9}">
      <dgm:prSet/>
      <dgm:spPr/>
      <dgm:t>
        <a:bodyPr/>
        <a:lstStyle/>
        <a:p>
          <a:endParaRPr lang="en-US"/>
        </a:p>
      </dgm:t>
    </dgm:pt>
    <dgm:pt modelId="{13322F32-FC76-4C02-B6B7-349F2EB1A5F1}" type="pres">
      <dgm:prSet presAssocID="{7C33B2E3-8F45-42DD-BA70-6966B03590B5}" presName="hierChild1" presStyleCnt="0">
        <dgm:presLayoutVars>
          <dgm:chPref val="1"/>
          <dgm:dir val="rev"/>
          <dgm:animOne val="branch"/>
          <dgm:animLvl val="lvl"/>
          <dgm:resizeHandles/>
        </dgm:presLayoutVars>
      </dgm:prSet>
      <dgm:spPr/>
      <dgm:t>
        <a:bodyPr/>
        <a:lstStyle/>
        <a:p>
          <a:endParaRPr lang="en-US"/>
        </a:p>
      </dgm:t>
    </dgm:pt>
    <dgm:pt modelId="{BD8FB69F-3679-4F96-99F4-A5A831778060}" type="pres">
      <dgm:prSet presAssocID="{991DF10E-A64C-4F8F-9029-7D96AD746399}" presName="hierRoot1" presStyleCnt="0"/>
      <dgm:spPr/>
    </dgm:pt>
    <dgm:pt modelId="{C1FBFEF5-D801-48B0-BB24-C8AC2BE63248}" type="pres">
      <dgm:prSet presAssocID="{991DF10E-A64C-4F8F-9029-7D96AD746399}" presName="composite" presStyleCnt="0"/>
      <dgm:spPr/>
    </dgm:pt>
    <dgm:pt modelId="{13DE1A57-C411-493A-9A43-B77C68DDD4C4}" type="pres">
      <dgm:prSet presAssocID="{991DF10E-A64C-4F8F-9029-7D96AD746399}" presName="background" presStyleLbl="node0" presStyleIdx="0" presStyleCnt="1"/>
      <dgm:spPr/>
    </dgm:pt>
    <dgm:pt modelId="{D29FFB37-5943-4B49-BC0A-5C4F3B1D8166}" type="pres">
      <dgm:prSet presAssocID="{991DF10E-A64C-4F8F-9029-7D96AD746399}" presName="text" presStyleLbl="fgAcc0" presStyleIdx="0" presStyleCnt="1" custScaleX="170865">
        <dgm:presLayoutVars>
          <dgm:chPref val="3"/>
        </dgm:presLayoutVars>
      </dgm:prSet>
      <dgm:spPr/>
      <dgm:t>
        <a:bodyPr/>
        <a:lstStyle/>
        <a:p>
          <a:endParaRPr lang="en-US"/>
        </a:p>
      </dgm:t>
    </dgm:pt>
    <dgm:pt modelId="{B9C63F4A-4BD7-4686-9323-18B1085083AE}" type="pres">
      <dgm:prSet presAssocID="{991DF10E-A64C-4F8F-9029-7D96AD746399}" presName="hierChild2" presStyleCnt="0"/>
      <dgm:spPr/>
    </dgm:pt>
    <dgm:pt modelId="{A44DD48F-DF8B-4C66-B965-6A6E9DED8BC0}" type="pres">
      <dgm:prSet presAssocID="{199FE51A-111C-400C-BC6A-6669598EEFEA}" presName="Name10" presStyleLbl="parChTrans1D2" presStyleIdx="0" presStyleCnt="2"/>
      <dgm:spPr/>
      <dgm:t>
        <a:bodyPr/>
        <a:lstStyle/>
        <a:p>
          <a:endParaRPr lang="en-US"/>
        </a:p>
      </dgm:t>
    </dgm:pt>
    <dgm:pt modelId="{B46CD9D5-1757-485B-B4C9-ADA62DB422FF}" type="pres">
      <dgm:prSet presAssocID="{BF9D7DCF-6758-49C1-924D-CE7F754510F8}" presName="hierRoot2" presStyleCnt="0"/>
      <dgm:spPr/>
    </dgm:pt>
    <dgm:pt modelId="{27928206-EA58-4611-B4DF-0B01C1FD8EC5}" type="pres">
      <dgm:prSet presAssocID="{BF9D7DCF-6758-49C1-924D-CE7F754510F8}" presName="composite2" presStyleCnt="0"/>
      <dgm:spPr/>
    </dgm:pt>
    <dgm:pt modelId="{376C7D6A-A732-4F76-BEB3-9958810561E1}" type="pres">
      <dgm:prSet presAssocID="{BF9D7DCF-6758-49C1-924D-CE7F754510F8}" presName="background2" presStyleLbl="node2" presStyleIdx="0" presStyleCnt="2"/>
      <dgm:spPr>
        <a:solidFill>
          <a:schemeClr val="accent6"/>
        </a:solidFill>
      </dgm:spPr>
    </dgm:pt>
    <dgm:pt modelId="{0EB4C90B-24BA-4003-830A-B48A229EE384}" type="pres">
      <dgm:prSet presAssocID="{BF9D7DCF-6758-49C1-924D-CE7F754510F8}" presName="text2" presStyleLbl="fgAcc2" presStyleIdx="0" presStyleCnt="2">
        <dgm:presLayoutVars>
          <dgm:chPref val="3"/>
        </dgm:presLayoutVars>
      </dgm:prSet>
      <dgm:spPr/>
      <dgm:t>
        <a:bodyPr/>
        <a:lstStyle/>
        <a:p>
          <a:endParaRPr lang="en-US"/>
        </a:p>
      </dgm:t>
    </dgm:pt>
    <dgm:pt modelId="{73CE6077-F3FF-4306-98E2-0089620E5A56}" type="pres">
      <dgm:prSet presAssocID="{BF9D7DCF-6758-49C1-924D-CE7F754510F8}" presName="hierChild3" presStyleCnt="0"/>
      <dgm:spPr/>
    </dgm:pt>
    <dgm:pt modelId="{41BA993D-436F-4D10-A943-A829F2183F2C}" type="pres">
      <dgm:prSet presAssocID="{24FDD232-2B3F-4536-95D5-F5D730AA07B5}" presName="Name17" presStyleLbl="parChTrans1D3" presStyleIdx="0" presStyleCnt="4"/>
      <dgm:spPr/>
      <dgm:t>
        <a:bodyPr/>
        <a:lstStyle/>
        <a:p>
          <a:endParaRPr lang="en-US"/>
        </a:p>
      </dgm:t>
    </dgm:pt>
    <dgm:pt modelId="{92C09FD2-1C34-4E87-B555-6DA01193AC49}" type="pres">
      <dgm:prSet presAssocID="{3CE62FB5-BD71-49A2-9579-CDF3FF59E735}" presName="hierRoot3" presStyleCnt="0"/>
      <dgm:spPr/>
    </dgm:pt>
    <dgm:pt modelId="{CE2F2C5B-3B2F-4B09-A658-E58C7C180376}" type="pres">
      <dgm:prSet presAssocID="{3CE62FB5-BD71-49A2-9579-CDF3FF59E735}" presName="composite3" presStyleCnt="0"/>
      <dgm:spPr/>
    </dgm:pt>
    <dgm:pt modelId="{F82D5C2F-0476-49C7-AFE8-D0FBD1FD6D85}" type="pres">
      <dgm:prSet presAssocID="{3CE62FB5-BD71-49A2-9579-CDF3FF59E735}" presName="background3" presStyleLbl="node3" presStyleIdx="0" presStyleCnt="4"/>
      <dgm:spPr/>
    </dgm:pt>
    <dgm:pt modelId="{D95A1ADD-9F30-48E9-A10E-219B8570ED7C}" type="pres">
      <dgm:prSet presAssocID="{3CE62FB5-BD71-49A2-9579-CDF3FF59E735}" presName="text3" presStyleLbl="fgAcc3" presStyleIdx="0" presStyleCnt="4">
        <dgm:presLayoutVars>
          <dgm:chPref val="3"/>
        </dgm:presLayoutVars>
      </dgm:prSet>
      <dgm:spPr/>
      <dgm:t>
        <a:bodyPr/>
        <a:lstStyle/>
        <a:p>
          <a:endParaRPr lang="en-US"/>
        </a:p>
      </dgm:t>
    </dgm:pt>
    <dgm:pt modelId="{2831D554-199A-43E6-928F-4B7DC28C009F}" type="pres">
      <dgm:prSet presAssocID="{3CE62FB5-BD71-49A2-9579-CDF3FF59E735}" presName="hierChild4" presStyleCnt="0"/>
      <dgm:spPr/>
    </dgm:pt>
    <dgm:pt modelId="{C7AD7B30-AABA-4BBB-A90A-D40C16ABF825}" type="pres">
      <dgm:prSet presAssocID="{9E98C890-9598-43E9-BFAB-C49695D8B248}" presName="Name17" presStyleLbl="parChTrans1D3" presStyleIdx="1" presStyleCnt="4"/>
      <dgm:spPr/>
      <dgm:t>
        <a:bodyPr/>
        <a:lstStyle/>
        <a:p>
          <a:endParaRPr lang="en-US"/>
        </a:p>
      </dgm:t>
    </dgm:pt>
    <dgm:pt modelId="{2CB1F95A-FBAA-4E67-814C-AEEC5C067439}" type="pres">
      <dgm:prSet presAssocID="{E74989F8-B78C-4E22-91AF-8D5223BCD848}" presName="hierRoot3" presStyleCnt="0"/>
      <dgm:spPr/>
    </dgm:pt>
    <dgm:pt modelId="{4A62A749-FA22-4389-A666-875EFF192C8A}" type="pres">
      <dgm:prSet presAssocID="{E74989F8-B78C-4E22-91AF-8D5223BCD848}" presName="composite3" presStyleCnt="0"/>
      <dgm:spPr/>
    </dgm:pt>
    <dgm:pt modelId="{01F537AC-BB94-4CB1-8811-629A33419F35}" type="pres">
      <dgm:prSet presAssocID="{E74989F8-B78C-4E22-91AF-8D5223BCD848}" presName="background3" presStyleLbl="node3" presStyleIdx="1" presStyleCnt="4"/>
      <dgm:spPr/>
    </dgm:pt>
    <dgm:pt modelId="{DE7595CA-B0E9-4675-B8C0-55AC88BD14CD}" type="pres">
      <dgm:prSet presAssocID="{E74989F8-B78C-4E22-91AF-8D5223BCD848}" presName="text3" presStyleLbl="fgAcc3" presStyleIdx="1" presStyleCnt="4" custScaleX="105696">
        <dgm:presLayoutVars>
          <dgm:chPref val="3"/>
        </dgm:presLayoutVars>
      </dgm:prSet>
      <dgm:spPr/>
      <dgm:t>
        <a:bodyPr/>
        <a:lstStyle/>
        <a:p>
          <a:endParaRPr lang="en-US"/>
        </a:p>
      </dgm:t>
    </dgm:pt>
    <dgm:pt modelId="{23E2336F-69B3-4530-8F01-5E6CFD77E306}" type="pres">
      <dgm:prSet presAssocID="{E74989F8-B78C-4E22-91AF-8D5223BCD848}" presName="hierChild4" presStyleCnt="0"/>
      <dgm:spPr/>
    </dgm:pt>
    <dgm:pt modelId="{B228B8D5-C705-485A-899F-12852B6B8D77}" type="pres">
      <dgm:prSet presAssocID="{84D3FC76-620C-4E6F-B4BF-9F31B9B24100}" presName="Name10" presStyleLbl="parChTrans1D2" presStyleIdx="1" presStyleCnt="2"/>
      <dgm:spPr/>
      <dgm:t>
        <a:bodyPr/>
        <a:lstStyle/>
        <a:p>
          <a:endParaRPr lang="en-US"/>
        </a:p>
      </dgm:t>
    </dgm:pt>
    <dgm:pt modelId="{9FE70873-97C2-49FB-B872-C52E0F9CCA7C}" type="pres">
      <dgm:prSet presAssocID="{F56F9318-8C00-43F2-ACC8-638ABE8353AB}" presName="hierRoot2" presStyleCnt="0"/>
      <dgm:spPr/>
    </dgm:pt>
    <dgm:pt modelId="{A4BC8315-C9A1-47C8-AA5D-408B149988E9}" type="pres">
      <dgm:prSet presAssocID="{F56F9318-8C00-43F2-ACC8-638ABE8353AB}" presName="composite2" presStyleCnt="0"/>
      <dgm:spPr/>
    </dgm:pt>
    <dgm:pt modelId="{3BCAF092-B1B6-4926-A468-71CA4CEE786A}" type="pres">
      <dgm:prSet presAssocID="{F56F9318-8C00-43F2-ACC8-638ABE8353AB}" presName="background2" presStyleLbl="node2" presStyleIdx="1" presStyleCnt="2"/>
      <dgm:spPr/>
    </dgm:pt>
    <dgm:pt modelId="{B65F1F74-057C-4A61-8315-4575E812A67B}" type="pres">
      <dgm:prSet presAssocID="{F56F9318-8C00-43F2-ACC8-638ABE8353AB}" presName="text2" presStyleLbl="fgAcc2" presStyleIdx="1" presStyleCnt="2">
        <dgm:presLayoutVars>
          <dgm:chPref val="3"/>
        </dgm:presLayoutVars>
      </dgm:prSet>
      <dgm:spPr/>
      <dgm:t>
        <a:bodyPr/>
        <a:lstStyle/>
        <a:p>
          <a:endParaRPr lang="en-US"/>
        </a:p>
      </dgm:t>
    </dgm:pt>
    <dgm:pt modelId="{4F1B6881-BF51-4ADB-8F23-6DDD65EF6F95}" type="pres">
      <dgm:prSet presAssocID="{F56F9318-8C00-43F2-ACC8-638ABE8353AB}" presName="hierChild3" presStyleCnt="0"/>
      <dgm:spPr/>
    </dgm:pt>
    <dgm:pt modelId="{6555A95B-DC10-49A6-9DCB-7D089D4BC9CC}" type="pres">
      <dgm:prSet presAssocID="{6584791F-95C7-41A2-B9C5-14A5A3EA0EF0}" presName="Name17" presStyleLbl="parChTrans1D3" presStyleIdx="2" presStyleCnt="4"/>
      <dgm:spPr/>
      <dgm:t>
        <a:bodyPr/>
        <a:lstStyle/>
        <a:p>
          <a:endParaRPr lang="en-US"/>
        </a:p>
      </dgm:t>
    </dgm:pt>
    <dgm:pt modelId="{EF005480-746D-41A7-9A1B-C7DDC204D561}" type="pres">
      <dgm:prSet presAssocID="{3844B096-36AC-412A-97FF-CB5BEBE48C97}" presName="hierRoot3" presStyleCnt="0"/>
      <dgm:spPr/>
    </dgm:pt>
    <dgm:pt modelId="{7B6960C5-EA33-4243-B5E3-71E001779418}" type="pres">
      <dgm:prSet presAssocID="{3844B096-36AC-412A-97FF-CB5BEBE48C97}" presName="composite3" presStyleCnt="0"/>
      <dgm:spPr/>
    </dgm:pt>
    <dgm:pt modelId="{9D8AF228-D0D2-45B7-AA0F-7F19CFFED2D9}" type="pres">
      <dgm:prSet presAssocID="{3844B096-36AC-412A-97FF-CB5BEBE48C97}" presName="background3" presStyleLbl="node3" presStyleIdx="2" presStyleCnt="4"/>
      <dgm:spPr>
        <a:solidFill>
          <a:schemeClr val="accent5"/>
        </a:solidFill>
        <a:ln>
          <a:solidFill>
            <a:schemeClr val="accent5"/>
          </a:solidFill>
        </a:ln>
      </dgm:spPr>
    </dgm:pt>
    <dgm:pt modelId="{4EBFD9E8-4602-4856-B628-34DB2BF49A1E}" type="pres">
      <dgm:prSet presAssocID="{3844B096-36AC-412A-97FF-CB5BEBE48C97}" presName="text3" presStyleLbl="fgAcc3" presStyleIdx="2" presStyleCnt="4">
        <dgm:presLayoutVars>
          <dgm:chPref val="3"/>
        </dgm:presLayoutVars>
      </dgm:prSet>
      <dgm:spPr/>
      <dgm:t>
        <a:bodyPr/>
        <a:lstStyle/>
        <a:p>
          <a:endParaRPr lang="en-US"/>
        </a:p>
      </dgm:t>
    </dgm:pt>
    <dgm:pt modelId="{D4CDAFEB-7699-4DBE-9F34-3E2A706E01D5}" type="pres">
      <dgm:prSet presAssocID="{3844B096-36AC-412A-97FF-CB5BEBE48C97}" presName="hierChild4" presStyleCnt="0"/>
      <dgm:spPr/>
    </dgm:pt>
    <dgm:pt modelId="{53F2A1ED-68A8-4977-B2E2-B71E83EB0946}" type="pres">
      <dgm:prSet presAssocID="{F976AAD4-38F3-4B02-85C7-230D79BBDAC1}" presName="Name17" presStyleLbl="parChTrans1D3" presStyleIdx="3" presStyleCnt="4"/>
      <dgm:spPr/>
      <dgm:t>
        <a:bodyPr/>
        <a:lstStyle/>
        <a:p>
          <a:endParaRPr lang="en-US"/>
        </a:p>
      </dgm:t>
    </dgm:pt>
    <dgm:pt modelId="{A0DF274C-E3FC-4116-8015-52A61EF65EF5}" type="pres">
      <dgm:prSet presAssocID="{2D24B3ED-21CA-45CD-97FD-A9A1038368A1}" presName="hierRoot3" presStyleCnt="0"/>
      <dgm:spPr/>
    </dgm:pt>
    <dgm:pt modelId="{E7F21894-CC41-48EF-8597-ADC367EFF06A}" type="pres">
      <dgm:prSet presAssocID="{2D24B3ED-21CA-45CD-97FD-A9A1038368A1}" presName="composite3" presStyleCnt="0"/>
      <dgm:spPr/>
    </dgm:pt>
    <dgm:pt modelId="{E9E78E0B-6FFB-473D-933C-F13F53E73095}" type="pres">
      <dgm:prSet presAssocID="{2D24B3ED-21CA-45CD-97FD-A9A1038368A1}" presName="background3" presStyleLbl="node3" presStyleIdx="3" presStyleCnt="4"/>
      <dgm:spPr>
        <a:solidFill>
          <a:schemeClr val="accent5"/>
        </a:solidFill>
        <a:ln>
          <a:solidFill>
            <a:schemeClr val="accent5"/>
          </a:solidFill>
        </a:ln>
      </dgm:spPr>
    </dgm:pt>
    <dgm:pt modelId="{9A0EE0CC-99F1-4FFF-A088-7F3AAB27EC7F}" type="pres">
      <dgm:prSet presAssocID="{2D24B3ED-21CA-45CD-97FD-A9A1038368A1}" presName="text3" presStyleLbl="fgAcc3" presStyleIdx="3" presStyleCnt="4">
        <dgm:presLayoutVars>
          <dgm:chPref val="3"/>
        </dgm:presLayoutVars>
      </dgm:prSet>
      <dgm:spPr/>
      <dgm:t>
        <a:bodyPr/>
        <a:lstStyle/>
        <a:p>
          <a:endParaRPr lang="en-US"/>
        </a:p>
      </dgm:t>
    </dgm:pt>
    <dgm:pt modelId="{A3BDB64B-AC0E-421D-86A4-DE913EA66120}" type="pres">
      <dgm:prSet presAssocID="{2D24B3ED-21CA-45CD-97FD-A9A1038368A1}" presName="hierChild4" presStyleCnt="0"/>
      <dgm:spPr/>
    </dgm:pt>
  </dgm:ptLst>
  <dgm:cxnLst>
    <dgm:cxn modelId="{C78C2056-2AC3-4BA5-9822-2593F70702A9}" srcId="{F56F9318-8C00-43F2-ACC8-638ABE8353AB}" destId="{2D24B3ED-21CA-45CD-97FD-A9A1038368A1}" srcOrd="1" destOrd="0" parTransId="{F976AAD4-38F3-4B02-85C7-230D79BBDAC1}" sibTransId="{C436FDC5-88E1-4110-8912-771A6F907DAA}"/>
    <dgm:cxn modelId="{2BF48D13-D59C-4C0F-A73A-1564B92C038A}" srcId="{991DF10E-A64C-4F8F-9029-7D96AD746399}" destId="{BF9D7DCF-6758-49C1-924D-CE7F754510F8}" srcOrd="0" destOrd="0" parTransId="{199FE51A-111C-400C-BC6A-6669598EEFEA}" sibTransId="{5A1CC4A0-0BB2-4752-B2BD-8D57461073BD}"/>
    <dgm:cxn modelId="{A4B484C0-D94B-43CC-9F91-53D1D8281EA1}" type="presOf" srcId="{199FE51A-111C-400C-BC6A-6669598EEFEA}" destId="{A44DD48F-DF8B-4C66-B965-6A6E9DED8BC0}" srcOrd="0" destOrd="0" presId="urn:microsoft.com/office/officeart/2005/8/layout/hierarchy1"/>
    <dgm:cxn modelId="{592A9573-3A04-41F8-8175-0475592753A9}" srcId="{BF9D7DCF-6758-49C1-924D-CE7F754510F8}" destId="{3CE62FB5-BD71-49A2-9579-CDF3FF59E735}" srcOrd="0" destOrd="0" parTransId="{24FDD232-2B3F-4536-95D5-F5D730AA07B5}" sibTransId="{25529166-5833-489C-A8CD-C277E844D19A}"/>
    <dgm:cxn modelId="{973AF09C-84A0-48A7-A6AE-0800C37CB786}" srcId="{BF9D7DCF-6758-49C1-924D-CE7F754510F8}" destId="{E74989F8-B78C-4E22-91AF-8D5223BCD848}" srcOrd="1" destOrd="0" parTransId="{9E98C890-9598-43E9-BFAB-C49695D8B248}" sibTransId="{11F8547B-E8DD-491C-97A5-7B0AD4F3130C}"/>
    <dgm:cxn modelId="{2AEC9773-FA0B-487F-85E1-8E2E4CC2A525}" type="presOf" srcId="{BF9D7DCF-6758-49C1-924D-CE7F754510F8}" destId="{0EB4C90B-24BA-4003-830A-B48A229EE384}" srcOrd="0" destOrd="0" presId="urn:microsoft.com/office/officeart/2005/8/layout/hierarchy1"/>
    <dgm:cxn modelId="{BE2FABBA-8A04-4FD6-ACC0-7C96AA80695E}" type="presOf" srcId="{6584791F-95C7-41A2-B9C5-14A5A3EA0EF0}" destId="{6555A95B-DC10-49A6-9DCB-7D089D4BC9CC}" srcOrd="0" destOrd="0" presId="urn:microsoft.com/office/officeart/2005/8/layout/hierarchy1"/>
    <dgm:cxn modelId="{2A9B2202-06F2-4006-9608-1C2F74F3A9F9}" srcId="{991DF10E-A64C-4F8F-9029-7D96AD746399}" destId="{F56F9318-8C00-43F2-ACC8-638ABE8353AB}" srcOrd="1" destOrd="0" parTransId="{84D3FC76-620C-4E6F-B4BF-9F31B9B24100}" sibTransId="{9171E019-0179-4CC9-97EE-9845F283D824}"/>
    <dgm:cxn modelId="{8AD0F3C6-4789-4E57-9D46-7A6CE0AA6DB2}" type="presOf" srcId="{24FDD232-2B3F-4536-95D5-F5D730AA07B5}" destId="{41BA993D-436F-4D10-A943-A829F2183F2C}" srcOrd="0" destOrd="0" presId="urn:microsoft.com/office/officeart/2005/8/layout/hierarchy1"/>
    <dgm:cxn modelId="{8A85B40C-6C3A-4871-B2D7-2E2B83B493C1}" srcId="{F56F9318-8C00-43F2-ACC8-638ABE8353AB}" destId="{3844B096-36AC-412A-97FF-CB5BEBE48C97}" srcOrd="0" destOrd="0" parTransId="{6584791F-95C7-41A2-B9C5-14A5A3EA0EF0}" sibTransId="{6A4A9595-47BE-44C0-843F-31913B5BAA3C}"/>
    <dgm:cxn modelId="{B3785537-D4D5-4927-A779-488626ABD9EA}" type="presOf" srcId="{3CE62FB5-BD71-49A2-9579-CDF3FF59E735}" destId="{D95A1ADD-9F30-48E9-A10E-219B8570ED7C}" srcOrd="0" destOrd="0" presId="urn:microsoft.com/office/officeart/2005/8/layout/hierarchy1"/>
    <dgm:cxn modelId="{91DA4CCE-C05B-4F8B-A9EE-53788C535E59}" type="presOf" srcId="{E74989F8-B78C-4E22-91AF-8D5223BCD848}" destId="{DE7595CA-B0E9-4675-B8C0-55AC88BD14CD}" srcOrd="0" destOrd="0" presId="urn:microsoft.com/office/officeart/2005/8/layout/hierarchy1"/>
    <dgm:cxn modelId="{90D8D72E-4325-4EFF-AF24-81931CBCD809}" srcId="{7C33B2E3-8F45-42DD-BA70-6966B03590B5}" destId="{991DF10E-A64C-4F8F-9029-7D96AD746399}" srcOrd="0" destOrd="0" parTransId="{195EA68E-43F6-4DD0-9AA8-7CA4679F9309}" sibTransId="{5ABA35BF-9B3D-4383-9298-556921DF9711}"/>
    <dgm:cxn modelId="{5FF92B23-00D0-4708-B282-B890AA4523FD}" type="presOf" srcId="{7C33B2E3-8F45-42DD-BA70-6966B03590B5}" destId="{13322F32-FC76-4C02-B6B7-349F2EB1A5F1}" srcOrd="0" destOrd="0" presId="urn:microsoft.com/office/officeart/2005/8/layout/hierarchy1"/>
    <dgm:cxn modelId="{96208793-AF45-4507-BF99-D9EAEADA7466}" type="presOf" srcId="{3844B096-36AC-412A-97FF-CB5BEBE48C97}" destId="{4EBFD9E8-4602-4856-B628-34DB2BF49A1E}" srcOrd="0" destOrd="0" presId="urn:microsoft.com/office/officeart/2005/8/layout/hierarchy1"/>
    <dgm:cxn modelId="{D9F615A8-5FFD-4E13-AF91-33668F889DF0}" type="presOf" srcId="{9E98C890-9598-43E9-BFAB-C49695D8B248}" destId="{C7AD7B30-AABA-4BBB-A90A-D40C16ABF825}" srcOrd="0" destOrd="0" presId="urn:microsoft.com/office/officeart/2005/8/layout/hierarchy1"/>
    <dgm:cxn modelId="{BB77A28A-0EE9-46E8-B090-BB64056DD585}" type="presOf" srcId="{991DF10E-A64C-4F8F-9029-7D96AD746399}" destId="{D29FFB37-5943-4B49-BC0A-5C4F3B1D8166}" srcOrd="0" destOrd="0" presId="urn:microsoft.com/office/officeart/2005/8/layout/hierarchy1"/>
    <dgm:cxn modelId="{364BC3F6-9BFE-4F7D-A329-9F59063ADB7E}" type="presOf" srcId="{F976AAD4-38F3-4B02-85C7-230D79BBDAC1}" destId="{53F2A1ED-68A8-4977-B2E2-B71E83EB0946}" srcOrd="0" destOrd="0" presId="urn:microsoft.com/office/officeart/2005/8/layout/hierarchy1"/>
    <dgm:cxn modelId="{79ACEDA0-6980-4827-B793-8E6286DCD48B}" type="presOf" srcId="{2D24B3ED-21CA-45CD-97FD-A9A1038368A1}" destId="{9A0EE0CC-99F1-4FFF-A088-7F3AAB27EC7F}" srcOrd="0" destOrd="0" presId="urn:microsoft.com/office/officeart/2005/8/layout/hierarchy1"/>
    <dgm:cxn modelId="{B1F518F4-4FA2-4417-B357-8AC2C5A9F337}" type="presOf" srcId="{84D3FC76-620C-4E6F-B4BF-9F31B9B24100}" destId="{B228B8D5-C705-485A-899F-12852B6B8D77}" srcOrd="0" destOrd="0" presId="urn:microsoft.com/office/officeart/2005/8/layout/hierarchy1"/>
    <dgm:cxn modelId="{B3A89FA5-3C23-4AA0-943E-9143AB0D6F0A}" type="presOf" srcId="{F56F9318-8C00-43F2-ACC8-638ABE8353AB}" destId="{B65F1F74-057C-4A61-8315-4575E812A67B}" srcOrd="0" destOrd="0" presId="urn:microsoft.com/office/officeart/2005/8/layout/hierarchy1"/>
    <dgm:cxn modelId="{C059B97C-6387-4512-80D4-B2A4D966C921}" type="presParOf" srcId="{13322F32-FC76-4C02-B6B7-349F2EB1A5F1}" destId="{BD8FB69F-3679-4F96-99F4-A5A831778060}" srcOrd="0" destOrd="0" presId="urn:microsoft.com/office/officeart/2005/8/layout/hierarchy1"/>
    <dgm:cxn modelId="{69713409-AB7D-4C92-8CE4-4B0168E60127}" type="presParOf" srcId="{BD8FB69F-3679-4F96-99F4-A5A831778060}" destId="{C1FBFEF5-D801-48B0-BB24-C8AC2BE63248}" srcOrd="0" destOrd="0" presId="urn:microsoft.com/office/officeart/2005/8/layout/hierarchy1"/>
    <dgm:cxn modelId="{B99031E6-DE5E-4039-AAE4-F5C50DD74530}" type="presParOf" srcId="{C1FBFEF5-D801-48B0-BB24-C8AC2BE63248}" destId="{13DE1A57-C411-493A-9A43-B77C68DDD4C4}" srcOrd="0" destOrd="0" presId="urn:microsoft.com/office/officeart/2005/8/layout/hierarchy1"/>
    <dgm:cxn modelId="{EB793331-A45E-4B18-AA60-D0AA2AF2304A}" type="presParOf" srcId="{C1FBFEF5-D801-48B0-BB24-C8AC2BE63248}" destId="{D29FFB37-5943-4B49-BC0A-5C4F3B1D8166}" srcOrd="1" destOrd="0" presId="urn:microsoft.com/office/officeart/2005/8/layout/hierarchy1"/>
    <dgm:cxn modelId="{CEBECAEA-8164-4AFD-8C83-3EE50B738D9A}" type="presParOf" srcId="{BD8FB69F-3679-4F96-99F4-A5A831778060}" destId="{B9C63F4A-4BD7-4686-9323-18B1085083AE}" srcOrd="1" destOrd="0" presId="urn:microsoft.com/office/officeart/2005/8/layout/hierarchy1"/>
    <dgm:cxn modelId="{ABE2A0F5-E477-424D-AA35-ADBC8A71D381}" type="presParOf" srcId="{B9C63F4A-4BD7-4686-9323-18B1085083AE}" destId="{A44DD48F-DF8B-4C66-B965-6A6E9DED8BC0}" srcOrd="0" destOrd="0" presId="urn:microsoft.com/office/officeart/2005/8/layout/hierarchy1"/>
    <dgm:cxn modelId="{E824CD69-7F51-4278-8B1B-1D848C6A5533}" type="presParOf" srcId="{B9C63F4A-4BD7-4686-9323-18B1085083AE}" destId="{B46CD9D5-1757-485B-B4C9-ADA62DB422FF}" srcOrd="1" destOrd="0" presId="urn:microsoft.com/office/officeart/2005/8/layout/hierarchy1"/>
    <dgm:cxn modelId="{B0BDD697-15A9-466D-AAC3-FEE0627F88E5}" type="presParOf" srcId="{B46CD9D5-1757-485B-B4C9-ADA62DB422FF}" destId="{27928206-EA58-4611-B4DF-0B01C1FD8EC5}" srcOrd="0" destOrd="0" presId="urn:microsoft.com/office/officeart/2005/8/layout/hierarchy1"/>
    <dgm:cxn modelId="{219E068D-6286-4A3C-A91E-667B237387C3}" type="presParOf" srcId="{27928206-EA58-4611-B4DF-0B01C1FD8EC5}" destId="{376C7D6A-A732-4F76-BEB3-9958810561E1}" srcOrd="0" destOrd="0" presId="urn:microsoft.com/office/officeart/2005/8/layout/hierarchy1"/>
    <dgm:cxn modelId="{102A152F-F0B4-49E7-8105-CB038DE5818A}" type="presParOf" srcId="{27928206-EA58-4611-B4DF-0B01C1FD8EC5}" destId="{0EB4C90B-24BA-4003-830A-B48A229EE384}" srcOrd="1" destOrd="0" presId="urn:microsoft.com/office/officeart/2005/8/layout/hierarchy1"/>
    <dgm:cxn modelId="{BCF2309C-5CAF-490A-A1E4-8FA12E694427}" type="presParOf" srcId="{B46CD9D5-1757-485B-B4C9-ADA62DB422FF}" destId="{73CE6077-F3FF-4306-98E2-0089620E5A56}" srcOrd="1" destOrd="0" presId="urn:microsoft.com/office/officeart/2005/8/layout/hierarchy1"/>
    <dgm:cxn modelId="{8A36C719-DC00-4C49-8B43-B1AB85E3EC2F}" type="presParOf" srcId="{73CE6077-F3FF-4306-98E2-0089620E5A56}" destId="{41BA993D-436F-4D10-A943-A829F2183F2C}" srcOrd="0" destOrd="0" presId="urn:microsoft.com/office/officeart/2005/8/layout/hierarchy1"/>
    <dgm:cxn modelId="{73DAF249-64F0-4FB1-8EF5-0E9514D6E5DB}" type="presParOf" srcId="{73CE6077-F3FF-4306-98E2-0089620E5A56}" destId="{92C09FD2-1C34-4E87-B555-6DA01193AC49}" srcOrd="1" destOrd="0" presId="urn:microsoft.com/office/officeart/2005/8/layout/hierarchy1"/>
    <dgm:cxn modelId="{11EE0852-23D7-423C-B3DF-26BB451D91A9}" type="presParOf" srcId="{92C09FD2-1C34-4E87-B555-6DA01193AC49}" destId="{CE2F2C5B-3B2F-4B09-A658-E58C7C180376}" srcOrd="0" destOrd="0" presId="urn:microsoft.com/office/officeart/2005/8/layout/hierarchy1"/>
    <dgm:cxn modelId="{40BF954D-BB46-4604-998D-5909B3D7A6DC}" type="presParOf" srcId="{CE2F2C5B-3B2F-4B09-A658-E58C7C180376}" destId="{F82D5C2F-0476-49C7-AFE8-D0FBD1FD6D85}" srcOrd="0" destOrd="0" presId="urn:microsoft.com/office/officeart/2005/8/layout/hierarchy1"/>
    <dgm:cxn modelId="{893B3DB6-3D5C-4611-9776-D5A0E8560C70}" type="presParOf" srcId="{CE2F2C5B-3B2F-4B09-A658-E58C7C180376}" destId="{D95A1ADD-9F30-48E9-A10E-219B8570ED7C}" srcOrd="1" destOrd="0" presId="urn:microsoft.com/office/officeart/2005/8/layout/hierarchy1"/>
    <dgm:cxn modelId="{BDCD5233-C9F4-42E5-98D2-473140470183}" type="presParOf" srcId="{92C09FD2-1C34-4E87-B555-6DA01193AC49}" destId="{2831D554-199A-43E6-928F-4B7DC28C009F}" srcOrd="1" destOrd="0" presId="urn:microsoft.com/office/officeart/2005/8/layout/hierarchy1"/>
    <dgm:cxn modelId="{D7CE1171-946D-46E5-BBAC-38082639FE4F}" type="presParOf" srcId="{73CE6077-F3FF-4306-98E2-0089620E5A56}" destId="{C7AD7B30-AABA-4BBB-A90A-D40C16ABF825}" srcOrd="2" destOrd="0" presId="urn:microsoft.com/office/officeart/2005/8/layout/hierarchy1"/>
    <dgm:cxn modelId="{E2F94533-4E61-41B5-B97F-46752846D6E7}" type="presParOf" srcId="{73CE6077-F3FF-4306-98E2-0089620E5A56}" destId="{2CB1F95A-FBAA-4E67-814C-AEEC5C067439}" srcOrd="3" destOrd="0" presId="urn:microsoft.com/office/officeart/2005/8/layout/hierarchy1"/>
    <dgm:cxn modelId="{75975E6F-9B13-4B42-B951-3FD0A5D2D099}" type="presParOf" srcId="{2CB1F95A-FBAA-4E67-814C-AEEC5C067439}" destId="{4A62A749-FA22-4389-A666-875EFF192C8A}" srcOrd="0" destOrd="0" presId="urn:microsoft.com/office/officeart/2005/8/layout/hierarchy1"/>
    <dgm:cxn modelId="{B1AEB223-C28A-4150-9032-57A8FE095259}" type="presParOf" srcId="{4A62A749-FA22-4389-A666-875EFF192C8A}" destId="{01F537AC-BB94-4CB1-8811-629A33419F35}" srcOrd="0" destOrd="0" presId="urn:microsoft.com/office/officeart/2005/8/layout/hierarchy1"/>
    <dgm:cxn modelId="{1C684ED7-AFE8-435F-A037-250CE910C457}" type="presParOf" srcId="{4A62A749-FA22-4389-A666-875EFF192C8A}" destId="{DE7595CA-B0E9-4675-B8C0-55AC88BD14CD}" srcOrd="1" destOrd="0" presId="urn:microsoft.com/office/officeart/2005/8/layout/hierarchy1"/>
    <dgm:cxn modelId="{057D5D51-2982-48CA-8521-1356CC8D5422}" type="presParOf" srcId="{2CB1F95A-FBAA-4E67-814C-AEEC5C067439}" destId="{23E2336F-69B3-4530-8F01-5E6CFD77E306}" srcOrd="1" destOrd="0" presId="urn:microsoft.com/office/officeart/2005/8/layout/hierarchy1"/>
    <dgm:cxn modelId="{B42EFF9F-850D-4671-AEBC-B52FB6DCAC77}" type="presParOf" srcId="{B9C63F4A-4BD7-4686-9323-18B1085083AE}" destId="{B228B8D5-C705-485A-899F-12852B6B8D77}" srcOrd="2" destOrd="0" presId="urn:microsoft.com/office/officeart/2005/8/layout/hierarchy1"/>
    <dgm:cxn modelId="{5FA3EB52-2D85-4956-963E-5473B2D18C9C}" type="presParOf" srcId="{B9C63F4A-4BD7-4686-9323-18B1085083AE}" destId="{9FE70873-97C2-49FB-B872-C52E0F9CCA7C}" srcOrd="3" destOrd="0" presId="urn:microsoft.com/office/officeart/2005/8/layout/hierarchy1"/>
    <dgm:cxn modelId="{4D2CD977-AC0F-49DF-AD87-C600B32CBB84}" type="presParOf" srcId="{9FE70873-97C2-49FB-B872-C52E0F9CCA7C}" destId="{A4BC8315-C9A1-47C8-AA5D-408B149988E9}" srcOrd="0" destOrd="0" presId="urn:microsoft.com/office/officeart/2005/8/layout/hierarchy1"/>
    <dgm:cxn modelId="{D83ADB6B-C19D-4888-A24B-A8EFE787D796}" type="presParOf" srcId="{A4BC8315-C9A1-47C8-AA5D-408B149988E9}" destId="{3BCAF092-B1B6-4926-A468-71CA4CEE786A}" srcOrd="0" destOrd="0" presId="urn:microsoft.com/office/officeart/2005/8/layout/hierarchy1"/>
    <dgm:cxn modelId="{45F40B53-23E2-4C8C-89AB-749D90B40EB0}" type="presParOf" srcId="{A4BC8315-C9A1-47C8-AA5D-408B149988E9}" destId="{B65F1F74-057C-4A61-8315-4575E812A67B}" srcOrd="1" destOrd="0" presId="urn:microsoft.com/office/officeart/2005/8/layout/hierarchy1"/>
    <dgm:cxn modelId="{A1BCA8A7-5E0C-43B4-A726-327433C70E75}" type="presParOf" srcId="{9FE70873-97C2-49FB-B872-C52E0F9CCA7C}" destId="{4F1B6881-BF51-4ADB-8F23-6DDD65EF6F95}" srcOrd="1" destOrd="0" presId="urn:microsoft.com/office/officeart/2005/8/layout/hierarchy1"/>
    <dgm:cxn modelId="{544D3F07-0279-4787-9B13-E475690AD416}" type="presParOf" srcId="{4F1B6881-BF51-4ADB-8F23-6DDD65EF6F95}" destId="{6555A95B-DC10-49A6-9DCB-7D089D4BC9CC}" srcOrd="0" destOrd="0" presId="urn:microsoft.com/office/officeart/2005/8/layout/hierarchy1"/>
    <dgm:cxn modelId="{600CBF73-A735-47C1-B09F-EA826E38192F}" type="presParOf" srcId="{4F1B6881-BF51-4ADB-8F23-6DDD65EF6F95}" destId="{EF005480-746D-41A7-9A1B-C7DDC204D561}" srcOrd="1" destOrd="0" presId="urn:microsoft.com/office/officeart/2005/8/layout/hierarchy1"/>
    <dgm:cxn modelId="{3E171CCC-E8A9-4836-A95B-6A66817CCDC6}" type="presParOf" srcId="{EF005480-746D-41A7-9A1B-C7DDC204D561}" destId="{7B6960C5-EA33-4243-B5E3-71E001779418}" srcOrd="0" destOrd="0" presId="urn:microsoft.com/office/officeart/2005/8/layout/hierarchy1"/>
    <dgm:cxn modelId="{7502B21E-61ED-455C-821B-1F2BD0D6FBB5}" type="presParOf" srcId="{7B6960C5-EA33-4243-B5E3-71E001779418}" destId="{9D8AF228-D0D2-45B7-AA0F-7F19CFFED2D9}" srcOrd="0" destOrd="0" presId="urn:microsoft.com/office/officeart/2005/8/layout/hierarchy1"/>
    <dgm:cxn modelId="{6D4DF81E-F2CC-470F-8FE1-0CA5696E1651}" type="presParOf" srcId="{7B6960C5-EA33-4243-B5E3-71E001779418}" destId="{4EBFD9E8-4602-4856-B628-34DB2BF49A1E}" srcOrd="1" destOrd="0" presId="urn:microsoft.com/office/officeart/2005/8/layout/hierarchy1"/>
    <dgm:cxn modelId="{33B3D7EA-C67F-4768-A52B-61CCA5967B1F}" type="presParOf" srcId="{EF005480-746D-41A7-9A1B-C7DDC204D561}" destId="{D4CDAFEB-7699-4DBE-9F34-3E2A706E01D5}" srcOrd="1" destOrd="0" presId="urn:microsoft.com/office/officeart/2005/8/layout/hierarchy1"/>
    <dgm:cxn modelId="{71563C0C-2675-4E90-AFA8-0DB21613818A}" type="presParOf" srcId="{4F1B6881-BF51-4ADB-8F23-6DDD65EF6F95}" destId="{53F2A1ED-68A8-4977-B2E2-B71E83EB0946}" srcOrd="2" destOrd="0" presId="urn:microsoft.com/office/officeart/2005/8/layout/hierarchy1"/>
    <dgm:cxn modelId="{D2A44DCA-44C6-40C5-9403-90877DDC87B5}" type="presParOf" srcId="{4F1B6881-BF51-4ADB-8F23-6DDD65EF6F95}" destId="{A0DF274C-E3FC-4116-8015-52A61EF65EF5}" srcOrd="3" destOrd="0" presId="urn:microsoft.com/office/officeart/2005/8/layout/hierarchy1"/>
    <dgm:cxn modelId="{47CEEAB7-C7E3-44E6-89C2-A0689616259D}" type="presParOf" srcId="{A0DF274C-E3FC-4116-8015-52A61EF65EF5}" destId="{E7F21894-CC41-48EF-8597-ADC367EFF06A}" srcOrd="0" destOrd="0" presId="urn:microsoft.com/office/officeart/2005/8/layout/hierarchy1"/>
    <dgm:cxn modelId="{80C99196-B1D4-4117-991E-DEB75143DC73}" type="presParOf" srcId="{E7F21894-CC41-48EF-8597-ADC367EFF06A}" destId="{E9E78E0B-6FFB-473D-933C-F13F53E73095}" srcOrd="0" destOrd="0" presId="urn:microsoft.com/office/officeart/2005/8/layout/hierarchy1"/>
    <dgm:cxn modelId="{4B373B2B-83E8-4242-9DB8-2D1B943C60EE}" type="presParOf" srcId="{E7F21894-CC41-48EF-8597-ADC367EFF06A}" destId="{9A0EE0CC-99F1-4FFF-A088-7F3AAB27EC7F}" srcOrd="1" destOrd="0" presId="urn:microsoft.com/office/officeart/2005/8/layout/hierarchy1"/>
    <dgm:cxn modelId="{9A94AF88-4D7D-4059-8458-56ADF06F1C65}" type="presParOf" srcId="{A0DF274C-E3FC-4116-8015-52A61EF65EF5}" destId="{A3BDB64B-AC0E-421D-86A4-DE913EA66120}"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D100E4B-BEAD-46B0-8818-622E1244410A}" type="doc">
      <dgm:prSet loTypeId="urn:microsoft.com/office/officeart/2005/8/layout/lProcess2" loCatId="list" qsTypeId="urn:microsoft.com/office/officeart/2005/8/quickstyle/simple2" qsCatId="simple" csTypeId="urn:microsoft.com/office/officeart/2005/8/colors/colorful5" csCatId="colorful" phldr="1"/>
      <dgm:spPr/>
      <dgm:t>
        <a:bodyPr/>
        <a:lstStyle/>
        <a:p>
          <a:endParaRPr lang="en-US"/>
        </a:p>
      </dgm:t>
    </dgm:pt>
    <dgm:pt modelId="{D09963DF-AF8E-48BD-8F72-8192C910E9B3}">
      <dgm:prSet phldrT="[نص]"/>
      <dgm:spPr/>
      <dgm:t>
        <a:bodyPr/>
        <a:lstStyle/>
        <a:p>
          <a:r>
            <a:rPr lang="ar-MA" dirty="0" smtClean="0"/>
            <a:t>تعريفها</a:t>
          </a:r>
          <a:endParaRPr lang="en-US" dirty="0"/>
        </a:p>
      </dgm:t>
    </dgm:pt>
    <dgm:pt modelId="{2C2B2E78-4B76-43DA-ACC0-78CF0B16B6DE}" type="parTrans" cxnId="{48F6443C-6733-47A6-9715-8802A4F56BD8}">
      <dgm:prSet/>
      <dgm:spPr/>
      <dgm:t>
        <a:bodyPr/>
        <a:lstStyle/>
        <a:p>
          <a:endParaRPr lang="en-US"/>
        </a:p>
      </dgm:t>
    </dgm:pt>
    <dgm:pt modelId="{423D4C4E-B0E7-465C-B501-B3FB249428AF}" type="sibTrans" cxnId="{48F6443C-6733-47A6-9715-8802A4F56BD8}">
      <dgm:prSet/>
      <dgm:spPr/>
      <dgm:t>
        <a:bodyPr/>
        <a:lstStyle/>
        <a:p>
          <a:endParaRPr lang="en-US"/>
        </a:p>
      </dgm:t>
    </dgm:pt>
    <dgm:pt modelId="{83629A16-19B2-4530-A55D-54FC25706725}">
      <dgm:prSet phldrT="[نص]" custT="1"/>
      <dgm:spPr/>
      <dgm:t>
        <a:bodyPr/>
        <a:lstStyle/>
        <a:p>
          <a:r>
            <a:rPr lang="ar-MA" sz="2800" dirty="0" smtClean="0"/>
            <a:t>هي الدساتير التي تعدّل بنفس </a:t>
          </a:r>
          <a:r>
            <a:rPr lang="ar-MA" sz="2800" b="1" u="sng" dirty="0" smtClean="0"/>
            <a:t>اجراءات</a:t>
          </a:r>
          <a:r>
            <a:rPr lang="ar-MA" sz="2800" dirty="0" smtClean="0"/>
            <a:t> تعديل القوانين العادية ومن نفس </a:t>
          </a:r>
          <a:r>
            <a:rPr lang="ar-MA" sz="2800" b="1" u="sng" dirty="0" smtClean="0"/>
            <a:t>السُلطة </a:t>
          </a:r>
          <a:r>
            <a:rPr lang="ar-MA" sz="2800" b="0" u="none" dirty="0" smtClean="0"/>
            <a:t>التي تعدل القوانين العادية</a:t>
          </a:r>
          <a:endParaRPr lang="en-US" sz="2800" b="0" u="none" dirty="0"/>
        </a:p>
      </dgm:t>
    </dgm:pt>
    <dgm:pt modelId="{70383258-3ABF-4913-8542-44C6DE4D228F}" type="parTrans" cxnId="{D8BFF389-FDB3-40F6-BB8D-8F98A5AB1F2B}">
      <dgm:prSet/>
      <dgm:spPr/>
      <dgm:t>
        <a:bodyPr/>
        <a:lstStyle/>
        <a:p>
          <a:endParaRPr lang="en-US"/>
        </a:p>
      </dgm:t>
    </dgm:pt>
    <dgm:pt modelId="{7341F18E-43F9-4B68-BFCC-D7DD49AB96A7}" type="sibTrans" cxnId="{D8BFF389-FDB3-40F6-BB8D-8F98A5AB1F2B}">
      <dgm:prSet/>
      <dgm:spPr/>
      <dgm:t>
        <a:bodyPr/>
        <a:lstStyle/>
        <a:p>
          <a:endParaRPr lang="en-US"/>
        </a:p>
      </dgm:t>
    </dgm:pt>
    <dgm:pt modelId="{CFE20B1B-19B7-41B4-904C-BACDC52806F1}">
      <dgm:prSet phldrT="[نص]"/>
      <dgm:spPr/>
      <dgm:t>
        <a:bodyPr/>
        <a:lstStyle/>
        <a:p>
          <a:r>
            <a:rPr lang="ar-MA" dirty="0" smtClean="0"/>
            <a:t>أمثلتها</a:t>
          </a:r>
          <a:endParaRPr lang="en-US" dirty="0"/>
        </a:p>
      </dgm:t>
    </dgm:pt>
    <dgm:pt modelId="{3C347407-2408-4726-A861-681ADEC7B8FB}" type="parTrans" cxnId="{1F0839C6-B4B7-431D-B0AF-BA698B6AF1D0}">
      <dgm:prSet/>
      <dgm:spPr/>
      <dgm:t>
        <a:bodyPr/>
        <a:lstStyle/>
        <a:p>
          <a:endParaRPr lang="en-US"/>
        </a:p>
      </dgm:t>
    </dgm:pt>
    <dgm:pt modelId="{8239E01F-EA9A-4737-B9D7-F4455813CD32}" type="sibTrans" cxnId="{1F0839C6-B4B7-431D-B0AF-BA698B6AF1D0}">
      <dgm:prSet/>
      <dgm:spPr/>
      <dgm:t>
        <a:bodyPr/>
        <a:lstStyle/>
        <a:p>
          <a:endParaRPr lang="en-US"/>
        </a:p>
      </dgm:t>
    </dgm:pt>
    <dgm:pt modelId="{7286EE01-D194-4B17-B24E-A73389AF50E7}">
      <dgm:prSet phldrT="[نص]" custT="1"/>
      <dgm:spPr/>
      <dgm:t>
        <a:bodyPr/>
        <a:lstStyle/>
        <a:p>
          <a:r>
            <a:rPr lang="ar-MA" sz="2800" dirty="0" smtClean="0"/>
            <a:t>الدساتير العرفية +</a:t>
          </a:r>
        </a:p>
        <a:p>
          <a:r>
            <a:rPr lang="ar-MA" sz="2700" dirty="0" smtClean="0"/>
            <a:t>بعض الدساتير المكتوبة</a:t>
          </a:r>
          <a:endParaRPr lang="en-US" sz="2700" dirty="0"/>
        </a:p>
      </dgm:t>
    </dgm:pt>
    <dgm:pt modelId="{022A6CB8-B6C5-41A0-8617-B86AD3CD1204}" type="parTrans" cxnId="{BCCF03F0-54B8-4CF8-B7E8-743103FA19B0}">
      <dgm:prSet/>
      <dgm:spPr/>
      <dgm:t>
        <a:bodyPr/>
        <a:lstStyle/>
        <a:p>
          <a:endParaRPr lang="en-US"/>
        </a:p>
      </dgm:t>
    </dgm:pt>
    <dgm:pt modelId="{6EE52830-16BA-4C4A-B410-EA616727397A}" type="sibTrans" cxnId="{BCCF03F0-54B8-4CF8-B7E8-743103FA19B0}">
      <dgm:prSet/>
      <dgm:spPr/>
      <dgm:t>
        <a:bodyPr/>
        <a:lstStyle/>
        <a:p>
          <a:endParaRPr lang="en-US"/>
        </a:p>
      </dgm:t>
    </dgm:pt>
    <dgm:pt modelId="{810547B8-742D-41BB-86D6-AB732969C0B7}">
      <dgm:prSet phldrT="[نص]"/>
      <dgm:spPr/>
      <dgm:t>
        <a:bodyPr/>
        <a:lstStyle/>
        <a:p>
          <a:r>
            <a:rPr lang="ar-MA" dirty="0" smtClean="0"/>
            <a:t>ما الذي يترتب على ذلك؟</a:t>
          </a:r>
          <a:endParaRPr lang="en-US" dirty="0"/>
        </a:p>
      </dgm:t>
    </dgm:pt>
    <dgm:pt modelId="{A3DE95FF-DC32-4A3A-8AFC-153668C0129F}" type="parTrans" cxnId="{71117932-E0CA-483C-987E-2912B2F23484}">
      <dgm:prSet/>
      <dgm:spPr/>
      <dgm:t>
        <a:bodyPr/>
        <a:lstStyle/>
        <a:p>
          <a:endParaRPr lang="en-US"/>
        </a:p>
      </dgm:t>
    </dgm:pt>
    <dgm:pt modelId="{940962DD-7536-42E1-9E0F-CED806F57A35}" type="sibTrans" cxnId="{71117932-E0CA-483C-987E-2912B2F23484}">
      <dgm:prSet/>
      <dgm:spPr/>
      <dgm:t>
        <a:bodyPr/>
        <a:lstStyle/>
        <a:p>
          <a:endParaRPr lang="en-US"/>
        </a:p>
      </dgm:t>
    </dgm:pt>
    <dgm:pt modelId="{4B276A59-7929-4F90-AD6C-E2CE1B16A3FF}">
      <dgm:prSet phldrT="[نص]" custT="1"/>
      <dgm:spPr/>
      <dgm:t>
        <a:bodyPr/>
        <a:lstStyle/>
        <a:p>
          <a:r>
            <a:rPr lang="ar-MA" sz="2800" dirty="0" smtClean="0"/>
            <a:t>عدم وجود فرق في</a:t>
          </a:r>
        </a:p>
        <a:p>
          <a:r>
            <a:rPr lang="ar-MA" sz="2800" b="1" u="sng" dirty="0" smtClean="0"/>
            <a:t>القيمة القانونية</a:t>
          </a:r>
          <a:endParaRPr lang="en-US" sz="2800" b="1" u="sng" dirty="0"/>
        </a:p>
      </dgm:t>
    </dgm:pt>
    <dgm:pt modelId="{A364DB73-AE4F-4E3A-A113-DA8B7E1E5658}" type="parTrans" cxnId="{69684928-D860-4DA8-86F7-2F07137C680E}">
      <dgm:prSet/>
      <dgm:spPr/>
      <dgm:t>
        <a:bodyPr/>
        <a:lstStyle/>
        <a:p>
          <a:endParaRPr lang="en-US"/>
        </a:p>
      </dgm:t>
    </dgm:pt>
    <dgm:pt modelId="{9C184579-5742-4071-B1CD-334F69BE78CF}" type="sibTrans" cxnId="{69684928-D860-4DA8-86F7-2F07137C680E}">
      <dgm:prSet/>
      <dgm:spPr/>
      <dgm:t>
        <a:bodyPr/>
        <a:lstStyle/>
        <a:p>
          <a:endParaRPr lang="en-US"/>
        </a:p>
      </dgm:t>
    </dgm:pt>
    <dgm:pt modelId="{73247F2F-1970-4DB3-B760-DC71F88BBEBE}">
      <dgm:prSet phldrT="[نص]"/>
      <dgm:spPr/>
      <dgm:t>
        <a:bodyPr/>
        <a:lstStyle/>
        <a:p>
          <a:r>
            <a:rPr lang="ar-MA" dirty="0" smtClean="0"/>
            <a:t>عدم وجود فرق في</a:t>
          </a:r>
        </a:p>
        <a:p>
          <a:r>
            <a:rPr lang="ar-MA" b="1" u="sng" dirty="0" smtClean="0"/>
            <a:t>الشكل</a:t>
          </a:r>
          <a:endParaRPr lang="en-US" dirty="0"/>
        </a:p>
      </dgm:t>
    </dgm:pt>
    <dgm:pt modelId="{3505C550-2BF0-4D1C-A861-62870F9D7080}" type="parTrans" cxnId="{AE7EEEF7-E361-43D7-BB58-83C0F6DFFEFF}">
      <dgm:prSet/>
      <dgm:spPr/>
      <dgm:t>
        <a:bodyPr/>
        <a:lstStyle/>
        <a:p>
          <a:endParaRPr lang="en-US"/>
        </a:p>
      </dgm:t>
    </dgm:pt>
    <dgm:pt modelId="{32512905-D316-469D-BAE4-47586BAA646E}" type="sibTrans" cxnId="{AE7EEEF7-E361-43D7-BB58-83C0F6DFFEFF}">
      <dgm:prSet/>
      <dgm:spPr/>
      <dgm:t>
        <a:bodyPr/>
        <a:lstStyle/>
        <a:p>
          <a:endParaRPr lang="en-US"/>
        </a:p>
      </dgm:t>
    </dgm:pt>
    <dgm:pt modelId="{420ECD0B-0FCF-4BF3-AA74-14E2EF6F5237}" type="pres">
      <dgm:prSet presAssocID="{6D100E4B-BEAD-46B0-8818-622E1244410A}" presName="theList" presStyleCnt="0">
        <dgm:presLayoutVars>
          <dgm:dir val="rev"/>
          <dgm:animLvl val="lvl"/>
          <dgm:resizeHandles val="exact"/>
        </dgm:presLayoutVars>
      </dgm:prSet>
      <dgm:spPr/>
      <dgm:t>
        <a:bodyPr/>
        <a:lstStyle/>
        <a:p>
          <a:endParaRPr lang="en-US"/>
        </a:p>
      </dgm:t>
    </dgm:pt>
    <dgm:pt modelId="{CF6B2AA7-73DF-4C6A-A36C-EAEE7E188DA3}" type="pres">
      <dgm:prSet presAssocID="{D09963DF-AF8E-48BD-8F72-8192C910E9B3}" presName="compNode" presStyleCnt="0"/>
      <dgm:spPr/>
    </dgm:pt>
    <dgm:pt modelId="{1372BE7F-68EA-4ECD-A779-EFE211D67D5A}" type="pres">
      <dgm:prSet presAssocID="{D09963DF-AF8E-48BD-8F72-8192C910E9B3}" presName="aNode" presStyleLbl="bgShp" presStyleIdx="0" presStyleCnt="3"/>
      <dgm:spPr/>
      <dgm:t>
        <a:bodyPr/>
        <a:lstStyle/>
        <a:p>
          <a:endParaRPr lang="en-US"/>
        </a:p>
      </dgm:t>
    </dgm:pt>
    <dgm:pt modelId="{9485A045-DBFB-44D1-AF74-DDB189C80FD9}" type="pres">
      <dgm:prSet presAssocID="{D09963DF-AF8E-48BD-8F72-8192C910E9B3}" presName="textNode" presStyleLbl="bgShp" presStyleIdx="0" presStyleCnt="3"/>
      <dgm:spPr/>
      <dgm:t>
        <a:bodyPr/>
        <a:lstStyle/>
        <a:p>
          <a:endParaRPr lang="en-US"/>
        </a:p>
      </dgm:t>
    </dgm:pt>
    <dgm:pt modelId="{2ED758B1-7975-4FA3-B726-2B1C6708153E}" type="pres">
      <dgm:prSet presAssocID="{D09963DF-AF8E-48BD-8F72-8192C910E9B3}" presName="compChildNode" presStyleCnt="0"/>
      <dgm:spPr/>
    </dgm:pt>
    <dgm:pt modelId="{178876AB-E007-4563-A687-E67613CD835A}" type="pres">
      <dgm:prSet presAssocID="{D09963DF-AF8E-48BD-8F72-8192C910E9B3}" presName="theInnerList" presStyleCnt="0"/>
      <dgm:spPr/>
    </dgm:pt>
    <dgm:pt modelId="{D211D1D9-B5D7-4239-9772-F4907FDB1589}" type="pres">
      <dgm:prSet presAssocID="{83629A16-19B2-4530-A55D-54FC25706725}" presName="childNode" presStyleLbl="node1" presStyleIdx="0" presStyleCnt="4">
        <dgm:presLayoutVars>
          <dgm:bulletEnabled val="1"/>
        </dgm:presLayoutVars>
      </dgm:prSet>
      <dgm:spPr/>
      <dgm:t>
        <a:bodyPr/>
        <a:lstStyle/>
        <a:p>
          <a:endParaRPr lang="en-US"/>
        </a:p>
      </dgm:t>
    </dgm:pt>
    <dgm:pt modelId="{DD6ABE80-9642-4DAB-8C25-34FF95A41379}" type="pres">
      <dgm:prSet presAssocID="{D09963DF-AF8E-48BD-8F72-8192C910E9B3}" presName="aSpace" presStyleCnt="0"/>
      <dgm:spPr/>
    </dgm:pt>
    <dgm:pt modelId="{A93E98E8-E0CA-47C9-B131-0B13ADD179EF}" type="pres">
      <dgm:prSet presAssocID="{CFE20B1B-19B7-41B4-904C-BACDC52806F1}" presName="compNode" presStyleCnt="0"/>
      <dgm:spPr/>
    </dgm:pt>
    <dgm:pt modelId="{7512C0E1-EC1A-4FF0-9B93-E8973A5ACEB1}" type="pres">
      <dgm:prSet presAssocID="{CFE20B1B-19B7-41B4-904C-BACDC52806F1}" presName="aNode" presStyleLbl="bgShp" presStyleIdx="1" presStyleCnt="3"/>
      <dgm:spPr/>
      <dgm:t>
        <a:bodyPr/>
        <a:lstStyle/>
        <a:p>
          <a:endParaRPr lang="en-US"/>
        </a:p>
      </dgm:t>
    </dgm:pt>
    <dgm:pt modelId="{88345785-77CD-41BE-AF12-39D9741D38A6}" type="pres">
      <dgm:prSet presAssocID="{CFE20B1B-19B7-41B4-904C-BACDC52806F1}" presName="textNode" presStyleLbl="bgShp" presStyleIdx="1" presStyleCnt="3"/>
      <dgm:spPr/>
      <dgm:t>
        <a:bodyPr/>
        <a:lstStyle/>
        <a:p>
          <a:endParaRPr lang="en-US"/>
        </a:p>
      </dgm:t>
    </dgm:pt>
    <dgm:pt modelId="{964D3995-DA7E-4ACE-9E14-A0E520DFBE4A}" type="pres">
      <dgm:prSet presAssocID="{CFE20B1B-19B7-41B4-904C-BACDC52806F1}" presName="compChildNode" presStyleCnt="0"/>
      <dgm:spPr/>
    </dgm:pt>
    <dgm:pt modelId="{D65F8A0F-B629-4CC8-B4E5-EBBAB3F96BC8}" type="pres">
      <dgm:prSet presAssocID="{CFE20B1B-19B7-41B4-904C-BACDC52806F1}" presName="theInnerList" presStyleCnt="0"/>
      <dgm:spPr/>
    </dgm:pt>
    <dgm:pt modelId="{699679B1-0CC0-4CEF-9262-DF3AF06250BB}" type="pres">
      <dgm:prSet presAssocID="{7286EE01-D194-4B17-B24E-A73389AF50E7}" presName="childNode" presStyleLbl="node1" presStyleIdx="1" presStyleCnt="4">
        <dgm:presLayoutVars>
          <dgm:bulletEnabled val="1"/>
        </dgm:presLayoutVars>
      </dgm:prSet>
      <dgm:spPr/>
      <dgm:t>
        <a:bodyPr/>
        <a:lstStyle/>
        <a:p>
          <a:endParaRPr lang="en-US"/>
        </a:p>
      </dgm:t>
    </dgm:pt>
    <dgm:pt modelId="{65C8F887-A464-4B3D-8449-0A8451395C11}" type="pres">
      <dgm:prSet presAssocID="{CFE20B1B-19B7-41B4-904C-BACDC52806F1}" presName="aSpace" presStyleCnt="0"/>
      <dgm:spPr/>
    </dgm:pt>
    <dgm:pt modelId="{23B9B3CD-CCB4-412D-B8CE-FD41E28B0B80}" type="pres">
      <dgm:prSet presAssocID="{810547B8-742D-41BB-86D6-AB732969C0B7}" presName="compNode" presStyleCnt="0"/>
      <dgm:spPr/>
    </dgm:pt>
    <dgm:pt modelId="{BBA06FE0-14DE-43E4-A2C4-151388FBE99E}" type="pres">
      <dgm:prSet presAssocID="{810547B8-742D-41BB-86D6-AB732969C0B7}" presName="aNode" presStyleLbl="bgShp" presStyleIdx="2" presStyleCnt="3"/>
      <dgm:spPr/>
      <dgm:t>
        <a:bodyPr/>
        <a:lstStyle/>
        <a:p>
          <a:endParaRPr lang="en-US"/>
        </a:p>
      </dgm:t>
    </dgm:pt>
    <dgm:pt modelId="{1414408A-1ED7-417C-8174-AD8D10DCB816}" type="pres">
      <dgm:prSet presAssocID="{810547B8-742D-41BB-86D6-AB732969C0B7}" presName="textNode" presStyleLbl="bgShp" presStyleIdx="2" presStyleCnt="3"/>
      <dgm:spPr/>
      <dgm:t>
        <a:bodyPr/>
        <a:lstStyle/>
        <a:p>
          <a:endParaRPr lang="en-US"/>
        </a:p>
      </dgm:t>
    </dgm:pt>
    <dgm:pt modelId="{6C54FF16-1429-445F-9E4B-70D4B9D4CE7F}" type="pres">
      <dgm:prSet presAssocID="{810547B8-742D-41BB-86D6-AB732969C0B7}" presName="compChildNode" presStyleCnt="0"/>
      <dgm:spPr/>
    </dgm:pt>
    <dgm:pt modelId="{85ACE9F4-3EB0-41DE-A532-5636BE08B111}" type="pres">
      <dgm:prSet presAssocID="{810547B8-742D-41BB-86D6-AB732969C0B7}" presName="theInnerList" presStyleCnt="0"/>
      <dgm:spPr/>
    </dgm:pt>
    <dgm:pt modelId="{6BA94ECC-DD25-4AF0-AB94-C4FDF77AAFD8}" type="pres">
      <dgm:prSet presAssocID="{4B276A59-7929-4F90-AD6C-E2CE1B16A3FF}" presName="childNode" presStyleLbl="node1" presStyleIdx="2" presStyleCnt="4">
        <dgm:presLayoutVars>
          <dgm:bulletEnabled val="1"/>
        </dgm:presLayoutVars>
      </dgm:prSet>
      <dgm:spPr/>
      <dgm:t>
        <a:bodyPr/>
        <a:lstStyle/>
        <a:p>
          <a:endParaRPr lang="en-US"/>
        </a:p>
      </dgm:t>
    </dgm:pt>
    <dgm:pt modelId="{656976AA-6871-41EB-BF78-3D665A7554DC}" type="pres">
      <dgm:prSet presAssocID="{4B276A59-7929-4F90-AD6C-E2CE1B16A3FF}" presName="aSpace2" presStyleCnt="0"/>
      <dgm:spPr/>
    </dgm:pt>
    <dgm:pt modelId="{303E9578-C64D-4919-93B8-20E368226C00}" type="pres">
      <dgm:prSet presAssocID="{73247F2F-1970-4DB3-B760-DC71F88BBEBE}" presName="childNode" presStyleLbl="node1" presStyleIdx="3" presStyleCnt="4">
        <dgm:presLayoutVars>
          <dgm:bulletEnabled val="1"/>
        </dgm:presLayoutVars>
      </dgm:prSet>
      <dgm:spPr/>
      <dgm:t>
        <a:bodyPr/>
        <a:lstStyle/>
        <a:p>
          <a:endParaRPr lang="en-US"/>
        </a:p>
      </dgm:t>
    </dgm:pt>
  </dgm:ptLst>
  <dgm:cxnLst>
    <dgm:cxn modelId="{279E01A6-D4FF-44D7-A576-603A0D067099}" type="presOf" srcId="{810547B8-742D-41BB-86D6-AB732969C0B7}" destId="{BBA06FE0-14DE-43E4-A2C4-151388FBE99E}" srcOrd="0" destOrd="0" presId="urn:microsoft.com/office/officeart/2005/8/layout/lProcess2"/>
    <dgm:cxn modelId="{69684928-D860-4DA8-86F7-2F07137C680E}" srcId="{810547B8-742D-41BB-86D6-AB732969C0B7}" destId="{4B276A59-7929-4F90-AD6C-E2CE1B16A3FF}" srcOrd="0" destOrd="0" parTransId="{A364DB73-AE4F-4E3A-A113-DA8B7E1E5658}" sibTransId="{9C184579-5742-4071-B1CD-334F69BE78CF}"/>
    <dgm:cxn modelId="{121B7366-4E44-4939-B505-407D451EAA78}" type="presOf" srcId="{CFE20B1B-19B7-41B4-904C-BACDC52806F1}" destId="{7512C0E1-EC1A-4FF0-9B93-E8973A5ACEB1}" srcOrd="0" destOrd="0" presId="urn:microsoft.com/office/officeart/2005/8/layout/lProcess2"/>
    <dgm:cxn modelId="{71117932-E0CA-483C-987E-2912B2F23484}" srcId="{6D100E4B-BEAD-46B0-8818-622E1244410A}" destId="{810547B8-742D-41BB-86D6-AB732969C0B7}" srcOrd="2" destOrd="0" parTransId="{A3DE95FF-DC32-4A3A-8AFC-153668C0129F}" sibTransId="{940962DD-7536-42E1-9E0F-CED806F57A35}"/>
    <dgm:cxn modelId="{D2E930F6-5D16-4232-824F-752647EDB85F}" type="presOf" srcId="{83629A16-19B2-4530-A55D-54FC25706725}" destId="{D211D1D9-B5D7-4239-9772-F4907FDB1589}" srcOrd="0" destOrd="0" presId="urn:microsoft.com/office/officeart/2005/8/layout/lProcess2"/>
    <dgm:cxn modelId="{AD745F1F-8E26-4968-914F-B8B30D572D90}" type="presOf" srcId="{810547B8-742D-41BB-86D6-AB732969C0B7}" destId="{1414408A-1ED7-417C-8174-AD8D10DCB816}" srcOrd="1" destOrd="0" presId="urn:microsoft.com/office/officeart/2005/8/layout/lProcess2"/>
    <dgm:cxn modelId="{48F6443C-6733-47A6-9715-8802A4F56BD8}" srcId="{6D100E4B-BEAD-46B0-8818-622E1244410A}" destId="{D09963DF-AF8E-48BD-8F72-8192C910E9B3}" srcOrd="0" destOrd="0" parTransId="{2C2B2E78-4B76-43DA-ACC0-78CF0B16B6DE}" sibTransId="{423D4C4E-B0E7-465C-B501-B3FB249428AF}"/>
    <dgm:cxn modelId="{D8BFF389-FDB3-40F6-BB8D-8F98A5AB1F2B}" srcId="{D09963DF-AF8E-48BD-8F72-8192C910E9B3}" destId="{83629A16-19B2-4530-A55D-54FC25706725}" srcOrd="0" destOrd="0" parTransId="{70383258-3ABF-4913-8542-44C6DE4D228F}" sibTransId="{7341F18E-43F9-4B68-BFCC-D7DD49AB96A7}"/>
    <dgm:cxn modelId="{3726FE94-CCE4-4A60-8BBC-CF2980F8758A}" type="presOf" srcId="{D09963DF-AF8E-48BD-8F72-8192C910E9B3}" destId="{1372BE7F-68EA-4ECD-A779-EFE211D67D5A}" srcOrd="0" destOrd="0" presId="urn:microsoft.com/office/officeart/2005/8/layout/lProcess2"/>
    <dgm:cxn modelId="{7F19B5FD-3A1B-4F15-BFCD-9F8A568770D2}" type="presOf" srcId="{D09963DF-AF8E-48BD-8F72-8192C910E9B3}" destId="{9485A045-DBFB-44D1-AF74-DDB189C80FD9}" srcOrd="1" destOrd="0" presId="urn:microsoft.com/office/officeart/2005/8/layout/lProcess2"/>
    <dgm:cxn modelId="{AE7EEEF7-E361-43D7-BB58-83C0F6DFFEFF}" srcId="{810547B8-742D-41BB-86D6-AB732969C0B7}" destId="{73247F2F-1970-4DB3-B760-DC71F88BBEBE}" srcOrd="1" destOrd="0" parTransId="{3505C550-2BF0-4D1C-A861-62870F9D7080}" sibTransId="{32512905-D316-469D-BAE4-47586BAA646E}"/>
    <dgm:cxn modelId="{BCCF03F0-54B8-4CF8-B7E8-743103FA19B0}" srcId="{CFE20B1B-19B7-41B4-904C-BACDC52806F1}" destId="{7286EE01-D194-4B17-B24E-A73389AF50E7}" srcOrd="0" destOrd="0" parTransId="{022A6CB8-B6C5-41A0-8617-B86AD3CD1204}" sibTransId="{6EE52830-16BA-4C4A-B410-EA616727397A}"/>
    <dgm:cxn modelId="{240FF297-5428-447C-86CB-5FB8DFA2FA4F}" type="presOf" srcId="{CFE20B1B-19B7-41B4-904C-BACDC52806F1}" destId="{88345785-77CD-41BE-AF12-39D9741D38A6}" srcOrd="1" destOrd="0" presId="urn:microsoft.com/office/officeart/2005/8/layout/lProcess2"/>
    <dgm:cxn modelId="{B9C242CC-C6A1-41F3-A138-A182B1487FB7}" type="presOf" srcId="{6D100E4B-BEAD-46B0-8818-622E1244410A}" destId="{420ECD0B-0FCF-4BF3-AA74-14E2EF6F5237}" srcOrd="0" destOrd="0" presId="urn:microsoft.com/office/officeart/2005/8/layout/lProcess2"/>
    <dgm:cxn modelId="{615CB849-4E09-4C75-8725-3A2A58D47A0C}" type="presOf" srcId="{4B276A59-7929-4F90-AD6C-E2CE1B16A3FF}" destId="{6BA94ECC-DD25-4AF0-AB94-C4FDF77AAFD8}" srcOrd="0" destOrd="0" presId="urn:microsoft.com/office/officeart/2005/8/layout/lProcess2"/>
    <dgm:cxn modelId="{1F0839C6-B4B7-431D-B0AF-BA698B6AF1D0}" srcId="{6D100E4B-BEAD-46B0-8818-622E1244410A}" destId="{CFE20B1B-19B7-41B4-904C-BACDC52806F1}" srcOrd="1" destOrd="0" parTransId="{3C347407-2408-4726-A861-681ADEC7B8FB}" sibTransId="{8239E01F-EA9A-4737-B9D7-F4455813CD32}"/>
    <dgm:cxn modelId="{45D4695F-E8F3-4407-92CD-525BAE92EA6E}" type="presOf" srcId="{73247F2F-1970-4DB3-B760-DC71F88BBEBE}" destId="{303E9578-C64D-4919-93B8-20E368226C00}" srcOrd="0" destOrd="0" presId="urn:microsoft.com/office/officeart/2005/8/layout/lProcess2"/>
    <dgm:cxn modelId="{E896CEFB-C038-4D7F-BB8A-782E0915A33F}" type="presOf" srcId="{7286EE01-D194-4B17-B24E-A73389AF50E7}" destId="{699679B1-0CC0-4CEF-9262-DF3AF06250BB}" srcOrd="0" destOrd="0" presId="urn:microsoft.com/office/officeart/2005/8/layout/lProcess2"/>
    <dgm:cxn modelId="{B16553D0-C9F3-43F6-96D5-3D2274D48181}" type="presParOf" srcId="{420ECD0B-0FCF-4BF3-AA74-14E2EF6F5237}" destId="{CF6B2AA7-73DF-4C6A-A36C-EAEE7E188DA3}" srcOrd="0" destOrd="0" presId="urn:microsoft.com/office/officeart/2005/8/layout/lProcess2"/>
    <dgm:cxn modelId="{0A4A7C29-36D0-4A94-AD53-2AEAC2403F34}" type="presParOf" srcId="{CF6B2AA7-73DF-4C6A-A36C-EAEE7E188DA3}" destId="{1372BE7F-68EA-4ECD-A779-EFE211D67D5A}" srcOrd="0" destOrd="0" presId="urn:microsoft.com/office/officeart/2005/8/layout/lProcess2"/>
    <dgm:cxn modelId="{922CC8E6-6C6C-44E9-91C7-75C6DAB7A029}" type="presParOf" srcId="{CF6B2AA7-73DF-4C6A-A36C-EAEE7E188DA3}" destId="{9485A045-DBFB-44D1-AF74-DDB189C80FD9}" srcOrd="1" destOrd="0" presId="urn:microsoft.com/office/officeart/2005/8/layout/lProcess2"/>
    <dgm:cxn modelId="{F330DFE7-E18F-4249-873D-4BEC4EB74232}" type="presParOf" srcId="{CF6B2AA7-73DF-4C6A-A36C-EAEE7E188DA3}" destId="{2ED758B1-7975-4FA3-B726-2B1C6708153E}" srcOrd="2" destOrd="0" presId="urn:microsoft.com/office/officeart/2005/8/layout/lProcess2"/>
    <dgm:cxn modelId="{00A695B5-5F88-4AC2-99B2-662A25A65D8D}" type="presParOf" srcId="{2ED758B1-7975-4FA3-B726-2B1C6708153E}" destId="{178876AB-E007-4563-A687-E67613CD835A}" srcOrd="0" destOrd="0" presId="urn:microsoft.com/office/officeart/2005/8/layout/lProcess2"/>
    <dgm:cxn modelId="{7FA74165-A51F-4559-97E3-6A3F4D4CDFA8}" type="presParOf" srcId="{178876AB-E007-4563-A687-E67613CD835A}" destId="{D211D1D9-B5D7-4239-9772-F4907FDB1589}" srcOrd="0" destOrd="0" presId="urn:microsoft.com/office/officeart/2005/8/layout/lProcess2"/>
    <dgm:cxn modelId="{F553C83D-27C2-4845-AD1B-BC43C9FD1B26}" type="presParOf" srcId="{420ECD0B-0FCF-4BF3-AA74-14E2EF6F5237}" destId="{DD6ABE80-9642-4DAB-8C25-34FF95A41379}" srcOrd="1" destOrd="0" presId="urn:microsoft.com/office/officeart/2005/8/layout/lProcess2"/>
    <dgm:cxn modelId="{DA163924-8F39-4C13-81D8-614BB1AD7D1F}" type="presParOf" srcId="{420ECD0B-0FCF-4BF3-AA74-14E2EF6F5237}" destId="{A93E98E8-E0CA-47C9-B131-0B13ADD179EF}" srcOrd="2" destOrd="0" presId="urn:microsoft.com/office/officeart/2005/8/layout/lProcess2"/>
    <dgm:cxn modelId="{876217F4-EA50-4905-A828-389A61F32AAC}" type="presParOf" srcId="{A93E98E8-E0CA-47C9-B131-0B13ADD179EF}" destId="{7512C0E1-EC1A-4FF0-9B93-E8973A5ACEB1}" srcOrd="0" destOrd="0" presId="urn:microsoft.com/office/officeart/2005/8/layout/lProcess2"/>
    <dgm:cxn modelId="{220C53FA-68DC-45B1-8111-629A25424B8B}" type="presParOf" srcId="{A93E98E8-E0CA-47C9-B131-0B13ADD179EF}" destId="{88345785-77CD-41BE-AF12-39D9741D38A6}" srcOrd="1" destOrd="0" presId="urn:microsoft.com/office/officeart/2005/8/layout/lProcess2"/>
    <dgm:cxn modelId="{B4C00B78-E7BE-4C41-ACCE-D0524A51910C}" type="presParOf" srcId="{A93E98E8-E0CA-47C9-B131-0B13ADD179EF}" destId="{964D3995-DA7E-4ACE-9E14-A0E520DFBE4A}" srcOrd="2" destOrd="0" presId="urn:microsoft.com/office/officeart/2005/8/layout/lProcess2"/>
    <dgm:cxn modelId="{93BF5535-A6F4-40C6-A3AF-78A8662D7EE2}" type="presParOf" srcId="{964D3995-DA7E-4ACE-9E14-A0E520DFBE4A}" destId="{D65F8A0F-B629-4CC8-B4E5-EBBAB3F96BC8}" srcOrd="0" destOrd="0" presId="urn:microsoft.com/office/officeart/2005/8/layout/lProcess2"/>
    <dgm:cxn modelId="{DEEDED38-30DB-4A19-B79A-45AC77255048}" type="presParOf" srcId="{D65F8A0F-B629-4CC8-B4E5-EBBAB3F96BC8}" destId="{699679B1-0CC0-4CEF-9262-DF3AF06250BB}" srcOrd="0" destOrd="0" presId="urn:microsoft.com/office/officeart/2005/8/layout/lProcess2"/>
    <dgm:cxn modelId="{153AE5A6-1C2F-4E57-AA94-42189D083D27}" type="presParOf" srcId="{420ECD0B-0FCF-4BF3-AA74-14E2EF6F5237}" destId="{65C8F887-A464-4B3D-8449-0A8451395C11}" srcOrd="3" destOrd="0" presId="urn:microsoft.com/office/officeart/2005/8/layout/lProcess2"/>
    <dgm:cxn modelId="{5A8163AE-400D-4440-B82F-E4214FF9133F}" type="presParOf" srcId="{420ECD0B-0FCF-4BF3-AA74-14E2EF6F5237}" destId="{23B9B3CD-CCB4-412D-B8CE-FD41E28B0B80}" srcOrd="4" destOrd="0" presId="urn:microsoft.com/office/officeart/2005/8/layout/lProcess2"/>
    <dgm:cxn modelId="{2640711A-E2AC-41A8-A773-8E9929D52A95}" type="presParOf" srcId="{23B9B3CD-CCB4-412D-B8CE-FD41E28B0B80}" destId="{BBA06FE0-14DE-43E4-A2C4-151388FBE99E}" srcOrd="0" destOrd="0" presId="urn:microsoft.com/office/officeart/2005/8/layout/lProcess2"/>
    <dgm:cxn modelId="{E073D924-16CE-4DBD-9BA4-27D7C033DDE7}" type="presParOf" srcId="{23B9B3CD-CCB4-412D-B8CE-FD41E28B0B80}" destId="{1414408A-1ED7-417C-8174-AD8D10DCB816}" srcOrd="1" destOrd="0" presId="urn:microsoft.com/office/officeart/2005/8/layout/lProcess2"/>
    <dgm:cxn modelId="{3F0C5411-031D-4BC2-A02D-52E9D80E39A9}" type="presParOf" srcId="{23B9B3CD-CCB4-412D-B8CE-FD41E28B0B80}" destId="{6C54FF16-1429-445F-9E4B-70D4B9D4CE7F}" srcOrd="2" destOrd="0" presId="urn:microsoft.com/office/officeart/2005/8/layout/lProcess2"/>
    <dgm:cxn modelId="{66BFD7F4-9434-4C4E-8BED-471EA35B3B9D}" type="presParOf" srcId="{6C54FF16-1429-445F-9E4B-70D4B9D4CE7F}" destId="{85ACE9F4-3EB0-41DE-A532-5636BE08B111}" srcOrd="0" destOrd="0" presId="urn:microsoft.com/office/officeart/2005/8/layout/lProcess2"/>
    <dgm:cxn modelId="{E1B7A61A-9FB0-4007-A0BB-580E2E5FA925}" type="presParOf" srcId="{85ACE9F4-3EB0-41DE-A532-5636BE08B111}" destId="{6BA94ECC-DD25-4AF0-AB94-C4FDF77AAFD8}" srcOrd="0" destOrd="0" presId="urn:microsoft.com/office/officeart/2005/8/layout/lProcess2"/>
    <dgm:cxn modelId="{EEB12B73-2DD4-4F75-B45C-95100ACFF07A}" type="presParOf" srcId="{85ACE9F4-3EB0-41DE-A532-5636BE08B111}" destId="{656976AA-6871-41EB-BF78-3D665A7554DC}" srcOrd="1" destOrd="0" presId="urn:microsoft.com/office/officeart/2005/8/layout/lProcess2"/>
    <dgm:cxn modelId="{F9B63E2E-0386-4FC1-92E5-780622C147E8}" type="presParOf" srcId="{85ACE9F4-3EB0-41DE-A532-5636BE08B111}" destId="{303E9578-C64D-4919-93B8-20E368226C00}" srcOrd="2"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D100E4B-BEAD-46B0-8818-622E1244410A}" type="doc">
      <dgm:prSet loTypeId="urn:microsoft.com/office/officeart/2005/8/layout/lProcess2" loCatId="list" qsTypeId="urn:microsoft.com/office/officeart/2005/8/quickstyle/simple1" qsCatId="simple" csTypeId="urn:microsoft.com/office/officeart/2005/8/colors/colorful5" csCatId="colorful" phldr="1"/>
      <dgm:spPr/>
      <dgm:t>
        <a:bodyPr/>
        <a:lstStyle/>
        <a:p>
          <a:endParaRPr lang="en-US"/>
        </a:p>
      </dgm:t>
    </dgm:pt>
    <dgm:pt modelId="{D09963DF-AF8E-48BD-8F72-8192C910E9B3}">
      <dgm:prSet phldrT="[نص]"/>
      <dgm:spPr/>
      <dgm:t>
        <a:bodyPr/>
        <a:lstStyle/>
        <a:p>
          <a:r>
            <a:rPr lang="ar-MA" dirty="0" smtClean="0"/>
            <a:t>مزايا</a:t>
          </a:r>
          <a:endParaRPr lang="en-US" dirty="0"/>
        </a:p>
      </dgm:t>
    </dgm:pt>
    <dgm:pt modelId="{2C2B2E78-4B76-43DA-ACC0-78CF0B16B6DE}" type="parTrans" cxnId="{48F6443C-6733-47A6-9715-8802A4F56BD8}">
      <dgm:prSet/>
      <dgm:spPr/>
      <dgm:t>
        <a:bodyPr/>
        <a:lstStyle/>
        <a:p>
          <a:endParaRPr lang="en-US"/>
        </a:p>
      </dgm:t>
    </dgm:pt>
    <dgm:pt modelId="{423D4C4E-B0E7-465C-B501-B3FB249428AF}" type="sibTrans" cxnId="{48F6443C-6733-47A6-9715-8802A4F56BD8}">
      <dgm:prSet/>
      <dgm:spPr/>
      <dgm:t>
        <a:bodyPr/>
        <a:lstStyle/>
        <a:p>
          <a:endParaRPr lang="en-US"/>
        </a:p>
      </dgm:t>
    </dgm:pt>
    <dgm:pt modelId="{83629A16-19B2-4530-A55D-54FC25706725}">
      <dgm:prSet phldrT="[نص]" custT="1"/>
      <dgm:spPr/>
      <dgm:t>
        <a:bodyPr/>
        <a:lstStyle/>
        <a:p>
          <a:r>
            <a:rPr lang="ar-MA" sz="2800" dirty="0" smtClean="0"/>
            <a:t>سهولة التعديل</a:t>
          </a:r>
          <a:endParaRPr lang="en-US" sz="2800" b="0" u="none" dirty="0"/>
        </a:p>
      </dgm:t>
    </dgm:pt>
    <dgm:pt modelId="{70383258-3ABF-4913-8542-44C6DE4D228F}" type="parTrans" cxnId="{D8BFF389-FDB3-40F6-BB8D-8F98A5AB1F2B}">
      <dgm:prSet/>
      <dgm:spPr/>
      <dgm:t>
        <a:bodyPr/>
        <a:lstStyle/>
        <a:p>
          <a:endParaRPr lang="en-US"/>
        </a:p>
      </dgm:t>
    </dgm:pt>
    <dgm:pt modelId="{7341F18E-43F9-4B68-BFCC-D7DD49AB96A7}" type="sibTrans" cxnId="{D8BFF389-FDB3-40F6-BB8D-8F98A5AB1F2B}">
      <dgm:prSet/>
      <dgm:spPr/>
      <dgm:t>
        <a:bodyPr/>
        <a:lstStyle/>
        <a:p>
          <a:endParaRPr lang="en-US"/>
        </a:p>
      </dgm:t>
    </dgm:pt>
    <dgm:pt modelId="{CFE20B1B-19B7-41B4-904C-BACDC52806F1}">
      <dgm:prSet phldrT="[نص]"/>
      <dgm:spPr/>
      <dgm:t>
        <a:bodyPr/>
        <a:lstStyle/>
        <a:p>
          <a:r>
            <a:rPr lang="ar-MA" dirty="0" smtClean="0"/>
            <a:t>عيوب</a:t>
          </a:r>
          <a:endParaRPr lang="en-US" dirty="0"/>
        </a:p>
      </dgm:t>
    </dgm:pt>
    <dgm:pt modelId="{3C347407-2408-4726-A861-681ADEC7B8FB}" type="parTrans" cxnId="{1F0839C6-B4B7-431D-B0AF-BA698B6AF1D0}">
      <dgm:prSet/>
      <dgm:spPr/>
      <dgm:t>
        <a:bodyPr/>
        <a:lstStyle/>
        <a:p>
          <a:endParaRPr lang="en-US"/>
        </a:p>
      </dgm:t>
    </dgm:pt>
    <dgm:pt modelId="{8239E01F-EA9A-4737-B9D7-F4455813CD32}" type="sibTrans" cxnId="{1F0839C6-B4B7-431D-B0AF-BA698B6AF1D0}">
      <dgm:prSet/>
      <dgm:spPr/>
      <dgm:t>
        <a:bodyPr/>
        <a:lstStyle/>
        <a:p>
          <a:endParaRPr lang="en-US"/>
        </a:p>
      </dgm:t>
    </dgm:pt>
    <dgm:pt modelId="{7286EE01-D194-4B17-B24E-A73389AF50E7}">
      <dgm:prSet phldrT="[نص]" custT="1"/>
      <dgm:spPr/>
      <dgm:t>
        <a:bodyPr/>
        <a:lstStyle/>
        <a:p>
          <a:r>
            <a:rPr lang="ar-MA" sz="2800" dirty="0" smtClean="0"/>
            <a:t>سهولة التعديل</a:t>
          </a:r>
        </a:p>
      </dgm:t>
    </dgm:pt>
    <dgm:pt modelId="{022A6CB8-B6C5-41A0-8617-B86AD3CD1204}" type="parTrans" cxnId="{BCCF03F0-54B8-4CF8-B7E8-743103FA19B0}">
      <dgm:prSet/>
      <dgm:spPr/>
      <dgm:t>
        <a:bodyPr/>
        <a:lstStyle/>
        <a:p>
          <a:endParaRPr lang="en-US"/>
        </a:p>
      </dgm:t>
    </dgm:pt>
    <dgm:pt modelId="{6EE52830-16BA-4C4A-B410-EA616727397A}" type="sibTrans" cxnId="{BCCF03F0-54B8-4CF8-B7E8-743103FA19B0}">
      <dgm:prSet/>
      <dgm:spPr/>
      <dgm:t>
        <a:bodyPr/>
        <a:lstStyle/>
        <a:p>
          <a:endParaRPr lang="en-US"/>
        </a:p>
      </dgm:t>
    </dgm:pt>
    <dgm:pt modelId="{810547B8-742D-41BB-86D6-AB732969C0B7}">
      <dgm:prSet phldrT="[نص]"/>
      <dgm:spPr/>
      <dgm:t>
        <a:bodyPr/>
        <a:lstStyle/>
        <a:p>
          <a:r>
            <a:rPr lang="ar-MA" dirty="0" smtClean="0"/>
            <a:t>رد على العيوب</a:t>
          </a:r>
          <a:endParaRPr lang="en-US" dirty="0"/>
        </a:p>
      </dgm:t>
    </dgm:pt>
    <dgm:pt modelId="{A3DE95FF-DC32-4A3A-8AFC-153668C0129F}" type="parTrans" cxnId="{71117932-E0CA-483C-987E-2912B2F23484}">
      <dgm:prSet/>
      <dgm:spPr/>
      <dgm:t>
        <a:bodyPr/>
        <a:lstStyle/>
        <a:p>
          <a:endParaRPr lang="en-US"/>
        </a:p>
      </dgm:t>
    </dgm:pt>
    <dgm:pt modelId="{940962DD-7536-42E1-9E0F-CED806F57A35}" type="sibTrans" cxnId="{71117932-E0CA-483C-987E-2912B2F23484}">
      <dgm:prSet/>
      <dgm:spPr/>
      <dgm:t>
        <a:bodyPr/>
        <a:lstStyle/>
        <a:p>
          <a:endParaRPr lang="en-US"/>
        </a:p>
      </dgm:t>
    </dgm:pt>
    <dgm:pt modelId="{4B276A59-7929-4F90-AD6C-E2CE1B16A3FF}">
      <dgm:prSet phldrT="[نص]" custT="1"/>
      <dgm:spPr/>
      <dgm:t>
        <a:bodyPr/>
        <a:lstStyle/>
        <a:p>
          <a:r>
            <a:rPr lang="ar-MA" sz="3200" b="0" u="none" dirty="0" smtClean="0"/>
            <a:t>السهولة يجب أن لا تُفهم خطأ</a:t>
          </a:r>
          <a:endParaRPr lang="en-US" sz="3200" b="0" u="none" dirty="0"/>
        </a:p>
      </dgm:t>
    </dgm:pt>
    <dgm:pt modelId="{A364DB73-AE4F-4E3A-A113-DA8B7E1E5658}" type="parTrans" cxnId="{69684928-D860-4DA8-86F7-2F07137C680E}">
      <dgm:prSet/>
      <dgm:spPr/>
      <dgm:t>
        <a:bodyPr/>
        <a:lstStyle/>
        <a:p>
          <a:endParaRPr lang="en-US"/>
        </a:p>
      </dgm:t>
    </dgm:pt>
    <dgm:pt modelId="{9C184579-5742-4071-B1CD-334F69BE78CF}" type="sibTrans" cxnId="{69684928-D860-4DA8-86F7-2F07137C680E}">
      <dgm:prSet/>
      <dgm:spPr/>
      <dgm:t>
        <a:bodyPr/>
        <a:lstStyle/>
        <a:p>
          <a:endParaRPr lang="en-US"/>
        </a:p>
      </dgm:t>
    </dgm:pt>
    <dgm:pt modelId="{89A5E1D5-D9F9-4AF9-A55E-389F9DABEAFA}">
      <dgm:prSet phldrT="[نص]" custT="1"/>
      <dgm:spPr/>
      <dgm:t>
        <a:bodyPr/>
        <a:lstStyle/>
        <a:p>
          <a:r>
            <a:rPr lang="ar-MA" sz="2800" b="0" u="none" dirty="0" smtClean="0"/>
            <a:t>مواكبة للظروف والمتغيرات</a:t>
          </a:r>
          <a:endParaRPr lang="en-US" sz="2800" b="0" u="none" dirty="0"/>
        </a:p>
      </dgm:t>
    </dgm:pt>
    <dgm:pt modelId="{0D6D4507-B8F8-432F-8300-845DA0BADD49}" type="parTrans" cxnId="{04E64389-5DA6-4ECC-8C88-A54D86F9E51B}">
      <dgm:prSet/>
      <dgm:spPr/>
      <dgm:t>
        <a:bodyPr/>
        <a:lstStyle/>
        <a:p>
          <a:endParaRPr lang="en-US"/>
        </a:p>
      </dgm:t>
    </dgm:pt>
    <dgm:pt modelId="{1D87CD1E-0439-495C-AB42-A765B5854556}" type="sibTrans" cxnId="{04E64389-5DA6-4ECC-8C88-A54D86F9E51B}">
      <dgm:prSet/>
      <dgm:spPr/>
      <dgm:t>
        <a:bodyPr/>
        <a:lstStyle/>
        <a:p>
          <a:endParaRPr lang="en-US"/>
        </a:p>
      </dgm:t>
    </dgm:pt>
    <dgm:pt modelId="{3384FE41-A768-43C9-A4D7-1E1F2F1EB47B}">
      <dgm:prSet phldrT="[نص]" custT="1"/>
      <dgm:spPr/>
      <dgm:t>
        <a:bodyPr/>
        <a:lstStyle/>
        <a:p>
          <a:r>
            <a:rPr lang="ar-MA" sz="2800" dirty="0" smtClean="0"/>
            <a:t>يؤثر على قداسة الدستور</a:t>
          </a:r>
        </a:p>
      </dgm:t>
    </dgm:pt>
    <dgm:pt modelId="{8E9B0CD2-9B84-434A-A199-E14D2AF9317D}" type="parTrans" cxnId="{491CFBBF-A18E-49FB-8CFC-C1645745B5D1}">
      <dgm:prSet/>
      <dgm:spPr/>
      <dgm:t>
        <a:bodyPr/>
        <a:lstStyle/>
        <a:p>
          <a:endParaRPr lang="en-US"/>
        </a:p>
      </dgm:t>
    </dgm:pt>
    <dgm:pt modelId="{465E6AAC-E688-4853-856B-0348ACACB90D}" type="sibTrans" cxnId="{491CFBBF-A18E-49FB-8CFC-C1645745B5D1}">
      <dgm:prSet/>
      <dgm:spPr/>
      <dgm:t>
        <a:bodyPr/>
        <a:lstStyle/>
        <a:p>
          <a:endParaRPr lang="en-US"/>
        </a:p>
      </dgm:t>
    </dgm:pt>
    <dgm:pt modelId="{ADB13CF2-9E25-4BC2-A349-63E4BD1AABC0}">
      <dgm:prSet phldrT="[نص]" custT="1"/>
      <dgm:spPr>
        <a:solidFill>
          <a:srgbClr val="FFC000"/>
        </a:solidFill>
      </dgm:spPr>
      <dgm:t>
        <a:bodyPr/>
        <a:lstStyle/>
        <a:p>
          <a:r>
            <a:rPr lang="ar-MA" sz="2800" dirty="0" smtClean="0"/>
            <a:t>عبث البرلمان بالدستور</a:t>
          </a:r>
        </a:p>
      </dgm:t>
    </dgm:pt>
    <dgm:pt modelId="{84808646-7939-4EAD-9703-AD0B03180D59}" type="parTrans" cxnId="{1E08380A-0835-47EB-A84D-B219E2D15851}">
      <dgm:prSet/>
      <dgm:spPr/>
      <dgm:t>
        <a:bodyPr/>
        <a:lstStyle/>
        <a:p>
          <a:endParaRPr lang="en-US"/>
        </a:p>
      </dgm:t>
    </dgm:pt>
    <dgm:pt modelId="{285E5B8C-1869-4031-A167-BD8DB9984867}" type="sibTrans" cxnId="{1E08380A-0835-47EB-A84D-B219E2D15851}">
      <dgm:prSet/>
      <dgm:spPr/>
      <dgm:t>
        <a:bodyPr/>
        <a:lstStyle/>
        <a:p>
          <a:endParaRPr lang="en-US"/>
        </a:p>
      </dgm:t>
    </dgm:pt>
    <dgm:pt modelId="{420ECD0B-0FCF-4BF3-AA74-14E2EF6F5237}" type="pres">
      <dgm:prSet presAssocID="{6D100E4B-BEAD-46B0-8818-622E1244410A}" presName="theList" presStyleCnt="0">
        <dgm:presLayoutVars>
          <dgm:dir val="rev"/>
          <dgm:animLvl val="lvl"/>
          <dgm:resizeHandles val="exact"/>
        </dgm:presLayoutVars>
      </dgm:prSet>
      <dgm:spPr/>
      <dgm:t>
        <a:bodyPr/>
        <a:lstStyle/>
        <a:p>
          <a:endParaRPr lang="en-US"/>
        </a:p>
      </dgm:t>
    </dgm:pt>
    <dgm:pt modelId="{CF6B2AA7-73DF-4C6A-A36C-EAEE7E188DA3}" type="pres">
      <dgm:prSet presAssocID="{D09963DF-AF8E-48BD-8F72-8192C910E9B3}" presName="compNode" presStyleCnt="0"/>
      <dgm:spPr/>
    </dgm:pt>
    <dgm:pt modelId="{1372BE7F-68EA-4ECD-A779-EFE211D67D5A}" type="pres">
      <dgm:prSet presAssocID="{D09963DF-AF8E-48BD-8F72-8192C910E9B3}" presName="aNode" presStyleLbl="bgShp" presStyleIdx="0" presStyleCnt="3"/>
      <dgm:spPr/>
      <dgm:t>
        <a:bodyPr/>
        <a:lstStyle/>
        <a:p>
          <a:endParaRPr lang="en-US"/>
        </a:p>
      </dgm:t>
    </dgm:pt>
    <dgm:pt modelId="{9485A045-DBFB-44D1-AF74-DDB189C80FD9}" type="pres">
      <dgm:prSet presAssocID="{D09963DF-AF8E-48BD-8F72-8192C910E9B3}" presName="textNode" presStyleLbl="bgShp" presStyleIdx="0" presStyleCnt="3"/>
      <dgm:spPr/>
      <dgm:t>
        <a:bodyPr/>
        <a:lstStyle/>
        <a:p>
          <a:endParaRPr lang="en-US"/>
        </a:p>
      </dgm:t>
    </dgm:pt>
    <dgm:pt modelId="{2ED758B1-7975-4FA3-B726-2B1C6708153E}" type="pres">
      <dgm:prSet presAssocID="{D09963DF-AF8E-48BD-8F72-8192C910E9B3}" presName="compChildNode" presStyleCnt="0"/>
      <dgm:spPr/>
    </dgm:pt>
    <dgm:pt modelId="{178876AB-E007-4563-A687-E67613CD835A}" type="pres">
      <dgm:prSet presAssocID="{D09963DF-AF8E-48BD-8F72-8192C910E9B3}" presName="theInnerList" presStyleCnt="0"/>
      <dgm:spPr/>
    </dgm:pt>
    <dgm:pt modelId="{D211D1D9-B5D7-4239-9772-F4907FDB1589}" type="pres">
      <dgm:prSet presAssocID="{83629A16-19B2-4530-A55D-54FC25706725}" presName="childNode" presStyleLbl="node1" presStyleIdx="0" presStyleCnt="6">
        <dgm:presLayoutVars>
          <dgm:bulletEnabled val="1"/>
        </dgm:presLayoutVars>
      </dgm:prSet>
      <dgm:spPr/>
      <dgm:t>
        <a:bodyPr/>
        <a:lstStyle/>
        <a:p>
          <a:endParaRPr lang="en-US"/>
        </a:p>
      </dgm:t>
    </dgm:pt>
    <dgm:pt modelId="{AFC2F59C-A710-49C2-A126-74DA440558B8}" type="pres">
      <dgm:prSet presAssocID="{83629A16-19B2-4530-A55D-54FC25706725}" presName="aSpace2" presStyleCnt="0"/>
      <dgm:spPr/>
    </dgm:pt>
    <dgm:pt modelId="{E8501696-FEB3-41FA-8155-3C13E1FE32F4}" type="pres">
      <dgm:prSet presAssocID="{89A5E1D5-D9F9-4AF9-A55E-389F9DABEAFA}" presName="childNode" presStyleLbl="node1" presStyleIdx="1" presStyleCnt="6">
        <dgm:presLayoutVars>
          <dgm:bulletEnabled val="1"/>
        </dgm:presLayoutVars>
      </dgm:prSet>
      <dgm:spPr/>
      <dgm:t>
        <a:bodyPr/>
        <a:lstStyle/>
        <a:p>
          <a:endParaRPr lang="en-US"/>
        </a:p>
      </dgm:t>
    </dgm:pt>
    <dgm:pt modelId="{DD6ABE80-9642-4DAB-8C25-34FF95A41379}" type="pres">
      <dgm:prSet presAssocID="{D09963DF-AF8E-48BD-8F72-8192C910E9B3}" presName="aSpace" presStyleCnt="0"/>
      <dgm:spPr/>
    </dgm:pt>
    <dgm:pt modelId="{A93E98E8-E0CA-47C9-B131-0B13ADD179EF}" type="pres">
      <dgm:prSet presAssocID="{CFE20B1B-19B7-41B4-904C-BACDC52806F1}" presName="compNode" presStyleCnt="0"/>
      <dgm:spPr/>
    </dgm:pt>
    <dgm:pt modelId="{7512C0E1-EC1A-4FF0-9B93-E8973A5ACEB1}" type="pres">
      <dgm:prSet presAssocID="{CFE20B1B-19B7-41B4-904C-BACDC52806F1}" presName="aNode" presStyleLbl="bgShp" presStyleIdx="1" presStyleCnt="3"/>
      <dgm:spPr/>
      <dgm:t>
        <a:bodyPr/>
        <a:lstStyle/>
        <a:p>
          <a:endParaRPr lang="en-US"/>
        </a:p>
      </dgm:t>
    </dgm:pt>
    <dgm:pt modelId="{88345785-77CD-41BE-AF12-39D9741D38A6}" type="pres">
      <dgm:prSet presAssocID="{CFE20B1B-19B7-41B4-904C-BACDC52806F1}" presName="textNode" presStyleLbl="bgShp" presStyleIdx="1" presStyleCnt="3"/>
      <dgm:spPr/>
      <dgm:t>
        <a:bodyPr/>
        <a:lstStyle/>
        <a:p>
          <a:endParaRPr lang="en-US"/>
        </a:p>
      </dgm:t>
    </dgm:pt>
    <dgm:pt modelId="{964D3995-DA7E-4ACE-9E14-A0E520DFBE4A}" type="pres">
      <dgm:prSet presAssocID="{CFE20B1B-19B7-41B4-904C-BACDC52806F1}" presName="compChildNode" presStyleCnt="0"/>
      <dgm:spPr/>
    </dgm:pt>
    <dgm:pt modelId="{D65F8A0F-B629-4CC8-B4E5-EBBAB3F96BC8}" type="pres">
      <dgm:prSet presAssocID="{CFE20B1B-19B7-41B4-904C-BACDC52806F1}" presName="theInnerList" presStyleCnt="0"/>
      <dgm:spPr/>
    </dgm:pt>
    <dgm:pt modelId="{699679B1-0CC0-4CEF-9262-DF3AF06250BB}" type="pres">
      <dgm:prSet presAssocID="{7286EE01-D194-4B17-B24E-A73389AF50E7}" presName="childNode" presStyleLbl="node1" presStyleIdx="2" presStyleCnt="6">
        <dgm:presLayoutVars>
          <dgm:bulletEnabled val="1"/>
        </dgm:presLayoutVars>
      </dgm:prSet>
      <dgm:spPr/>
      <dgm:t>
        <a:bodyPr/>
        <a:lstStyle/>
        <a:p>
          <a:endParaRPr lang="en-US"/>
        </a:p>
      </dgm:t>
    </dgm:pt>
    <dgm:pt modelId="{415ED71F-FCB0-4E85-ABDC-AAEFE835038A}" type="pres">
      <dgm:prSet presAssocID="{7286EE01-D194-4B17-B24E-A73389AF50E7}" presName="aSpace2" presStyleCnt="0"/>
      <dgm:spPr/>
    </dgm:pt>
    <dgm:pt modelId="{21829406-7039-45C2-9DDF-0596DD398919}" type="pres">
      <dgm:prSet presAssocID="{3384FE41-A768-43C9-A4D7-1E1F2F1EB47B}" presName="childNode" presStyleLbl="node1" presStyleIdx="3" presStyleCnt="6">
        <dgm:presLayoutVars>
          <dgm:bulletEnabled val="1"/>
        </dgm:presLayoutVars>
      </dgm:prSet>
      <dgm:spPr/>
      <dgm:t>
        <a:bodyPr/>
        <a:lstStyle/>
        <a:p>
          <a:endParaRPr lang="en-US"/>
        </a:p>
      </dgm:t>
    </dgm:pt>
    <dgm:pt modelId="{451469B0-1AB2-49E8-8BF0-A5704918D2F7}" type="pres">
      <dgm:prSet presAssocID="{3384FE41-A768-43C9-A4D7-1E1F2F1EB47B}" presName="aSpace2" presStyleCnt="0"/>
      <dgm:spPr/>
    </dgm:pt>
    <dgm:pt modelId="{71A5FF95-D5CF-4F0D-986B-45575A104763}" type="pres">
      <dgm:prSet presAssocID="{ADB13CF2-9E25-4BC2-A349-63E4BD1AABC0}" presName="childNode" presStyleLbl="node1" presStyleIdx="4" presStyleCnt="6">
        <dgm:presLayoutVars>
          <dgm:bulletEnabled val="1"/>
        </dgm:presLayoutVars>
      </dgm:prSet>
      <dgm:spPr/>
      <dgm:t>
        <a:bodyPr/>
        <a:lstStyle/>
        <a:p>
          <a:endParaRPr lang="en-US"/>
        </a:p>
      </dgm:t>
    </dgm:pt>
    <dgm:pt modelId="{65C8F887-A464-4B3D-8449-0A8451395C11}" type="pres">
      <dgm:prSet presAssocID="{CFE20B1B-19B7-41B4-904C-BACDC52806F1}" presName="aSpace" presStyleCnt="0"/>
      <dgm:spPr/>
    </dgm:pt>
    <dgm:pt modelId="{23B9B3CD-CCB4-412D-B8CE-FD41E28B0B80}" type="pres">
      <dgm:prSet presAssocID="{810547B8-742D-41BB-86D6-AB732969C0B7}" presName="compNode" presStyleCnt="0"/>
      <dgm:spPr/>
    </dgm:pt>
    <dgm:pt modelId="{BBA06FE0-14DE-43E4-A2C4-151388FBE99E}" type="pres">
      <dgm:prSet presAssocID="{810547B8-742D-41BB-86D6-AB732969C0B7}" presName="aNode" presStyleLbl="bgShp" presStyleIdx="2" presStyleCnt="3"/>
      <dgm:spPr/>
      <dgm:t>
        <a:bodyPr/>
        <a:lstStyle/>
        <a:p>
          <a:endParaRPr lang="en-US"/>
        </a:p>
      </dgm:t>
    </dgm:pt>
    <dgm:pt modelId="{1414408A-1ED7-417C-8174-AD8D10DCB816}" type="pres">
      <dgm:prSet presAssocID="{810547B8-742D-41BB-86D6-AB732969C0B7}" presName="textNode" presStyleLbl="bgShp" presStyleIdx="2" presStyleCnt="3"/>
      <dgm:spPr/>
      <dgm:t>
        <a:bodyPr/>
        <a:lstStyle/>
        <a:p>
          <a:endParaRPr lang="en-US"/>
        </a:p>
      </dgm:t>
    </dgm:pt>
    <dgm:pt modelId="{6C54FF16-1429-445F-9E4B-70D4B9D4CE7F}" type="pres">
      <dgm:prSet presAssocID="{810547B8-742D-41BB-86D6-AB732969C0B7}" presName="compChildNode" presStyleCnt="0"/>
      <dgm:spPr/>
    </dgm:pt>
    <dgm:pt modelId="{85ACE9F4-3EB0-41DE-A532-5636BE08B111}" type="pres">
      <dgm:prSet presAssocID="{810547B8-742D-41BB-86D6-AB732969C0B7}" presName="theInnerList" presStyleCnt="0"/>
      <dgm:spPr/>
    </dgm:pt>
    <dgm:pt modelId="{6BA94ECC-DD25-4AF0-AB94-C4FDF77AAFD8}" type="pres">
      <dgm:prSet presAssocID="{4B276A59-7929-4F90-AD6C-E2CE1B16A3FF}" presName="childNode" presStyleLbl="node1" presStyleIdx="5" presStyleCnt="6">
        <dgm:presLayoutVars>
          <dgm:bulletEnabled val="1"/>
        </dgm:presLayoutVars>
      </dgm:prSet>
      <dgm:spPr/>
      <dgm:t>
        <a:bodyPr/>
        <a:lstStyle/>
        <a:p>
          <a:endParaRPr lang="en-US"/>
        </a:p>
      </dgm:t>
    </dgm:pt>
  </dgm:ptLst>
  <dgm:cxnLst>
    <dgm:cxn modelId="{E013D092-5C62-45B4-98DF-FEC283766F5D}" type="presOf" srcId="{D09963DF-AF8E-48BD-8F72-8192C910E9B3}" destId="{9485A045-DBFB-44D1-AF74-DDB189C80FD9}" srcOrd="1" destOrd="0" presId="urn:microsoft.com/office/officeart/2005/8/layout/lProcess2"/>
    <dgm:cxn modelId="{6D5C67AC-D86E-41A0-B234-2CEDE622DC77}" type="presOf" srcId="{D09963DF-AF8E-48BD-8F72-8192C910E9B3}" destId="{1372BE7F-68EA-4ECD-A779-EFE211D67D5A}" srcOrd="0" destOrd="0" presId="urn:microsoft.com/office/officeart/2005/8/layout/lProcess2"/>
    <dgm:cxn modelId="{0F88EA4F-F031-4AE0-8ED7-9C4CCE707D18}" type="presOf" srcId="{3384FE41-A768-43C9-A4D7-1E1F2F1EB47B}" destId="{21829406-7039-45C2-9DDF-0596DD398919}" srcOrd="0" destOrd="0" presId="urn:microsoft.com/office/officeart/2005/8/layout/lProcess2"/>
    <dgm:cxn modelId="{04E64389-5DA6-4ECC-8C88-A54D86F9E51B}" srcId="{D09963DF-AF8E-48BD-8F72-8192C910E9B3}" destId="{89A5E1D5-D9F9-4AF9-A55E-389F9DABEAFA}" srcOrd="1" destOrd="0" parTransId="{0D6D4507-B8F8-432F-8300-845DA0BADD49}" sibTransId="{1D87CD1E-0439-495C-AB42-A765B5854556}"/>
    <dgm:cxn modelId="{34E8CC0D-43FF-4EBD-9E70-1914B381B187}" type="presOf" srcId="{89A5E1D5-D9F9-4AF9-A55E-389F9DABEAFA}" destId="{E8501696-FEB3-41FA-8155-3C13E1FE32F4}" srcOrd="0" destOrd="0" presId="urn:microsoft.com/office/officeart/2005/8/layout/lProcess2"/>
    <dgm:cxn modelId="{C7776399-1FB7-422B-ABF6-B86BFF50A4BA}" type="presOf" srcId="{810547B8-742D-41BB-86D6-AB732969C0B7}" destId="{BBA06FE0-14DE-43E4-A2C4-151388FBE99E}" srcOrd="0" destOrd="0" presId="urn:microsoft.com/office/officeart/2005/8/layout/lProcess2"/>
    <dgm:cxn modelId="{1F0839C6-B4B7-431D-B0AF-BA698B6AF1D0}" srcId="{6D100E4B-BEAD-46B0-8818-622E1244410A}" destId="{CFE20B1B-19B7-41B4-904C-BACDC52806F1}" srcOrd="1" destOrd="0" parTransId="{3C347407-2408-4726-A861-681ADEC7B8FB}" sibTransId="{8239E01F-EA9A-4737-B9D7-F4455813CD32}"/>
    <dgm:cxn modelId="{BCCF03F0-54B8-4CF8-B7E8-743103FA19B0}" srcId="{CFE20B1B-19B7-41B4-904C-BACDC52806F1}" destId="{7286EE01-D194-4B17-B24E-A73389AF50E7}" srcOrd="0" destOrd="0" parTransId="{022A6CB8-B6C5-41A0-8617-B86AD3CD1204}" sibTransId="{6EE52830-16BA-4C4A-B410-EA616727397A}"/>
    <dgm:cxn modelId="{71117932-E0CA-483C-987E-2912B2F23484}" srcId="{6D100E4B-BEAD-46B0-8818-622E1244410A}" destId="{810547B8-742D-41BB-86D6-AB732969C0B7}" srcOrd="2" destOrd="0" parTransId="{A3DE95FF-DC32-4A3A-8AFC-153668C0129F}" sibTransId="{940962DD-7536-42E1-9E0F-CED806F57A35}"/>
    <dgm:cxn modelId="{48F6443C-6733-47A6-9715-8802A4F56BD8}" srcId="{6D100E4B-BEAD-46B0-8818-622E1244410A}" destId="{D09963DF-AF8E-48BD-8F72-8192C910E9B3}" srcOrd="0" destOrd="0" parTransId="{2C2B2E78-4B76-43DA-ACC0-78CF0B16B6DE}" sibTransId="{423D4C4E-B0E7-465C-B501-B3FB249428AF}"/>
    <dgm:cxn modelId="{63A35B70-E9D1-4D47-9E54-98D09BDA4A45}" type="presOf" srcId="{83629A16-19B2-4530-A55D-54FC25706725}" destId="{D211D1D9-B5D7-4239-9772-F4907FDB1589}" srcOrd="0" destOrd="0" presId="urn:microsoft.com/office/officeart/2005/8/layout/lProcess2"/>
    <dgm:cxn modelId="{69684928-D860-4DA8-86F7-2F07137C680E}" srcId="{810547B8-742D-41BB-86D6-AB732969C0B7}" destId="{4B276A59-7929-4F90-AD6C-E2CE1B16A3FF}" srcOrd="0" destOrd="0" parTransId="{A364DB73-AE4F-4E3A-A113-DA8B7E1E5658}" sibTransId="{9C184579-5742-4071-B1CD-334F69BE78CF}"/>
    <dgm:cxn modelId="{D8BFF389-FDB3-40F6-BB8D-8F98A5AB1F2B}" srcId="{D09963DF-AF8E-48BD-8F72-8192C910E9B3}" destId="{83629A16-19B2-4530-A55D-54FC25706725}" srcOrd="0" destOrd="0" parTransId="{70383258-3ABF-4913-8542-44C6DE4D228F}" sibTransId="{7341F18E-43F9-4B68-BFCC-D7DD49AB96A7}"/>
    <dgm:cxn modelId="{CAD2A1AF-D737-4384-B6CE-5F1428EDF63F}" type="presOf" srcId="{4B276A59-7929-4F90-AD6C-E2CE1B16A3FF}" destId="{6BA94ECC-DD25-4AF0-AB94-C4FDF77AAFD8}" srcOrd="0" destOrd="0" presId="urn:microsoft.com/office/officeart/2005/8/layout/lProcess2"/>
    <dgm:cxn modelId="{491CFBBF-A18E-49FB-8CFC-C1645745B5D1}" srcId="{CFE20B1B-19B7-41B4-904C-BACDC52806F1}" destId="{3384FE41-A768-43C9-A4D7-1E1F2F1EB47B}" srcOrd="1" destOrd="0" parTransId="{8E9B0CD2-9B84-434A-A199-E14D2AF9317D}" sibTransId="{465E6AAC-E688-4853-856B-0348ACACB90D}"/>
    <dgm:cxn modelId="{1E08380A-0835-47EB-A84D-B219E2D15851}" srcId="{CFE20B1B-19B7-41B4-904C-BACDC52806F1}" destId="{ADB13CF2-9E25-4BC2-A349-63E4BD1AABC0}" srcOrd="2" destOrd="0" parTransId="{84808646-7939-4EAD-9703-AD0B03180D59}" sibTransId="{285E5B8C-1869-4031-A167-BD8DB9984867}"/>
    <dgm:cxn modelId="{5022BCC3-9C9D-493A-B1B1-885908C50EBA}" type="presOf" srcId="{7286EE01-D194-4B17-B24E-A73389AF50E7}" destId="{699679B1-0CC0-4CEF-9262-DF3AF06250BB}" srcOrd="0" destOrd="0" presId="urn:microsoft.com/office/officeart/2005/8/layout/lProcess2"/>
    <dgm:cxn modelId="{40271148-705F-4D1F-A3CB-C313BC62A6B1}" type="presOf" srcId="{ADB13CF2-9E25-4BC2-A349-63E4BD1AABC0}" destId="{71A5FF95-D5CF-4F0D-986B-45575A104763}" srcOrd="0" destOrd="0" presId="urn:microsoft.com/office/officeart/2005/8/layout/lProcess2"/>
    <dgm:cxn modelId="{FC6F1F94-5C52-40C6-A17B-4188C5C36854}" type="presOf" srcId="{810547B8-742D-41BB-86D6-AB732969C0B7}" destId="{1414408A-1ED7-417C-8174-AD8D10DCB816}" srcOrd="1" destOrd="0" presId="urn:microsoft.com/office/officeart/2005/8/layout/lProcess2"/>
    <dgm:cxn modelId="{2BCB99FA-14CD-4B6F-A3C1-45D085502BC2}" type="presOf" srcId="{CFE20B1B-19B7-41B4-904C-BACDC52806F1}" destId="{7512C0E1-EC1A-4FF0-9B93-E8973A5ACEB1}" srcOrd="0" destOrd="0" presId="urn:microsoft.com/office/officeart/2005/8/layout/lProcess2"/>
    <dgm:cxn modelId="{F8F1E0DB-BD47-4047-9354-306B5250EF39}" type="presOf" srcId="{6D100E4B-BEAD-46B0-8818-622E1244410A}" destId="{420ECD0B-0FCF-4BF3-AA74-14E2EF6F5237}" srcOrd="0" destOrd="0" presId="urn:microsoft.com/office/officeart/2005/8/layout/lProcess2"/>
    <dgm:cxn modelId="{D2FAF6CF-1414-40AF-9162-181DBB68DB9A}" type="presOf" srcId="{CFE20B1B-19B7-41B4-904C-BACDC52806F1}" destId="{88345785-77CD-41BE-AF12-39D9741D38A6}" srcOrd="1" destOrd="0" presId="urn:microsoft.com/office/officeart/2005/8/layout/lProcess2"/>
    <dgm:cxn modelId="{76B99A41-4C95-4F64-81FB-4D68AD22E0B8}" type="presParOf" srcId="{420ECD0B-0FCF-4BF3-AA74-14E2EF6F5237}" destId="{CF6B2AA7-73DF-4C6A-A36C-EAEE7E188DA3}" srcOrd="0" destOrd="0" presId="urn:microsoft.com/office/officeart/2005/8/layout/lProcess2"/>
    <dgm:cxn modelId="{41647548-17B5-43F4-A90F-86ED91D87108}" type="presParOf" srcId="{CF6B2AA7-73DF-4C6A-A36C-EAEE7E188DA3}" destId="{1372BE7F-68EA-4ECD-A779-EFE211D67D5A}" srcOrd="0" destOrd="0" presId="urn:microsoft.com/office/officeart/2005/8/layout/lProcess2"/>
    <dgm:cxn modelId="{95CDB06D-6749-4E11-91C2-CFA47B34ACA7}" type="presParOf" srcId="{CF6B2AA7-73DF-4C6A-A36C-EAEE7E188DA3}" destId="{9485A045-DBFB-44D1-AF74-DDB189C80FD9}" srcOrd="1" destOrd="0" presId="urn:microsoft.com/office/officeart/2005/8/layout/lProcess2"/>
    <dgm:cxn modelId="{F69C5C5B-4FBA-4D61-AC62-B0F18379974F}" type="presParOf" srcId="{CF6B2AA7-73DF-4C6A-A36C-EAEE7E188DA3}" destId="{2ED758B1-7975-4FA3-B726-2B1C6708153E}" srcOrd="2" destOrd="0" presId="urn:microsoft.com/office/officeart/2005/8/layout/lProcess2"/>
    <dgm:cxn modelId="{E4ECB312-19CD-4A63-BBE4-11B3879BA42C}" type="presParOf" srcId="{2ED758B1-7975-4FA3-B726-2B1C6708153E}" destId="{178876AB-E007-4563-A687-E67613CD835A}" srcOrd="0" destOrd="0" presId="urn:microsoft.com/office/officeart/2005/8/layout/lProcess2"/>
    <dgm:cxn modelId="{2D60EB4F-2002-47BC-A863-43348B8B5A44}" type="presParOf" srcId="{178876AB-E007-4563-A687-E67613CD835A}" destId="{D211D1D9-B5D7-4239-9772-F4907FDB1589}" srcOrd="0" destOrd="0" presId="urn:microsoft.com/office/officeart/2005/8/layout/lProcess2"/>
    <dgm:cxn modelId="{26D1BE60-7E38-441A-8A51-7F8F4F7D3960}" type="presParOf" srcId="{178876AB-E007-4563-A687-E67613CD835A}" destId="{AFC2F59C-A710-49C2-A126-74DA440558B8}" srcOrd="1" destOrd="0" presId="urn:microsoft.com/office/officeart/2005/8/layout/lProcess2"/>
    <dgm:cxn modelId="{73DDA40C-02E2-4807-90D1-5E23B493B005}" type="presParOf" srcId="{178876AB-E007-4563-A687-E67613CD835A}" destId="{E8501696-FEB3-41FA-8155-3C13E1FE32F4}" srcOrd="2" destOrd="0" presId="urn:microsoft.com/office/officeart/2005/8/layout/lProcess2"/>
    <dgm:cxn modelId="{8D6057A0-7150-4D9D-8EF8-31B9A35E52A5}" type="presParOf" srcId="{420ECD0B-0FCF-4BF3-AA74-14E2EF6F5237}" destId="{DD6ABE80-9642-4DAB-8C25-34FF95A41379}" srcOrd="1" destOrd="0" presId="urn:microsoft.com/office/officeart/2005/8/layout/lProcess2"/>
    <dgm:cxn modelId="{C900B1C6-21FF-40BB-BA9A-E8BFC340B8E4}" type="presParOf" srcId="{420ECD0B-0FCF-4BF3-AA74-14E2EF6F5237}" destId="{A93E98E8-E0CA-47C9-B131-0B13ADD179EF}" srcOrd="2" destOrd="0" presId="urn:microsoft.com/office/officeart/2005/8/layout/lProcess2"/>
    <dgm:cxn modelId="{09E42D79-7FA1-430F-97BD-3369F95ACC63}" type="presParOf" srcId="{A93E98E8-E0CA-47C9-B131-0B13ADD179EF}" destId="{7512C0E1-EC1A-4FF0-9B93-E8973A5ACEB1}" srcOrd="0" destOrd="0" presId="urn:microsoft.com/office/officeart/2005/8/layout/lProcess2"/>
    <dgm:cxn modelId="{8569623C-B352-4D32-9531-AD0FD5E9661C}" type="presParOf" srcId="{A93E98E8-E0CA-47C9-B131-0B13ADD179EF}" destId="{88345785-77CD-41BE-AF12-39D9741D38A6}" srcOrd="1" destOrd="0" presId="urn:microsoft.com/office/officeart/2005/8/layout/lProcess2"/>
    <dgm:cxn modelId="{276FC8E5-FDCE-4E38-91E6-59589D1A89FF}" type="presParOf" srcId="{A93E98E8-E0CA-47C9-B131-0B13ADD179EF}" destId="{964D3995-DA7E-4ACE-9E14-A0E520DFBE4A}" srcOrd="2" destOrd="0" presId="urn:microsoft.com/office/officeart/2005/8/layout/lProcess2"/>
    <dgm:cxn modelId="{D30D7D53-09D2-4144-BA29-269ACE4CF008}" type="presParOf" srcId="{964D3995-DA7E-4ACE-9E14-A0E520DFBE4A}" destId="{D65F8A0F-B629-4CC8-B4E5-EBBAB3F96BC8}" srcOrd="0" destOrd="0" presId="urn:microsoft.com/office/officeart/2005/8/layout/lProcess2"/>
    <dgm:cxn modelId="{4AEBC48E-49DC-4C7A-8205-1E8E7456E9CA}" type="presParOf" srcId="{D65F8A0F-B629-4CC8-B4E5-EBBAB3F96BC8}" destId="{699679B1-0CC0-4CEF-9262-DF3AF06250BB}" srcOrd="0" destOrd="0" presId="urn:microsoft.com/office/officeart/2005/8/layout/lProcess2"/>
    <dgm:cxn modelId="{9D8969D4-8A49-4900-BCF9-A87FAC97046F}" type="presParOf" srcId="{D65F8A0F-B629-4CC8-B4E5-EBBAB3F96BC8}" destId="{415ED71F-FCB0-4E85-ABDC-AAEFE835038A}" srcOrd="1" destOrd="0" presId="urn:microsoft.com/office/officeart/2005/8/layout/lProcess2"/>
    <dgm:cxn modelId="{6473587F-A55E-4890-B783-B1DEE0924061}" type="presParOf" srcId="{D65F8A0F-B629-4CC8-B4E5-EBBAB3F96BC8}" destId="{21829406-7039-45C2-9DDF-0596DD398919}" srcOrd="2" destOrd="0" presId="urn:microsoft.com/office/officeart/2005/8/layout/lProcess2"/>
    <dgm:cxn modelId="{5B563E1A-CB01-455F-9E7E-CCA47F9BB472}" type="presParOf" srcId="{D65F8A0F-B629-4CC8-B4E5-EBBAB3F96BC8}" destId="{451469B0-1AB2-49E8-8BF0-A5704918D2F7}" srcOrd="3" destOrd="0" presId="urn:microsoft.com/office/officeart/2005/8/layout/lProcess2"/>
    <dgm:cxn modelId="{9E581C02-B2A0-4385-AEBC-A5AC622CEBA1}" type="presParOf" srcId="{D65F8A0F-B629-4CC8-B4E5-EBBAB3F96BC8}" destId="{71A5FF95-D5CF-4F0D-986B-45575A104763}" srcOrd="4" destOrd="0" presId="urn:microsoft.com/office/officeart/2005/8/layout/lProcess2"/>
    <dgm:cxn modelId="{C7D62A4A-B827-4D20-BA25-A476F0A9B813}" type="presParOf" srcId="{420ECD0B-0FCF-4BF3-AA74-14E2EF6F5237}" destId="{65C8F887-A464-4B3D-8449-0A8451395C11}" srcOrd="3" destOrd="0" presId="urn:microsoft.com/office/officeart/2005/8/layout/lProcess2"/>
    <dgm:cxn modelId="{D7A32749-3FF0-42DE-9D24-5536ED0F5F6F}" type="presParOf" srcId="{420ECD0B-0FCF-4BF3-AA74-14E2EF6F5237}" destId="{23B9B3CD-CCB4-412D-B8CE-FD41E28B0B80}" srcOrd="4" destOrd="0" presId="urn:microsoft.com/office/officeart/2005/8/layout/lProcess2"/>
    <dgm:cxn modelId="{C4F01A36-B02B-44A1-B5B0-9BEDC54EC488}" type="presParOf" srcId="{23B9B3CD-CCB4-412D-B8CE-FD41E28B0B80}" destId="{BBA06FE0-14DE-43E4-A2C4-151388FBE99E}" srcOrd="0" destOrd="0" presId="urn:microsoft.com/office/officeart/2005/8/layout/lProcess2"/>
    <dgm:cxn modelId="{2C45AB70-6B35-4CA7-A7B3-0778262BDC93}" type="presParOf" srcId="{23B9B3CD-CCB4-412D-B8CE-FD41E28B0B80}" destId="{1414408A-1ED7-417C-8174-AD8D10DCB816}" srcOrd="1" destOrd="0" presId="urn:microsoft.com/office/officeart/2005/8/layout/lProcess2"/>
    <dgm:cxn modelId="{3AB79783-4535-41E7-B82B-50D888EEB537}" type="presParOf" srcId="{23B9B3CD-CCB4-412D-B8CE-FD41E28B0B80}" destId="{6C54FF16-1429-445F-9E4B-70D4B9D4CE7F}" srcOrd="2" destOrd="0" presId="urn:microsoft.com/office/officeart/2005/8/layout/lProcess2"/>
    <dgm:cxn modelId="{58593A72-8A4D-42A6-8BCC-7E2B09193CFD}" type="presParOf" srcId="{6C54FF16-1429-445F-9E4B-70D4B9D4CE7F}" destId="{85ACE9F4-3EB0-41DE-A532-5636BE08B111}" srcOrd="0" destOrd="0" presId="urn:microsoft.com/office/officeart/2005/8/layout/lProcess2"/>
    <dgm:cxn modelId="{4EB8D270-4961-469C-BD6B-EC01F79AA982}" type="presParOf" srcId="{85ACE9F4-3EB0-41DE-A532-5636BE08B111}" destId="{6BA94ECC-DD25-4AF0-AB94-C4FDF77AAFD8}" srcOrd="0"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C27B10C-BEAC-49AF-B8DB-3338D2B7F09B}" type="doc">
      <dgm:prSet loTypeId="urn:microsoft.com/office/officeart/2005/8/layout/lProcess2" loCatId="list" qsTypeId="urn:microsoft.com/office/officeart/2005/8/quickstyle/simple1" qsCatId="simple" csTypeId="urn:microsoft.com/office/officeart/2005/8/colors/colorful5" csCatId="colorful" phldr="1"/>
      <dgm:spPr/>
      <dgm:t>
        <a:bodyPr/>
        <a:lstStyle/>
        <a:p>
          <a:endParaRPr lang="en-US"/>
        </a:p>
      </dgm:t>
    </dgm:pt>
    <dgm:pt modelId="{58086715-6B68-4F1C-B34C-6139D488B18D}">
      <dgm:prSet phldrT="[نص]"/>
      <dgm:spPr/>
      <dgm:t>
        <a:bodyPr/>
        <a:lstStyle/>
        <a:p>
          <a:r>
            <a:rPr lang="ar-MA" dirty="0" smtClean="0"/>
            <a:t>تعريفها</a:t>
          </a:r>
          <a:endParaRPr lang="en-US" dirty="0"/>
        </a:p>
      </dgm:t>
    </dgm:pt>
    <dgm:pt modelId="{CA709B04-C2DD-4ED9-AAC1-6124939E1C87}" type="parTrans" cxnId="{6677A8F5-0216-4BA6-8A2D-2E9D0C256CCA}">
      <dgm:prSet/>
      <dgm:spPr/>
      <dgm:t>
        <a:bodyPr/>
        <a:lstStyle/>
        <a:p>
          <a:endParaRPr lang="en-US"/>
        </a:p>
      </dgm:t>
    </dgm:pt>
    <dgm:pt modelId="{98E5C5BB-26F6-42D3-BDF9-E6EE8D704B70}" type="sibTrans" cxnId="{6677A8F5-0216-4BA6-8A2D-2E9D0C256CCA}">
      <dgm:prSet/>
      <dgm:spPr/>
      <dgm:t>
        <a:bodyPr/>
        <a:lstStyle/>
        <a:p>
          <a:endParaRPr lang="en-US"/>
        </a:p>
      </dgm:t>
    </dgm:pt>
    <dgm:pt modelId="{BEE88B7C-D730-45F4-8888-B6E33BBE7839}">
      <dgm:prSet phldrT="[نص]" custT="1"/>
      <dgm:spPr/>
      <dgm:t>
        <a:bodyPr/>
        <a:lstStyle/>
        <a:p>
          <a:r>
            <a:rPr lang="ar-MA" sz="2800" dirty="0" smtClean="0"/>
            <a:t>هي الدساتير التي تعدّل بشروط </a:t>
          </a:r>
          <a:r>
            <a:rPr lang="ar-MA" sz="2800" b="1" u="sng" dirty="0" smtClean="0"/>
            <a:t>أكثر شدة وتعقيداً </a:t>
          </a:r>
          <a:r>
            <a:rPr lang="ar-MA" sz="2800" dirty="0" smtClean="0"/>
            <a:t>من القوانين العادية</a:t>
          </a:r>
          <a:endParaRPr lang="en-US" sz="2800" dirty="0"/>
        </a:p>
      </dgm:t>
    </dgm:pt>
    <dgm:pt modelId="{7F7DAF57-E663-4FD9-A2A4-9F211CF690CC}" type="parTrans" cxnId="{B8CCEE8E-F10C-411C-9CD6-D91309F2FB3D}">
      <dgm:prSet/>
      <dgm:spPr/>
      <dgm:t>
        <a:bodyPr/>
        <a:lstStyle/>
        <a:p>
          <a:endParaRPr lang="en-US"/>
        </a:p>
      </dgm:t>
    </dgm:pt>
    <dgm:pt modelId="{9E642E5F-EA7A-4E5B-885E-91A01E7C8300}" type="sibTrans" cxnId="{B8CCEE8E-F10C-411C-9CD6-D91309F2FB3D}">
      <dgm:prSet/>
      <dgm:spPr/>
      <dgm:t>
        <a:bodyPr/>
        <a:lstStyle/>
        <a:p>
          <a:endParaRPr lang="en-US"/>
        </a:p>
      </dgm:t>
    </dgm:pt>
    <dgm:pt modelId="{C70C0DC1-A31B-4F7D-A26C-0A74889C55F2}">
      <dgm:prSet phldrT="[نص]" custT="1"/>
      <dgm:spPr/>
      <dgm:t>
        <a:bodyPr/>
        <a:lstStyle/>
        <a:p>
          <a:r>
            <a:rPr lang="ar-MA" sz="2800" dirty="0" smtClean="0"/>
            <a:t>الاجراءات</a:t>
          </a:r>
          <a:endParaRPr lang="en-US" sz="2800" dirty="0"/>
        </a:p>
      </dgm:t>
    </dgm:pt>
    <dgm:pt modelId="{7DAC5351-C5AA-4918-A732-28D87299A3CE}" type="parTrans" cxnId="{C0091B74-F36A-4254-B929-CB74AF9C8D4B}">
      <dgm:prSet/>
      <dgm:spPr/>
      <dgm:t>
        <a:bodyPr/>
        <a:lstStyle/>
        <a:p>
          <a:endParaRPr lang="en-US"/>
        </a:p>
      </dgm:t>
    </dgm:pt>
    <dgm:pt modelId="{35E4E64E-9C29-423F-A19A-BB688FD355EC}" type="sibTrans" cxnId="{C0091B74-F36A-4254-B929-CB74AF9C8D4B}">
      <dgm:prSet/>
      <dgm:spPr/>
      <dgm:t>
        <a:bodyPr/>
        <a:lstStyle/>
        <a:p>
          <a:endParaRPr lang="en-US"/>
        </a:p>
      </dgm:t>
    </dgm:pt>
    <dgm:pt modelId="{0D14FF08-E22F-4181-A042-0B7C797A66D9}">
      <dgm:prSet phldrT="[نص]" custT="1"/>
      <dgm:spPr/>
      <dgm:t>
        <a:bodyPr/>
        <a:lstStyle/>
        <a:p>
          <a:r>
            <a:rPr lang="ar-MA" sz="2800" dirty="0" smtClean="0"/>
            <a:t>أغلبية مشددة أو خاصة</a:t>
          </a:r>
          <a:endParaRPr lang="en-US" sz="2800" dirty="0"/>
        </a:p>
      </dgm:t>
    </dgm:pt>
    <dgm:pt modelId="{D6AB8B26-10BD-4DCC-8FA9-BF4FA822916F}" type="parTrans" cxnId="{64F0CF12-7B04-4B06-906C-0AF608234AE5}">
      <dgm:prSet/>
      <dgm:spPr/>
      <dgm:t>
        <a:bodyPr/>
        <a:lstStyle/>
        <a:p>
          <a:endParaRPr lang="en-US"/>
        </a:p>
      </dgm:t>
    </dgm:pt>
    <dgm:pt modelId="{3B3BEA72-DAF8-465A-9808-9547D4D520B9}" type="sibTrans" cxnId="{64F0CF12-7B04-4B06-906C-0AF608234AE5}">
      <dgm:prSet/>
      <dgm:spPr/>
      <dgm:t>
        <a:bodyPr/>
        <a:lstStyle/>
        <a:p>
          <a:endParaRPr lang="en-US"/>
        </a:p>
      </dgm:t>
    </dgm:pt>
    <dgm:pt modelId="{75EFA9BC-7770-440F-AD50-13E6B5A50414}">
      <dgm:prSet phldrT="[نص]" custT="1"/>
      <dgm:spPr/>
      <dgm:t>
        <a:bodyPr/>
        <a:lstStyle/>
        <a:p>
          <a:r>
            <a:rPr lang="ar-MA" sz="3200" dirty="0" smtClean="0"/>
            <a:t>التصويت العلني</a:t>
          </a:r>
          <a:endParaRPr lang="en-US" sz="3200" dirty="0"/>
        </a:p>
      </dgm:t>
    </dgm:pt>
    <dgm:pt modelId="{C606A43A-F12B-46F6-AAF5-977FDC4D1B6B}" type="parTrans" cxnId="{7321DDA6-C1CB-45D9-868A-C8D2FCD6C55C}">
      <dgm:prSet/>
      <dgm:spPr/>
      <dgm:t>
        <a:bodyPr/>
        <a:lstStyle/>
        <a:p>
          <a:endParaRPr lang="en-US"/>
        </a:p>
      </dgm:t>
    </dgm:pt>
    <dgm:pt modelId="{49D23035-8510-401E-8625-42794B385E43}" type="sibTrans" cxnId="{7321DDA6-C1CB-45D9-868A-C8D2FCD6C55C}">
      <dgm:prSet/>
      <dgm:spPr/>
      <dgm:t>
        <a:bodyPr/>
        <a:lstStyle/>
        <a:p>
          <a:endParaRPr lang="en-US"/>
        </a:p>
      </dgm:t>
    </dgm:pt>
    <dgm:pt modelId="{380AD212-2AAB-4389-AF37-F30502772F78}">
      <dgm:prSet phldrT="[نص]" custT="1"/>
      <dgm:spPr/>
      <dgm:t>
        <a:bodyPr/>
        <a:lstStyle/>
        <a:p>
          <a:r>
            <a:rPr lang="ar-MA" sz="2800" smtClean="0"/>
            <a:t>السُلطة</a:t>
          </a:r>
          <a:endParaRPr lang="en-US" sz="2800" dirty="0"/>
        </a:p>
      </dgm:t>
    </dgm:pt>
    <dgm:pt modelId="{0B8F55DC-DECA-4235-A81E-E5C71E7C97DC}" type="parTrans" cxnId="{1625B325-E54E-4C58-80EA-C8FD3E92E7C6}">
      <dgm:prSet/>
      <dgm:spPr/>
    </dgm:pt>
    <dgm:pt modelId="{4CDFD4F1-D532-411C-A2C8-483E35BE774E}" type="sibTrans" cxnId="{1625B325-E54E-4C58-80EA-C8FD3E92E7C6}">
      <dgm:prSet/>
      <dgm:spPr/>
    </dgm:pt>
    <dgm:pt modelId="{AC8FC64D-EDC7-4712-9AAE-82920255608B}">
      <dgm:prSet phldrT="[نص]" custT="1"/>
      <dgm:spPr/>
      <dgm:t>
        <a:bodyPr/>
        <a:lstStyle/>
        <a:p>
          <a:r>
            <a:rPr lang="ar-MA" sz="2400" dirty="0" smtClean="0"/>
            <a:t>سلطة تأسيسية «مُنشأة»</a:t>
          </a:r>
          <a:endParaRPr lang="en-US" sz="2400" dirty="0"/>
        </a:p>
      </dgm:t>
    </dgm:pt>
    <dgm:pt modelId="{3DE298FA-10A5-495D-A8DB-AD33F7AE2800}" type="parTrans" cxnId="{03CDE943-9B72-4117-830D-70779E74CDD6}">
      <dgm:prSet/>
      <dgm:spPr/>
      <dgm:t>
        <a:bodyPr/>
        <a:lstStyle/>
        <a:p>
          <a:endParaRPr lang="en-US"/>
        </a:p>
      </dgm:t>
    </dgm:pt>
    <dgm:pt modelId="{C7483C9C-3F66-47E3-9591-E0E002B790D1}" type="sibTrans" cxnId="{03CDE943-9B72-4117-830D-70779E74CDD6}">
      <dgm:prSet/>
      <dgm:spPr/>
      <dgm:t>
        <a:bodyPr/>
        <a:lstStyle/>
        <a:p>
          <a:endParaRPr lang="en-US"/>
        </a:p>
      </dgm:t>
    </dgm:pt>
    <dgm:pt modelId="{18689A91-1916-4B56-B4CB-534034CC258E}">
      <dgm:prSet phldrT="[نص]" custT="1"/>
      <dgm:spPr/>
      <dgm:t>
        <a:bodyPr/>
        <a:lstStyle/>
        <a:p>
          <a:r>
            <a:rPr lang="ar-MA" sz="2400" dirty="0" smtClean="0"/>
            <a:t>استفتاء شعبي</a:t>
          </a:r>
          <a:endParaRPr lang="en-US" sz="2400" dirty="0"/>
        </a:p>
      </dgm:t>
    </dgm:pt>
    <dgm:pt modelId="{E6DE8FC0-3DC8-427C-8B5D-8F609D83BD7D}" type="parTrans" cxnId="{34E77AFC-18C5-4EA3-94C6-D34F59ABDB42}">
      <dgm:prSet/>
      <dgm:spPr/>
      <dgm:t>
        <a:bodyPr/>
        <a:lstStyle/>
        <a:p>
          <a:endParaRPr lang="en-US"/>
        </a:p>
      </dgm:t>
    </dgm:pt>
    <dgm:pt modelId="{C54C8281-DBC9-4BBA-A870-6CB9E2952C11}" type="sibTrans" cxnId="{34E77AFC-18C5-4EA3-94C6-D34F59ABDB42}">
      <dgm:prSet/>
      <dgm:spPr/>
      <dgm:t>
        <a:bodyPr/>
        <a:lstStyle/>
        <a:p>
          <a:endParaRPr lang="en-US"/>
        </a:p>
      </dgm:t>
    </dgm:pt>
    <dgm:pt modelId="{9BFA55DF-CE31-400F-AB11-E3F77AD112D2}">
      <dgm:prSet phldrT="[نص]" custT="1"/>
      <dgm:spPr>
        <a:solidFill>
          <a:srgbClr val="FFC000"/>
        </a:solidFill>
      </dgm:spPr>
      <dgm:t>
        <a:bodyPr/>
        <a:lstStyle/>
        <a:p>
          <a:r>
            <a:rPr lang="ar-MA" sz="2400" dirty="0" smtClean="0"/>
            <a:t>البرلمان + رئيس الدولة</a:t>
          </a:r>
          <a:endParaRPr lang="en-US" sz="2400" dirty="0"/>
        </a:p>
      </dgm:t>
    </dgm:pt>
    <dgm:pt modelId="{A326AFC6-B686-487C-B51D-EDAACB47A0A6}" type="parTrans" cxnId="{1FA9CF9F-735D-4798-9159-32E1556686CD}">
      <dgm:prSet/>
      <dgm:spPr/>
      <dgm:t>
        <a:bodyPr/>
        <a:lstStyle/>
        <a:p>
          <a:endParaRPr lang="en-US"/>
        </a:p>
      </dgm:t>
    </dgm:pt>
    <dgm:pt modelId="{33EDEE0E-EBBD-42A9-96F6-148A19412F58}" type="sibTrans" cxnId="{1FA9CF9F-735D-4798-9159-32E1556686CD}">
      <dgm:prSet/>
      <dgm:spPr/>
      <dgm:t>
        <a:bodyPr/>
        <a:lstStyle/>
        <a:p>
          <a:endParaRPr lang="en-US"/>
        </a:p>
      </dgm:t>
    </dgm:pt>
    <dgm:pt modelId="{352FE788-DB53-4FFB-8E21-F6B3A996A623}">
      <dgm:prSet phldrT="[نص]"/>
      <dgm:spPr/>
      <dgm:t>
        <a:bodyPr/>
        <a:lstStyle/>
        <a:p>
          <a:r>
            <a:rPr lang="ar-MA" dirty="0" smtClean="0"/>
            <a:t>دوافع «أسباب» الجمود</a:t>
          </a:r>
          <a:endParaRPr lang="en-US" dirty="0"/>
        </a:p>
      </dgm:t>
    </dgm:pt>
    <dgm:pt modelId="{DF4CDFEA-10F8-4C41-9DB9-706450F72677}" type="parTrans" cxnId="{5C168BA9-D46B-4B9B-9B14-DB90EAE9E274}">
      <dgm:prSet/>
      <dgm:spPr/>
    </dgm:pt>
    <dgm:pt modelId="{C243DADC-1739-4723-80E7-F46B8ABE18EC}" type="sibTrans" cxnId="{5C168BA9-D46B-4B9B-9B14-DB90EAE9E274}">
      <dgm:prSet/>
      <dgm:spPr/>
    </dgm:pt>
    <dgm:pt modelId="{5E1BD257-C8EC-4AEF-AC76-2A7AB5B31A9E}">
      <dgm:prSet phldrT="[نص]" custT="1"/>
      <dgm:spPr>
        <a:solidFill>
          <a:schemeClr val="accent6">
            <a:lumMod val="75000"/>
          </a:schemeClr>
        </a:solidFill>
      </dgm:spPr>
      <dgm:t>
        <a:bodyPr/>
        <a:lstStyle/>
        <a:p>
          <a:r>
            <a:rPr lang="ar-MA" sz="2400" dirty="0" smtClean="0"/>
            <a:t>الرغبة في ثبات واستقرار الدستور</a:t>
          </a:r>
          <a:endParaRPr lang="en-US" sz="2400" dirty="0"/>
        </a:p>
      </dgm:t>
    </dgm:pt>
    <dgm:pt modelId="{2C6BA034-035E-4907-8D8F-39C5DB9C12E4}" type="parTrans" cxnId="{9FB60374-ADC9-4428-9CC4-4C2D198619A9}">
      <dgm:prSet/>
      <dgm:spPr/>
    </dgm:pt>
    <dgm:pt modelId="{59A7D0A4-FE7E-4726-AA1A-CEAAAB49D6D4}" type="sibTrans" cxnId="{9FB60374-ADC9-4428-9CC4-4C2D198619A9}">
      <dgm:prSet/>
      <dgm:spPr/>
    </dgm:pt>
    <dgm:pt modelId="{057CA212-0F32-4E75-9397-9984121EC62B}">
      <dgm:prSet phldrT="[نص]" custT="1"/>
      <dgm:spPr/>
      <dgm:t>
        <a:bodyPr/>
        <a:lstStyle/>
        <a:p>
          <a:r>
            <a:rPr lang="ar-MA" sz="2400" dirty="0" smtClean="0"/>
            <a:t>ضمان سمو الدستور وعلّوه</a:t>
          </a:r>
          <a:endParaRPr lang="en-US" sz="2400" dirty="0"/>
        </a:p>
      </dgm:t>
    </dgm:pt>
    <dgm:pt modelId="{EC83333E-0307-4601-9386-8A7173A31438}" type="parTrans" cxnId="{77CBABF8-B04A-4D6C-9EBC-B2DA112C96E3}">
      <dgm:prSet/>
      <dgm:spPr/>
      <dgm:t>
        <a:bodyPr/>
        <a:lstStyle/>
        <a:p>
          <a:endParaRPr lang="en-US"/>
        </a:p>
      </dgm:t>
    </dgm:pt>
    <dgm:pt modelId="{031F9AF3-F5E2-4270-8652-7D0D53B77B62}" type="sibTrans" cxnId="{77CBABF8-B04A-4D6C-9EBC-B2DA112C96E3}">
      <dgm:prSet/>
      <dgm:spPr/>
      <dgm:t>
        <a:bodyPr/>
        <a:lstStyle/>
        <a:p>
          <a:endParaRPr lang="en-US"/>
        </a:p>
      </dgm:t>
    </dgm:pt>
    <dgm:pt modelId="{E97463D9-C64F-4D01-A3C5-5D7706E001E0}" type="pres">
      <dgm:prSet presAssocID="{8C27B10C-BEAC-49AF-B8DB-3338D2B7F09B}" presName="theList" presStyleCnt="0">
        <dgm:presLayoutVars>
          <dgm:dir val="rev"/>
          <dgm:animLvl val="lvl"/>
          <dgm:resizeHandles val="exact"/>
        </dgm:presLayoutVars>
      </dgm:prSet>
      <dgm:spPr/>
      <dgm:t>
        <a:bodyPr/>
        <a:lstStyle/>
        <a:p>
          <a:endParaRPr lang="en-US"/>
        </a:p>
      </dgm:t>
    </dgm:pt>
    <dgm:pt modelId="{147DA6DE-FD3D-4346-8DFB-29CA4B6DFB0A}" type="pres">
      <dgm:prSet presAssocID="{58086715-6B68-4F1C-B34C-6139D488B18D}" presName="compNode" presStyleCnt="0"/>
      <dgm:spPr/>
    </dgm:pt>
    <dgm:pt modelId="{EE063D1C-46AD-4E3B-B893-AF2B0C662C18}" type="pres">
      <dgm:prSet presAssocID="{58086715-6B68-4F1C-B34C-6139D488B18D}" presName="aNode" presStyleLbl="bgShp" presStyleIdx="0" presStyleCnt="4"/>
      <dgm:spPr/>
      <dgm:t>
        <a:bodyPr/>
        <a:lstStyle/>
        <a:p>
          <a:endParaRPr lang="en-US"/>
        </a:p>
      </dgm:t>
    </dgm:pt>
    <dgm:pt modelId="{DDCFADC9-7DC8-4716-9955-80CFF927DFBF}" type="pres">
      <dgm:prSet presAssocID="{58086715-6B68-4F1C-B34C-6139D488B18D}" presName="textNode" presStyleLbl="bgShp" presStyleIdx="0" presStyleCnt="4"/>
      <dgm:spPr/>
      <dgm:t>
        <a:bodyPr/>
        <a:lstStyle/>
        <a:p>
          <a:endParaRPr lang="en-US"/>
        </a:p>
      </dgm:t>
    </dgm:pt>
    <dgm:pt modelId="{25D94080-44A1-4D64-90BB-C5F3F0FCCC82}" type="pres">
      <dgm:prSet presAssocID="{58086715-6B68-4F1C-B34C-6139D488B18D}" presName="compChildNode" presStyleCnt="0"/>
      <dgm:spPr/>
    </dgm:pt>
    <dgm:pt modelId="{EF1E8A1B-B985-4F44-91AE-155864740184}" type="pres">
      <dgm:prSet presAssocID="{58086715-6B68-4F1C-B34C-6139D488B18D}" presName="theInnerList" presStyleCnt="0"/>
      <dgm:spPr/>
    </dgm:pt>
    <dgm:pt modelId="{6BBAB2B5-94E2-4F2D-AD6B-C6663B8227F1}" type="pres">
      <dgm:prSet presAssocID="{BEE88B7C-D730-45F4-8888-B6E33BBE7839}" presName="childNode" presStyleLbl="node1" presStyleIdx="0" presStyleCnt="8">
        <dgm:presLayoutVars>
          <dgm:bulletEnabled val="1"/>
        </dgm:presLayoutVars>
      </dgm:prSet>
      <dgm:spPr/>
      <dgm:t>
        <a:bodyPr/>
        <a:lstStyle/>
        <a:p>
          <a:endParaRPr lang="en-US"/>
        </a:p>
      </dgm:t>
    </dgm:pt>
    <dgm:pt modelId="{2C641473-8DC6-4C92-8B68-0141DEA19662}" type="pres">
      <dgm:prSet presAssocID="{58086715-6B68-4F1C-B34C-6139D488B18D}" presName="aSpace" presStyleCnt="0"/>
      <dgm:spPr/>
    </dgm:pt>
    <dgm:pt modelId="{597E051E-E5E9-4426-B2DE-708E605B9C9B}" type="pres">
      <dgm:prSet presAssocID="{380AD212-2AAB-4389-AF37-F30502772F78}" presName="compNode" presStyleCnt="0"/>
      <dgm:spPr/>
    </dgm:pt>
    <dgm:pt modelId="{B6F2A54B-A333-47AC-BA4D-FE7444D7FC4F}" type="pres">
      <dgm:prSet presAssocID="{380AD212-2AAB-4389-AF37-F30502772F78}" presName="aNode" presStyleLbl="bgShp" presStyleIdx="1" presStyleCnt="4"/>
      <dgm:spPr/>
      <dgm:t>
        <a:bodyPr/>
        <a:lstStyle/>
        <a:p>
          <a:endParaRPr lang="en-US"/>
        </a:p>
      </dgm:t>
    </dgm:pt>
    <dgm:pt modelId="{89F0B19C-449A-4D1A-8223-2EC45E4041E6}" type="pres">
      <dgm:prSet presAssocID="{380AD212-2AAB-4389-AF37-F30502772F78}" presName="textNode" presStyleLbl="bgShp" presStyleIdx="1" presStyleCnt="4"/>
      <dgm:spPr/>
      <dgm:t>
        <a:bodyPr/>
        <a:lstStyle/>
        <a:p>
          <a:endParaRPr lang="en-US"/>
        </a:p>
      </dgm:t>
    </dgm:pt>
    <dgm:pt modelId="{54AF40AF-25DA-41CC-946C-52F0D3AD33A9}" type="pres">
      <dgm:prSet presAssocID="{380AD212-2AAB-4389-AF37-F30502772F78}" presName="compChildNode" presStyleCnt="0"/>
      <dgm:spPr/>
    </dgm:pt>
    <dgm:pt modelId="{492E03CA-DB6C-400F-823C-005620906569}" type="pres">
      <dgm:prSet presAssocID="{380AD212-2AAB-4389-AF37-F30502772F78}" presName="theInnerList" presStyleCnt="0"/>
      <dgm:spPr/>
    </dgm:pt>
    <dgm:pt modelId="{5A2904A5-2FCF-4DD8-8953-78D00F736C47}" type="pres">
      <dgm:prSet presAssocID="{AC8FC64D-EDC7-4712-9AAE-82920255608B}" presName="childNode" presStyleLbl="node1" presStyleIdx="1" presStyleCnt="8">
        <dgm:presLayoutVars>
          <dgm:bulletEnabled val="1"/>
        </dgm:presLayoutVars>
      </dgm:prSet>
      <dgm:spPr/>
      <dgm:t>
        <a:bodyPr/>
        <a:lstStyle/>
        <a:p>
          <a:endParaRPr lang="en-US"/>
        </a:p>
      </dgm:t>
    </dgm:pt>
    <dgm:pt modelId="{DD142EA0-CC53-4E60-BE29-F38315F0F50A}" type="pres">
      <dgm:prSet presAssocID="{AC8FC64D-EDC7-4712-9AAE-82920255608B}" presName="aSpace2" presStyleCnt="0"/>
      <dgm:spPr/>
    </dgm:pt>
    <dgm:pt modelId="{35B37CAD-A975-451C-91DB-5C46FDBB1D18}" type="pres">
      <dgm:prSet presAssocID="{18689A91-1916-4B56-B4CB-534034CC258E}" presName="childNode" presStyleLbl="node1" presStyleIdx="2" presStyleCnt="8">
        <dgm:presLayoutVars>
          <dgm:bulletEnabled val="1"/>
        </dgm:presLayoutVars>
      </dgm:prSet>
      <dgm:spPr/>
      <dgm:t>
        <a:bodyPr/>
        <a:lstStyle/>
        <a:p>
          <a:endParaRPr lang="en-US"/>
        </a:p>
      </dgm:t>
    </dgm:pt>
    <dgm:pt modelId="{CFCE8464-8D1D-4A25-BA11-35128D458F76}" type="pres">
      <dgm:prSet presAssocID="{18689A91-1916-4B56-B4CB-534034CC258E}" presName="aSpace2" presStyleCnt="0"/>
      <dgm:spPr/>
    </dgm:pt>
    <dgm:pt modelId="{10DE40FA-859D-4A0F-AAC6-B4365AF1EFBC}" type="pres">
      <dgm:prSet presAssocID="{9BFA55DF-CE31-400F-AB11-E3F77AD112D2}" presName="childNode" presStyleLbl="node1" presStyleIdx="3" presStyleCnt="8">
        <dgm:presLayoutVars>
          <dgm:bulletEnabled val="1"/>
        </dgm:presLayoutVars>
      </dgm:prSet>
      <dgm:spPr/>
      <dgm:t>
        <a:bodyPr/>
        <a:lstStyle/>
        <a:p>
          <a:endParaRPr lang="en-US"/>
        </a:p>
      </dgm:t>
    </dgm:pt>
    <dgm:pt modelId="{E83B28C9-EE03-40E9-9057-DEFAAA8F7DB9}" type="pres">
      <dgm:prSet presAssocID="{380AD212-2AAB-4389-AF37-F30502772F78}" presName="aSpace" presStyleCnt="0"/>
      <dgm:spPr/>
    </dgm:pt>
    <dgm:pt modelId="{6760CB6D-C2A8-44E5-9EEA-7D6F8D0EF099}" type="pres">
      <dgm:prSet presAssocID="{C70C0DC1-A31B-4F7D-A26C-0A74889C55F2}" presName="compNode" presStyleCnt="0"/>
      <dgm:spPr/>
    </dgm:pt>
    <dgm:pt modelId="{72A75E6E-7B76-4888-B3C3-ABE45DE0FE51}" type="pres">
      <dgm:prSet presAssocID="{C70C0DC1-A31B-4F7D-A26C-0A74889C55F2}" presName="aNode" presStyleLbl="bgShp" presStyleIdx="2" presStyleCnt="4"/>
      <dgm:spPr/>
      <dgm:t>
        <a:bodyPr/>
        <a:lstStyle/>
        <a:p>
          <a:endParaRPr lang="en-US"/>
        </a:p>
      </dgm:t>
    </dgm:pt>
    <dgm:pt modelId="{7BE60D83-231F-4E78-A356-36A6B46B65D8}" type="pres">
      <dgm:prSet presAssocID="{C70C0DC1-A31B-4F7D-A26C-0A74889C55F2}" presName="textNode" presStyleLbl="bgShp" presStyleIdx="2" presStyleCnt="4"/>
      <dgm:spPr/>
      <dgm:t>
        <a:bodyPr/>
        <a:lstStyle/>
        <a:p>
          <a:endParaRPr lang="en-US"/>
        </a:p>
      </dgm:t>
    </dgm:pt>
    <dgm:pt modelId="{B697E5AF-0C59-444E-B1C5-8953F637A492}" type="pres">
      <dgm:prSet presAssocID="{C70C0DC1-A31B-4F7D-A26C-0A74889C55F2}" presName="compChildNode" presStyleCnt="0"/>
      <dgm:spPr/>
    </dgm:pt>
    <dgm:pt modelId="{F060D86A-7FF5-43A3-9D79-C0F09AA9E564}" type="pres">
      <dgm:prSet presAssocID="{C70C0DC1-A31B-4F7D-A26C-0A74889C55F2}" presName="theInnerList" presStyleCnt="0"/>
      <dgm:spPr/>
    </dgm:pt>
    <dgm:pt modelId="{5282823A-7ADC-4962-AE38-221D51FD7B21}" type="pres">
      <dgm:prSet presAssocID="{0D14FF08-E22F-4181-A042-0B7C797A66D9}" presName="childNode" presStyleLbl="node1" presStyleIdx="4" presStyleCnt="8">
        <dgm:presLayoutVars>
          <dgm:bulletEnabled val="1"/>
        </dgm:presLayoutVars>
      </dgm:prSet>
      <dgm:spPr/>
      <dgm:t>
        <a:bodyPr/>
        <a:lstStyle/>
        <a:p>
          <a:endParaRPr lang="en-US"/>
        </a:p>
      </dgm:t>
    </dgm:pt>
    <dgm:pt modelId="{A22ACD10-BC53-48AD-86B3-5EFAF0C82EBA}" type="pres">
      <dgm:prSet presAssocID="{0D14FF08-E22F-4181-A042-0B7C797A66D9}" presName="aSpace2" presStyleCnt="0"/>
      <dgm:spPr/>
    </dgm:pt>
    <dgm:pt modelId="{0DFBC2F7-316D-452F-97F0-C86FD4882672}" type="pres">
      <dgm:prSet presAssocID="{75EFA9BC-7770-440F-AD50-13E6B5A50414}" presName="childNode" presStyleLbl="node1" presStyleIdx="5" presStyleCnt="8">
        <dgm:presLayoutVars>
          <dgm:bulletEnabled val="1"/>
        </dgm:presLayoutVars>
      </dgm:prSet>
      <dgm:spPr/>
      <dgm:t>
        <a:bodyPr/>
        <a:lstStyle/>
        <a:p>
          <a:endParaRPr lang="en-US"/>
        </a:p>
      </dgm:t>
    </dgm:pt>
    <dgm:pt modelId="{30A399FA-BC6D-464E-9B0B-044831598996}" type="pres">
      <dgm:prSet presAssocID="{C70C0DC1-A31B-4F7D-A26C-0A74889C55F2}" presName="aSpace" presStyleCnt="0"/>
      <dgm:spPr/>
    </dgm:pt>
    <dgm:pt modelId="{3426C31B-12D4-40FD-A512-9B83115933E8}" type="pres">
      <dgm:prSet presAssocID="{352FE788-DB53-4FFB-8E21-F6B3A996A623}" presName="compNode" presStyleCnt="0"/>
      <dgm:spPr/>
    </dgm:pt>
    <dgm:pt modelId="{D7A4DE0E-96EA-4CBA-88A9-B73AFBA05FF4}" type="pres">
      <dgm:prSet presAssocID="{352FE788-DB53-4FFB-8E21-F6B3A996A623}" presName="aNode" presStyleLbl="bgShp" presStyleIdx="3" presStyleCnt="4"/>
      <dgm:spPr/>
      <dgm:t>
        <a:bodyPr/>
        <a:lstStyle/>
        <a:p>
          <a:endParaRPr lang="en-US"/>
        </a:p>
      </dgm:t>
    </dgm:pt>
    <dgm:pt modelId="{BFED67C1-2D82-4B01-ABB6-8FDBBD52E260}" type="pres">
      <dgm:prSet presAssocID="{352FE788-DB53-4FFB-8E21-F6B3A996A623}" presName="textNode" presStyleLbl="bgShp" presStyleIdx="3" presStyleCnt="4"/>
      <dgm:spPr/>
      <dgm:t>
        <a:bodyPr/>
        <a:lstStyle/>
        <a:p>
          <a:endParaRPr lang="en-US"/>
        </a:p>
      </dgm:t>
    </dgm:pt>
    <dgm:pt modelId="{0B53A94B-5F0F-4D36-9483-1E576B22E3FF}" type="pres">
      <dgm:prSet presAssocID="{352FE788-DB53-4FFB-8E21-F6B3A996A623}" presName="compChildNode" presStyleCnt="0"/>
      <dgm:spPr/>
    </dgm:pt>
    <dgm:pt modelId="{1A48726F-A470-4C3B-BA2E-F8E28885BF78}" type="pres">
      <dgm:prSet presAssocID="{352FE788-DB53-4FFB-8E21-F6B3A996A623}" presName="theInnerList" presStyleCnt="0"/>
      <dgm:spPr/>
    </dgm:pt>
    <dgm:pt modelId="{E2CB975B-30EE-4220-AEDF-BEDC5E1EFBD8}" type="pres">
      <dgm:prSet presAssocID="{5E1BD257-C8EC-4AEF-AC76-2A7AB5B31A9E}" presName="childNode" presStyleLbl="node1" presStyleIdx="6" presStyleCnt="8">
        <dgm:presLayoutVars>
          <dgm:bulletEnabled val="1"/>
        </dgm:presLayoutVars>
      </dgm:prSet>
      <dgm:spPr/>
      <dgm:t>
        <a:bodyPr/>
        <a:lstStyle/>
        <a:p>
          <a:endParaRPr lang="en-US"/>
        </a:p>
      </dgm:t>
    </dgm:pt>
    <dgm:pt modelId="{36373298-C6F0-4531-A708-0C48D234AF3E}" type="pres">
      <dgm:prSet presAssocID="{5E1BD257-C8EC-4AEF-AC76-2A7AB5B31A9E}" presName="aSpace2" presStyleCnt="0"/>
      <dgm:spPr/>
    </dgm:pt>
    <dgm:pt modelId="{482E5CF6-6E8E-4A11-8326-8CFA65324C75}" type="pres">
      <dgm:prSet presAssocID="{057CA212-0F32-4E75-9397-9984121EC62B}" presName="childNode" presStyleLbl="node1" presStyleIdx="7" presStyleCnt="8">
        <dgm:presLayoutVars>
          <dgm:bulletEnabled val="1"/>
        </dgm:presLayoutVars>
      </dgm:prSet>
      <dgm:spPr/>
      <dgm:t>
        <a:bodyPr/>
        <a:lstStyle/>
        <a:p>
          <a:endParaRPr lang="en-US"/>
        </a:p>
      </dgm:t>
    </dgm:pt>
  </dgm:ptLst>
  <dgm:cxnLst>
    <dgm:cxn modelId="{C0091B74-F36A-4254-B929-CB74AF9C8D4B}" srcId="{8C27B10C-BEAC-49AF-B8DB-3338D2B7F09B}" destId="{C70C0DC1-A31B-4F7D-A26C-0A74889C55F2}" srcOrd="2" destOrd="0" parTransId="{7DAC5351-C5AA-4918-A732-28D87299A3CE}" sibTransId="{35E4E64E-9C29-423F-A19A-BB688FD355EC}"/>
    <dgm:cxn modelId="{6677A8F5-0216-4BA6-8A2D-2E9D0C256CCA}" srcId="{8C27B10C-BEAC-49AF-B8DB-3338D2B7F09B}" destId="{58086715-6B68-4F1C-B34C-6139D488B18D}" srcOrd="0" destOrd="0" parTransId="{CA709B04-C2DD-4ED9-AAC1-6124939E1C87}" sibTransId="{98E5C5BB-26F6-42D3-BDF9-E6EE8D704B70}"/>
    <dgm:cxn modelId="{77CBABF8-B04A-4D6C-9EBC-B2DA112C96E3}" srcId="{352FE788-DB53-4FFB-8E21-F6B3A996A623}" destId="{057CA212-0F32-4E75-9397-9984121EC62B}" srcOrd="1" destOrd="0" parTransId="{EC83333E-0307-4601-9386-8A7173A31438}" sibTransId="{031F9AF3-F5E2-4270-8652-7D0D53B77B62}"/>
    <dgm:cxn modelId="{FADDA64A-CD02-4936-9A27-9BAD8A272346}" type="presOf" srcId="{380AD212-2AAB-4389-AF37-F30502772F78}" destId="{B6F2A54B-A333-47AC-BA4D-FE7444D7FC4F}" srcOrd="0" destOrd="0" presId="urn:microsoft.com/office/officeart/2005/8/layout/lProcess2"/>
    <dgm:cxn modelId="{6043DA32-2534-4FDD-ACD9-3CEC7188374B}" type="presOf" srcId="{AC8FC64D-EDC7-4712-9AAE-82920255608B}" destId="{5A2904A5-2FCF-4DD8-8953-78D00F736C47}" srcOrd="0" destOrd="0" presId="urn:microsoft.com/office/officeart/2005/8/layout/lProcess2"/>
    <dgm:cxn modelId="{F85838FC-FCE7-45E2-97F3-72883F6668C5}" type="presOf" srcId="{58086715-6B68-4F1C-B34C-6139D488B18D}" destId="{DDCFADC9-7DC8-4716-9955-80CFF927DFBF}" srcOrd="1" destOrd="0" presId="urn:microsoft.com/office/officeart/2005/8/layout/lProcess2"/>
    <dgm:cxn modelId="{9FB60374-ADC9-4428-9CC4-4C2D198619A9}" srcId="{352FE788-DB53-4FFB-8E21-F6B3A996A623}" destId="{5E1BD257-C8EC-4AEF-AC76-2A7AB5B31A9E}" srcOrd="0" destOrd="0" parTransId="{2C6BA034-035E-4907-8D8F-39C5DB9C12E4}" sibTransId="{59A7D0A4-FE7E-4726-AA1A-CEAAAB49D6D4}"/>
    <dgm:cxn modelId="{86EF9B01-6BD5-4DBA-8857-9633EB79E63D}" type="presOf" srcId="{0D14FF08-E22F-4181-A042-0B7C797A66D9}" destId="{5282823A-7ADC-4962-AE38-221D51FD7B21}" srcOrd="0" destOrd="0" presId="urn:microsoft.com/office/officeart/2005/8/layout/lProcess2"/>
    <dgm:cxn modelId="{CACEF26B-8068-4D51-B480-86D72C4EC850}" type="presOf" srcId="{352FE788-DB53-4FFB-8E21-F6B3A996A623}" destId="{D7A4DE0E-96EA-4CBA-88A9-B73AFBA05FF4}" srcOrd="0" destOrd="0" presId="urn:microsoft.com/office/officeart/2005/8/layout/lProcess2"/>
    <dgm:cxn modelId="{64F0CF12-7B04-4B06-906C-0AF608234AE5}" srcId="{C70C0DC1-A31B-4F7D-A26C-0A74889C55F2}" destId="{0D14FF08-E22F-4181-A042-0B7C797A66D9}" srcOrd="0" destOrd="0" parTransId="{D6AB8B26-10BD-4DCC-8FA9-BF4FA822916F}" sibTransId="{3B3BEA72-DAF8-465A-9808-9547D4D520B9}"/>
    <dgm:cxn modelId="{04B4F05B-7409-4E07-A5C1-4C64609BB005}" type="presOf" srcId="{380AD212-2AAB-4389-AF37-F30502772F78}" destId="{89F0B19C-449A-4D1A-8223-2EC45E4041E6}" srcOrd="1" destOrd="0" presId="urn:microsoft.com/office/officeart/2005/8/layout/lProcess2"/>
    <dgm:cxn modelId="{C73BF036-0E9F-4FAB-B913-686A4C13D0F5}" type="presOf" srcId="{75EFA9BC-7770-440F-AD50-13E6B5A50414}" destId="{0DFBC2F7-316D-452F-97F0-C86FD4882672}" srcOrd="0" destOrd="0" presId="urn:microsoft.com/office/officeart/2005/8/layout/lProcess2"/>
    <dgm:cxn modelId="{2A8E3367-E755-4700-A51A-FFFF3597160D}" type="presOf" srcId="{58086715-6B68-4F1C-B34C-6139D488B18D}" destId="{EE063D1C-46AD-4E3B-B893-AF2B0C662C18}" srcOrd="0" destOrd="0" presId="urn:microsoft.com/office/officeart/2005/8/layout/lProcess2"/>
    <dgm:cxn modelId="{759645EC-D3A8-4A46-A860-2C4B9A2ADC48}" type="presOf" srcId="{352FE788-DB53-4FFB-8E21-F6B3A996A623}" destId="{BFED67C1-2D82-4B01-ABB6-8FDBBD52E260}" srcOrd="1" destOrd="0" presId="urn:microsoft.com/office/officeart/2005/8/layout/lProcess2"/>
    <dgm:cxn modelId="{9DCEA4FE-537D-4134-B975-0F58002A0029}" type="presOf" srcId="{5E1BD257-C8EC-4AEF-AC76-2A7AB5B31A9E}" destId="{E2CB975B-30EE-4220-AEDF-BEDC5E1EFBD8}" srcOrd="0" destOrd="0" presId="urn:microsoft.com/office/officeart/2005/8/layout/lProcess2"/>
    <dgm:cxn modelId="{16B4DF97-BD94-4898-B04B-2C635F186DDC}" type="presOf" srcId="{18689A91-1916-4B56-B4CB-534034CC258E}" destId="{35B37CAD-A975-451C-91DB-5C46FDBB1D18}" srcOrd="0" destOrd="0" presId="urn:microsoft.com/office/officeart/2005/8/layout/lProcess2"/>
    <dgm:cxn modelId="{EE438632-31E5-420A-B589-6C97413CFBA4}" type="presOf" srcId="{C70C0DC1-A31B-4F7D-A26C-0A74889C55F2}" destId="{72A75E6E-7B76-4888-B3C3-ABE45DE0FE51}" srcOrd="0" destOrd="0" presId="urn:microsoft.com/office/officeart/2005/8/layout/lProcess2"/>
    <dgm:cxn modelId="{B8CCEE8E-F10C-411C-9CD6-D91309F2FB3D}" srcId="{58086715-6B68-4F1C-B34C-6139D488B18D}" destId="{BEE88B7C-D730-45F4-8888-B6E33BBE7839}" srcOrd="0" destOrd="0" parTransId="{7F7DAF57-E663-4FD9-A2A4-9F211CF690CC}" sibTransId="{9E642E5F-EA7A-4E5B-885E-91A01E7C8300}"/>
    <dgm:cxn modelId="{1FA9CF9F-735D-4798-9159-32E1556686CD}" srcId="{380AD212-2AAB-4389-AF37-F30502772F78}" destId="{9BFA55DF-CE31-400F-AB11-E3F77AD112D2}" srcOrd="2" destOrd="0" parTransId="{A326AFC6-B686-487C-B51D-EDAACB47A0A6}" sibTransId="{33EDEE0E-EBBD-42A9-96F6-148A19412F58}"/>
    <dgm:cxn modelId="{7321DDA6-C1CB-45D9-868A-C8D2FCD6C55C}" srcId="{C70C0DC1-A31B-4F7D-A26C-0A74889C55F2}" destId="{75EFA9BC-7770-440F-AD50-13E6B5A50414}" srcOrd="1" destOrd="0" parTransId="{C606A43A-F12B-46F6-AAF5-977FDC4D1B6B}" sibTransId="{49D23035-8510-401E-8625-42794B385E43}"/>
    <dgm:cxn modelId="{1625B325-E54E-4C58-80EA-C8FD3E92E7C6}" srcId="{8C27B10C-BEAC-49AF-B8DB-3338D2B7F09B}" destId="{380AD212-2AAB-4389-AF37-F30502772F78}" srcOrd="1" destOrd="0" parTransId="{0B8F55DC-DECA-4235-A81E-E5C71E7C97DC}" sibTransId="{4CDFD4F1-D532-411C-A2C8-483E35BE774E}"/>
    <dgm:cxn modelId="{5C168BA9-D46B-4B9B-9B14-DB90EAE9E274}" srcId="{8C27B10C-BEAC-49AF-B8DB-3338D2B7F09B}" destId="{352FE788-DB53-4FFB-8E21-F6B3A996A623}" srcOrd="3" destOrd="0" parTransId="{DF4CDFEA-10F8-4C41-9DB9-706450F72677}" sibTransId="{C243DADC-1739-4723-80E7-F46B8ABE18EC}"/>
    <dgm:cxn modelId="{84C3CB00-0C1F-40CC-94E4-8B2204FB280A}" type="presOf" srcId="{9BFA55DF-CE31-400F-AB11-E3F77AD112D2}" destId="{10DE40FA-859D-4A0F-AAC6-B4365AF1EFBC}" srcOrd="0" destOrd="0" presId="urn:microsoft.com/office/officeart/2005/8/layout/lProcess2"/>
    <dgm:cxn modelId="{09311782-C1A0-46DF-A339-0A011A054436}" type="presOf" srcId="{057CA212-0F32-4E75-9397-9984121EC62B}" destId="{482E5CF6-6E8E-4A11-8326-8CFA65324C75}" srcOrd="0" destOrd="0" presId="urn:microsoft.com/office/officeart/2005/8/layout/lProcess2"/>
    <dgm:cxn modelId="{1C908F15-B14B-4A90-BD2B-734E1056A24A}" type="presOf" srcId="{8C27B10C-BEAC-49AF-B8DB-3338D2B7F09B}" destId="{E97463D9-C64F-4D01-A3C5-5D7706E001E0}" srcOrd="0" destOrd="0" presId="urn:microsoft.com/office/officeart/2005/8/layout/lProcess2"/>
    <dgm:cxn modelId="{34E77AFC-18C5-4EA3-94C6-D34F59ABDB42}" srcId="{380AD212-2AAB-4389-AF37-F30502772F78}" destId="{18689A91-1916-4B56-B4CB-534034CC258E}" srcOrd="1" destOrd="0" parTransId="{E6DE8FC0-3DC8-427C-8B5D-8F609D83BD7D}" sibTransId="{C54C8281-DBC9-4BBA-A870-6CB9E2952C11}"/>
    <dgm:cxn modelId="{784CDB45-CEC0-4456-9809-F140B9F99A0B}" type="presOf" srcId="{BEE88B7C-D730-45F4-8888-B6E33BBE7839}" destId="{6BBAB2B5-94E2-4F2D-AD6B-C6663B8227F1}" srcOrd="0" destOrd="0" presId="urn:microsoft.com/office/officeart/2005/8/layout/lProcess2"/>
    <dgm:cxn modelId="{C7A8AE10-62CB-4E14-8235-C2675EFE1ACF}" type="presOf" srcId="{C70C0DC1-A31B-4F7D-A26C-0A74889C55F2}" destId="{7BE60D83-231F-4E78-A356-36A6B46B65D8}" srcOrd="1" destOrd="0" presId="urn:microsoft.com/office/officeart/2005/8/layout/lProcess2"/>
    <dgm:cxn modelId="{03CDE943-9B72-4117-830D-70779E74CDD6}" srcId="{380AD212-2AAB-4389-AF37-F30502772F78}" destId="{AC8FC64D-EDC7-4712-9AAE-82920255608B}" srcOrd="0" destOrd="0" parTransId="{3DE298FA-10A5-495D-A8DB-AD33F7AE2800}" sibTransId="{C7483C9C-3F66-47E3-9591-E0E002B790D1}"/>
    <dgm:cxn modelId="{0AE1465E-D82D-44E7-9318-7BBD4A1DD1BF}" type="presParOf" srcId="{E97463D9-C64F-4D01-A3C5-5D7706E001E0}" destId="{147DA6DE-FD3D-4346-8DFB-29CA4B6DFB0A}" srcOrd="0" destOrd="0" presId="urn:microsoft.com/office/officeart/2005/8/layout/lProcess2"/>
    <dgm:cxn modelId="{3DD0EA86-A761-45B6-BEE9-8C15325137B9}" type="presParOf" srcId="{147DA6DE-FD3D-4346-8DFB-29CA4B6DFB0A}" destId="{EE063D1C-46AD-4E3B-B893-AF2B0C662C18}" srcOrd="0" destOrd="0" presId="urn:microsoft.com/office/officeart/2005/8/layout/lProcess2"/>
    <dgm:cxn modelId="{24894963-3BE6-47AE-A652-ACB2B4E6C05D}" type="presParOf" srcId="{147DA6DE-FD3D-4346-8DFB-29CA4B6DFB0A}" destId="{DDCFADC9-7DC8-4716-9955-80CFF927DFBF}" srcOrd="1" destOrd="0" presId="urn:microsoft.com/office/officeart/2005/8/layout/lProcess2"/>
    <dgm:cxn modelId="{CC595D7F-8506-43A8-BD48-5E006E629E5A}" type="presParOf" srcId="{147DA6DE-FD3D-4346-8DFB-29CA4B6DFB0A}" destId="{25D94080-44A1-4D64-90BB-C5F3F0FCCC82}" srcOrd="2" destOrd="0" presId="urn:microsoft.com/office/officeart/2005/8/layout/lProcess2"/>
    <dgm:cxn modelId="{51E9D021-D32D-48DA-AD3A-8FBF2D773609}" type="presParOf" srcId="{25D94080-44A1-4D64-90BB-C5F3F0FCCC82}" destId="{EF1E8A1B-B985-4F44-91AE-155864740184}" srcOrd="0" destOrd="0" presId="urn:microsoft.com/office/officeart/2005/8/layout/lProcess2"/>
    <dgm:cxn modelId="{EECE63EA-B8E5-49C2-8239-75C8A52E3B27}" type="presParOf" srcId="{EF1E8A1B-B985-4F44-91AE-155864740184}" destId="{6BBAB2B5-94E2-4F2D-AD6B-C6663B8227F1}" srcOrd="0" destOrd="0" presId="urn:microsoft.com/office/officeart/2005/8/layout/lProcess2"/>
    <dgm:cxn modelId="{E16C79D4-D078-46E5-BAEE-5AB284AEB7C3}" type="presParOf" srcId="{E97463D9-C64F-4D01-A3C5-5D7706E001E0}" destId="{2C641473-8DC6-4C92-8B68-0141DEA19662}" srcOrd="1" destOrd="0" presId="urn:microsoft.com/office/officeart/2005/8/layout/lProcess2"/>
    <dgm:cxn modelId="{FAE2D364-E686-41C0-A08A-A3C7BD00D509}" type="presParOf" srcId="{E97463D9-C64F-4D01-A3C5-5D7706E001E0}" destId="{597E051E-E5E9-4426-B2DE-708E605B9C9B}" srcOrd="2" destOrd="0" presId="urn:microsoft.com/office/officeart/2005/8/layout/lProcess2"/>
    <dgm:cxn modelId="{08F674E2-5F5C-4F7B-AE88-01D909627D07}" type="presParOf" srcId="{597E051E-E5E9-4426-B2DE-708E605B9C9B}" destId="{B6F2A54B-A333-47AC-BA4D-FE7444D7FC4F}" srcOrd="0" destOrd="0" presId="urn:microsoft.com/office/officeart/2005/8/layout/lProcess2"/>
    <dgm:cxn modelId="{2C0A0E48-47B9-4ED0-8C36-24A4862649C2}" type="presParOf" srcId="{597E051E-E5E9-4426-B2DE-708E605B9C9B}" destId="{89F0B19C-449A-4D1A-8223-2EC45E4041E6}" srcOrd="1" destOrd="0" presId="urn:microsoft.com/office/officeart/2005/8/layout/lProcess2"/>
    <dgm:cxn modelId="{9D9B512F-F5AA-4E49-854E-8EAB2247A52F}" type="presParOf" srcId="{597E051E-E5E9-4426-B2DE-708E605B9C9B}" destId="{54AF40AF-25DA-41CC-946C-52F0D3AD33A9}" srcOrd="2" destOrd="0" presId="urn:microsoft.com/office/officeart/2005/8/layout/lProcess2"/>
    <dgm:cxn modelId="{F0C2B1B8-1FA6-4DA1-AB95-7275AD6A656C}" type="presParOf" srcId="{54AF40AF-25DA-41CC-946C-52F0D3AD33A9}" destId="{492E03CA-DB6C-400F-823C-005620906569}" srcOrd="0" destOrd="0" presId="urn:microsoft.com/office/officeart/2005/8/layout/lProcess2"/>
    <dgm:cxn modelId="{E5E9EDCB-0C57-452B-AEF9-2CC0FF1500E4}" type="presParOf" srcId="{492E03CA-DB6C-400F-823C-005620906569}" destId="{5A2904A5-2FCF-4DD8-8953-78D00F736C47}" srcOrd="0" destOrd="0" presId="urn:microsoft.com/office/officeart/2005/8/layout/lProcess2"/>
    <dgm:cxn modelId="{C1C48D68-0E3A-44A7-82B6-CCA093FF090E}" type="presParOf" srcId="{492E03CA-DB6C-400F-823C-005620906569}" destId="{DD142EA0-CC53-4E60-BE29-F38315F0F50A}" srcOrd="1" destOrd="0" presId="urn:microsoft.com/office/officeart/2005/8/layout/lProcess2"/>
    <dgm:cxn modelId="{162600A6-CF63-4124-9D62-A1B69A2CDCD3}" type="presParOf" srcId="{492E03CA-DB6C-400F-823C-005620906569}" destId="{35B37CAD-A975-451C-91DB-5C46FDBB1D18}" srcOrd="2" destOrd="0" presId="urn:microsoft.com/office/officeart/2005/8/layout/lProcess2"/>
    <dgm:cxn modelId="{917A8EE7-D428-47DA-8ED8-F3FB85FDDFE3}" type="presParOf" srcId="{492E03CA-DB6C-400F-823C-005620906569}" destId="{CFCE8464-8D1D-4A25-BA11-35128D458F76}" srcOrd="3" destOrd="0" presId="urn:microsoft.com/office/officeart/2005/8/layout/lProcess2"/>
    <dgm:cxn modelId="{83F05BA5-A7FC-45A2-B26F-DC51C011F0A2}" type="presParOf" srcId="{492E03CA-DB6C-400F-823C-005620906569}" destId="{10DE40FA-859D-4A0F-AAC6-B4365AF1EFBC}" srcOrd="4" destOrd="0" presId="urn:microsoft.com/office/officeart/2005/8/layout/lProcess2"/>
    <dgm:cxn modelId="{0F111137-9E32-4BF9-A98D-5949703B9781}" type="presParOf" srcId="{E97463D9-C64F-4D01-A3C5-5D7706E001E0}" destId="{E83B28C9-EE03-40E9-9057-DEFAAA8F7DB9}" srcOrd="3" destOrd="0" presId="urn:microsoft.com/office/officeart/2005/8/layout/lProcess2"/>
    <dgm:cxn modelId="{93590939-DE6B-45AC-922C-0690B87935EB}" type="presParOf" srcId="{E97463D9-C64F-4D01-A3C5-5D7706E001E0}" destId="{6760CB6D-C2A8-44E5-9EEA-7D6F8D0EF099}" srcOrd="4" destOrd="0" presId="urn:microsoft.com/office/officeart/2005/8/layout/lProcess2"/>
    <dgm:cxn modelId="{547589D6-9E9D-4E67-99F6-260BD221D416}" type="presParOf" srcId="{6760CB6D-C2A8-44E5-9EEA-7D6F8D0EF099}" destId="{72A75E6E-7B76-4888-B3C3-ABE45DE0FE51}" srcOrd="0" destOrd="0" presId="urn:microsoft.com/office/officeart/2005/8/layout/lProcess2"/>
    <dgm:cxn modelId="{5D01A1AB-2155-422D-ABA5-9E57BEFC0BF3}" type="presParOf" srcId="{6760CB6D-C2A8-44E5-9EEA-7D6F8D0EF099}" destId="{7BE60D83-231F-4E78-A356-36A6B46B65D8}" srcOrd="1" destOrd="0" presId="urn:microsoft.com/office/officeart/2005/8/layout/lProcess2"/>
    <dgm:cxn modelId="{AA38D112-C487-41C4-A50A-65D3FE121A3E}" type="presParOf" srcId="{6760CB6D-C2A8-44E5-9EEA-7D6F8D0EF099}" destId="{B697E5AF-0C59-444E-B1C5-8953F637A492}" srcOrd="2" destOrd="0" presId="urn:microsoft.com/office/officeart/2005/8/layout/lProcess2"/>
    <dgm:cxn modelId="{1E301DF4-02EA-4593-8E3E-FC96ACD63C6A}" type="presParOf" srcId="{B697E5AF-0C59-444E-B1C5-8953F637A492}" destId="{F060D86A-7FF5-43A3-9D79-C0F09AA9E564}" srcOrd="0" destOrd="0" presId="urn:microsoft.com/office/officeart/2005/8/layout/lProcess2"/>
    <dgm:cxn modelId="{ABCB0C0A-181D-4EBA-B52E-35D3C4378F37}" type="presParOf" srcId="{F060D86A-7FF5-43A3-9D79-C0F09AA9E564}" destId="{5282823A-7ADC-4962-AE38-221D51FD7B21}" srcOrd="0" destOrd="0" presId="urn:microsoft.com/office/officeart/2005/8/layout/lProcess2"/>
    <dgm:cxn modelId="{27798F59-A775-4BD5-AB08-A8DB3CF00804}" type="presParOf" srcId="{F060D86A-7FF5-43A3-9D79-C0F09AA9E564}" destId="{A22ACD10-BC53-48AD-86B3-5EFAF0C82EBA}" srcOrd="1" destOrd="0" presId="urn:microsoft.com/office/officeart/2005/8/layout/lProcess2"/>
    <dgm:cxn modelId="{2EC7DB9E-F360-4B2C-91E9-5CBE9A48F37E}" type="presParOf" srcId="{F060D86A-7FF5-43A3-9D79-C0F09AA9E564}" destId="{0DFBC2F7-316D-452F-97F0-C86FD4882672}" srcOrd="2" destOrd="0" presId="urn:microsoft.com/office/officeart/2005/8/layout/lProcess2"/>
    <dgm:cxn modelId="{E1F64D31-A9AC-4072-9CA4-E39C387E9668}" type="presParOf" srcId="{E97463D9-C64F-4D01-A3C5-5D7706E001E0}" destId="{30A399FA-BC6D-464E-9B0B-044831598996}" srcOrd="5" destOrd="0" presId="urn:microsoft.com/office/officeart/2005/8/layout/lProcess2"/>
    <dgm:cxn modelId="{6E924BBE-EDB4-48D9-8673-33CDE03ED5CD}" type="presParOf" srcId="{E97463D9-C64F-4D01-A3C5-5D7706E001E0}" destId="{3426C31B-12D4-40FD-A512-9B83115933E8}" srcOrd="6" destOrd="0" presId="urn:microsoft.com/office/officeart/2005/8/layout/lProcess2"/>
    <dgm:cxn modelId="{839BEF05-99F9-4A4F-9435-1A7552B0A7E0}" type="presParOf" srcId="{3426C31B-12D4-40FD-A512-9B83115933E8}" destId="{D7A4DE0E-96EA-4CBA-88A9-B73AFBA05FF4}" srcOrd="0" destOrd="0" presId="urn:microsoft.com/office/officeart/2005/8/layout/lProcess2"/>
    <dgm:cxn modelId="{68B615CF-D2C8-4245-B1EB-71FB6CE83C5E}" type="presParOf" srcId="{3426C31B-12D4-40FD-A512-9B83115933E8}" destId="{BFED67C1-2D82-4B01-ABB6-8FDBBD52E260}" srcOrd="1" destOrd="0" presId="urn:microsoft.com/office/officeart/2005/8/layout/lProcess2"/>
    <dgm:cxn modelId="{CE0FFFA5-7E68-4106-B506-EFEC9497B550}" type="presParOf" srcId="{3426C31B-12D4-40FD-A512-9B83115933E8}" destId="{0B53A94B-5F0F-4D36-9483-1E576B22E3FF}" srcOrd="2" destOrd="0" presId="urn:microsoft.com/office/officeart/2005/8/layout/lProcess2"/>
    <dgm:cxn modelId="{8CD37AAF-E0AD-403E-9B8C-470A847EF823}" type="presParOf" srcId="{0B53A94B-5F0F-4D36-9483-1E576B22E3FF}" destId="{1A48726F-A470-4C3B-BA2E-F8E28885BF78}" srcOrd="0" destOrd="0" presId="urn:microsoft.com/office/officeart/2005/8/layout/lProcess2"/>
    <dgm:cxn modelId="{CC32C7C7-A3F2-48CB-8E35-877DA6D88EE4}" type="presParOf" srcId="{1A48726F-A470-4C3B-BA2E-F8E28885BF78}" destId="{E2CB975B-30EE-4220-AEDF-BEDC5E1EFBD8}" srcOrd="0" destOrd="0" presId="urn:microsoft.com/office/officeart/2005/8/layout/lProcess2"/>
    <dgm:cxn modelId="{3D1D87AF-8AE2-4268-87BC-7BA06F713760}" type="presParOf" srcId="{1A48726F-A470-4C3B-BA2E-F8E28885BF78}" destId="{36373298-C6F0-4531-A708-0C48D234AF3E}" srcOrd="1" destOrd="0" presId="urn:microsoft.com/office/officeart/2005/8/layout/lProcess2"/>
    <dgm:cxn modelId="{8C41C4D4-930C-4704-BEF8-66B0C57608AE}" type="presParOf" srcId="{1A48726F-A470-4C3B-BA2E-F8E28885BF78}" destId="{482E5CF6-6E8E-4A11-8326-8CFA65324C75}" srcOrd="2"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D5710D2-C44F-4F60-8DD7-AF26599113D8}" type="doc">
      <dgm:prSet loTypeId="urn:microsoft.com/office/officeart/2005/8/layout/hierarchy1" loCatId="hierarchy" qsTypeId="urn:microsoft.com/office/officeart/2005/8/quickstyle/simple1" qsCatId="simple" csTypeId="urn:microsoft.com/office/officeart/2005/8/colors/colorful1" csCatId="colorful" phldr="1"/>
      <dgm:spPr/>
      <dgm:t>
        <a:bodyPr/>
        <a:lstStyle/>
        <a:p>
          <a:endParaRPr lang="en-US"/>
        </a:p>
      </dgm:t>
    </dgm:pt>
    <dgm:pt modelId="{8582C144-57F8-4A6D-864C-B0093E884B8C}">
      <dgm:prSet phldrT="[نص]" custT="1"/>
      <dgm:spPr/>
      <dgm:t>
        <a:bodyPr/>
        <a:lstStyle/>
        <a:p>
          <a:r>
            <a:rPr lang="ar-MA" sz="2800" dirty="0" smtClean="0"/>
            <a:t>حظر «منع» تعديل الدستور</a:t>
          </a:r>
          <a:endParaRPr lang="en-US" sz="2800" dirty="0"/>
        </a:p>
      </dgm:t>
    </dgm:pt>
    <dgm:pt modelId="{F1CF9399-38ED-4C63-B27B-03F360CBEBB6}" type="parTrans" cxnId="{7468B9D0-C336-45F9-9392-F1C73D0FC6F7}">
      <dgm:prSet/>
      <dgm:spPr/>
      <dgm:t>
        <a:bodyPr/>
        <a:lstStyle/>
        <a:p>
          <a:endParaRPr lang="en-US"/>
        </a:p>
      </dgm:t>
    </dgm:pt>
    <dgm:pt modelId="{798DA90D-715B-4AC4-8E2A-92D6C0C57B73}" type="sibTrans" cxnId="{7468B9D0-C336-45F9-9392-F1C73D0FC6F7}">
      <dgm:prSet/>
      <dgm:spPr/>
      <dgm:t>
        <a:bodyPr/>
        <a:lstStyle/>
        <a:p>
          <a:endParaRPr lang="en-US"/>
        </a:p>
      </dgm:t>
    </dgm:pt>
    <dgm:pt modelId="{2BB3F6AA-DB5B-43B7-9696-A19B4C55E27D}">
      <dgm:prSet phldrT="[نص]" custT="1"/>
      <dgm:spPr>
        <a:solidFill>
          <a:schemeClr val="accent2">
            <a:lumMod val="40000"/>
            <a:lumOff val="60000"/>
            <a:alpha val="90000"/>
          </a:schemeClr>
        </a:solidFill>
      </dgm:spPr>
      <dgm:t>
        <a:bodyPr/>
        <a:lstStyle/>
        <a:p>
          <a:r>
            <a:rPr lang="ar-MA" sz="2400" dirty="0" smtClean="0"/>
            <a:t>حظر</a:t>
          </a:r>
        </a:p>
        <a:p>
          <a:r>
            <a:rPr lang="ar-MA" sz="2400" dirty="0" smtClean="0"/>
            <a:t>مطلق/كلّي/أبدي</a:t>
          </a:r>
          <a:endParaRPr lang="en-US" sz="2400" dirty="0"/>
        </a:p>
      </dgm:t>
    </dgm:pt>
    <dgm:pt modelId="{870AF83D-0744-47DB-98C8-364AEF95C1FB}" type="parTrans" cxnId="{3442AE3C-E7EB-4A63-8CA7-AAB73C0AB9B3}">
      <dgm:prSet/>
      <dgm:spPr/>
      <dgm:t>
        <a:bodyPr/>
        <a:lstStyle/>
        <a:p>
          <a:endParaRPr lang="en-US"/>
        </a:p>
      </dgm:t>
    </dgm:pt>
    <dgm:pt modelId="{7FCB8A0F-8A2B-40D8-9607-E9143723FE97}" type="sibTrans" cxnId="{3442AE3C-E7EB-4A63-8CA7-AAB73C0AB9B3}">
      <dgm:prSet/>
      <dgm:spPr/>
      <dgm:t>
        <a:bodyPr/>
        <a:lstStyle/>
        <a:p>
          <a:endParaRPr lang="en-US"/>
        </a:p>
      </dgm:t>
    </dgm:pt>
    <dgm:pt modelId="{8C0D5B02-1016-438A-95E2-3AEADA199D69}">
      <dgm:prSet phldrT="[نص]"/>
      <dgm:spPr/>
      <dgm:t>
        <a:bodyPr/>
        <a:lstStyle/>
        <a:p>
          <a:r>
            <a:rPr lang="ar-MA" b="0" u="none" dirty="0" smtClean="0"/>
            <a:t>منع تعديل</a:t>
          </a:r>
        </a:p>
        <a:p>
          <a:r>
            <a:rPr lang="ar-MA" b="0" u="none" dirty="0" smtClean="0"/>
            <a:t>كل </a:t>
          </a:r>
          <a:r>
            <a:rPr lang="ar-MA" b="0" u="none" dirty="0" err="1" smtClean="0"/>
            <a:t>الدستور+دائماً</a:t>
          </a:r>
          <a:endParaRPr lang="en-US" b="0" u="none" dirty="0"/>
        </a:p>
      </dgm:t>
    </dgm:pt>
    <dgm:pt modelId="{E6AEEEAA-E2F3-4C17-98F3-DC1FC4CAB8BD}" type="parTrans" cxnId="{4833FEB7-3175-42FD-96F4-18953FB97275}">
      <dgm:prSet/>
      <dgm:spPr/>
      <dgm:t>
        <a:bodyPr/>
        <a:lstStyle/>
        <a:p>
          <a:endParaRPr lang="en-US"/>
        </a:p>
      </dgm:t>
    </dgm:pt>
    <dgm:pt modelId="{42BF8284-9518-4B5E-93AC-D85727E4D311}" type="sibTrans" cxnId="{4833FEB7-3175-42FD-96F4-18953FB97275}">
      <dgm:prSet/>
      <dgm:spPr/>
      <dgm:t>
        <a:bodyPr/>
        <a:lstStyle/>
        <a:p>
          <a:endParaRPr lang="en-US"/>
        </a:p>
      </dgm:t>
    </dgm:pt>
    <dgm:pt modelId="{BCE0C145-0292-405D-9B35-E242D4DBE8CE}">
      <dgm:prSet phldrT="[نص]" custT="1"/>
      <dgm:spPr>
        <a:solidFill>
          <a:schemeClr val="accent2">
            <a:lumMod val="40000"/>
            <a:lumOff val="60000"/>
            <a:alpha val="90000"/>
          </a:schemeClr>
        </a:solidFill>
      </dgm:spPr>
      <dgm:t>
        <a:bodyPr/>
        <a:lstStyle/>
        <a:p>
          <a:r>
            <a:rPr lang="ar-MA" sz="2400" dirty="0" smtClean="0"/>
            <a:t>حظر نسبي/جزئي</a:t>
          </a:r>
          <a:endParaRPr lang="en-US" sz="2400" dirty="0"/>
        </a:p>
      </dgm:t>
    </dgm:pt>
    <dgm:pt modelId="{7268DEDA-5BAF-44FE-836F-940CEDFF55C5}" type="parTrans" cxnId="{16A7E72C-41D2-4E94-B776-539DD93E25B9}">
      <dgm:prSet/>
      <dgm:spPr/>
      <dgm:t>
        <a:bodyPr/>
        <a:lstStyle/>
        <a:p>
          <a:endParaRPr lang="en-US"/>
        </a:p>
      </dgm:t>
    </dgm:pt>
    <dgm:pt modelId="{F064593F-9921-41AC-9942-31EBEA90097C}" type="sibTrans" cxnId="{16A7E72C-41D2-4E94-B776-539DD93E25B9}">
      <dgm:prSet/>
      <dgm:spPr/>
      <dgm:t>
        <a:bodyPr/>
        <a:lstStyle/>
        <a:p>
          <a:endParaRPr lang="en-US"/>
        </a:p>
      </dgm:t>
    </dgm:pt>
    <dgm:pt modelId="{81F12C9F-6D12-4519-9E6A-699AF2676C3D}">
      <dgm:prSet phldrT="[نص]" custT="1"/>
      <dgm:spPr>
        <a:solidFill>
          <a:schemeClr val="accent3">
            <a:lumMod val="60000"/>
            <a:lumOff val="40000"/>
            <a:alpha val="90000"/>
          </a:schemeClr>
        </a:solidFill>
      </dgm:spPr>
      <dgm:t>
        <a:bodyPr/>
        <a:lstStyle/>
        <a:p>
          <a:r>
            <a:rPr lang="ar-MA" sz="2400" b="1" dirty="0" smtClean="0"/>
            <a:t>حظر زمني</a:t>
          </a:r>
          <a:endParaRPr lang="en-US" sz="2400" b="1" dirty="0"/>
        </a:p>
      </dgm:t>
    </dgm:pt>
    <dgm:pt modelId="{98527C80-52C3-4648-BAFB-F6350839E4BC}" type="parTrans" cxnId="{89D9B724-C67F-417E-B05D-5FE664ED8AA8}">
      <dgm:prSet/>
      <dgm:spPr/>
      <dgm:t>
        <a:bodyPr/>
        <a:lstStyle/>
        <a:p>
          <a:endParaRPr lang="en-US"/>
        </a:p>
      </dgm:t>
    </dgm:pt>
    <dgm:pt modelId="{72F31D13-BFBE-4D1D-A2EA-1556858C7213}" type="sibTrans" cxnId="{89D9B724-C67F-417E-B05D-5FE664ED8AA8}">
      <dgm:prSet/>
      <dgm:spPr/>
      <dgm:t>
        <a:bodyPr/>
        <a:lstStyle/>
        <a:p>
          <a:endParaRPr lang="en-US"/>
        </a:p>
      </dgm:t>
    </dgm:pt>
    <dgm:pt modelId="{AE52430E-A970-4A3F-BF92-53FD875F26F3}">
      <dgm:prSet phldrT="[نص]" custT="1"/>
      <dgm:spPr>
        <a:solidFill>
          <a:schemeClr val="accent3">
            <a:lumMod val="60000"/>
            <a:lumOff val="40000"/>
            <a:alpha val="90000"/>
          </a:schemeClr>
        </a:solidFill>
      </dgm:spPr>
      <dgm:t>
        <a:bodyPr/>
        <a:lstStyle/>
        <a:p>
          <a:r>
            <a:rPr lang="ar-MA" sz="2400" b="1" dirty="0" smtClean="0"/>
            <a:t>حظر موضوعي</a:t>
          </a:r>
          <a:endParaRPr lang="en-US" sz="2400" b="1" dirty="0"/>
        </a:p>
      </dgm:t>
    </dgm:pt>
    <dgm:pt modelId="{A4F2C68D-30CD-4CE1-AAC1-DDF11E97A15F}" type="parTrans" cxnId="{14499067-B7EA-4DF8-9C33-62F108518301}">
      <dgm:prSet/>
      <dgm:spPr/>
      <dgm:t>
        <a:bodyPr/>
        <a:lstStyle/>
        <a:p>
          <a:endParaRPr lang="en-US"/>
        </a:p>
      </dgm:t>
    </dgm:pt>
    <dgm:pt modelId="{F6A8946A-EFA0-4510-B34F-339391A9A1A0}" type="sibTrans" cxnId="{14499067-B7EA-4DF8-9C33-62F108518301}">
      <dgm:prSet/>
      <dgm:spPr/>
      <dgm:t>
        <a:bodyPr/>
        <a:lstStyle/>
        <a:p>
          <a:endParaRPr lang="en-US"/>
        </a:p>
      </dgm:t>
    </dgm:pt>
    <dgm:pt modelId="{A891C2D9-F88D-4329-93F4-7D7247AFC0D9}">
      <dgm:prSet phldrT="[نص]" custT="1"/>
      <dgm:spPr>
        <a:solidFill>
          <a:schemeClr val="accent4">
            <a:lumMod val="40000"/>
            <a:lumOff val="60000"/>
            <a:alpha val="90000"/>
          </a:schemeClr>
        </a:solidFill>
      </dgm:spPr>
      <dgm:t>
        <a:bodyPr/>
        <a:lstStyle/>
        <a:p>
          <a:r>
            <a:rPr lang="ar-MA" sz="2000" dirty="0" smtClean="0"/>
            <a:t>منع تعديل</a:t>
          </a:r>
        </a:p>
        <a:p>
          <a:r>
            <a:rPr lang="ar-MA" sz="2000" dirty="0" smtClean="0"/>
            <a:t> كل/بعض + مؤقتاً</a:t>
          </a:r>
          <a:endParaRPr lang="en-US" sz="2000" dirty="0"/>
        </a:p>
      </dgm:t>
    </dgm:pt>
    <dgm:pt modelId="{21154E3C-55E9-4CAE-9606-DD3488067233}" type="parTrans" cxnId="{493E6D90-E088-4A80-B111-618E67E25053}">
      <dgm:prSet/>
      <dgm:spPr/>
      <dgm:t>
        <a:bodyPr/>
        <a:lstStyle/>
        <a:p>
          <a:endParaRPr lang="en-US"/>
        </a:p>
      </dgm:t>
    </dgm:pt>
    <dgm:pt modelId="{3E74FF5C-8688-4E63-8AC0-725D59D689F3}" type="sibTrans" cxnId="{493E6D90-E088-4A80-B111-618E67E25053}">
      <dgm:prSet/>
      <dgm:spPr/>
      <dgm:t>
        <a:bodyPr/>
        <a:lstStyle/>
        <a:p>
          <a:endParaRPr lang="en-US"/>
        </a:p>
      </dgm:t>
    </dgm:pt>
    <dgm:pt modelId="{6B1E8605-6A37-49DA-A9D0-47E4D08C7B4C}">
      <dgm:prSet phldrT="[نص]" custT="1"/>
      <dgm:spPr>
        <a:solidFill>
          <a:schemeClr val="accent4">
            <a:lumMod val="40000"/>
            <a:lumOff val="60000"/>
            <a:alpha val="90000"/>
          </a:schemeClr>
        </a:solidFill>
      </dgm:spPr>
      <dgm:t>
        <a:bodyPr/>
        <a:lstStyle/>
        <a:p>
          <a:r>
            <a:rPr lang="ar-MA" sz="2000" dirty="0" smtClean="0"/>
            <a:t>منع تعديل</a:t>
          </a:r>
        </a:p>
        <a:p>
          <a:r>
            <a:rPr lang="ar-MA" sz="2000" dirty="0" smtClean="0"/>
            <a:t>(بعض) + دائماً</a:t>
          </a:r>
          <a:endParaRPr lang="en-US" sz="2000" dirty="0"/>
        </a:p>
      </dgm:t>
    </dgm:pt>
    <dgm:pt modelId="{AADF58B2-CCF5-4F16-A8A7-529868D15DF0}" type="parTrans" cxnId="{2CCF001D-B9B5-4CF2-95BB-C4EEF779F68F}">
      <dgm:prSet/>
      <dgm:spPr/>
      <dgm:t>
        <a:bodyPr/>
        <a:lstStyle/>
        <a:p>
          <a:endParaRPr lang="en-US"/>
        </a:p>
      </dgm:t>
    </dgm:pt>
    <dgm:pt modelId="{64ED343C-E966-405A-BBEA-8CF70F49B4E0}" type="sibTrans" cxnId="{2CCF001D-B9B5-4CF2-95BB-C4EEF779F68F}">
      <dgm:prSet/>
      <dgm:spPr/>
      <dgm:t>
        <a:bodyPr/>
        <a:lstStyle/>
        <a:p>
          <a:endParaRPr lang="en-US"/>
        </a:p>
      </dgm:t>
    </dgm:pt>
    <dgm:pt modelId="{F39396F5-F901-4B8D-8533-D2DF138C1757}">
      <dgm:prSet phldrT="[نص]" custT="1"/>
      <dgm:spPr/>
      <dgm:t>
        <a:bodyPr/>
        <a:lstStyle/>
        <a:p>
          <a:r>
            <a:rPr lang="ar-MA" sz="2000" dirty="0" smtClean="0"/>
            <a:t>صلاحيات الملك أثناء فترة النيابة عنه</a:t>
          </a:r>
          <a:endParaRPr lang="en-US" sz="2000" dirty="0"/>
        </a:p>
      </dgm:t>
    </dgm:pt>
    <dgm:pt modelId="{5161BABC-1C35-40C1-BDB4-7E0DA95B4C17}" type="parTrans" cxnId="{3E0BFC7F-CD6A-4F81-8742-1846916A49B6}">
      <dgm:prSet/>
      <dgm:spPr/>
      <dgm:t>
        <a:bodyPr/>
        <a:lstStyle/>
        <a:p>
          <a:endParaRPr lang="en-US"/>
        </a:p>
      </dgm:t>
    </dgm:pt>
    <dgm:pt modelId="{D358E702-033A-459C-BC6F-46268BD31E9B}" type="sibTrans" cxnId="{3E0BFC7F-CD6A-4F81-8742-1846916A49B6}">
      <dgm:prSet/>
      <dgm:spPr/>
      <dgm:t>
        <a:bodyPr/>
        <a:lstStyle/>
        <a:p>
          <a:endParaRPr lang="en-US"/>
        </a:p>
      </dgm:t>
    </dgm:pt>
    <dgm:pt modelId="{0075B975-7918-4D20-8F48-25C0E3604496}">
      <dgm:prSet phldrT="[نص]" custT="1"/>
      <dgm:spPr/>
      <dgm:t>
        <a:bodyPr/>
        <a:lstStyle/>
        <a:p>
          <a:r>
            <a:rPr lang="ar-MA" sz="2000" dirty="0" smtClean="0"/>
            <a:t>(</a:t>
          </a:r>
          <a:r>
            <a:rPr lang="ar-MA" sz="2000" dirty="0" err="1" smtClean="0"/>
            <a:t>كل+مؤقت</a:t>
          </a:r>
          <a:r>
            <a:rPr lang="ar-MA" sz="2000" dirty="0" smtClean="0"/>
            <a:t>)</a:t>
          </a:r>
          <a:endParaRPr lang="en-US" sz="2000" dirty="0"/>
        </a:p>
      </dgm:t>
    </dgm:pt>
    <dgm:pt modelId="{BDEEBFB3-1541-4507-A25D-F319DB6C8B2D}" type="parTrans" cxnId="{53806D09-668D-47BC-8956-F62900511A69}">
      <dgm:prSet/>
      <dgm:spPr/>
      <dgm:t>
        <a:bodyPr/>
        <a:lstStyle/>
        <a:p>
          <a:endParaRPr lang="en-US"/>
        </a:p>
      </dgm:t>
    </dgm:pt>
    <dgm:pt modelId="{7E4FF04B-FED3-4788-9613-F6462337C013}" type="sibTrans" cxnId="{53806D09-668D-47BC-8956-F62900511A69}">
      <dgm:prSet/>
      <dgm:spPr/>
      <dgm:t>
        <a:bodyPr/>
        <a:lstStyle/>
        <a:p>
          <a:endParaRPr lang="en-US"/>
        </a:p>
      </dgm:t>
    </dgm:pt>
    <dgm:pt modelId="{02A9793C-CD2A-43D3-9E65-3B54A8EAB3CB}">
      <dgm:prSet phldrT="[نص]" custT="1"/>
      <dgm:spPr/>
      <dgm:t>
        <a:bodyPr/>
        <a:lstStyle/>
        <a:p>
          <a:r>
            <a:rPr lang="ar-MA" sz="2000" dirty="0" smtClean="0"/>
            <a:t>(بعض +مؤقت)</a:t>
          </a:r>
          <a:endParaRPr lang="en-US" sz="2000" dirty="0"/>
        </a:p>
      </dgm:t>
    </dgm:pt>
    <dgm:pt modelId="{F7ABCC4B-1605-4876-807A-515E991414D5}" type="parTrans" cxnId="{40DD93F4-1748-4F9B-B7F3-75128C40340D}">
      <dgm:prSet/>
      <dgm:spPr/>
      <dgm:t>
        <a:bodyPr/>
        <a:lstStyle/>
        <a:p>
          <a:endParaRPr lang="en-US"/>
        </a:p>
      </dgm:t>
    </dgm:pt>
    <dgm:pt modelId="{C05A9404-F105-4129-ACD0-7DFB5801D98D}" type="sibTrans" cxnId="{40DD93F4-1748-4F9B-B7F3-75128C40340D}">
      <dgm:prSet/>
      <dgm:spPr/>
      <dgm:t>
        <a:bodyPr/>
        <a:lstStyle/>
        <a:p>
          <a:endParaRPr lang="en-US"/>
        </a:p>
      </dgm:t>
    </dgm:pt>
    <dgm:pt modelId="{85087E1B-45BD-4E57-BF74-620F1DE155F4}">
      <dgm:prSet phldrT="[نص]" custT="1"/>
      <dgm:spPr/>
      <dgm:t>
        <a:bodyPr/>
        <a:lstStyle/>
        <a:p>
          <a:r>
            <a:rPr lang="ar-MA" sz="2000" dirty="0" smtClean="0"/>
            <a:t>عند بداية الدستور</a:t>
          </a:r>
          <a:endParaRPr lang="en-US" sz="2000" dirty="0"/>
        </a:p>
      </dgm:t>
    </dgm:pt>
    <dgm:pt modelId="{864E8F28-4612-45BA-ADD0-A64191BD38A1}" type="parTrans" cxnId="{FDC3A227-9DC7-46B2-A389-851213D9B37D}">
      <dgm:prSet/>
      <dgm:spPr/>
      <dgm:t>
        <a:bodyPr/>
        <a:lstStyle/>
        <a:p>
          <a:endParaRPr lang="en-US"/>
        </a:p>
      </dgm:t>
    </dgm:pt>
    <dgm:pt modelId="{99F32C8C-8031-4D39-B68C-251BF4D04262}" type="sibTrans" cxnId="{FDC3A227-9DC7-46B2-A389-851213D9B37D}">
      <dgm:prSet/>
      <dgm:spPr/>
      <dgm:t>
        <a:bodyPr/>
        <a:lstStyle/>
        <a:p>
          <a:endParaRPr lang="en-US"/>
        </a:p>
      </dgm:t>
    </dgm:pt>
    <dgm:pt modelId="{B0CEB062-438A-42A8-B6CA-B41B60DDB1DB}">
      <dgm:prSet phldrT="[نص]" custT="1"/>
      <dgm:spPr/>
      <dgm:t>
        <a:bodyPr/>
        <a:lstStyle/>
        <a:p>
          <a:r>
            <a:rPr lang="ar-MA" sz="2000" dirty="0" smtClean="0"/>
            <a:t>وجود احتلال في الدولة</a:t>
          </a:r>
          <a:endParaRPr lang="en-US" sz="2000" dirty="0"/>
        </a:p>
      </dgm:t>
    </dgm:pt>
    <dgm:pt modelId="{3246886B-99AA-42FF-91DD-079EF675EEE5}" type="parTrans" cxnId="{6995D4F2-CF53-4367-8B6B-6CC1D302067F}">
      <dgm:prSet/>
      <dgm:spPr/>
      <dgm:t>
        <a:bodyPr/>
        <a:lstStyle/>
        <a:p>
          <a:endParaRPr lang="en-US"/>
        </a:p>
      </dgm:t>
    </dgm:pt>
    <dgm:pt modelId="{B9EB3094-8962-45FE-BBF8-3A9D0412CEEB}" type="sibTrans" cxnId="{6995D4F2-CF53-4367-8B6B-6CC1D302067F}">
      <dgm:prSet/>
      <dgm:spPr/>
      <dgm:t>
        <a:bodyPr/>
        <a:lstStyle/>
        <a:p>
          <a:endParaRPr lang="en-US"/>
        </a:p>
      </dgm:t>
    </dgm:pt>
    <dgm:pt modelId="{4FB78AA9-0138-4753-9C1D-3BA83B10737C}">
      <dgm:prSet phldrT="[نص]" custT="1"/>
      <dgm:spPr/>
      <dgm:t>
        <a:bodyPr/>
        <a:lstStyle/>
        <a:p>
          <a:r>
            <a:rPr lang="ar-MA" sz="2000" dirty="0" smtClean="0"/>
            <a:t>حظر تعديل شكل الدولة الجمهورية </a:t>
          </a:r>
          <a:endParaRPr lang="en-US" sz="2000" dirty="0"/>
        </a:p>
      </dgm:t>
    </dgm:pt>
    <dgm:pt modelId="{46D51263-9298-45C4-96F6-634F368AECE9}" type="parTrans" cxnId="{68239ABC-EAAD-464E-A0F1-19652A2B1910}">
      <dgm:prSet/>
      <dgm:spPr/>
      <dgm:t>
        <a:bodyPr/>
        <a:lstStyle/>
        <a:p>
          <a:endParaRPr lang="en-US"/>
        </a:p>
      </dgm:t>
    </dgm:pt>
    <dgm:pt modelId="{7E67C898-E643-4C21-A701-7030F570AAB9}" type="sibTrans" cxnId="{68239ABC-EAAD-464E-A0F1-19652A2B1910}">
      <dgm:prSet/>
      <dgm:spPr/>
      <dgm:t>
        <a:bodyPr/>
        <a:lstStyle/>
        <a:p>
          <a:endParaRPr lang="en-US"/>
        </a:p>
      </dgm:t>
    </dgm:pt>
    <dgm:pt modelId="{FCC18048-0950-4C96-8287-8B399B64AA11}" type="pres">
      <dgm:prSet presAssocID="{2D5710D2-C44F-4F60-8DD7-AF26599113D8}" presName="hierChild1" presStyleCnt="0">
        <dgm:presLayoutVars>
          <dgm:chPref val="1"/>
          <dgm:dir val="rev"/>
          <dgm:animOne val="branch"/>
          <dgm:animLvl val="lvl"/>
          <dgm:resizeHandles/>
        </dgm:presLayoutVars>
      </dgm:prSet>
      <dgm:spPr/>
      <dgm:t>
        <a:bodyPr/>
        <a:lstStyle/>
        <a:p>
          <a:endParaRPr lang="en-US"/>
        </a:p>
      </dgm:t>
    </dgm:pt>
    <dgm:pt modelId="{83E068A0-1F96-4ACD-9E73-CC14E793BCC6}" type="pres">
      <dgm:prSet presAssocID="{8582C144-57F8-4A6D-864C-B0093E884B8C}" presName="hierRoot1" presStyleCnt="0"/>
      <dgm:spPr/>
    </dgm:pt>
    <dgm:pt modelId="{2B15A5F1-FCD5-46BB-9B28-8988E211356E}" type="pres">
      <dgm:prSet presAssocID="{8582C144-57F8-4A6D-864C-B0093E884B8C}" presName="composite" presStyleCnt="0"/>
      <dgm:spPr/>
    </dgm:pt>
    <dgm:pt modelId="{017B12C9-8676-4183-A09C-921F9F1FFF5F}" type="pres">
      <dgm:prSet presAssocID="{8582C144-57F8-4A6D-864C-B0093E884B8C}" presName="background" presStyleLbl="node0" presStyleIdx="0" presStyleCnt="1"/>
      <dgm:spPr/>
    </dgm:pt>
    <dgm:pt modelId="{D56AB4AE-2988-44CB-8E9E-F87B3518B230}" type="pres">
      <dgm:prSet presAssocID="{8582C144-57F8-4A6D-864C-B0093E884B8C}" presName="text" presStyleLbl="fgAcc0" presStyleIdx="0" presStyleCnt="1" custScaleX="296172" custLinFactNeighborX="-60414">
        <dgm:presLayoutVars>
          <dgm:chPref val="3"/>
        </dgm:presLayoutVars>
      </dgm:prSet>
      <dgm:spPr/>
      <dgm:t>
        <a:bodyPr/>
        <a:lstStyle/>
        <a:p>
          <a:endParaRPr lang="en-US"/>
        </a:p>
      </dgm:t>
    </dgm:pt>
    <dgm:pt modelId="{D7526400-AB8E-4279-BA9D-B2918DF76016}" type="pres">
      <dgm:prSet presAssocID="{8582C144-57F8-4A6D-864C-B0093E884B8C}" presName="hierChild2" presStyleCnt="0"/>
      <dgm:spPr/>
    </dgm:pt>
    <dgm:pt modelId="{96968E59-C62A-479B-944E-9EAB7248EC2A}" type="pres">
      <dgm:prSet presAssocID="{870AF83D-0744-47DB-98C8-364AEF95C1FB}" presName="Name10" presStyleLbl="parChTrans1D2" presStyleIdx="0" presStyleCnt="2"/>
      <dgm:spPr/>
      <dgm:t>
        <a:bodyPr/>
        <a:lstStyle/>
        <a:p>
          <a:endParaRPr lang="en-US"/>
        </a:p>
      </dgm:t>
    </dgm:pt>
    <dgm:pt modelId="{D5A73C67-04B8-4962-97F7-F5901AED5F3A}" type="pres">
      <dgm:prSet presAssocID="{2BB3F6AA-DB5B-43B7-9696-A19B4C55E27D}" presName="hierRoot2" presStyleCnt="0"/>
      <dgm:spPr/>
    </dgm:pt>
    <dgm:pt modelId="{D0CD9A9A-4C3C-4CB1-93FA-4DCB79B1D80D}" type="pres">
      <dgm:prSet presAssocID="{2BB3F6AA-DB5B-43B7-9696-A19B4C55E27D}" presName="composite2" presStyleCnt="0"/>
      <dgm:spPr/>
    </dgm:pt>
    <dgm:pt modelId="{DA5AD5A6-0F2F-4800-82D8-72C8C8A1B514}" type="pres">
      <dgm:prSet presAssocID="{2BB3F6AA-DB5B-43B7-9696-A19B4C55E27D}" presName="background2" presStyleLbl="node2" presStyleIdx="0" presStyleCnt="2"/>
      <dgm:spPr/>
    </dgm:pt>
    <dgm:pt modelId="{85733F4F-E137-40ED-92B3-ABD3F23279AD}" type="pres">
      <dgm:prSet presAssocID="{2BB3F6AA-DB5B-43B7-9696-A19B4C55E27D}" presName="text2" presStyleLbl="fgAcc2" presStyleIdx="0" presStyleCnt="2" custScaleX="168567" custLinFactNeighborX="79419">
        <dgm:presLayoutVars>
          <dgm:chPref val="3"/>
        </dgm:presLayoutVars>
      </dgm:prSet>
      <dgm:spPr/>
      <dgm:t>
        <a:bodyPr/>
        <a:lstStyle/>
        <a:p>
          <a:endParaRPr lang="en-US"/>
        </a:p>
      </dgm:t>
    </dgm:pt>
    <dgm:pt modelId="{5F5C96C4-ACEB-4452-9DCF-1AB2AA2DC6E9}" type="pres">
      <dgm:prSet presAssocID="{2BB3F6AA-DB5B-43B7-9696-A19B4C55E27D}" presName="hierChild3" presStyleCnt="0"/>
      <dgm:spPr/>
    </dgm:pt>
    <dgm:pt modelId="{2AD6244F-2274-4E6C-AE4E-64403337D9B1}" type="pres">
      <dgm:prSet presAssocID="{E6AEEEAA-E2F3-4C17-98F3-DC1FC4CAB8BD}" presName="Name17" presStyleLbl="parChTrans1D3" presStyleIdx="0" presStyleCnt="3"/>
      <dgm:spPr/>
      <dgm:t>
        <a:bodyPr/>
        <a:lstStyle/>
        <a:p>
          <a:endParaRPr lang="en-US"/>
        </a:p>
      </dgm:t>
    </dgm:pt>
    <dgm:pt modelId="{ABF361C3-0BD7-4F6D-88D7-7F30E6366AFA}" type="pres">
      <dgm:prSet presAssocID="{8C0D5B02-1016-438A-95E2-3AEADA199D69}" presName="hierRoot3" presStyleCnt="0"/>
      <dgm:spPr/>
    </dgm:pt>
    <dgm:pt modelId="{A98A0170-6717-480E-94D2-CA13D2B87367}" type="pres">
      <dgm:prSet presAssocID="{8C0D5B02-1016-438A-95E2-3AEADA199D69}" presName="composite3" presStyleCnt="0"/>
      <dgm:spPr/>
    </dgm:pt>
    <dgm:pt modelId="{4FBB49E4-9716-45E7-8107-B1863E03FF7B}" type="pres">
      <dgm:prSet presAssocID="{8C0D5B02-1016-438A-95E2-3AEADA199D69}" presName="background3" presStyleLbl="node3" presStyleIdx="0" presStyleCnt="3"/>
      <dgm:spPr/>
    </dgm:pt>
    <dgm:pt modelId="{2F82E9C6-2458-40FA-AF85-79B38AA57895}" type="pres">
      <dgm:prSet presAssocID="{8C0D5B02-1016-438A-95E2-3AEADA199D69}" presName="text3" presStyleLbl="fgAcc3" presStyleIdx="0" presStyleCnt="3" custScaleX="148665" custScaleY="159607" custLinFactNeighborX="40021">
        <dgm:presLayoutVars>
          <dgm:chPref val="3"/>
        </dgm:presLayoutVars>
      </dgm:prSet>
      <dgm:spPr/>
      <dgm:t>
        <a:bodyPr/>
        <a:lstStyle/>
        <a:p>
          <a:endParaRPr lang="en-US"/>
        </a:p>
      </dgm:t>
    </dgm:pt>
    <dgm:pt modelId="{B7912D14-4503-4918-B338-A035AAF36139}" type="pres">
      <dgm:prSet presAssocID="{8C0D5B02-1016-438A-95E2-3AEADA199D69}" presName="hierChild4" presStyleCnt="0"/>
      <dgm:spPr/>
    </dgm:pt>
    <dgm:pt modelId="{A13C6192-727E-48C3-AB0E-46ECB377E294}" type="pres">
      <dgm:prSet presAssocID="{7268DEDA-5BAF-44FE-836F-940CEDFF55C5}" presName="Name10" presStyleLbl="parChTrans1D2" presStyleIdx="1" presStyleCnt="2"/>
      <dgm:spPr/>
      <dgm:t>
        <a:bodyPr/>
        <a:lstStyle/>
        <a:p>
          <a:endParaRPr lang="en-US"/>
        </a:p>
      </dgm:t>
    </dgm:pt>
    <dgm:pt modelId="{F8859F01-AC3C-466F-BF98-8CC51263A016}" type="pres">
      <dgm:prSet presAssocID="{BCE0C145-0292-405D-9B35-E242D4DBE8CE}" presName="hierRoot2" presStyleCnt="0"/>
      <dgm:spPr/>
    </dgm:pt>
    <dgm:pt modelId="{7D99783B-E57F-406A-85B3-4F65DA51CAF2}" type="pres">
      <dgm:prSet presAssocID="{BCE0C145-0292-405D-9B35-E242D4DBE8CE}" presName="composite2" presStyleCnt="0"/>
      <dgm:spPr/>
    </dgm:pt>
    <dgm:pt modelId="{1A2E66BF-4455-4499-BED6-3802256F0CD9}" type="pres">
      <dgm:prSet presAssocID="{BCE0C145-0292-405D-9B35-E242D4DBE8CE}" presName="background2" presStyleLbl="node2" presStyleIdx="1" presStyleCnt="2"/>
      <dgm:spPr/>
    </dgm:pt>
    <dgm:pt modelId="{FED32909-40FA-4C78-B3CE-8FBF4437149C}" type="pres">
      <dgm:prSet presAssocID="{BCE0C145-0292-405D-9B35-E242D4DBE8CE}" presName="text2" presStyleLbl="fgAcc2" presStyleIdx="1" presStyleCnt="2" custScaleX="159509" custLinFactNeighborX="-48218">
        <dgm:presLayoutVars>
          <dgm:chPref val="3"/>
        </dgm:presLayoutVars>
      </dgm:prSet>
      <dgm:spPr/>
      <dgm:t>
        <a:bodyPr/>
        <a:lstStyle/>
        <a:p>
          <a:endParaRPr lang="en-US"/>
        </a:p>
      </dgm:t>
    </dgm:pt>
    <dgm:pt modelId="{0F30E5E3-AB69-41CF-97F7-043D00861BB7}" type="pres">
      <dgm:prSet presAssocID="{BCE0C145-0292-405D-9B35-E242D4DBE8CE}" presName="hierChild3" presStyleCnt="0"/>
      <dgm:spPr/>
    </dgm:pt>
    <dgm:pt modelId="{89BF57AC-D379-4C20-8DF4-CF8AC743D808}" type="pres">
      <dgm:prSet presAssocID="{98527C80-52C3-4648-BAFB-F6350839E4BC}" presName="Name17" presStyleLbl="parChTrans1D3" presStyleIdx="1" presStyleCnt="3"/>
      <dgm:spPr/>
      <dgm:t>
        <a:bodyPr/>
        <a:lstStyle/>
        <a:p>
          <a:endParaRPr lang="en-US"/>
        </a:p>
      </dgm:t>
    </dgm:pt>
    <dgm:pt modelId="{D31204D5-381E-4E82-B1AB-9590B5C113AF}" type="pres">
      <dgm:prSet presAssocID="{81F12C9F-6D12-4519-9E6A-699AF2676C3D}" presName="hierRoot3" presStyleCnt="0"/>
      <dgm:spPr/>
    </dgm:pt>
    <dgm:pt modelId="{F80A3028-3BAD-40B2-B54F-D2C68F99897C}" type="pres">
      <dgm:prSet presAssocID="{81F12C9F-6D12-4519-9E6A-699AF2676C3D}" presName="composite3" presStyleCnt="0"/>
      <dgm:spPr/>
    </dgm:pt>
    <dgm:pt modelId="{ECD6B7EA-9E1A-4FC6-9C12-2CEF9DCD803B}" type="pres">
      <dgm:prSet presAssocID="{81F12C9F-6D12-4519-9E6A-699AF2676C3D}" presName="background3" presStyleLbl="node3" presStyleIdx="1" presStyleCnt="3"/>
      <dgm:spPr/>
    </dgm:pt>
    <dgm:pt modelId="{45CBED57-4EC9-4786-96E2-A9F5AC56CCA7}" type="pres">
      <dgm:prSet presAssocID="{81F12C9F-6D12-4519-9E6A-699AF2676C3D}" presName="text3" presStyleLbl="fgAcc3" presStyleIdx="1" presStyleCnt="3" custScaleX="152808" custScaleY="88465">
        <dgm:presLayoutVars>
          <dgm:chPref val="3"/>
        </dgm:presLayoutVars>
      </dgm:prSet>
      <dgm:spPr/>
      <dgm:t>
        <a:bodyPr/>
        <a:lstStyle/>
        <a:p>
          <a:endParaRPr lang="en-US"/>
        </a:p>
      </dgm:t>
    </dgm:pt>
    <dgm:pt modelId="{DD9428CF-F3A6-4130-9C78-EAE251EA6A6E}" type="pres">
      <dgm:prSet presAssocID="{81F12C9F-6D12-4519-9E6A-699AF2676C3D}" presName="hierChild4" presStyleCnt="0"/>
      <dgm:spPr/>
    </dgm:pt>
    <dgm:pt modelId="{A136A292-5D6D-4657-8329-6251A63E0EFD}" type="pres">
      <dgm:prSet presAssocID="{21154E3C-55E9-4CAE-9606-DD3488067233}" presName="Name23" presStyleLbl="parChTrans1D4" presStyleIdx="0" presStyleCnt="8"/>
      <dgm:spPr/>
      <dgm:t>
        <a:bodyPr/>
        <a:lstStyle/>
        <a:p>
          <a:endParaRPr lang="en-US"/>
        </a:p>
      </dgm:t>
    </dgm:pt>
    <dgm:pt modelId="{D19F8667-59FA-40C7-BF3A-E32A0CEBDBE4}" type="pres">
      <dgm:prSet presAssocID="{A891C2D9-F88D-4329-93F4-7D7247AFC0D9}" presName="hierRoot4" presStyleCnt="0"/>
      <dgm:spPr/>
    </dgm:pt>
    <dgm:pt modelId="{BDFD6B68-2757-4016-950E-8E74FEB85676}" type="pres">
      <dgm:prSet presAssocID="{A891C2D9-F88D-4329-93F4-7D7247AFC0D9}" presName="composite4" presStyleCnt="0"/>
      <dgm:spPr/>
    </dgm:pt>
    <dgm:pt modelId="{03CD4E8E-61EA-41C0-87AC-C2C4FC2B8CC3}" type="pres">
      <dgm:prSet presAssocID="{A891C2D9-F88D-4329-93F4-7D7247AFC0D9}" presName="background4" presStyleLbl="node4" presStyleIdx="0" presStyleCnt="8"/>
      <dgm:spPr/>
    </dgm:pt>
    <dgm:pt modelId="{9FA52993-E7FD-4096-9F8F-48AE128DAC97}" type="pres">
      <dgm:prSet presAssocID="{A891C2D9-F88D-4329-93F4-7D7247AFC0D9}" presName="text4" presStyleLbl="fgAcc4" presStyleIdx="0" presStyleCnt="8" custScaleX="143996">
        <dgm:presLayoutVars>
          <dgm:chPref val="3"/>
        </dgm:presLayoutVars>
      </dgm:prSet>
      <dgm:spPr/>
      <dgm:t>
        <a:bodyPr/>
        <a:lstStyle/>
        <a:p>
          <a:endParaRPr lang="en-US"/>
        </a:p>
      </dgm:t>
    </dgm:pt>
    <dgm:pt modelId="{0FC0B359-B98D-4391-BB1A-85B251B9A0E6}" type="pres">
      <dgm:prSet presAssocID="{A891C2D9-F88D-4329-93F4-7D7247AFC0D9}" presName="hierChild5" presStyleCnt="0"/>
      <dgm:spPr/>
    </dgm:pt>
    <dgm:pt modelId="{1772065F-8AA5-489B-9256-77A655063ECE}" type="pres">
      <dgm:prSet presAssocID="{BDEEBFB3-1541-4507-A25D-F319DB6C8B2D}" presName="Name23" presStyleLbl="parChTrans1D4" presStyleIdx="1" presStyleCnt="8"/>
      <dgm:spPr/>
      <dgm:t>
        <a:bodyPr/>
        <a:lstStyle/>
        <a:p>
          <a:endParaRPr lang="en-US"/>
        </a:p>
      </dgm:t>
    </dgm:pt>
    <dgm:pt modelId="{EA316ED7-7FDE-4109-9338-B9746FFF97FA}" type="pres">
      <dgm:prSet presAssocID="{0075B975-7918-4D20-8F48-25C0E3604496}" presName="hierRoot4" presStyleCnt="0"/>
      <dgm:spPr/>
    </dgm:pt>
    <dgm:pt modelId="{F37FDC24-1E8C-49B4-B583-3D2A71F79F34}" type="pres">
      <dgm:prSet presAssocID="{0075B975-7918-4D20-8F48-25C0E3604496}" presName="composite4" presStyleCnt="0"/>
      <dgm:spPr/>
    </dgm:pt>
    <dgm:pt modelId="{E183D8D4-A93E-44CA-9DEE-040728B7E661}" type="pres">
      <dgm:prSet presAssocID="{0075B975-7918-4D20-8F48-25C0E3604496}" presName="background4" presStyleLbl="node4" presStyleIdx="1" presStyleCnt="8"/>
      <dgm:spPr/>
    </dgm:pt>
    <dgm:pt modelId="{74CC62A1-3428-4E86-B2B7-71889A03DDFB}" type="pres">
      <dgm:prSet presAssocID="{0075B975-7918-4D20-8F48-25C0E3604496}" presName="text4" presStyleLbl="fgAcc4" presStyleIdx="1" presStyleCnt="8" custScaleX="125478">
        <dgm:presLayoutVars>
          <dgm:chPref val="3"/>
        </dgm:presLayoutVars>
      </dgm:prSet>
      <dgm:spPr/>
      <dgm:t>
        <a:bodyPr/>
        <a:lstStyle/>
        <a:p>
          <a:endParaRPr lang="en-US"/>
        </a:p>
      </dgm:t>
    </dgm:pt>
    <dgm:pt modelId="{95C70DDB-8019-4A98-8F0A-E0D7777772F0}" type="pres">
      <dgm:prSet presAssocID="{0075B975-7918-4D20-8F48-25C0E3604496}" presName="hierChild5" presStyleCnt="0"/>
      <dgm:spPr/>
    </dgm:pt>
    <dgm:pt modelId="{1CB31C85-705D-4EE6-9BB0-E015B9F38816}" type="pres">
      <dgm:prSet presAssocID="{864E8F28-4612-45BA-ADD0-A64191BD38A1}" presName="Name23" presStyleLbl="parChTrans1D4" presStyleIdx="2" presStyleCnt="8"/>
      <dgm:spPr/>
      <dgm:t>
        <a:bodyPr/>
        <a:lstStyle/>
        <a:p>
          <a:endParaRPr lang="en-US"/>
        </a:p>
      </dgm:t>
    </dgm:pt>
    <dgm:pt modelId="{F13E7DC7-487B-4AEE-B871-A71F91D72CDA}" type="pres">
      <dgm:prSet presAssocID="{85087E1B-45BD-4E57-BF74-620F1DE155F4}" presName="hierRoot4" presStyleCnt="0"/>
      <dgm:spPr/>
    </dgm:pt>
    <dgm:pt modelId="{995453BE-67E8-4800-88A3-B9973D4E89C1}" type="pres">
      <dgm:prSet presAssocID="{85087E1B-45BD-4E57-BF74-620F1DE155F4}" presName="composite4" presStyleCnt="0"/>
      <dgm:spPr/>
    </dgm:pt>
    <dgm:pt modelId="{8EDE7AFE-8926-4BE4-84CB-F816D2D92FBC}" type="pres">
      <dgm:prSet presAssocID="{85087E1B-45BD-4E57-BF74-620F1DE155F4}" presName="background4" presStyleLbl="node4" presStyleIdx="2" presStyleCnt="8"/>
      <dgm:spPr/>
    </dgm:pt>
    <dgm:pt modelId="{793E4B96-415A-4BD0-BCE4-A7882C49ACF0}" type="pres">
      <dgm:prSet presAssocID="{85087E1B-45BD-4E57-BF74-620F1DE155F4}" presName="text4" presStyleLbl="fgAcc4" presStyleIdx="2" presStyleCnt="8" custScaleX="119569">
        <dgm:presLayoutVars>
          <dgm:chPref val="3"/>
        </dgm:presLayoutVars>
      </dgm:prSet>
      <dgm:spPr/>
      <dgm:t>
        <a:bodyPr/>
        <a:lstStyle/>
        <a:p>
          <a:endParaRPr lang="en-US"/>
        </a:p>
      </dgm:t>
    </dgm:pt>
    <dgm:pt modelId="{3C256614-9B0E-4C19-AF90-3A31E2FCF405}" type="pres">
      <dgm:prSet presAssocID="{85087E1B-45BD-4E57-BF74-620F1DE155F4}" presName="hierChild5" presStyleCnt="0"/>
      <dgm:spPr/>
    </dgm:pt>
    <dgm:pt modelId="{1DDF78FC-050F-4535-883E-8A8288941383}" type="pres">
      <dgm:prSet presAssocID="{3246886B-99AA-42FF-91DD-079EF675EEE5}" presName="Name23" presStyleLbl="parChTrans1D4" presStyleIdx="3" presStyleCnt="8"/>
      <dgm:spPr/>
      <dgm:t>
        <a:bodyPr/>
        <a:lstStyle/>
        <a:p>
          <a:endParaRPr lang="en-US"/>
        </a:p>
      </dgm:t>
    </dgm:pt>
    <dgm:pt modelId="{ECB18E9E-A035-44AE-B6FA-BB00FF1C9C9F}" type="pres">
      <dgm:prSet presAssocID="{B0CEB062-438A-42A8-B6CA-B41B60DDB1DB}" presName="hierRoot4" presStyleCnt="0"/>
      <dgm:spPr/>
    </dgm:pt>
    <dgm:pt modelId="{6D2748DC-DBBE-44B5-8CDD-75102F2FB88F}" type="pres">
      <dgm:prSet presAssocID="{B0CEB062-438A-42A8-B6CA-B41B60DDB1DB}" presName="composite4" presStyleCnt="0"/>
      <dgm:spPr/>
    </dgm:pt>
    <dgm:pt modelId="{36ECB76C-80D4-4F85-9F97-43F077DC83A0}" type="pres">
      <dgm:prSet presAssocID="{B0CEB062-438A-42A8-B6CA-B41B60DDB1DB}" presName="background4" presStyleLbl="node4" presStyleIdx="3" presStyleCnt="8"/>
      <dgm:spPr/>
    </dgm:pt>
    <dgm:pt modelId="{E5AA3DEF-462F-4DED-8625-A3414DD48A1C}" type="pres">
      <dgm:prSet presAssocID="{B0CEB062-438A-42A8-B6CA-B41B60DDB1DB}" presName="text4" presStyleLbl="fgAcc4" presStyleIdx="3" presStyleCnt="8" custScaleX="119372">
        <dgm:presLayoutVars>
          <dgm:chPref val="3"/>
        </dgm:presLayoutVars>
      </dgm:prSet>
      <dgm:spPr/>
      <dgm:t>
        <a:bodyPr/>
        <a:lstStyle/>
        <a:p>
          <a:endParaRPr lang="en-US"/>
        </a:p>
      </dgm:t>
    </dgm:pt>
    <dgm:pt modelId="{2C9D41DF-C135-465A-9ECC-52009D783B5C}" type="pres">
      <dgm:prSet presAssocID="{B0CEB062-438A-42A8-B6CA-B41B60DDB1DB}" presName="hierChild5" presStyleCnt="0"/>
      <dgm:spPr/>
    </dgm:pt>
    <dgm:pt modelId="{1755FBF9-511E-470E-A9C7-3667F3245148}" type="pres">
      <dgm:prSet presAssocID="{F7ABCC4B-1605-4876-807A-515E991414D5}" presName="Name23" presStyleLbl="parChTrans1D4" presStyleIdx="4" presStyleCnt="8"/>
      <dgm:spPr/>
      <dgm:t>
        <a:bodyPr/>
        <a:lstStyle/>
        <a:p>
          <a:endParaRPr lang="en-US"/>
        </a:p>
      </dgm:t>
    </dgm:pt>
    <dgm:pt modelId="{0BEEF253-E552-4EE0-B017-491ABCB89B43}" type="pres">
      <dgm:prSet presAssocID="{02A9793C-CD2A-43D3-9E65-3B54A8EAB3CB}" presName="hierRoot4" presStyleCnt="0"/>
      <dgm:spPr/>
    </dgm:pt>
    <dgm:pt modelId="{2198250B-22B2-4B77-8C12-47811F4EC5BE}" type="pres">
      <dgm:prSet presAssocID="{02A9793C-CD2A-43D3-9E65-3B54A8EAB3CB}" presName="composite4" presStyleCnt="0"/>
      <dgm:spPr/>
    </dgm:pt>
    <dgm:pt modelId="{B05BAD11-D10D-492A-B4C9-F10ABF204BCA}" type="pres">
      <dgm:prSet presAssocID="{02A9793C-CD2A-43D3-9E65-3B54A8EAB3CB}" presName="background4" presStyleLbl="node4" presStyleIdx="4" presStyleCnt="8"/>
      <dgm:spPr/>
    </dgm:pt>
    <dgm:pt modelId="{8EEC29C7-6090-4356-8188-89203B319D4C}" type="pres">
      <dgm:prSet presAssocID="{02A9793C-CD2A-43D3-9E65-3B54A8EAB3CB}" presName="text4" presStyleLbl="fgAcc4" presStyleIdx="4" presStyleCnt="8" custScaleX="124187" custLinFactNeighborX="-30407">
        <dgm:presLayoutVars>
          <dgm:chPref val="3"/>
        </dgm:presLayoutVars>
      </dgm:prSet>
      <dgm:spPr/>
      <dgm:t>
        <a:bodyPr/>
        <a:lstStyle/>
        <a:p>
          <a:endParaRPr lang="en-US"/>
        </a:p>
      </dgm:t>
    </dgm:pt>
    <dgm:pt modelId="{610EDBBA-B567-40F8-9A6B-CB09A760C24E}" type="pres">
      <dgm:prSet presAssocID="{02A9793C-CD2A-43D3-9E65-3B54A8EAB3CB}" presName="hierChild5" presStyleCnt="0"/>
      <dgm:spPr/>
    </dgm:pt>
    <dgm:pt modelId="{B1944FB7-B531-4273-A114-837F1601C74B}" type="pres">
      <dgm:prSet presAssocID="{5161BABC-1C35-40C1-BDB4-7E0DA95B4C17}" presName="Name23" presStyleLbl="parChTrans1D4" presStyleIdx="5" presStyleCnt="8"/>
      <dgm:spPr/>
      <dgm:t>
        <a:bodyPr/>
        <a:lstStyle/>
        <a:p>
          <a:endParaRPr lang="en-US"/>
        </a:p>
      </dgm:t>
    </dgm:pt>
    <dgm:pt modelId="{31852FFE-B2B3-4D33-909F-8507D09426DC}" type="pres">
      <dgm:prSet presAssocID="{F39396F5-F901-4B8D-8533-D2DF138C1757}" presName="hierRoot4" presStyleCnt="0"/>
      <dgm:spPr/>
    </dgm:pt>
    <dgm:pt modelId="{849D807B-6D43-4EB2-9EC3-7C27E1568D98}" type="pres">
      <dgm:prSet presAssocID="{F39396F5-F901-4B8D-8533-D2DF138C1757}" presName="composite4" presStyleCnt="0"/>
      <dgm:spPr/>
    </dgm:pt>
    <dgm:pt modelId="{E18C3B81-D79E-4449-8DFD-FCE777F3CA26}" type="pres">
      <dgm:prSet presAssocID="{F39396F5-F901-4B8D-8533-D2DF138C1757}" presName="background4" presStyleLbl="node4" presStyleIdx="5" presStyleCnt="8"/>
      <dgm:spPr/>
    </dgm:pt>
    <dgm:pt modelId="{93E44A83-43CE-4031-BC5E-FA6FD5DD7B33}" type="pres">
      <dgm:prSet presAssocID="{F39396F5-F901-4B8D-8533-D2DF138C1757}" presName="text4" presStyleLbl="fgAcc4" presStyleIdx="5" presStyleCnt="8" custScaleX="124340" custLinFactNeighborX="-30407">
        <dgm:presLayoutVars>
          <dgm:chPref val="3"/>
        </dgm:presLayoutVars>
      </dgm:prSet>
      <dgm:spPr/>
      <dgm:t>
        <a:bodyPr/>
        <a:lstStyle/>
        <a:p>
          <a:endParaRPr lang="en-US"/>
        </a:p>
      </dgm:t>
    </dgm:pt>
    <dgm:pt modelId="{B6D70C32-9403-443C-A422-81A3E82B3F9B}" type="pres">
      <dgm:prSet presAssocID="{F39396F5-F901-4B8D-8533-D2DF138C1757}" presName="hierChild5" presStyleCnt="0"/>
      <dgm:spPr/>
    </dgm:pt>
    <dgm:pt modelId="{DD692F22-1F6D-4870-8659-F1D412C69833}" type="pres">
      <dgm:prSet presAssocID="{A4F2C68D-30CD-4CE1-AAC1-DDF11E97A15F}" presName="Name17" presStyleLbl="parChTrans1D3" presStyleIdx="2" presStyleCnt="3"/>
      <dgm:spPr/>
      <dgm:t>
        <a:bodyPr/>
        <a:lstStyle/>
        <a:p>
          <a:endParaRPr lang="en-US"/>
        </a:p>
      </dgm:t>
    </dgm:pt>
    <dgm:pt modelId="{3F206B22-C44F-4DC9-8703-8B6DCB2DA226}" type="pres">
      <dgm:prSet presAssocID="{AE52430E-A970-4A3F-BF92-53FD875F26F3}" presName="hierRoot3" presStyleCnt="0"/>
      <dgm:spPr/>
    </dgm:pt>
    <dgm:pt modelId="{E9FB2B54-7A2F-432F-BED2-841FDCD48F10}" type="pres">
      <dgm:prSet presAssocID="{AE52430E-A970-4A3F-BF92-53FD875F26F3}" presName="composite3" presStyleCnt="0"/>
      <dgm:spPr/>
    </dgm:pt>
    <dgm:pt modelId="{748F581E-386A-4BA3-9EAD-26F353968918}" type="pres">
      <dgm:prSet presAssocID="{AE52430E-A970-4A3F-BF92-53FD875F26F3}" presName="background3" presStyleLbl="node3" presStyleIdx="2" presStyleCnt="3"/>
      <dgm:spPr/>
    </dgm:pt>
    <dgm:pt modelId="{06F3C44E-07B6-456C-9562-404C35390848}" type="pres">
      <dgm:prSet presAssocID="{AE52430E-A970-4A3F-BF92-53FD875F26F3}" presName="text3" presStyleLbl="fgAcc3" presStyleIdx="2" presStyleCnt="3" custScaleX="156797" custScaleY="88737" custLinFactNeighborX="-85554">
        <dgm:presLayoutVars>
          <dgm:chPref val="3"/>
        </dgm:presLayoutVars>
      </dgm:prSet>
      <dgm:spPr/>
      <dgm:t>
        <a:bodyPr/>
        <a:lstStyle/>
        <a:p>
          <a:endParaRPr lang="en-US"/>
        </a:p>
      </dgm:t>
    </dgm:pt>
    <dgm:pt modelId="{41A93858-43C6-47A5-A975-4B36DA483C40}" type="pres">
      <dgm:prSet presAssocID="{AE52430E-A970-4A3F-BF92-53FD875F26F3}" presName="hierChild4" presStyleCnt="0"/>
      <dgm:spPr/>
    </dgm:pt>
    <dgm:pt modelId="{E23A2067-46B7-4162-BBFC-F898BB1D0C3A}" type="pres">
      <dgm:prSet presAssocID="{AADF58B2-CCF5-4F16-A8A7-529868D15DF0}" presName="Name23" presStyleLbl="parChTrans1D4" presStyleIdx="6" presStyleCnt="8"/>
      <dgm:spPr/>
      <dgm:t>
        <a:bodyPr/>
        <a:lstStyle/>
        <a:p>
          <a:endParaRPr lang="en-US"/>
        </a:p>
      </dgm:t>
    </dgm:pt>
    <dgm:pt modelId="{DC90894C-CEC3-45B2-9F6A-4410AFCF42CE}" type="pres">
      <dgm:prSet presAssocID="{6B1E8605-6A37-49DA-A9D0-47E4D08C7B4C}" presName="hierRoot4" presStyleCnt="0"/>
      <dgm:spPr/>
    </dgm:pt>
    <dgm:pt modelId="{57E7BF4E-E099-4851-964B-11168CFEDE7C}" type="pres">
      <dgm:prSet presAssocID="{6B1E8605-6A37-49DA-A9D0-47E4D08C7B4C}" presName="composite4" presStyleCnt="0"/>
      <dgm:spPr/>
    </dgm:pt>
    <dgm:pt modelId="{DC341F04-A608-4491-9987-FE759BADC031}" type="pres">
      <dgm:prSet presAssocID="{6B1E8605-6A37-49DA-A9D0-47E4D08C7B4C}" presName="background4" presStyleLbl="node4" presStyleIdx="6" presStyleCnt="8"/>
      <dgm:spPr/>
    </dgm:pt>
    <dgm:pt modelId="{35664ED4-2864-42ED-8583-F57F74FD4C9B}" type="pres">
      <dgm:prSet presAssocID="{6B1E8605-6A37-49DA-A9D0-47E4D08C7B4C}" presName="text4" presStyleLbl="fgAcc4" presStyleIdx="6" presStyleCnt="8" custScaleX="150468" custLinFactNeighborX="-76558" custLinFactNeighborY="841">
        <dgm:presLayoutVars>
          <dgm:chPref val="3"/>
        </dgm:presLayoutVars>
      </dgm:prSet>
      <dgm:spPr/>
      <dgm:t>
        <a:bodyPr/>
        <a:lstStyle/>
        <a:p>
          <a:endParaRPr lang="en-US"/>
        </a:p>
      </dgm:t>
    </dgm:pt>
    <dgm:pt modelId="{5D448180-3360-4E8F-AFD6-4A24EAD8F492}" type="pres">
      <dgm:prSet presAssocID="{6B1E8605-6A37-49DA-A9D0-47E4D08C7B4C}" presName="hierChild5" presStyleCnt="0"/>
      <dgm:spPr/>
    </dgm:pt>
    <dgm:pt modelId="{5C5146CC-C76F-48FE-BAB1-D2F82B3D54F8}" type="pres">
      <dgm:prSet presAssocID="{46D51263-9298-45C4-96F6-634F368AECE9}" presName="Name23" presStyleLbl="parChTrans1D4" presStyleIdx="7" presStyleCnt="8"/>
      <dgm:spPr/>
      <dgm:t>
        <a:bodyPr/>
        <a:lstStyle/>
        <a:p>
          <a:endParaRPr lang="en-US"/>
        </a:p>
      </dgm:t>
    </dgm:pt>
    <dgm:pt modelId="{C95FC9DA-4101-44EC-9450-62FD27D01076}" type="pres">
      <dgm:prSet presAssocID="{4FB78AA9-0138-4753-9C1D-3BA83B10737C}" presName="hierRoot4" presStyleCnt="0"/>
      <dgm:spPr/>
    </dgm:pt>
    <dgm:pt modelId="{BA110EFD-B982-4DD7-BF05-BE52C1CEB3CD}" type="pres">
      <dgm:prSet presAssocID="{4FB78AA9-0138-4753-9C1D-3BA83B10737C}" presName="composite4" presStyleCnt="0"/>
      <dgm:spPr/>
    </dgm:pt>
    <dgm:pt modelId="{C00C473D-BB68-4F78-B2EA-2534056261E0}" type="pres">
      <dgm:prSet presAssocID="{4FB78AA9-0138-4753-9C1D-3BA83B10737C}" presName="background4" presStyleLbl="node4" presStyleIdx="7" presStyleCnt="8"/>
      <dgm:spPr/>
    </dgm:pt>
    <dgm:pt modelId="{36E53666-B3A6-4B91-8329-CCD3FB9D5630}" type="pres">
      <dgm:prSet presAssocID="{4FB78AA9-0138-4753-9C1D-3BA83B10737C}" presName="text4" presStyleLbl="fgAcc4" presStyleIdx="7" presStyleCnt="8" custScaleX="140861" custScaleY="133164" custLinFactNeighborX="-77130">
        <dgm:presLayoutVars>
          <dgm:chPref val="3"/>
        </dgm:presLayoutVars>
      </dgm:prSet>
      <dgm:spPr/>
      <dgm:t>
        <a:bodyPr/>
        <a:lstStyle/>
        <a:p>
          <a:endParaRPr lang="en-US"/>
        </a:p>
      </dgm:t>
    </dgm:pt>
    <dgm:pt modelId="{761DFE2A-25F3-4CFA-954A-591FA9E77DC6}" type="pres">
      <dgm:prSet presAssocID="{4FB78AA9-0138-4753-9C1D-3BA83B10737C}" presName="hierChild5" presStyleCnt="0"/>
      <dgm:spPr/>
    </dgm:pt>
  </dgm:ptLst>
  <dgm:cxnLst>
    <dgm:cxn modelId="{6995D4F2-CF53-4367-8B6B-6CC1D302067F}" srcId="{0075B975-7918-4D20-8F48-25C0E3604496}" destId="{B0CEB062-438A-42A8-B6CA-B41B60DDB1DB}" srcOrd="1" destOrd="0" parTransId="{3246886B-99AA-42FF-91DD-079EF675EEE5}" sibTransId="{B9EB3094-8962-45FE-BBF8-3A9D0412CEEB}"/>
    <dgm:cxn modelId="{03F2B0BF-B9A7-4CFD-9DF8-E15F89D5F122}" type="presOf" srcId="{864E8F28-4612-45BA-ADD0-A64191BD38A1}" destId="{1CB31C85-705D-4EE6-9BB0-E015B9F38816}" srcOrd="0" destOrd="0" presId="urn:microsoft.com/office/officeart/2005/8/layout/hierarchy1"/>
    <dgm:cxn modelId="{390990EB-94EF-4D17-B978-017D49679E7B}" type="presOf" srcId="{0075B975-7918-4D20-8F48-25C0E3604496}" destId="{74CC62A1-3428-4E86-B2B7-71889A03DDFB}" srcOrd="0" destOrd="0" presId="urn:microsoft.com/office/officeart/2005/8/layout/hierarchy1"/>
    <dgm:cxn modelId="{B689394E-8024-49B9-AC8D-32DECB2AD43B}" type="presOf" srcId="{02A9793C-CD2A-43D3-9E65-3B54A8EAB3CB}" destId="{8EEC29C7-6090-4356-8188-89203B319D4C}" srcOrd="0" destOrd="0" presId="urn:microsoft.com/office/officeart/2005/8/layout/hierarchy1"/>
    <dgm:cxn modelId="{493E6D90-E088-4A80-B111-618E67E25053}" srcId="{81F12C9F-6D12-4519-9E6A-699AF2676C3D}" destId="{A891C2D9-F88D-4329-93F4-7D7247AFC0D9}" srcOrd="0" destOrd="0" parTransId="{21154E3C-55E9-4CAE-9606-DD3488067233}" sibTransId="{3E74FF5C-8688-4E63-8AC0-725D59D689F3}"/>
    <dgm:cxn modelId="{3DDFEA5D-33B3-4666-B5A4-E804A43DAB88}" type="presOf" srcId="{2D5710D2-C44F-4F60-8DD7-AF26599113D8}" destId="{FCC18048-0950-4C96-8287-8B399B64AA11}" srcOrd="0" destOrd="0" presId="urn:microsoft.com/office/officeart/2005/8/layout/hierarchy1"/>
    <dgm:cxn modelId="{2CCF001D-B9B5-4CF2-95BB-C4EEF779F68F}" srcId="{AE52430E-A970-4A3F-BF92-53FD875F26F3}" destId="{6B1E8605-6A37-49DA-A9D0-47E4D08C7B4C}" srcOrd="0" destOrd="0" parTransId="{AADF58B2-CCF5-4F16-A8A7-529868D15DF0}" sibTransId="{64ED343C-E966-405A-BBEA-8CF70F49B4E0}"/>
    <dgm:cxn modelId="{2290DDC0-22EC-493F-8C9D-252BD98912CA}" type="presOf" srcId="{F7ABCC4B-1605-4876-807A-515E991414D5}" destId="{1755FBF9-511E-470E-A9C7-3667F3245148}" srcOrd="0" destOrd="0" presId="urn:microsoft.com/office/officeart/2005/8/layout/hierarchy1"/>
    <dgm:cxn modelId="{C3ECBAE5-76C5-414D-B844-DA2326D909D1}" type="presOf" srcId="{A891C2D9-F88D-4329-93F4-7D7247AFC0D9}" destId="{9FA52993-E7FD-4096-9F8F-48AE128DAC97}" srcOrd="0" destOrd="0" presId="urn:microsoft.com/office/officeart/2005/8/layout/hierarchy1"/>
    <dgm:cxn modelId="{B1FBD269-CFAF-4F08-B130-CF3F8A67D7DE}" type="presOf" srcId="{E6AEEEAA-E2F3-4C17-98F3-DC1FC4CAB8BD}" destId="{2AD6244F-2274-4E6C-AE4E-64403337D9B1}" srcOrd="0" destOrd="0" presId="urn:microsoft.com/office/officeart/2005/8/layout/hierarchy1"/>
    <dgm:cxn modelId="{F9DA4A5A-A384-4D60-9FD7-825186481943}" type="presOf" srcId="{5161BABC-1C35-40C1-BDB4-7E0DA95B4C17}" destId="{B1944FB7-B531-4273-A114-837F1601C74B}" srcOrd="0" destOrd="0" presId="urn:microsoft.com/office/officeart/2005/8/layout/hierarchy1"/>
    <dgm:cxn modelId="{4B819432-48D2-4C7E-AC63-0D26B84B8B3E}" type="presOf" srcId="{98527C80-52C3-4648-BAFB-F6350839E4BC}" destId="{89BF57AC-D379-4C20-8DF4-CF8AC743D808}" srcOrd="0" destOrd="0" presId="urn:microsoft.com/office/officeart/2005/8/layout/hierarchy1"/>
    <dgm:cxn modelId="{A79DB21C-F5EF-4A27-A191-F7B20C9807B6}" type="presOf" srcId="{4FB78AA9-0138-4753-9C1D-3BA83B10737C}" destId="{36E53666-B3A6-4B91-8329-CCD3FB9D5630}" srcOrd="0" destOrd="0" presId="urn:microsoft.com/office/officeart/2005/8/layout/hierarchy1"/>
    <dgm:cxn modelId="{FDC3A227-9DC7-46B2-A389-851213D9B37D}" srcId="{0075B975-7918-4D20-8F48-25C0E3604496}" destId="{85087E1B-45BD-4E57-BF74-620F1DE155F4}" srcOrd="0" destOrd="0" parTransId="{864E8F28-4612-45BA-ADD0-A64191BD38A1}" sibTransId="{99F32C8C-8031-4D39-B68C-251BF4D04262}"/>
    <dgm:cxn modelId="{1CC346B2-3611-4895-98EE-1247D47DE024}" type="presOf" srcId="{3246886B-99AA-42FF-91DD-079EF675EEE5}" destId="{1DDF78FC-050F-4535-883E-8A8288941383}" srcOrd="0" destOrd="0" presId="urn:microsoft.com/office/officeart/2005/8/layout/hierarchy1"/>
    <dgm:cxn modelId="{876B36FB-4FD3-418C-BAA2-AD023BAF9159}" type="presOf" srcId="{6B1E8605-6A37-49DA-A9D0-47E4D08C7B4C}" destId="{35664ED4-2864-42ED-8583-F57F74FD4C9B}" srcOrd="0" destOrd="0" presId="urn:microsoft.com/office/officeart/2005/8/layout/hierarchy1"/>
    <dgm:cxn modelId="{A10B6B8B-C0F6-47EF-8DAE-59430D34A0A6}" type="presOf" srcId="{AADF58B2-CCF5-4F16-A8A7-529868D15DF0}" destId="{E23A2067-46B7-4162-BBFC-F898BB1D0C3A}" srcOrd="0" destOrd="0" presId="urn:microsoft.com/office/officeart/2005/8/layout/hierarchy1"/>
    <dgm:cxn modelId="{68239ABC-EAAD-464E-A0F1-19652A2B1910}" srcId="{6B1E8605-6A37-49DA-A9D0-47E4D08C7B4C}" destId="{4FB78AA9-0138-4753-9C1D-3BA83B10737C}" srcOrd="0" destOrd="0" parTransId="{46D51263-9298-45C4-96F6-634F368AECE9}" sibTransId="{7E67C898-E643-4C21-A701-7030F570AAB9}"/>
    <dgm:cxn modelId="{3E0BFC7F-CD6A-4F81-8742-1846916A49B6}" srcId="{02A9793C-CD2A-43D3-9E65-3B54A8EAB3CB}" destId="{F39396F5-F901-4B8D-8533-D2DF138C1757}" srcOrd="0" destOrd="0" parTransId="{5161BABC-1C35-40C1-BDB4-7E0DA95B4C17}" sibTransId="{D358E702-033A-459C-BC6F-46268BD31E9B}"/>
    <dgm:cxn modelId="{6A54D875-1B41-4E34-AD3C-06CE5D9911E0}" type="presOf" srcId="{870AF83D-0744-47DB-98C8-364AEF95C1FB}" destId="{96968E59-C62A-479B-944E-9EAB7248EC2A}" srcOrd="0" destOrd="0" presId="urn:microsoft.com/office/officeart/2005/8/layout/hierarchy1"/>
    <dgm:cxn modelId="{85570168-964E-45B3-85BA-F4EBE1C1F25C}" type="presOf" srcId="{2BB3F6AA-DB5B-43B7-9696-A19B4C55E27D}" destId="{85733F4F-E137-40ED-92B3-ABD3F23279AD}" srcOrd="0" destOrd="0" presId="urn:microsoft.com/office/officeart/2005/8/layout/hierarchy1"/>
    <dgm:cxn modelId="{47753244-CE8A-470E-9643-6B612DD9337F}" type="presOf" srcId="{21154E3C-55E9-4CAE-9606-DD3488067233}" destId="{A136A292-5D6D-4657-8329-6251A63E0EFD}" srcOrd="0" destOrd="0" presId="urn:microsoft.com/office/officeart/2005/8/layout/hierarchy1"/>
    <dgm:cxn modelId="{4428B5EB-04EF-4C71-8473-8DEA9E9DA251}" type="presOf" srcId="{81F12C9F-6D12-4519-9E6A-699AF2676C3D}" destId="{45CBED57-4EC9-4786-96E2-A9F5AC56CCA7}" srcOrd="0" destOrd="0" presId="urn:microsoft.com/office/officeart/2005/8/layout/hierarchy1"/>
    <dgm:cxn modelId="{B645C845-920E-4473-A57C-DD69C86A20F5}" type="presOf" srcId="{B0CEB062-438A-42A8-B6CA-B41B60DDB1DB}" destId="{E5AA3DEF-462F-4DED-8625-A3414DD48A1C}" srcOrd="0" destOrd="0" presId="urn:microsoft.com/office/officeart/2005/8/layout/hierarchy1"/>
    <dgm:cxn modelId="{3442AE3C-E7EB-4A63-8CA7-AAB73C0AB9B3}" srcId="{8582C144-57F8-4A6D-864C-B0093E884B8C}" destId="{2BB3F6AA-DB5B-43B7-9696-A19B4C55E27D}" srcOrd="0" destOrd="0" parTransId="{870AF83D-0744-47DB-98C8-364AEF95C1FB}" sibTransId="{7FCB8A0F-8A2B-40D8-9607-E9143723FE97}"/>
    <dgm:cxn modelId="{551CDE60-FCDA-4A63-94BE-38F54778DC94}" type="presOf" srcId="{7268DEDA-5BAF-44FE-836F-940CEDFF55C5}" destId="{A13C6192-727E-48C3-AB0E-46ECB377E294}" srcOrd="0" destOrd="0" presId="urn:microsoft.com/office/officeart/2005/8/layout/hierarchy1"/>
    <dgm:cxn modelId="{14499067-B7EA-4DF8-9C33-62F108518301}" srcId="{BCE0C145-0292-405D-9B35-E242D4DBE8CE}" destId="{AE52430E-A970-4A3F-BF92-53FD875F26F3}" srcOrd="1" destOrd="0" parTransId="{A4F2C68D-30CD-4CE1-AAC1-DDF11E97A15F}" sibTransId="{F6A8946A-EFA0-4510-B34F-339391A9A1A0}"/>
    <dgm:cxn modelId="{4833FEB7-3175-42FD-96F4-18953FB97275}" srcId="{2BB3F6AA-DB5B-43B7-9696-A19B4C55E27D}" destId="{8C0D5B02-1016-438A-95E2-3AEADA199D69}" srcOrd="0" destOrd="0" parTransId="{E6AEEEAA-E2F3-4C17-98F3-DC1FC4CAB8BD}" sibTransId="{42BF8284-9518-4B5E-93AC-D85727E4D311}"/>
    <dgm:cxn modelId="{F57C59D1-9C82-4F3D-BEC5-9CADEA0B1655}" type="presOf" srcId="{AE52430E-A970-4A3F-BF92-53FD875F26F3}" destId="{06F3C44E-07B6-456C-9562-404C35390848}" srcOrd="0" destOrd="0" presId="urn:microsoft.com/office/officeart/2005/8/layout/hierarchy1"/>
    <dgm:cxn modelId="{07F1C6A5-9F15-4248-9E34-C7A3AACFBC48}" type="presOf" srcId="{F39396F5-F901-4B8D-8533-D2DF138C1757}" destId="{93E44A83-43CE-4031-BC5E-FA6FD5DD7B33}" srcOrd="0" destOrd="0" presId="urn:microsoft.com/office/officeart/2005/8/layout/hierarchy1"/>
    <dgm:cxn modelId="{4C25CBCD-88E5-4228-9F0F-74695B75CCCB}" type="presOf" srcId="{A4F2C68D-30CD-4CE1-AAC1-DDF11E97A15F}" destId="{DD692F22-1F6D-4870-8659-F1D412C69833}" srcOrd="0" destOrd="0" presId="urn:microsoft.com/office/officeart/2005/8/layout/hierarchy1"/>
    <dgm:cxn modelId="{7D4FEF5F-3302-4BEC-846A-69D965A9782B}" type="presOf" srcId="{8582C144-57F8-4A6D-864C-B0093E884B8C}" destId="{D56AB4AE-2988-44CB-8E9E-F87B3518B230}" srcOrd="0" destOrd="0" presId="urn:microsoft.com/office/officeart/2005/8/layout/hierarchy1"/>
    <dgm:cxn modelId="{2CE37DF0-CFF5-4B1F-994B-AE2F33B9B8F0}" type="presOf" srcId="{BDEEBFB3-1541-4507-A25D-F319DB6C8B2D}" destId="{1772065F-8AA5-489B-9256-77A655063ECE}" srcOrd="0" destOrd="0" presId="urn:microsoft.com/office/officeart/2005/8/layout/hierarchy1"/>
    <dgm:cxn modelId="{7468B9D0-C336-45F9-9392-F1C73D0FC6F7}" srcId="{2D5710D2-C44F-4F60-8DD7-AF26599113D8}" destId="{8582C144-57F8-4A6D-864C-B0093E884B8C}" srcOrd="0" destOrd="0" parTransId="{F1CF9399-38ED-4C63-B27B-03F360CBEBB6}" sibTransId="{798DA90D-715B-4AC4-8E2A-92D6C0C57B73}"/>
    <dgm:cxn modelId="{16A7E72C-41D2-4E94-B776-539DD93E25B9}" srcId="{8582C144-57F8-4A6D-864C-B0093E884B8C}" destId="{BCE0C145-0292-405D-9B35-E242D4DBE8CE}" srcOrd="1" destOrd="0" parTransId="{7268DEDA-5BAF-44FE-836F-940CEDFF55C5}" sibTransId="{F064593F-9921-41AC-9942-31EBEA90097C}"/>
    <dgm:cxn modelId="{A62F25EA-04FC-40C6-B96F-6F879B701B52}" type="presOf" srcId="{8C0D5B02-1016-438A-95E2-3AEADA199D69}" destId="{2F82E9C6-2458-40FA-AF85-79B38AA57895}" srcOrd="0" destOrd="0" presId="urn:microsoft.com/office/officeart/2005/8/layout/hierarchy1"/>
    <dgm:cxn modelId="{40DD93F4-1748-4F9B-B7F3-75128C40340D}" srcId="{A891C2D9-F88D-4329-93F4-7D7247AFC0D9}" destId="{02A9793C-CD2A-43D3-9E65-3B54A8EAB3CB}" srcOrd="1" destOrd="0" parTransId="{F7ABCC4B-1605-4876-807A-515E991414D5}" sibTransId="{C05A9404-F105-4129-ACD0-7DFB5801D98D}"/>
    <dgm:cxn modelId="{63FBAAEB-824F-443D-B293-9EAAFAF0D048}" type="presOf" srcId="{BCE0C145-0292-405D-9B35-E242D4DBE8CE}" destId="{FED32909-40FA-4C78-B3CE-8FBF4437149C}" srcOrd="0" destOrd="0" presId="urn:microsoft.com/office/officeart/2005/8/layout/hierarchy1"/>
    <dgm:cxn modelId="{770B8317-BC77-4A77-96BD-D2B80C8DDE0B}" type="presOf" srcId="{85087E1B-45BD-4E57-BF74-620F1DE155F4}" destId="{793E4B96-415A-4BD0-BCE4-A7882C49ACF0}" srcOrd="0" destOrd="0" presId="urn:microsoft.com/office/officeart/2005/8/layout/hierarchy1"/>
    <dgm:cxn modelId="{89D9B724-C67F-417E-B05D-5FE664ED8AA8}" srcId="{BCE0C145-0292-405D-9B35-E242D4DBE8CE}" destId="{81F12C9F-6D12-4519-9E6A-699AF2676C3D}" srcOrd="0" destOrd="0" parTransId="{98527C80-52C3-4648-BAFB-F6350839E4BC}" sibTransId="{72F31D13-BFBE-4D1D-A2EA-1556858C7213}"/>
    <dgm:cxn modelId="{53806D09-668D-47BC-8956-F62900511A69}" srcId="{A891C2D9-F88D-4329-93F4-7D7247AFC0D9}" destId="{0075B975-7918-4D20-8F48-25C0E3604496}" srcOrd="0" destOrd="0" parTransId="{BDEEBFB3-1541-4507-A25D-F319DB6C8B2D}" sibTransId="{7E4FF04B-FED3-4788-9613-F6462337C013}"/>
    <dgm:cxn modelId="{641FAC89-7981-472D-9DD4-8C45B33FF7A1}" type="presOf" srcId="{46D51263-9298-45C4-96F6-634F368AECE9}" destId="{5C5146CC-C76F-48FE-BAB1-D2F82B3D54F8}" srcOrd="0" destOrd="0" presId="urn:microsoft.com/office/officeart/2005/8/layout/hierarchy1"/>
    <dgm:cxn modelId="{DF0E3CB1-EA53-4A86-B340-641C30C490EF}" type="presParOf" srcId="{FCC18048-0950-4C96-8287-8B399B64AA11}" destId="{83E068A0-1F96-4ACD-9E73-CC14E793BCC6}" srcOrd="0" destOrd="0" presId="urn:microsoft.com/office/officeart/2005/8/layout/hierarchy1"/>
    <dgm:cxn modelId="{38CA1274-6AB1-4781-901A-0D58EC85194C}" type="presParOf" srcId="{83E068A0-1F96-4ACD-9E73-CC14E793BCC6}" destId="{2B15A5F1-FCD5-46BB-9B28-8988E211356E}" srcOrd="0" destOrd="0" presId="urn:microsoft.com/office/officeart/2005/8/layout/hierarchy1"/>
    <dgm:cxn modelId="{B0CCAFF9-F9DE-44B7-A566-E63AFA3074C3}" type="presParOf" srcId="{2B15A5F1-FCD5-46BB-9B28-8988E211356E}" destId="{017B12C9-8676-4183-A09C-921F9F1FFF5F}" srcOrd="0" destOrd="0" presId="urn:microsoft.com/office/officeart/2005/8/layout/hierarchy1"/>
    <dgm:cxn modelId="{4F1A9DDC-CC85-4686-93F2-F27DD54840E7}" type="presParOf" srcId="{2B15A5F1-FCD5-46BB-9B28-8988E211356E}" destId="{D56AB4AE-2988-44CB-8E9E-F87B3518B230}" srcOrd="1" destOrd="0" presId="urn:microsoft.com/office/officeart/2005/8/layout/hierarchy1"/>
    <dgm:cxn modelId="{B75ED93E-68AA-4277-9B03-F37CBA10C47F}" type="presParOf" srcId="{83E068A0-1F96-4ACD-9E73-CC14E793BCC6}" destId="{D7526400-AB8E-4279-BA9D-B2918DF76016}" srcOrd="1" destOrd="0" presId="urn:microsoft.com/office/officeart/2005/8/layout/hierarchy1"/>
    <dgm:cxn modelId="{9DF199F5-A0FA-4278-96A8-911E837FD88E}" type="presParOf" srcId="{D7526400-AB8E-4279-BA9D-B2918DF76016}" destId="{96968E59-C62A-479B-944E-9EAB7248EC2A}" srcOrd="0" destOrd="0" presId="urn:microsoft.com/office/officeart/2005/8/layout/hierarchy1"/>
    <dgm:cxn modelId="{99E0CE28-AB16-444B-9132-B7B79DF7B69B}" type="presParOf" srcId="{D7526400-AB8E-4279-BA9D-B2918DF76016}" destId="{D5A73C67-04B8-4962-97F7-F5901AED5F3A}" srcOrd="1" destOrd="0" presId="urn:microsoft.com/office/officeart/2005/8/layout/hierarchy1"/>
    <dgm:cxn modelId="{B6735351-CC37-409D-B2C0-05A615644B64}" type="presParOf" srcId="{D5A73C67-04B8-4962-97F7-F5901AED5F3A}" destId="{D0CD9A9A-4C3C-4CB1-93FA-4DCB79B1D80D}" srcOrd="0" destOrd="0" presId="urn:microsoft.com/office/officeart/2005/8/layout/hierarchy1"/>
    <dgm:cxn modelId="{9ECE470A-2B1D-4A46-845C-30316D3B27BE}" type="presParOf" srcId="{D0CD9A9A-4C3C-4CB1-93FA-4DCB79B1D80D}" destId="{DA5AD5A6-0F2F-4800-82D8-72C8C8A1B514}" srcOrd="0" destOrd="0" presId="urn:microsoft.com/office/officeart/2005/8/layout/hierarchy1"/>
    <dgm:cxn modelId="{2BDC5144-765B-43FC-BA1C-1E8CCA365B3C}" type="presParOf" srcId="{D0CD9A9A-4C3C-4CB1-93FA-4DCB79B1D80D}" destId="{85733F4F-E137-40ED-92B3-ABD3F23279AD}" srcOrd="1" destOrd="0" presId="urn:microsoft.com/office/officeart/2005/8/layout/hierarchy1"/>
    <dgm:cxn modelId="{B0991BBA-4725-48C0-A665-B68A8EF987EA}" type="presParOf" srcId="{D5A73C67-04B8-4962-97F7-F5901AED5F3A}" destId="{5F5C96C4-ACEB-4452-9DCF-1AB2AA2DC6E9}" srcOrd="1" destOrd="0" presId="urn:microsoft.com/office/officeart/2005/8/layout/hierarchy1"/>
    <dgm:cxn modelId="{0569702C-2FD1-4AF8-8FE7-D5F9D8A34C94}" type="presParOf" srcId="{5F5C96C4-ACEB-4452-9DCF-1AB2AA2DC6E9}" destId="{2AD6244F-2274-4E6C-AE4E-64403337D9B1}" srcOrd="0" destOrd="0" presId="urn:microsoft.com/office/officeart/2005/8/layout/hierarchy1"/>
    <dgm:cxn modelId="{8FE37160-D0BE-49E1-8D59-25E9574FE968}" type="presParOf" srcId="{5F5C96C4-ACEB-4452-9DCF-1AB2AA2DC6E9}" destId="{ABF361C3-0BD7-4F6D-88D7-7F30E6366AFA}" srcOrd="1" destOrd="0" presId="urn:microsoft.com/office/officeart/2005/8/layout/hierarchy1"/>
    <dgm:cxn modelId="{F66044A1-BE70-4DE4-98A4-B2B1D82D443F}" type="presParOf" srcId="{ABF361C3-0BD7-4F6D-88D7-7F30E6366AFA}" destId="{A98A0170-6717-480E-94D2-CA13D2B87367}" srcOrd="0" destOrd="0" presId="urn:microsoft.com/office/officeart/2005/8/layout/hierarchy1"/>
    <dgm:cxn modelId="{831A2CBC-9FA0-4FBD-B286-08F006408B28}" type="presParOf" srcId="{A98A0170-6717-480E-94D2-CA13D2B87367}" destId="{4FBB49E4-9716-45E7-8107-B1863E03FF7B}" srcOrd="0" destOrd="0" presId="urn:microsoft.com/office/officeart/2005/8/layout/hierarchy1"/>
    <dgm:cxn modelId="{268193DC-616C-46FF-B28D-A390D4460CD4}" type="presParOf" srcId="{A98A0170-6717-480E-94D2-CA13D2B87367}" destId="{2F82E9C6-2458-40FA-AF85-79B38AA57895}" srcOrd="1" destOrd="0" presId="urn:microsoft.com/office/officeart/2005/8/layout/hierarchy1"/>
    <dgm:cxn modelId="{70F7F215-927B-4FF7-8B60-C1F2B8D0A1A1}" type="presParOf" srcId="{ABF361C3-0BD7-4F6D-88D7-7F30E6366AFA}" destId="{B7912D14-4503-4918-B338-A035AAF36139}" srcOrd="1" destOrd="0" presId="urn:microsoft.com/office/officeart/2005/8/layout/hierarchy1"/>
    <dgm:cxn modelId="{AF2DC821-6FAB-4710-B1DE-146B49B99C31}" type="presParOf" srcId="{D7526400-AB8E-4279-BA9D-B2918DF76016}" destId="{A13C6192-727E-48C3-AB0E-46ECB377E294}" srcOrd="2" destOrd="0" presId="urn:microsoft.com/office/officeart/2005/8/layout/hierarchy1"/>
    <dgm:cxn modelId="{B6A9BFB2-D300-459D-826F-4B512E5466B1}" type="presParOf" srcId="{D7526400-AB8E-4279-BA9D-B2918DF76016}" destId="{F8859F01-AC3C-466F-BF98-8CC51263A016}" srcOrd="3" destOrd="0" presId="urn:microsoft.com/office/officeart/2005/8/layout/hierarchy1"/>
    <dgm:cxn modelId="{86121843-15A2-409C-8B02-2913025C7CAA}" type="presParOf" srcId="{F8859F01-AC3C-466F-BF98-8CC51263A016}" destId="{7D99783B-E57F-406A-85B3-4F65DA51CAF2}" srcOrd="0" destOrd="0" presId="urn:microsoft.com/office/officeart/2005/8/layout/hierarchy1"/>
    <dgm:cxn modelId="{D2EE09C8-000A-46A0-9006-0ED42CFA66F1}" type="presParOf" srcId="{7D99783B-E57F-406A-85B3-4F65DA51CAF2}" destId="{1A2E66BF-4455-4499-BED6-3802256F0CD9}" srcOrd="0" destOrd="0" presId="urn:microsoft.com/office/officeart/2005/8/layout/hierarchy1"/>
    <dgm:cxn modelId="{CEB2D453-584D-4682-BE86-B92985156740}" type="presParOf" srcId="{7D99783B-E57F-406A-85B3-4F65DA51CAF2}" destId="{FED32909-40FA-4C78-B3CE-8FBF4437149C}" srcOrd="1" destOrd="0" presId="urn:microsoft.com/office/officeart/2005/8/layout/hierarchy1"/>
    <dgm:cxn modelId="{4F5645F1-D5F6-49D6-8FC1-C4FB48D099BB}" type="presParOf" srcId="{F8859F01-AC3C-466F-BF98-8CC51263A016}" destId="{0F30E5E3-AB69-41CF-97F7-043D00861BB7}" srcOrd="1" destOrd="0" presId="urn:microsoft.com/office/officeart/2005/8/layout/hierarchy1"/>
    <dgm:cxn modelId="{8E751E50-061E-404B-BFB6-88025965DFD9}" type="presParOf" srcId="{0F30E5E3-AB69-41CF-97F7-043D00861BB7}" destId="{89BF57AC-D379-4C20-8DF4-CF8AC743D808}" srcOrd="0" destOrd="0" presId="urn:microsoft.com/office/officeart/2005/8/layout/hierarchy1"/>
    <dgm:cxn modelId="{97971348-3A44-425D-8ACE-15107A398349}" type="presParOf" srcId="{0F30E5E3-AB69-41CF-97F7-043D00861BB7}" destId="{D31204D5-381E-4E82-B1AB-9590B5C113AF}" srcOrd="1" destOrd="0" presId="urn:microsoft.com/office/officeart/2005/8/layout/hierarchy1"/>
    <dgm:cxn modelId="{63E8AE45-1B14-4D2E-971E-28C6C016733A}" type="presParOf" srcId="{D31204D5-381E-4E82-B1AB-9590B5C113AF}" destId="{F80A3028-3BAD-40B2-B54F-D2C68F99897C}" srcOrd="0" destOrd="0" presId="urn:microsoft.com/office/officeart/2005/8/layout/hierarchy1"/>
    <dgm:cxn modelId="{1C381953-A50E-4882-B3C4-D88EC1AF733F}" type="presParOf" srcId="{F80A3028-3BAD-40B2-B54F-D2C68F99897C}" destId="{ECD6B7EA-9E1A-4FC6-9C12-2CEF9DCD803B}" srcOrd="0" destOrd="0" presId="urn:microsoft.com/office/officeart/2005/8/layout/hierarchy1"/>
    <dgm:cxn modelId="{F1F6E3C8-856D-4473-825F-FB85B00A372D}" type="presParOf" srcId="{F80A3028-3BAD-40B2-B54F-D2C68F99897C}" destId="{45CBED57-4EC9-4786-96E2-A9F5AC56CCA7}" srcOrd="1" destOrd="0" presId="urn:microsoft.com/office/officeart/2005/8/layout/hierarchy1"/>
    <dgm:cxn modelId="{0BD49EDE-B2F2-4AF7-BB05-289984C30852}" type="presParOf" srcId="{D31204D5-381E-4E82-B1AB-9590B5C113AF}" destId="{DD9428CF-F3A6-4130-9C78-EAE251EA6A6E}" srcOrd="1" destOrd="0" presId="urn:microsoft.com/office/officeart/2005/8/layout/hierarchy1"/>
    <dgm:cxn modelId="{1301BDBA-8E4E-4FA1-B8CB-3F7E4EC33D9D}" type="presParOf" srcId="{DD9428CF-F3A6-4130-9C78-EAE251EA6A6E}" destId="{A136A292-5D6D-4657-8329-6251A63E0EFD}" srcOrd="0" destOrd="0" presId="urn:microsoft.com/office/officeart/2005/8/layout/hierarchy1"/>
    <dgm:cxn modelId="{C44F86CC-3346-4E26-A33F-800C15218A6B}" type="presParOf" srcId="{DD9428CF-F3A6-4130-9C78-EAE251EA6A6E}" destId="{D19F8667-59FA-40C7-BF3A-E32A0CEBDBE4}" srcOrd="1" destOrd="0" presId="urn:microsoft.com/office/officeart/2005/8/layout/hierarchy1"/>
    <dgm:cxn modelId="{7B6F0CB6-B54E-4FC6-9EB9-015AF1C4B976}" type="presParOf" srcId="{D19F8667-59FA-40C7-BF3A-E32A0CEBDBE4}" destId="{BDFD6B68-2757-4016-950E-8E74FEB85676}" srcOrd="0" destOrd="0" presId="urn:microsoft.com/office/officeart/2005/8/layout/hierarchy1"/>
    <dgm:cxn modelId="{02EB3AFC-4F7D-42E2-97B0-8BCAB38EB493}" type="presParOf" srcId="{BDFD6B68-2757-4016-950E-8E74FEB85676}" destId="{03CD4E8E-61EA-41C0-87AC-C2C4FC2B8CC3}" srcOrd="0" destOrd="0" presId="urn:microsoft.com/office/officeart/2005/8/layout/hierarchy1"/>
    <dgm:cxn modelId="{615C2294-51AB-4A83-AF16-CF902C15C683}" type="presParOf" srcId="{BDFD6B68-2757-4016-950E-8E74FEB85676}" destId="{9FA52993-E7FD-4096-9F8F-48AE128DAC97}" srcOrd="1" destOrd="0" presId="urn:microsoft.com/office/officeart/2005/8/layout/hierarchy1"/>
    <dgm:cxn modelId="{750EC5CD-178C-4087-B80B-070C7AA728E7}" type="presParOf" srcId="{D19F8667-59FA-40C7-BF3A-E32A0CEBDBE4}" destId="{0FC0B359-B98D-4391-BB1A-85B251B9A0E6}" srcOrd="1" destOrd="0" presId="urn:microsoft.com/office/officeart/2005/8/layout/hierarchy1"/>
    <dgm:cxn modelId="{1D77F8A6-E681-4BA3-9AE9-713899B9F068}" type="presParOf" srcId="{0FC0B359-B98D-4391-BB1A-85B251B9A0E6}" destId="{1772065F-8AA5-489B-9256-77A655063ECE}" srcOrd="0" destOrd="0" presId="urn:microsoft.com/office/officeart/2005/8/layout/hierarchy1"/>
    <dgm:cxn modelId="{7B11F951-F7D0-451C-863A-F24DEAC48556}" type="presParOf" srcId="{0FC0B359-B98D-4391-BB1A-85B251B9A0E6}" destId="{EA316ED7-7FDE-4109-9338-B9746FFF97FA}" srcOrd="1" destOrd="0" presId="urn:microsoft.com/office/officeart/2005/8/layout/hierarchy1"/>
    <dgm:cxn modelId="{D167C4A8-03E5-4882-A608-5423DA690035}" type="presParOf" srcId="{EA316ED7-7FDE-4109-9338-B9746FFF97FA}" destId="{F37FDC24-1E8C-49B4-B583-3D2A71F79F34}" srcOrd="0" destOrd="0" presId="urn:microsoft.com/office/officeart/2005/8/layout/hierarchy1"/>
    <dgm:cxn modelId="{1D032514-0D61-4AF1-98FA-8DD87DC57599}" type="presParOf" srcId="{F37FDC24-1E8C-49B4-B583-3D2A71F79F34}" destId="{E183D8D4-A93E-44CA-9DEE-040728B7E661}" srcOrd="0" destOrd="0" presId="urn:microsoft.com/office/officeart/2005/8/layout/hierarchy1"/>
    <dgm:cxn modelId="{16E422CB-43B4-4C8B-9ECF-D9F0B3A2B79B}" type="presParOf" srcId="{F37FDC24-1E8C-49B4-B583-3D2A71F79F34}" destId="{74CC62A1-3428-4E86-B2B7-71889A03DDFB}" srcOrd="1" destOrd="0" presId="urn:microsoft.com/office/officeart/2005/8/layout/hierarchy1"/>
    <dgm:cxn modelId="{F77A5BCF-D3B2-4782-A396-51A0007DA790}" type="presParOf" srcId="{EA316ED7-7FDE-4109-9338-B9746FFF97FA}" destId="{95C70DDB-8019-4A98-8F0A-E0D7777772F0}" srcOrd="1" destOrd="0" presId="urn:microsoft.com/office/officeart/2005/8/layout/hierarchy1"/>
    <dgm:cxn modelId="{43C51E6F-9454-4322-9871-4B7306E7CCE6}" type="presParOf" srcId="{95C70DDB-8019-4A98-8F0A-E0D7777772F0}" destId="{1CB31C85-705D-4EE6-9BB0-E015B9F38816}" srcOrd="0" destOrd="0" presId="urn:microsoft.com/office/officeart/2005/8/layout/hierarchy1"/>
    <dgm:cxn modelId="{353A6269-63A5-4B6C-B541-2CA98F9A1671}" type="presParOf" srcId="{95C70DDB-8019-4A98-8F0A-E0D7777772F0}" destId="{F13E7DC7-487B-4AEE-B871-A71F91D72CDA}" srcOrd="1" destOrd="0" presId="urn:microsoft.com/office/officeart/2005/8/layout/hierarchy1"/>
    <dgm:cxn modelId="{597C6F32-AFF0-4CED-842C-7259D4FB361A}" type="presParOf" srcId="{F13E7DC7-487B-4AEE-B871-A71F91D72CDA}" destId="{995453BE-67E8-4800-88A3-B9973D4E89C1}" srcOrd="0" destOrd="0" presId="urn:microsoft.com/office/officeart/2005/8/layout/hierarchy1"/>
    <dgm:cxn modelId="{E8620667-4505-487A-A3F8-3F7F577BE22F}" type="presParOf" srcId="{995453BE-67E8-4800-88A3-B9973D4E89C1}" destId="{8EDE7AFE-8926-4BE4-84CB-F816D2D92FBC}" srcOrd="0" destOrd="0" presId="urn:microsoft.com/office/officeart/2005/8/layout/hierarchy1"/>
    <dgm:cxn modelId="{3777FC15-C85E-446A-9599-5376A2ADE926}" type="presParOf" srcId="{995453BE-67E8-4800-88A3-B9973D4E89C1}" destId="{793E4B96-415A-4BD0-BCE4-A7882C49ACF0}" srcOrd="1" destOrd="0" presId="urn:microsoft.com/office/officeart/2005/8/layout/hierarchy1"/>
    <dgm:cxn modelId="{B60DE2F4-B49E-4F61-A2C5-8A09DD858C55}" type="presParOf" srcId="{F13E7DC7-487B-4AEE-B871-A71F91D72CDA}" destId="{3C256614-9B0E-4C19-AF90-3A31E2FCF405}" srcOrd="1" destOrd="0" presId="urn:microsoft.com/office/officeart/2005/8/layout/hierarchy1"/>
    <dgm:cxn modelId="{097C66A1-E5C5-4FBD-9B90-44E845DF6D51}" type="presParOf" srcId="{95C70DDB-8019-4A98-8F0A-E0D7777772F0}" destId="{1DDF78FC-050F-4535-883E-8A8288941383}" srcOrd="2" destOrd="0" presId="urn:microsoft.com/office/officeart/2005/8/layout/hierarchy1"/>
    <dgm:cxn modelId="{9CAF711C-E678-4958-B875-C5BEDCA1CA5D}" type="presParOf" srcId="{95C70DDB-8019-4A98-8F0A-E0D7777772F0}" destId="{ECB18E9E-A035-44AE-B6FA-BB00FF1C9C9F}" srcOrd="3" destOrd="0" presId="urn:microsoft.com/office/officeart/2005/8/layout/hierarchy1"/>
    <dgm:cxn modelId="{C3AA07A3-D632-42DF-869E-B048A16DB477}" type="presParOf" srcId="{ECB18E9E-A035-44AE-B6FA-BB00FF1C9C9F}" destId="{6D2748DC-DBBE-44B5-8CDD-75102F2FB88F}" srcOrd="0" destOrd="0" presId="urn:microsoft.com/office/officeart/2005/8/layout/hierarchy1"/>
    <dgm:cxn modelId="{63D49CC2-9816-4EA4-804A-B6FD9356CE7F}" type="presParOf" srcId="{6D2748DC-DBBE-44B5-8CDD-75102F2FB88F}" destId="{36ECB76C-80D4-4F85-9F97-43F077DC83A0}" srcOrd="0" destOrd="0" presId="urn:microsoft.com/office/officeart/2005/8/layout/hierarchy1"/>
    <dgm:cxn modelId="{21186E6A-6696-401C-8C43-C2A796F6695E}" type="presParOf" srcId="{6D2748DC-DBBE-44B5-8CDD-75102F2FB88F}" destId="{E5AA3DEF-462F-4DED-8625-A3414DD48A1C}" srcOrd="1" destOrd="0" presId="urn:microsoft.com/office/officeart/2005/8/layout/hierarchy1"/>
    <dgm:cxn modelId="{1EEDD118-AF59-4F8C-9F0C-C9F4429A0038}" type="presParOf" srcId="{ECB18E9E-A035-44AE-B6FA-BB00FF1C9C9F}" destId="{2C9D41DF-C135-465A-9ECC-52009D783B5C}" srcOrd="1" destOrd="0" presId="urn:microsoft.com/office/officeart/2005/8/layout/hierarchy1"/>
    <dgm:cxn modelId="{D2559845-0715-4C02-8381-39C5E03930F9}" type="presParOf" srcId="{0FC0B359-B98D-4391-BB1A-85B251B9A0E6}" destId="{1755FBF9-511E-470E-A9C7-3667F3245148}" srcOrd="2" destOrd="0" presId="urn:microsoft.com/office/officeart/2005/8/layout/hierarchy1"/>
    <dgm:cxn modelId="{A3FBFB7B-51DB-46D5-B0C0-517C97A61A43}" type="presParOf" srcId="{0FC0B359-B98D-4391-BB1A-85B251B9A0E6}" destId="{0BEEF253-E552-4EE0-B017-491ABCB89B43}" srcOrd="3" destOrd="0" presId="urn:microsoft.com/office/officeart/2005/8/layout/hierarchy1"/>
    <dgm:cxn modelId="{65D5AD81-7C6B-4791-AD1C-3C7E0BCBC53A}" type="presParOf" srcId="{0BEEF253-E552-4EE0-B017-491ABCB89B43}" destId="{2198250B-22B2-4B77-8C12-47811F4EC5BE}" srcOrd="0" destOrd="0" presId="urn:microsoft.com/office/officeart/2005/8/layout/hierarchy1"/>
    <dgm:cxn modelId="{2B39EC93-D394-4F3D-BE8E-ABD3CF18A4E5}" type="presParOf" srcId="{2198250B-22B2-4B77-8C12-47811F4EC5BE}" destId="{B05BAD11-D10D-492A-B4C9-F10ABF204BCA}" srcOrd="0" destOrd="0" presId="urn:microsoft.com/office/officeart/2005/8/layout/hierarchy1"/>
    <dgm:cxn modelId="{685DC425-9250-412B-9A33-32A09EE744A4}" type="presParOf" srcId="{2198250B-22B2-4B77-8C12-47811F4EC5BE}" destId="{8EEC29C7-6090-4356-8188-89203B319D4C}" srcOrd="1" destOrd="0" presId="urn:microsoft.com/office/officeart/2005/8/layout/hierarchy1"/>
    <dgm:cxn modelId="{517A95D8-99C4-4B42-AA1F-17F24829F688}" type="presParOf" srcId="{0BEEF253-E552-4EE0-B017-491ABCB89B43}" destId="{610EDBBA-B567-40F8-9A6B-CB09A760C24E}" srcOrd="1" destOrd="0" presId="urn:microsoft.com/office/officeart/2005/8/layout/hierarchy1"/>
    <dgm:cxn modelId="{8017EF2C-0A94-499C-84E6-4B6C85A1A10C}" type="presParOf" srcId="{610EDBBA-B567-40F8-9A6B-CB09A760C24E}" destId="{B1944FB7-B531-4273-A114-837F1601C74B}" srcOrd="0" destOrd="0" presId="urn:microsoft.com/office/officeart/2005/8/layout/hierarchy1"/>
    <dgm:cxn modelId="{29D3FEE5-B9BF-40E8-B107-1E9D2DFEE28D}" type="presParOf" srcId="{610EDBBA-B567-40F8-9A6B-CB09A760C24E}" destId="{31852FFE-B2B3-4D33-909F-8507D09426DC}" srcOrd="1" destOrd="0" presId="urn:microsoft.com/office/officeart/2005/8/layout/hierarchy1"/>
    <dgm:cxn modelId="{5192085C-1F8C-4960-9F8D-3AEF56A7801C}" type="presParOf" srcId="{31852FFE-B2B3-4D33-909F-8507D09426DC}" destId="{849D807B-6D43-4EB2-9EC3-7C27E1568D98}" srcOrd="0" destOrd="0" presId="urn:microsoft.com/office/officeart/2005/8/layout/hierarchy1"/>
    <dgm:cxn modelId="{7299BEBC-934C-4998-A64C-9922E8D5CD69}" type="presParOf" srcId="{849D807B-6D43-4EB2-9EC3-7C27E1568D98}" destId="{E18C3B81-D79E-4449-8DFD-FCE777F3CA26}" srcOrd="0" destOrd="0" presId="urn:microsoft.com/office/officeart/2005/8/layout/hierarchy1"/>
    <dgm:cxn modelId="{E7A06788-089C-443D-B845-51C6349E7879}" type="presParOf" srcId="{849D807B-6D43-4EB2-9EC3-7C27E1568D98}" destId="{93E44A83-43CE-4031-BC5E-FA6FD5DD7B33}" srcOrd="1" destOrd="0" presId="urn:microsoft.com/office/officeart/2005/8/layout/hierarchy1"/>
    <dgm:cxn modelId="{85FF673A-0BFC-4C2B-B0C9-DD7DB54AE85E}" type="presParOf" srcId="{31852FFE-B2B3-4D33-909F-8507D09426DC}" destId="{B6D70C32-9403-443C-A422-81A3E82B3F9B}" srcOrd="1" destOrd="0" presId="urn:microsoft.com/office/officeart/2005/8/layout/hierarchy1"/>
    <dgm:cxn modelId="{08039280-617F-4F87-BC42-D7609C8E12C1}" type="presParOf" srcId="{0F30E5E3-AB69-41CF-97F7-043D00861BB7}" destId="{DD692F22-1F6D-4870-8659-F1D412C69833}" srcOrd="2" destOrd="0" presId="urn:microsoft.com/office/officeart/2005/8/layout/hierarchy1"/>
    <dgm:cxn modelId="{D11029FB-7787-452D-BACA-23B22DB71C56}" type="presParOf" srcId="{0F30E5E3-AB69-41CF-97F7-043D00861BB7}" destId="{3F206B22-C44F-4DC9-8703-8B6DCB2DA226}" srcOrd="3" destOrd="0" presId="urn:microsoft.com/office/officeart/2005/8/layout/hierarchy1"/>
    <dgm:cxn modelId="{F03FEE08-6293-46E1-B7D4-D5BE9AA76BC9}" type="presParOf" srcId="{3F206B22-C44F-4DC9-8703-8B6DCB2DA226}" destId="{E9FB2B54-7A2F-432F-BED2-841FDCD48F10}" srcOrd="0" destOrd="0" presId="urn:microsoft.com/office/officeart/2005/8/layout/hierarchy1"/>
    <dgm:cxn modelId="{294CDE6E-6CB5-49B5-9AB0-D51959BE2834}" type="presParOf" srcId="{E9FB2B54-7A2F-432F-BED2-841FDCD48F10}" destId="{748F581E-386A-4BA3-9EAD-26F353968918}" srcOrd="0" destOrd="0" presId="urn:microsoft.com/office/officeart/2005/8/layout/hierarchy1"/>
    <dgm:cxn modelId="{1DB08874-055E-4F66-AA39-C9621ED23468}" type="presParOf" srcId="{E9FB2B54-7A2F-432F-BED2-841FDCD48F10}" destId="{06F3C44E-07B6-456C-9562-404C35390848}" srcOrd="1" destOrd="0" presId="urn:microsoft.com/office/officeart/2005/8/layout/hierarchy1"/>
    <dgm:cxn modelId="{B7CC9095-3D2F-4121-A9AC-47419A61081F}" type="presParOf" srcId="{3F206B22-C44F-4DC9-8703-8B6DCB2DA226}" destId="{41A93858-43C6-47A5-A975-4B36DA483C40}" srcOrd="1" destOrd="0" presId="urn:microsoft.com/office/officeart/2005/8/layout/hierarchy1"/>
    <dgm:cxn modelId="{686000A9-5396-4543-BBC9-47683A4520ED}" type="presParOf" srcId="{41A93858-43C6-47A5-A975-4B36DA483C40}" destId="{E23A2067-46B7-4162-BBFC-F898BB1D0C3A}" srcOrd="0" destOrd="0" presId="urn:microsoft.com/office/officeart/2005/8/layout/hierarchy1"/>
    <dgm:cxn modelId="{CDB8CAEF-2332-433B-B386-919D6848CB2C}" type="presParOf" srcId="{41A93858-43C6-47A5-A975-4B36DA483C40}" destId="{DC90894C-CEC3-45B2-9F6A-4410AFCF42CE}" srcOrd="1" destOrd="0" presId="urn:microsoft.com/office/officeart/2005/8/layout/hierarchy1"/>
    <dgm:cxn modelId="{34BD9C7B-6991-4E5D-98D5-8E6FCC9EA8E7}" type="presParOf" srcId="{DC90894C-CEC3-45B2-9F6A-4410AFCF42CE}" destId="{57E7BF4E-E099-4851-964B-11168CFEDE7C}" srcOrd="0" destOrd="0" presId="urn:microsoft.com/office/officeart/2005/8/layout/hierarchy1"/>
    <dgm:cxn modelId="{6DBB9119-2166-470D-8452-BEAB4AD6FA26}" type="presParOf" srcId="{57E7BF4E-E099-4851-964B-11168CFEDE7C}" destId="{DC341F04-A608-4491-9987-FE759BADC031}" srcOrd="0" destOrd="0" presId="urn:microsoft.com/office/officeart/2005/8/layout/hierarchy1"/>
    <dgm:cxn modelId="{4115E958-56CF-4714-A6F9-91218D410468}" type="presParOf" srcId="{57E7BF4E-E099-4851-964B-11168CFEDE7C}" destId="{35664ED4-2864-42ED-8583-F57F74FD4C9B}" srcOrd="1" destOrd="0" presId="urn:microsoft.com/office/officeart/2005/8/layout/hierarchy1"/>
    <dgm:cxn modelId="{B8664AB5-A2B6-4A0F-9C16-0BE0FBB1B067}" type="presParOf" srcId="{DC90894C-CEC3-45B2-9F6A-4410AFCF42CE}" destId="{5D448180-3360-4E8F-AFD6-4A24EAD8F492}" srcOrd="1" destOrd="0" presId="urn:microsoft.com/office/officeart/2005/8/layout/hierarchy1"/>
    <dgm:cxn modelId="{8AE39602-7975-416B-8B58-BB1157164F83}" type="presParOf" srcId="{5D448180-3360-4E8F-AFD6-4A24EAD8F492}" destId="{5C5146CC-C76F-48FE-BAB1-D2F82B3D54F8}" srcOrd="0" destOrd="0" presId="urn:microsoft.com/office/officeart/2005/8/layout/hierarchy1"/>
    <dgm:cxn modelId="{6B243039-F6CC-4263-9E6B-33E84F3B6E9F}" type="presParOf" srcId="{5D448180-3360-4E8F-AFD6-4A24EAD8F492}" destId="{C95FC9DA-4101-44EC-9450-62FD27D01076}" srcOrd="1" destOrd="0" presId="urn:microsoft.com/office/officeart/2005/8/layout/hierarchy1"/>
    <dgm:cxn modelId="{C789F6AB-EFDC-4993-8BCD-73A08299D300}" type="presParOf" srcId="{C95FC9DA-4101-44EC-9450-62FD27D01076}" destId="{BA110EFD-B982-4DD7-BF05-BE52C1CEB3CD}" srcOrd="0" destOrd="0" presId="urn:microsoft.com/office/officeart/2005/8/layout/hierarchy1"/>
    <dgm:cxn modelId="{E3204DCD-FB02-4989-B91B-7720CA3378A4}" type="presParOf" srcId="{BA110EFD-B982-4DD7-BF05-BE52C1CEB3CD}" destId="{C00C473D-BB68-4F78-B2EA-2534056261E0}" srcOrd="0" destOrd="0" presId="urn:microsoft.com/office/officeart/2005/8/layout/hierarchy1"/>
    <dgm:cxn modelId="{A8A02FB9-B928-4005-8BCA-D7D0F305341B}" type="presParOf" srcId="{BA110EFD-B982-4DD7-BF05-BE52C1CEB3CD}" destId="{36E53666-B3A6-4B91-8329-CCD3FB9D5630}" srcOrd="1" destOrd="0" presId="urn:microsoft.com/office/officeart/2005/8/layout/hierarchy1"/>
    <dgm:cxn modelId="{8AF364DF-7083-4D51-B31A-25522FFA6838}" type="presParOf" srcId="{C95FC9DA-4101-44EC-9450-62FD27D01076}" destId="{761DFE2A-25F3-4CFA-954A-591FA9E77DC6}"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8FD6B7-077F-4DC0-9014-3F71DE98CB7C}">
      <dsp:nvSpPr>
        <dsp:cNvPr id="0" name=""/>
        <dsp:cNvSpPr/>
      </dsp:nvSpPr>
      <dsp:spPr>
        <a:xfrm>
          <a:off x="1694014" y="2594459"/>
          <a:ext cx="321343" cy="2506476"/>
        </a:xfrm>
        <a:custGeom>
          <a:avLst/>
          <a:gdLst/>
          <a:ahLst/>
          <a:cxnLst/>
          <a:rect l="0" t="0" r="0" b="0"/>
          <a:pathLst>
            <a:path>
              <a:moveTo>
                <a:pt x="0" y="0"/>
              </a:moveTo>
              <a:lnTo>
                <a:pt x="0" y="2506476"/>
              </a:lnTo>
              <a:lnTo>
                <a:pt x="321343" y="2506476"/>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6AC4830-F79E-48FC-8510-0458AA32FFF8}">
      <dsp:nvSpPr>
        <dsp:cNvPr id="0" name=""/>
        <dsp:cNvSpPr/>
      </dsp:nvSpPr>
      <dsp:spPr>
        <a:xfrm>
          <a:off x="1694014" y="2594459"/>
          <a:ext cx="321343" cy="985452"/>
        </a:xfrm>
        <a:custGeom>
          <a:avLst/>
          <a:gdLst/>
          <a:ahLst/>
          <a:cxnLst/>
          <a:rect l="0" t="0" r="0" b="0"/>
          <a:pathLst>
            <a:path>
              <a:moveTo>
                <a:pt x="0" y="0"/>
              </a:moveTo>
              <a:lnTo>
                <a:pt x="0" y="985452"/>
              </a:lnTo>
              <a:lnTo>
                <a:pt x="321343" y="985452"/>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857B192-1EBB-4973-ACF2-F0FB5270778E}">
      <dsp:nvSpPr>
        <dsp:cNvPr id="0" name=""/>
        <dsp:cNvSpPr/>
      </dsp:nvSpPr>
      <dsp:spPr>
        <a:xfrm>
          <a:off x="2550929" y="1073435"/>
          <a:ext cx="1296084" cy="449880"/>
        </a:xfrm>
        <a:custGeom>
          <a:avLst/>
          <a:gdLst/>
          <a:ahLst/>
          <a:cxnLst/>
          <a:rect l="0" t="0" r="0" b="0"/>
          <a:pathLst>
            <a:path>
              <a:moveTo>
                <a:pt x="1296084" y="0"/>
              </a:moveTo>
              <a:lnTo>
                <a:pt x="1296084" y="224940"/>
              </a:lnTo>
              <a:lnTo>
                <a:pt x="0" y="224940"/>
              </a:lnTo>
              <a:lnTo>
                <a:pt x="0" y="449880"/>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B7450B1-AE4E-4ED2-8A32-D6838F505A33}">
      <dsp:nvSpPr>
        <dsp:cNvPr id="0" name=""/>
        <dsp:cNvSpPr/>
      </dsp:nvSpPr>
      <dsp:spPr>
        <a:xfrm>
          <a:off x="4286183" y="2594459"/>
          <a:ext cx="321343" cy="2506476"/>
        </a:xfrm>
        <a:custGeom>
          <a:avLst/>
          <a:gdLst/>
          <a:ahLst/>
          <a:cxnLst/>
          <a:rect l="0" t="0" r="0" b="0"/>
          <a:pathLst>
            <a:path>
              <a:moveTo>
                <a:pt x="0" y="0"/>
              </a:moveTo>
              <a:lnTo>
                <a:pt x="0" y="2506476"/>
              </a:lnTo>
              <a:lnTo>
                <a:pt x="321343" y="2506476"/>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57DA321-D3D7-4CDD-A892-756849666977}">
      <dsp:nvSpPr>
        <dsp:cNvPr id="0" name=""/>
        <dsp:cNvSpPr/>
      </dsp:nvSpPr>
      <dsp:spPr>
        <a:xfrm>
          <a:off x="4286183" y="2594459"/>
          <a:ext cx="321343" cy="985452"/>
        </a:xfrm>
        <a:custGeom>
          <a:avLst/>
          <a:gdLst/>
          <a:ahLst/>
          <a:cxnLst/>
          <a:rect l="0" t="0" r="0" b="0"/>
          <a:pathLst>
            <a:path>
              <a:moveTo>
                <a:pt x="0" y="0"/>
              </a:moveTo>
              <a:lnTo>
                <a:pt x="0" y="985452"/>
              </a:lnTo>
              <a:lnTo>
                <a:pt x="321343" y="985452"/>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0B96696-E85F-41F1-8638-9DAE6592E050}">
      <dsp:nvSpPr>
        <dsp:cNvPr id="0" name=""/>
        <dsp:cNvSpPr/>
      </dsp:nvSpPr>
      <dsp:spPr>
        <a:xfrm>
          <a:off x="3847014" y="1073435"/>
          <a:ext cx="1296084" cy="449880"/>
        </a:xfrm>
        <a:custGeom>
          <a:avLst/>
          <a:gdLst/>
          <a:ahLst/>
          <a:cxnLst/>
          <a:rect l="0" t="0" r="0" b="0"/>
          <a:pathLst>
            <a:path>
              <a:moveTo>
                <a:pt x="0" y="0"/>
              </a:moveTo>
              <a:lnTo>
                <a:pt x="0" y="224940"/>
              </a:lnTo>
              <a:lnTo>
                <a:pt x="1296084" y="224940"/>
              </a:lnTo>
              <a:lnTo>
                <a:pt x="1296084" y="449880"/>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58F9DD8-6D87-4751-98DF-787CB2F1EE2B}">
      <dsp:nvSpPr>
        <dsp:cNvPr id="0" name=""/>
        <dsp:cNvSpPr/>
      </dsp:nvSpPr>
      <dsp:spPr>
        <a:xfrm>
          <a:off x="2775870" y="2291"/>
          <a:ext cx="2142287" cy="1071143"/>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rtl="1">
            <a:lnSpc>
              <a:spcPct val="90000"/>
            </a:lnSpc>
            <a:spcBef>
              <a:spcPct val="0"/>
            </a:spcBef>
            <a:spcAft>
              <a:spcPct val="35000"/>
            </a:spcAft>
          </a:pPr>
          <a:r>
            <a:rPr lang="ar-SA" sz="3000" kern="1200" dirty="0" smtClean="0"/>
            <a:t>أنواع الدساتير</a:t>
          </a:r>
          <a:endParaRPr lang="ar-SA" sz="3000" kern="1200" dirty="0"/>
        </a:p>
      </dsp:txBody>
      <dsp:txXfrm>
        <a:off x="2775870" y="2291"/>
        <a:ext cx="2142287" cy="1071143"/>
      </dsp:txXfrm>
    </dsp:sp>
    <dsp:sp modelId="{C5BE07B1-CF1F-4BB0-AA1B-4BB2778A26F2}">
      <dsp:nvSpPr>
        <dsp:cNvPr id="0" name=""/>
        <dsp:cNvSpPr/>
      </dsp:nvSpPr>
      <dsp:spPr>
        <a:xfrm>
          <a:off x="4071954" y="1523315"/>
          <a:ext cx="2142287" cy="1071143"/>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rtl="1">
            <a:lnSpc>
              <a:spcPct val="90000"/>
            </a:lnSpc>
            <a:spcBef>
              <a:spcPct val="0"/>
            </a:spcBef>
            <a:spcAft>
              <a:spcPct val="35000"/>
            </a:spcAft>
          </a:pPr>
          <a:r>
            <a:rPr lang="ar-SA" sz="3000" kern="1200" dirty="0" smtClean="0"/>
            <a:t>من حيث المصدر/التدوين</a:t>
          </a:r>
          <a:endParaRPr lang="ar-SA" sz="3000" kern="1200" dirty="0"/>
        </a:p>
      </dsp:txBody>
      <dsp:txXfrm>
        <a:off x="4071954" y="1523315"/>
        <a:ext cx="2142287" cy="1071143"/>
      </dsp:txXfrm>
    </dsp:sp>
    <dsp:sp modelId="{B6685553-59CB-478B-8152-B4C56C51A9CE}">
      <dsp:nvSpPr>
        <dsp:cNvPr id="0" name=""/>
        <dsp:cNvSpPr/>
      </dsp:nvSpPr>
      <dsp:spPr>
        <a:xfrm>
          <a:off x="4607526" y="3044340"/>
          <a:ext cx="2142287" cy="1071143"/>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rtl="1">
            <a:lnSpc>
              <a:spcPct val="90000"/>
            </a:lnSpc>
            <a:spcBef>
              <a:spcPct val="0"/>
            </a:spcBef>
            <a:spcAft>
              <a:spcPct val="35000"/>
            </a:spcAft>
          </a:pPr>
          <a:r>
            <a:rPr lang="ar-SA" sz="3000" kern="1200" dirty="0" smtClean="0"/>
            <a:t>دساتير عرفية</a:t>
          </a:r>
          <a:endParaRPr lang="ar-SA" sz="3000" kern="1200" dirty="0"/>
        </a:p>
      </dsp:txBody>
      <dsp:txXfrm>
        <a:off x="4607526" y="3044340"/>
        <a:ext cx="2142287" cy="1071143"/>
      </dsp:txXfrm>
    </dsp:sp>
    <dsp:sp modelId="{5D9CF3BC-75DA-4110-84E6-09B514915C99}">
      <dsp:nvSpPr>
        <dsp:cNvPr id="0" name=""/>
        <dsp:cNvSpPr/>
      </dsp:nvSpPr>
      <dsp:spPr>
        <a:xfrm>
          <a:off x="4607526" y="4565364"/>
          <a:ext cx="2142287" cy="1071143"/>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rtl="1">
            <a:lnSpc>
              <a:spcPct val="90000"/>
            </a:lnSpc>
            <a:spcBef>
              <a:spcPct val="0"/>
            </a:spcBef>
            <a:spcAft>
              <a:spcPct val="35000"/>
            </a:spcAft>
          </a:pPr>
          <a:r>
            <a:rPr lang="ar-SA" sz="3000" kern="1200" dirty="0" smtClean="0"/>
            <a:t>دساتير مكتوبة</a:t>
          </a:r>
          <a:endParaRPr lang="ar-SA" sz="3000" kern="1200" dirty="0"/>
        </a:p>
      </dsp:txBody>
      <dsp:txXfrm>
        <a:off x="4607526" y="4565364"/>
        <a:ext cx="2142287" cy="1071143"/>
      </dsp:txXfrm>
    </dsp:sp>
    <dsp:sp modelId="{AA2DEA06-2ACB-4B6E-8FE0-4FB668C4441D}">
      <dsp:nvSpPr>
        <dsp:cNvPr id="0" name=""/>
        <dsp:cNvSpPr/>
      </dsp:nvSpPr>
      <dsp:spPr>
        <a:xfrm>
          <a:off x="1479785" y="1523315"/>
          <a:ext cx="2142287" cy="1071143"/>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rtl="1">
            <a:lnSpc>
              <a:spcPct val="90000"/>
            </a:lnSpc>
            <a:spcBef>
              <a:spcPct val="0"/>
            </a:spcBef>
            <a:spcAft>
              <a:spcPct val="35000"/>
            </a:spcAft>
          </a:pPr>
          <a:r>
            <a:rPr lang="ar-SA" sz="3000" kern="1200" dirty="0" smtClean="0"/>
            <a:t>من حيث</a:t>
          </a:r>
        </a:p>
        <a:p>
          <a:pPr lvl="0" algn="ctr" defTabSz="1333500" rtl="1">
            <a:lnSpc>
              <a:spcPct val="90000"/>
            </a:lnSpc>
            <a:spcBef>
              <a:spcPct val="0"/>
            </a:spcBef>
            <a:spcAft>
              <a:spcPct val="35000"/>
            </a:spcAft>
          </a:pPr>
          <a:r>
            <a:rPr lang="ar-SA" sz="3000" kern="1200" dirty="0" smtClean="0"/>
            <a:t>طريقة التعديل</a:t>
          </a:r>
          <a:endParaRPr lang="ar-SA" sz="3000" kern="1200" dirty="0"/>
        </a:p>
      </dsp:txBody>
      <dsp:txXfrm>
        <a:off x="1479785" y="1523315"/>
        <a:ext cx="2142287" cy="1071143"/>
      </dsp:txXfrm>
    </dsp:sp>
    <dsp:sp modelId="{76FD611C-F06A-4B27-89C3-F8CAE0BF1897}">
      <dsp:nvSpPr>
        <dsp:cNvPr id="0" name=""/>
        <dsp:cNvSpPr/>
      </dsp:nvSpPr>
      <dsp:spPr>
        <a:xfrm>
          <a:off x="2015357" y="3044340"/>
          <a:ext cx="2142287" cy="1071143"/>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rtl="1">
            <a:lnSpc>
              <a:spcPct val="90000"/>
            </a:lnSpc>
            <a:spcBef>
              <a:spcPct val="0"/>
            </a:spcBef>
            <a:spcAft>
              <a:spcPct val="35000"/>
            </a:spcAft>
          </a:pPr>
          <a:r>
            <a:rPr lang="ar-SA" sz="3000" kern="1200" dirty="0" smtClean="0"/>
            <a:t>دساتير مرنة</a:t>
          </a:r>
          <a:endParaRPr lang="ar-SA" sz="3000" kern="1200" dirty="0"/>
        </a:p>
      </dsp:txBody>
      <dsp:txXfrm>
        <a:off x="2015357" y="3044340"/>
        <a:ext cx="2142287" cy="1071143"/>
      </dsp:txXfrm>
    </dsp:sp>
    <dsp:sp modelId="{27C49214-0A59-41EE-A1C0-9F160A95D864}">
      <dsp:nvSpPr>
        <dsp:cNvPr id="0" name=""/>
        <dsp:cNvSpPr/>
      </dsp:nvSpPr>
      <dsp:spPr>
        <a:xfrm>
          <a:off x="2015357" y="4565364"/>
          <a:ext cx="2142287" cy="1071143"/>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rtl="1">
            <a:lnSpc>
              <a:spcPct val="90000"/>
            </a:lnSpc>
            <a:spcBef>
              <a:spcPct val="0"/>
            </a:spcBef>
            <a:spcAft>
              <a:spcPct val="35000"/>
            </a:spcAft>
          </a:pPr>
          <a:r>
            <a:rPr lang="ar-SA" sz="3000" kern="1200" dirty="0" smtClean="0"/>
            <a:t>دساتير جامدة</a:t>
          </a:r>
          <a:endParaRPr lang="ar-SA" sz="3000" kern="1200" dirty="0"/>
        </a:p>
      </dsp:txBody>
      <dsp:txXfrm>
        <a:off x="2015357" y="4565364"/>
        <a:ext cx="2142287" cy="107114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692F22-1F6D-4870-8659-F1D412C69833}">
      <dsp:nvSpPr>
        <dsp:cNvPr id="0" name=""/>
        <dsp:cNvSpPr/>
      </dsp:nvSpPr>
      <dsp:spPr>
        <a:xfrm>
          <a:off x="1165878" y="2226800"/>
          <a:ext cx="1007893" cy="398712"/>
        </a:xfrm>
        <a:custGeom>
          <a:avLst/>
          <a:gdLst/>
          <a:ahLst/>
          <a:cxnLst/>
          <a:rect l="0" t="0" r="0" b="0"/>
          <a:pathLst>
            <a:path>
              <a:moveTo>
                <a:pt x="1007893" y="0"/>
              </a:moveTo>
              <a:lnTo>
                <a:pt x="1007893" y="271710"/>
              </a:lnTo>
              <a:lnTo>
                <a:pt x="0" y="271710"/>
              </a:lnTo>
              <a:lnTo>
                <a:pt x="0" y="398712"/>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764F660-7774-43F9-A936-1C2EEA230288}">
      <dsp:nvSpPr>
        <dsp:cNvPr id="0" name=""/>
        <dsp:cNvSpPr/>
      </dsp:nvSpPr>
      <dsp:spPr>
        <a:xfrm>
          <a:off x="759241" y="4664889"/>
          <a:ext cx="3546095" cy="489762"/>
        </a:xfrm>
        <a:custGeom>
          <a:avLst/>
          <a:gdLst/>
          <a:ahLst/>
          <a:cxnLst/>
          <a:rect l="0" t="0" r="0" b="0"/>
          <a:pathLst>
            <a:path>
              <a:moveTo>
                <a:pt x="3546095" y="0"/>
              </a:moveTo>
              <a:lnTo>
                <a:pt x="3546095" y="362760"/>
              </a:lnTo>
              <a:lnTo>
                <a:pt x="0" y="362760"/>
              </a:lnTo>
              <a:lnTo>
                <a:pt x="0" y="489762"/>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F94D8AC-6969-49FF-8985-CD943B5F6186}">
      <dsp:nvSpPr>
        <dsp:cNvPr id="0" name=""/>
        <dsp:cNvSpPr/>
      </dsp:nvSpPr>
      <dsp:spPr>
        <a:xfrm>
          <a:off x="2546341" y="4664889"/>
          <a:ext cx="1758995" cy="489732"/>
        </a:xfrm>
        <a:custGeom>
          <a:avLst/>
          <a:gdLst/>
          <a:ahLst/>
          <a:cxnLst/>
          <a:rect l="0" t="0" r="0" b="0"/>
          <a:pathLst>
            <a:path>
              <a:moveTo>
                <a:pt x="1758995" y="0"/>
              </a:moveTo>
              <a:lnTo>
                <a:pt x="1758995" y="362730"/>
              </a:lnTo>
              <a:lnTo>
                <a:pt x="0" y="362730"/>
              </a:lnTo>
              <a:lnTo>
                <a:pt x="0" y="489732"/>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0426FA3-FE8A-4599-B4D3-D6EEDC82E3EC}">
      <dsp:nvSpPr>
        <dsp:cNvPr id="0" name=""/>
        <dsp:cNvSpPr/>
      </dsp:nvSpPr>
      <dsp:spPr>
        <a:xfrm>
          <a:off x="4259617" y="4664889"/>
          <a:ext cx="91440" cy="489732"/>
        </a:xfrm>
        <a:custGeom>
          <a:avLst/>
          <a:gdLst/>
          <a:ahLst/>
          <a:cxnLst/>
          <a:rect l="0" t="0" r="0" b="0"/>
          <a:pathLst>
            <a:path>
              <a:moveTo>
                <a:pt x="45720" y="0"/>
              </a:moveTo>
              <a:lnTo>
                <a:pt x="45720" y="362730"/>
              </a:lnTo>
              <a:lnTo>
                <a:pt x="50765" y="362730"/>
              </a:lnTo>
              <a:lnTo>
                <a:pt x="50765" y="489732"/>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755FBF9-511E-470E-A9C7-3667F3245148}">
      <dsp:nvSpPr>
        <dsp:cNvPr id="0" name=""/>
        <dsp:cNvSpPr/>
      </dsp:nvSpPr>
      <dsp:spPr>
        <a:xfrm>
          <a:off x="4305337" y="4664889"/>
          <a:ext cx="1812770" cy="489732"/>
        </a:xfrm>
        <a:custGeom>
          <a:avLst/>
          <a:gdLst/>
          <a:ahLst/>
          <a:cxnLst/>
          <a:rect l="0" t="0" r="0" b="0"/>
          <a:pathLst>
            <a:path>
              <a:moveTo>
                <a:pt x="0" y="0"/>
              </a:moveTo>
              <a:lnTo>
                <a:pt x="0" y="362730"/>
              </a:lnTo>
              <a:lnTo>
                <a:pt x="1812770" y="362730"/>
              </a:lnTo>
              <a:lnTo>
                <a:pt x="1812770" y="489732"/>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772065F-8AA5-489B-9256-77A655063ECE}">
      <dsp:nvSpPr>
        <dsp:cNvPr id="0" name=""/>
        <dsp:cNvSpPr/>
      </dsp:nvSpPr>
      <dsp:spPr>
        <a:xfrm>
          <a:off x="4305337" y="4664889"/>
          <a:ext cx="3547295" cy="485718"/>
        </a:xfrm>
        <a:custGeom>
          <a:avLst/>
          <a:gdLst/>
          <a:ahLst/>
          <a:cxnLst/>
          <a:rect l="0" t="0" r="0" b="0"/>
          <a:pathLst>
            <a:path>
              <a:moveTo>
                <a:pt x="0" y="0"/>
              </a:moveTo>
              <a:lnTo>
                <a:pt x="0" y="358717"/>
              </a:lnTo>
              <a:lnTo>
                <a:pt x="3547295" y="358717"/>
              </a:lnTo>
              <a:lnTo>
                <a:pt x="3547295" y="485718"/>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136A292-5D6D-4657-8329-6251A63E0EFD}">
      <dsp:nvSpPr>
        <dsp:cNvPr id="0" name=""/>
        <dsp:cNvSpPr/>
      </dsp:nvSpPr>
      <dsp:spPr>
        <a:xfrm>
          <a:off x="4259617" y="3395636"/>
          <a:ext cx="91440" cy="398712"/>
        </a:xfrm>
        <a:custGeom>
          <a:avLst/>
          <a:gdLst/>
          <a:ahLst/>
          <a:cxnLst/>
          <a:rect l="0" t="0" r="0" b="0"/>
          <a:pathLst>
            <a:path>
              <a:moveTo>
                <a:pt x="45720" y="0"/>
              </a:moveTo>
              <a:lnTo>
                <a:pt x="45720" y="398712"/>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BF57AC-D379-4C20-8DF4-CF8AC743D808}">
      <dsp:nvSpPr>
        <dsp:cNvPr id="0" name=""/>
        <dsp:cNvSpPr/>
      </dsp:nvSpPr>
      <dsp:spPr>
        <a:xfrm>
          <a:off x="2173772" y="2226800"/>
          <a:ext cx="2131565" cy="398712"/>
        </a:xfrm>
        <a:custGeom>
          <a:avLst/>
          <a:gdLst/>
          <a:ahLst/>
          <a:cxnLst/>
          <a:rect l="0" t="0" r="0" b="0"/>
          <a:pathLst>
            <a:path>
              <a:moveTo>
                <a:pt x="0" y="0"/>
              </a:moveTo>
              <a:lnTo>
                <a:pt x="0" y="271710"/>
              </a:lnTo>
              <a:lnTo>
                <a:pt x="2131565" y="271710"/>
              </a:lnTo>
              <a:lnTo>
                <a:pt x="2131565" y="398712"/>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13C6192-727E-48C3-AB0E-46ECB377E294}">
      <dsp:nvSpPr>
        <dsp:cNvPr id="0" name=""/>
        <dsp:cNvSpPr/>
      </dsp:nvSpPr>
      <dsp:spPr>
        <a:xfrm>
          <a:off x="2173772" y="957547"/>
          <a:ext cx="1784682" cy="398712"/>
        </a:xfrm>
        <a:custGeom>
          <a:avLst/>
          <a:gdLst/>
          <a:ahLst/>
          <a:cxnLst/>
          <a:rect l="0" t="0" r="0" b="0"/>
          <a:pathLst>
            <a:path>
              <a:moveTo>
                <a:pt x="1784682" y="0"/>
              </a:moveTo>
              <a:lnTo>
                <a:pt x="1784682" y="271710"/>
              </a:lnTo>
              <a:lnTo>
                <a:pt x="0" y="271710"/>
              </a:lnTo>
              <a:lnTo>
                <a:pt x="0" y="398712"/>
              </a:lnTo>
            </a:path>
          </a:pathLst>
        </a:custGeom>
        <a:noFill/>
        <a:ln w="158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AD6244F-2274-4E6C-AE4E-64403337D9B1}">
      <dsp:nvSpPr>
        <dsp:cNvPr id="0" name=""/>
        <dsp:cNvSpPr/>
      </dsp:nvSpPr>
      <dsp:spPr>
        <a:xfrm>
          <a:off x="7409486" y="2226800"/>
          <a:ext cx="91440" cy="371690"/>
        </a:xfrm>
        <a:custGeom>
          <a:avLst/>
          <a:gdLst/>
          <a:ahLst/>
          <a:cxnLst/>
          <a:rect l="0" t="0" r="0" b="0"/>
          <a:pathLst>
            <a:path>
              <a:moveTo>
                <a:pt x="45720" y="0"/>
              </a:moveTo>
              <a:lnTo>
                <a:pt x="45720" y="244689"/>
              </a:lnTo>
              <a:lnTo>
                <a:pt x="105866" y="244689"/>
              </a:lnTo>
              <a:lnTo>
                <a:pt x="105866" y="371690"/>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6968E59-C62A-479B-944E-9EAB7248EC2A}">
      <dsp:nvSpPr>
        <dsp:cNvPr id="0" name=""/>
        <dsp:cNvSpPr/>
      </dsp:nvSpPr>
      <dsp:spPr>
        <a:xfrm>
          <a:off x="3958454" y="957547"/>
          <a:ext cx="3496751" cy="398712"/>
        </a:xfrm>
        <a:custGeom>
          <a:avLst/>
          <a:gdLst/>
          <a:ahLst/>
          <a:cxnLst/>
          <a:rect l="0" t="0" r="0" b="0"/>
          <a:pathLst>
            <a:path>
              <a:moveTo>
                <a:pt x="0" y="0"/>
              </a:moveTo>
              <a:lnTo>
                <a:pt x="0" y="271710"/>
              </a:lnTo>
              <a:lnTo>
                <a:pt x="3496751" y="271710"/>
              </a:lnTo>
              <a:lnTo>
                <a:pt x="3496751" y="398712"/>
              </a:lnTo>
            </a:path>
          </a:pathLst>
        </a:custGeom>
        <a:noFill/>
        <a:ln w="158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17B12C9-8676-4183-A09C-921F9F1FFF5F}">
      <dsp:nvSpPr>
        <dsp:cNvPr id="0" name=""/>
        <dsp:cNvSpPr/>
      </dsp:nvSpPr>
      <dsp:spPr>
        <a:xfrm>
          <a:off x="1928299" y="87006"/>
          <a:ext cx="4060311" cy="870540"/>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56AB4AE-2988-44CB-8E9E-F87B3518B230}">
      <dsp:nvSpPr>
        <dsp:cNvPr id="0" name=""/>
        <dsp:cNvSpPr/>
      </dsp:nvSpPr>
      <dsp:spPr>
        <a:xfrm>
          <a:off x="2080624" y="231716"/>
          <a:ext cx="4060311" cy="870540"/>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ar-MA" sz="2800" kern="1200" dirty="0" smtClean="0"/>
            <a:t>مدى مشروعية حظر «منع» تعديل الدستور؟؟</a:t>
          </a:r>
          <a:endParaRPr lang="en-US" sz="2800" kern="1200" dirty="0"/>
        </a:p>
      </dsp:txBody>
      <dsp:txXfrm>
        <a:off x="2106121" y="257213"/>
        <a:ext cx="4009317" cy="819546"/>
      </dsp:txXfrm>
    </dsp:sp>
    <dsp:sp modelId="{DA5AD5A6-0F2F-4800-82D8-72C8C8A1B514}">
      <dsp:nvSpPr>
        <dsp:cNvPr id="0" name=""/>
        <dsp:cNvSpPr/>
      </dsp:nvSpPr>
      <dsp:spPr>
        <a:xfrm>
          <a:off x="6299738" y="1356259"/>
          <a:ext cx="2310936" cy="870540"/>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5733F4F-E137-40ED-92B3-ABD3F23279AD}">
      <dsp:nvSpPr>
        <dsp:cNvPr id="0" name=""/>
        <dsp:cNvSpPr/>
      </dsp:nvSpPr>
      <dsp:spPr>
        <a:xfrm>
          <a:off x="6452063" y="1500969"/>
          <a:ext cx="2310936" cy="870540"/>
        </a:xfrm>
        <a:prstGeom prst="roundRect">
          <a:avLst>
            <a:gd name="adj" fmla="val 10000"/>
          </a:avLst>
        </a:prstGeom>
        <a:solidFill>
          <a:schemeClr val="accent2">
            <a:lumMod val="40000"/>
            <a:lumOff val="60000"/>
            <a:alpha val="9000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MA" sz="2400" kern="1200" dirty="0" smtClean="0"/>
            <a:t>حظر</a:t>
          </a:r>
        </a:p>
        <a:p>
          <a:pPr lvl="0" algn="ctr" defTabSz="1066800">
            <a:lnSpc>
              <a:spcPct val="90000"/>
            </a:lnSpc>
            <a:spcBef>
              <a:spcPct val="0"/>
            </a:spcBef>
            <a:spcAft>
              <a:spcPct val="35000"/>
            </a:spcAft>
          </a:pPr>
          <a:r>
            <a:rPr lang="ar-MA" sz="2400" kern="1200" dirty="0" smtClean="0"/>
            <a:t>مطلق/كلّي/أبدي</a:t>
          </a:r>
          <a:endParaRPr lang="en-US" sz="2400" kern="1200" dirty="0"/>
        </a:p>
      </dsp:txBody>
      <dsp:txXfrm>
        <a:off x="6477560" y="1526466"/>
        <a:ext cx="2259942" cy="819546"/>
      </dsp:txXfrm>
    </dsp:sp>
    <dsp:sp modelId="{4FBB49E4-9716-45E7-8107-B1863E03FF7B}">
      <dsp:nvSpPr>
        <dsp:cNvPr id="0" name=""/>
        <dsp:cNvSpPr/>
      </dsp:nvSpPr>
      <dsp:spPr>
        <a:xfrm>
          <a:off x="6496306" y="2598491"/>
          <a:ext cx="2038093" cy="1389443"/>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F82E9C6-2458-40FA-AF85-79B38AA57895}">
      <dsp:nvSpPr>
        <dsp:cNvPr id="0" name=""/>
        <dsp:cNvSpPr/>
      </dsp:nvSpPr>
      <dsp:spPr>
        <a:xfrm>
          <a:off x="6648631" y="2743200"/>
          <a:ext cx="2038093" cy="1389443"/>
        </a:xfrm>
        <a:prstGeom prst="roundRect">
          <a:avLst>
            <a:gd name="adj" fmla="val 10000"/>
          </a:avLst>
        </a:prstGeom>
        <a:solidFill>
          <a:schemeClr val="lt1">
            <a:alpha val="90000"/>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ar-MA" sz="2600" b="1" u="sng" kern="1200" dirty="0" smtClean="0"/>
            <a:t>غير مشروع </a:t>
          </a:r>
          <a:r>
            <a:rPr lang="ar-MA" sz="2600" b="0" u="none" kern="1200" dirty="0" smtClean="0"/>
            <a:t>بإجماع الفقهاء الدستوريين</a:t>
          </a:r>
          <a:endParaRPr lang="en-US" sz="2600" b="0" u="none" kern="1200" dirty="0"/>
        </a:p>
      </dsp:txBody>
      <dsp:txXfrm>
        <a:off x="6689326" y="2783895"/>
        <a:ext cx="1956703" cy="1308053"/>
      </dsp:txXfrm>
    </dsp:sp>
    <dsp:sp modelId="{1A2E66BF-4455-4499-BED6-3802256F0CD9}">
      <dsp:nvSpPr>
        <dsp:cNvPr id="0" name=""/>
        <dsp:cNvSpPr/>
      </dsp:nvSpPr>
      <dsp:spPr>
        <a:xfrm>
          <a:off x="1080393" y="1356259"/>
          <a:ext cx="2186757" cy="870540"/>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ED32909-40FA-4C78-B3CE-8FBF4437149C}">
      <dsp:nvSpPr>
        <dsp:cNvPr id="0" name=""/>
        <dsp:cNvSpPr/>
      </dsp:nvSpPr>
      <dsp:spPr>
        <a:xfrm>
          <a:off x="1232719" y="1500969"/>
          <a:ext cx="2186757" cy="870540"/>
        </a:xfrm>
        <a:prstGeom prst="roundRect">
          <a:avLst>
            <a:gd name="adj" fmla="val 10000"/>
          </a:avLst>
        </a:prstGeom>
        <a:solidFill>
          <a:schemeClr val="accent2">
            <a:lumMod val="40000"/>
            <a:lumOff val="60000"/>
            <a:alpha val="9000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MA" sz="2400" kern="1200" dirty="0" smtClean="0"/>
            <a:t>حظر نسبي/جزئي</a:t>
          </a:r>
          <a:endParaRPr lang="en-US" sz="2400" kern="1200" dirty="0"/>
        </a:p>
      </dsp:txBody>
      <dsp:txXfrm>
        <a:off x="1258216" y="1526466"/>
        <a:ext cx="2135763" cy="819546"/>
      </dsp:txXfrm>
    </dsp:sp>
    <dsp:sp modelId="{ECD6B7EA-9E1A-4FC6-9C12-2CEF9DCD803B}">
      <dsp:nvSpPr>
        <dsp:cNvPr id="0" name=""/>
        <dsp:cNvSpPr/>
      </dsp:nvSpPr>
      <dsp:spPr>
        <a:xfrm>
          <a:off x="3257891" y="2625512"/>
          <a:ext cx="2094891" cy="770123"/>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5CBED57-4EC9-4786-96E2-A9F5AC56CCA7}">
      <dsp:nvSpPr>
        <dsp:cNvPr id="0" name=""/>
        <dsp:cNvSpPr/>
      </dsp:nvSpPr>
      <dsp:spPr>
        <a:xfrm>
          <a:off x="3410217" y="2770221"/>
          <a:ext cx="2094891" cy="770123"/>
        </a:xfrm>
        <a:prstGeom prst="roundRect">
          <a:avLst>
            <a:gd name="adj" fmla="val 10000"/>
          </a:avLst>
        </a:prstGeom>
        <a:solidFill>
          <a:schemeClr val="accent3">
            <a:lumMod val="60000"/>
            <a:lumOff val="40000"/>
            <a:alpha val="90000"/>
          </a:schemeClr>
        </a:solidFill>
        <a:ln w="57150" cap="flat" cmpd="sng" algn="ctr">
          <a:solidFill>
            <a:srgbClr val="FF0000"/>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MA" sz="2400" b="1" kern="1200" dirty="0" smtClean="0"/>
            <a:t>غير مشروع</a:t>
          </a:r>
          <a:endParaRPr lang="en-US" sz="2400" b="1" kern="1200" dirty="0"/>
        </a:p>
      </dsp:txBody>
      <dsp:txXfrm>
        <a:off x="3432773" y="2792777"/>
        <a:ext cx="2049779" cy="725011"/>
      </dsp:txXfrm>
    </dsp:sp>
    <dsp:sp modelId="{03CD4E8E-61EA-41C0-87AC-C2C4FC2B8CC3}">
      <dsp:nvSpPr>
        <dsp:cNvPr id="0" name=""/>
        <dsp:cNvSpPr/>
      </dsp:nvSpPr>
      <dsp:spPr>
        <a:xfrm>
          <a:off x="3318294" y="3794348"/>
          <a:ext cx="1974084" cy="870540"/>
        </a:xfrm>
        <a:prstGeom prst="roundRect">
          <a:avLst>
            <a:gd name="adj" fmla="val 10000"/>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FA52993-E7FD-4096-9F8F-48AE128DAC97}">
      <dsp:nvSpPr>
        <dsp:cNvPr id="0" name=""/>
        <dsp:cNvSpPr/>
      </dsp:nvSpPr>
      <dsp:spPr>
        <a:xfrm>
          <a:off x="3470620" y="3939058"/>
          <a:ext cx="1974084" cy="870540"/>
        </a:xfrm>
        <a:prstGeom prst="roundRect">
          <a:avLst>
            <a:gd name="adj" fmla="val 10000"/>
          </a:avLst>
        </a:prstGeom>
        <a:solidFill>
          <a:schemeClr val="accent4">
            <a:lumMod val="40000"/>
            <a:lumOff val="60000"/>
            <a:alpha val="9000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ar-MA" sz="3200" b="1" kern="1200" dirty="0" smtClean="0"/>
            <a:t>أسبابهم:</a:t>
          </a:r>
        </a:p>
      </dsp:txBody>
      <dsp:txXfrm>
        <a:off x="3496117" y="3964555"/>
        <a:ext cx="1923090" cy="819546"/>
      </dsp:txXfrm>
    </dsp:sp>
    <dsp:sp modelId="{E183D8D4-A93E-44CA-9DEE-040728B7E661}">
      <dsp:nvSpPr>
        <dsp:cNvPr id="0" name=""/>
        <dsp:cNvSpPr/>
      </dsp:nvSpPr>
      <dsp:spPr>
        <a:xfrm>
          <a:off x="7096893" y="5150608"/>
          <a:ext cx="1511478" cy="1105482"/>
        </a:xfrm>
        <a:prstGeom prst="roundRect">
          <a:avLst>
            <a:gd name="adj" fmla="val 10000"/>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4CC62A1-3428-4E86-B2B7-71889A03DDFB}">
      <dsp:nvSpPr>
        <dsp:cNvPr id="0" name=""/>
        <dsp:cNvSpPr/>
      </dsp:nvSpPr>
      <dsp:spPr>
        <a:xfrm>
          <a:off x="7249218" y="5295317"/>
          <a:ext cx="1511478" cy="1105482"/>
        </a:xfrm>
        <a:prstGeom prst="roundRect">
          <a:avLst>
            <a:gd name="adj" fmla="val 10000"/>
          </a:avLst>
        </a:prstGeom>
        <a:solidFill>
          <a:schemeClr val="lt1">
            <a:alpha val="90000"/>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MA" sz="2000" kern="1200" dirty="0" smtClean="0"/>
            <a:t>يتعارض </a:t>
          </a:r>
          <a:r>
            <a:rPr lang="ar-MA" sz="2000" kern="1200" smtClean="0"/>
            <a:t>مع «سيادة الأمة»</a:t>
          </a:r>
          <a:endParaRPr lang="en-US" sz="2000" kern="1200" dirty="0"/>
        </a:p>
      </dsp:txBody>
      <dsp:txXfrm>
        <a:off x="7281596" y="5327695"/>
        <a:ext cx="1446722" cy="1040726"/>
      </dsp:txXfrm>
    </dsp:sp>
    <dsp:sp modelId="{B05BAD11-D10D-492A-B4C9-F10ABF204BCA}">
      <dsp:nvSpPr>
        <dsp:cNvPr id="0" name=""/>
        <dsp:cNvSpPr/>
      </dsp:nvSpPr>
      <dsp:spPr>
        <a:xfrm>
          <a:off x="5396443" y="5154621"/>
          <a:ext cx="1443329" cy="1101469"/>
        </a:xfrm>
        <a:prstGeom prst="roundRect">
          <a:avLst>
            <a:gd name="adj" fmla="val 10000"/>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EEC29C7-6090-4356-8188-89203B319D4C}">
      <dsp:nvSpPr>
        <dsp:cNvPr id="0" name=""/>
        <dsp:cNvSpPr/>
      </dsp:nvSpPr>
      <dsp:spPr>
        <a:xfrm>
          <a:off x="5548768" y="5299330"/>
          <a:ext cx="1443329" cy="1101469"/>
        </a:xfrm>
        <a:prstGeom prst="roundRect">
          <a:avLst>
            <a:gd name="adj" fmla="val 10000"/>
          </a:avLst>
        </a:prstGeom>
        <a:solidFill>
          <a:schemeClr val="lt1">
            <a:alpha val="90000"/>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MA" sz="2000" kern="1200" dirty="0" smtClean="0"/>
            <a:t>تعدي على حق الأجيال القادمة</a:t>
          </a:r>
          <a:endParaRPr lang="en-US" sz="2000" kern="1200" dirty="0"/>
        </a:p>
      </dsp:txBody>
      <dsp:txXfrm>
        <a:off x="5581029" y="5331591"/>
        <a:ext cx="1378807" cy="1036947"/>
      </dsp:txXfrm>
    </dsp:sp>
    <dsp:sp modelId="{C3AA6E99-4707-4042-AD7C-938BECFE0961}">
      <dsp:nvSpPr>
        <dsp:cNvPr id="0" name=""/>
        <dsp:cNvSpPr/>
      </dsp:nvSpPr>
      <dsp:spPr>
        <a:xfrm>
          <a:off x="3576502" y="5154621"/>
          <a:ext cx="1467759" cy="1101469"/>
        </a:xfrm>
        <a:prstGeom prst="roundRect">
          <a:avLst>
            <a:gd name="adj" fmla="val 10000"/>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C6100A4-26E4-4C11-B100-D37849AEEC07}">
      <dsp:nvSpPr>
        <dsp:cNvPr id="0" name=""/>
        <dsp:cNvSpPr/>
      </dsp:nvSpPr>
      <dsp:spPr>
        <a:xfrm>
          <a:off x="3728828" y="5299330"/>
          <a:ext cx="1467759" cy="1101469"/>
        </a:xfrm>
        <a:prstGeom prst="roundRect">
          <a:avLst>
            <a:gd name="adj" fmla="val 10000"/>
          </a:avLst>
        </a:prstGeom>
        <a:solidFill>
          <a:schemeClr val="lt1">
            <a:alpha val="90000"/>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MA" sz="2000" kern="1200" dirty="0" smtClean="0"/>
            <a:t>تعدي الجمعية التأسيسية المنشئة على المُنشأة</a:t>
          </a:r>
          <a:endParaRPr lang="en-US" sz="2000" kern="1200" dirty="0"/>
        </a:p>
      </dsp:txBody>
      <dsp:txXfrm>
        <a:off x="3761089" y="5331591"/>
        <a:ext cx="1403237" cy="1036947"/>
      </dsp:txXfrm>
    </dsp:sp>
    <dsp:sp modelId="{E1F9E4A7-3759-4028-9330-8D296735706F}">
      <dsp:nvSpPr>
        <dsp:cNvPr id="0" name=""/>
        <dsp:cNvSpPr/>
      </dsp:nvSpPr>
      <dsp:spPr>
        <a:xfrm>
          <a:off x="1820831" y="5154621"/>
          <a:ext cx="1451020" cy="1101469"/>
        </a:xfrm>
        <a:prstGeom prst="roundRect">
          <a:avLst>
            <a:gd name="adj" fmla="val 10000"/>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B685007-A09B-4A8A-928E-36FCBA843A6C}">
      <dsp:nvSpPr>
        <dsp:cNvPr id="0" name=""/>
        <dsp:cNvSpPr/>
      </dsp:nvSpPr>
      <dsp:spPr>
        <a:xfrm>
          <a:off x="1973157" y="5299330"/>
          <a:ext cx="1451020" cy="1101469"/>
        </a:xfrm>
        <a:prstGeom prst="roundRect">
          <a:avLst>
            <a:gd name="adj" fmla="val 10000"/>
          </a:avLst>
        </a:prstGeom>
        <a:solidFill>
          <a:schemeClr val="lt1">
            <a:alpha val="90000"/>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MA" sz="2000" kern="1200" dirty="0" smtClean="0"/>
            <a:t>يتعارض مع سنة الحياة</a:t>
          </a:r>
          <a:endParaRPr lang="en-US" sz="2000" kern="1200" dirty="0"/>
        </a:p>
      </dsp:txBody>
      <dsp:txXfrm>
        <a:off x="2005418" y="5331591"/>
        <a:ext cx="1386498" cy="1036947"/>
      </dsp:txXfrm>
    </dsp:sp>
    <dsp:sp modelId="{567C657E-EAFD-4826-8EB4-94378AB8B2E1}">
      <dsp:nvSpPr>
        <dsp:cNvPr id="0" name=""/>
        <dsp:cNvSpPr/>
      </dsp:nvSpPr>
      <dsp:spPr>
        <a:xfrm>
          <a:off x="2303" y="5154651"/>
          <a:ext cx="1513877" cy="1058786"/>
        </a:xfrm>
        <a:prstGeom prst="roundRect">
          <a:avLst>
            <a:gd name="adj" fmla="val 10000"/>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6638A9D-55B3-4F45-9B5A-BE60F05859EE}">
      <dsp:nvSpPr>
        <dsp:cNvPr id="0" name=""/>
        <dsp:cNvSpPr/>
      </dsp:nvSpPr>
      <dsp:spPr>
        <a:xfrm>
          <a:off x="154628" y="5299360"/>
          <a:ext cx="1513877" cy="1058786"/>
        </a:xfrm>
        <a:prstGeom prst="roundRect">
          <a:avLst>
            <a:gd name="adj" fmla="val 10000"/>
          </a:avLst>
        </a:prstGeom>
        <a:solidFill>
          <a:schemeClr val="lt1">
            <a:alpha val="90000"/>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MA" sz="2000" kern="1200" dirty="0" smtClean="0"/>
            <a:t>يدعو الشعب الى التغيير بالقوة</a:t>
          </a:r>
          <a:endParaRPr lang="en-US" sz="2000" kern="1200" dirty="0"/>
        </a:p>
      </dsp:txBody>
      <dsp:txXfrm>
        <a:off x="185639" y="5330371"/>
        <a:ext cx="1451855" cy="996764"/>
      </dsp:txXfrm>
    </dsp:sp>
    <dsp:sp modelId="{748F581E-386A-4BA3-9EAD-26F353968918}">
      <dsp:nvSpPr>
        <dsp:cNvPr id="0" name=""/>
        <dsp:cNvSpPr/>
      </dsp:nvSpPr>
      <dsp:spPr>
        <a:xfrm>
          <a:off x="-152325" y="2625512"/>
          <a:ext cx="2636408" cy="2163763"/>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6F3C44E-07B6-456C-9562-404C35390848}">
      <dsp:nvSpPr>
        <dsp:cNvPr id="0" name=""/>
        <dsp:cNvSpPr/>
      </dsp:nvSpPr>
      <dsp:spPr>
        <a:xfrm>
          <a:off x="0" y="2770221"/>
          <a:ext cx="2636408" cy="2163763"/>
        </a:xfrm>
        <a:prstGeom prst="roundRect">
          <a:avLst>
            <a:gd name="adj" fmla="val 10000"/>
          </a:avLst>
        </a:prstGeom>
        <a:solidFill>
          <a:schemeClr val="accent3">
            <a:lumMod val="60000"/>
            <a:lumOff val="40000"/>
            <a:alpha val="9000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MA" sz="2400" b="1" u="sng" kern="1200" dirty="0" smtClean="0"/>
            <a:t>- الموضوعي:</a:t>
          </a:r>
          <a:r>
            <a:rPr lang="ar-MA" sz="2400" b="0" kern="1200" dirty="0" smtClean="0"/>
            <a:t> غير مشروع لأنه منع (دائم)</a:t>
          </a:r>
        </a:p>
        <a:p>
          <a:pPr lvl="0" algn="ctr" defTabSz="1066800">
            <a:lnSpc>
              <a:spcPct val="90000"/>
            </a:lnSpc>
            <a:spcBef>
              <a:spcPct val="0"/>
            </a:spcBef>
            <a:spcAft>
              <a:spcPct val="35000"/>
            </a:spcAft>
          </a:pPr>
          <a:r>
            <a:rPr lang="ar-MA" sz="2400" b="1" kern="1200" dirty="0" smtClean="0"/>
            <a:t>- </a:t>
          </a:r>
          <a:r>
            <a:rPr lang="ar-MA" sz="2400" b="1" u="sng" kern="1200" dirty="0" smtClean="0"/>
            <a:t>الزمني</a:t>
          </a:r>
          <a:r>
            <a:rPr lang="ar-MA" sz="2400" b="1" kern="1200" dirty="0" smtClean="0"/>
            <a:t>: </a:t>
          </a:r>
          <a:r>
            <a:rPr lang="ar-MA" sz="2400" b="0" kern="1200" dirty="0" smtClean="0"/>
            <a:t>مشروع لأنه يؤدي الى ثبات واستقرار الدستور </a:t>
          </a:r>
          <a:endParaRPr lang="en-US" sz="2400" b="0" kern="1200" dirty="0"/>
        </a:p>
      </dsp:txBody>
      <dsp:txXfrm>
        <a:off x="63374" y="2833595"/>
        <a:ext cx="2509660" cy="2037015"/>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302445-8193-48BD-A69E-2609CE803004}">
      <dsp:nvSpPr>
        <dsp:cNvPr id="0" name=""/>
        <dsp:cNvSpPr/>
      </dsp:nvSpPr>
      <dsp:spPr>
        <a:xfrm>
          <a:off x="4975523" y="0"/>
          <a:ext cx="2313783" cy="5315497"/>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endParaRPr lang="en-US" sz="6500" kern="1200" dirty="0"/>
        </a:p>
      </dsp:txBody>
      <dsp:txXfrm>
        <a:off x="4975523" y="0"/>
        <a:ext cx="2313783" cy="1594649"/>
      </dsp:txXfrm>
    </dsp:sp>
    <dsp:sp modelId="{DED1BD5F-E40A-40E8-92E9-82BC043C1961}">
      <dsp:nvSpPr>
        <dsp:cNvPr id="0" name=""/>
        <dsp:cNvSpPr/>
      </dsp:nvSpPr>
      <dsp:spPr>
        <a:xfrm>
          <a:off x="5206902" y="1013532"/>
          <a:ext cx="1851026" cy="3450147"/>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1760" tIns="83820" rIns="111760" bIns="83820" numCol="1" spcCol="1270" anchor="ctr" anchorCtr="0">
          <a:noAutofit/>
        </a:bodyPr>
        <a:lstStyle/>
        <a:p>
          <a:pPr marR="0" lvl="0" algn="ctr" defTabSz="1955800" eaLnBrk="1" fontAlgn="auto" latinLnBrk="0" hangingPunct="1">
            <a:lnSpc>
              <a:spcPct val="90000"/>
            </a:lnSpc>
            <a:spcBef>
              <a:spcPct val="0"/>
            </a:spcBef>
            <a:spcAft>
              <a:spcPct val="35000"/>
            </a:spcAft>
            <a:buClrTx/>
            <a:buSzTx/>
            <a:buFontTx/>
            <a:tabLst/>
            <a:defRPr/>
          </a:pPr>
          <a:r>
            <a:rPr lang="ar-MA" sz="4400" kern="1200" dirty="0" smtClean="0"/>
            <a:t>مبدأ سمو الدستور</a:t>
          </a:r>
          <a:endParaRPr lang="en-US" sz="4400" kern="1200" dirty="0"/>
        </a:p>
      </dsp:txBody>
      <dsp:txXfrm>
        <a:off x="5261117" y="1067747"/>
        <a:ext cx="1742596" cy="3341717"/>
      </dsp:txXfrm>
    </dsp:sp>
    <dsp:sp modelId="{CBA895A1-495C-4FEE-962D-FEFED735788C}">
      <dsp:nvSpPr>
        <dsp:cNvPr id="0" name=""/>
        <dsp:cNvSpPr/>
      </dsp:nvSpPr>
      <dsp:spPr>
        <a:xfrm>
          <a:off x="2488206" y="0"/>
          <a:ext cx="2313783" cy="5315497"/>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endParaRPr lang="en-US" sz="6500" kern="1200" dirty="0"/>
        </a:p>
      </dsp:txBody>
      <dsp:txXfrm>
        <a:off x="2488206" y="0"/>
        <a:ext cx="2313783" cy="1594649"/>
      </dsp:txXfrm>
    </dsp:sp>
    <dsp:sp modelId="{26D50C90-10E0-4CF1-9612-EB68AD4CF41E}">
      <dsp:nvSpPr>
        <dsp:cNvPr id="0" name=""/>
        <dsp:cNvSpPr/>
      </dsp:nvSpPr>
      <dsp:spPr>
        <a:xfrm>
          <a:off x="2719585" y="1011709"/>
          <a:ext cx="1851026" cy="3455073"/>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1760" tIns="83820" rIns="111760" bIns="83820" numCol="1" spcCol="1270" anchor="ctr" anchorCtr="0">
          <a:noAutofit/>
        </a:bodyPr>
        <a:lstStyle/>
        <a:p>
          <a:pPr lvl="0" algn="ctr" defTabSz="1955800">
            <a:lnSpc>
              <a:spcPct val="90000"/>
            </a:lnSpc>
            <a:spcBef>
              <a:spcPct val="0"/>
            </a:spcBef>
            <a:spcAft>
              <a:spcPct val="35000"/>
            </a:spcAft>
          </a:pPr>
          <a:r>
            <a:rPr lang="ar-MA" sz="4400" kern="1200" dirty="0" smtClean="0"/>
            <a:t>مبدأ</a:t>
          </a:r>
          <a:r>
            <a:rPr lang="ar-MA" sz="4400" kern="1200" baseline="0" dirty="0" smtClean="0"/>
            <a:t> المساواة أمام القانون</a:t>
          </a:r>
          <a:endParaRPr lang="en-US" sz="4400" kern="1200" dirty="0"/>
        </a:p>
      </dsp:txBody>
      <dsp:txXfrm>
        <a:off x="2773800" y="1065924"/>
        <a:ext cx="1742596" cy="3346643"/>
      </dsp:txXfrm>
    </dsp:sp>
    <dsp:sp modelId="{0AAA52AD-DF0E-4170-B197-8CE8628EBB4E}">
      <dsp:nvSpPr>
        <dsp:cNvPr id="0" name=""/>
        <dsp:cNvSpPr/>
      </dsp:nvSpPr>
      <dsp:spPr>
        <a:xfrm>
          <a:off x="889" y="0"/>
          <a:ext cx="2313783" cy="5315497"/>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endParaRPr lang="en-US" sz="6500" kern="1200" dirty="0"/>
        </a:p>
      </dsp:txBody>
      <dsp:txXfrm>
        <a:off x="889" y="0"/>
        <a:ext cx="2313783" cy="1594649"/>
      </dsp:txXfrm>
    </dsp:sp>
    <dsp:sp modelId="{82059C17-B5D1-4351-A84B-1522CC13222A}">
      <dsp:nvSpPr>
        <dsp:cNvPr id="0" name=""/>
        <dsp:cNvSpPr/>
      </dsp:nvSpPr>
      <dsp:spPr>
        <a:xfrm>
          <a:off x="232268" y="1011709"/>
          <a:ext cx="1851026" cy="3455073"/>
        </a:xfrm>
        <a:prstGeom prst="roundRect">
          <a:avLst>
            <a:gd name="adj" fmla="val 10000"/>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1760" tIns="83820" rIns="111760" bIns="83820" numCol="1" spcCol="1270" anchor="ctr" anchorCtr="0">
          <a:noAutofit/>
        </a:bodyPr>
        <a:lstStyle/>
        <a:p>
          <a:pPr lvl="0" algn="ctr" defTabSz="1955800">
            <a:lnSpc>
              <a:spcPct val="90000"/>
            </a:lnSpc>
            <a:spcBef>
              <a:spcPct val="0"/>
            </a:spcBef>
            <a:spcAft>
              <a:spcPct val="35000"/>
            </a:spcAft>
          </a:pPr>
          <a:r>
            <a:rPr lang="ar-MA" sz="4400" kern="1200" dirty="0" smtClean="0"/>
            <a:t>مبدأ سيادة القانون</a:t>
          </a:r>
          <a:endParaRPr lang="en-US" sz="4400" kern="1200" dirty="0"/>
        </a:p>
      </dsp:txBody>
      <dsp:txXfrm>
        <a:off x="286483" y="1065924"/>
        <a:ext cx="1742596" cy="3346643"/>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6C6DB4-4D1E-4DAE-8BF8-A708D8381998}">
      <dsp:nvSpPr>
        <dsp:cNvPr id="0" name=""/>
        <dsp:cNvSpPr/>
      </dsp:nvSpPr>
      <dsp:spPr>
        <a:xfrm>
          <a:off x="7055480" y="0"/>
          <a:ext cx="1499404" cy="5315497"/>
        </a:xfrm>
        <a:prstGeom prst="roundRect">
          <a:avLst>
            <a:gd name="adj" fmla="val 10000"/>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ar-MA" sz="2600" kern="1200" dirty="0" smtClean="0"/>
            <a:t>ماذا يعني؟</a:t>
          </a:r>
          <a:endParaRPr lang="en-US" sz="2600" kern="1200" dirty="0"/>
        </a:p>
      </dsp:txBody>
      <dsp:txXfrm>
        <a:off x="7055480" y="0"/>
        <a:ext cx="1499404" cy="1594649"/>
      </dsp:txXfrm>
    </dsp:sp>
    <dsp:sp modelId="{A7C17E57-F63F-4484-A045-2DBBCC0A0476}">
      <dsp:nvSpPr>
        <dsp:cNvPr id="0" name=""/>
        <dsp:cNvSpPr/>
      </dsp:nvSpPr>
      <dsp:spPr>
        <a:xfrm>
          <a:off x="7096814" y="1594649"/>
          <a:ext cx="1416737" cy="3455073"/>
        </a:xfrm>
        <a:prstGeom prst="roundRect">
          <a:avLst>
            <a:gd name="adj" fmla="val 10000"/>
          </a:avLst>
        </a:prstGeom>
        <a:solidFill>
          <a:schemeClr val="accent5"/>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lvl="0" algn="ctr" defTabSz="1066800">
            <a:lnSpc>
              <a:spcPct val="90000"/>
            </a:lnSpc>
            <a:spcBef>
              <a:spcPct val="0"/>
            </a:spcBef>
            <a:spcAft>
              <a:spcPct val="35000"/>
            </a:spcAft>
          </a:pPr>
          <a:r>
            <a:rPr lang="ar-MA" sz="2400" kern="1200" dirty="0" smtClean="0"/>
            <a:t>علو القواعد الدستورية وسموها على غيرها من القواعد القانونية في الدولة.</a:t>
          </a:r>
          <a:endParaRPr lang="en-US" sz="2400" kern="1200" dirty="0"/>
        </a:p>
      </dsp:txBody>
      <dsp:txXfrm>
        <a:off x="7138309" y="1636144"/>
        <a:ext cx="1333747" cy="3372083"/>
      </dsp:txXfrm>
    </dsp:sp>
    <dsp:sp modelId="{44AEB1B2-C6DB-4124-8F3F-8A20B068D527}">
      <dsp:nvSpPr>
        <dsp:cNvPr id="0" name=""/>
        <dsp:cNvSpPr/>
      </dsp:nvSpPr>
      <dsp:spPr>
        <a:xfrm>
          <a:off x="5353078" y="0"/>
          <a:ext cx="1515868" cy="5315497"/>
        </a:xfrm>
        <a:prstGeom prst="roundRect">
          <a:avLst>
            <a:gd name="adj" fmla="val 10000"/>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ar-MA" sz="2600" kern="1200" dirty="0" smtClean="0"/>
            <a:t>مظاهر سمو القواعد الدستورية</a:t>
          </a:r>
          <a:endParaRPr lang="en-US" sz="2600" kern="1200" dirty="0"/>
        </a:p>
      </dsp:txBody>
      <dsp:txXfrm>
        <a:off x="5353078" y="0"/>
        <a:ext cx="1515868" cy="1594649"/>
      </dsp:txXfrm>
    </dsp:sp>
    <dsp:sp modelId="{C6BA79D4-A696-4EB0-B9F2-DBEDC7ED3E83}">
      <dsp:nvSpPr>
        <dsp:cNvPr id="0" name=""/>
        <dsp:cNvSpPr/>
      </dsp:nvSpPr>
      <dsp:spPr>
        <a:xfrm>
          <a:off x="5504665" y="1596206"/>
          <a:ext cx="1212695" cy="1602695"/>
        </a:xfrm>
        <a:prstGeom prst="roundRect">
          <a:avLst>
            <a:gd name="adj" fmla="val 10000"/>
          </a:avLst>
        </a:prstGeom>
        <a:solidFill>
          <a:schemeClr val="accent4">
            <a:lumMod val="7500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lvl="0" algn="ctr" defTabSz="1066800">
            <a:lnSpc>
              <a:spcPct val="90000"/>
            </a:lnSpc>
            <a:spcBef>
              <a:spcPct val="0"/>
            </a:spcBef>
            <a:spcAft>
              <a:spcPct val="35000"/>
            </a:spcAft>
          </a:pPr>
          <a:r>
            <a:rPr lang="ar-MA" sz="2400" kern="1200" dirty="0" smtClean="0"/>
            <a:t>السمو الموضوعي</a:t>
          </a:r>
          <a:endParaRPr lang="en-US" sz="2400" kern="1200" dirty="0"/>
        </a:p>
      </dsp:txBody>
      <dsp:txXfrm>
        <a:off x="5540184" y="1631725"/>
        <a:ext cx="1141657" cy="1531657"/>
      </dsp:txXfrm>
    </dsp:sp>
    <dsp:sp modelId="{45648722-765C-4651-9F73-3A88B6A6654C}">
      <dsp:nvSpPr>
        <dsp:cNvPr id="0" name=""/>
        <dsp:cNvSpPr/>
      </dsp:nvSpPr>
      <dsp:spPr>
        <a:xfrm>
          <a:off x="5504665" y="3445469"/>
          <a:ext cx="1212695" cy="1602695"/>
        </a:xfrm>
        <a:prstGeom prst="roundRect">
          <a:avLst>
            <a:gd name="adj" fmla="val 10000"/>
          </a:avLst>
        </a:prstGeom>
        <a:solidFill>
          <a:schemeClr val="accent4">
            <a:lumMod val="7500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lvl="0" algn="ctr" defTabSz="1066800">
            <a:lnSpc>
              <a:spcPct val="90000"/>
            </a:lnSpc>
            <a:spcBef>
              <a:spcPct val="0"/>
            </a:spcBef>
            <a:spcAft>
              <a:spcPct val="35000"/>
            </a:spcAft>
          </a:pPr>
          <a:r>
            <a:rPr lang="ar-MA" sz="2400" kern="1200" dirty="0" smtClean="0"/>
            <a:t>السمو الشكلي</a:t>
          </a:r>
          <a:endParaRPr lang="en-US" sz="2400" kern="1200" dirty="0"/>
        </a:p>
      </dsp:txBody>
      <dsp:txXfrm>
        <a:off x="5540184" y="3480988"/>
        <a:ext cx="1141657" cy="1531657"/>
      </dsp:txXfrm>
    </dsp:sp>
    <dsp:sp modelId="{00720AFE-BB99-4EBC-AFE7-1D4665C23B2A}">
      <dsp:nvSpPr>
        <dsp:cNvPr id="0" name=""/>
        <dsp:cNvSpPr/>
      </dsp:nvSpPr>
      <dsp:spPr>
        <a:xfrm>
          <a:off x="2679434" y="0"/>
          <a:ext cx="2487110" cy="5315497"/>
        </a:xfrm>
        <a:prstGeom prst="roundRect">
          <a:avLst>
            <a:gd name="adj" fmla="val 10000"/>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ar-MA" sz="2600" kern="1200" dirty="0" smtClean="0"/>
            <a:t>السمو الموضوعي</a:t>
          </a:r>
          <a:endParaRPr lang="en-US" sz="2600" kern="1200" dirty="0"/>
        </a:p>
      </dsp:txBody>
      <dsp:txXfrm>
        <a:off x="2679434" y="0"/>
        <a:ext cx="2487110" cy="1594649"/>
      </dsp:txXfrm>
    </dsp:sp>
    <dsp:sp modelId="{D0D8AA9C-D8E8-4B2D-89BC-664EF5F75C34}">
      <dsp:nvSpPr>
        <dsp:cNvPr id="0" name=""/>
        <dsp:cNvSpPr/>
      </dsp:nvSpPr>
      <dsp:spPr>
        <a:xfrm>
          <a:off x="2928145" y="1386955"/>
          <a:ext cx="1989688" cy="1980593"/>
        </a:xfrm>
        <a:prstGeom prst="roundRect">
          <a:avLst>
            <a:gd name="adj" fmla="val 10000"/>
          </a:avLst>
        </a:prstGeom>
        <a:solidFill>
          <a:schemeClr val="accent2">
            <a:lumMod val="7500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ar-MA" sz="2000" kern="1200" dirty="0" smtClean="0"/>
            <a:t>أي أن الدستور سامي على باقي القوانين </a:t>
          </a:r>
          <a:r>
            <a:rPr lang="ar-MA" sz="2000" b="1" kern="1200" dirty="0" smtClean="0">
              <a:solidFill>
                <a:schemeClr val="accent4"/>
              </a:solidFill>
            </a:rPr>
            <a:t>بحكم طبيعة موضوعاته</a:t>
          </a:r>
          <a:r>
            <a:rPr lang="ar-MA" sz="2000" kern="1200" dirty="0" smtClean="0"/>
            <a:t>.</a:t>
          </a:r>
          <a:endParaRPr lang="en-US" sz="2000" kern="1200" dirty="0"/>
        </a:p>
      </dsp:txBody>
      <dsp:txXfrm>
        <a:off x="2986155" y="1444965"/>
        <a:ext cx="1873668" cy="1864573"/>
      </dsp:txXfrm>
    </dsp:sp>
    <dsp:sp modelId="{E8145707-E45B-48C3-AEA9-386E766C339F}">
      <dsp:nvSpPr>
        <dsp:cNvPr id="0" name=""/>
        <dsp:cNvSpPr/>
      </dsp:nvSpPr>
      <dsp:spPr>
        <a:xfrm>
          <a:off x="2928145" y="3881699"/>
          <a:ext cx="1989688" cy="1166272"/>
        </a:xfrm>
        <a:prstGeom prst="roundRect">
          <a:avLst>
            <a:gd name="adj" fmla="val 10000"/>
          </a:avLst>
        </a:prstGeom>
        <a:solidFill>
          <a:schemeClr val="accent2">
            <a:lumMod val="7500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ar-MA" sz="2000" kern="1200" dirty="0" smtClean="0"/>
            <a:t>يتحقق لكافة أنواع الدساتير</a:t>
          </a:r>
          <a:endParaRPr lang="en-US" sz="2000" kern="1200" dirty="0"/>
        </a:p>
      </dsp:txBody>
      <dsp:txXfrm>
        <a:off x="2962304" y="3915858"/>
        <a:ext cx="1921370" cy="1097954"/>
      </dsp:txXfrm>
    </dsp:sp>
    <dsp:sp modelId="{F9178DCE-DE42-48AF-8EFB-A6A6096F224B}">
      <dsp:nvSpPr>
        <dsp:cNvPr id="0" name=""/>
        <dsp:cNvSpPr/>
      </dsp:nvSpPr>
      <dsp:spPr>
        <a:xfrm>
          <a:off x="5790" y="0"/>
          <a:ext cx="2487110" cy="5315497"/>
        </a:xfrm>
        <a:prstGeom prst="roundRect">
          <a:avLst>
            <a:gd name="adj" fmla="val 10000"/>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ar-MA" sz="2600" kern="1200" dirty="0" smtClean="0"/>
            <a:t>السمو الشكلي</a:t>
          </a:r>
          <a:endParaRPr lang="en-US" sz="2600" kern="1200" dirty="0"/>
        </a:p>
      </dsp:txBody>
      <dsp:txXfrm>
        <a:off x="5790" y="0"/>
        <a:ext cx="2487110" cy="1594649"/>
      </dsp:txXfrm>
    </dsp:sp>
    <dsp:sp modelId="{1224617E-7AC9-4AD6-9E1B-595AF40A1E9D}">
      <dsp:nvSpPr>
        <dsp:cNvPr id="0" name=""/>
        <dsp:cNvSpPr/>
      </dsp:nvSpPr>
      <dsp:spPr>
        <a:xfrm>
          <a:off x="254502" y="1480163"/>
          <a:ext cx="1989688" cy="861237"/>
        </a:xfrm>
        <a:prstGeom prst="roundRect">
          <a:avLst>
            <a:gd name="adj" fmla="val 10000"/>
          </a:avLst>
        </a:prstGeom>
        <a:solidFill>
          <a:srgbClr val="249074"/>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ar-MA" sz="1800" kern="1200" dirty="0" smtClean="0"/>
            <a:t>أي أن الدستور سامي على باقي القوانين </a:t>
          </a:r>
          <a:r>
            <a:rPr lang="ar-MA" sz="2000" b="1" kern="1200" dirty="0" smtClean="0">
              <a:solidFill>
                <a:schemeClr val="accent4"/>
              </a:solidFill>
            </a:rPr>
            <a:t>بحكم الشكل الذي </a:t>
          </a:r>
          <a:r>
            <a:rPr lang="ar-MA" sz="2000" b="1" kern="1200" dirty="0" err="1" smtClean="0">
              <a:solidFill>
                <a:schemeClr val="accent4"/>
              </a:solidFill>
            </a:rPr>
            <a:t>يتطلبه</a:t>
          </a:r>
          <a:r>
            <a:rPr lang="ar-MA" sz="2000" b="1" kern="1200" dirty="0" smtClean="0">
              <a:solidFill>
                <a:schemeClr val="accent4"/>
              </a:solidFill>
            </a:rPr>
            <a:t> تعديل الدستور</a:t>
          </a:r>
          <a:endParaRPr lang="en-US" sz="2000" b="1" kern="1200" dirty="0">
            <a:solidFill>
              <a:schemeClr val="accent4"/>
            </a:solidFill>
          </a:endParaRPr>
        </a:p>
      </dsp:txBody>
      <dsp:txXfrm>
        <a:off x="279727" y="1505388"/>
        <a:ext cx="1939238" cy="810787"/>
      </dsp:txXfrm>
    </dsp:sp>
    <dsp:sp modelId="{015E27B9-F7DA-490E-9F96-252B42BB664F}">
      <dsp:nvSpPr>
        <dsp:cNvPr id="0" name=""/>
        <dsp:cNvSpPr/>
      </dsp:nvSpPr>
      <dsp:spPr>
        <a:xfrm>
          <a:off x="254502" y="2461143"/>
          <a:ext cx="1989688" cy="507139"/>
        </a:xfrm>
        <a:prstGeom prst="roundRect">
          <a:avLst>
            <a:gd name="adj" fmla="val 10000"/>
          </a:avLst>
        </a:prstGeom>
        <a:solidFill>
          <a:srgbClr val="249074"/>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ar-MA" sz="1800" kern="1200" dirty="0" smtClean="0"/>
            <a:t>يتحقق للدساتير الجامدة فقط</a:t>
          </a:r>
          <a:endParaRPr lang="en-US" sz="1800" kern="1200" dirty="0"/>
        </a:p>
      </dsp:txBody>
      <dsp:txXfrm>
        <a:off x="269356" y="2475997"/>
        <a:ext cx="1959980" cy="477431"/>
      </dsp:txXfrm>
    </dsp:sp>
    <dsp:sp modelId="{4D03B2EE-92A4-46C9-87E8-6AF18B72049D}">
      <dsp:nvSpPr>
        <dsp:cNvPr id="0" name=""/>
        <dsp:cNvSpPr/>
      </dsp:nvSpPr>
      <dsp:spPr>
        <a:xfrm>
          <a:off x="94590" y="3228337"/>
          <a:ext cx="2309510" cy="1821069"/>
        </a:xfrm>
        <a:prstGeom prst="roundRect">
          <a:avLst>
            <a:gd name="adj" fmla="val 10000"/>
          </a:avLst>
        </a:prstGeom>
        <a:solidFill>
          <a:srgbClr val="249074"/>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ar-MA" sz="1800" b="1" kern="1200" dirty="0" smtClean="0"/>
            <a:t>نتائجه</a:t>
          </a:r>
          <a:r>
            <a:rPr lang="ar-MA" sz="1800" kern="1200" dirty="0" smtClean="0"/>
            <a:t>:</a:t>
          </a:r>
        </a:p>
        <a:p>
          <a:pPr lvl="0" algn="ctr" defTabSz="800100">
            <a:lnSpc>
              <a:spcPct val="90000"/>
            </a:lnSpc>
            <a:spcBef>
              <a:spcPct val="0"/>
            </a:spcBef>
            <a:spcAft>
              <a:spcPct val="35000"/>
            </a:spcAft>
          </a:pPr>
          <a:r>
            <a:rPr lang="ar-MA" sz="1800" kern="1200" dirty="0" smtClean="0"/>
            <a:t>1/ثبات القوانين الدستورية</a:t>
          </a:r>
        </a:p>
        <a:p>
          <a:pPr lvl="0" algn="ctr" defTabSz="800100">
            <a:lnSpc>
              <a:spcPct val="90000"/>
            </a:lnSpc>
            <a:spcBef>
              <a:spcPct val="0"/>
            </a:spcBef>
            <a:spcAft>
              <a:spcPct val="35000"/>
            </a:spcAft>
          </a:pPr>
          <a:r>
            <a:rPr lang="ar-MA" sz="1800" kern="1200" dirty="0" smtClean="0"/>
            <a:t>2/ عدم جواز الغاء القوانين الدستورية الا بقوانين دستورية</a:t>
          </a:r>
        </a:p>
        <a:p>
          <a:pPr lvl="0" algn="ctr" defTabSz="800100">
            <a:lnSpc>
              <a:spcPct val="90000"/>
            </a:lnSpc>
            <a:spcBef>
              <a:spcPct val="0"/>
            </a:spcBef>
            <a:spcAft>
              <a:spcPct val="35000"/>
            </a:spcAft>
          </a:pPr>
          <a:r>
            <a:rPr lang="ar-MA" sz="1800" kern="1200" dirty="0" smtClean="0"/>
            <a:t>3/ منع تعارض القوانين العادية مع القوانين الدستورية</a:t>
          </a:r>
          <a:endParaRPr lang="en-US" sz="1800" kern="1200" dirty="0"/>
        </a:p>
      </dsp:txBody>
      <dsp:txXfrm>
        <a:off x="147927" y="3281674"/>
        <a:ext cx="2202836" cy="1714395"/>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51ADA0-BF6D-4CD6-966A-8EBD52B8756A}">
      <dsp:nvSpPr>
        <dsp:cNvPr id="0" name=""/>
        <dsp:cNvSpPr/>
      </dsp:nvSpPr>
      <dsp:spPr>
        <a:xfrm>
          <a:off x="4975523" y="0"/>
          <a:ext cx="2313783" cy="4022725"/>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ar-MA" sz="3300" kern="1200" dirty="0" smtClean="0"/>
            <a:t>ماذا يعني؟</a:t>
          </a:r>
          <a:endParaRPr lang="en-US" sz="3300" kern="1200" dirty="0"/>
        </a:p>
      </dsp:txBody>
      <dsp:txXfrm>
        <a:off x="4975523" y="0"/>
        <a:ext cx="2313783" cy="1206817"/>
      </dsp:txXfrm>
    </dsp:sp>
    <dsp:sp modelId="{F3A57C90-8201-4382-9A55-788804436EDF}">
      <dsp:nvSpPr>
        <dsp:cNvPr id="0" name=""/>
        <dsp:cNvSpPr/>
      </dsp:nvSpPr>
      <dsp:spPr>
        <a:xfrm>
          <a:off x="5206902" y="1206817"/>
          <a:ext cx="1851026" cy="2614771"/>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lvl="0" algn="ctr" defTabSz="1066800">
            <a:lnSpc>
              <a:spcPct val="90000"/>
            </a:lnSpc>
            <a:spcBef>
              <a:spcPct val="0"/>
            </a:spcBef>
            <a:spcAft>
              <a:spcPct val="35000"/>
            </a:spcAft>
          </a:pPr>
          <a:r>
            <a:rPr lang="ar-MA" sz="2400" kern="1200" dirty="0" smtClean="0">
              <a:solidFill>
                <a:schemeClr val="tx1"/>
              </a:solidFill>
            </a:rPr>
            <a:t>أن القانون واحد بالنسبة للجميع ولا تمييز بين الأفراد</a:t>
          </a:r>
          <a:endParaRPr lang="en-US" sz="2400" b="1" kern="1200" dirty="0">
            <a:solidFill>
              <a:schemeClr val="tx1"/>
            </a:solidFill>
          </a:endParaRPr>
        </a:p>
      </dsp:txBody>
      <dsp:txXfrm>
        <a:off x="5261117" y="1261032"/>
        <a:ext cx="1742596" cy="2506341"/>
      </dsp:txXfrm>
    </dsp:sp>
    <dsp:sp modelId="{F6CE6780-808D-4AB4-A35D-CB65920DA9BF}">
      <dsp:nvSpPr>
        <dsp:cNvPr id="0" name=""/>
        <dsp:cNvSpPr/>
      </dsp:nvSpPr>
      <dsp:spPr>
        <a:xfrm>
          <a:off x="2488206" y="0"/>
          <a:ext cx="2313783" cy="4022725"/>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ar-MA" sz="3300" kern="1200" dirty="0" smtClean="0"/>
            <a:t>هل هو مطلق؟</a:t>
          </a:r>
          <a:endParaRPr lang="en-US" sz="3300" kern="1200" dirty="0"/>
        </a:p>
      </dsp:txBody>
      <dsp:txXfrm>
        <a:off x="2488206" y="0"/>
        <a:ext cx="2313783" cy="1206817"/>
      </dsp:txXfrm>
    </dsp:sp>
    <dsp:sp modelId="{89AF4C66-8DB9-4053-B361-F1C809C200E0}">
      <dsp:nvSpPr>
        <dsp:cNvPr id="0" name=""/>
        <dsp:cNvSpPr/>
      </dsp:nvSpPr>
      <dsp:spPr>
        <a:xfrm>
          <a:off x="2719585" y="1206817"/>
          <a:ext cx="1851026" cy="2614771"/>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lvl="0" algn="ctr" defTabSz="1066800">
            <a:lnSpc>
              <a:spcPct val="90000"/>
            </a:lnSpc>
            <a:spcBef>
              <a:spcPct val="0"/>
            </a:spcBef>
            <a:spcAft>
              <a:spcPct val="35000"/>
            </a:spcAft>
          </a:pPr>
          <a:r>
            <a:rPr lang="ar-MA" sz="2400" kern="1200" dirty="0" smtClean="0">
              <a:solidFill>
                <a:schemeClr val="tx1"/>
              </a:solidFill>
            </a:rPr>
            <a:t> أن القانون واحد بالنسبة للجميع ولا تمييز بين الأفراد </a:t>
          </a:r>
          <a:r>
            <a:rPr lang="ar-MA" sz="2400" b="1" kern="1200" dirty="0" smtClean="0">
              <a:solidFill>
                <a:schemeClr val="tx1"/>
              </a:solidFill>
            </a:rPr>
            <a:t>المتساوين في المراكز القانونية</a:t>
          </a:r>
          <a:endParaRPr lang="en-US" sz="2400" kern="1200" dirty="0">
            <a:solidFill>
              <a:schemeClr val="tx1"/>
            </a:solidFill>
          </a:endParaRPr>
        </a:p>
      </dsp:txBody>
      <dsp:txXfrm>
        <a:off x="2773800" y="1261032"/>
        <a:ext cx="1742596" cy="2506341"/>
      </dsp:txXfrm>
    </dsp:sp>
    <dsp:sp modelId="{44DE3DC2-34F1-4BC2-B218-7FCEF4710804}">
      <dsp:nvSpPr>
        <dsp:cNvPr id="0" name=""/>
        <dsp:cNvSpPr/>
      </dsp:nvSpPr>
      <dsp:spPr>
        <a:xfrm>
          <a:off x="889" y="0"/>
          <a:ext cx="2313783" cy="4022725"/>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ar-MA" sz="3300" kern="1200" dirty="0" smtClean="0"/>
            <a:t>هل يوجد استثناء؟</a:t>
          </a:r>
          <a:endParaRPr lang="en-US" sz="3300" kern="1200" dirty="0"/>
        </a:p>
      </dsp:txBody>
      <dsp:txXfrm>
        <a:off x="889" y="0"/>
        <a:ext cx="2313783" cy="1206817"/>
      </dsp:txXfrm>
    </dsp:sp>
    <dsp:sp modelId="{B55B2722-E3F4-4335-996B-08230821B0AC}">
      <dsp:nvSpPr>
        <dsp:cNvPr id="0" name=""/>
        <dsp:cNvSpPr/>
      </dsp:nvSpPr>
      <dsp:spPr>
        <a:xfrm>
          <a:off x="232268" y="1206817"/>
          <a:ext cx="1851026" cy="2614771"/>
        </a:xfrm>
        <a:prstGeom prst="roundRect">
          <a:avLst>
            <a:gd name="adj" fmla="val 10000"/>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lvl="0" algn="ctr" defTabSz="1066800">
            <a:lnSpc>
              <a:spcPct val="90000"/>
            </a:lnSpc>
            <a:spcBef>
              <a:spcPct val="0"/>
            </a:spcBef>
            <a:spcAft>
              <a:spcPct val="35000"/>
            </a:spcAft>
          </a:pPr>
          <a:r>
            <a:rPr lang="ar-SA" sz="2400" kern="1200" dirty="0" smtClean="0">
              <a:solidFill>
                <a:schemeClr val="tx1"/>
              </a:solidFill>
            </a:rPr>
            <a:t>انظري الأمثلة في الشريحة التالية..</a:t>
          </a:r>
          <a:endParaRPr lang="en-US" sz="2400" kern="1200" dirty="0">
            <a:solidFill>
              <a:schemeClr val="tx1"/>
            </a:solidFill>
          </a:endParaRPr>
        </a:p>
      </dsp:txBody>
      <dsp:txXfrm>
        <a:off x="286483" y="1261032"/>
        <a:ext cx="1742596" cy="2506341"/>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9E85D2-162E-4EB8-AD83-437ECACE86B4}">
      <dsp:nvSpPr>
        <dsp:cNvPr id="0" name=""/>
        <dsp:cNvSpPr/>
      </dsp:nvSpPr>
      <dsp:spPr>
        <a:xfrm rot="5400000">
          <a:off x="-231272" y="234010"/>
          <a:ext cx="1541817" cy="1079271"/>
        </a:xfrm>
        <a:prstGeom prst="chevron">
          <a:avLst/>
        </a:prstGeom>
        <a:solidFill>
          <a:schemeClr val="accent4">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lvl="0" algn="ctr" defTabSz="1466850">
            <a:lnSpc>
              <a:spcPct val="90000"/>
            </a:lnSpc>
            <a:spcBef>
              <a:spcPct val="0"/>
            </a:spcBef>
            <a:spcAft>
              <a:spcPct val="35000"/>
            </a:spcAft>
          </a:pPr>
          <a:endParaRPr lang="en-US" sz="3300" kern="1200" dirty="0"/>
        </a:p>
      </dsp:txBody>
      <dsp:txXfrm rot="-5400000">
        <a:off x="2" y="542373"/>
        <a:ext cx="1079271" cy="462546"/>
      </dsp:txXfrm>
    </dsp:sp>
    <dsp:sp modelId="{97BFF7DF-97E0-477F-9B93-F4AFB9A08DD1}">
      <dsp:nvSpPr>
        <dsp:cNvPr id="0" name=""/>
        <dsp:cNvSpPr/>
      </dsp:nvSpPr>
      <dsp:spPr>
        <a:xfrm rot="5400000">
          <a:off x="3683643" y="-2601634"/>
          <a:ext cx="1002181" cy="6210925"/>
        </a:xfrm>
        <a:prstGeom prst="round2SameRect">
          <a:avLst/>
        </a:prstGeom>
        <a:solidFill>
          <a:schemeClr val="lt1">
            <a:alpha val="90000"/>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ar-MA" sz="2000" kern="1200" dirty="0" smtClean="0"/>
            <a:t>إذا كان هناك خدمة معينة تقدم للطلاب جميعاً مقابل رسوم معينة وتم استثناء الطلاب المتفوقين من الرسوم</a:t>
          </a:r>
          <a:endParaRPr lang="en-US" sz="2000" kern="1200" dirty="0"/>
        </a:p>
      </dsp:txBody>
      <dsp:txXfrm rot="-5400000">
        <a:off x="1079271" y="51660"/>
        <a:ext cx="6162003" cy="904337"/>
      </dsp:txXfrm>
    </dsp:sp>
    <dsp:sp modelId="{AE2F38DF-6A18-4666-A019-935FB633456D}">
      <dsp:nvSpPr>
        <dsp:cNvPr id="0" name=""/>
        <dsp:cNvSpPr/>
      </dsp:nvSpPr>
      <dsp:spPr>
        <a:xfrm rot="5400000">
          <a:off x="-231272" y="1631968"/>
          <a:ext cx="1541817" cy="1079271"/>
        </a:xfrm>
        <a:prstGeom prst="chevron">
          <a:avLst/>
        </a:prstGeom>
        <a:solidFill>
          <a:schemeClr val="accent4">
            <a:hueOff val="-2757287"/>
            <a:satOff val="15482"/>
            <a:lumOff val="-719"/>
            <a:alphaOff val="0"/>
          </a:schemeClr>
        </a:solidFill>
        <a:ln w="15875" cap="flat" cmpd="sng" algn="ctr">
          <a:solidFill>
            <a:schemeClr val="accent4">
              <a:hueOff val="-2757287"/>
              <a:satOff val="15482"/>
              <a:lumOff val="-71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lvl="0" algn="ctr" defTabSz="1466850">
            <a:lnSpc>
              <a:spcPct val="90000"/>
            </a:lnSpc>
            <a:spcBef>
              <a:spcPct val="0"/>
            </a:spcBef>
            <a:spcAft>
              <a:spcPct val="35000"/>
            </a:spcAft>
          </a:pPr>
          <a:endParaRPr lang="en-US" sz="3300" kern="1200" dirty="0"/>
        </a:p>
      </dsp:txBody>
      <dsp:txXfrm rot="-5400000">
        <a:off x="2" y="1940331"/>
        <a:ext cx="1079271" cy="462546"/>
      </dsp:txXfrm>
    </dsp:sp>
    <dsp:sp modelId="{E4D5DFD7-6AE5-40BD-8AA6-52A60579B2C6}">
      <dsp:nvSpPr>
        <dsp:cNvPr id="0" name=""/>
        <dsp:cNvSpPr/>
      </dsp:nvSpPr>
      <dsp:spPr>
        <a:xfrm rot="5400000">
          <a:off x="3683643" y="-1203676"/>
          <a:ext cx="1002181" cy="6210925"/>
        </a:xfrm>
        <a:prstGeom prst="round2SameRect">
          <a:avLst/>
        </a:prstGeom>
        <a:solidFill>
          <a:schemeClr val="lt1">
            <a:alpha val="90000"/>
            <a:hueOff val="0"/>
            <a:satOff val="0"/>
            <a:lumOff val="0"/>
            <a:alphaOff val="0"/>
          </a:schemeClr>
        </a:solidFill>
        <a:ln w="15875" cap="flat" cmpd="sng" algn="ctr">
          <a:solidFill>
            <a:schemeClr val="accent4">
              <a:hueOff val="-2757287"/>
              <a:satOff val="15482"/>
              <a:lumOff val="-71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ar-MA" sz="2000" kern="1200" dirty="0" smtClean="0"/>
            <a:t>حرمان المحكوم عليهم في جناية كالقتل مثلا او النصب او التزوير ... من حق التصويت في الانتخابات</a:t>
          </a:r>
          <a:endParaRPr lang="en-US" sz="2000" kern="1200" dirty="0"/>
        </a:p>
      </dsp:txBody>
      <dsp:txXfrm rot="-5400000">
        <a:off x="1079271" y="1449618"/>
        <a:ext cx="6162003" cy="904337"/>
      </dsp:txXfrm>
    </dsp:sp>
    <dsp:sp modelId="{C252A06C-3356-4C67-A0BC-DA28B15C5919}">
      <dsp:nvSpPr>
        <dsp:cNvPr id="0" name=""/>
        <dsp:cNvSpPr/>
      </dsp:nvSpPr>
      <dsp:spPr>
        <a:xfrm rot="5400000">
          <a:off x="-231272" y="3029925"/>
          <a:ext cx="1541817" cy="1079271"/>
        </a:xfrm>
        <a:prstGeom prst="chevron">
          <a:avLst/>
        </a:prstGeom>
        <a:solidFill>
          <a:schemeClr val="accent4">
            <a:hueOff val="-5514574"/>
            <a:satOff val="30963"/>
            <a:lumOff val="-1437"/>
            <a:alphaOff val="0"/>
          </a:schemeClr>
        </a:solidFill>
        <a:ln w="15875" cap="flat" cmpd="sng" algn="ctr">
          <a:solidFill>
            <a:schemeClr val="accent4">
              <a:hueOff val="-5514574"/>
              <a:satOff val="30963"/>
              <a:lumOff val="-1437"/>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lvl="0" algn="ctr" defTabSz="1466850">
            <a:lnSpc>
              <a:spcPct val="90000"/>
            </a:lnSpc>
            <a:spcBef>
              <a:spcPct val="0"/>
            </a:spcBef>
            <a:spcAft>
              <a:spcPct val="35000"/>
            </a:spcAft>
          </a:pPr>
          <a:endParaRPr lang="en-US" sz="3300" kern="1200" dirty="0"/>
        </a:p>
      </dsp:txBody>
      <dsp:txXfrm rot="-5400000">
        <a:off x="2" y="3338288"/>
        <a:ext cx="1079271" cy="462546"/>
      </dsp:txXfrm>
    </dsp:sp>
    <dsp:sp modelId="{1E30371F-E945-41A9-A5D2-71ECF3ABBC5C}">
      <dsp:nvSpPr>
        <dsp:cNvPr id="0" name=""/>
        <dsp:cNvSpPr/>
      </dsp:nvSpPr>
      <dsp:spPr>
        <a:xfrm rot="5400000">
          <a:off x="3683643" y="194281"/>
          <a:ext cx="1002181" cy="6210925"/>
        </a:xfrm>
        <a:prstGeom prst="round2SameRect">
          <a:avLst/>
        </a:prstGeom>
        <a:solidFill>
          <a:schemeClr val="lt1">
            <a:alpha val="90000"/>
            <a:hueOff val="0"/>
            <a:satOff val="0"/>
            <a:lumOff val="0"/>
            <a:alphaOff val="0"/>
          </a:schemeClr>
        </a:solidFill>
        <a:ln w="15875" cap="flat" cmpd="sng" algn="ctr">
          <a:solidFill>
            <a:schemeClr val="accent4">
              <a:hueOff val="-5514574"/>
              <a:satOff val="30963"/>
              <a:lumOff val="-143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ar-MA" sz="2000" kern="1200" dirty="0" smtClean="0"/>
            <a:t>اعطاء فئة عرقية أقلية أو مضطهدة (مثل الهنود الحمر أو السود في امريكا) نسبة من المقاعد الدراسية في الجامعات تكون محجوزة لهم تشجيعا لهم على الدراسة</a:t>
          </a:r>
          <a:endParaRPr lang="en-US" sz="2000" kern="1200" dirty="0"/>
        </a:p>
      </dsp:txBody>
      <dsp:txXfrm rot="-5400000">
        <a:off x="1079271" y="2847575"/>
        <a:ext cx="6162003" cy="904337"/>
      </dsp:txXfrm>
    </dsp:sp>
    <dsp:sp modelId="{7AFF38EF-90A4-4F29-AE7C-9028BE7938B9}">
      <dsp:nvSpPr>
        <dsp:cNvPr id="0" name=""/>
        <dsp:cNvSpPr/>
      </dsp:nvSpPr>
      <dsp:spPr>
        <a:xfrm rot="5400000">
          <a:off x="-231272" y="4427883"/>
          <a:ext cx="1541817" cy="1079271"/>
        </a:xfrm>
        <a:prstGeom prst="chevron">
          <a:avLst/>
        </a:prstGeom>
        <a:solidFill>
          <a:schemeClr val="accent4">
            <a:hueOff val="-8271860"/>
            <a:satOff val="46445"/>
            <a:lumOff val="-2156"/>
            <a:alphaOff val="0"/>
          </a:schemeClr>
        </a:solidFill>
        <a:ln w="15875" cap="flat" cmpd="sng" algn="ctr">
          <a:solidFill>
            <a:schemeClr val="accent4">
              <a:hueOff val="-8271860"/>
              <a:satOff val="46445"/>
              <a:lumOff val="-215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lvl="0" algn="ctr" defTabSz="1466850">
            <a:lnSpc>
              <a:spcPct val="90000"/>
            </a:lnSpc>
            <a:spcBef>
              <a:spcPct val="0"/>
            </a:spcBef>
            <a:spcAft>
              <a:spcPct val="35000"/>
            </a:spcAft>
          </a:pPr>
          <a:endParaRPr lang="en-US" sz="3300" kern="1200" dirty="0"/>
        </a:p>
      </dsp:txBody>
      <dsp:txXfrm rot="-5400000">
        <a:off x="2" y="4736246"/>
        <a:ext cx="1079271" cy="462546"/>
      </dsp:txXfrm>
    </dsp:sp>
    <dsp:sp modelId="{5A894357-93A3-4BD9-B992-D7EB60D88BC9}">
      <dsp:nvSpPr>
        <dsp:cNvPr id="0" name=""/>
        <dsp:cNvSpPr/>
      </dsp:nvSpPr>
      <dsp:spPr>
        <a:xfrm rot="5400000">
          <a:off x="3683643" y="1592238"/>
          <a:ext cx="1002181" cy="6210925"/>
        </a:xfrm>
        <a:prstGeom prst="round2SameRect">
          <a:avLst/>
        </a:prstGeom>
        <a:solidFill>
          <a:schemeClr val="lt1">
            <a:alpha val="90000"/>
            <a:hueOff val="0"/>
            <a:satOff val="0"/>
            <a:lumOff val="0"/>
            <a:alphaOff val="0"/>
          </a:schemeClr>
        </a:solidFill>
        <a:ln w="15875" cap="flat" cmpd="sng" algn="ctr">
          <a:solidFill>
            <a:schemeClr val="accent4">
              <a:hueOff val="-8271860"/>
              <a:satOff val="46445"/>
              <a:lumOff val="-215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ar-MA" sz="2000" kern="1200" dirty="0" smtClean="0"/>
            <a:t>تخصيص نسبة ثابتة من المقاعد للنساء في عضوية مجلس الشورى</a:t>
          </a:r>
          <a:endParaRPr lang="en-US" sz="2000" kern="1200" dirty="0"/>
        </a:p>
      </dsp:txBody>
      <dsp:txXfrm rot="-5400000">
        <a:off x="1079271" y="4245532"/>
        <a:ext cx="6162003" cy="904337"/>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51ADA0-BF6D-4CD6-966A-8EBD52B8756A}">
      <dsp:nvSpPr>
        <dsp:cNvPr id="0" name=""/>
        <dsp:cNvSpPr/>
      </dsp:nvSpPr>
      <dsp:spPr>
        <a:xfrm>
          <a:off x="5563780" y="0"/>
          <a:ext cx="1724658" cy="4022725"/>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ar-MA" sz="3300" kern="1200" dirty="0" smtClean="0"/>
            <a:t>ماذا يعني؟</a:t>
          </a:r>
          <a:endParaRPr lang="en-US" sz="3300" kern="1200" dirty="0"/>
        </a:p>
      </dsp:txBody>
      <dsp:txXfrm>
        <a:off x="5563780" y="0"/>
        <a:ext cx="1724658" cy="1206817"/>
      </dsp:txXfrm>
    </dsp:sp>
    <dsp:sp modelId="{F3A57C90-8201-4382-9A55-788804436EDF}">
      <dsp:nvSpPr>
        <dsp:cNvPr id="0" name=""/>
        <dsp:cNvSpPr/>
      </dsp:nvSpPr>
      <dsp:spPr>
        <a:xfrm>
          <a:off x="5736246" y="1206817"/>
          <a:ext cx="1379726" cy="2614771"/>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32385" rIns="43180" bIns="32385" numCol="1" spcCol="1270" anchor="ctr" anchorCtr="0">
          <a:noAutofit/>
        </a:bodyPr>
        <a:lstStyle/>
        <a:p>
          <a:pPr lvl="0" algn="ctr" defTabSz="755650">
            <a:lnSpc>
              <a:spcPct val="90000"/>
            </a:lnSpc>
            <a:spcBef>
              <a:spcPct val="0"/>
            </a:spcBef>
            <a:spcAft>
              <a:spcPct val="35000"/>
            </a:spcAft>
          </a:pPr>
          <a:r>
            <a:rPr lang="ar-MA" sz="1700" kern="1200" dirty="0" smtClean="0">
              <a:solidFill>
                <a:schemeClr val="tx1"/>
              </a:solidFill>
            </a:rPr>
            <a:t>أن القانون واحد بالنسبة للجميع ولا تمييز بين الأفراد</a:t>
          </a:r>
          <a:endParaRPr lang="en-US" sz="1700" b="1" kern="1200" dirty="0">
            <a:solidFill>
              <a:schemeClr val="tx1"/>
            </a:solidFill>
          </a:endParaRPr>
        </a:p>
      </dsp:txBody>
      <dsp:txXfrm>
        <a:off x="5776657" y="1247228"/>
        <a:ext cx="1298904" cy="2533949"/>
      </dsp:txXfrm>
    </dsp:sp>
    <dsp:sp modelId="{F6CE6780-808D-4AB4-A35D-CB65920DA9BF}">
      <dsp:nvSpPr>
        <dsp:cNvPr id="0" name=""/>
        <dsp:cNvSpPr/>
      </dsp:nvSpPr>
      <dsp:spPr>
        <a:xfrm>
          <a:off x="3709773" y="0"/>
          <a:ext cx="1724658" cy="4022725"/>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ar-MA" sz="3300" kern="1200" dirty="0" smtClean="0"/>
            <a:t>هل هو مطلق؟</a:t>
          </a:r>
          <a:endParaRPr lang="en-US" sz="3300" kern="1200" dirty="0"/>
        </a:p>
      </dsp:txBody>
      <dsp:txXfrm>
        <a:off x="3709773" y="0"/>
        <a:ext cx="1724658" cy="1206817"/>
      </dsp:txXfrm>
    </dsp:sp>
    <dsp:sp modelId="{89AF4C66-8DB9-4053-B361-F1C809C200E0}">
      <dsp:nvSpPr>
        <dsp:cNvPr id="0" name=""/>
        <dsp:cNvSpPr/>
      </dsp:nvSpPr>
      <dsp:spPr>
        <a:xfrm>
          <a:off x="3882239" y="1206817"/>
          <a:ext cx="1379726" cy="2614771"/>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32385" rIns="43180" bIns="32385" numCol="1" spcCol="1270" anchor="ctr" anchorCtr="0">
          <a:noAutofit/>
        </a:bodyPr>
        <a:lstStyle/>
        <a:p>
          <a:pPr lvl="0" algn="ctr" defTabSz="755650">
            <a:lnSpc>
              <a:spcPct val="90000"/>
            </a:lnSpc>
            <a:spcBef>
              <a:spcPct val="0"/>
            </a:spcBef>
            <a:spcAft>
              <a:spcPct val="35000"/>
            </a:spcAft>
          </a:pPr>
          <a:r>
            <a:rPr lang="ar-MA" sz="1700" kern="1200" dirty="0" smtClean="0">
              <a:solidFill>
                <a:schemeClr val="tx1"/>
              </a:solidFill>
            </a:rPr>
            <a:t> أن القانون واحد بالنسبة للجميع ولا تمييز بين الأفراد </a:t>
          </a:r>
          <a:r>
            <a:rPr lang="ar-MA" sz="1700" b="1" kern="1200" dirty="0" smtClean="0">
              <a:solidFill>
                <a:schemeClr val="tx1"/>
              </a:solidFill>
            </a:rPr>
            <a:t>المتساوين في المراكز القانونية</a:t>
          </a:r>
          <a:endParaRPr lang="en-US" sz="1700" kern="1200" dirty="0">
            <a:solidFill>
              <a:schemeClr val="tx1"/>
            </a:solidFill>
          </a:endParaRPr>
        </a:p>
      </dsp:txBody>
      <dsp:txXfrm>
        <a:off x="3922650" y="1247228"/>
        <a:ext cx="1298904" cy="2533949"/>
      </dsp:txXfrm>
    </dsp:sp>
    <dsp:sp modelId="{44DE3DC2-34F1-4BC2-B218-7FCEF4710804}">
      <dsp:nvSpPr>
        <dsp:cNvPr id="0" name=""/>
        <dsp:cNvSpPr/>
      </dsp:nvSpPr>
      <dsp:spPr>
        <a:xfrm>
          <a:off x="1855765" y="0"/>
          <a:ext cx="1724658" cy="4022725"/>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ar-MA" sz="3300" kern="1200" dirty="0" smtClean="0"/>
            <a:t>هل يوجد استثناء؟</a:t>
          </a:r>
          <a:endParaRPr lang="en-US" sz="3300" kern="1200" dirty="0"/>
        </a:p>
      </dsp:txBody>
      <dsp:txXfrm>
        <a:off x="1855765" y="0"/>
        <a:ext cx="1724658" cy="1206817"/>
      </dsp:txXfrm>
    </dsp:sp>
    <dsp:sp modelId="{B55B2722-E3F4-4335-996B-08230821B0AC}">
      <dsp:nvSpPr>
        <dsp:cNvPr id="0" name=""/>
        <dsp:cNvSpPr/>
      </dsp:nvSpPr>
      <dsp:spPr>
        <a:xfrm>
          <a:off x="2028231" y="1206817"/>
          <a:ext cx="1379726" cy="2614771"/>
        </a:xfrm>
        <a:prstGeom prst="roundRect">
          <a:avLst>
            <a:gd name="adj" fmla="val 10000"/>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32385" rIns="43180" bIns="32385" numCol="1" spcCol="1270" anchor="ctr" anchorCtr="0">
          <a:noAutofit/>
        </a:bodyPr>
        <a:lstStyle/>
        <a:p>
          <a:pPr lvl="0" algn="ctr" defTabSz="755650">
            <a:lnSpc>
              <a:spcPct val="90000"/>
            </a:lnSpc>
            <a:spcBef>
              <a:spcPct val="0"/>
            </a:spcBef>
            <a:spcAft>
              <a:spcPct val="35000"/>
            </a:spcAft>
          </a:pPr>
          <a:r>
            <a:rPr lang="ar-MA" sz="1700" kern="1200" dirty="0" smtClean="0">
              <a:solidFill>
                <a:schemeClr val="tx1"/>
              </a:solidFill>
            </a:rPr>
            <a:t>نعم للمصلحة العامة ، ولكن المعيار صعب التحديد ينبغي الحذر في تحديده</a:t>
          </a:r>
          <a:r>
            <a:rPr lang="ar-SA" sz="1700" kern="1200" dirty="0" smtClean="0">
              <a:solidFill>
                <a:schemeClr val="tx1"/>
              </a:solidFill>
            </a:rPr>
            <a:t> (من أمثلته: الحالة رقم 1 و 2 من الشريحة السابقة)</a:t>
          </a:r>
          <a:endParaRPr lang="en-US" sz="1700" kern="1200" dirty="0">
            <a:solidFill>
              <a:schemeClr val="tx1"/>
            </a:solidFill>
          </a:endParaRPr>
        </a:p>
      </dsp:txBody>
      <dsp:txXfrm>
        <a:off x="2068642" y="1247228"/>
        <a:ext cx="1298904" cy="2533949"/>
      </dsp:txXfrm>
    </dsp:sp>
    <dsp:sp modelId="{734D018A-1067-47AF-8038-0BF91A69ABF8}">
      <dsp:nvSpPr>
        <dsp:cNvPr id="0" name=""/>
        <dsp:cNvSpPr/>
      </dsp:nvSpPr>
      <dsp:spPr>
        <a:xfrm>
          <a:off x="1757" y="0"/>
          <a:ext cx="1724658" cy="4022725"/>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ar-MA" sz="3300" kern="1200" dirty="0" smtClean="0"/>
            <a:t>التمييز الايجابي</a:t>
          </a:r>
          <a:endParaRPr lang="en-US" sz="3300" kern="1200" dirty="0"/>
        </a:p>
      </dsp:txBody>
      <dsp:txXfrm>
        <a:off x="1757" y="0"/>
        <a:ext cx="1724658" cy="1206817"/>
      </dsp:txXfrm>
    </dsp:sp>
    <dsp:sp modelId="{F2E0FE50-3781-4823-A2C6-99F7C7F79CBB}">
      <dsp:nvSpPr>
        <dsp:cNvPr id="0" name=""/>
        <dsp:cNvSpPr/>
      </dsp:nvSpPr>
      <dsp:spPr>
        <a:xfrm>
          <a:off x="174223" y="1206817"/>
          <a:ext cx="1379726" cy="2614771"/>
        </a:xfrm>
        <a:prstGeom prst="roundRect">
          <a:avLst>
            <a:gd name="adj" fmla="val 10000"/>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32385" rIns="43180" bIns="32385" numCol="1" spcCol="1270" anchor="ctr" anchorCtr="0">
          <a:noAutofit/>
        </a:bodyPr>
        <a:lstStyle/>
        <a:p>
          <a:pPr lvl="0" algn="ctr" defTabSz="755650">
            <a:lnSpc>
              <a:spcPct val="90000"/>
            </a:lnSpc>
            <a:spcBef>
              <a:spcPct val="0"/>
            </a:spcBef>
            <a:spcAft>
              <a:spcPct val="35000"/>
            </a:spcAft>
          </a:pPr>
          <a:r>
            <a:rPr lang="ar-MA" sz="1700" kern="1200" dirty="0" smtClean="0">
              <a:solidFill>
                <a:schemeClr val="tx1"/>
              </a:solidFill>
            </a:rPr>
            <a:t>تمييز فئة (مضطهدة أو أقلية) عن غيرهم تمييزاً ايجابياً لتعويضهم</a:t>
          </a:r>
          <a:endParaRPr lang="ar-SA" sz="1700" kern="1200" dirty="0" smtClean="0">
            <a:solidFill>
              <a:schemeClr val="tx1"/>
            </a:solidFill>
          </a:endParaRPr>
        </a:p>
        <a:p>
          <a:pPr lvl="0" algn="ctr" defTabSz="755650">
            <a:lnSpc>
              <a:spcPct val="90000"/>
            </a:lnSpc>
            <a:spcBef>
              <a:spcPct val="0"/>
            </a:spcBef>
            <a:spcAft>
              <a:spcPct val="35000"/>
            </a:spcAft>
          </a:pPr>
          <a:r>
            <a:rPr lang="ar-SA" sz="1700" kern="1200" dirty="0" smtClean="0">
              <a:solidFill>
                <a:schemeClr val="tx1"/>
              </a:solidFill>
            </a:rPr>
            <a:t>(من أمثلته: الحالة رقم  3 و 4 من الشريحة السابقة)</a:t>
          </a:r>
          <a:endParaRPr lang="en-US" sz="1700" kern="1200" dirty="0">
            <a:solidFill>
              <a:schemeClr val="tx1"/>
            </a:solidFill>
          </a:endParaRPr>
        </a:p>
      </dsp:txBody>
      <dsp:txXfrm>
        <a:off x="214634" y="1247228"/>
        <a:ext cx="1298904" cy="2533949"/>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51ADA0-BF6D-4CD6-966A-8EBD52B8756A}">
      <dsp:nvSpPr>
        <dsp:cNvPr id="0" name=""/>
        <dsp:cNvSpPr/>
      </dsp:nvSpPr>
      <dsp:spPr>
        <a:xfrm>
          <a:off x="6060433" y="0"/>
          <a:ext cx="2250621" cy="4558753"/>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MA" sz="2400" kern="1200" dirty="0" smtClean="0"/>
            <a:t>ماذا يعني؟</a:t>
          </a:r>
          <a:endParaRPr lang="en-US" sz="2400" kern="1200" dirty="0"/>
        </a:p>
      </dsp:txBody>
      <dsp:txXfrm>
        <a:off x="6060433" y="0"/>
        <a:ext cx="2250621" cy="1367625"/>
      </dsp:txXfrm>
    </dsp:sp>
    <dsp:sp modelId="{F3A57C90-8201-4382-9A55-788804436EDF}">
      <dsp:nvSpPr>
        <dsp:cNvPr id="0" name=""/>
        <dsp:cNvSpPr/>
      </dsp:nvSpPr>
      <dsp:spPr>
        <a:xfrm>
          <a:off x="6168948" y="1367625"/>
          <a:ext cx="2033591" cy="2963189"/>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57150" rIns="76200" bIns="57150" numCol="1" spcCol="1270" anchor="ctr" anchorCtr="0">
          <a:noAutofit/>
        </a:bodyPr>
        <a:lstStyle/>
        <a:p>
          <a:pPr lvl="0" algn="ctr" defTabSz="1333500">
            <a:lnSpc>
              <a:spcPct val="90000"/>
            </a:lnSpc>
            <a:spcBef>
              <a:spcPct val="0"/>
            </a:spcBef>
            <a:spcAft>
              <a:spcPct val="35000"/>
            </a:spcAft>
          </a:pPr>
          <a:r>
            <a:rPr lang="ar-MA" sz="3000" kern="1200" dirty="0" smtClean="0">
              <a:solidFill>
                <a:schemeClr val="tx1"/>
              </a:solidFill>
            </a:rPr>
            <a:t>الخضوع التام للقانون سواء من جانب الحكام أو</a:t>
          </a:r>
          <a:r>
            <a:rPr lang="ar-SA" sz="3000" kern="1200" dirty="0" smtClean="0">
              <a:solidFill>
                <a:schemeClr val="tx1"/>
              </a:solidFill>
            </a:rPr>
            <a:t> </a:t>
          </a:r>
          <a:r>
            <a:rPr lang="ar-MA" sz="3000" kern="1200" dirty="0" smtClean="0">
              <a:solidFill>
                <a:schemeClr val="tx1"/>
              </a:solidFill>
            </a:rPr>
            <a:t>المحكومين.</a:t>
          </a:r>
          <a:endParaRPr lang="ar-SA" sz="3000" kern="1200" dirty="0" smtClean="0">
            <a:solidFill>
              <a:schemeClr val="tx1"/>
            </a:solidFill>
          </a:endParaRPr>
        </a:p>
        <a:p>
          <a:pPr lvl="0" algn="ctr" defTabSz="1333500">
            <a:lnSpc>
              <a:spcPct val="90000"/>
            </a:lnSpc>
            <a:spcBef>
              <a:spcPct val="0"/>
            </a:spcBef>
            <a:spcAft>
              <a:spcPct val="35000"/>
            </a:spcAft>
          </a:pPr>
          <a:r>
            <a:rPr lang="ar-SA" sz="2000" b="0" u="sng" kern="1200" dirty="0" smtClean="0">
              <a:solidFill>
                <a:schemeClr val="tx1"/>
              </a:solidFill>
            </a:rPr>
            <a:t>عنصر شكلي لسيادة القانون</a:t>
          </a:r>
          <a:endParaRPr lang="en-US" sz="2000" b="0" u="sng" kern="1200" dirty="0">
            <a:solidFill>
              <a:schemeClr val="tx1"/>
            </a:solidFill>
          </a:endParaRPr>
        </a:p>
      </dsp:txBody>
      <dsp:txXfrm>
        <a:off x="6228510" y="1427187"/>
        <a:ext cx="1914467" cy="2844065"/>
      </dsp:txXfrm>
    </dsp:sp>
    <dsp:sp modelId="{0B873E44-5DDA-4DE2-A48C-FEB563FF22B9}">
      <dsp:nvSpPr>
        <dsp:cNvPr id="0" name=""/>
        <dsp:cNvSpPr/>
      </dsp:nvSpPr>
      <dsp:spPr>
        <a:xfrm>
          <a:off x="3360962" y="0"/>
          <a:ext cx="2465076" cy="4558753"/>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MA" sz="2400" b="0" kern="1200" dirty="0" smtClean="0">
              <a:solidFill>
                <a:schemeClr val="tx1"/>
              </a:solidFill>
            </a:rPr>
            <a:t>هل يتطلب أن يكون القانون عادل؟</a:t>
          </a:r>
          <a:endParaRPr lang="en-US" sz="2400" b="0" kern="1200" dirty="0">
            <a:solidFill>
              <a:schemeClr val="tx1"/>
            </a:solidFill>
          </a:endParaRPr>
        </a:p>
      </dsp:txBody>
      <dsp:txXfrm>
        <a:off x="3360962" y="0"/>
        <a:ext cx="2465076" cy="1367625"/>
      </dsp:txXfrm>
    </dsp:sp>
    <dsp:sp modelId="{FE801800-0453-4932-93BC-9D652CC27AD4}">
      <dsp:nvSpPr>
        <dsp:cNvPr id="0" name=""/>
        <dsp:cNvSpPr/>
      </dsp:nvSpPr>
      <dsp:spPr>
        <a:xfrm>
          <a:off x="3607470" y="1367625"/>
          <a:ext cx="1972061" cy="2963189"/>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47625" rIns="63500" bIns="47625" numCol="1" spcCol="1270" anchor="ctr" anchorCtr="0">
          <a:noAutofit/>
        </a:bodyPr>
        <a:lstStyle/>
        <a:p>
          <a:pPr lvl="0" algn="ctr" defTabSz="1111250">
            <a:lnSpc>
              <a:spcPct val="90000"/>
            </a:lnSpc>
            <a:spcBef>
              <a:spcPct val="0"/>
            </a:spcBef>
            <a:spcAft>
              <a:spcPct val="35000"/>
            </a:spcAft>
          </a:pPr>
          <a:r>
            <a:rPr lang="ar-MA" sz="2500" b="0" kern="1200" dirty="0" smtClean="0">
              <a:solidFill>
                <a:schemeClr val="tx1"/>
              </a:solidFill>
            </a:rPr>
            <a:t>...بحيث يكفل هذا القانون احترام حقوق الانسان ويحقق العدالة»</a:t>
          </a:r>
        </a:p>
        <a:p>
          <a:pPr lvl="0" algn="ctr" defTabSz="1111250">
            <a:lnSpc>
              <a:spcPct val="90000"/>
            </a:lnSpc>
            <a:spcBef>
              <a:spcPct val="0"/>
            </a:spcBef>
            <a:spcAft>
              <a:spcPct val="35000"/>
            </a:spcAft>
          </a:pPr>
          <a:r>
            <a:rPr lang="ar-MA" sz="2000" b="0" u="sng" kern="1200" dirty="0" smtClean="0">
              <a:solidFill>
                <a:schemeClr val="tx1"/>
              </a:solidFill>
            </a:rPr>
            <a:t>عنصر موضوعي</a:t>
          </a:r>
          <a:r>
            <a:rPr lang="ar-SA" sz="2000" b="0" u="sng" kern="1200" dirty="0" smtClean="0">
              <a:solidFill>
                <a:schemeClr val="tx1"/>
              </a:solidFill>
            </a:rPr>
            <a:t> لسيادة القانون</a:t>
          </a:r>
          <a:endParaRPr lang="en-US" sz="2500" b="0" u="sng" kern="1200" dirty="0">
            <a:solidFill>
              <a:schemeClr val="tx1"/>
            </a:solidFill>
          </a:endParaRPr>
        </a:p>
      </dsp:txBody>
      <dsp:txXfrm>
        <a:off x="3665230" y="1425385"/>
        <a:ext cx="1856541" cy="2847669"/>
      </dsp:txXfrm>
    </dsp:sp>
    <dsp:sp modelId="{F6CE6780-808D-4AB4-A35D-CB65920DA9BF}">
      <dsp:nvSpPr>
        <dsp:cNvPr id="0" name=""/>
        <dsp:cNvSpPr/>
      </dsp:nvSpPr>
      <dsp:spPr>
        <a:xfrm>
          <a:off x="1313" y="0"/>
          <a:ext cx="3125255" cy="4558753"/>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MA" sz="2400" kern="1200" dirty="0" smtClean="0"/>
            <a:t>ضماناته</a:t>
          </a:r>
        </a:p>
        <a:p>
          <a:pPr lvl="0" algn="ctr" defTabSz="1066800">
            <a:lnSpc>
              <a:spcPct val="90000"/>
            </a:lnSpc>
            <a:spcBef>
              <a:spcPct val="0"/>
            </a:spcBef>
            <a:spcAft>
              <a:spcPct val="35000"/>
            </a:spcAft>
          </a:pPr>
          <a:r>
            <a:rPr lang="ar-MA" sz="2400" kern="1200" dirty="0" smtClean="0"/>
            <a:t>(بالتركيز على السلطة القضائية)</a:t>
          </a:r>
          <a:endParaRPr lang="en-US" sz="2400" kern="1200" dirty="0"/>
        </a:p>
      </dsp:txBody>
      <dsp:txXfrm>
        <a:off x="1313" y="0"/>
        <a:ext cx="3125255" cy="1367625"/>
      </dsp:txXfrm>
    </dsp:sp>
    <dsp:sp modelId="{89AF4C66-8DB9-4053-B361-F1C809C200E0}">
      <dsp:nvSpPr>
        <dsp:cNvPr id="0" name=""/>
        <dsp:cNvSpPr/>
      </dsp:nvSpPr>
      <dsp:spPr>
        <a:xfrm>
          <a:off x="313838" y="1369157"/>
          <a:ext cx="2500204" cy="2960125"/>
        </a:xfrm>
        <a:prstGeom prst="roundRect">
          <a:avLst>
            <a:gd name="adj" fmla="val 10000"/>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ar-MA" sz="1800" kern="1200" dirty="0" smtClean="0">
              <a:solidFill>
                <a:schemeClr val="tx1"/>
              </a:solidFill>
            </a:rPr>
            <a:t>1/ استقلال القضاء.</a:t>
          </a:r>
        </a:p>
        <a:p>
          <a:pPr lvl="0" algn="ctr" defTabSz="800100">
            <a:lnSpc>
              <a:spcPct val="90000"/>
            </a:lnSpc>
            <a:spcBef>
              <a:spcPct val="0"/>
            </a:spcBef>
            <a:spcAft>
              <a:spcPct val="35000"/>
            </a:spcAft>
          </a:pPr>
          <a:r>
            <a:rPr lang="ar-MA" sz="1800" kern="1200" dirty="0" smtClean="0">
              <a:solidFill>
                <a:schemeClr val="tx1"/>
              </a:solidFill>
            </a:rPr>
            <a:t>2/ حق الافراد في التقاضي.</a:t>
          </a:r>
        </a:p>
        <a:p>
          <a:pPr lvl="0" algn="ctr" defTabSz="800100">
            <a:lnSpc>
              <a:spcPct val="90000"/>
            </a:lnSpc>
            <a:spcBef>
              <a:spcPct val="0"/>
            </a:spcBef>
            <a:spcAft>
              <a:spcPct val="35000"/>
            </a:spcAft>
          </a:pPr>
          <a:r>
            <a:rPr lang="ar-MA" sz="1800" kern="1200" dirty="0" smtClean="0">
              <a:solidFill>
                <a:schemeClr val="tx1"/>
              </a:solidFill>
            </a:rPr>
            <a:t>3/ تأكيد حق الدفاع.</a:t>
          </a:r>
        </a:p>
        <a:p>
          <a:pPr lvl="0" algn="ctr" defTabSz="800100">
            <a:lnSpc>
              <a:spcPct val="90000"/>
            </a:lnSpc>
            <a:spcBef>
              <a:spcPct val="0"/>
            </a:spcBef>
            <a:spcAft>
              <a:spcPct val="35000"/>
            </a:spcAft>
          </a:pPr>
          <a:r>
            <a:rPr lang="ar-MA" sz="1800" kern="1200" dirty="0" smtClean="0">
              <a:solidFill>
                <a:schemeClr val="tx1"/>
              </a:solidFill>
            </a:rPr>
            <a:t>4/تجريم الامتناع عن تنفيذ الاحكام القضائية او تعطيل تنفيذها.</a:t>
          </a:r>
        </a:p>
        <a:p>
          <a:pPr lvl="0" algn="ctr" defTabSz="800100">
            <a:lnSpc>
              <a:spcPct val="90000"/>
            </a:lnSpc>
            <a:spcBef>
              <a:spcPct val="0"/>
            </a:spcBef>
            <a:spcAft>
              <a:spcPct val="35000"/>
            </a:spcAft>
          </a:pPr>
          <a:r>
            <a:rPr lang="ar-MA" sz="1800" kern="1200" dirty="0" smtClean="0">
              <a:solidFill>
                <a:schemeClr val="tx1"/>
              </a:solidFill>
            </a:rPr>
            <a:t>5/ وجود قانون </a:t>
          </a:r>
          <a:r>
            <a:rPr lang="ar-MA" sz="1800" kern="1200" dirty="0" err="1" smtClean="0">
              <a:solidFill>
                <a:schemeClr val="tx1"/>
              </a:solidFill>
            </a:rPr>
            <a:t>للاجراءات</a:t>
          </a:r>
          <a:r>
            <a:rPr lang="ar-MA" sz="1800" kern="1200" dirty="0" smtClean="0">
              <a:solidFill>
                <a:schemeClr val="tx1"/>
              </a:solidFill>
            </a:rPr>
            <a:t> الجنائية لشدة مساسه بالحرية الشخصية.</a:t>
          </a:r>
          <a:endParaRPr lang="en-US" sz="1800" kern="1200" dirty="0">
            <a:solidFill>
              <a:schemeClr val="tx1"/>
            </a:solidFill>
          </a:endParaRPr>
        </a:p>
      </dsp:txBody>
      <dsp:txXfrm>
        <a:off x="387066" y="1442385"/>
        <a:ext cx="2353748" cy="2813669"/>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69DEAC-7D0D-4753-BDFB-485568719E00}">
      <dsp:nvSpPr>
        <dsp:cNvPr id="0" name=""/>
        <dsp:cNvSpPr/>
      </dsp:nvSpPr>
      <dsp:spPr>
        <a:xfrm>
          <a:off x="1005747" y="3507894"/>
          <a:ext cx="900104" cy="410204"/>
        </a:xfrm>
        <a:custGeom>
          <a:avLst/>
          <a:gdLst/>
          <a:ahLst/>
          <a:cxnLst/>
          <a:rect l="0" t="0" r="0" b="0"/>
          <a:pathLst>
            <a:path>
              <a:moveTo>
                <a:pt x="900104" y="0"/>
              </a:moveTo>
              <a:lnTo>
                <a:pt x="900104" y="279542"/>
              </a:lnTo>
              <a:lnTo>
                <a:pt x="0" y="279542"/>
              </a:lnTo>
              <a:lnTo>
                <a:pt x="0" y="410204"/>
              </a:lnTo>
            </a:path>
          </a:pathLst>
        </a:custGeom>
        <a:noFill/>
        <a:ln w="1587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EBA72D1-6B5A-4BE2-86B8-EC69C0493047}">
      <dsp:nvSpPr>
        <dsp:cNvPr id="0" name=""/>
        <dsp:cNvSpPr/>
      </dsp:nvSpPr>
      <dsp:spPr>
        <a:xfrm>
          <a:off x="1905852" y="4813731"/>
          <a:ext cx="861938" cy="410204"/>
        </a:xfrm>
        <a:custGeom>
          <a:avLst/>
          <a:gdLst/>
          <a:ahLst/>
          <a:cxnLst/>
          <a:rect l="0" t="0" r="0" b="0"/>
          <a:pathLst>
            <a:path>
              <a:moveTo>
                <a:pt x="861938" y="0"/>
              </a:moveTo>
              <a:lnTo>
                <a:pt x="861938" y="279542"/>
              </a:lnTo>
              <a:lnTo>
                <a:pt x="0" y="279542"/>
              </a:lnTo>
              <a:lnTo>
                <a:pt x="0" y="410204"/>
              </a:lnTo>
            </a:path>
          </a:pathLst>
        </a:custGeom>
        <a:noFill/>
        <a:ln w="1587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BE4CCE6-94F3-4A97-9982-3E3635D5980A}">
      <dsp:nvSpPr>
        <dsp:cNvPr id="0" name=""/>
        <dsp:cNvSpPr/>
      </dsp:nvSpPr>
      <dsp:spPr>
        <a:xfrm>
          <a:off x="2767790" y="4813731"/>
          <a:ext cx="861938" cy="410204"/>
        </a:xfrm>
        <a:custGeom>
          <a:avLst/>
          <a:gdLst/>
          <a:ahLst/>
          <a:cxnLst/>
          <a:rect l="0" t="0" r="0" b="0"/>
          <a:pathLst>
            <a:path>
              <a:moveTo>
                <a:pt x="0" y="0"/>
              </a:moveTo>
              <a:lnTo>
                <a:pt x="0" y="279542"/>
              </a:lnTo>
              <a:lnTo>
                <a:pt x="861938" y="279542"/>
              </a:lnTo>
              <a:lnTo>
                <a:pt x="861938" y="410204"/>
              </a:lnTo>
            </a:path>
          </a:pathLst>
        </a:custGeom>
        <a:noFill/>
        <a:ln w="1587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A5DCA0A-D3D3-492A-B53B-4C09AB8D2775}">
      <dsp:nvSpPr>
        <dsp:cNvPr id="0" name=""/>
        <dsp:cNvSpPr/>
      </dsp:nvSpPr>
      <dsp:spPr>
        <a:xfrm>
          <a:off x="1905852" y="3507894"/>
          <a:ext cx="861938" cy="410204"/>
        </a:xfrm>
        <a:custGeom>
          <a:avLst/>
          <a:gdLst/>
          <a:ahLst/>
          <a:cxnLst/>
          <a:rect l="0" t="0" r="0" b="0"/>
          <a:pathLst>
            <a:path>
              <a:moveTo>
                <a:pt x="0" y="0"/>
              </a:moveTo>
              <a:lnTo>
                <a:pt x="0" y="279542"/>
              </a:lnTo>
              <a:lnTo>
                <a:pt x="861938" y="279542"/>
              </a:lnTo>
              <a:lnTo>
                <a:pt x="861938" y="410204"/>
              </a:lnTo>
            </a:path>
          </a:pathLst>
        </a:custGeom>
        <a:noFill/>
        <a:ln w="1587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29125EA-ECAE-473D-9F40-4D9DF8957B09}">
      <dsp:nvSpPr>
        <dsp:cNvPr id="0" name=""/>
        <dsp:cNvSpPr/>
      </dsp:nvSpPr>
      <dsp:spPr>
        <a:xfrm>
          <a:off x="1860132" y="2202058"/>
          <a:ext cx="91440" cy="410204"/>
        </a:xfrm>
        <a:custGeom>
          <a:avLst/>
          <a:gdLst/>
          <a:ahLst/>
          <a:cxnLst/>
          <a:rect l="0" t="0" r="0" b="0"/>
          <a:pathLst>
            <a:path>
              <a:moveTo>
                <a:pt x="67807" y="0"/>
              </a:moveTo>
              <a:lnTo>
                <a:pt x="67807" y="279542"/>
              </a:lnTo>
              <a:lnTo>
                <a:pt x="45720" y="279542"/>
              </a:lnTo>
              <a:lnTo>
                <a:pt x="45720" y="410204"/>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153DB2D-6988-4383-B069-350FF7464E70}">
      <dsp:nvSpPr>
        <dsp:cNvPr id="0" name=""/>
        <dsp:cNvSpPr/>
      </dsp:nvSpPr>
      <dsp:spPr>
        <a:xfrm>
          <a:off x="1927940" y="896222"/>
          <a:ext cx="2259871" cy="410204"/>
        </a:xfrm>
        <a:custGeom>
          <a:avLst/>
          <a:gdLst/>
          <a:ahLst/>
          <a:cxnLst/>
          <a:rect l="0" t="0" r="0" b="0"/>
          <a:pathLst>
            <a:path>
              <a:moveTo>
                <a:pt x="2259871" y="0"/>
              </a:moveTo>
              <a:lnTo>
                <a:pt x="2259871" y="279542"/>
              </a:lnTo>
              <a:lnTo>
                <a:pt x="0" y="279542"/>
              </a:lnTo>
              <a:lnTo>
                <a:pt x="0" y="410204"/>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8A7CDE4-F382-457F-B962-D562522D2DB5}">
      <dsp:nvSpPr>
        <dsp:cNvPr id="0" name=""/>
        <dsp:cNvSpPr/>
      </dsp:nvSpPr>
      <dsp:spPr>
        <a:xfrm>
          <a:off x="6370185" y="2202058"/>
          <a:ext cx="91440" cy="410204"/>
        </a:xfrm>
        <a:custGeom>
          <a:avLst/>
          <a:gdLst/>
          <a:ahLst/>
          <a:cxnLst/>
          <a:rect l="0" t="0" r="0" b="0"/>
          <a:pathLst>
            <a:path>
              <a:moveTo>
                <a:pt x="45720" y="0"/>
              </a:moveTo>
              <a:lnTo>
                <a:pt x="45720" y="410204"/>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29615AF-4E17-4965-BD8A-3845AA8D317E}">
      <dsp:nvSpPr>
        <dsp:cNvPr id="0" name=""/>
        <dsp:cNvSpPr/>
      </dsp:nvSpPr>
      <dsp:spPr>
        <a:xfrm>
          <a:off x="4187811" y="896222"/>
          <a:ext cx="2228094" cy="410204"/>
        </a:xfrm>
        <a:custGeom>
          <a:avLst/>
          <a:gdLst/>
          <a:ahLst/>
          <a:cxnLst/>
          <a:rect l="0" t="0" r="0" b="0"/>
          <a:pathLst>
            <a:path>
              <a:moveTo>
                <a:pt x="0" y="0"/>
              </a:moveTo>
              <a:lnTo>
                <a:pt x="0" y="279542"/>
              </a:lnTo>
              <a:lnTo>
                <a:pt x="2228094" y="279542"/>
              </a:lnTo>
              <a:lnTo>
                <a:pt x="2228094" y="410204"/>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F746D8D-B78D-46AD-B0B3-51C3DAC36A90}">
      <dsp:nvSpPr>
        <dsp:cNvPr id="0" name=""/>
        <dsp:cNvSpPr/>
      </dsp:nvSpPr>
      <dsp:spPr>
        <a:xfrm>
          <a:off x="2895597" y="590"/>
          <a:ext cx="2584427" cy="895632"/>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4FC1B37-92E8-409D-99AB-45C2E1F6EFFD}">
      <dsp:nvSpPr>
        <dsp:cNvPr id="0" name=""/>
        <dsp:cNvSpPr/>
      </dsp:nvSpPr>
      <dsp:spPr>
        <a:xfrm>
          <a:off x="3052313" y="149470"/>
          <a:ext cx="2584427" cy="895632"/>
        </a:xfrm>
        <a:prstGeom prst="roundRect">
          <a:avLst>
            <a:gd name="adj" fmla="val 10000"/>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SA" sz="2800" kern="1200" dirty="0" smtClean="0"/>
            <a:t>أنواع الرقابة</a:t>
          </a:r>
          <a:endParaRPr lang="ar-SA" sz="2800" kern="1200" dirty="0"/>
        </a:p>
      </dsp:txBody>
      <dsp:txXfrm>
        <a:off x="3078545" y="175702"/>
        <a:ext cx="2531963" cy="843168"/>
      </dsp:txXfrm>
    </dsp:sp>
    <dsp:sp modelId="{83A254A4-CBA5-4B56-BA09-D1BA1754ABE0}">
      <dsp:nvSpPr>
        <dsp:cNvPr id="0" name=""/>
        <dsp:cNvSpPr/>
      </dsp:nvSpPr>
      <dsp:spPr>
        <a:xfrm>
          <a:off x="5216111" y="1306426"/>
          <a:ext cx="2399588" cy="895632"/>
        </a:xfrm>
        <a:prstGeom prst="roundRect">
          <a:avLst>
            <a:gd name="adj" fmla="val 10000"/>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5A1B2D6-F645-481B-9B37-82CB6411D816}">
      <dsp:nvSpPr>
        <dsp:cNvPr id="0" name=""/>
        <dsp:cNvSpPr/>
      </dsp:nvSpPr>
      <dsp:spPr>
        <a:xfrm>
          <a:off x="5372827" y="1455306"/>
          <a:ext cx="2399588" cy="895632"/>
        </a:xfrm>
        <a:prstGeom prst="roundRect">
          <a:avLst>
            <a:gd name="adj" fmla="val 10000"/>
          </a:avLst>
        </a:prstGeom>
        <a:solidFill>
          <a:schemeClr val="lt1">
            <a:alpha val="90000"/>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kern="1200" dirty="0" smtClean="0"/>
            <a:t>سياسية</a:t>
          </a:r>
        </a:p>
        <a:p>
          <a:pPr lvl="0" algn="ctr" defTabSz="1066800" rtl="1">
            <a:lnSpc>
              <a:spcPct val="90000"/>
            </a:lnSpc>
            <a:spcBef>
              <a:spcPct val="0"/>
            </a:spcBef>
            <a:spcAft>
              <a:spcPct val="35000"/>
            </a:spcAft>
          </a:pPr>
          <a:r>
            <a:rPr lang="ar-SA" sz="2400" kern="1200" dirty="0" smtClean="0"/>
            <a:t>(سابقة/وقائية)</a:t>
          </a:r>
        </a:p>
      </dsp:txBody>
      <dsp:txXfrm>
        <a:off x="5399059" y="1481538"/>
        <a:ext cx="2347124" cy="843168"/>
      </dsp:txXfrm>
    </dsp:sp>
    <dsp:sp modelId="{F0D0A13C-B60F-4D4E-B15B-18FA599CEF9D}">
      <dsp:nvSpPr>
        <dsp:cNvPr id="0" name=""/>
        <dsp:cNvSpPr/>
      </dsp:nvSpPr>
      <dsp:spPr>
        <a:xfrm>
          <a:off x="5216111" y="2612262"/>
          <a:ext cx="2399588" cy="895632"/>
        </a:xfrm>
        <a:prstGeom prst="roundRect">
          <a:avLst>
            <a:gd name="adj" fmla="val 10000"/>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06D0D9A-C751-4332-9C20-2A2706590418}">
      <dsp:nvSpPr>
        <dsp:cNvPr id="0" name=""/>
        <dsp:cNvSpPr/>
      </dsp:nvSpPr>
      <dsp:spPr>
        <a:xfrm>
          <a:off x="5372827" y="2761143"/>
          <a:ext cx="2399588" cy="895632"/>
        </a:xfrm>
        <a:prstGeom prst="roundRect">
          <a:avLst>
            <a:gd name="adj" fmla="val 10000"/>
          </a:avLst>
        </a:prstGeom>
        <a:solidFill>
          <a:schemeClr val="lt1">
            <a:alpha val="90000"/>
            <a:hueOff val="0"/>
            <a:satOff val="0"/>
            <a:lumOff val="0"/>
            <a:alphaOff val="0"/>
          </a:schemeClr>
        </a:solidFill>
        <a:ln w="1587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SA" sz="1800" kern="1200" dirty="0" smtClean="0"/>
            <a:t>يقوم بالرقابة هيئة ذات صبغة سياسية تنشأ بموجب الدستور</a:t>
          </a:r>
          <a:endParaRPr lang="ar-SA" sz="1800" kern="1200" dirty="0"/>
        </a:p>
      </dsp:txBody>
      <dsp:txXfrm>
        <a:off x="5399059" y="2787375"/>
        <a:ext cx="2347124" cy="843168"/>
      </dsp:txXfrm>
    </dsp:sp>
    <dsp:sp modelId="{A3CB6FFA-EB68-4FC2-A69E-4AF057771FA7}">
      <dsp:nvSpPr>
        <dsp:cNvPr id="0" name=""/>
        <dsp:cNvSpPr/>
      </dsp:nvSpPr>
      <dsp:spPr>
        <a:xfrm>
          <a:off x="663519" y="1306426"/>
          <a:ext cx="2528841" cy="895632"/>
        </a:xfrm>
        <a:prstGeom prst="roundRect">
          <a:avLst>
            <a:gd name="adj" fmla="val 10000"/>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A37BA5F-0FC7-401E-97A5-815CC525F286}">
      <dsp:nvSpPr>
        <dsp:cNvPr id="0" name=""/>
        <dsp:cNvSpPr/>
      </dsp:nvSpPr>
      <dsp:spPr>
        <a:xfrm>
          <a:off x="820235" y="1455306"/>
          <a:ext cx="2528841" cy="895632"/>
        </a:xfrm>
        <a:prstGeom prst="roundRect">
          <a:avLst>
            <a:gd name="adj" fmla="val 10000"/>
          </a:avLst>
        </a:prstGeom>
        <a:solidFill>
          <a:schemeClr val="lt1">
            <a:alpha val="90000"/>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kern="1200" dirty="0" smtClean="0"/>
            <a:t>قضائية</a:t>
          </a:r>
        </a:p>
        <a:p>
          <a:pPr lvl="0" algn="ctr" defTabSz="1066800" rtl="1">
            <a:lnSpc>
              <a:spcPct val="90000"/>
            </a:lnSpc>
            <a:spcBef>
              <a:spcPct val="0"/>
            </a:spcBef>
            <a:spcAft>
              <a:spcPct val="35000"/>
            </a:spcAft>
          </a:pPr>
          <a:r>
            <a:rPr lang="ar-SA" sz="2400" kern="1200" dirty="0" smtClean="0"/>
            <a:t>(لاحقة)</a:t>
          </a:r>
        </a:p>
      </dsp:txBody>
      <dsp:txXfrm>
        <a:off x="846467" y="1481538"/>
        <a:ext cx="2476377" cy="843168"/>
      </dsp:txXfrm>
    </dsp:sp>
    <dsp:sp modelId="{E81EF392-2E5D-4B76-A77A-8B81626C27D6}">
      <dsp:nvSpPr>
        <dsp:cNvPr id="0" name=""/>
        <dsp:cNvSpPr/>
      </dsp:nvSpPr>
      <dsp:spPr>
        <a:xfrm>
          <a:off x="666622" y="2612262"/>
          <a:ext cx="2478460" cy="895632"/>
        </a:xfrm>
        <a:prstGeom prst="roundRect">
          <a:avLst>
            <a:gd name="adj" fmla="val 10000"/>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9A2C9F0-BD96-4D01-8E3D-4DC5FC27B4D3}">
      <dsp:nvSpPr>
        <dsp:cNvPr id="0" name=""/>
        <dsp:cNvSpPr/>
      </dsp:nvSpPr>
      <dsp:spPr>
        <a:xfrm>
          <a:off x="823338" y="2761143"/>
          <a:ext cx="2478460" cy="895632"/>
        </a:xfrm>
        <a:prstGeom prst="roundRect">
          <a:avLst>
            <a:gd name="adj" fmla="val 10000"/>
          </a:avLst>
        </a:prstGeom>
        <a:solidFill>
          <a:schemeClr val="lt1">
            <a:alpha val="90000"/>
            <a:hueOff val="0"/>
            <a:satOff val="0"/>
            <a:lumOff val="0"/>
            <a:alphaOff val="0"/>
          </a:schemeClr>
        </a:solidFill>
        <a:ln w="1587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SA" sz="1800" kern="1200" dirty="0" smtClean="0"/>
            <a:t>قيام المحاكم بالتحقق من دستورية القوانين</a:t>
          </a:r>
        </a:p>
      </dsp:txBody>
      <dsp:txXfrm>
        <a:off x="849570" y="2787375"/>
        <a:ext cx="2425996" cy="843168"/>
      </dsp:txXfrm>
    </dsp:sp>
    <dsp:sp modelId="{CA1131DB-361F-4917-B7B1-71DB0D78789E}">
      <dsp:nvSpPr>
        <dsp:cNvPr id="0" name=""/>
        <dsp:cNvSpPr/>
      </dsp:nvSpPr>
      <dsp:spPr>
        <a:xfrm>
          <a:off x="2062568" y="3918099"/>
          <a:ext cx="1410444" cy="895632"/>
        </a:xfrm>
        <a:prstGeom prst="roundRect">
          <a:avLst>
            <a:gd name="adj" fmla="val 10000"/>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DE5B21C-1442-427F-8E76-FFCF837087F0}">
      <dsp:nvSpPr>
        <dsp:cNvPr id="0" name=""/>
        <dsp:cNvSpPr/>
      </dsp:nvSpPr>
      <dsp:spPr>
        <a:xfrm>
          <a:off x="2219284" y="4066979"/>
          <a:ext cx="1410444" cy="895632"/>
        </a:xfrm>
        <a:prstGeom prst="roundRect">
          <a:avLst>
            <a:gd name="adj" fmla="val 10000"/>
          </a:avLst>
        </a:prstGeom>
        <a:solidFill>
          <a:schemeClr val="lt1">
            <a:alpha val="90000"/>
            <a:hueOff val="0"/>
            <a:satOff val="0"/>
            <a:lumOff val="0"/>
            <a:alphaOff val="0"/>
          </a:schemeClr>
        </a:solidFill>
        <a:ln w="15875"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rtl="1">
            <a:lnSpc>
              <a:spcPct val="90000"/>
            </a:lnSpc>
            <a:spcBef>
              <a:spcPct val="0"/>
            </a:spcBef>
            <a:spcAft>
              <a:spcPct val="35000"/>
            </a:spcAft>
          </a:pPr>
          <a:r>
            <a:rPr lang="ar-SA" sz="1700" kern="1200" dirty="0" smtClean="0"/>
            <a:t>الرقابة عن طريق الدعوى الاصلية (الالغاء)</a:t>
          </a:r>
        </a:p>
      </dsp:txBody>
      <dsp:txXfrm>
        <a:off x="2245516" y="4093211"/>
        <a:ext cx="1357980" cy="843168"/>
      </dsp:txXfrm>
    </dsp:sp>
    <dsp:sp modelId="{313B9B44-3BFB-4E49-A5DA-D979DA50D6B8}">
      <dsp:nvSpPr>
        <dsp:cNvPr id="0" name=""/>
        <dsp:cNvSpPr/>
      </dsp:nvSpPr>
      <dsp:spPr>
        <a:xfrm>
          <a:off x="2924506" y="5223935"/>
          <a:ext cx="1410444" cy="895632"/>
        </a:xfrm>
        <a:prstGeom prst="roundRect">
          <a:avLst>
            <a:gd name="adj" fmla="val 10000"/>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78F98FA-41F7-4326-AB92-F69A9AD89F81}">
      <dsp:nvSpPr>
        <dsp:cNvPr id="0" name=""/>
        <dsp:cNvSpPr/>
      </dsp:nvSpPr>
      <dsp:spPr>
        <a:xfrm>
          <a:off x="3081222" y="5372815"/>
          <a:ext cx="1410444" cy="895632"/>
        </a:xfrm>
        <a:prstGeom prst="roundRect">
          <a:avLst>
            <a:gd name="adj" fmla="val 10000"/>
          </a:avLst>
        </a:prstGeom>
        <a:solidFill>
          <a:schemeClr val="lt1">
            <a:alpha val="90000"/>
            <a:hueOff val="0"/>
            <a:satOff val="0"/>
            <a:lumOff val="0"/>
            <a:alphaOff val="0"/>
          </a:schemeClr>
        </a:solidFill>
        <a:ln w="15875"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rtl="1">
            <a:lnSpc>
              <a:spcPct val="90000"/>
            </a:lnSpc>
            <a:spcBef>
              <a:spcPct val="0"/>
            </a:spcBef>
            <a:spcAft>
              <a:spcPct val="35000"/>
            </a:spcAft>
          </a:pPr>
          <a:r>
            <a:rPr lang="ar-SA" sz="1700" kern="1200" dirty="0" smtClean="0"/>
            <a:t>محكمة دستورية خاصة</a:t>
          </a:r>
        </a:p>
      </dsp:txBody>
      <dsp:txXfrm>
        <a:off x="3107454" y="5399047"/>
        <a:ext cx="1357980" cy="843168"/>
      </dsp:txXfrm>
    </dsp:sp>
    <dsp:sp modelId="{15056838-54D5-497E-9E0A-0E77F7D43307}">
      <dsp:nvSpPr>
        <dsp:cNvPr id="0" name=""/>
        <dsp:cNvSpPr/>
      </dsp:nvSpPr>
      <dsp:spPr>
        <a:xfrm>
          <a:off x="1200630" y="5223935"/>
          <a:ext cx="1410444" cy="895632"/>
        </a:xfrm>
        <a:prstGeom prst="roundRect">
          <a:avLst>
            <a:gd name="adj" fmla="val 10000"/>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C1D3D35-89A8-496F-9404-CFF55B891572}">
      <dsp:nvSpPr>
        <dsp:cNvPr id="0" name=""/>
        <dsp:cNvSpPr/>
      </dsp:nvSpPr>
      <dsp:spPr>
        <a:xfrm>
          <a:off x="1357346" y="5372815"/>
          <a:ext cx="1410444" cy="895632"/>
        </a:xfrm>
        <a:prstGeom prst="roundRect">
          <a:avLst>
            <a:gd name="adj" fmla="val 10000"/>
          </a:avLst>
        </a:prstGeom>
        <a:solidFill>
          <a:schemeClr val="lt1">
            <a:alpha val="90000"/>
            <a:hueOff val="0"/>
            <a:satOff val="0"/>
            <a:lumOff val="0"/>
            <a:alphaOff val="0"/>
          </a:schemeClr>
        </a:solidFill>
        <a:ln w="15875"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rtl="1">
            <a:lnSpc>
              <a:spcPct val="90000"/>
            </a:lnSpc>
            <a:spcBef>
              <a:spcPct val="0"/>
            </a:spcBef>
            <a:spcAft>
              <a:spcPct val="35000"/>
            </a:spcAft>
          </a:pPr>
          <a:r>
            <a:rPr lang="ar-SA" sz="1700" kern="1200" dirty="0" smtClean="0"/>
            <a:t>المحكمة العليا في البلاد</a:t>
          </a:r>
        </a:p>
      </dsp:txBody>
      <dsp:txXfrm>
        <a:off x="1383578" y="5399047"/>
        <a:ext cx="1357980" cy="843168"/>
      </dsp:txXfrm>
    </dsp:sp>
    <dsp:sp modelId="{38DA9CB4-17A6-4D00-87BA-291C52A3CFC4}">
      <dsp:nvSpPr>
        <dsp:cNvPr id="0" name=""/>
        <dsp:cNvSpPr/>
      </dsp:nvSpPr>
      <dsp:spPr>
        <a:xfrm>
          <a:off x="300525" y="3918099"/>
          <a:ext cx="1410444" cy="895632"/>
        </a:xfrm>
        <a:prstGeom prst="roundRect">
          <a:avLst>
            <a:gd name="adj" fmla="val 10000"/>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934857D-AE04-42DD-B8A6-7DFEDE33C2E8}">
      <dsp:nvSpPr>
        <dsp:cNvPr id="0" name=""/>
        <dsp:cNvSpPr/>
      </dsp:nvSpPr>
      <dsp:spPr>
        <a:xfrm>
          <a:off x="457241" y="4066979"/>
          <a:ext cx="1410444" cy="895632"/>
        </a:xfrm>
        <a:prstGeom prst="roundRect">
          <a:avLst>
            <a:gd name="adj" fmla="val 10000"/>
          </a:avLst>
        </a:prstGeom>
        <a:solidFill>
          <a:schemeClr val="lt1">
            <a:alpha val="90000"/>
            <a:hueOff val="0"/>
            <a:satOff val="0"/>
            <a:lumOff val="0"/>
            <a:alphaOff val="0"/>
          </a:schemeClr>
        </a:solidFill>
        <a:ln w="15875"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rtl="1">
            <a:lnSpc>
              <a:spcPct val="90000"/>
            </a:lnSpc>
            <a:spcBef>
              <a:spcPct val="0"/>
            </a:spcBef>
            <a:spcAft>
              <a:spcPct val="35000"/>
            </a:spcAft>
          </a:pPr>
          <a:r>
            <a:rPr lang="ar-SA" sz="1700" kern="1200" dirty="0" smtClean="0"/>
            <a:t>الرقابة عن طريق الدفع الفرعي (الامتناع)</a:t>
          </a:r>
        </a:p>
      </dsp:txBody>
      <dsp:txXfrm>
        <a:off x="483473" y="4093211"/>
        <a:ext cx="1357980" cy="843168"/>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B2615E-E15D-4D1E-950C-D5517CC21C28}">
      <dsp:nvSpPr>
        <dsp:cNvPr id="0" name=""/>
        <dsp:cNvSpPr/>
      </dsp:nvSpPr>
      <dsp:spPr>
        <a:xfrm>
          <a:off x="0" y="3081213"/>
          <a:ext cx="8229600" cy="2378906"/>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rtl="1">
            <a:lnSpc>
              <a:spcPct val="90000"/>
            </a:lnSpc>
            <a:spcBef>
              <a:spcPct val="0"/>
            </a:spcBef>
            <a:spcAft>
              <a:spcPct val="35000"/>
            </a:spcAft>
          </a:pPr>
          <a:r>
            <a:rPr lang="ar-SA" sz="2300" kern="1200" dirty="0" smtClean="0"/>
            <a:t>عيوب</a:t>
          </a:r>
          <a:endParaRPr lang="ar-SA" sz="2300" kern="1200" dirty="0"/>
        </a:p>
      </dsp:txBody>
      <dsp:txXfrm>
        <a:off x="0" y="3081213"/>
        <a:ext cx="8229600" cy="1284609"/>
      </dsp:txXfrm>
    </dsp:sp>
    <dsp:sp modelId="{8A1A423F-7EAE-4BC2-A6F6-7A4D39A6ED2E}">
      <dsp:nvSpPr>
        <dsp:cNvPr id="0" name=""/>
        <dsp:cNvSpPr/>
      </dsp:nvSpPr>
      <dsp:spPr>
        <a:xfrm>
          <a:off x="0" y="4067438"/>
          <a:ext cx="8229600" cy="1595912"/>
        </a:xfrm>
        <a:prstGeom prst="rect">
          <a:avLst/>
        </a:prstGeom>
        <a:solidFill>
          <a:schemeClr val="accent3">
            <a:tint val="40000"/>
            <a:alpha val="90000"/>
            <a:hueOff val="0"/>
            <a:satOff val="0"/>
            <a:lumOff val="0"/>
            <a:alphaOff val="0"/>
          </a:schemeClr>
        </a:solidFill>
        <a:ln w="15875"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26670" rIns="149352" bIns="26670" numCol="1" spcCol="1270" anchor="ctr" anchorCtr="0">
          <a:noAutofit/>
        </a:bodyPr>
        <a:lstStyle/>
        <a:p>
          <a:pPr lvl="0" algn="ctr" defTabSz="933450" rtl="1">
            <a:lnSpc>
              <a:spcPct val="90000"/>
            </a:lnSpc>
            <a:spcBef>
              <a:spcPct val="0"/>
            </a:spcBef>
            <a:spcAft>
              <a:spcPct val="35000"/>
            </a:spcAft>
          </a:pPr>
          <a:r>
            <a:rPr lang="ar-SA" sz="2100" kern="1200" dirty="0" smtClean="0"/>
            <a:t>- طريقة تكوين الهيئة ومدى استقلالهم</a:t>
          </a:r>
        </a:p>
        <a:p>
          <a:pPr lvl="0" algn="ctr" defTabSz="933450" rtl="1">
            <a:lnSpc>
              <a:spcPct val="90000"/>
            </a:lnSpc>
            <a:spcBef>
              <a:spcPct val="0"/>
            </a:spcBef>
            <a:spcAft>
              <a:spcPct val="35000"/>
            </a:spcAft>
          </a:pPr>
          <a:r>
            <a:rPr lang="ar-SA" sz="2100" kern="1200" dirty="0" smtClean="0"/>
            <a:t>- لا يملك الافراد تقديم دعوى</a:t>
          </a:r>
        </a:p>
        <a:p>
          <a:pPr lvl="0" algn="ctr" defTabSz="933450" rtl="1">
            <a:lnSpc>
              <a:spcPct val="90000"/>
            </a:lnSpc>
            <a:spcBef>
              <a:spcPct val="0"/>
            </a:spcBef>
            <a:spcAft>
              <a:spcPct val="35000"/>
            </a:spcAft>
          </a:pPr>
          <a:r>
            <a:rPr lang="ar-SA" sz="2100" kern="1200" dirty="0" smtClean="0"/>
            <a:t>- تخصص اعضاء الهيئة غير قانوني بالضرورة</a:t>
          </a:r>
          <a:endParaRPr lang="ar-SA" sz="2100" kern="1200" dirty="0"/>
        </a:p>
      </dsp:txBody>
      <dsp:txXfrm>
        <a:off x="0" y="4067438"/>
        <a:ext cx="8229600" cy="1595912"/>
      </dsp:txXfrm>
    </dsp:sp>
    <dsp:sp modelId="{F8CAB3CC-0597-4F08-98E9-B7370CC506A0}">
      <dsp:nvSpPr>
        <dsp:cNvPr id="0" name=""/>
        <dsp:cNvSpPr/>
      </dsp:nvSpPr>
      <dsp:spPr>
        <a:xfrm rot="10800000">
          <a:off x="0" y="1267175"/>
          <a:ext cx="8229600" cy="1849722"/>
        </a:xfrm>
        <a:prstGeom prst="upArrowCallout">
          <a:avLst/>
        </a:prstGeom>
        <a:solidFill>
          <a:schemeClr val="accent3">
            <a:hueOff val="2312758"/>
            <a:satOff val="-12398"/>
            <a:lumOff val="-166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rtl="1">
            <a:lnSpc>
              <a:spcPct val="90000"/>
            </a:lnSpc>
            <a:spcBef>
              <a:spcPct val="0"/>
            </a:spcBef>
            <a:spcAft>
              <a:spcPct val="35000"/>
            </a:spcAft>
          </a:pPr>
          <a:r>
            <a:rPr lang="ar-SA" sz="2300" kern="1200" dirty="0" smtClean="0"/>
            <a:t>مزايا</a:t>
          </a:r>
          <a:endParaRPr lang="ar-SA" sz="2300" kern="1200" dirty="0"/>
        </a:p>
      </dsp:txBody>
      <dsp:txXfrm rot="-10800000">
        <a:off x="0" y="1267175"/>
        <a:ext cx="8229600" cy="649252"/>
      </dsp:txXfrm>
    </dsp:sp>
    <dsp:sp modelId="{501F8941-CA47-45BB-A657-60209695B95E}">
      <dsp:nvSpPr>
        <dsp:cNvPr id="0" name=""/>
        <dsp:cNvSpPr/>
      </dsp:nvSpPr>
      <dsp:spPr>
        <a:xfrm>
          <a:off x="0" y="1805047"/>
          <a:ext cx="8229600" cy="777636"/>
        </a:xfrm>
        <a:prstGeom prst="rect">
          <a:avLst/>
        </a:prstGeom>
        <a:solidFill>
          <a:schemeClr val="accent3">
            <a:tint val="40000"/>
            <a:alpha val="90000"/>
            <a:hueOff val="3900276"/>
            <a:satOff val="-27363"/>
            <a:lumOff val="-1652"/>
            <a:alphaOff val="0"/>
          </a:schemeClr>
        </a:solidFill>
        <a:ln w="15875" cap="flat" cmpd="sng" algn="ctr">
          <a:solidFill>
            <a:schemeClr val="accent3">
              <a:tint val="40000"/>
              <a:alpha val="90000"/>
              <a:hueOff val="3900276"/>
              <a:satOff val="-27363"/>
              <a:lumOff val="-165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26670" rIns="149352" bIns="26670" numCol="1" spcCol="1270" anchor="ctr" anchorCtr="0">
          <a:noAutofit/>
        </a:bodyPr>
        <a:lstStyle/>
        <a:p>
          <a:pPr lvl="0" algn="ctr" defTabSz="933450" rtl="1">
            <a:lnSpc>
              <a:spcPct val="90000"/>
            </a:lnSpc>
            <a:spcBef>
              <a:spcPct val="0"/>
            </a:spcBef>
            <a:spcAft>
              <a:spcPct val="35000"/>
            </a:spcAft>
          </a:pPr>
          <a:r>
            <a:rPr lang="ar-SA" sz="2100" kern="1200" dirty="0" smtClean="0"/>
            <a:t>- وقائية</a:t>
          </a:r>
        </a:p>
        <a:p>
          <a:pPr lvl="0" algn="ctr" defTabSz="933450" rtl="1">
            <a:lnSpc>
              <a:spcPct val="90000"/>
            </a:lnSpc>
            <a:spcBef>
              <a:spcPct val="0"/>
            </a:spcBef>
            <a:spcAft>
              <a:spcPct val="35000"/>
            </a:spcAft>
          </a:pPr>
          <a:r>
            <a:rPr lang="ar-SA" sz="2100" kern="1200" dirty="0" smtClean="0"/>
            <a:t>- هيئة مستقلة عن السلطات</a:t>
          </a:r>
          <a:endParaRPr lang="ar-SA" sz="2100" kern="1200" dirty="0"/>
        </a:p>
      </dsp:txBody>
      <dsp:txXfrm>
        <a:off x="0" y="1805047"/>
        <a:ext cx="8229600" cy="777636"/>
      </dsp:txXfrm>
    </dsp:sp>
    <dsp:sp modelId="{3CE3F10C-D71B-48D9-BE7E-6A3349F21B06}">
      <dsp:nvSpPr>
        <dsp:cNvPr id="0" name=""/>
        <dsp:cNvSpPr/>
      </dsp:nvSpPr>
      <dsp:spPr>
        <a:xfrm rot="10800000">
          <a:off x="0" y="1767"/>
          <a:ext cx="8229600" cy="1301091"/>
        </a:xfrm>
        <a:prstGeom prst="upArrowCallout">
          <a:avLst/>
        </a:prstGeom>
        <a:solidFill>
          <a:schemeClr val="accent3">
            <a:hueOff val="4625516"/>
            <a:satOff val="-24796"/>
            <a:lumOff val="-333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rtl="1">
            <a:lnSpc>
              <a:spcPct val="90000"/>
            </a:lnSpc>
            <a:spcBef>
              <a:spcPct val="0"/>
            </a:spcBef>
            <a:spcAft>
              <a:spcPct val="35000"/>
            </a:spcAft>
          </a:pPr>
          <a:r>
            <a:rPr lang="ar-SA" sz="2300" kern="1200" dirty="0" smtClean="0"/>
            <a:t>السياسية</a:t>
          </a:r>
          <a:endParaRPr lang="ar-SA" sz="2300" kern="1200" dirty="0"/>
        </a:p>
      </dsp:txBody>
      <dsp:txXfrm rot="10800000">
        <a:off x="0" y="1767"/>
        <a:ext cx="8229600" cy="845410"/>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B2615E-E15D-4D1E-950C-D5517CC21C28}">
      <dsp:nvSpPr>
        <dsp:cNvPr id="0" name=""/>
        <dsp:cNvSpPr/>
      </dsp:nvSpPr>
      <dsp:spPr>
        <a:xfrm>
          <a:off x="0" y="3320609"/>
          <a:ext cx="8229600" cy="1963182"/>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1">
            <a:lnSpc>
              <a:spcPct val="90000"/>
            </a:lnSpc>
            <a:spcBef>
              <a:spcPct val="0"/>
            </a:spcBef>
            <a:spcAft>
              <a:spcPct val="35000"/>
            </a:spcAft>
          </a:pPr>
          <a:r>
            <a:rPr lang="ar-SA" sz="2400" kern="1200" dirty="0" smtClean="0"/>
            <a:t>عيوب</a:t>
          </a:r>
          <a:endParaRPr lang="ar-SA" sz="2400" kern="1200" dirty="0"/>
        </a:p>
      </dsp:txBody>
      <dsp:txXfrm>
        <a:off x="0" y="3320609"/>
        <a:ext cx="8229600" cy="1060118"/>
      </dsp:txXfrm>
    </dsp:sp>
    <dsp:sp modelId="{8A1A423F-7EAE-4BC2-A6F6-7A4D39A6ED2E}">
      <dsp:nvSpPr>
        <dsp:cNvPr id="0" name=""/>
        <dsp:cNvSpPr/>
      </dsp:nvSpPr>
      <dsp:spPr>
        <a:xfrm>
          <a:off x="0" y="4222655"/>
          <a:ext cx="8229600" cy="1441210"/>
        </a:xfrm>
        <a:prstGeom prst="rect">
          <a:avLst/>
        </a:prstGeom>
        <a:solidFill>
          <a:schemeClr val="accent3">
            <a:tint val="40000"/>
            <a:alpha val="90000"/>
            <a:hueOff val="0"/>
            <a:satOff val="0"/>
            <a:lumOff val="0"/>
            <a:alphaOff val="0"/>
          </a:schemeClr>
        </a:solidFill>
        <a:ln w="15875"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26670" rIns="149352" bIns="26670" numCol="1" spcCol="1270" anchor="ctr" anchorCtr="0">
          <a:noAutofit/>
        </a:bodyPr>
        <a:lstStyle/>
        <a:p>
          <a:pPr lvl="0" algn="ctr" defTabSz="933450" rtl="1">
            <a:lnSpc>
              <a:spcPct val="90000"/>
            </a:lnSpc>
            <a:spcBef>
              <a:spcPct val="0"/>
            </a:spcBef>
            <a:spcAft>
              <a:spcPct val="35000"/>
            </a:spcAft>
          </a:pPr>
          <a:r>
            <a:rPr lang="ar-SA" sz="2100" kern="1200" dirty="0" smtClean="0"/>
            <a:t>- تدخل القضاء في اعمال السلطة التشريعية.</a:t>
          </a:r>
        </a:p>
        <a:p>
          <a:pPr lvl="0" algn="ctr" defTabSz="933450" rtl="1">
            <a:lnSpc>
              <a:spcPct val="90000"/>
            </a:lnSpc>
            <a:spcBef>
              <a:spcPct val="0"/>
            </a:spcBef>
            <a:spcAft>
              <a:spcPct val="35000"/>
            </a:spcAft>
          </a:pPr>
          <a:r>
            <a:rPr lang="ar-SA" sz="2100" kern="1200" dirty="0" smtClean="0"/>
            <a:t>- الرقابة خارجة عن وظيفة القاضي الاصلية.</a:t>
          </a:r>
        </a:p>
        <a:p>
          <a:pPr lvl="0" algn="ctr" defTabSz="933450" rtl="1">
            <a:lnSpc>
              <a:spcPct val="90000"/>
            </a:lnSpc>
            <a:spcBef>
              <a:spcPct val="0"/>
            </a:spcBef>
            <a:spcAft>
              <a:spcPct val="35000"/>
            </a:spcAft>
          </a:pPr>
          <a:r>
            <a:rPr lang="ar-SA" sz="2100" kern="1200" dirty="0" smtClean="0"/>
            <a:t>- يتنافى مع سيادة الامة.</a:t>
          </a:r>
          <a:endParaRPr lang="ar-SA" sz="2100" kern="1200" dirty="0"/>
        </a:p>
      </dsp:txBody>
      <dsp:txXfrm>
        <a:off x="0" y="4222655"/>
        <a:ext cx="8229600" cy="1441210"/>
      </dsp:txXfrm>
    </dsp:sp>
    <dsp:sp modelId="{F8CAB3CC-0597-4F08-98E9-B7370CC506A0}">
      <dsp:nvSpPr>
        <dsp:cNvPr id="0" name=""/>
        <dsp:cNvSpPr/>
      </dsp:nvSpPr>
      <dsp:spPr>
        <a:xfrm rot="10800000">
          <a:off x="0" y="1365244"/>
          <a:ext cx="8229600" cy="1993828"/>
        </a:xfrm>
        <a:prstGeom prst="upArrowCallout">
          <a:avLst/>
        </a:prstGeom>
        <a:solidFill>
          <a:schemeClr val="accent3">
            <a:hueOff val="2312758"/>
            <a:satOff val="-12398"/>
            <a:lumOff val="-166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1">
            <a:lnSpc>
              <a:spcPct val="90000"/>
            </a:lnSpc>
            <a:spcBef>
              <a:spcPct val="0"/>
            </a:spcBef>
            <a:spcAft>
              <a:spcPct val="35000"/>
            </a:spcAft>
          </a:pPr>
          <a:r>
            <a:rPr lang="ar-SA" sz="2400" kern="1200" dirty="0" smtClean="0"/>
            <a:t>مزايا</a:t>
          </a:r>
          <a:endParaRPr lang="ar-SA" sz="2400" kern="1200" dirty="0"/>
        </a:p>
      </dsp:txBody>
      <dsp:txXfrm rot="-10800000">
        <a:off x="0" y="1365244"/>
        <a:ext cx="8229600" cy="699833"/>
      </dsp:txXfrm>
    </dsp:sp>
    <dsp:sp modelId="{501F8941-CA47-45BB-A657-60209695B95E}">
      <dsp:nvSpPr>
        <dsp:cNvPr id="0" name=""/>
        <dsp:cNvSpPr/>
      </dsp:nvSpPr>
      <dsp:spPr>
        <a:xfrm>
          <a:off x="0" y="2066135"/>
          <a:ext cx="8229600" cy="1624838"/>
        </a:xfrm>
        <a:prstGeom prst="rect">
          <a:avLst/>
        </a:prstGeom>
        <a:solidFill>
          <a:schemeClr val="accent3">
            <a:tint val="40000"/>
            <a:alpha val="90000"/>
            <a:hueOff val="3900276"/>
            <a:satOff val="-27363"/>
            <a:lumOff val="-1652"/>
            <a:alphaOff val="0"/>
          </a:schemeClr>
        </a:solidFill>
        <a:ln w="15875" cap="flat" cmpd="sng" algn="ctr">
          <a:solidFill>
            <a:schemeClr val="accent3">
              <a:tint val="40000"/>
              <a:alpha val="90000"/>
              <a:hueOff val="3900276"/>
              <a:satOff val="-27363"/>
              <a:lumOff val="-165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26670" rIns="149352" bIns="26670" numCol="1" spcCol="1270" anchor="ctr" anchorCtr="0">
          <a:noAutofit/>
        </a:bodyPr>
        <a:lstStyle/>
        <a:p>
          <a:pPr lvl="0" algn="ctr" defTabSz="933450" rtl="1">
            <a:lnSpc>
              <a:spcPct val="90000"/>
            </a:lnSpc>
            <a:spcBef>
              <a:spcPct val="0"/>
            </a:spcBef>
            <a:spcAft>
              <a:spcPct val="35000"/>
            </a:spcAft>
          </a:pPr>
          <a:r>
            <a:rPr lang="ar-SA" sz="2100" kern="1200" dirty="0" smtClean="0"/>
            <a:t>- القضاء هو الاصلح والاقدر لهذه المهمة</a:t>
          </a:r>
        </a:p>
        <a:p>
          <a:pPr lvl="0" algn="ctr" defTabSz="933450" rtl="1">
            <a:lnSpc>
              <a:spcPct val="90000"/>
            </a:lnSpc>
            <a:spcBef>
              <a:spcPct val="0"/>
            </a:spcBef>
            <a:spcAft>
              <a:spcPct val="35000"/>
            </a:spcAft>
          </a:pPr>
          <a:r>
            <a:rPr lang="ar-SA" sz="2100" kern="1200" dirty="0" smtClean="0"/>
            <a:t>- يعطي الافراد حق رفع دعوى.</a:t>
          </a:r>
        </a:p>
        <a:p>
          <a:pPr lvl="0" algn="ctr" defTabSz="933450" rtl="1">
            <a:lnSpc>
              <a:spcPct val="90000"/>
            </a:lnSpc>
            <a:spcBef>
              <a:spcPct val="0"/>
            </a:spcBef>
            <a:spcAft>
              <a:spcPct val="35000"/>
            </a:spcAft>
          </a:pPr>
          <a:r>
            <a:rPr lang="ar-SA" sz="2100" kern="1200" dirty="0" smtClean="0"/>
            <a:t>- (الاصلية) وحدة القرارات القضائية والاستقرار في المعاملات القانونية.</a:t>
          </a:r>
        </a:p>
        <a:p>
          <a:pPr lvl="0" algn="ctr" defTabSz="933450" rtl="1">
            <a:lnSpc>
              <a:spcPct val="90000"/>
            </a:lnSpc>
            <a:spcBef>
              <a:spcPct val="0"/>
            </a:spcBef>
            <a:spcAft>
              <a:spcPct val="35000"/>
            </a:spcAft>
          </a:pPr>
          <a:r>
            <a:rPr lang="ar-SA" sz="2100" kern="1200" dirty="0" smtClean="0"/>
            <a:t>- (الدفع الفرعي) مقبولة ومستساغة سياسياً ولا تثير حفيظة السلطة التشريعية</a:t>
          </a:r>
        </a:p>
      </dsp:txBody>
      <dsp:txXfrm>
        <a:off x="0" y="2066135"/>
        <a:ext cx="8229600" cy="1624838"/>
      </dsp:txXfrm>
    </dsp:sp>
    <dsp:sp modelId="{3CE3F10C-D71B-48D9-BE7E-6A3349F21B06}">
      <dsp:nvSpPr>
        <dsp:cNvPr id="0" name=""/>
        <dsp:cNvSpPr/>
      </dsp:nvSpPr>
      <dsp:spPr>
        <a:xfrm rot="10800000">
          <a:off x="0" y="1252"/>
          <a:ext cx="8229600" cy="1402455"/>
        </a:xfrm>
        <a:prstGeom prst="upArrowCallout">
          <a:avLst/>
        </a:prstGeom>
        <a:solidFill>
          <a:schemeClr val="accent3">
            <a:hueOff val="4625516"/>
            <a:satOff val="-24796"/>
            <a:lumOff val="-333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1">
            <a:lnSpc>
              <a:spcPct val="90000"/>
            </a:lnSpc>
            <a:spcBef>
              <a:spcPct val="0"/>
            </a:spcBef>
            <a:spcAft>
              <a:spcPct val="35000"/>
            </a:spcAft>
          </a:pPr>
          <a:r>
            <a:rPr lang="ar-SA" sz="2400" kern="1200" dirty="0" smtClean="0"/>
            <a:t>القضائية</a:t>
          </a:r>
          <a:endParaRPr lang="ar-SA" sz="2400" kern="1200" dirty="0"/>
        </a:p>
      </dsp:txBody>
      <dsp:txXfrm rot="10800000">
        <a:off x="0" y="1252"/>
        <a:ext cx="8229600" cy="91127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6BA1D2-322E-4E8B-8F8C-562B9B4B4430}">
      <dsp:nvSpPr>
        <dsp:cNvPr id="0" name=""/>
        <dsp:cNvSpPr/>
      </dsp:nvSpPr>
      <dsp:spPr>
        <a:xfrm>
          <a:off x="3870873" y="977419"/>
          <a:ext cx="204898" cy="897651"/>
        </a:xfrm>
        <a:custGeom>
          <a:avLst/>
          <a:gdLst/>
          <a:ahLst/>
          <a:cxnLst/>
          <a:rect l="0" t="0" r="0" b="0"/>
          <a:pathLst>
            <a:path>
              <a:moveTo>
                <a:pt x="0" y="0"/>
              </a:moveTo>
              <a:lnTo>
                <a:pt x="0" y="897651"/>
              </a:lnTo>
              <a:lnTo>
                <a:pt x="204898" y="897651"/>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B1BD4E7-0584-4175-A832-A03C229DCDFE}">
      <dsp:nvSpPr>
        <dsp:cNvPr id="0" name=""/>
        <dsp:cNvSpPr/>
      </dsp:nvSpPr>
      <dsp:spPr>
        <a:xfrm>
          <a:off x="1909700" y="3748429"/>
          <a:ext cx="292712" cy="897651"/>
        </a:xfrm>
        <a:custGeom>
          <a:avLst/>
          <a:gdLst/>
          <a:ahLst/>
          <a:cxnLst/>
          <a:rect l="0" t="0" r="0" b="0"/>
          <a:pathLst>
            <a:path>
              <a:moveTo>
                <a:pt x="0" y="0"/>
              </a:moveTo>
              <a:lnTo>
                <a:pt x="0" y="897651"/>
              </a:lnTo>
              <a:lnTo>
                <a:pt x="292712" y="897651"/>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3497E0A-46C8-43A5-BCD3-3637BABABACB}">
      <dsp:nvSpPr>
        <dsp:cNvPr id="0" name=""/>
        <dsp:cNvSpPr/>
      </dsp:nvSpPr>
      <dsp:spPr>
        <a:xfrm>
          <a:off x="2690266" y="977419"/>
          <a:ext cx="1180606" cy="1795302"/>
        </a:xfrm>
        <a:custGeom>
          <a:avLst/>
          <a:gdLst/>
          <a:ahLst/>
          <a:cxnLst/>
          <a:rect l="0" t="0" r="0" b="0"/>
          <a:pathLst>
            <a:path>
              <a:moveTo>
                <a:pt x="1180606" y="0"/>
              </a:moveTo>
              <a:lnTo>
                <a:pt x="1180606" y="1590403"/>
              </a:lnTo>
              <a:lnTo>
                <a:pt x="0" y="1590403"/>
              </a:lnTo>
              <a:lnTo>
                <a:pt x="0" y="1795302"/>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DF6A2F6-BC65-4192-9FE2-0D5814C82F5C}">
      <dsp:nvSpPr>
        <dsp:cNvPr id="0" name=""/>
        <dsp:cNvSpPr/>
      </dsp:nvSpPr>
      <dsp:spPr>
        <a:xfrm>
          <a:off x="4270913" y="3748429"/>
          <a:ext cx="292712" cy="2283156"/>
        </a:xfrm>
        <a:custGeom>
          <a:avLst/>
          <a:gdLst/>
          <a:ahLst/>
          <a:cxnLst/>
          <a:rect l="0" t="0" r="0" b="0"/>
          <a:pathLst>
            <a:path>
              <a:moveTo>
                <a:pt x="0" y="0"/>
              </a:moveTo>
              <a:lnTo>
                <a:pt x="0" y="2283156"/>
              </a:lnTo>
              <a:lnTo>
                <a:pt x="292712" y="2283156"/>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85DD159-A85D-4FE4-985C-9819A7DB1B47}">
      <dsp:nvSpPr>
        <dsp:cNvPr id="0" name=""/>
        <dsp:cNvSpPr/>
      </dsp:nvSpPr>
      <dsp:spPr>
        <a:xfrm>
          <a:off x="4270913" y="3748429"/>
          <a:ext cx="292712" cy="897651"/>
        </a:xfrm>
        <a:custGeom>
          <a:avLst/>
          <a:gdLst/>
          <a:ahLst/>
          <a:cxnLst/>
          <a:rect l="0" t="0" r="0" b="0"/>
          <a:pathLst>
            <a:path>
              <a:moveTo>
                <a:pt x="0" y="0"/>
              </a:moveTo>
              <a:lnTo>
                <a:pt x="0" y="897651"/>
              </a:lnTo>
              <a:lnTo>
                <a:pt x="292712" y="897651"/>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4E13804-091C-41CA-8BFF-95F8BFF86444}">
      <dsp:nvSpPr>
        <dsp:cNvPr id="0" name=""/>
        <dsp:cNvSpPr/>
      </dsp:nvSpPr>
      <dsp:spPr>
        <a:xfrm>
          <a:off x="3870873" y="977419"/>
          <a:ext cx="1180606" cy="1795302"/>
        </a:xfrm>
        <a:custGeom>
          <a:avLst/>
          <a:gdLst/>
          <a:ahLst/>
          <a:cxnLst/>
          <a:rect l="0" t="0" r="0" b="0"/>
          <a:pathLst>
            <a:path>
              <a:moveTo>
                <a:pt x="0" y="0"/>
              </a:moveTo>
              <a:lnTo>
                <a:pt x="0" y="1590403"/>
              </a:lnTo>
              <a:lnTo>
                <a:pt x="1180606" y="1590403"/>
              </a:lnTo>
              <a:lnTo>
                <a:pt x="1180606" y="1795302"/>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338FFB9-24EB-4D35-A16E-BB46069D56B8}">
      <dsp:nvSpPr>
        <dsp:cNvPr id="0" name=""/>
        <dsp:cNvSpPr/>
      </dsp:nvSpPr>
      <dsp:spPr>
        <a:xfrm>
          <a:off x="2895165" y="1711"/>
          <a:ext cx="1951415" cy="975707"/>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ar-SA" sz="2400" kern="1200" dirty="0" smtClean="0"/>
            <a:t>الدستور العرفي</a:t>
          </a:r>
          <a:endParaRPr lang="ar-SA" sz="2400" kern="1200" dirty="0"/>
        </a:p>
      </dsp:txBody>
      <dsp:txXfrm>
        <a:off x="2895165" y="1711"/>
        <a:ext cx="1951415" cy="975707"/>
      </dsp:txXfrm>
    </dsp:sp>
    <dsp:sp modelId="{E235E1D5-C549-4171-A7C5-4A80F786E3F8}">
      <dsp:nvSpPr>
        <dsp:cNvPr id="0" name=""/>
        <dsp:cNvSpPr/>
      </dsp:nvSpPr>
      <dsp:spPr>
        <a:xfrm>
          <a:off x="4075771" y="2772722"/>
          <a:ext cx="1951415" cy="975707"/>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rtl="1">
            <a:lnSpc>
              <a:spcPct val="90000"/>
            </a:lnSpc>
            <a:spcBef>
              <a:spcPct val="0"/>
            </a:spcBef>
            <a:spcAft>
              <a:spcPct val="35000"/>
            </a:spcAft>
          </a:pPr>
          <a:r>
            <a:rPr lang="ar-SA" sz="2200" kern="1200" dirty="0" smtClean="0"/>
            <a:t>الميزات</a:t>
          </a:r>
          <a:endParaRPr lang="ar-SA" sz="2200" kern="1200" dirty="0"/>
        </a:p>
      </dsp:txBody>
      <dsp:txXfrm>
        <a:off x="4075771" y="2772722"/>
        <a:ext cx="1951415" cy="975707"/>
      </dsp:txXfrm>
    </dsp:sp>
    <dsp:sp modelId="{A983F238-E659-4347-9F1C-DB98A923C982}">
      <dsp:nvSpPr>
        <dsp:cNvPr id="0" name=""/>
        <dsp:cNvSpPr/>
      </dsp:nvSpPr>
      <dsp:spPr>
        <a:xfrm>
          <a:off x="4563625" y="4158227"/>
          <a:ext cx="1951415" cy="975707"/>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rtl="1">
            <a:lnSpc>
              <a:spcPct val="90000"/>
            </a:lnSpc>
            <a:spcBef>
              <a:spcPct val="0"/>
            </a:spcBef>
            <a:spcAft>
              <a:spcPct val="35000"/>
            </a:spcAft>
          </a:pPr>
          <a:r>
            <a:rPr lang="ar-SA" sz="2200" kern="1200" smtClean="0"/>
            <a:t>سهولة التعديل والاضافة</a:t>
          </a:r>
          <a:endParaRPr lang="ar-SA" sz="2200" kern="1200" dirty="0"/>
        </a:p>
      </dsp:txBody>
      <dsp:txXfrm>
        <a:off x="4563625" y="4158227"/>
        <a:ext cx="1951415" cy="975707"/>
      </dsp:txXfrm>
    </dsp:sp>
    <dsp:sp modelId="{49E06817-9CC5-4D82-A58B-BBE1545F8C61}">
      <dsp:nvSpPr>
        <dsp:cNvPr id="0" name=""/>
        <dsp:cNvSpPr/>
      </dsp:nvSpPr>
      <dsp:spPr>
        <a:xfrm>
          <a:off x="4563625" y="5543732"/>
          <a:ext cx="1951415" cy="975707"/>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rtl="1">
            <a:lnSpc>
              <a:spcPct val="90000"/>
            </a:lnSpc>
            <a:spcBef>
              <a:spcPct val="0"/>
            </a:spcBef>
            <a:spcAft>
              <a:spcPct val="35000"/>
            </a:spcAft>
          </a:pPr>
          <a:r>
            <a:rPr lang="ar-SA" sz="2200" kern="1200" smtClean="0"/>
            <a:t>مسايرة الظروف المتغيرة</a:t>
          </a:r>
          <a:endParaRPr lang="ar-SA" sz="2200" kern="1200" dirty="0"/>
        </a:p>
      </dsp:txBody>
      <dsp:txXfrm>
        <a:off x="4563625" y="5543732"/>
        <a:ext cx="1951415" cy="975707"/>
      </dsp:txXfrm>
    </dsp:sp>
    <dsp:sp modelId="{92CC846B-6BA8-4F41-A456-E21A6C4D03CF}">
      <dsp:nvSpPr>
        <dsp:cNvPr id="0" name=""/>
        <dsp:cNvSpPr/>
      </dsp:nvSpPr>
      <dsp:spPr>
        <a:xfrm>
          <a:off x="1714558" y="2772722"/>
          <a:ext cx="1951415" cy="975707"/>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rtl="1">
            <a:lnSpc>
              <a:spcPct val="90000"/>
            </a:lnSpc>
            <a:spcBef>
              <a:spcPct val="0"/>
            </a:spcBef>
            <a:spcAft>
              <a:spcPct val="35000"/>
            </a:spcAft>
          </a:pPr>
          <a:r>
            <a:rPr lang="ar-SA" sz="2200" kern="1200" dirty="0" smtClean="0"/>
            <a:t>العيوب</a:t>
          </a:r>
          <a:endParaRPr lang="ar-SA" sz="2200" kern="1200" dirty="0"/>
        </a:p>
      </dsp:txBody>
      <dsp:txXfrm>
        <a:off x="1714558" y="2772722"/>
        <a:ext cx="1951415" cy="975707"/>
      </dsp:txXfrm>
    </dsp:sp>
    <dsp:sp modelId="{C23533C4-90E6-463E-B181-639B252F6A6E}">
      <dsp:nvSpPr>
        <dsp:cNvPr id="0" name=""/>
        <dsp:cNvSpPr/>
      </dsp:nvSpPr>
      <dsp:spPr>
        <a:xfrm>
          <a:off x="2202412" y="4158227"/>
          <a:ext cx="1951415" cy="975707"/>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rtl="1">
            <a:lnSpc>
              <a:spcPct val="90000"/>
            </a:lnSpc>
            <a:spcBef>
              <a:spcPct val="0"/>
            </a:spcBef>
            <a:spcAft>
              <a:spcPct val="35000"/>
            </a:spcAft>
          </a:pPr>
          <a:r>
            <a:rPr lang="ar-SA" sz="2200" kern="1200" smtClean="0"/>
            <a:t>قد يؤدي الى سوء استخدام السلطة التشريعية لسلطاتها</a:t>
          </a:r>
          <a:endParaRPr lang="ar-SA" sz="2200" kern="1200" dirty="0"/>
        </a:p>
      </dsp:txBody>
      <dsp:txXfrm>
        <a:off x="2202412" y="4158227"/>
        <a:ext cx="1951415" cy="975707"/>
      </dsp:txXfrm>
    </dsp:sp>
    <dsp:sp modelId="{6D2482B0-87D8-4054-BBD7-9B35BD6DF8EF}">
      <dsp:nvSpPr>
        <dsp:cNvPr id="0" name=""/>
        <dsp:cNvSpPr/>
      </dsp:nvSpPr>
      <dsp:spPr>
        <a:xfrm>
          <a:off x="4075771" y="1387216"/>
          <a:ext cx="1951415" cy="975707"/>
        </a:xfrm>
        <a:prstGeom prst="rect">
          <a:avLst/>
        </a:prstGeom>
        <a:solidFill>
          <a:schemeClr val="accent4">
            <a:hueOff val="0"/>
            <a:satOff val="0"/>
            <a:lumOff val="0"/>
            <a:alphaOff val="0"/>
          </a:schemeClr>
        </a:solidFill>
        <a:ln w="15875" cap="flat" cmpd="sng" algn="ctr">
          <a:solidFill>
            <a:schemeClr val="l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rtl="1">
            <a:lnSpc>
              <a:spcPct val="90000"/>
            </a:lnSpc>
            <a:spcBef>
              <a:spcPct val="0"/>
            </a:spcBef>
            <a:spcAft>
              <a:spcPct val="35000"/>
            </a:spcAft>
          </a:pPr>
          <a:r>
            <a:rPr lang="ar-SA" sz="2200" kern="1200" dirty="0" smtClean="0"/>
            <a:t>الدستور الذي تستند أحكامه الى العرف</a:t>
          </a:r>
          <a:endParaRPr lang="ar-SA" sz="2200" kern="1200" dirty="0"/>
        </a:p>
      </dsp:txBody>
      <dsp:txXfrm>
        <a:off x="4075771" y="1387216"/>
        <a:ext cx="1951415" cy="975707"/>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34D0F4-0C09-43CA-B194-023B750ABB5B}">
      <dsp:nvSpPr>
        <dsp:cNvPr id="0" name=""/>
        <dsp:cNvSpPr/>
      </dsp:nvSpPr>
      <dsp:spPr>
        <a:xfrm>
          <a:off x="3869502" y="3399046"/>
          <a:ext cx="421130" cy="1291465"/>
        </a:xfrm>
        <a:custGeom>
          <a:avLst/>
          <a:gdLst/>
          <a:ahLst/>
          <a:cxnLst/>
          <a:rect l="0" t="0" r="0" b="0"/>
          <a:pathLst>
            <a:path>
              <a:moveTo>
                <a:pt x="0" y="0"/>
              </a:moveTo>
              <a:lnTo>
                <a:pt x="0" y="1291465"/>
              </a:lnTo>
              <a:lnTo>
                <a:pt x="421130" y="1291465"/>
              </a:lnTo>
            </a:path>
          </a:pathLst>
        </a:custGeom>
        <a:noFill/>
        <a:ln w="15875"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021DBE0-0191-47F1-BF96-64272096136E}">
      <dsp:nvSpPr>
        <dsp:cNvPr id="0" name=""/>
        <dsp:cNvSpPr/>
      </dsp:nvSpPr>
      <dsp:spPr>
        <a:xfrm>
          <a:off x="3293958" y="1405696"/>
          <a:ext cx="1698558" cy="589582"/>
        </a:xfrm>
        <a:custGeom>
          <a:avLst/>
          <a:gdLst/>
          <a:ahLst/>
          <a:cxnLst/>
          <a:rect l="0" t="0" r="0" b="0"/>
          <a:pathLst>
            <a:path>
              <a:moveTo>
                <a:pt x="0" y="0"/>
              </a:moveTo>
              <a:lnTo>
                <a:pt x="0" y="294791"/>
              </a:lnTo>
              <a:lnTo>
                <a:pt x="1698558" y="294791"/>
              </a:lnTo>
              <a:lnTo>
                <a:pt x="1698558" y="589582"/>
              </a:lnTo>
            </a:path>
          </a:pathLst>
        </a:custGeom>
        <a:noFill/>
        <a:ln w="1587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1A83853-D289-4271-B914-3F6D4D7CB18B}">
      <dsp:nvSpPr>
        <dsp:cNvPr id="0" name=""/>
        <dsp:cNvSpPr/>
      </dsp:nvSpPr>
      <dsp:spPr>
        <a:xfrm>
          <a:off x="472386" y="3399046"/>
          <a:ext cx="421130" cy="1291465"/>
        </a:xfrm>
        <a:custGeom>
          <a:avLst/>
          <a:gdLst/>
          <a:ahLst/>
          <a:cxnLst/>
          <a:rect l="0" t="0" r="0" b="0"/>
          <a:pathLst>
            <a:path>
              <a:moveTo>
                <a:pt x="0" y="0"/>
              </a:moveTo>
              <a:lnTo>
                <a:pt x="0" y="1291465"/>
              </a:lnTo>
              <a:lnTo>
                <a:pt x="421130" y="1291465"/>
              </a:lnTo>
            </a:path>
          </a:pathLst>
        </a:custGeom>
        <a:noFill/>
        <a:ln w="15875"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5F73BFF-FAA9-403C-AFD8-F505F6F498A4}">
      <dsp:nvSpPr>
        <dsp:cNvPr id="0" name=""/>
        <dsp:cNvSpPr/>
      </dsp:nvSpPr>
      <dsp:spPr>
        <a:xfrm>
          <a:off x="1595400" y="1405696"/>
          <a:ext cx="1698558" cy="589582"/>
        </a:xfrm>
        <a:custGeom>
          <a:avLst/>
          <a:gdLst/>
          <a:ahLst/>
          <a:cxnLst/>
          <a:rect l="0" t="0" r="0" b="0"/>
          <a:pathLst>
            <a:path>
              <a:moveTo>
                <a:pt x="1698558" y="0"/>
              </a:moveTo>
              <a:lnTo>
                <a:pt x="1698558" y="294791"/>
              </a:lnTo>
              <a:lnTo>
                <a:pt x="0" y="294791"/>
              </a:lnTo>
              <a:lnTo>
                <a:pt x="0" y="589582"/>
              </a:lnTo>
            </a:path>
          </a:pathLst>
        </a:custGeom>
        <a:noFill/>
        <a:ln w="1587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CFEB9AC-4C64-43B3-8771-9FBCE296302D}">
      <dsp:nvSpPr>
        <dsp:cNvPr id="0" name=""/>
        <dsp:cNvSpPr/>
      </dsp:nvSpPr>
      <dsp:spPr>
        <a:xfrm>
          <a:off x="1890191" y="1929"/>
          <a:ext cx="2807534" cy="1403767"/>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ar-MA" sz="2500" kern="1200" dirty="0" smtClean="0"/>
            <a:t>طرق الالغاء</a:t>
          </a:r>
          <a:endParaRPr lang="en-US" sz="2500" kern="1200" dirty="0"/>
        </a:p>
      </dsp:txBody>
      <dsp:txXfrm>
        <a:off x="1890191" y="1929"/>
        <a:ext cx="2807534" cy="1403767"/>
      </dsp:txXfrm>
    </dsp:sp>
    <dsp:sp modelId="{C5544AC6-7E3C-4EB3-83D8-5D248341B91A}">
      <dsp:nvSpPr>
        <dsp:cNvPr id="0" name=""/>
        <dsp:cNvSpPr/>
      </dsp:nvSpPr>
      <dsp:spPr>
        <a:xfrm>
          <a:off x="191633" y="1995278"/>
          <a:ext cx="2807534" cy="1403767"/>
        </a:xfrm>
        <a:prstGeom prst="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ar-MA" sz="2500" kern="1200" dirty="0" smtClean="0"/>
            <a:t>عادية</a:t>
          </a:r>
          <a:endParaRPr lang="en-US" sz="2500" kern="1200" dirty="0"/>
        </a:p>
      </dsp:txBody>
      <dsp:txXfrm>
        <a:off x="191633" y="1995278"/>
        <a:ext cx="2807534" cy="1403767"/>
      </dsp:txXfrm>
    </dsp:sp>
    <dsp:sp modelId="{58213738-40C2-4AEC-951B-D113208C919A}">
      <dsp:nvSpPr>
        <dsp:cNvPr id="0" name=""/>
        <dsp:cNvSpPr/>
      </dsp:nvSpPr>
      <dsp:spPr>
        <a:xfrm>
          <a:off x="893516" y="3988628"/>
          <a:ext cx="2807534" cy="140376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ar-MA" sz="2500" kern="1200" dirty="0" smtClean="0"/>
            <a:t>الغاء الدستور بهدوء ودون عنف واحلال دستور جديد محله ينسجم مع التطورات</a:t>
          </a:r>
          <a:endParaRPr lang="en-US" sz="2500" kern="1200" dirty="0"/>
        </a:p>
      </dsp:txBody>
      <dsp:txXfrm>
        <a:off x="893516" y="3988628"/>
        <a:ext cx="2807534" cy="1403767"/>
      </dsp:txXfrm>
    </dsp:sp>
    <dsp:sp modelId="{3CFF2C33-8595-4F33-B09C-95A2FDE2229C}">
      <dsp:nvSpPr>
        <dsp:cNvPr id="0" name=""/>
        <dsp:cNvSpPr/>
      </dsp:nvSpPr>
      <dsp:spPr>
        <a:xfrm>
          <a:off x="3588749" y="1995278"/>
          <a:ext cx="2807534" cy="1403767"/>
        </a:xfrm>
        <a:prstGeom prst="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ar-MA" sz="2500" kern="1200" dirty="0" smtClean="0"/>
            <a:t>غير عادية</a:t>
          </a:r>
          <a:endParaRPr lang="en-US" sz="2500" kern="1200" dirty="0"/>
        </a:p>
      </dsp:txBody>
      <dsp:txXfrm>
        <a:off x="3588749" y="1995278"/>
        <a:ext cx="2807534" cy="1403767"/>
      </dsp:txXfrm>
    </dsp:sp>
    <dsp:sp modelId="{1A359AB7-097C-454E-970F-F371AFEBE024}">
      <dsp:nvSpPr>
        <dsp:cNvPr id="0" name=""/>
        <dsp:cNvSpPr/>
      </dsp:nvSpPr>
      <dsp:spPr>
        <a:xfrm>
          <a:off x="4290632" y="3988628"/>
          <a:ext cx="2807534" cy="140376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ar-MA" sz="2500" kern="1200" dirty="0" smtClean="0"/>
            <a:t>اسقاط الدستور عن طريق ثورة أو انقلاب</a:t>
          </a:r>
          <a:endParaRPr lang="en-US" sz="2500" kern="1200" dirty="0"/>
        </a:p>
      </dsp:txBody>
      <dsp:txXfrm>
        <a:off x="4290632" y="3988628"/>
        <a:ext cx="2807534" cy="1403767"/>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427D9E-0243-4483-ADDA-10E6FFAC4014}">
      <dsp:nvSpPr>
        <dsp:cNvPr id="0" name=""/>
        <dsp:cNvSpPr/>
      </dsp:nvSpPr>
      <dsp:spPr>
        <a:xfrm rot="5400000">
          <a:off x="4438509" y="-1682578"/>
          <a:ext cx="1037108" cy="4665472"/>
        </a:xfrm>
        <a:prstGeom prst="round2SameRect">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0490" tIns="55245" rIns="110490" bIns="55245" numCol="1" spcCol="1270" anchor="ctr" anchorCtr="0">
          <a:noAutofit/>
        </a:bodyPr>
        <a:lstStyle/>
        <a:p>
          <a:pPr marL="285750" lvl="1" indent="-285750" algn="l" defTabSz="1289050">
            <a:lnSpc>
              <a:spcPct val="90000"/>
            </a:lnSpc>
            <a:spcBef>
              <a:spcPct val="0"/>
            </a:spcBef>
            <a:spcAft>
              <a:spcPct val="15000"/>
            </a:spcAft>
            <a:buChar char="••"/>
          </a:pPr>
          <a:r>
            <a:rPr lang="ar-SA" sz="2900" kern="1200" dirty="0" smtClean="0"/>
            <a:t>بالعرف أو النص</a:t>
          </a:r>
          <a:endParaRPr lang="en-US" sz="2900" kern="1200" dirty="0"/>
        </a:p>
      </dsp:txBody>
      <dsp:txXfrm rot="-5400000">
        <a:off x="2624328" y="182230"/>
        <a:ext cx="4614845" cy="935854"/>
      </dsp:txXfrm>
    </dsp:sp>
    <dsp:sp modelId="{37CAFBCE-513C-4DD9-BE34-BB09FB6EA982}">
      <dsp:nvSpPr>
        <dsp:cNvPr id="0" name=""/>
        <dsp:cNvSpPr/>
      </dsp:nvSpPr>
      <dsp:spPr>
        <a:xfrm>
          <a:off x="0" y="1964"/>
          <a:ext cx="2624328" cy="1296385"/>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a:lnSpc>
              <a:spcPct val="90000"/>
            </a:lnSpc>
            <a:spcBef>
              <a:spcPct val="0"/>
            </a:spcBef>
            <a:spcAft>
              <a:spcPct val="35000"/>
            </a:spcAft>
          </a:pPr>
          <a:r>
            <a:rPr lang="ar-SA" sz="3700" kern="1200" dirty="0" smtClean="0"/>
            <a:t>عرفي</a:t>
          </a:r>
          <a:endParaRPr lang="en-US" sz="3700" kern="1200" dirty="0"/>
        </a:p>
      </dsp:txBody>
      <dsp:txXfrm>
        <a:off x="63284" y="65248"/>
        <a:ext cx="2497760" cy="1169817"/>
      </dsp:txXfrm>
    </dsp:sp>
    <dsp:sp modelId="{1A088FB4-6A26-46F7-BC65-F3188D8EF523}">
      <dsp:nvSpPr>
        <dsp:cNvPr id="0" name=""/>
        <dsp:cNvSpPr/>
      </dsp:nvSpPr>
      <dsp:spPr>
        <a:xfrm rot="5400000">
          <a:off x="4438509" y="-321373"/>
          <a:ext cx="1037108" cy="4665472"/>
        </a:xfrm>
        <a:prstGeom prst="round2SameRect">
          <a:avLst/>
        </a:prstGeom>
        <a:solidFill>
          <a:schemeClr val="accent3">
            <a:tint val="40000"/>
            <a:alpha val="90000"/>
            <a:hueOff val="0"/>
            <a:satOff val="0"/>
            <a:lumOff val="0"/>
            <a:alphaOff val="0"/>
          </a:schemeClr>
        </a:solidFill>
        <a:ln w="15875"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0490" tIns="55245" rIns="110490" bIns="55245" numCol="1" spcCol="1270" anchor="ctr" anchorCtr="0">
          <a:noAutofit/>
        </a:bodyPr>
        <a:lstStyle/>
        <a:p>
          <a:pPr marL="285750" lvl="1" indent="-285750" algn="l" defTabSz="1289050">
            <a:lnSpc>
              <a:spcPct val="90000"/>
            </a:lnSpc>
            <a:spcBef>
              <a:spcPct val="0"/>
            </a:spcBef>
            <a:spcAft>
              <a:spcPct val="15000"/>
            </a:spcAft>
            <a:buChar char="••"/>
          </a:pPr>
          <a:r>
            <a:rPr lang="ar-SA" sz="2900" kern="1200" dirty="0" smtClean="0"/>
            <a:t>السلطة التشريعية</a:t>
          </a:r>
          <a:endParaRPr lang="en-US" sz="2900" kern="1200" dirty="0"/>
        </a:p>
      </dsp:txBody>
      <dsp:txXfrm rot="-5400000">
        <a:off x="2624328" y="1543435"/>
        <a:ext cx="4614845" cy="935854"/>
      </dsp:txXfrm>
    </dsp:sp>
    <dsp:sp modelId="{3AC6BF85-D9EC-45FF-9B14-84C5DC22EA9D}">
      <dsp:nvSpPr>
        <dsp:cNvPr id="0" name=""/>
        <dsp:cNvSpPr/>
      </dsp:nvSpPr>
      <dsp:spPr>
        <a:xfrm>
          <a:off x="0" y="1363169"/>
          <a:ext cx="2624328" cy="1296385"/>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a:lnSpc>
              <a:spcPct val="90000"/>
            </a:lnSpc>
            <a:spcBef>
              <a:spcPct val="0"/>
            </a:spcBef>
            <a:spcAft>
              <a:spcPct val="35000"/>
            </a:spcAft>
          </a:pPr>
          <a:r>
            <a:rPr lang="ar-SA" sz="3700" kern="1200" dirty="0" smtClean="0"/>
            <a:t>مكتوب/مرن</a:t>
          </a:r>
          <a:endParaRPr lang="en-US" sz="3700" kern="1200" dirty="0"/>
        </a:p>
      </dsp:txBody>
      <dsp:txXfrm>
        <a:off x="63284" y="1426453"/>
        <a:ext cx="2497760" cy="1169817"/>
      </dsp:txXfrm>
    </dsp:sp>
    <dsp:sp modelId="{977211FB-F626-49A3-9A42-9C6094028BD0}">
      <dsp:nvSpPr>
        <dsp:cNvPr id="0" name=""/>
        <dsp:cNvSpPr/>
      </dsp:nvSpPr>
      <dsp:spPr>
        <a:xfrm rot="5400000">
          <a:off x="4438509" y="1039831"/>
          <a:ext cx="1037108" cy="4665472"/>
        </a:xfrm>
        <a:prstGeom prst="round2SameRect">
          <a:avLst/>
        </a:prstGeom>
        <a:solidFill>
          <a:schemeClr val="accent4">
            <a:tint val="40000"/>
            <a:alpha val="90000"/>
            <a:hueOff val="0"/>
            <a:satOff val="0"/>
            <a:lumOff val="0"/>
            <a:alphaOff val="0"/>
          </a:schemeClr>
        </a:solidFill>
        <a:ln w="15875"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0490" tIns="55245" rIns="110490" bIns="55245" numCol="1" spcCol="1270" anchor="ctr" anchorCtr="0">
          <a:noAutofit/>
        </a:bodyPr>
        <a:lstStyle/>
        <a:p>
          <a:pPr marL="285750" lvl="1" indent="-285750" algn="l" defTabSz="1289050">
            <a:lnSpc>
              <a:spcPct val="90000"/>
            </a:lnSpc>
            <a:spcBef>
              <a:spcPct val="0"/>
            </a:spcBef>
            <a:spcAft>
              <a:spcPct val="15000"/>
            </a:spcAft>
            <a:buChar char="••"/>
          </a:pPr>
          <a:r>
            <a:rPr lang="ar-SA" sz="2900" b="1" u="sng" kern="1200" dirty="0" smtClean="0"/>
            <a:t>غالباً</a:t>
          </a:r>
          <a:r>
            <a:rPr lang="ar-SA" sz="2900" kern="1200" dirty="0" smtClean="0"/>
            <a:t> يتم الالغاء بنفس طريقة الانشاء</a:t>
          </a:r>
          <a:endParaRPr lang="en-US" sz="2900" kern="1200" dirty="0"/>
        </a:p>
      </dsp:txBody>
      <dsp:txXfrm rot="-5400000">
        <a:off x="2624328" y="2904640"/>
        <a:ext cx="4614845" cy="935854"/>
      </dsp:txXfrm>
    </dsp:sp>
    <dsp:sp modelId="{DA8567CF-CD20-4433-B94C-3EDB94B6E2DA}">
      <dsp:nvSpPr>
        <dsp:cNvPr id="0" name=""/>
        <dsp:cNvSpPr/>
      </dsp:nvSpPr>
      <dsp:spPr>
        <a:xfrm>
          <a:off x="0" y="2724374"/>
          <a:ext cx="2624328" cy="1296385"/>
        </a:xfrm>
        <a:prstGeom prst="round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a:lnSpc>
              <a:spcPct val="90000"/>
            </a:lnSpc>
            <a:spcBef>
              <a:spcPct val="0"/>
            </a:spcBef>
            <a:spcAft>
              <a:spcPct val="35000"/>
            </a:spcAft>
          </a:pPr>
          <a:r>
            <a:rPr lang="ar-SA" sz="3700" kern="1200" dirty="0" smtClean="0"/>
            <a:t>مكتوب/ جامد</a:t>
          </a:r>
          <a:endParaRPr lang="en-US" sz="3700" kern="1200" dirty="0"/>
        </a:p>
      </dsp:txBody>
      <dsp:txXfrm>
        <a:off x="63284" y="2787658"/>
        <a:ext cx="2497760" cy="1169817"/>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17B4EC-8BD5-4B30-8DD0-33E41246F432}">
      <dsp:nvSpPr>
        <dsp:cNvPr id="0" name=""/>
        <dsp:cNvSpPr/>
      </dsp:nvSpPr>
      <dsp:spPr>
        <a:xfrm>
          <a:off x="2135" y="939961"/>
          <a:ext cx="2142802" cy="2142802"/>
        </a:xfrm>
        <a:prstGeom prst="ellipse">
          <a:avLst/>
        </a:prstGeom>
        <a:solidFill>
          <a:schemeClr val="accent2">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17926" tIns="45720" rIns="117926" bIns="45720" numCol="1" spcCol="1270" anchor="ctr" anchorCtr="0">
          <a:noAutofit/>
        </a:bodyPr>
        <a:lstStyle/>
        <a:p>
          <a:pPr lvl="0" algn="ctr" defTabSz="1600200">
            <a:lnSpc>
              <a:spcPct val="90000"/>
            </a:lnSpc>
            <a:spcBef>
              <a:spcPct val="0"/>
            </a:spcBef>
            <a:spcAft>
              <a:spcPct val="35000"/>
            </a:spcAft>
          </a:pPr>
          <a:r>
            <a:rPr lang="ar-SA" sz="3600" kern="1200" dirty="0" smtClean="0"/>
            <a:t>منحة</a:t>
          </a:r>
          <a:endParaRPr lang="en-US" sz="3600" kern="1200" dirty="0"/>
        </a:p>
      </dsp:txBody>
      <dsp:txXfrm>
        <a:off x="315941" y="1253767"/>
        <a:ext cx="1515190" cy="1515190"/>
      </dsp:txXfrm>
    </dsp:sp>
    <dsp:sp modelId="{68BA989A-C21A-41FA-90EB-DFA40C46455C}">
      <dsp:nvSpPr>
        <dsp:cNvPr id="0" name=""/>
        <dsp:cNvSpPr/>
      </dsp:nvSpPr>
      <dsp:spPr>
        <a:xfrm>
          <a:off x="1716377" y="939961"/>
          <a:ext cx="2142802" cy="2142802"/>
        </a:xfrm>
        <a:prstGeom prst="ellipse">
          <a:avLst/>
        </a:prstGeom>
        <a:solidFill>
          <a:schemeClr val="accent2">
            <a:alpha val="50000"/>
            <a:hueOff val="-2185134"/>
            <a:satOff val="-2592"/>
            <a:lumOff val="-137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17926" tIns="45720" rIns="117926" bIns="45720" numCol="1" spcCol="1270" anchor="ctr" anchorCtr="0">
          <a:noAutofit/>
        </a:bodyPr>
        <a:lstStyle/>
        <a:p>
          <a:pPr lvl="0" algn="ctr" defTabSz="1600200">
            <a:lnSpc>
              <a:spcPct val="90000"/>
            </a:lnSpc>
            <a:spcBef>
              <a:spcPct val="0"/>
            </a:spcBef>
            <a:spcAft>
              <a:spcPct val="35000"/>
            </a:spcAft>
          </a:pPr>
          <a:r>
            <a:rPr lang="ar-SA" sz="3600" kern="1200" dirty="0" smtClean="0"/>
            <a:t>عقد</a:t>
          </a:r>
          <a:endParaRPr lang="en-US" sz="3600" kern="1200" dirty="0"/>
        </a:p>
      </dsp:txBody>
      <dsp:txXfrm>
        <a:off x="2030183" y="1253767"/>
        <a:ext cx="1515190" cy="1515190"/>
      </dsp:txXfrm>
    </dsp:sp>
    <dsp:sp modelId="{C48B6C8A-F800-4B89-8E2A-82C608C2696E}">
      <dsp:nvSpPr>
        <dsp:cNvPr id="0" name=""/>
        <dsp:cNvSpPr/>
      </dsp:nvSpPr>
      <dsp:spPr>
        <a:xfrm>
          <a:off x="3430619" y="939961"/>
          <a:ext cx="2142802" cy="2142802"/>
        </a:xfrm>
        <a:prstGeom prst="ellipse">
          <a:avLst/>
        </a:prstGeom>
        <a:solidFill>
          <a:schemeClr val="accent2">
            <a:alpha val="50000"/>
            <a:hueOff val="-4370269"/>
            <a:satOff val="-5184"/>
            <a:lumOff val="-274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17926" tIns="45720" rIns="117926" bIns="45720" numCol="1" spcCol="1270" anchor="ctr" anchorCtr="0">
          <a:noAutofit/>
        </a:bodyPr>
        <a:lstStyle/>
        <a:p>
          <a:pPr lvl="0" algn="ctr" defTabSz="1600200">
            <a:lnSpc>
              <a:spcPct val="90000"/>
            </a:lnSpc>
            <a:spcBef>
              <a:spcPct val="0"/>
            </a:spcBef>
            <a:spcAft>
              <a:spcPct val="35000"/>
            </a:spcAft>
          </a:pPr>
          <a:r>
            <a:rPr lang="ar-SA" sz="3600" kern="1200" dirty="0" smtClean="0"/>
            <a:t>جمعية تأسيسية</a:t>
          </a:r>
          <a:endParaRPr lang="en-US" sz="3600" kern="1200" dirty="0"/>
        </a:p>
      </dsp:txBody>
      <dsp:txXfrm>
        <a:off x="3744425" y="1253767"/>
        <a:ext cx="1515190" cy="1515190"/>
      </dsp:txXfrm>
    </dsp:sp>
    <dsp:sp modelId="{1F8D98D5-1F3A-4DEF-9E51-C16561F4EFD5}">
      <dsp:nvSpPr>
        <dsp:cNvPr id="0" name=""/>
        <dsp:cNvSpPr/>
      </dsp:nvSpPr>
      <dsp:spPr>
        <a:xfrm>
          <a:off x="5144861" y="939961"/>
          <a:ext cx="2142802" cy="2142802"/>
        </a:xfrm>
        <a:prstGeom prst="ellipse">
          <a:avLst/>
        </a:prstGeom>
        <a:solidFill>
          <a:schemeClr val="accent2">
            <a:alpha val="50000"/>
            <a:hueOff val="-6555403"/>
            <a:satOff val="-7776"/>
            <a:lumOff val="-411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17926" tIns="45720" rIns="117926" bIns="45720" numCol="1" spcCol="1270" anchor="ctr" anchorCtr="0">
          <a:noAutofit/>
        </a:bodyPr>
        <a:lstStyle/>
        <a:p>
          <a:pPr lvl="0" algn="ctr" defTabSz="1600200">
            <a:lnSpc>
              <a:spcPct val="90000"/>
            </a:lnSpc>
            <a:spcBef>
              <a:spcPct val="0"/>
            </a:spcBef>
            <a:spcAft>
              <a:spcPct val="35000"/>
            </a:spcAft>
          </a:pPr>
          <a:r>
            <a:rPr lang="ar-SA" sz="3600" kern="1200" dirty="0" smtClean="0"/>
            <a:t>استفتاء شعبي</a:t>
          </a:r>
          <a:endParaRPr lang="en-US" sz="3600" kern="1200" dirty="0"/>
        </a:p>
      </dsp:txBody>
      <dsp:txXfrm>
        <a:off x="5458667" y="1253767"/>
        <a:ext cx="1515190" cy="1515190"/>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34D0F4-0C09-43CA-B194-023B750ABB5B}">
      <dsp:nvSpPr>
        <dsp:cNvPr id="0" name=""/>
        <dsp:cNvSpPr/>
      </dsp:nvSpPr>
      <dsp:spPr>
        <a:xfrm>
          <a:off x="3881960" y="2496025"/>
          <a:ext cx="444489" cy="1363100"/>
        </a:xfrm>
        <a:custGeom>
          <a:avLst/>
          <a:gdLst/>
          <a:ahLst/>
          <a:cxnLst/>
          <a:rect l="0" t="0" r="0" b="0"/>
          <a:pathLst>
            <a:path>
              <a:moveTo>
                <a:pt x="0" y="0"/>
              </a:moveTo>
              <a:lnTo>
                <a:pt x="0" y="1363100"/>
              </a:lnTo>
              <a:lnTo>
                <a:pt x="444489" y="1363100"/>
              </a:lnTo>
            </a:path>
          </a:pathLst>
        </a:custGeom>
        <a:noFill/>
        <a:ln w="15875"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021DBE0-0191-47F1-BF96-64272096136E}">
      <dsp:nvSpPr>
        <dsp:cNvPr id="0" name=""/>
        <dsp:cNvSpPr/>
      </dsp:nvSpPr>
      <dsp:spPr>
        <a:xfrm>
          <a:off x="3274492" y="392109"/>
          <a:ext cx="1792772" cy="622284"/>
        </a:xfrm>
        <a:custGeom>
          <a:avLst/>
          <a:gdLst/>
          <a:ahLst/>
          <a:cxnLst/>
          <a:rect l="0" t="0" r="0" b="0"/>
          <a:pathLst>
            <a:path>
              <a:moveTo>
                <a:pt x="0" y="0"/>
              </a:moveTo>
              <a:lnTo>
                <a:pt x="0" y="311142"/>
              </a:lnTo>
              <a:lnTo>
                <a:pt x="1792772" y="311142"/>
              </a:lnTo>
              <a:lnTo>
                <a:pt x="1792772" y="622284"/>
              </a:lnTo>
            </a:path>
          </a:pathLst>
        </a:custGeom>
        <a:noFill/>
        <a:ln w="1587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1A83853-D289-4271-B914-3F6D4D7CB18B}">
      <dsp:nvSpPr>
        <dsp:cNvPr id="0" name=""/>
        <dsp:cNvSpPr/>
      </dsp:nvSpPr>
      <dsp:spPr>
        <a:xfrm>
          <a:off x="296415" y="2496025"/>
          <a:ext cx="444489" cy="1363100"/>
        </a:xfrm>
        <a:custGeom>
          <a:avLst/>
          <a:gdLst/>
          <a:ahLst/>
          <a:cxnLst/>
          <a:rect l="0" t="0" r="0" b="0"/>
          <a:pathLst>
            <a:path>
              <a:moveTo>
                <a:pt x="0" y="0"/>
              </a:moveTo>
              <a:lnTo>
                <a:pt x="0" y="1363100"/>
              </a:lnTo>
              <a:lnTo>
                <a:pt x="444489" y="1363100"/>
              </a:lnTo>
            </a:path>
          </a:pathLst>
        </a:custGeom>
        <a:noFill/>
        <a:ln w="15875"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5F73BFF-FAA9-403C-AFD8-F505F6F498A4}">
      <dsp:nvSpPr>
        <dsp:cNvPr id="0" name=""/>
        <dsp:cNvSpPr/>
      </dsp:nvSpPr>
      <dsp:spPr>
        <a:xfrm>
          <a:off x="1481719" y="392109"/>
          <a:ext cx="1792772" cy="622284"/>
        </a:xfrm>
        <a:custGeom>
          <a:avLst/>
          <a:gdLst/>
          <a:ahLst/>
          <a:cxnLst/>
          <a:rect l="0" t="0" r="0" b="0"/>
          <a:pathLst>
            <a:path>
              <a:moveTo>
                <a:pt x="1792772" y="0"/>
              </a:moveTo>
              <a:lnTo>
                <a:pt x="1792772" y="311142"/>
              </a:lnTo>
              <a:lnTo>
                <a:pt x="0" y="311142"/>
              </a:lnTo>
              <a:lnTo>
                <a:pt x="0" y="622284"/>
              </a:lnTo>
            </a:path>
          </a:pathLst>
        </a:custGeom>
        <a:noFill/>
        <a:ln w="1587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CFEB9AC-4C64-43B3-8771-9FBCE296302D}">
      <dsp:nvSpPr>
        <dsp:cNvPr id="0" name=""/>
        <dsp:cNvSpPr/>
      </dsp:nvSpPr>
      <dsp:spPr>
        <a:xfrm>
          <a:off x="1792861" y="32384"/>
          <a:ext cx="2963260" cy="359725"/>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ar-MA" sz="2100" kern="1200" dirty="0" smtClean="0"/>
            <a:t>غير</a:t>
          </a:r>
          <a:r>
            <a:rPr lang="ar-MA" sz="2100" kern="1200" baseline="0" dirty="0" smtClean="0"/>
            <a:t> عادية</a:t>
          </a:r>
          <a:endParaRPr lang="en-US" sz="2100" kern="1200" dirty="0"/>
        </a:p>
      </dsp:txBody>
      <dsp:txXfrm>
        <a:off x="1792861" y="32384"/>
        <a:ext cx="2963260" cy="359725"/>
      </dsp:txXfrm>
    </dsp:sp>
    <dsp:sp modelId="{C5544AC6-7E3C-4EB3-83D8-5D248341B91A}">
      <dsp:nvSpPr>
        <dsp:cNvPr id="0" name=""/>
        <dsp:cNvSpPr/>
      </dsp:nvSpPr>
      <dsp:spPr>
        <a:xfrm>
          <a:off x="88" y="1014394"/>
          <a:ext cx="2963260" cy="1481630"/>
        </a:xfrm>
        <a:prstGeom prst="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1778000">
            <a:lnSpc>
              <a:spcPct val="90000"/>
            </a:lnSpc>
            <a:spcBef>
              <a:spcPct val="0"/>
            </a:spcBef>
            <a:spcAft>
              <a:spcPct val="35000"/>
            </a:spcAft>
          </a:pPr>
          <a:r>
            <a:rPr lang="ar-MA" sz="4000" b="1" kern="1200" dirty="0" smtClean="0"/>
            <a:t>ثورة</a:t>
          </a:r>
          <a:endParaRPr lang="en-US" sz="2100" b="1" kern="1200" dirty="0"/>
        </a:p>
      </dsp:txBody>
      <dsp:txXfrm>
        <a:off x="88" y="1014394"/>
        <a:ext cx="2963260" cy="1481630"/>
      </dsp:txXfrm>
    </dsp:sp>
    <dsp:sp modelId="{58213738-40C2-4AEC-951B-D113208C919A}">
      <dsp:nvSpPr>
        <dsp:cNvPr id="0" name=""/>
        <dsp:cNvSpPr/>
      </dsp:nvSpPr>
      <dsp:spPr>
        <a:xfrm>
          <a:off x="740904" y="3118309"/>
          <a:ext cx="2963260" cy="148163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ar-MA" sz="2100" kern="1200" dirty="0" smtClean="0"/>
            <a:t>حركة وتغيير فجائي شامل وجذري للنظام السياسي والاجتماعي والاقتصادي في الدولة</a:t>
          </a:r>
          <a:endParaRPr lang="en-US" sz="2100" kern="1200" dirty="0" smtClean="0"/>
        </a:p>
        <a:p>
          <a:pPr lvl="0" algn="ctr" defTabSz="711200">
            <a:lnSpc>
              <a:spcPct val="90000"/>
            </a:lnSpc>
            <a:spcBef>
              <a:spcPct val="0"/>
            </a:spcBef>
            <a:spcAft>
              <a:spcPct val="35000"/>
            </a:spcAft>
          </a:pPr>
          <a:endParaRPr lang="en-US" sz="2100" kern="1200" dirty="0"/>
        </a:p>
      </dsp:txBody>
      <dsp:txXfrm>
        <a:off x="740904" y="3118309"/>
        <a:ext cx="2963260" cy="1481630"/>
      </dsp:txXfrm>
    </dsp:sp>
    <dsp:sp modelId="{3CFF2C33-8595-4F33-B09C-95A2FDE2229C}">
      <dsp:nvSpPr>
        <dsp:cNvPr id="0" name=""/>
        <dsp:cNvSpPr/>
      </dsp:nvSpPr>
      <dsp:spPr>
        <a:xfrm>
          <a:off x="3585634" y="1014394"/>
          <a:ext cx="2963260" cy="1481630"/>
        </a:xfrm>
        <a:prstGeom prst="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1778000">
            <a:lnSpc>
              <a:spcPct val="90000"/>
            </a:lnSpc>
            <a:spcBef>
              <a:spcPct val="0"/>
            </a:spcBef>
            <a:spcAft>
              <a:spcPct val="35000"/>
            </a:spcAft>
          </a:pPr>
          <a:r>
            <a:rPr lang="ar-MA" sz="4000" b="1" kern="1200" dirty="0" smtClean="0"/>
            <a:t>انقلاب</a:t>
          </a:r>
          <a:endParaRPr lang="en-US" sz="4000" b="1" kern="1200" dirty="0"/>
        </a:p>
      </dsp:txBody>
      <dsp:txXfrm>
        <a:off x="3585634" y="1014394"/>
        <a:ext cx="2963260" cy="1481630"/>
      </dsp:txXfrm>
    </dsp:sp>
    <dsp:sp modelId="{1A359AB7-097C-454E-970F-F371AFEBE024}">
      <dsp:nvSpPr>
        <dsp:cNvPr id="0" name=""/>
        <dsp:cNvSpPr/>
      </dsp:nvSpPr>
      <dsp:spPr>
        <a:xfrm>
          <a:off x="4326450" y="3118309"/>
          <a:ext cx="2963260" cy="148163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ar-SA" sz="2100" kern="1200" dirty="0" smtClean="0"/>
            <a:t>قيام</a:t>
          </a:r>
          <a:r>
            <a:rPr lang="ar-SA" sz="2100" kern="1200" baseline="0" dirty="0" smtClean="0"/>
            <a:t> مجموعة من الناس بالاستئثار من دون إحداث تغيير في النظام السياسي او الاقتصادي او الاجتماعي</a:t>
          </a:r>
        </a:p>
      </dsp:txBody>
      <dsp:txXfrm>
        <a:off x="4326450" y="3118309"/>
        <a:ext cx="2963260" cy="1481630"/>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B5A652-ED77-4209-9012-0F5A6A98ACED}">
      <dsp:nvSpPr>
        <dsp:cNvPr id="0" name=""/>
        <dsp:cNvSpPr/>
      </dsp:nvSpPr>
      <dsp:spPr>
        <a:xfrm>
          <a:off x="296415" y="3428998"/>
          <a:ext cx="444489" cy="1363100"/>
        </a:xfrm>
        <a:custGeom>
          <a:avLst/>
          <a:gdLst/>
          <a:ahLst/>
          <a:cxnLst/>
          <a:rect l="0" t="0" r="0" b="0"/>
          <a:pathLst>
            <a:path>
              <a:moveTo>
                <a:pt x="0" y="0"/>
              </a:moveTo>
              <a:lnTo>
                <a:pt x="0" y="1363100"/>
              </a:lnTo>
              <a:lnTo>
                <a:pt x="444489" y="1363100"/>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AEB3129-ED25-44A8-9C9F-35E50C421D04}">
      <dsp:nvSpPr>
        <dsp:cNvPr id="0" name=""/>
        <dsp:cNvSpPr/>
      </dsp:nvSpPr>
      <dsp:spPr>
        <a:xfrm>
          <a:off x="1481719" y="1647841"/>
          <a:ext cx="1792772" cy="622284"/>
        </a:xfrm>
        <a:custGeom>
          <a:avLst/>
          <a:gdLst/>
          <a:ahLst/>
          <a:cxnLst/>
          <a:rect l="0" t="0" r="0" b="0"/>
          <a:pathLst>
            <a:path>
              <a:moveTo>
                <a:pt x="1792772" y="0"/>
              </a:moveTo>
              <a:lnTo>
                <a:pt x="1792772" y="311142"/>
              </a:lnTo>
              <a:lnTo>
                <a:pt x="0" y="311142"/>
              </a:lnTo>
              <a:lnTo>
                <a:pt x="0" y="622284"/>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328599A-0C31-4AF1-90EE-4C942A10FFF6}">
      <dsp:nvSpPr>
        <dsp:cNvPr id="0" name=""/>
        <dsp:cNvSpPr/>
      </dsp:nvSpPr>
      <dsp:spPr>
        <a:xfrm>
          <a:off x="3881960" y="3428998"/>
          <a:ext cx="444489" cy="1363100"/>
        </a:xfrm>
        <a:custGeom>
          <a:avLst/>
          <a:gdLst/>
          <a:ahLst/>
          <a:cxnLst/>
          <a:rect l="0" t="0" r="0" b="0"/>
          <a:pathLst>
            <a:path>
              <a:moveTo>
                <a:pt x="0" y="0"/>
              </a:moveTo>
              <a:lnTo>
                <a:pt x="0" y="1363100"/>
              </a:lnTo>
              <a:lnTo>
                <a:pt x="444489" y="1363100"/>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645FDA7-CA4E-4D26-ACDE-B9CEA320E6C8}">
      <dsp:nvSpPr>
        <dsp:cNvPr id="0" name=""/>
        <dsp:cNvSpPr/>
      </dsp:nvSpPr>
      <dsp:spPr>
        <a:xfrm>
          <a:off x="3274492" y="1647841"/>
          <a:ext cx="1792772" cy="622284"/>
        </a:xfrm>
        <a:custGeom>
          <a:avLst/>
          <a:gdLst/>
          <a:ahLst/>
          <a:cxnLst/>
          <a:rect l="0" t="0" r="0" b="0"/>
          <a:pathLst>
            <a:path>
              <a:moveTo>
                <a:pt x="0" y="0"/>
              </a:moveTo>
              <a:lnTo>
                <a:pt x="0" y="311142"/>
              </a:lnTo>
              <a:lnTo>
                <a:pt x="1792772" y="311142"/>
              </a:lnTo>
              <a:lnTo>
                <a:pt x="1792772" y="622284"/>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E3547E3-C1E1-4636-9479-1D8446BC84FA}">
      <dsp:nvSpPr>
        <dsp:cNvPr id="0" name=""/>
        <dsp:cNvSpPr/>
      </dsp:nvSpPr>
      <dsp:spPr>
        <a:xfrm>
          <a:off x="1040756" y="166211"/>
          <a:ext cx="4467471" cy="148163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rtl="1">
            <a:lnSpc>
              <a:spcPct val="90000"/>
            </a:lnSpc>
            <a:spcBef>
              <a:spcPct val="0"/>
            </a:spcBef>
            <a:spcAft>
              <a:spcPct val="35000"/>
            </a:spcAft>
          </a:pPr>
          <a:r>
            <a:rPr lang="ar-SA" sz="3000" kern="1200" dirty="0" smtClean="0"/>
            <a:t>الفرق بين الثورة والانقلاب</a:t>
          </a:r>
          <a:endParaRPr lang="ar-SA" sz="3000" kern="1200" dirty="0"/>
        </a:p>
      </dsp:txBody>
      <dsp:txXfrm>
        <a:off x="1040756" y="166211"/>
        <a:ext cx="4467471" cy="1481630"/>
      </dsp:txXfrm>
    </dsp:sp>
    <dsp:sp modelId="{FCCEB3C5-C24D-4285-A1A4-1DE83C17C78E}">
      <dsp:nvSpPr>
        <dsp:cNvPr id="0" name=""/>
        <dsp:cNvSpPr/>
      </dsp:nvSpPr>
      <dsp:spPr>
        <a:xfrm>
          <a:off x="3585634" y="2270126"/>
          <a:ext cx="2963260" cy="1158872"/>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rtl="1">
            <a:lnSpc>
              <a:spcPct val="90000"/>
            </a:lnSpc>
            <a:spcBef>
              <a:spcPct val="0"/>
            </a:spcBef>
            <a:spcAft>
              <a:spcPct val="35000"/>
            </a:spcAft>
          </a:pPr>
          <a:r>
            <a:rPr lang="ar-SA" sz="3000" kern="1200" dirty="0" smtClean="0"/>
            <a:t>معيار (شكلي)</a:t>
          </a:r>
        </a:p>
        <a:p>
          <a:pPr lvl="0" algn="ctr" defTabSz="1333500" rtl="1">
            <a:lnSpc>
              <a:spcPct val="90000"/>
            </a:lnSpc>
            <a:spcBef>
              <a:spcPct val="0"/>
            </a:spcBef>
            <a:spcAft>
              <a:spcPct val="35000"/>
            </a:spcAft>
          </a:pPr>
          <a:r>
            <a:rPr lang="ar-MA" sz="3000" kern="1200" dirty="0" smtClean="0"/>
            <a:t>مصدر الحركة</a:t>
          </a:r>
        </a:p>
      </dsp:txBody>
      <dsp:txXfrm>
        <a:off x="3585634" y="2270126"/>
        <a:ext cx="2963260" cy="1158872"/>
      </dsp:txXfrm>
    </dsp:sp>
    <dsp:sp modelId="{45656047-9FAF-486A-85A4-4B307F05CBC6}">
      <dsp:nvSpPr>
        <dsp:cNvPr id="0" name=""/>
        <dsp:cNvSpPr/>
      </dsp:nvSpPr>
      <dsp:spPr>
        <a:xfrm>
          <a:off x="4326450" y="4051283"/>
          <a:ext cx="2963260" cy="1481630"/>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rtl="1">
            <a:lnSpc>
              <a:spcPct val="90000"/>
            </a:lnSpc>
            <a:spcBef>
              <a:spcPct val="0"/>
            </a:spcBef>
            <a:spcAft>
              <a:spcPct val="35000"/>
            </a:spcAft>
          </a:pPr>
          <a:r>
            <a:rPr lang="ar-SA" sz="3000" kern="1200" dirty="0" smtClean="0"/>
            <a:t>- الشعب (ثورة)</a:t>
          </a:r>
        </a:p>
        <a:p>
          <a:pPr lvl="0" algn="ctr" defTabSz="1333500" rtl="1">
            <a:lnSpc>
              <a:spcPct val="90000"/>
            </a:lnSpc>
            <a:spcBef>
              <a:spcPct val="0"/>
            </a:spcBef>
            <a:spcAft>
              <a:spcPct val="35000"/>
            </a:spcAft>
          </a:pPr>
          <a:r>
            <a:rPr lang="ar-SA" sz="3000" kern="1200" dirty="0" smtClean="0"/>
            <a:t>- جماعة محددة (انقلاب)</a:t>
          </a:r>
          <a:endParaRPr lang="ar-MA" sz="3000" kern="1200" dirty="0" smtClean="0"/>
        </a:p>
      </dsp:txBody>
      <dsp:txXfrm>
        <a:off x="4326450" y="4051283"/>
        <a:ext cx="2963260" cy="1481630"/>
      </dsp:txXfrm>
    </dsp:sp>
    <dsp:sp modelId="{BE662917-9D10-4713-AD08-A159BDC7B460}">
      <dsp:nvSpPr>
        <dsp:cNvPr id="0" name=""/>
        <dsp:cNvSpPr/>
      </dsp:nvSpPr>
      <dsp:spPr>
        <a:xfrm>
          <a:off x="88" y="2270126"/>
          <a:ext cx="2963260" cy="1158872"/>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rtl="1">
            <a:lnSpc>
              <a:spcPct val="90000"/>
            </a:lnSpc>
            <a:spcBef>
              <a:spcPct val="0"/>
            </a:spcBef>
            <a:spcAft>
              <a:spcPct val="35000"/>
            </a:spcAft>
          </a:pPr>
          <a:r>
            <a:rPr lang="ar-SA" sz="3000" kern="1200" dirty="0" smtClean="0"/>
            <a:t>معيار (موضوعي)</a:t>
          </a:r>
        </a:p>
        <a:p>
          <a:pPr lvl="0" algn="ctr" defTabSz="1333500" rtl="1">
            <a:lnSpc>
              <a:spcPct val="90000"/>
            </a:lnSpc>
            <a:spcBef>
              <a:spcPct val="0"/>
            </a:spcBef>
            <a:spcAft>
              <a:spcPct val="35000"/>
            </a:spcAft>
          </a:pPr>
          <a:r>
            <a:rPr lang="ar-SA" sz="3000" kern="1200" dirty="0" smtClean="0"/>
            <a:t>هدف الحركة</a:t>
          </a:r>
          <a:endParaRPr lang="ar-SA" sz="3000" kern="1200" dirty="0"/>
        </a:p>
      </dsp:txBody>
      <dsp:txXfrm>
        <a:off x="88" y="2270126"/>
        <a:ext cx="2963260" cy="1158872"/>
      </dsp:txXfrm>
    </dsp:sp>
    <dsp:sp modelId="{07EB42C4-C462-4FA0-9BE8-B93C4CBD80F1}">
      <dsp:nvSpPr>
        <dsp:cNvPr id="0" name=""/>
        <dsp:cNvSpPr/>
      </dsp:nvSpPr>
      <dsp:spPr>
        <a:xfrm>
          <a:off x="740904" y="4051283"/>
          <a:ext cx="2963260" cy="1481630"/>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rtl="1">
            <a:lnSpc>
              <a:spcPct val="90000"/>
            </a:lnSpc>
            <a:spcBef>
              <a:spcPct val="0"/>
            </a:spcBef>
            <a:spcAft>
              <a:spcPct val="35000"/>
            </a:spcAft>
          </a:pPr>
          <a:r>
            <a:rPr lang="ar-SA" sz="3000" kern="1200" dirty="0" smtClean="0"/>
            <a:t>- تغيير النظام كاملا (ثورة)</a:t>
          </a:r>
        </a:p>
        <a:p>
          <a:pPr lvl="0" algn="ctr" defTabSz="1333500" rtl="1">
            <a:lnSpc>
              <a:spcPct val="90000"/>
            </a:lnSpc>
            <a:spcBef>
              <a:spcPct val="0"/>
            </a:spcBef>
            <a:spcAft>
              <a:spcPct val="35000"/>
            </a:spcAft>
          </a:pPr>
          <a:r>
            <a:rPr lang="ar-SA" sz="3000" kern="1200" dirty="0" smtClean="0"/>
            <a:t>- تغيير الحاكم (انقلاب)</a:t>
          </a:r>
          <a:endParaRPr lang="ar-SA" sz="3000" kern="1200" dirty="0"/>
        </a:p>
      </dsp:txBody>
      <dsp:txXfrm>
        <a:off x="740904" y="4051283"/>
        <a:ext cx="2963260" cy="1481630"/>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DE76A0-C0EE-4818-8295-B22D4A9BE46E}">
      <dsp:nvSpPr>
        <dsp:cNvPr id="0" name=""/>
        <dsp:cNvSpPr/>
      </dsp:nvSpPr>
      <dsp:spPr>
        <a:xfrm>
          <a:off x="0" y="838820"/>
          <a:ext cx="7289800" cy="93541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r" defTabSz="1733550" rtl="1">
            <a:lnSpc>
              <a:spcPct val="90000"/>
            </a:lnSpc>
            <a:spcBef>
              <a:spcPct val="0"/>
            </a:spcBef>
            <a:spcAft>
              <a:spcPct val="35000"/>
            </a:spcAft>
          </a:pPr>
          <a:r>
            <a:rPr lang="ar-SA" sz="3900" kern="1200" dirty="0" smtClean="0"/>
            <a:t>لا يؤثر على وجود الدولة ولا شخصيتها</a:t>
          </a:r>
          <a:endParaRPr lang="ar-SA" sz="3900" kern="1200" dirty="0"/>
        </a:p>
      </dsp:txBody>
      <dsp:txXfrm>
        <a:off x="45663" y="884483"/>
        <a:ext cx="7198474" cy="844089"/>
      </dsp:txXfrm>
    </dsp:sp>
    <dsp:sp modelId="{49C050D7-F226-4135-8174-27EAF9986BB9}">
      <dsp:nvSpPr>
        <dsp:cNvPr id="0" name=""/>
        <dsp:cNvSpPr/>
      </dsp:nvSpPr>
      <dsp:spPr>
        <a:xfrm>
          <a:off x="0" y="1886555"/>
          <a:ext cx="7289800" cy="93541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r" defTabSz="1733550" rtl="1">
            <a:lnSpc>
              <a:spcPct val="90000"/>
            </a:lnSpc>
            <a:spcBef>
              <a:spcPct val="0"/>
            </a:spcBef>
            <a:spcAft>
              <a:spcPct val="35000"/>
            </a:spcAft>
          </a:pPr>
          <a:r>
            <a:rPr lang="ar-SA" sz="3900" kern="1200" dirty="0" smtClean="0"/>
            <a:t>لا يؤثر على التزاماتها وحقوقها</a:t>
          </a:r>
          <a:endParaRPr lang="ar-SA" sz="3900" kern="1200" dirty="0"/>
        </a:p>
      </dsp:txBody>
      <dsp:txXfrm>
        <a:off x="45663" y="1932218"/>
        <a:ext cx="7198474" cy="844089"/>
      </dsp:txXfrm>
    </dsp:sp>
    <dsp:sp modelId="{ACE8B82D-1240-41EF-B725-F03CA8CAB7F3}">
      <dsp:nvSpPr>
        <dsp:cNvPr id="0" name=""/>
        <dsp:cNvSpPr/>
      </dsp:nvSpPr>
      <dsp:spPr>
        <a:xfrm>
          <a:off x="0" y="2934290"/>
          <a:ext cx="7289800" cy="93541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r" defTabSz="1733550" rtl="1">
            <a:lnSpc>
              <a:spcPct val="90000"/>
            </a:lnSpc>
            <a:spcBef>
              <a:spcPct val="0"/>
            </a:spcBef>
            <a:spcAft>
              <a:spcPct val="35000"/>
            </a:spcAft>
          </a:pPr>
          <a:r>
            <a:rPr lang="ar-SA" sz="3900" kern="1200" dirty="0" smtClean="0"/>
            <a:t>لا يؤثر على استمرار العمل بالقوانين العادية</a:t>
          </a:r>
          <a:endParaRPr lang="ar-SA" sz="3900" kern="1200" dirty="0"/>
        </a:p>
      </dsp:txBody>
      <dsp:txXfrm>
        <a:off x="45663" y="2979953"/>
        <a:ext cx="7198474" cy="84408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6BA1D2-322E-4E8B-8F8C-562B9B4B4430}">
      <dsp:nvSpPr>
        <dsp:cNvPr id="0" name=""/>
        <dsp:cNvSpPr/>
      </dsp:nvSpPr>
      <dsp:spPr>
        <a:xfrm>
          <a:off x="3660233" y="731520"/>
          <a:ext cx="153212" cy="562556"/>
        </a:xfrm>
        <a:custGeom>
          <a:avLst/>
          <a:gdLst/>
          <a:ahLst/>
          <a:cxnLst/>
          <a:rect l="0" t="0" r="0" b="0"/>
          <a:pathLst>
            <a:path>
              <a:moveTo>
                <a:pt x="0" y="0"/>
              </a:moveTo>
              <a:lnTo>
                <a:pt x="0" y="562556"/>
              </a:lnTo>
              <a:lnTo>
                <a:pt x="153212" y="562556"/>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E5D6D74-D4B2-49D8-A9EB-1A444F1C130D}">
      <dsp:nvSpPr>
        <dsp:cNvPr id="0" name=""/>
        <dsp:cNvSpPr/>
      </dsp:nvSpPr>
      <dsp:spPr>
        <a:xfrm>
          <a:off x="1603340" y="2784057"/>
          <a:ext cx="218875" cy="3204676"/>
        </a:xfrm>
        <a:custGeom>
          <a:avLst/>
          <a:gdLst/>
          <a:ahLst/>
          <a:cxnLst/>
          <a:rect l="0" t="0" r="0" b="0"/>
          <a:pathLst>
            <a:path>
              <a:moveTo>
                <a:pt x="0" y="0"/>
              </a:moveTo>
              <a:lnTo>
                <a:pt x="0" y="3204676"/>
              </a:lnTo>
              <a:lnTo>
                <a:pt x="218875" y="3204676"/>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4279D2F-2E2D-4FE5-938E-1589F60E0F2F}">
      <dsp:nvSpPr>
        <dsp:cNvPr id="0" name=""/>
        <dsp:cNvSpPr/>
      </dsp:nvSpPr>
      <dsp:spPr>
        <a:xfrm>
          <a:off x="1603340" y="2784057"/>
          <a:ext cx="218875" cy="1984091"/>
        </a:xfrm>
        <a:custGeom>
          <a:avLst/>
          <a:gdLst/>
          <a:ahLst/>
          <a:cxnLst/>
          <a:rect l="0" t="0" r="0" b="0"/>
          <a:pathLst>
            <a:path>
              <a:moveTo>
                <a:pt x="0" y="0"/>
              </a:moveTo>
              <a:lnTo>
                <a:pt x="0" y="1984091"/>
              </a:lnTo>
              <a:lnTo>
                <a:pt x="218875" y="1984091"/>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B1BD4E7-0584-4175-A832-A03C229DCDFE}">
      <dsp:nvSpPr>
        <dsp:cNvPr id="0" name=""/>
        <dsp:cNvSpPr/>
      </dsp:nvSpPr>
      <dsp:spPr>
        <a:xfrm>
          <a:off x="1603340" y="2784057"/>
          <a:ext cx="218875" cy="763505"/>
        </a:xfrm>
        <a:custGeom>
          <a:avLst/>
          <a:gdLst/>
          <a:ahLst/>
          <a:cxnLst/>
          <a:rect l="0" t="0" r="0" b="0"/>
          <a:pathLst>
            <a:path>
              <a:moveTo>
                <a:pt x="0" y="0"/>
              </a:moveTo>
              <a:lnTo>
                <a:pt x="0" y="763505"/>
              </a:lnTo>
              <a:lnTo>
                <a:pt x="218875" y="763505"/>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3497E0A-46C8-43A5-BCD3-3637BABABACB}">
      <dsp:nvSpPr>
        <dsp:cNvPr id="0" name=""/>
        <dsp:cNvSpPr/>
      </dsp:nvSpPr>
      <dsp:spPr>
        <a:xfrm>
          <a:off x="2187007" y="731520"/>
          <a:ext cx="1473225" cy="1474276"/>
        </a:xfrm>
        <a:custGeom>
          <a:avLst/>
          <a:gdLst/>
          <a:ahLst/>
          <a:cxnLst/>
          <a:rect l="0" t="0" r="0" b="0"/>
          <a:pathLst>
            <a:path>
              <a:moveTo>
                <a:pt x="1473225" y="0"/>
              </a:moveTo>
              <a:lnTo>
                <a:pt x="1473225" y="1321063"/>
              </a:lnTo>
              <a:lnTo>
                <a:pt x="0" y="1321063"/>
              </a:lnTo>
              <a:lnTo>
                <a:pt x="0" y="1474276"/>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B103022-E525-4498-BB00-D7B6366EBDFA}">
      <dsp:nvSpPr>
        <dsp:cNvPr id="0" name=""/>
        <dsp:cNvSpPr/>
      </dsp:nvSpPr>
      <dsp:spPr>
        <a:xfrm>
          <a:off x="4543532" y="2784057"/>
          <a:ext cx="218875" cy="3204676"/>
        </a:xfrm>
        <a:custGeom>
          <a:avLst/>
          <a:gdLst/>
          <a:ahLst/>
          <a:cxnLst/>
          <a:rect l="0" t="0" r="0" b="0"/>
          <a:pathLst>
            <a:path>
              <a:moveTo>
                <a:pt x="0" y="0"/>
              </a:moveTo>
              <a:lnTo>
                <a:pt x="0" y="3204676"/>
              </a:lnTo>
              <a:lnTo>
                <a:pt x="218875" y="3204676"/>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DF6A2F6-BC65-4192-9FE2-0D5814C82F5C}">
      <dsp:nvSpPr>
        <dsp:cNvPr id="0" name=""/>
        <dsp:cNvSpPr/>
      </dsp:nvSpPr>
      <dsp:spPr>
        <a:xfrm>
          <a:off x="4543532" y="2784057"/>
          <a:ext cx="218875" cy="1984091"/>
        </a:xfrm>
        <a:custGeom>
          <a:avLst/>
          <a:gdLst/>
          <a:ahLst/>
          <a:cxnLst/>
          <a:rect l="0" t="0" r="0" b="0"/>
          <a:pathLst>
            <a:path>
              <a:moveTo>
                <a:pt x="0" y="0"/>
              </a:moveTo>
              <a:lnTo>
                <a:pt x="0" y="1984091"/>
              </a:lnTo>
              <a:lnTo>
                <a:pt x="218875" y="1984091"/>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85DD159-A85D-4FE4-985C-9819A7DB1B47}">
      <dsp:nvSpPr>
        <dsp:cNvPr id="0" name=""/>
        <dsp:cNvSpPr/>
      </dsp:nvSpPr>
      <dsp:spPr>
        <a:xfrm>
          <a:off x="4543532" y="2784057"/>
          <a:ext cx="218875" cy="763505"/>
        </a:xfrm>
        <a:custGeom>
          <a:avLst/>
          <a:gdLst/>
          <a:ahLst/>
          <a:cxnLst/>
          <a:rect l="0" t="0" r="0" b="0"/>
          <a:pathLst>
            <a:path>
              <a:moveTo>
                <a:pt x="0" y="0"/>
              </a:moveTo>
              <a:lnTo>
                <a:pt x="0" y="763505"/>
              </a:lnTo>
              <a:lnTo>
                <a:pt x="218875" y="763505"/>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4E13804-091C-41CA-8BFF-95F8BFF86444}">
      <dsp:nvSpPr>
        <dsp:cNvPr id="0" name=""/>
        <dsp:cNvSpPr/>
      </dsp:nvSpPr>
      <dsp:spPr>
        <a:xfrm>
          <a:off x="3660233" y="731520"/>
          <a:ext cx="1466965" cy="1474276"/>
        </a:xfrm>
        <a:custGeom>
          <a:avLst/>
          <a:gdLst/>
          <a:ahLst/>
          <a:cxnLst/>
          <a:rect l="0" t="0" r="0" b="0"/>
          <a:pathLst>
            <a:path>
              <a:moveTo>
                <a:pt x="0" y="0"/>
              </a:moveTo>
              <a:lnTo>
                <a:pt x="0" y="1321063"/>
              </a:lnTo>
              <a:lnTo>
                <a:pt x="1466965" y="1321063"/>
              </a:lnTo>
              <a:lnTo>
                <a:pt x="1466965" y="1474276"/>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338FFB9-24EB-4D35-A16E-BB46069D56B8}">
      <dsp:nvSpPr>
        <dsp:cNvPr id="0" name=""/>
        <dsp:cNvSpPr/>
      </dsp:nvSpPr>
      <dsp:spPr>
        <a:xfrm>
          <a:off x="2659390" y="1937"/>
          <a:ext cx="2001684" cy="729583"/>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ar-SA" sz="2400" kern="1200" dirty="0" smtClean="0"/>
            <a:t>الدستور المكتوب</a:t>
          </a:r>
          <a:endParaRPr lang="ar-SA" sz="2400" kern="1200" dirty="0"/>
        </a:p>
      </dsp:txBody>
      <dsp:txXfrm>
        <a:off x="2659390" y="1937"/>
        <a:ext cx="2001684" cy="729583"/>
      </dsp:txXfrm>
    </dsp:sp>
    <dsp:sp modelId="{E235E1D5-C549-4171-A7C5-4A80F786E3F8}">
      <dsp:nvSpPr>
        <dsp:cNvPr id="0" name=""/>
        <dsp:cNvSpPr/>
      </dsp:nvSpPr>
      <dsp:spPr>
        <a:xfrm>
          <a:off x="4397615" y="2205796"/>
          <a:ext cx="1459166" cy="578260"/>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ar-SA" sz="2400" kern="1200" dirty="0" smtClean="0"/>
            <a:t>الميزات</a:t>
          </a:r>
          <a:endParaRPr lang="ar-SA" sz="2400" kern="1200" dirty="0"/>
        </a:p>
      </dsp:txBody>
      <dsp:txXfrm>
        <a:off x="4397615" y="2205796"/>
        <a:ext cx="1459166" cy="578260"/>
      </dsp:txXfrm>
    </dsp:sp>
    <dsp:sp modelId="{A983F238-E659-4347-9F1C-DB98A923C982}">
      <dsp:nvSpPr>
        <dsp:cNvPr id="0" name=""/>
        <dsp:cNvSpPr/>
      </dsp:nvSpPr>
      <dsp:spPr>
        <a:xfrm>
          <a:off x="4762407" y="3090482"/>
          <a:ext cx="2003508" cy="914160"/>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ar-SA" sz="2000" kern="1200" dirty="0" smtClean="0"/>
            <a:t>الدقة والوضوح</a:t>
          </a:r>
          <a:endParaRPr lang="ar-SA" sz="2000" kern="1200" dirty="0"/>
        </a:p>
      </dsp:txBody>
      <dsp:txXfrm>
        <a:off x="4762407" y="3090482"/>
        <a:ext cx="2003508" cy="914160"/>
      </dsp:txXfrm>
    </dsp:sp>
    <dsp:sp modelId="{49E06817-9CC5-4D82-A58B-BBE1545F8C61}">
      <dsp:nvSpPr>
        <dsp:cNvPr id="0" name=""/>
        <dsp:cNvSpPr/>
      </dsp:nvSpPr>
      <dsp:spPr>
        <a:xfrm>
          <a:off x="4762407" y="4311068"/>
          <a:ext cx="2003508" cy="914160"/>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ar-SA" sz="2000" kern="1200" dirty="0" smtClean="0"/>
            <a:t>سهولة تعديل أحكامه ومواكبة الظروف (المرن فقط)</a:t>
          </a:r>
          <a:endParaRPr lang="ar-SA" sz="2000" kern="1200" dirty="0"/>
        </a:p>
      </dsp:txBody>
      <dsp:txXfrm>
        <a:off x="4762407" y="4311068"/>
        <a:ext cx="2003508" cy="914160"/>
      </dsp:txXfrm>
    </dsp:sp>
    <dsp:sp modelId="{BAE8417C-8A8D-4EF8-A997-BF3AF7B12AFA}">
      <dsp:nvSpPr>
        <dsp:cNvPr id="0" name=""/>
        <dsp:cNvSpPr/>
      </dsp:nvSpPr>
      <dsp:spPr>
        <a:xfrm>
          <a:off x="4762407" y="5531653"/>
          <a:ext cx="2003508" cy="914160"/>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ar-SA" sz="2000" kern="1200" smtClean="0"/>
            <a:t>ضرورة للدول الاتحادية وحديثة النشوء</a:t>
          </a:r>
          <a:endParaRPr lang="ar-SA" sz="2000" kern="1200" dirty="0"/>
        </a:p>
      </dsp:txBody>
      <dsp:txXfrm>
        <a:off x="4762407" y="5531653"/>
        <a:ext cx="2003508" cy="914160"/>
      </dsp:txXfrm>
    </dsp:sp>
    <dsp:sp modelId="{92CC846B-6BA8-4F41-A456-E21A6C4D03CF}">
      <dsp:nvSpPr>
        <dsp:cNvPr id="0" name=""/>
        <dsp:cNvSpPr/>
      </dsp:nvSpPr>
      <dsp:spPr>
        <a:xfrm>
          <a:off x="1457423" y="2205796"/>
          <a:ext cx="1459166" cy="578260"/>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ar-SA" sz="2400" kern="1200" dirty="0" smtClean="0"/>
            <a:t>العيوب</a:t>
          </a:r>
          <a:endParaRPr lang="ar-SA" sz="2400" kern="1200" dirty="0"/>
        </a:p>
      </dsp:txBody>
      <dsp:txXfrm>
        <a:off x="1457423" y="2205796"/>
        <a:ext cx="1459166" cy="578260"/>
      </dsp:txXfrm>
    </dsp:sp>
    <dsp:sp modelId="{C23533C4-90E6-463E-B181-639B252F6A6E}">
      <dsp:nvSpPr>
        <dsp:cNvPr id="0" name=""/>
        <dsp:cNvSpPr/>
      </dsp:nvSpPr>
      <dsp:spPr>
        <a:xfrm>
          <a:off x="1822215" y="3090482"/>
          <a:ext cx="2003508" cy="914160"/>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ar-SA" sz="2000" kern="1200" dirty="0" smtClean="0"/>
            <a:t>تجميد الحياة الدستورية (الجامدة فقط)</a:t>
          </a:r>
          <a:endParaRPr lang="ar-SA" sz="2000" kern="1200" dirty="0"/>
        </a:p>
      </dsp:txBody>
      <dsp:txXfrm>
        <a:off x="1822215" y="3090482"/>
        <a:ext cx="2003508" cy="914160"/>
      </dsp:txXfrm>
    </dsp:sp>
    <dsp:sp modelId="{434708F9-1CB3-481B-B361-AF303E0143A4}">
      <dsp:nvSpPr>
        <dsp:cNvPr id="0" name=""/>
        <dsp:cNvSpPr/>
      </dsp:nvSpPr>
      <dsp:spPr>
        <a:xfrm>
          <a:off x="1822215" y="4311068"/>
          <a:ext cx="2003508" cy="914160"/>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ar-SA" sz="2000" kern="1200" dirty="0" smtClean="0"/>
            <a:t>الإغراق في التفاصيل</a:t>
          </a:r>
          <a:endParaRPr lang="ar-SA" sz="2000" kern="1200" dirty="0"/>
        </a:p>
      </dsp:txBody>
      <dsp:txXfrm>
        <a:off x="1822215" y="4311068"/>
        <a:ext cx="2003508" cy="914160"/>
      </dsp:txXfrm>
    </dsp:sp>
    <dsp:sp modelId="{A5699E14-FDE2-4B88-BB1D-5A2C528A376A}">
      <dsp:nvSpPr>
        <dsp:cNvPr id="0" name=""/>
        <dsp:cNvSpPr/>
      </dsp:nvSpPr>
      <dsp:spPr>
        <a:xfrm>
          <a:off x="1822215" y="5531653"/>
          <a:ext cx="2003508" cy="914160"/>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ar-SA" sz="2000" kern="1200" smtClean="0"/>
            <a:t>تأثير العوامل الوقتية</a:t>
          </a:r>
          <a:endParaRPr lang="ar-SA" sz="2000" kern="1200" dirty="0"/>
        </a:p>
      </dsp:txBody>
      <dsp:txXfrm>
        <a:off x="1822215" y="5531653"/>
        <a:ext cx="2003508" cy="914160"/>
      </dsp:txXfrm>
    </dsp:sp>
    <dsp:sp modelId="{6D2482B0-87D8-4054-BBD7-9B35BD6DF8EF}">
      <dsp:nvSpPr>
        <dsp:cNvPr id="0" name=""/>
        <dsp:cNvSpPr/>
      </dsp:nvSpPr>
      <dsp:spPr>
        <a:xfrm>
          <a:off x="3813445" y="828759"/>
          <a:ext cx="1889226" cy="930634"/>
        </a:xfrm>
        <a:prstGeom prst="rect">
          <a:avLst/>
        </a:prstGeom>
        <a:solidFill>
          <a:schemeClr val="accent4">
            <a:hueOff val="0"/>
            <a:satOff val="0"/>
            <a:lumOff val="0"/>
            <a:alphaOff val="0"/>
          </a:schemeClr>
        </a:solidFill>
        <a:ln w="15875" cap="flat" cmpd="sng" algn="ctr">
          <a:solidFill>
            <a:schemeClr val="l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rtl="1">
            <a:lnSpc>
              <a:spcPct val="90000"/>
            </a:lnSpc>
            <a:spcBef>
              <a:spcPct val="0"/>
            </a:spcBef>
            <a:spcAft>
              <a:spcPct val="35000"/>
            </a:spcAft>
          </a:pPr>
          <a:r>
            <a:rPr lang="ar-SA" sz="2100" kern="1200" dirty="0" smtClean="0"/>
            <a:t>الدستور الذي تستند أحكامه الى النصوص المكتوبة</a:t>
          </a:r>
          <a:endParaRPr lang="ar-SA" sz="2100" kern="1200" dirty="0"/>
        </a:p>
      </dsp:txBody>
      <dsp:txXfrm>
        <a:off x="3813445" y="828759"/>
        <a:ext cx="1889226" cy="93063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7C0871-094F-4BD0-8ADD-2C2C932EE12C}">
      <dsp:nvSpPr>
        <dsp:cNvPr id="0" name=""/>
        <dsp:cNvSpPr/>
      </dsp:nvSpPr>
      <dsp:spPr>
        <a:xfrm>
          <a:off x="753487" y="2822253"/>
          <a:ext cx="91440" cy="463573"/>
        </a:xfrm>
        <a:custGeom>
          <a:avLst/>
          <a:gdLst/>
          <a:ahLst/>
          <a:cxnLst/>
          <a:rect l="0" t="0" r="0" b="0"/>
          <a:pathLst>
            <a:path>
              <a:moveTo>
                <a:pt x="45720" y="0"/>
              </a:moveTo>
              <a:lnTo>
                <a:pt x="45720" y="463573"/>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2CAC1E3-4A87-461C-96C6-8F694E7F0B14}">
      <dsp:nvSpPr>
        <dsp:cNvPr id="0" name=""/>
        <dsp:cNvSpPr/>
      </dsp:nvSpPr>
      <dsp:spPr>
        <a:xfrm>
          <a:off x="799207" y="1346522"/>
          <a:ext cx="2922240" cy="463573"/>
        </a:xfrm>
        <a:custGeom>
          <a:avLst/>
          <a:gdLst/>
          <a:ahLst/>
          <a:cxnLst/>
          <a:rect l="0" t="0" r="0" b="0"/>
          <a:pathLst>
            <a:path>
              <a:moveTo>
                <a:pt x="2922240" y="0"/>
              </a:moveTo>
              <a:lnTo>
                <a:pt x="2922240" y="315911"/>
              </a:lnTo>
              <a:lnTo>
                <a:pt x="0" y="315911"/>
              </a:lnTo>
              <a:lnTo>
                <a:pt x="0" y="463573"/>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BF4901D-4C41-4A12-8607-520B498F961D}">
      <dsp:nvSpPr>
        <dsp:cNvPr id="0" name=""/>
        <dsp:cNvSpPr/>
      </dsp:nvSpPr>
      <dsp:spPr>
        <a:xfrm>
          <a:off x="2701647" y="2822253"/>
          <a:ext cx="91440" cy="463573"/>
        </a:xfrm>
        <a:custGeom>
          <a:avLst/>
          <a:gdLst/>
          <a:ahLst/>
          <a:cxnLst/>
          <a:rect l="0" t="0" r="0" b="0"/>
          <a:pathLst>
            <a:path>
              <a:moveTo>
                <a:pt x="45720" y="0"/>
              </a:moveTo>
              <a:lnTo>
                <a:pt x="45720" y="463573"/>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32078BB-2608-4CA7-ABEB-2EC008CEBC85}">
      <dsp:nvSpPr>
        <dsp:cNvPr id="0" name=""/>
        <dsp:cNvSpPr/>
      </dsp:nvSpPr>
      <dsp:spPr>
        <a:xfrm>
          <a:off x="2747367" y="1346522"/>
          <a:ext cx="974080" cy="463573"/>
        </a:xfrm>
        <a:custGeom>
          <a:avLst/>
          <a:gdLst/>
          <a:ahLst/>
          <a:cxnLst/>
          <a:rect l="0" t="0" r="0" b="0"/>
          <a:pathLst>
            <a:path>
              <a:moveTo>
                <a:pt x="974080" y="0"/>
              </a:moveTo>
              <a:lnTo>
                <a:pt x="974080" y="315911"/>
              </a:lnTo>
              <a:lnTo>
                <a:pt x="0" y="315911"/>
              </a:lnTo>
              <a:lnTo>
                <a:pt x="0" y="463573"/>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0BAFDF8-C884-4BAA-947E-B7C3D8CC5B7E}">
      <dsp:nvSpPr>
        <dsp:cNvPr id="0" name=""/>
        <dsp:cNvSpPr/>
      </dsp:nvSpPr>
      <dsp:spPr>
        <a:xfrm>
          <a:off x="4649807" y="2822253"/>
          <a:ext cx="91440" cy="463573"/>
        </a:xfrm>
        <a:custGeom>
          <a:avLst/>
          <a:gdLst/>
          <a:ahLst/>
          <a:cxnLst/>
          <a:rect l="0" t="0" r="0" b="0"/>
          <a:pathLst>
            <a:path>
              <a:moveTo>
                <a:pt x="45720" y="0"/>
              </a:moveTo>
              <a:lnTo>
                <a:pt x="45720" y="463573"/>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06A950F-94B6-4D28-AA71-8CB68F169CEF}">
      <dsp:nvSpPr>
        <dsp:cNvPr id="0" name=""/>
        <dsp:cNvSpPr/>
      </dsp:nvSpPr>
      <dsp:spPr>
        <a:xfrm>
          <a:off x="3721447" y="1346522"/>
          <a:ext cx="974080" cy="463573"/>
        </a:xfrm>
        <a:custGeom>
          <a:avLst/>
          <a:gdLst/>
          <a:ahLst/>
          <a:cxnLst/>
          <a:rect l="0" t="0" r="0" b="0"/>
          <a:pathLst>
            <a:path>
              <a:moveTo>
                <a:pt x="0" y="0"/>
              </a:moveTo>
              <a:lnTo>
                <a:pt x="0" y="315911"/>
              </a:lnTo>
              <a:lnTo>
                <a:pt x="974080" y="315911"/>
              </a:lnTo>
              <a:lnTo>
                <a:pt x="974080" y="463573"/>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F52CE04-C746-4ED1-B2A3-A00685BA93F7}">
      <dsp:nvSpPr>
        <dsp:cNvPr id="0" name=""/>
        <dsp:cNvSpPr/>
      </dsp:nvSpPr>
      <dsp:spPr>
        <a:xfrm>
          <a:off x="6597967" y="2822253"/>
          <a:ext cx="91440" cy="463573"/>
        </a:xfrm>
        <a:custGeom>
          <a:avLst/>
          <a:gdLst/>
          <a:ahLst/>
          <a:cxnLst/>
          <a:rect l="0" t="0" r="0" b="0"/>
          <a:pathLst>
            <a:path>
              <a:moveTo>
                <a:pt x="45720" y="0"/>
              </a:moveTo>
              <a:lnTo>
                <a:pt x="45720" y="463573"/>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505AA36-8180-455F-A6D0-002B6D3784BF}">
      <dsp:nvSpPr>
        <dsp:cNvPr id="0" name=""/>
        <dsp:cNvSpPr/>
      </dsp:nvSpPr>
      <dsp:spPr>
        <a:xfrm>
          <a:off x="3721447" y="1346522"/>
          <a:ext cx="2922240" cy="463573"/>
        </a:xfrm>
        <a:custGeom>
          <a:avLst/>
          <a:gdLst/>
          <a:ahLst/>
          <a:cxnLst/>
          <a:rect l="0" t="0" r="0" b="0"/>
          <a:pathLst>
            <a:path>
              <a:moveTo>
                <a:pt x="0" y="0"/>
              </a:moveTo>
              <a:lnTo>
                <a:pt x="0" y="315911"/>
              </a:lnTo>
              <a:lnTo>
                <a:pt x="2922240" y="315911"/>
              </a:lnTo>
              <a:lnTo>
                <a:pt x="2922240" y="463573"/>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5CB3434-13A2-4AFD-8607-4CADF82D22FC}">
      <dsp:nvSpPr>
        <dsp:cNvPr id="0" name=""/>
        <dsp:cNvSpPr/>
      </dsp:nvSpPr>
      <dsp:spPr>
        <a:xfrm>
          <a:off x="2362199" y="334364"/>
          <a:ext cx="2718496" cy="1012157"/>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C2D8119-1D3B-4E6F-9ED1-4DD3BF453884}">
      <dsp:nvSpPr>
        <dsp:cNvPr id="0" name=""/>
        <dsp:cNvSpPr/>
      </dsp:nvSpPr>
      <dsp:spPr>
        <a:xfrm>
          <a:off x="2539304" y="502614"/>
          <a:ext cx="2718496" cy="1012157"/>
        </a:xfrm>
        <a:prstGeom prst="roundRect">
          <a:avLst>
            <a:gd name="adj" fmla="val 10000"/>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SA" sz="2800" kern="1200" dirty="0" smtClean="0"/>
            <a:t>طريقة كتابة الدساتير</a:t>
          </a:r>
          <a:endParaRPr lang="ar-SA" sz="2800" kern="1200" dirty="0"/>
        </a:p>
      </dsp:txBody>
      <dsp:txXfrm>
        <a:off x="2568949" y="532259"/>
        <a:ext cx="2659206" cy="952867"/>
      </dsp:txXfrm>
    </dsp:sp>
    <dsp:sp modelId="{3006E89C-E321-4199-85A6-7CA83F921CCC}">
      <dsp:nvSpPr>
        <dsp:cNvPr id="0" name=""/>
        <dsp:cNvSpPr/>
      </dsp:nvSpPr>
      <dsp:spPr>
        <a:xfrm>
          <a:off x="5846712" y="1810096"/>
          <a:ext cx="1593949" cy="1012157"/>
        </a:xfrm>
        <a:prstGeom prst="roundRect">
          <a:avLst>
            <a:gd name="adj" fmla="val 10000"/>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3F3C587-41AD-4BFF-B3E5-FD75598E1A61}">
      <dsp:nvSpPr>
        <dsp:cNvPr id="0" name=""/>
        <dsp:cNvSpPr/>
      </dsp:nvSpPr>
      <dsp:spPr>
        <a:xfrm>
          <a:off x="6023818" y="1978346"/>
          <a:ext cx="1593949" cy="1012157"/>
        </a:xfrm>
        <a:prstGeom prst="roundRect">
          <a:avLst>
            <a:gd name="adj" fmla="val 10000"/>
          </a:avLst>
        </a:prstGeom>
        <a:solidFill>
          <a:schemeClr val="lt1">
            <a:alpha val="90000"/>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rtl="1">
            <a:lnSpc>
              <a:spcPct val="90000"/>
            </a:lnSpc>
            <a:spcBef>
              <a:spcPct val="0"/>
            </a:spcBef>
            <a:spcAft>
              <a:spcPct val="35000"/>
            </a:spcAft>
          </a:pPr>
          <a:r>
            <a:rPr lang="ar-SA" sz="1900" kern="1200" smtClean="0"/>
            <a:t>المنحة</a:t>
          </a:r>
          <a:endParaRPr lang="ar-SA" sz="1900" kern="1200" dirty="0"/>
        </a:p>
      </dsp:txBody>
      <dsp:txXfrm>
        <a:off x="6053463" y="2007991"/>
        <a:ext cx="1534659" cy="952867"/>
      </dsp:txXfrm>
    </dsp:sp>
    <dsp:sp modelId="{1E81C9EA-8115-4941-965B-FC8A52B9F704}">
      <dsp:nvSpPr>
        <dsp:cNvPr id="0" name=""/>
        <dsp:cNvSpPr/>
      </dsp:nvSpPr>
      <dsp:spPr>
        <a:xfrm>
          <a:off x="5846712" y="3285827"/>
          <a:ext cx="1593949" cy="1012157"/>
        </a:xfrm>
        <a:prstGeom prst="roundRect">
          <a:avLst>
            <a:gd name="adj" fmla="val 10000"/>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A6FEC66-3A0F-4CD2-AA63-D952A8D61A92}">
      <dsp:nvSpPr>
        <dsp:cNvPr id="0" name=""/>
        <dsp:cNvSpPr/>
      </dsp:nvSpPr>
      <dsp:spPr>
        <a:xfrm>
          <a:off x="6023818" y="3454077"/>
          <a:ext cx="1593949" cy="1012157"/>
        </a:xfrm>
        <a:prstGeom prst="roundRect">
          <a:avLst>
            <a:gd name="adj" fmla="val 10000"/>
          </a:avLst>
        </a:prstGeom>
        <a:solidFill>
          <a:schemeClr val="lt1">
            <a:alpha val="90000"/>
            <a:hueOff val="0"/>
            <a:satOff val="0"/>
            <a:lumOff val="0"/>
            <a:alphaOff val="0"/>
          </a:schemeClr>
        </a:solidFill>
        <a:ln w="1587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rtl="1">
            <a:lnSpc>
              <a:spcPct val="90000"/>
            </a:lnSpc>
            <a:spcBef>
              <a:spcPct val="0"/>
            </a:spcBef>
            <a:spcAft>
              <a:spcPct val="35000"/>
            </a:spcAft>
          </a:pPr>
          <a:r>
            <a:rPr lang="ar-MA" sz="1900" kern="1200" dirty="0" smtClean="0"/>
            <a:t>من الرئيس الى الشعب</a:t>
          </a:r>
          <a:endParaRPr lang="ar-SA" sz="1900" kern="1200" dirty="0"/>
        </a:p>
      </dsp:txBody>
      <dsp:txXfrm>
        <a:off x="6053463" y="3483722"/>
        <a:ext cx="1534659" cy="952867"/>
      </dsp:txXfrm>
    </dsp:sp>
    <dsp:sp modelId="{BE87E15A-519D-471A-BAD4-9D2E09FA3519}">
      <dsp:nvSpPr>
        <dsp:cNvPr id="0" name=""/>
        <dsp:cNvSpPr/>
      </dsp:nvSpPr>
      <dsp:spPr>
        <a:xfrm>
          <a:off x="3898552" y="1810096"/>
          <a:ext cx="1593949" cy="1012157"/>
        </a:xfrm>
        <a:prstGeom prst="roundRect">
          <a:avLst>
            <a:gd name="adj" fmla="val 10000"/>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E7B947B-D0B3-40F7-8BB3-4CBFACC78497}">
      <dsp:nvSpPr>
        <dsp:cNvPr id="0" name=""/>
        <dsp:cNvSpPr/>
      </dsp:nvSpPr>
      <dsp:spPr>
        <a:xfrm>
          <a:off x="4075658" y="1978346"/>
          <a:ext cx="1593949" cy="1012157"/>
        </a:xfrm>
        <a:prstGeom prst="roundRect">
          <a:avLst>
            <a:gd name="adj" fmla="val 10000"/>
          </a:avLst>
        </a:prstGeom>
        <a:solidFill>
          <a:schemeClr val="lt1">
            <a:alpha val="90000"/>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rtl="1">
            <a:lnSpc>
              <a:spcPct val="90000"/>
            </a:lnSpc>
            <a:spcBef>
              <a:spcPct val="0"/>
            </a:spcBef>
            <a:spcAft>
              <a:spcPct val="35000"/>
            </a:spcAft>
          </a:pPr>
          <a:r>
            <a:rPr lang="ar-SA" sz="1900" kern="1200" dirty="0" smtClean="0"/>
            <a:t>العقد</a:t>
          </a:r>
          <a:endParaRPr lang="ar-SA" sz="1900" kern="1200" dirty="0"/>
        </a:p>
      </dsp:txBody>
      <dsp:txXfrm>
        <a:off x="4105303" y="2007991"/>
        <a:ext cx="1534659" cy="952867"/>
      </dsp:txXfrm>
    </dsp:sp>
    <dsp:sp modelId="{4698F76E-9D4B-4BBF-A2C6-A8E14B125CB6}">
      <dsp:nvSpPr>
        <dsp:cNvPr id="0" name=""/>
        <dsp:cNvSpPr/>
      </dsp:nvSpPr>
      <dsp:spPr>
        <a:xfrm>
          <a:off x="3898552" y="3285827"/>
          <a:ext cx="1593949" cy="1012157"/>
        </a:xfrm>
        <a:prstGeom prst="roundRect">
          <a:avLst>
            <a:gd name="adj" fmla="val 10000"/>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31D97F6-6BB1-4A99-81D6-415D6E90080E}">
      <dsp:nvSpPr>
        <dsp:cNvPr id="0" name=""/>
        <dsp:cNvSpPr/>
      </dsp:nvSpPr>
      <dsp:spPr>
        <a:xfrm>
          <a:off x="4075658" y="3454077"/>
          <a:ext cx="1593949" cy="1012157"/>
        </a:xfrm>
        <a:prstGeom prst="roundRect">
          <a:avLst>
            <a:gd name="adj" fmla="val 10000"/>
          </a:avLst>
        </a:prstGeom>
        <a:solidFill>
          <a:schemeClr val="lt1">
            <a:alpha val="90000"/>
            <a:hueOff val="0"/>
            <a:satOff val="0"/>
            <a:lumOff val="0"/>
            <a:alphaOff val="0"/>
          </a:schemeClr>
        </a:solidFill>
        <a:ln w="1587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rtl="1">
            <a:lnSpc>
              <a:spcPct val="90000"/>
            </a:lnSpc>
            <a:spcBef>
              <a:spcPct val="0"/>
            </a:spcBef>
            <a:spcAft>
              <a:spcPct val="35000"/>
            </a:spcAft>
          </a:pPr>
          <a:r>
            <a:rPr lang="ar-MA" sz="1900" kern="1200" dirty="0" smtClean="0"/>
            <a:t>بين الرئيس والشعب أو ممثليه</a:t>
          </a:r>
          <a:endParaRPr lang="ar-SA" sz="1900" kern="1200" dirty="0"/>
        </a:p>
      </dsp:txBody>
      <dsp:txXfrm>
        <a:off x="4105303" y="3483722"/>
        <a:ext cx="1534659" cy="952867"/>
      </dsp:txXfrm>
    </dsp:sp>
    <dsp:sp modelId="{07265BA8-1429-4B23-A153-42569D0B7640}">
      <dsp:nvSpPr>
        <dsp:cNvPr id="0" name=""/>
        <dsp:cNvSpPr/>
      </dsp:nvSpPr>
      <dsp:spPr>
        <a:xfrm>
          <a:off x="1950392" y="1810096"/>
          <a:ext cx="1593949" cy="1012157"/>
        </a:xfrm>
        <a:prstGeom prst="roundRect">
          <a:avLst>
            <a:gd name="adj" fmla="val 10000"/>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F7EA412-6946-4B84-AC37-F084AD814524}">
      <dsp:nvSpPr>
        <dsp:cNvPr id="0" name=""/>
        <dsp:cNvSpPr/>
      </dsp:nvSpPr>
      <dsp:spPr>
        <a:xfrm>
          <a:off x="2127498" y="1978346"/>
          <a:ext cx="1593949" cy="1012157"/>
        </a:xfrm>
        <a:prstGeom prst="roundRect">
          <a:avLst>
            <a:gd name="adj" fmla="val 10000"/>
          </a:avLst>
        </a:prstGeom>
        <a:solidFill>
          <a:schemeClr val="lt1">
            <a:alpha val="90000"/>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rtl="1">
            <a:lnSpc>
              <a:spcPct val="90000"/>
            </a:lnSpc>
            <a:spcBef>
              <a:spcPct val="0"/>
            </a:spcBef>
            <a:spcAft>
              <a:spcPct val="35000"/>
            </a:spcAft>
          </a:pPr>
          <a:r>
            <a:rPr lang="ar-SA" sz="1900" kern="1200" dirty="0" smtClean="0"/>
            <a:t>الجمعية التأسيسية</a:t>
          </a:r>
          <a:endParaRPr lang="ar-SA" sz="1900" kern="1200" dirty="0"/>
        </a:p>
      </dsp:txBody>
      <dsp:txXfrm>
        <a:off x="2157143" y="2007991"/>
        <a:ext cx="1534659" cy="952867"/>
      </dsp:txXfrm>
    </dsp:sp>
    <dsp:sp modelId="{C5AD56FE-032A-42BD-A53B-9B5BCB8B4A16}">
      <dsp:nvSpPr>
        <dsp:cNvPr id="0" name=""/>
        <dsp:cNvSpPr/>
      </dsp:nvSpPr>
      <dsp:spPr>
        <a:xfrm>
          <a:off x="1950392" y="3285827"/>
          <a:ext cx="1593949" cy="1012157"/>
        </a:xfrm>
        <a:prstGeom prst="roundRect">
          <a:avLst>
            <a:gd name="adj" fmla="val 10000"/>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1B44C27-6303-496C-BD1A-A5C6C748F87A}">
      <dsp:nvSpPr>
        <dsp:cNvPr id="0" name=""/>
        <dsp:cNvSpPr/>
      </dsp:nvSpPr>
      <dsp:spPr>
        <a:xfrm>
          <a:off x="2127498" y="3454077"/>
          <a:ext cx="1593949" cy="1012157"/>
        </a:xfrm>
        <a:prstGeom prst="roundRect">
          <a:avLst>
            <a:gd name="adj" fmla="val 10000"/>
          </a:avLst>
        </a:prstGeom>
        <a:solidFill>
          <a:schemeClr val="lt1">
            <a:alpha val="90000"/>
            <a:hueOff val="0"/>
            <a:satOff val="0"/>
            <a:lumOff val="0"/>
            <a:alphaOff val="0"/>
          </a:schemeClr>
        </a:solidFill>
        <a:ln w="1587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rtl="1">
            <a:lnSpc>
              <a:spcPct val="90000"/>
            </a:lnSpc>
            <a:spcBef>
              <a:spcPct val="0"/>
            </a:spcBef>
            <a:spcAft>
              <a:spcPct val="35000"/>
            </a:spcAft>
          </a:pPr>
          <a:r>
            <a:rPr lang="ar-MA" sz="1900" kern="1200" dirty="0" smtClean="0"/>
            <a:t>انتخاب الشعب لمجموعة</a:t>
          </a:r>
          <a:endParaRPr lang="ar-SA" sz="1900" kern="1200" dirty="0"/>
        </a:p>
      </dsp:txBody>
      <dsp:txXfrm>
        <a:off x="2157143" y="3483722"/>
        <a:ext cx="1534659" cy="952867"/>
      </dsp:txXfrm>
    </dsp:sp>
    <dsp:sp modelId="{D8664CA9-0B0C-4137-B9CF-76428A9D9274}">
      <dsp:nvSpPr>
        <dsp:cNvPr id="0" name=""/>
        <dsp:cNvSpPr/>
      </dsp:nvSpPr>
      <dsp:spPr>
        <a:xfrm>
          <a:off x="2232" y="1810096"/>
          <a:ext cx="1593949" cy="1012157"/>
        </a:xfrm>
        <a:prstGeom prst="roundRect">
          <a:avLst>
            <a:gd name="adj" fmla="val 10000"/>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D903433-8778-47B0-8DD9-498616F4EF16}">
      <dsp:nvSpPr>
        <dsp:cNvPr id="0" name=""/>
        <dsp:cNvSpPr/>
      </dsp:nvSpPr>
      <dsp:spPr>
        <a:xfrm>
          <a:off x="179337" y="1978346"/>
          <a:ext cx="1593949" cy="1012157"/>
        </a:xfrm>
        <a:prstGeom prst="roundRect">
          <a:avLst>
            <a:gd name="adj" fmla="val 10000"/>
          </a:avLst>
        </a:prstGeom>
        <a:solidFill>
          <a:schemeClr val="lt1">
            <a:alpha val="90000"/>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rtl="1">
            <a:lnSpc>
              <a:spcPct val="90000"/>
            </a:lnSpc>
            <a:spcBef>
              <a:spcPct val="0"/>
            </a:spcBef>
            <a:spcAft>
              <a:spcPct val="35000"/>
            </a:spcAft>
          </a:pPr>
          <a:r>
            <a:rPr lang="ar-SA" sz="1900" kern="1200" dirty="0" smtClean="0"/>
            <a:t>الاستفتاء الشعبي</a:t>
          </a:r>
          <a:endParaRPr lang="ar-SA" sz="1900" kern="1200" dirty="0"/>
        </a:p>
      </dsp:txBody>
      <dsp:txXfrm>
        <a:off x="208982" y="2007991"/>
        <a:ext cx="1534659" cy="952867"/>
      </dsp:txXfrm>
    </dsp:sp>
    <dsp:sp modelId="{606D2F90-463D-4CEC-A009-4E886AE3D8F1}">
      <dsp:nvSpPr>
        <dsp:cNvPr id="0" name=""/>
        <dsp:cNvSpPr/>
      </dsp:nvSpPr>
      <dsp:spPr>
        <a:xfrm>
          <a:off x="2232" y="3285827"/>
          <a:ext cx="1593949" cy="1012157"/>
        </a:xfrm>
        <a:prstGeom prst="roundRect">
          <a:avLst>
            <a:gd name="adj" fmla="val 10000"/>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C739159-7860-4A2F-970E-71BC6E2BBEDC}">
      <dsp:nvSpPr>
        <dsp:cNvPr id="0" name=""/>
        <dsp:cNvSpPr/>
      </dsp:nvSpPr>
      <dsp:spPr>
        <a:xfrm>
          <a:off x="179337" y="3454077"/>
          <a:ext cx="1593949" cy="1012157"/>
        </a:xfrm>
        <a:prstGeom prst="roundRect">
          <a:avLst>
            <a:gd name="adj" fmla="val 10000"/>
          </a:avLst>
        </a:prstGeom>
        <a:solidFill>
          <a:schemeClr val="lt1">
            <a:alpha val="90000"/>
            <a:hueOff val="0"/>
            <a:satOff val="0"/>
            <a:lumOff val="0"/>
            <a:alphaOff val="0"/>
          </a:schemeClr>
        </a:solidFill>
        <a:ln w="1587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rtl="1">
            <a:lnSpc>
              <a:spcPct val="90000"/>
            </a:lnSpc>
            <a:spcBef>
              <a:spcPct val="0"/>
            </a:spcBef>
            <a:spcAft>
              <a:spcPct val="35000"/>
            </a:spcAft>
          </a:pPr>
          <a:r>
            <a:rPr lang="ar-MA" sz="1900" kern="1200" dirty="0" smtClean="0"/>
            <a:t>بتصويت الشعب</a:t>
          </a:r>
          <a:endParaRPr lang="ar-SA" sz="1900" kern="1200" dirty="0"/>
        </a:p>
      </dsp:txBody>
      <dsp:txXfrm>
        <a:off x="208982" y="3483722"/>
        <a:ext cx="1534659" cy="95286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F2A1ED-68A8-4977-B2E2-B71E83EB0946}">
      <dsp:nvSpPr>
        <dsp:cNvPr id="0" name=""/>
        <dsp:cNvSpPr/>
      </dsp:nvSpPr>
      <dsp:spPr>
        <a:xfrm>
          <a:off x="852254" y="3246826"/>
          <a:ext cx="1039850" cy="494874"/>
        </a:xfrm>
        <a:custGeom>
          <a:avLst/>
          <a:gdLst/>
          <a:ahLst/>
          <a:cxnLst/>
          <a:rect l="0" t="0" r="0" b="0"/>
          <a:pathLst>
            <a:path>
              <a:moveTo>
                <a:pt x="1039850" y="0"/>
              </a:moveTo>
              <a:lnTo>
                <a:pt x="1039850" y="337242"/>
              </a:lnTo>
              <a:lnTo>
                <a:pt x="0" y="337242"/>
              </a:lnTo>
              <a:lnTo>
                <a:pt x="0" y="494874"/>
              </a:lnTo>
            </a:path>
          </a:pathLst>
        </a:custGeom>
        <a:noFill/>
        <a:ln w="15875" cap="flat" cmpd="sng" algn="ctr">
          <a:solidFill>
            <a:schemeClr val="accent5"/>
          </a:solidFill>
          <a:prstDash val="solid"/>
        </a:ln>
        <a:effectLst/>
      </dsp:spPr>
      <dsp:style>
        <a:lnRef idx="2">
          <a:scrgbClr r="0" g="0" b="0"/>
        </a:lnRef>
        <a:fillRef idx="0">
          <a:scrgbClr r="0" g="0" b="0"/>
        </a:fillRef>
        <a:effectRef idx="0">
          <a:scrgbClr r="0" g="0" b="0"/>
        </a:effectRef>
        <a:fontRef idx="minor"/>
      </dsp:style>
    </dsp:sp>
    <dsp:sp modelId="{6555A95B-DC10-49A6-9DCB-7D089D4BC9CC}">
      <dsp:nvSpPr>
        <dsp:cNvPr id="0" name=""/>
        <dsp:cNvSpPr/>
      </dsp:nvSpPr>
      <dsp:spPr>
        <a:xfrm>
          <a:off x="1892105" y="3246826"/>
          <a:ext cx="1039850" cy="494874"/>
        </a:xfrm>
        <a:custGeom>
          <a:avLst/>
          <a:gdLst/>
          <a:ahLst/>
          <a:cxnLst/>
          <a:rect l="0" t="0" r="0" b="0"/>
          <a:pathLst>
            <a:path>
              <a:moveTo>
                <a:pt x="0" y="0"/>
              </a:moveTo>
              <a:lnTo>
                <a:pt x="0" y="337242"/>
              </a:lnTo>
              <a:lnTo>
                <a:pt x="1039850" y="337242"/>
              </a:lnTo>
              <a:lnTo>
                <a:pt x="1039850" y="494874"/>
              </a:lnTo>
            </a:path>
          </a:pathLst>
        </a:custGeom>
        <a:noFill/>
        <a:ln w="15875" cap="flat" cmpd="sng" algn="ctr">
          <a:solidFill>
            <a:schemeClr val="accent5"/>
          </a:solidFill>
          <a:prstDash val="solid"/>
        </a:ln>
        <a:effectLst/>
      </dsp:spPr>
      <dsp:style>
        <a:lnRef idx="2">
          <a:scrgbClr r="0" g="0" b="0"/>
        </a:lnRef>
        <a:fillRef idx="0">
          <a:scrgbClr r="0" g="0" b="0"/>
        </a:fillRef>
        <a:effectRef idx="0">
          <a:scrgbClr r="0" g="0" b="0"/>
        </a:effectRef>
        <a:fontRef idx="minor"/>
      </dsp:style>
    </dsp:sp>
    <dsp:sp modelId="{B228B8D5-C705-485A-899F-12852B6B8D77}">
      <dsp:nvSpPr>
        <dsp:cNvPr id="0" name=""/>
        <dsp:cNvSpPr/>
      </dsp:nvSpPr>
      <dsp:spPr>
        <a:xfrm>
          <a:off x="1892105" y="1671451"/>
          <a:ext cx="2103932" cy="494874"/>
        </a:xfrm>
        <a:custGeom>
          <a:avLst/>
          <a:gdLst/>
          <a:ahLst/>
          <a:cxnLst/>
          <a:rect l="0" t="0" r="0" b="0"/>
          <a:pathLst>
            <a:path>
              <a:moveTo>
                <a:pt x="2103932" y="0"/>
              </a:moveTo>
              <a:lnTo>
                <a:pt x="2103932" y="337242"/>
              </a:lnTo>
              <a:lnTo>
                <a:pt x="0" y="337242"/>
              </a:lnTo>
              <a:lnTo>
                <a:pt x="0" y="494874"/>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7AD7B30-AABA-4BBB-A90A-D40C16ABF825}">
      <dsp:nvSpPr>
        <dsp:cNvPr id="0" name=""/>
        <dsp:cNvSpPr/>
      </dsp:nvSpPr>
      <dsp:spPr>
        <a:xfrm>
          <a:off x="5060119" y="3246826"/>
          <a:ext cx="1039850" cy="494874"/>
        </a:xfrm>
        <a:custGeom>
          <a:avLst/>
          <a:gdLst/>
          <a:ahLst/>
          <a:cxnLst/>
          <a:rect l="0" t="0" r="0" b="0"/>
          <a:pathLst>
            <a:path>
              <a:moveTo>
                <a:pt x="1039850" y="0"/>
              </a:moveTo>
              <a:lnTo>
                <a:pt x="1039850" y="337242"/>
              </a:lnTo>
              <a:lnTo>
                <a:pt x="0" y="337242"/>
              </a:lnTo>
              <a:lnTo>
                <a:pt x="0" y="494874"/>
              </a:lnTo>
            </a:path>
          </a:pathLst>
        </a:custGeom>
        <a:noFill/>
        <a:ln w="1587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1BA993D-436F-4D10-A943-A829F2183F2C}">
      <dsp:nvSpPr>
        <dsp:cNvPr id="0" name=""/>
        <dsp:cNvSpPr/>
      </dsp:nvSpPr>
      <dsp:spPr>
        <a:xfrm>
          <a:off x="6099969" y="3246826"/>
          <a:ext cx="1088311" cy="494874"/>
        </a:xfrm>
        <a:custGeom>
          <a:avLst/>
          <a:gdLst/>
          <a:ahLst/>
          <a:cxnLst/>
          <a:rect l="0" t="0" r="0" b="0"/>
          <a:pathLst>
            <a:path>
              <a:moveTo>
                <a:pt x="0" y="0"/>
              </a:moveTo>
              <a:lnTo>
                <a:pt x="0" y="337242"/>
              </a:lnTo>
              <a:lnTo>
                <a:pt x="1088311" y="337242"/>
              </a:lnTo>
              <a:lnTo>
                <a:pt x="1088311" y="494874"/>
              </a:lnTo>
            </a:path>
          </a:pathLst>
        </a:custGeom>
        <a:noFill/>
        <a:ln w="1587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44DD48F-DF8B-4C66-B965-6A6E9DED8BC0}">
      <dsp:nvSpPr>
        <dsp:cNvPr id="0" name=""/>
        <dsp:cNvSpPr/>
      </dsp:nvSpPr>
      <dsp:spPr>
        <a:xfrm>
          <a:off x="3996037" y="1671451"/>
          <a:ext cx="2103932" cy="494874"/>
        </a:xfrm>
        <a:custGeom>
          <a:avLst/>
          <a:gdLst/>
          <a:ahLst/>
          <a:cxnLst/>
          <a:rect l="0" t="0" r="0" b="0"/>
          <a:pathLst>
            <a:path>
              <a:moveTo>
                <a:pt x="0" y="0"/>
              </a:moveTo>
              <a:lnTo>
                <a:pt x="0" y="337242"/>
              </a:lnTo>
              <a:lnTo>
                <a:pt x="2103932" y="337242"/>
              </a:lnTo>
              <a:lnTo>
                <a:pt x="2103932" y="494874"/>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3DE1A57-C411-493A-9A43-B77C68DDD4C4}">
      <dsp:nvSpPr>
        <dsp:cNvPr id="0" name=""/>
        <dsp:cNvSpPr/>
      </dsp:nvSpPr>
      <dsp:spPr>
        <a:xfrm>
          <a:off x="2542340" y="590952"/>
          <a:ext cx="2907394" cy="1080499"/>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29FFB37-5943-4B49-BC0A-5C4F3B1D8166}">
      <dsp:nvSpPr>
        <dsp:cNvPr id="0" name=""/>
        <dsp:cNvSpPr/>
      </dsp:nvSpPr>
      <dsp:spPr>
        <a:xfrm>
          <a:off x="2731404" y="770562"/>
          <a:ext cx="2907394" cy="1080499"/>
        </a:xfrm>
        <a:prstGeom prst="roundRect">
          <a:avLst>
            <a:gd name="adj" fmla="val 10000"/>
          </a:avLst>
        </a:prstGeom>
        <a:solidFill>
          <a:schemeClr val="lt1">
            <a:alpha val="90000"/>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ar-MA" sz="3600" b="1" kern="1200" dirty="0" smtClean="0">
              <a:solidFill>
                <a:schemeClr val="accent3"/>
              </a:solidFill>
            </a:rPr>
            <a:t>أنواع الدساتير</a:t>
          </a:r>
          <a:endParaRPr lang="en-US" sz="3600" b="1" kern="1200" dirty="0">
            <a:solidFill>
              <a:schemeClr val="accent3"/>
            </a:solidFill>
          </a:endParaRPr>
        </a:p>
      </dsp:txBody>
      <dsp:txXfrm>
        <a:off x="2763051" y="802209"/>
        <a:ext cx="2844100" cy="1017205"/>
      </dsp:txXfrm>
    </dsp:sp>
    <dsp:sp modelId="{376C7D6A-A732-4F76-BEB3-9958810561E1}">
      <dsp:nvSpPr>
        <dsp:cNvPr id="0" name=""/>
        <dsp:cNvSpPr/>
      </dsp:nvSpPr>
      <dsp:spPr>
        <a:xfrm>
          <a:off x="5249182" y="2166326"/>
          <a:ext cx="1701574" cy="1080499"/>
        </a:xfrm>
        <a:prstGeom prst="roundRect">
          <a:avLst>
            <a:gd name="adj" fmla="val 10000"/>
          </a:avLst>
        </a:prstGeom>
        <a:solidFill>
          <a:schemeClr val="accent6"/>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EB4C90B-24BA-4003-830A-B48A229EE384}">
      <dsp:nvSpPr>
        <dsp:cNvPr id="0" name=""/>
        <dsp:cNvSpPr/>
      </dsp:nvSpPr>
      <dsp:spPr>
        <a:xfrm>
          <a:off x="5438246" y="2345936"/>
          <a:ext cx="1701574" cy="1080499"/>
        </a:xfrm>
        <a:prstGeom prst="roundRect">
          <a:avLst>
            <a:gd name="adj" fmla="val 10000"/>
          </a:avLst>
        </a:prstGeom>
        <a:solidFill>
          <a:schemeClr val="accent6">
            <a:lumMod val="60000"/>
            <a:lumOff val="40000"/>
            <a:alpha val="90000"/>
          </a:schemeClr>
        </a:solidFill>
        <a:ln w="15875" cap="flat" cmpd="sng" algn="ctr">
          <a:solidFill>
            <a:schemeClr val="accent6"/>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MA" sz="2400" kern="1200" dirty="0" smtClean="0"/>
            <a:t>من حيث المصدر</a:t>
          </a:r>
          <a:endParaRPr lang="en-US" sz="2400" kern="1200" dirty="0"/>
        </a:p>
      </dsp:txBody>
      <dsp:txXfrm>
        <a:off x="5469893" y="2377583"/>
        <a:ext cx="1638280" cy="1017205"/>
      </dsp:txXfrm>
    </dsp:sp>
    <dsp:sp modelId="{F82D5C2F-0476-49C7-AFE8-D0FBD1FD6D85}">
      <dsp:nvSpPr>
        <dsp:cNvPr id="0" name=""/>
        <dsp:cNvSpPr/>
      </dsp:nvSpPr>
      <dsp:spPr>
        <a:xfrm>
          <a:off x="6337494" y="3741700"/>
          <a:ext cx="1701574" cy="1080499"/>
        </a:xfrm>
        <a:prstGeom prst="roundRect">
          <a:avLst>
            <a:gd name="adj" fmla="val 10000"/>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95A1ADD-9F30-48E9-A10E-219B8570ED7C}">
      <dsp:nvSpPr>
        <dsp:cNvPr id="0" name=""/>
        <dsp:cNvSpPr/>
      </dsp:nvSpPr>
      <dsp:spPr>
        <a:xfrm>
          <a:off x="6526558" y="3921311"/>
          <a:ext cx="1701574" cy="1080499"/>
        </a:xfrm>
        <a:prstGeom prst="roundRect">
          <a:avLst>
            <a:gd name="adj" fmla="val 10000"/>
          </a:avLst>
        </a:prstGeom>
        <a:solidFill>
          <a:schemeClr val="lt1">
            <a:alpha val="90000"/>
            <a:hueOff val="0"/>
            <a:satOff val="0"/>
            <a:lumOff val="0"/>
            <a:alphaOff val="0"/>
          </a:schemeClr>
        </a:solidFill>
        <a:ln w="15875"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MA" sz="2400" kern="1200" dirty="0" smtClean="0"/>
            <a:t>دساتير عرفية</a:t>
          </a:r>
          <a:endParaRPr lang="en-US" sz="2400" kern="1200" dirty="0"/>
        </a:p>
      </dsp:txBody>
      <dsp:txXfrm>
        <a:off x="6558205" y="3952958"/>
        <a:ext cx="1638280" cy="1017205"/>
      </dsp:txXfrm>
    </dsp:sp>
    <dsp:sp modelId="{01F537AC-BB94-4CB1-8811-629A33419F35}">
      <dsp:nvSpPr>
        <dsp:cNvPr id="0" name=""/>
        <dsp:cNvSpPr/>
      </dsp:nvSpPr>
      <dsp:spPr>
        <a:xfrm>
          <a:off x="4160871" y="3741700"/>
          <a:ext cx="1798495" cy="1080499"/>
        </a:xfrm>
        <a:prstGeom prst="roundRect">
          <a:avLst>
            <a:gd name="adj" fmla="val 10000"/>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E7595CA-B0E9-4675-B8C0-55AC88BD14CD}">
      <dsp:nvSpPr>
        <dsp:cNvPr id="0" name=""/>
        <dsp:cNvSpPr/>
      </dsp:nvSpPr>
      <dsp:spPr>
        <a:xfrm>
          <a:off x="4349934" y="3921311"/>
          <a:ext cx="1798495" cy="1080499"/>
        </a:xfrm>
        <a:prstGeom prst="roundRect">
          <a:avLst>
            <a:gd name="adj" fmla="val 10000"/>
          </a:avLst>
        </a:prstGeom>
        <a:solidFill>
          <a:schemeClr val="lt1">
            <a:alpha val="90000"/>
            <a:hueOff val="0"/>
            <a:satOff val="0"/>
            <a:lumOff val="0"/>
            <a:alphaOff val="0"/>
          </a:schemeClr>
        </a:solidFill>
        <a:ln w="15875"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MA" sz="2400" kern="1200" dirty="0" smtClean="0"/>
            <a:t>دساتير مكتوبة</a:t>
          </a:r>
          <a:endParaRPr lang="en-US" sz="2400" kern="1200" dirty="0"/>
        </a:p>
      </dsp:txBody>
      <dsp:txXfrm>
        <a:off x="4381581" y="3952958"/>
        <a:ext cx="1735201" cy="1017205"/>
      </dsp:txXfrm>
    </dsp:sp>
    <dsp:sp modelId="{3BCAF092-B1B6-4926-A468-71CA4CEE786A}">
      <dsp:nvSpPr>
        <dsp:cNvPr id="0" name=""/>
        <dsp:cNvSpPr/>
      </dsp:nvSpPr>
      <dsp:spPr>
        <a:xfrm>
          <a:off x="1041318" y="2166326"/>
          <a:ext cx="1701574" cy="1080499"/>
        </a:xfrm>
        <a:prstGeom prst="roundRect">
          <a:avLst>
            <a:gd name="adj" fmla="val 10000"/>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65F1F74-057C-4A61-8315-4575E812A67B}">
      <dsp:nvSpPr>
        <dsp:cNvPr id="0" name=""/>
        <dsp:cNvSpPr/>
      </dsp:nvSpPr>
      <dsp:spPr>
        <a:xfrm>
          <a:off x="1230382" y="2345936"/>
          <a:ext cx="1701574" cy="1080499"/>
        </a:xfrm>
        <a:prstGeom prst="roundRect">
          <a:avLst>
            <a:gd name="adj" fmla="val 10000"/>
          </a:avLst>
        </a:prstGeom>
        <a:solidFill>
          <a:schemeClr val="accent5">
            <a:lumMod val="40000"/>
            <a:lumOff val="60000"/>
            <a:alpha val="90000"/>
          </a:schemeClr>
        </a:solidFill>
        <a:ln w="1587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MA" sz="2400" kern="1200" dirty="0" smtClean="0"/>
            <a:t>من حيث طريقة التعديل</a:t>
          </a:r>
          <a:endParaRPr lang="en-US" sz="2400" kern="1200" dirty="0"/>
        </a:p>
      </dsp:txBody>
      <dsp:txXfrm>
        <a:off x="1262029" y="2377583"/>
        <a:ext cx="1638280" cy="1017205"/>
      </dsp:txXfrm>
    </dsp:sp>
    <dsp:sp modelId="{9D8AF228-D0D2-45B7-AA0F-7F19CFFED2D9}">
      <dsp:nvSpPr>
        <dsp:cNvPr id="0" name=""/>
        <dsp:cNvSpPr/>
      </dsp:nvSpPr>
      <dsp:spPr>
        <a:xfrm>
          <a:off x="2081169" y="3741700"/>
          <a:ext cx="1701574" cy="1080499"/>
        </a:xfrm>
        <a:prstGeom prst="roundRect">
          <a:avLst>
            <a:gd name="adj" fmla="val 10000"/>
          </a:avLst>
        </a:prstGeom>
        <a:solidFill>
          <a:schemeClr val="accent5"/>
        </a:solidFill>
        <a:ln w="15875" cap="flat" cmpd="sng" algn="ctr">
          <a:solidFill>
            <a:schemeClr val="accent5"/>
          </a:solidFill>
          <a:prstDash val="solid"/>
        </a:ln>
        <a:effectLst/>
      </dsp:spPr>
      <dsp:style>
        <a:lnRef idx="2">
          <a:scrgbClr r="0" g="0" b="0"/>
        </a:lnRef>
        <a:fillRef idx="1">
          <a:scrgbClr r="0" g="0" b="0"/>
        </a:fillRef>
        <a:effectRef idx="0">
          <a:scrgbClr r="0" g="0" b="0"/>
        </a:effectRef>
        <a:fontRef idx="minor">
          <a:schemeClr val="lt1"/>
        </a:fontRef>
      </dsp:style>
    </dsp:sp>
    <dsp:sp modelId="{4EBFD9E8-4602-4856-B628-34DB2BF49A1E}">
      <dsp:nvSpPr>
        <dsp:cNvPr id="0" name=""/>
        <dsp:cNvSpPr/>
      </dsp:nvSpPr>
      <dsp:spPr>
        <a:xfrm>
          <a:off x="2270232" y="3921311"/>
          <a:ext cx="1701574" cy="1080499"/>
        </a:xfrm>
        <a:prstGeom prst="roundRect">
          <a:avLst>
            <a:gd name="adj" fmla="val 10000"/>
          </a:avLst>
        </a:prstGeom>
        <a:solidFill>
          <a:schemeClr val="lt1">
            <a:alpha val="90000"/>
            <a:hueOff val="0"/>
            <a:satOff val="0"/>
            <a:lumOff val="0"/>
            <a:alphaOff val="0"/>
          </a:schemeClr>
        </a:solidFill>
        <a:ln w="15875" cap="flat" cmpd="sng" algn="ctr">
          <a:solidFill>
            <a:schemeClr val="accent5"/>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MA" sz="2400" kern="1200" dirty="0" smtClean="0"/>
            <a:t>دساتير مرنة</a:t>
          </a:r>
          <a:endParaRPr lang="en-US" sz="2400" kern="1200" dirty="0"/>
        </a:p>
      </dsp:txBody>
      <dsp:txXfrm>
        <a:off x="2301879" y="3952958"/>
        <a:ext cx="1638280" cy="1017205"/>
      </dsp:txXfrm>
    </dsp:sp>
    <dsp:sp modelId="{E9E78E0B-6FFB-473D-933C-F13F53E73095}">
      <dsp:nvSpPr>
        <dsp:cNvPr id="0" name=""/>
        <dsp:cNvSpPr/>
      </dsp:nvSpPr>
      <dsp:spPr>
        <a:xfrm>
          <a:off x="1467" y="3741700"/>
          <a:ext cx="1701574" cy="1080499"/>
        </a:xfrm>
        <a:prstGeom prst="roundRect">
          <a:avLst>
            <a:gd name="adj" fmla="val 10000"/>
          </a:avLst>
        </a:prstGeom>
        <a:solidFill>
          <a:schemeClr val="accent5"/>
        </a:solidFill>
        <a:ln w="15875" cap="flat" cmpd="sng" algn="ctr">
          <a:solidFill>
            <a:schemeClr val="accent5"/>
          </a:solidFill>
          <a:prstDash val="solid"/>
        </a:ln>
        <a:effectLst/>
      </dsp:spPr>
      <dsp:style>
        <a:lnRef idx="2">
          <a:scrgbClr r="0" g="0" b="0"/>
        </a:lnRef>
        <a:fillRef idx="1">
          <a:scrgbClr r="0" g="0" b="0"/>
        </a:fillRef>
        <a:effectRef idx="0">
          <a:scrgbClr r="0" g="0" b="0"/>
        </a:effectRef>
        <a:fontRef idx="minor">
          <a:schemeClr val="lt1"/>
        </a:fontRef>
      </dsp:style>
    </dsp:sp>
    <dsp:sp modelId="{9A0EE0CC-99F1-4FFF-A088-7F3AAB27EC7F}">
      <dsp:nvSpPr>
        <dsp:cNvPr id="0" name=""/>
        <dsp:cNvSpPr/>
      </dsp:nvSpPr>
      <dsp:spPr>
        <a:xfrm>
          <a:off x="190531" y="3921311"/>
          <a:ext cx="1701574" cy="1080499"/>
        </a:xfrm>
        <a:prstGeom prst="roundRect">
          <a:avLst>
            <a:gd name="adj" fmla="val 10000"/>
          </a:avLst>
        </a:prstGeom>
        <a:solidFill>
          <a:schemeClr val="lt1">
            <a:alpha val="90000"/>
            <a:hueOff val="0"/>
            <a:satOff val="0"/>
            <a:lumOff val="0"/>
            <a:alphaOff val="0"/>
          </a:schemeClr>
        </a:solidFill>
        <a:ln w="15875" cap="flat" cmpd="sng" algn="ctr">
          <a:solidFill>
            <a:schemeClr val="accent5"/>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MA" sz="2400" kern="1200" dirty="0" smtClean="0"/>
            <a:t>دساتير جامدة</a:t>
          </a:r>
          <a:endParaRPr lang="en-US" sz="2400" kern="1200" dirty="0"/>
        </a:p>
      </dsp:txBody>
      <dsp:txXfrm>
        <a:off x="222178" y="3952958"/>
        <a:ext cx="1638280" cy="101720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72BE7F-68EA-4ECD-A779-EFE211D67D5A}">
      <dsp:nvSpPr>
        <dsp:cNvPr id="0" name=""/>
        <dsp:cNvSpPr/>
      </dsp:nvSpPr>
      <dsp:spPr>
        <a:xfrm>
          <a:off x="5616661" y="0"/>
          <a:ext cx="2611933" cy="4800600"/>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ar-MA" sz="4000" kern="1200" dirty="0" smtClean="0"/>
            <a:t>تعريفها</a:t>
          </a:r>
          <a:endParaRPr lang="en-US" sz="4000" kern="1200" dirty="0"/>
        </a:p>
      </dsp:txBody>
      <dsp:txXfrm>
        <a:off x="5616661" y="0"/>
        <a:ext cx="2611933" cy="1440180"/>
      </dsp:txXfrm>
    </dsp:sp>
    <dsp:sp modelId="{D211D1D9-B5D7-4239-9772-F4907FDB1589}">
      <dsp:nvSpPr>
        <dsp:cNvPr id="0" name=""/>
        <dsp:cNvSpPr/>
      </dsp:nvSpPr>
      <dsp:spPr>
        <a:xfrm>
          <a:off x="5877855" y="1440180"/>
          <a:ext cx="2089546" cy="3120390"/>
        </a:xfrm>
        <a:prstGeom prst="roundRect">
          <a:avLst>
            <a:gd name="adj" fmla="val 10000"/>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1120" tIns="53340" rIns="71120" bIns="53340" numCol="1" spcCol="1270" anchor="ctr" anchorCtr="0">
          <a:noAutofit/>
        </a:bodyPr>
        <a:lstStyle/>
        <a:p>
          <a:pPr lvl="0" algn="ctr" defTabSz="1244600">
            <a:lnSpc>
              <a:spcPct val="90000"/>
            </a:lnSpc>
            <a:spcBef>
              <a:spcPct val="0"/>
            </a:spcBef>
            <a:spcAft>
              <a:spcPct val="35000"/>
            </a:spcAft>
          </a:pPr>
          <a:r>
            <a:rPr lang="ar-MA" sz="2800" kern="1200" dirty="0" smtClean="0"/>
            <a:t>هي الدساتير التي تعدّل بنفس </a:t>
          </a:r>
          <a:r>
            <a:rPr lang="ar-MA" sz="2800" b="1" u="sng" kern="1200" dirty="0" smtClean="0"/>
            <a:t>اجراءات</a:t>
          </a:r>
          <a:r>
            <a:rPr lang="ar-MA" sz="2800" kern="1200" dirty="0" smtClean="0"/>
            <a:t> تعديل القوانين العادية ومن نفس </a:t>
          </a:r>
          <a:r>
            <a:rPr lang="ar-MA" sz="2800" b="1" u="sng" kern="1200" dirty="0" smtClean="0"/>
            <a:t>السُلطة </a:t>
          </a:r>
          <a:r>
            <a:rPr lang="ar-MA" sz="2800" b="0" u="none" kern="1200" dirty="0" smtClean="0"/>
            <a:t>التي تعدل القوانين العادية</a:t>
          </a:r>
          <a:endParaRPr lang="en-US" sz="2800" b="0" u="none" kern="1200" dirty="0"/>
        </a:p>
      </dsp:txBody>
      <dsp:txXfrm>
        <a:off x="5939056" y="1501381"/>
        <a:ext cx="1967144" cy="2997988"/>
      </dsp:txXfrm>
    </dsp:sp>
    <dsp:sp modelId="{7512C0E1-EC1A-4FF0-9B93-E8973A5ACEB1}">
      <dsp:nvSpPr>
        <dsp:cNvPr id="0" name=""/>
        <dsp:cNvSpPr/>
      </dsp:nvSpPr>
      <dsp:spPr>
        <a:xfrm>
          <a:off x="2808833" y="0"/>
          <a:ext cx="2611933" cy="4800600"/>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ar-MA" sz="4000" kern="1200" dirty="0" smtClean="0"/>
            <a:t>أمثلتها</a:t>
          </a:r>
          <a:endParaRPr lang="en-US" sz="4000" kern="1200" dirty="0"/>
        </a:p>
      </dsp:txBody>
      <dsp:txXfrm>
        <a:off x="2808833" y="0"/>
        <a:ext cx="2611933" cy="1440180"/>
      </dsp:txXfrm>
    </dsp:sp>
    <dsp:sp modelId="{699679B1-0CC0-4CEF-9262-DF3AF06250BB}">
      <dsp:nvSpPr>
        <dsp:cNvPr id="0" name=""/>
        <dsp:cNvSpPr/>
      </dsp:nvSpPr>
      <dsp:spPr>
        <a:xfrm>
          <a:off x="3070026" y="1440180"/>
          <a:ext cx="2089546" cy="3120390"/>
        </a:xfrm>
        <a:prstGeom prst="roundRect">
          <a:avLst>
            <a:gd name="adj" fmla="val 10000"/>
          </a:avLst>
        </a:prstGeom>
        <a:solidFill>
          <a:schemeClr val="accent5">
            <a:hueOff val="-343741"/>
            <a:satOff val="-4006"/>
            <a:lumOff val="-719"/>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1120" tIns="53340" rIns="71120" bIns="53340" numCol="1" spcCol="1270" anchor="ctr" anchorCtr="0">
          <a:noAutofit/>
        </a:bodyPr>
        <a:lstStyle/>
        <a:p>
          <a:pPr lvl="0" algn="ctr" defTabSz="1244600">
            <a:lnSpc>
              <a:spcPct val="90000"/>
            </a:lnSpc>
            <a:spcBef>
              <a:spcPct val="0"/>
            </a:spcBef>
            <a:spcAft>
              <a:spcPct val="35000"/>
            </a:spcAft>
          </a:pPr>
          <a:r>
            <a:rPr lang="ar-MA" sz="2800" kern="1200" dirty="0" smtClean="0"/>
            <a:t>الدساتير العرفية +</a:t>
          </a:r>
        </a:p>
        <a:p>
          <a:pPr lvl="0" algn="ctr" defTabSz="1244600">
            <a:lnSpc>
              <a:spcPct val="90000"/>
            </a:lnSpc>
            <a:spcBef>
              <a:spcPct val="0"/>
            </a:spcBef>
            <a:spcAft>
              <a:spcPct val="35000"/>
            </a:spcAft>
          </a:pPr>
          <a:r>
            <a:rPr lang="ar-MA" sz="2700" kern="1200" dirty="0" smtClean="0"/>
            <a:t>بعض الدساتير المكتوبة</a:t>
          </a:r>
          <a:endParaRPr lang="en-US" sz="2700" kern="1200" dirty="0"/>
        </a:p>
      </dsp:txBody>
      <dsp:txXfrm>
        <a:off x="3131227" y="1501381"/>
        <a:ext cx="1967144" cy="2997988"/>
      </dsp:txXfrm>
    </dsp:sp>
    <dsp:sp modelId="{BBA06FE0-14DE-43E4-A2C4-151388FBE99E}">
      <dsp:nvSpPr>
        <dsp:cNvPr id="0" name=""/>
        <dsp:cNvSpPr/>
      </dsp:nvSpPr>
      <dsp:spPr>
        <a:xfrm>
          <a:off x="1004" y="0"/>
          <a:ext cx="2611933" cy="4800600"/>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ar-MA" sz="4000" kern="1200" dirty="0" smtClean="0"/>
            <a:t>ما الذي يترتب على ذلك؟</a:t>
          </a:r>
          <a:endParaRPr lang="en-US" sz="4000" kern="1200" dirty="0"/>
        </a:p>
      </dsp:txBody>
      <dsp:txXfrm>
        <a:off x="1004" y="0"/>
        <a:ext cx="2611933" cy="1440180"/>
      </dsp:txXfrm>
    </dsp:sp>
    <dsp:sp modelId="{6BA94ECC-DD25-4AF0-AB94-C4FDF77AAFD8}">
      <dsp:nvSpPr>
        <dsp:cNvPr id="0" name=""/>
        <dsp:cNvSpPr/>
      </dsp:nvSpPr>
      <dsp:spPr>
        <a:xfrm>
          <a:off x="262197" y="1441586"/>
          <a:ext cx="2089546" cy="1447446"/>
        </a:xfrm>
        <a:prstGeom prst="roundRect">
          <a:avLst>
            <a:gd name="adj" fmla="val 10000"/>
          </a:avLst>
        </a:prstGeom>
        <a:solidFill>
          <a:schemeClr val="accent5">
            <a:hueOff val="-687482"/>
            <a:satOff val="-8011"/>
            <a:lumOff val="-1439"/>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1120" tIns="53340" rIns="71120" bIns="53340" numCol="1" spcCol="1270" anchor="ctr" anchorCtr="0">
          <a:noAutofit/>
        </a:bodyPr>
        <a:lstStyle/>
        <a:p>
          <a:pPr lvl="0" algn="ctr" defTabSz="1244600">
            <a:lnSpc>
              <a:spcPct val="90000"/>
            </a:lnSpc>
            <a:spcBef>
              <a:spcPct val="0"/>
            </a:spcBef>
            <a:spcAft>
              <a:spcPct val="35000"/>
            </a:spcAft>
          </a:pPr>
          <a:r>
            <a:rPr lang="ar-MA" sz="2800" kern="1200" dirty="0" smtClean="0"/>
            <a:t>عدم وجود فرق في</a:t>
          </a:r>
        </a:p>
        <a:p>
          <a:pPr lvl="0" algn="ctr" defTabSz="1244600">
            <a:lnSpc>
              <a:spcPct val="90000"/>
            </a:lnSpc>
            <a:spcBef>
              <a:spcPct val="0"/>
            </a:spcBef>
            <a:spcAft>
              <a:spcPct val="35000"/>
            </a:spcAft>
          </a:pPr>
          <a:r>
            <a:rPr lang="ar-MA" sz="2800" b="1" u="sng" kern="1200" dirty="0" smtClean="0"/>
            <a:t>القيمة القانونية</a:t>
          </a:r>
          <a:endParaRPr lang="en-US" sz="2800" b="1" u="sng" kern="1200" dirty="0"/>
        </a:p>
      </dsp:txBody>
      <dsp:txXfrm>
        <a:off x="304591" y="1483980"/>
        <a:ext cx="2004758" cy="1362658"/>
      </dsp:txXfrm>
    </dsp:sp>
    <dsp:sp modelId="{303E9578-C64D-4919-93B8-20E368226C00}">
      <dsp:nvSpPr>
        <dsp:cNvPr id="0" name=""/>
        <dsp:cNvSpPr/>
      </dsp:nvSpPr>
      <dsp:spPr>
        <a:xfrm>
          <a:off x="262197" y="3111717"/>
          <a:ext cx="2089546" cy="1447446"/>
        </a:xfrm>
        <a:prstGeom prst="roundRect">
          <a:avLst>
            <a:gd name="adj" fmla="val 10000"/>
          </a:avLst>
        </a:prstGeom>
        <a:solidFill>
          <a:schemeClr val="accent5">
            <a:hueOff val="-1031223"/>
            <a:satOff val="-12017"/>
            <a:lumOff val="-2158"/>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6040" tIns="49530" rIns="66040" bIns="49530" numCol="1" spcCol="1270" anchor="ctr" anchorCtr="0">
          <a:noAutofit/>
        </a:bodyPr>
        <a:lstStyle/>
        <a:p>
          <a:pPr lvl="0" algn="ctr" defTabSz="1155700">
            <a:lnSpc>
              <a:spcPct val="90000"/>
            </a:lnSpc>
            <a:spcBef>
              <a:spcPct val="0"/>
            </a:spcBef>
            <a:spcAft>
              <a:spcPct val="35000"/>
            </a:spcAft>
          </a:pPr>
          <a:r>
            <a:rPr lang="ar-MA" sz="2600" kern="1200" dirty="0" smtClean="0"/>
            <a:t>عدم وجود فرق في</a:t>
          </a:r>
        </a:p>
        <a:p>
          <a:pPr lvl="0" algn="ctr" defTabSz="1155700">
            <a:lnSpc>
              <a:spcPct val="90000"/>
            </a:lnSpc>
            <a:spcBef>
              <a:spcPct val="0"/>
            </a:spcBef>
            <a:spcAft>
              <a:spcPct val="35000"/>
            </a:spcAft>
          </a:pPr>
          <a:r>
            <a:rPr lang="ar-MA" sz="2600" b="1" u="sng" kern="1200" dirty="0" smtClean="0"/>
            <a:t>الشكل</a:t>
          </a:r>
          <a:endParaRPr lang="en-US" sz="2600" kern="1200" dirty="0"/>
        </a:p>
      </dsp:txBody>
      <dsp:txXfrm>
        <a:off x="304591" y="3154111"/>
        <a:ext cx="2004758" cy="136265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72BE7F-68EA-4ECD-A779-EFE211D67D5A}">
      <dsp:nvSpPr>
        <dsp:cNvPr id="0" name=""/>
        <dsp:cNvSpPr/>
      </dsp:nvSpPr>
      <dsp:spPr>
        <a:xfrm>
          <a:off x="5616661" y="0"/>
          <a:ext cx="2611933" cy="4525963"/>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ar-MA" sz="3800" kern="1200" dirty="0" smtClean="0"/>
            <a:t>مزايا</a:t>
          </a:r>
          <a:endParaRPr lang="en-US" sz="3800" kern="1200" dirty="0"/>
        </a:p>
      </dsp:txBody>
      <dsp:txXfrm>
        <a:off x="5616661" y="0"/>
        <a:ext cx="2611933" cy="1357788"/>
      </dsp:txXfrm>
    </dsp:sp>
    <dsp:sp modelId="{D211D1D9-B5D7-4239-9772-F4907FDB1589}">
      <dsp:nvSpPr>
        <dsp:cNvPr id="0" name=""/>
        <dsp:cNvSpPr/>
      </dsp:nvSpPr>
      <dsp:spPr>
        <a:xfrm>
          <a:off x="5877855" y="1359114"/>
          <a:ext cx="2089546" cy="1364639"/>
        </a:xfrm>
        <a:prstGeom prst="roundRect">
          <a:avLst>
            <a:gd name="adj" fmla="val 10000"/>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53340" rIns="71120" bIns="53340" numCol="1" spcCol="1270" anchor="ctr" anchorCtr="0">
          <a:noAutofit/>
        </a:bodyPr>
        <a:lstStyle/>
        <a:p>
          <a:pPr lvl="0" algn="ctr" defTabSz="1244600">
            <a:lnSpc>
              <a:spcPct val="90000"/>
            </a:lnSpc>
            <a:spcBef>
              <a:spcPct val="0"/>
            </a:spcBef>
            <a:spcAft>
              <a:spcPct val="35000"/>
            </a:spcAft>
          </a:pPr>
          <a:r>
            <a:rPr lang="ar-MA" sz="2800" kern="1200" dirty="0" smtClean="0"/>
            <a:t>سهولة التعديل</a:t>
          </a:r>
          <a:endParaRPr lang="en-US" sz="2800" b="0" u="none" kern="1200" dirty="0"/>
        </a:p>
      </dsp:txBody>
      <dsp:txXfrm>
        <a:off x="5917824" y="1399083"/>
        <a:ext cx="2009608" cy="1284701"/>
      </dsp:txXfrm>
    </dsp:sp>
    <dsp:sp modelId="{E8501696-FEB3-41FA-8155-3C13E1FE32F4}">
      <dsp:nvSpPr>
        <dsp:cNvPr id="0" name=""/>
        <dsp:cNvSpPr/>
      </dsp:nvSpPr>
      <dsp:spPr>
        <a:xfrm>
          <a:off x="5877855" y="2933699"/>
          <a:ext cx="2089546" cy="1364639"/>
        </a:xfrm>
        <a:prstGeom prst="roundRect">
          <a:avLst>
            <a:gd name="adj" fmla="val 10000"/>
          </a:avLst>
        </a:prstGeom>
        <a:solidFill>
          <a:schemeClr val="accent5">
            <a:hueOff val="-206245"/>
            <a:satOff val="-2403"/>
            <a:lumOff val="-43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53340" rIns="71120" bIns="53340" numCol="1" spcCol="1270" anchor="ctr" anchorCtr="0">
          <a:noAutofit/>
        </a:bodyPr>
        <a:lstStyle/>
        <a:p>
          <a:pPr lvl="0" algn="ctr" defTabSz="1244600">
            <a:lnSpc>
              <a:spcPct val="90000"/>
            </a:lnSpc>
            <a:spcBef>
              <a:spcPct val="0"/>
            </a:spcBef>
            <a:spcAft>
              <a:spcPct val="35000"/>
            </a:spcAft>
          </a:pPr>
          <a:r>
            <a:rPr lang="ar-MA" sz="2800" b="0" u="none" kern="1200" dirty="0" smtClean="0"/>
            <a:t>مواكبة للظروف والمتغيرات</a:t>
          </a:r>
          <a:endParaRPr lang="en-US" sz="2800" b="0" u="none" kern="1200" dirty="0"/>
        </a:p>
      </dsp:txBody>
      <dsp:txXfrm>
        <a:off x="5917824" y="2973668"/>
        <a:ext cx="2009608" cy="1284701"/>
      </dsp:txXfrm>
    </dsp:sp>
    <dsp:sp modelId="{7512C0E1-EC1A-4FF0-9B93-E8973A5ACEB1}">
      <dsp:nvSpPr>
        <dsp:cNvPr id="0" name=""/>
        <dsp:cNvSpPr/>
      </dsp:nvSpPr>
      <dsp:spPr>
        <a:xfrm>
          <a:off x="2808833" y="0"/>
          <a:ext cx="2611933" cy="4525963"/>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ar-MA" sz="3800" kern="1200" dirty="0" smtClean="0"/>
            <a:t>عيوب</a:t>
          </a:r>
          <a:endParaRPr lang="en-US" sz="3800" kern="1200" dirty="0"/>
        </a:p>
      </dsp:txBody>
      <dsp:txXfrm>
        <a:off x="2808833" y="0"/>
        <a:ext cx="2611933" cy="1357788"/>
      </dsp:txXfrm>
    </dsp:sp>
    <dsp:sp modelId="{699679B1-0CC0-4CEF-9262-DF3AF06250BB}">
      <dsp:nvSpPr>
        <dsp:cNvPr id="0" name=""/>
        <dsp:cNvSpPr/>
      </dsp:nvSpPr>
      <dsp:spPr>
        <a:xfrm>
          <a:off x="3070026" y="1358175"/>
          <a:ext cx="2089546" cy="889170"/>
        </a:xfrm>
        <a:prstGeom prst="roundRect">
          <a:avLst>
            <a:gd name="adj" fmla="val 10000"/>
          </a:avLst>
        </a:prstGeom>
        <a:solidFill>
          <a:schemeClr val="accent5">
            <a:hueOff val="-412489"/>
            <a:satOff val="-4807"/>
            <a:lumOff val="-86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53340" rIns="71120" bIns="53340" numCol="1" spcCol="1270" anchor="ctr" anchorCtr="0">
          <a:noAutofit/>
        </a:bodyPr>
        <a:lstStyle/>
        <a:p>
          <a:pPr lvl="0" algn="ctr" defTabSz="1244600">
            <a:lnSpc>
              <a:spcPct val="90000"/>
            </a:lnSpc>
            <a:spcBef>
              <a:spcPct val="0"/>
            </a:spcBef>
            <a:spcAft>
              <a:spcPct val="35000"/>
            </a:spcAft>
          </a:pPr>
          <a:r>
            <a:rPr lang="ar-MA" sz="2800" kern="1200" dirty="0" smtClean="0"/>
            <a:t>سهولة التعديل</a:t>
          </a:r>
        </a:p>
      </dsp:txBody>
      <dsp:txXfrm>
        <a:off x="3096069" y="1384218"/>
        <a:ext cx="2037460" cy="837084"/>
      </dsp:txXfrm>
    </dsp:sp>
    <dsp:sp modelId="{21829406-7039-45C2-9DDF-0596DD398919}">
      <dsp:nvSpPr>
        <dsp:cNvPr id="0" name=""/>
        <dsp:cNvSpPr/>
      </dsp:nvSpPr>
      <dsp:spPr>
        <a:xfrm>
          <a:off x="3070026" y="2384141"/>
          <a:ext cx="2089546" cy="889170"/>
        </a:xfrm>
        <a:prstGeom prst="roundRect">
          <a:avLst>
            <a:gd name="adj" fmla="val 10000"/>
          </a:avLst>
        </a:prstGeom>
        <a:solidFill>
          <a:schemeClr val="accent5">
            <a:hueOff val="-618734"/>
            <a:satOff val="-7210"/>
            <a:lumOff val="-129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53340" rIns="71120" bIns="53340" numCol="1" spcCol="1270" anchor="ctr" anchorCtr="0">
          <a:noAutofit/>
        </a:bodyPr>
        <a:lstStyle/>
        <a:p>
          <a:pPr lvl="0" algn="ctr" defTabSz="1244600">
            <a:lnSpc>
              <a:spcPct val="90000"/>
            </a:lnSpc>
            <a:spcBef>
              <a:spcPct val="0"/>
            </a:spcBef>
            <a:spcAft>
              <a:spcPct val="35000"/>
            </a:spcAft>
          </a:pPr>
          <a:r>
            <a:rPr lang="ar-MA" sz="2800" kern="1200" dirty="0" smtClean="0"/>
            <a:t>يؤثر على قداسة الدستور</a:t>
          </a:r>
        </a:p>
      </dsp:txBody>
      <dsp:txXfrm>
        <a:off x="3096069" y="2410184"/>
        <a:ext cx="2037460" cy="837084"/>
      </dsp:txXfrm>
    </dsp:sp>
    <dsp:sp modelId="{71A5FF95-D5CF-4F0D-986B-45575A104763}">
      <dsp:nvSpPr>
        <dsp:cNvPr id="0" name=""/>
        <dsp:cNvSpPr/>
      </dsp:nvSpPr>
      <dsp:spPr>
        <a:xfrm>
          <a:off x="3070026" y="3410107"/>
          <a:ext cx="2089546" cy="889170"/>
        </a:xfrm>
        <a:prstGeom prst="roundRect">
          <a:avLst>
            <a:gd name="adj" fmla="val 10000"/>
          </a:avLst>
        </a:prstGeom>
        <a:solidFill>
          <a:srgbClr val="FFC0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53340" rIns="71120" bIns="53340" numCol="1" spcCol="1270" anchor="ctr" anchorCtr="0">
          <a:noAutofit/>
        </a:bodyPr>
        <a:lstStyle/>
        <a:p>
          <a:pPr lvl="0" algn="ctr" defTabSz="1244600">
            <a:lnSpc>
              <a:spcPct val="90000"/>
            </a:lnSpc>
            <a:spcBef>
              <a:spcPct val="0"/>
            </a:spcBef>
            <a:spcAft>
              <a:spcPct val="35000"/>
            </a:spcAft>
          </a:pPr>
          <a:r>
            <a:rPr lang="ar-MA" sz="2800" kern="1200" dirty="0" smtClean="0"/>
            <a:t>عبث البرلمان بالدستور</a:t>
          </a:r>
        </a:p>
      </dsp:txBody>
      <dsp:txXfrm>
        <a:off x="3096069" y="3436150"/>
        <a:ext cx="2037460" cy="837084"/>
      </dsp:txXfrm>
    </dsp:sp>
    <dsp:sp modelId="{BBA06FE0-14DE-43E4-A2C4-151388FBE99E}">
      <dsp:nvSpPr>
        <dsp:cNvPr id="0" name=""/>
        <dsp:cNvSpPr/>
      </dsp:nvSpPr>
      <dsp:spPr>
        <a:xfrm>
          <a:off x="1004" y="0"/>
          <a:ext cx="2611933" cy="4525963"/>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ar-MA" sz="3800" kern="1200" dirty="0" smtClean="0"/>
            <a:t>رد على العيوب</a:t>
          </a:r>
          <a:endParaRPr lang="en-US" sz="3800" kern="1200" dirty="0"/>
        </a:p>
      </dsp:txBody>
      <dsp:txXfrm>
        <a:off x="1004" y="0"/>
        <a:ext cx="2611933" cy="1357788"/>
      </dsp:txXfrm>
    </dsp:sp>
    <dsp:sp modelId="{6BA94ECC-DD25-4AF0-AB94-C4FDF77AAFD8}">
      <dsp:nvSpPr>
        <dsp:cNvPr id="0" name=""/>
        <dsp:cNvSpPr/>
      </dsp:nvSpPr>
      <dsp:spPr>
        <a:xfrm>
          <a:off x="262197" y="1357788"/>
          <a:ext cx="2089546" cy="2941875"/>
        </a:xfrm>
        <a:prstGeom prst="roundRect">
          <a:avLst>
            <a:gd name="adj" fmla="val 10000"/>
          </a:avLst>
        </a:prstGeom>
        <a:solidFill>
          <a:schemeClr val="accent5">
            <a:hueOff val="-1031223"/>
            <a:satOff val="-12017"/>
            <a:lumOff val="-215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280" tIns="60960" rIns="81280" bIns="60960" numCol="1" spcCol="1270" anchor="ctr" anchorCtr="0">
          <a:noAutofit/>
        </a:bodyPr>
        <a:lstStyle/>
        <a:p>
          <a:pPr lvl="0" algn="ctr" defTabSz="1422400">
            <a:lnSpc>
              <a:spcPct val="90000"/>
            </a:lnSpc>
            <a:spcBef>
              <a:spcPct val="0"/>
            </a:spcBef>
            <a:spcAft>
              <a:spcPct val="35000"/>
            </a:spcAft>
          </a:pPr>
          <a:r>
            <a:rPr lang="ar-MA" sz="3200" b="0" u="none" kern="1200" dirty="0" smtClean="0"/>
            <a:t>السهولة يجب أن لا تُفهم خطأ</a:t>
          </a:r>
          <a:endParaRPr lang="en-US" sz="3200" b="0" u="none" kern="1200" dirty="0"/>
        </a:p>
      </dsp:txBody>
      <dsp:txXfrm>
        <a:off x="323398" y="1418989"/>
        <a:ext cx="1967144" cy="281947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063D1C-46AD-4E3B-B893-AF2B0C662C18}">
      <dsp:nvSpPr>
        <dsp:cNvPr id="0" name=""/>
        <dsp:cNvSpPr/>
      </dsp:nvSpPr>
      <dsp:spPr>
        <a:xfrm>
          <a:off x="6280720" y="0"/>
          <a:ext cx="1946895" cy="4525963"/>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ar-MA" sz="2700" kern="1200" dirty="0" smtClean="0"/>
            <a:t>تعريفها</a:t>
          </a:r>
          <a:endParaRPr lang="en-US" sz="2700" kern="1200" dirty="0"/>
        </a:p>
      </dsp:txBody>
      <dsp:txXfrm>
        <a:off x="6280720" y="0"/>
        <a:ext cx="1946895" cy="1357788"/>
      </dsp:txXfrm>
    </dsp:sp>
    <dsp:sp modelId="{6BBAB2B5-94E2-4F2D-AD6B-C6663B8227F1}">
      <dsp:nvSpPr>
        <dsp:cNvPr id="0" name=""/>
        <dsp:cNvSpPr/>
      </dsp:nvSpPr>
      <dsp:spPr>
        <a:xfrm>
          <a:off x="6475410" y="1357788"/>
          <a:ext cx="1557516" cy="2941875"/>
        </a:xfrm>
        <a:prstGeom prst="roundRect">
          <a:avLst>
            <a:gd name="adj" fmla="val 10000"/>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53340" rIns="71120" bIns="53340" numCol="1" spcCol="1270" anchor="ctr" anchorCtr="0">
          <a:noAutofit/>
        </a:bodyPr>
        <a:lstStyle/>
        <a:p>
          <a:pPr lvl="0" algn="ctr" defTabSz="1244600">
            <a:lnSpc>
              <a:spcPct val="90000"/>
            </a:lnSpc>
            <a:spcBef>
              <a:spcPct val="0"/>
            </a:spcBef>
            <a:spcAft>
              <a:spcPct val="35000"/>
            </a:spcAft>
          </a:pPr>
          <a:r>
            <a:rPr lang="ar-MA" sz="2800" kern="1200" dirty="0" smtClean="0"/>
            <a:t>هي الدساتير التي تعدّل بشروط </a:t>
          </a:r>
          <a:r>
            <a:rPr lang="ar-MA" sz="2800" b="1" u="sng" kern="1200" dirty="0" smtClean="0"/>
            <a:t>أكثر شدة وتعقيداً </a:t>
          </a:r>
          <a:r>
            <a:rPr lang="ar-MA" sz="2800" kern="1200" dirty="0" smtClean="0"/>
            <a:t>من القوانين العادية</a:t>
          </a:r>
          <a:endParaRPr lang="en-US" sz="2800" kern="1200" dirty="0"/>
        </a:p>
      </dsp:txBody>
      <dsp:txXfrm>
        <a:off x="6521028" y="1403406"/>
        <a:ext cx="1466280" cy="2850639"/>
      </dsp:txXfrm>
    </dsp:sp>
    <dsp:sp modelId="{B6F2A54B-A333-47AC-BA4D-FE7444D7FC4F}">
      <dsp:nvSpPr>
        <dsp:cNvPr id="0" name=""/>
        <dsp:cNvSpPr/>
      </dsp:nvSpPr>
      <dsp:spPr>
        <a:xfrm>
          <a:off x="4187808" y="0"/>
          <a:ext cx="1946895" cy="4525963"/>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ar-MA" sz="2800" kern="1200" smtClean="0"/>
            <a:t>السُلطة</a:t>
          </a:r>
          <a:endParaRPr lang="en-US" sz="2800" kern="1200" dirty="0"/>
        </a:p>
      </dsp:txBody>
      <dsp:txXfrm>
        <a:off x="4187808" y="0"/>
        <a:ext cx="1946895" cy="1357788"/>
      </dsp:txXfrm>
    </dsp:sp>
    <dsp:sp modelId="{5A2904A5-2FCF-4DD8-8953-78D00F736C47}">
      <dsp:nvSpPr>
        <dsp:cNvPr id="0" name=""/>
        <dsp:cNvSpPr/>
      </dsp:nvSpPr>
      <dsp:spPr>
        <a:xfrm>
          <a:off x="4382498" y="1358175"/>
          <a:ext cx="1557516" cy="889170"/>
        </a:xfrm>
        <a:prstGeom prst="roundRect">
          <a:avLst>
            <a:gd name="adj" fmla="val 10000"/>
          </a:avLst>
        </a:prstGeom>
        <a:solidFill>
          <a:schemeClr val="accent5">
            <a:hueOff val="-147318"/>
            <a:satOff val="-1717"/>
            <a:lumOff val="-30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lvl="0" algn="ctr" defTabSz="1066800">
            <a:lnSpc>
              <a:spcPct val="90000"/>
            </a:lnSpc>
            <a:spcBef>
              <a:spcPct val="0"/>
            </a:spcBef>
            <a:spcAft>
              <a:spcPct val="35000"/>
            </a:spcAft>
          </a:pPr>
          <a:r>
            <a:rPr lang="ar-MA" sz="2400" kern="1200" dirty="0" smtClean="0"/>
            <a:t>سلطة تأسيسية «مُنشأة»</a:t>
          </a:r>
          <a:endParaRPr lang="en-US" sz="2400" kern="1200" dirty="0"/>
        </a:p>
      </dsp:txBody>
      <dsp:txXfrm>
        <a:off x="4408541" y="1384218"/>
        <a:ext cx="1505430" cy="837084"/>
      </dsp:txXfrm>
    </dsp:sp>
    <dsp:sp modelId="{35B37CAD-A975-451C-91DB-5C46FDBB1D18}">
      <dsp:nvSpPr>
        <dsp:cNvPr id="0" name=""/>
        <dsp:cNvSpPr/>
      </dsp:nvSpPr>
      <dsp:spPr>
        <a:xfrm>
          <a:off x="4382498" y="2384141"/>
          <a:ext cx="1557516" cy="889170"/>
        </a:xfrm>
        <a:prstGeom prst="roundRect">
          <a:avLst>
            <a:gd name="adj" fmla="val 10000"/>
          </a:avLst>
        </a:prstGeom>
        <a:solidFill>
          <a:schemeClr val="accent5">
            <a:hueOff val="-294635"/>
            <a:satOff val="-3433"/>
            <a:lumOff val="-61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lvl="0" algn="ctr" defTabSz="1066800">
            <a:lnSpc>
              <a:spcPct val="90000"/>
            </a:lnSpc>
            <a:spcBef>
              <a:spcPct val="0"/>
            </a:spcBef>
            <a:spcAft>
              <a:spcPct val="35000"/>
            </a:spcAft>
          </a:pPr>
          <a:r>
            <a:rPr lang="ar-MA" sz="2400" kern="1200" dirty="0" smtClean="0"/>
            <a:t>استفتاء شعبي</a:t>
          </a:r>
          <a:endParaRPr lang="en-US" sz="2400" kern="1200" dirty="0"/>
        </a:p>
      </dsp:txBody>
      <dsp:txXfrm>
        <a:off x="4408541" y="2410184"/>
        <a:ext cx="1505430" cy="837084"/>
      </dsp:txXfrm>
    </dsp:sp>
    <dsp:sp modelId="{10DE40FA-859D-4A0F-AAC6-B4365AF1EFBC}">
      <dsp:nvSpPr>
        <dsp:cNvPr id="0" name=""/>
        <dsp:cNvSpPr/>
      </dsp:nvSpPr>
      <dsp:spPr>
        <a:xfrm>
          <a:off x="4382498" y="3410107"/>
          <a:ext cx="1557516" cy="889170"/>
        </a:xfrm>
        <a:prstGeom prst="roundRect">
          <a:avLst>
            <a:gd name="adj" fmla="val 10000"/>
          </a:avLst>
        </a:prstGeom>
        <a:solidFill>
          <a:srgbClr val="FFC0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lvl="0" algn="ctr" defTabSz="1066800">
            <a:lnSpc>
              <a:spcPct val="90000"/>
            </a:lnSpc>
            <a:spcBef>
              <a:spcPct val="0"/>
            </a:spcBef>
            <a:spcAft>
              <a:spcPct val="35000"/>
            </a:spcAft>
          </a:pPr>
          <a:r>
            <a:rPr lang="ar-MA" sz="2400" kern="1200" dirty="0" smtClean="0"/>
            <a:t>البرلمان + رئيس الدولة</a:t>
          </a:r>
          <a:endParaRPr lang="en-US" sz="2400" kern="1200" dirty="0"/>
        </a:p>
      </dsp:txBody>
      <dsp:txXfrm>
        <a:off x="4408541" y="3436150"/>
        <a:ext cx="1505430" cy="837084"/>
      </dsp:txXfrm>
    </dsp:sp>
    <dsp:sp modelId="{72A75E6E-7B76-4888-B3C3-ABE45DE0FE51}">
      <dsp:nvSpPr>
        <dsp:cNvPr id="0" name=""/>
        <dsp:cNvSpPr/>
      </dsp:nvSpPr>
      <dsp:spPr>
        <a:xfrm>
          <a:off x="2094896" y="0"/>
          <a:ext cx="1946895" cy="4525963"/>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ar-MA" sz="2800" kern="1200" dirty="0" smtClean="0"/>
            <a:t>الاجراءات</a:t>
          </a:r>
          <a:endParaRPr lang="en-US" sz="2800" kern="1200" dirty="0"/>
        </a:p>
      </dsp:txBody>
      <dsp:txXfrm>
        <a:off x="2094896" y="0"/>
        <a:ext cx="1946895" cy="1357788"/>
      </dsp:txXfrm>
    </dsp:sp>
    <dsp:sp modelId="{5282823A-7ADC-4962-AE38-221D51FD7B21}">
      <dsp:nvSpPr>
        <dsp:cNvPr id="0" name=""/>
        <dsp:cNvSpPr/>
      </dsp:nvSpPr>
      <dsp:spPr>
        <a:xfrm>
          <a:off x="2289585" y="1359114"/>
          <a:ext cx="1557516" cy="1364639"/>
        </a:xfrm>
        <a:prstGeom prst="roundRect">
          <a:avLst>
            <a:gd name="adj" fmla="val 10000"/>
          </a:avLst>
        </a:prstGeom>
        <a:solidFill>
          <a:schemeClr val="accent5">
            <a:hueOff val="-589270"/>
            <a:satOff val="-6867"/>
            <a:lumOff val="-123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53340" rIns="71120" bIns="53340" numCol="1" spcCol="1270" anchor="ctr" anchorCtr="0">
          <a:noAutofit/>
        </a:bodyPr>
        <a:lstStyle/>
        <a:p>
          <a:pPr lvl="0" algn="ctr" defTabSz="1244600">
            <a:lnSpc>
              <a:spcPct val="90000"/>
            </a:lnSpc>
            <a:spcBef>
              <a:spcPct val="0"/>
            </a:spcBef>
            <a:spcAft>
              <a:spcPct val="35000"/>
            </a:spcAft>
          </a:pPr>
          <a:r>
            <a:rPr lang="ar-MA" sz="2800" kern="1200" dirty="0" smtClean="0"/>
            <a:t>أغلبية مشددة أو خاصة</a:t>
          </a:r>
          <a:endParaRPr lang="en-US" sz="2800" kern="1200" dirty="0"/>
        </a:p>
      </dsp:txBody>
      <dsp:txXfrm>
        <a:off x="2329554" y="1399083"/>
        <a:ext cx="1477578" cy="1284701"/>
      </dsp:txXfrm>
    </dsp:sp>
    <dsp:sp modelId="{0DFBC2F7-316D-452F-97F0-C86FD4882672}">
      <dsp:nvSpPr>
        <dsp:cNvPr id="0" name=""/>
        <dsp:cNvSpPr/>
      </dsp:nvSpPr>
      <dsp:spPr>
        <a:xfrm>
          <a:off x="2289585" y="2933699"/>
          <a:ext cx="1557516" cy="1364639"/>
        </a:xfrm>
        <a:prstGeom prst="roundRect">
          <a:avLst>
            <a:gd name="adj" fmla="val 10000"/>
          </a:avLst>
        </a:prstGeom>
        <a:solidFill>
          <a:schemeClr val="accent5">
            <a:hueOff val="-736588"/>
            <a:satOff val="-8584"/>
            <a:lumOff val="-154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280" tIns="60960" rIns="81280" bIns="60960" numCol="1" spcCol="1270" anchor="ctr" anchorCtr="0">
          <a:noAutofit/>
        </a:bodyPr>
        <a:lstStyle/>
        <a:p>
          <a:pPr lvl="0" algn="ctr" defTabSz="1422400">
            <a:lnSpc>
              <a:spcPct val="90000"/>
            </a:lnSpc>
            <a:spcBef>
              <a:spcPct val="0"/>
            </a:spcBef>
            <a:spcAft>
              <a:spcPct val="35000"/>
            </a:spcAft>
          </a:pPr>
          <a:r>
            <a:rPr lang="ar-MA" sz="3200" kern="1200" dirty="0" smtClean="0"/>
            <a:t>التصويت العلني</a:t>
          </a:r>
          <a:endParaRPr lang="en-US" sz="3200" kern="1200" dirty="0"/>
        </a:p>
      </dsp:txBody>
      <dsp:txXfrm>
        <a:off x="2329554" y="2973668"/>
        <a:ext cx="1477578" cy="1284701"/>
      </dsp:txXfrm>
    </dsp:sp>
    <dsp:sp modelId="{D7A4DE0E-96EA-4CBA-88A9-B73AFBA05FF4}">
      <dsp:nvSpPr>
        <dsp:cNvPr id="0" name=""/>
        <dsp:cNvSpPr/>
      </dsp:nvSpPr>
      <dsp:spPr>
        <a:xfrm>
          <a:off x="1984" y="0"/>
          <a:ext cx="1946895" cy="4525963"/>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ar-MA" sz="2700" kern="1200" dirty="0" smtClean="0"/>
            <a:t>دوافع «أسباب» الجمود</a:t>
          </a:r>
          <a:endParaRPr lang="en-US" sz="2700" kern="1200" dirty="0"/>
        </a:p>
      </dsp:txBody>
      <dsp:txXfrm>
        <a:off x="1984" y="0"/>
        <a:ext cx="1946895" cy="1357788"/>
      </dsp:txXfrm>
    </dsp:sp>
    <dsp:sp modelId="{E2CB975B-30EE-4220-AEDF-BEDC5E1EFBD8}">
      <dsp:nvSpPr>
        <dsp:cNvPr id="0" name=""/>
        <dsp:cNvSpPr/>
      </dsp:nvSpPr>
      <dsp:spPr>
        <a:xfrm>
          <a:off x="196673" y="1359114"/>
          <a:ext cx="1557516" cy="1364639"/>
        </a:xfrm>
        <a:prstGeom prst="roundRect">
          <a:avLst>
            <a:gd name="adj" fmla="val 10000"/>
          </a:avLst>
        </a:prstGeom>
        <a:solidFill>
          <a:schemeClr val="accent6">
            <a:lumMod val="75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lvl="0" algn="ctr" defTabSz="1066800">
            <a:lnSpc>
              <a:spcPct val="90000"/>
            </a:lnSpc>
            <a:spcBef>
              <a:spcPct val="0"/>
            </a:spcBef>
            <a:spcAft>
              <a:spcPct val="35000"/>
            </a:spcAft>
          </a:pPr>
          <a:r>
            <a:rPr lang="ar-MA" sz="2400" kern="1200" dirty="0" smtClean="0"/>
            <a:t>الرغبة في ثبات واستقرار الدستور</a:t>
          </a:r>
          <a:endParaRPr lang="en-US" sz="2400" kern="1200" dirty="0"/>
        </a:p>
      </dsp:txBody>
      <dsp:txXfrm>
        <a:off x="236642" y="1399083"/>
        <a:ext cx="1477578" cy="1284701"/>
      </dsp:txXfrm>
    </dsp:sp>
    <dsp:sp modelId="{482E5CF6-6E8E-4A11-8326-8CFA65324C75}">
      <dsp:nvSpPr>
        <dsp:cNvPr id="0" name=""/>
        <dsp:cNvSpPr/>
      </dsp:nvSpPr>
      <dsp:spPr>
        <a:xfrm>
          <a:off x="196673" y="2933699"/>
          <a:ext cx="1557516" cy="1364639"/>
        </a:xfrm>
        <a:prstGeom prst="roundRect">
          <a:avLst>
            <a:gd name="adj" fmla="val 10000"/>
          </a:avLst>
        </a:prstGeom>
        <a:solidFill>
          <a:schemeClr val="accent5">
            <a:hueOff val="-1031223"/>
            <a:satOff val="-12017"/>
            <a:lumOff val="-215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lvl="0" algn="ctr" defTabSz="1066800">
            <a:lnSpc>
              <a:spcPct val="90000"/>
            </a:lnSpc>
            <a:spcBef>
              <a:spcPct val="0"/>
            </a:spcBef>
            <a:spcAft>
              <a:spcPct val="35000"/>
            </a:spcAft>
          </a:pPr>
          <a:r>
            <a:rPr lang="ar-MA" sz="2400" kern="1200" dirty="0" smtClean="0"/>
            <a:t>ضمان سمو الدستور وعلّوه</a:t>
          </a:r>
          <a:endParaRPr lang="en-US" sz="2400" kern="1200" dirty="0"/>
        </a:p>
      </dsp:txBody>
      <dsp:txXfrm>
        <a:off x="236642" y="2973668"/>
        <a:ext cx="1477578" cy="1284701"/>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5146CC-C76F-48FE-BAB1-D2F82B3D54F8}">
      <dsp:nvSpPr>
        <dsp:cNvPr id="0" name=""/>
        <dsp:cNvSpPr/>
      </dsp:nvSpPr>
      <dsp:spPr>
        <a:xfrm>
          <a:off x="670810" y="4043627"/>
          <a:ext cx="91440" cy="344852"/>
        </a:xfrm>
        <a:custGeom>
          <a:avLst/>
          <a:gdLst/>
          <a:ahLst/>
          <a:cxnLst/>
          <a:rect l="0" t="0" r="0" b="0"/>
          <a:pathLst>
            <a:path>
              <a:moveTo>
                <a:pt x="103742" y="0"/>
              </a:moveTo>
              <a:lnTo>
                <a:pt x="103742" y="232952"/>
              </a:lnTo>
              <a:lnTo>
                <a:pt x="45720" y="232952"/>
              </a:lnTo>
              <a:lnTo>
                <a:pt x="45720" y="344852"/>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23A2067-46B7-4162-BBFC-F898BB1D0C3A}">
      <dsp:nvSpPr>
        <dsp:cNvPr id="0" name=""/>
        <dsp:cNvSpPr/>
      </dsp:nvSpPr>
      <dsp:spPr>
        <a:xfrm>
          <a:off x="728832" y="2918845"/>
          <a:ext cx="91440" cy="357753"/>
        </a:xfrm>
        <a:custGeom>
          <a:avLst/>
          <a:gdLst/>
          <a:ahLst/>
          <a:cxnLst/>
          <a:rect l="0" t="0" r="0" b="0"/>
          <a:pathLst>
            <a:path>
              <a:moveTo>
                <a:pt x="83944" y="0"/>
              </a:moveTo>
              <a:lnTo>
                <a:pt x="83944" y="245853"/>
              </a:lnTo>
              <a:lnTo>
                <a:pt x="45720" y="245853"/>
              </a:lnTo>
              <a:lnTo>
                <a:pt x="45720" y="357753"/>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D692F22-1F6D-4870-8659-F1D412C69833}">
      <dsp:nvSpPr>
        <dsp:cNvPr id="0" name=""/>
        <dsp:cNvSpPr/>
      </dsp:nvSpPr>
      <dsp:spPr>
        <a:xfrm>
          <a:off x="812777" y="1886904"/>
          <a:ext cx="1560292" cy="351303"/>
        </a:xfrm>
        <a:custGeom>
          <a:avLst/>
          <a:gdLst/>
          <a:ahLst/>
          <a:cxnLst/>
          <a:rect l="0" t="0" r="0" b="0"/>
          <a:pathLst>
            <a:path>
              <a:moveTo>
                <a:pt x="1560292" y="0"/>
              </a:moveTo>
              <a:lnTo>
                <a:pt x="1560292" y="239402"/>
              </a:lnTo>
              <a:lnTo>
                <a:pt x="0" y="239402"/>
              </a:lnTo>
              <a:lnTo>
                <a:pt x="0" y="351303"/>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1944FB7-B531-4273-A114-837F1601C74B}">
      <dsp:nvSpPr>
        <dsp:cNvPr id="0" name=""/>
        <dsp:cNvSpPr/>
      </dsp:nvSpPr>
      <dsp:spPr>
        <a:xfrm>
          <a:off x="2838477" y="5153421"/>
          <a:ext cx="91440" cy="351303"/>
        </a:xfrm>
        <a:custGeom>
          <a:avLst/>
          <a:gdLst/>
          <a:ahLst/>
          <a:cxnLst/>
          <a:rect l="0" t="0" r="0" b="0"/>
          <a:pathLst>
            <a:path>
              <a:moveTo>
                <a:pt x="45720" y="0"/>
              </a:moveTo>
              <a:lnTo>
                <a:pt x="45720" y="351303"/>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755FBF9-511E-470E-A9C7-3667F3245148}">
      <dsp:nvSpPr>
        <dsp:cNvPr id="0" name=""/>
        <dsp:cNvSpPr/>
      </dsp:nvSpPr>
      <dsp:spPr>
        <a:xfrm>
          <a:off x="2884197" y="4035090"/>
          <a:ext cx="1669545" cy="351303"/>
        </a:xfrm>
        <a:custGeom>
          <a:avLst/>
          <a:gdLst/>
          <a:ahLst/>
          <a:cxnLst/>
          <a:rect l="0" t="0" r="0" b="0"/>
          <a:pathLst>
            <a:path>
              <a:moveTo>
                <a:pt x="1669545" y="0"/>
              </a:moveTo>
              <a:lnTo>
                <a:pt x="1669545" y="239402"/>
              </a:lnTo>
              <a:lnTo>
                <a:pt x="0" y="239402"/>
              </a:lnTo>
              <a:lnTo>
                <a:pt x="0" y="351303"/>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DDF78FC-050F-4535-883E-8A8288941383}">
      <dsp:nvSpPr>
        <dsp:cNvPr id="0" name=""/>
        <dsp:cNvSpPr/>
      </dsp:nvSpPr>
      <dsp:spPr>
        <a:xfrm>
          <a:off x="4991837" y="5153421"/>
          <a:ext cx="856361" cy="351303"/>
        </a:xfrm>
        <a:custGeom>
          <a:avLst/>
          <a:gdLst/>
          <a:ahLst/>
          <a:cxnLst/>
          <a:rect l="0" t="0" r="0" b="0"/>
          <a:pathLst>
            <a:path>
              <a:moveTo>
                <a:pt x="856361" y="0"/>
              </a:moveTo>
              <a:lnTo>
                <a:pt x="856361" y="239402"/>
              </a:lnTo>
              <a:lnTo>
                <a:pt x="0" y="239402"/>
              </a:lnTo>
              <a:lnTo>
                <a:pt x="0" y="351303"/>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CB31C85-705D-4EE6-9BB0-E015B9F38816}">
      <dsp:nvSpPr>
        <dsp:cNvPr id="0" name=""/>
        <dsp:cNvSpPr/>
      </dsp:nvSpPr>
      <dsp:spPr>
        <a:xfrm>
          <a:off x="5848199" y="5153421"/>
          <a:ext cx="855171" cy="351303"/>
        </a:xfrm>
        <a:custGeom>
          <a:avLst/>
          <a:gdLst/>
          <a:ahLst/>
          <a:cxnLst/>
          <a:rect l="0" t="0" r="0" b="0"/>
          <a:pathLst>
            <a:path>
              <a:moveTo>
                <a:pt x="0" y="0"/>
              </a:moveTo>
              <a:lnTo>
                <a:pt x="0" y="239402"/>
              </a:lnTo>
              <a:lnTo>
                <a:pt x="855171" y="239402"/>
              </a:lnTo>
              <a:lnTo>
                <a:pt x="855171" y="351303"/>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772065F-8AA5-489B-9256-77A655063ECE}">
      <dsp:nvSpPr>
        <dsp:cNvPr id="0" name=""/>
        <dsp:cNvSpPr/>
      </dsp:nvSpPr>
      <dsp:spPr>
        <a:xfrm>
          <a:off x="4553742" y="4035090"/>
          <a:ext cx="1294456" cy="351303"/>
        </a:xfrm>
        <a:custGeom>
          <a:avLst/>
          <a:gdLst/>
          <a:ahLst/>
          <a:cxnLst/>
          <a:rect l="0" t="0" r="0" b="0"/>
          <a:pathLst>
            <a:path>
              <a:moveTo>
                <a:pt x="0" y="0"/>
              </a:moveTo>
              <a:lnTo>
                <a:pt x="0" y="239402"/>
              </a:lnTo>
              <a:lnTo>
                <a:pt x="1294456" y="239402"/>
              </a:lnTo>
              <a:lnTo>
                <a:pt x="1294456" y="351303"/>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136A292-5D6D-4657-8329-6251A63E0EFD}">
      <dsp:nvSpPr>
        <dsp:cNvPr id="0" name=""/>
        <dsp:cNvSpPr/>
      </dsp:nvSpPr>
      <dsp:spPr>
        <a:xfrm>
          <a:off x="4508022" y="2916758"/>
          <a:ext cx="91440" cy="351303"/>
        </a:xfrm>
        <a:custGeom>
          <a:avLst/>
          <a:gdLst/>
          <a:ahLst/>
          <a:cxnLst/>
          <a:rect l="0" t="0" r="0" b="0"/>
          <a:pathLst>
            <a:path>
              <a:moveTo>
                <a:pt x="45720" y="0"/>
              </a:moveTo>
              <a:lnTo>
                <a:pt x="45720" y="351303"/>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BF57AC-D379-4C20-8DF4-CF8AC743D808}">
      <dsp:nvSpPr>
        <dsp:cNvPr id="0" name=""/>
        <dsp:cNvSpPr/>
      </dsp:nvSpPr>
      <dsp:spPr>
        <a:xfrm>
          <a:off x="2373069" y="1886904"/>
          <a:ext cx="2180673" cy="351303"/>
        </a:xfrm>
        <a:custGeom>
          <a:avLst/>
          <a:gdLst/>
          <a:ahLst/>
          <a:cxnLst/>
          <a:rect l="0" t="0" r="0" b="0"/>
          <a:pathLst>
            <a:path>
              <a:moveTo>
                <a:pt x="0" y="0"/>
              </a:moveTo>
              <a:lnTo>
                <a:pt x="0" y="239402"/>
              </a:lnTo>
              <a:lnTo>
                <a:pt x="2180673" y="239402"/>
              </a:lnTo>
              <a:lnTo>
                <a:pt x="2180673" y="351303"/>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13C6192-727E-48C3-AB0E-46ECB377E294}">
      <dsp:nvSpPr>
        <dsp:cNvPr id="0" name=""/>
        <dsp:cNvSpPr/>
      </dsp:nvSpPr>
      <dsp:spPr>
        <a:xfrm>
          <a:off x="2373069" y="768572"/>
          <a:ext cx="1723755" cy="351303"/>
        </a:xfrm>
        <a:custGeom>
          <a:avLst/>
          <a:gdLst/>
          <a:ahLst/>
          <a:cxnLst/>
          <a:rect l="0" t="0" r="0" b="0"/>
          <a:pathLst>
            <a:path>
              <a:moveTo>
                <a:pt x="1723755" y="0"/>
              </a:moveTo>
              <a:lnTo>
                <a:pt x="1723755" y="239402"/>
              </a:lnTo>
              <a:lnTo>
                <a:pt x="0" y="239402"/>
              </a:lnTo>
              <a:lnTo>
                <a:pt x="0" y="351303"/>
              </a:lnTo>
            </a:path>
          </a:pathLst>
        </a:custGeom>
        <a:noFill/>
        <a:ln w="158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AD6244F-2274-4E6C-AE4E-64403337D9B1}">
      <dsp:nvSpPr>
        <dsp:cNvPr id="0" name=""/>
        <dsp:cNvSpPr/>
      </dsp:nvSpPr>
      <dsp:spPr>
        <a:xfrm>
          <a:off x="7031590" y="1886904"/>
          <a:ext cx="91440" cy="351303"/>
        </a:xfrm>
        <a:custGeom>
          <a:avLst/>
          <a:gdLst/>
          <a:ahLst/>
          <a:cxnLst/>
          <a:rect l="0" t="0" r="0" b="0"/>
          <a:pathLst>
            <a:path>
              <a:moveTo>
                <a:pt x="45720" y="0"/>
              </a:moveTo>
              <a:lnTo>
                <a:pt x="45720" y="239402"/>
              </a:lnTo>
              <a:lnTo>
                <a:pt x="94774" y="239402"/>
              </a:lnTo>
              <a:lnTo>
                <a:pt x="94774" y="351303"/>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6968E59-C62A-479B-944E-9EAB7248EC2A}">
      <dsp:nvSpPr>
        <dsp:cNvPr id="0" name=""/>
        <dsp:cNvSpPr/>
      </dsp:nvSpPr>
      <dsp:spPr>
        <a:xfrm>
          <a:off x="4096825" y="768572"/>
          <a:ext cx="2980485" cy="351303"/>
        </a:xfrm>
        <a:custGeom>
          <a:avLst/>
          <a:gdLst/>
          <a:ahLst/>
          <a:cxnLst/>
          <a:rect l="0" t="0" r="0" b="0"/>
          <a:pathLst>
            <a:path>
              <a:moveTo>
                <a:pt x="0" y="0"/>
              </a:moveTo>
              <a:lnTo>
                <a:pt x="0" y="239402"/>
              </a:lnTo>
              <a:lnTo>
                <a:pt x="2980485" y="239402"/>
              </a:lnTo>
              <a:lnTo>
                <a:pt x="2980485" y="351303"/>
              </a:lnTo>
            </a:path>
          </a:pathLst>
        </a:custGeom>
        <a:noFill/>
        <a:ln w="158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17B12C9-8676-4183-A09C-921F9F1FFF5F}">
      <dsp:nvSpPr>
        <dsp:cNvPr id="0" name=""/>
        <dsp:cNvSpPr/>
      </dsp:nvSpPr>
      <dsp:spPr>
        <a:xfrm>
          <a:off x="2308066" y="1544"/>
          <a:ext cx="3577517" cy="767028"/>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56AB4AE-2988-44CB-8E9E-F87B3518B230}">
      <dsp:nvSpPr>
        <dsp:cNvPr id="0" name=""/>
        <dsp:cNvSpPr/>
      </dsp:nvSpPr>
      <dsp:spPr>
        <a:xfrm>
          <a:off x="2442279" y="129046"/>
          <a:ext cx="3577517" cy="767028"/>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ar-MA" sz="2800" kern="1200" dirty="0" smtClean="0"/>
            <a:t>حظر «منع» تعديل الدستور</a:t>
          </a:r>
          <a:endParaRPr lang="en-US" sz="2800" kern="1200" dirty="0"/>
        </a:p>
      </dsp:txBody>
      <dsp:txXfrm>
        <a:off x="2464744" y="151511"/>
        <a:ext cx="3532587" cy="722098"/>
      </dsp:txXfrm>
    </dsp:sp>
    <dsp:sp modelId="{DA5AD5A6-0F2F-4800-82D8-72C8C8A1B514}">
      <dsp:nvSpPr>
        <dsp:cNvPr id="0" name=""/>
        <dsp:cNvSpPr/>
      </dsp:nvSpPr>
      <dsp:spPr>
        <a:xfrm>
          <a:off x="6059234" y="1119875"/>
          <a:ext cx="2036152" cy="767028"/>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5733F4F-E137-40ED-92B3-ABD3F23279AD}">
      <dsp:nvSpPr>
        <dsp:cNvPr id="0" name=""/>
        <dsp:cNvSpPr/>
      </dsp:nvSpPr>
      <dsp:spPr>
        <a:xfrm>
          <a:off x="6193447" y="1247378"/>
          <a:ext cx="2036152" cy="767028"/>
        </a:xfrm>
        <a:prstGeom prst="roundRect">
          <a:avLst>
            <a:gd name="adj" fmla="val 10000"/>
          </a:avLst>
        </a:prstGeom>
        <a:solidFill>
          <a:schemeClr val="accent2">
            <a:lumMod val="40000"/>
            <a:lumOff val="60000"/>
            <a:alpha val="9000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MA" sz="2400" kern="1200" dirty="0" smtClean="0"/>
            <a:t>حظر</a:t>
          </a:r>
        </a:p>
        <a:p>
          <a:pPr lvl="0" algn="ctr" defTabSz="1066800">
            <a:lnSpc>
              <a:spcPct val="90000"/>
            </a:lnSpc>
            <a:spcBef>
              <a:spcPct val="0"/>
            </a:spcBef>
            <a:spcAft>
              <a:spcPct val="35000"/>
            </a:spcAft>
          </a:pPr>
          <a:r>
            <a:rPr lang="ar-MA" sz="2400" kern="1200" dirty="0" smtClean="0"/>
            <a:t>مطلق/كلّي/أبدي</a:t>
          </a:r>
          <a:endParaRPr lang="en-US" sz="2400" kern="1200" dirty="0"/>
        </a:p>
      </dsp:txBody>
      <dsp:txXfrm>
        <a:off x="6215912" y="1269843"/>
        <a:ext cx="1991222" cy="722098"/>
      </dsp:txXfrm>
    </dsp:sp>
    <dsp:sp modelId="{4FBB49E4-9716-45E7-8107-B1863E03FF7B}">
      <dsp:nvSpPr>
        <dsp:cNvPr id="0" name=""/>
        <dsp:cNvSpPr/>
      </dsp:nvSpPr>
      <dsp:spPr>
        <a:xfrm>
          <a:off x="6228488" y="2238207"/>
          <a:ext cx="1795752" cy="1224231"/>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F82E9C6-2458-40FA-AF85-79B38AA57895}">
      <dsp:nvSpPr>
        <dsp:cNvPr id="0" name=""/>
        <dsp:cNvSpPr/>
      </dsp:nvSpPr>
      <dsp:spPr>
        <a:xfrm>
          <a:off x="6362702" y="2365709"/>
          <a:ext cx="1795752" cy="1224231"/>
        </a:xfrm>
        <a:prstGeom prst="roundRect">
          <a:avLst>
            <a:gd name="adj" fmla="val 10000"/>
          </a:avLst>
        </a:prstGeom>
        <a:solidFill>
          <a:schemeClr val="lt1">
            <a:alpha val="90000"/>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ar-MA" sz="2100" b="0" u="none" kern="1200" dirty="0" smtClean="0"/>
            <a:t>منع تعديل</a:t>
          </a:r>
        </a:p>
        <a:p>
          <a:pPr lvl="0" algn="ctr" defTabSz="933450">
            <a:lnSpc>
              <a:spcPct val="90000"/>
            </a:lnSpc>
            <a:spcBef>
              <a:spcPct val="0"/>
            </a:spcBef>
            <a:spcAft>
              <a:spcPct val="35000"/>
            </a:spcAft>
          </a:pPr>
          <a:r>
            <a:rPr lang="ar-MA" sz="2100" b="0" u="none" kern="1200" dirty="0" smtClean="0"/>
            <a:t>كل </a:t>
          </a:r>
          <a:r>
            <a:rPr lang="ar-MA" sz="2100" b="0" u="none" kern="1200" dirty="0" err="1" smtClean="0"/>
            <a:t>الدستور+دائماً</a:t>
          </a:r>
          <a:endParaRPr lang="en-US" sz="2100" b="0" u="none" kern="1200" dirty="0"/>
        </a:p>
      </dsp:txBody>
      <dsp:txXfrm>
        <a:off x="6398559" y="2401566"/>
        <a:ext cx="1724038" cy="1152517"/>
      </dsp:txXfrm>
    </dsp:sp>
    <dsp:sp modelId="{1A2E66BF-4455-4499-BED6-3802256F0CD9}">
      <dsp:nvSpPr>
        <dsp:cNvPr id="0" name=""/>
        <dsp:cNvSpPr/>
      </dsp:nvSpPr>
      <dsp:spPr>
        <a:xfrm>
          <a:off x="1409700" y="1119875"/>
          <a:ext cx="1926739" cy="767028"/>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ED32909-40FA-4C78-B3CE-8FBF4437149C}">
      <dsp:nvSpPr>
        <dsp:cNvPr id="0" name=""/>
        <dsp:cNvSpPr/>
      </dsp:nvSpPr>
      <dsp:spPr>
        <a:xfrm>
          <a:off x="1543913" y="1247378"/>
          <a:ext cx="1926739" cy="767028"/>
        </a:xfrm>
        <a:prstGeom prst="roundRect">
          <a:avLst>
            <a:gd name="adj" fmla="val 10000"/>
          </a:avLst>
        </a:prstGeom>
        <a:solidFill>
          <a:schemeClr val="accent2">
            <a:lumMod val="40000"/>
            <a:lumOff val="60000"/>
            <a:alpha val="9000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MA" sz="2400" kern="1200" dirty="0" smtClean="0"/>
            <a:t>حظر نسبي/جزئي</a:t>
          </a:r>
          <a:endParaRPr lang="en-US" sz="2400" kern="1200" dirty="0"/>
        </a:p>
      </dsp:txBody>
      <dsp:txXfrm>
        <a:off x="1566378" y="1269843"/>
        <a:ext cx="1881809" cy="722098"/>
      </dsp:txXfrm>
    </dsp:sp>
    <dsp:sp modelId="{ECD6B7EA-9E1A-4FC6-9C12-2CEF9DCD803B}">
      <dsp:nvSpPr>
        <dsp:cNvPr id="0" name=""/>
        <dsp:cNvSpPr/>
      </dsp:nvSpPr>
      <dsp:spPr>
        <a:xfrm>
          <a:off x="3630844" y="2238207"/>
          <a:ext cx="1845796" cy="678551"/>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5CBED57-4EC9-4786-96E2-A9F5AC56CCA7}">
      <dsp:nvSpPr>
        <dsp:cNvPr id="0" name=""/>
        <dsp:cNvSpPr/>
      </dsp:nvSpPr>
      <dsp:spPr>
        <a:xfrm>
          <a:off x="3765057" y="2365709"/>
          <a:ext cx="1845796" cy="678551"/>
        </a:xfrm>
        <a:prstGeom prst="roundRect">
          <a:avLst>
            <a:gd name="adj" fmla="val 10000"/>
          </a:avLst>
        </a:prstGeom>
        <a:solidFill>
          <a:schemeClr val="accent3">
            <a:lumMod val="60000"/>
            <a:lumOff val="40000"/>
            <a:alpha val="9000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MA" sz="2400" b="1" kern="1200" dirty="0" smtClean="0"/>
            <a:t>حظر زمني</a:t>
          </a:r>
          <a:endParaRPr lang="en-US" sz="2400" b="1" kern="1200" dirty="0"/>
        </a:p>
      </dsp:txBody>
      <dsp:txXfrm>
        <a:off x="3784931" y="2385583"/>
        <a:ext cx="1806048" cy="638803"/>
      </dsp:txXfrm>
    </dsp:sp>
    <dsp:sp modelId="{03CD4E8E-61EA-41C0-87AC-C2C4FC2B8CC3}">
      <dsp:nvSpPr>
        <dsp:cNvPr id="0" name=""/>
        <dsp:cNvSpPr/>
      </dsp:nvSpPr>
      <dsp:spPr>
        <a:xfrm>
          <a:off x="3684065" y="3268061"/>
          <a:ext cx="1739354" cy="767028"/>
        </a:xfrm>
        <a:prstGeom prst="roundRect">
          <a:avLst>
            <a:gd name="adj" fmla="val 10000"/>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FA52993-E7FD-4096-9F8F-48AE128DAC97}">
      <dsp:nvSpPr>
        <dsp:cNvPr id="0" name=""/>
        <dsp:cNvSpPr/>
      </dsp:nvSpPr>
      <dsp:spPr>
        <a:xfrm>
          <a:off x="3818278" y="3395564"/>
          <a:ext cx="1739354" cy="767028"/>
        </a:xfrm>
        <a:prstGeom prst="roundRect">
          <a:avLst>
            <a:gd name="adj" fmla="val 10000"/>
          </a:avLst>
        </a:prstGeom>
        <a:solidFill>
          <a:schemeClr val="accent4">
            <a:lumMod val="40000"/>
            <a:lumOff val="60000"/>
            <a:alpha val="9000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MA" sz="2000" kern="1200" dirty="0" smtClean="0"/>
            <a:t>منع تعديل</a:t>
          </a:r>
        </a:p>
        <a:p>
          <a:pPr lvl="0" algn="ctr" defTabSz="889000">
            <a:lnSpc>
              <a:spcPct val="90000"/>
            </a:lnSpc>
            <a:spcBef>
              <a:spcPct val="0"/>
            </a:spcBef>
            <a:spcAft>
              <a:spcPct val="35000"/>
            </a:spcAft>
          </a:pPr>
          <a:r>
            <a:rPr lang="ar-MA" sz="2000" kern="1200" dirty="0" smtClean="0"/>
            <a:t> كل/بعض + مؤقتاً</a:t>
          </a:r>
          <a:endParaRPr lang="en-US" sz="2000" kern="1200" dirty="0"/>
        </a:p>
      </dsp:txBody>
      <dsp:txXfrm>
        <a:off x="3840743" y="3418029"/>
        <a:ext cx="1694424" cy="722098"/>
      </dsp:txXfrm>
    </dsp:sp>
    <dsp:sp modelId="{E183D8D4-A93E-44CA-9DEE-040728B7E661}">
      <dsp:nvSpPr>
        <dsp:cNvPr id="0" name=""/>
        <dsp:cNvSpPr/>
      </dsp:nvSpPr>
      <dsp:spPr>
        <a:xfrm>
          <a:off x="5090362" y="4386393"/>
          <a:ext cx="1515672" cy="767028"/>
        </a:xfrm>
        <a:prstGeom prst="roundRect">
          <a:avLst>
            <a:gd name="adj" fmla="val 10000"/>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4CC62A1-3428-4E86-B2B7-71889A03DDFB}">
      <dsp:nvSpPr>
        <dsp:cNvPr id="0" name=""/>
        <dsp:cNvSpPr/>
      </dsp:nvSpPr>
      <dsp:spPr>
        <a:xfrm>
          <a:off x="5224576" y="4513895"/>
          <a:ext cx="1515672" cy="767028"/>
        </a:xfrm>
        <a:prstGeom prst="roundRect">
          <a:avLst>
            <a:gd name="adj" fmla="val 10000"/>
          </a:avLst>
        </a:prstGeom>
        <a:solidFill>
          <a:schemeClr val="lt1">
            <a:alpha val="90000"/>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MA" sz="2000" kern="1200" dirty="0" smtClean="0"/>
            <a:t>(</a:t>
          </a:r>
          <a:r>
            <a:rPr lang="ar-MA" sz="2000" kern="1200" dirty="0" err="1" smtClean="0"/>
            <a:t>كل+مؤقت</a:t>
          </a:r>
          <a:r>
            <a:rPr lang="ar-MA" sz="2000" kern="1200" dirty="0" smtClean="0"/>
            <a:t>)</a:t>
          </a:r>
          <a:endParaRPr lang="en-US" sz="2000" kern="1200" dirty="0"/>
        </a:p>
      </dsp:txBody>
      <dsp:txXfrm>
        <a:off x="5247041" y="4536360"/>
        <a:ext cx="1470742" cy="722098"/>
      </dsp:txXfrm>
    </dsp:sp>
    <dsp:sp modelId="{8EDE7AFE-8926-4BE4-84CB-F816D2D92FBC}">
      <dsp:nvSpPr>
        <dsp:cNvPr id="0" name=""/>
        <dsp:cNvSpPr/>
      </dsp:nvSpPr>
      <dsp:spPr>
        <a:xfrm>
          <a:off x="5981222" y="5504724"/>
          <a:ext cx="1444296" cy="767028"/>
        </a:xfrm>
        <a:prstGeom prst="roundRect">
          <a:avLst>
            <a:gd name="adj" fmla="val 10000"/>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93E4B96-415A-4BD0-BCE4-A7882C49ACF0}">
      <dsp:nvSpPr>
        <dsp:cNvPr id="0" name=""/>
        <dsp:cNvSpPr/>
      </dsp:nvSpPr>
      <dsp:spPr>
        <a:xfrm>
          <a:off x="6115435" y="5632227"/>
          <a:ext cx="1444296" cy="767028"/>
        </a:xfrm>
        <a:prstGeom prst="roundRect">
          <a:avLst>
            <a:gd name="adj" fmla="val 10000"/>
          </a:avLst>
        </a:prstGeom>
        <a:solidFill>
          <a:schemeClr val="lt1">
            <a:alpha val="90000"/>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MA" sz="2000" kern="1200" dirty="0" smtClean="0"/>
            <a:t>عند بداية الدستور</a:t>
          </a:r>
          <a:endParaRPr lang="en-US" sz="2000" kern="1200" dirty="0"/>
        </a:p>
      </dsp:txBody>
      <dsp:txXfrm>
        <a:off x="6137900" y="5654692"/>
        <a:ext cx="1399366" cy="722098"/>
      </dsp:txXfrm>
    </dsp:sp>
    <dsp:sp modelId="{36ECB76C-80D4-4F85-9F97-43F077DC83A0}">
      <dsp:nvSpPr>
        <dsp:cNvPr id="0" name=""/>
        <dsp:cNvSpPr/>
      </dsp:nvSpPr>
      <dsp:spPr>
        <a:xfrm>
          <a:off x="4270879" y="5504724"/>
          <a:ext cx="1441916" cy="767028"/>
        </a:xfrm>
        <a:prstGeom prst="roundRect">
          <a:avLst>
            <a:gd name="adj" fmla="val 10000"/>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5AA3DEF-462F-4DED-8625-A3414DD48A1C}">
      <dsp:nvSpPr>
        <dsp:cNvPr id="0" name=""/>
        <dsp:cNvSpPr/>
      </dsp:nvSpPr>
      <dsp:spPr>
        <a:xfrm>
          <a:off x="4405092" y="5632227"/>
          <a:ext cx="1441916" cy="767028"/>
        </a:xfrm>
        <a:prstGeom prst="roundRect">
          <a:avLst>
            <a:gd name="adj" fmla="val 10000"/>
          </a:avLst>
        </a:prstGeom>
        <a:solidFill>
          <a:schemeClr val="lt1">
            <a:alpha val="90000"/>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MA" sz="2000" kern="1200" dirty="0" smtClean="0"/>
            <a:t>وجود احتلال في الدولة</a:t>
          </a:r>
          <a:endParaRPr lang="en-US" sz="2000" kern="1200" dirty="0"/>
        </a:p>
      </dsp:txBody>
      <dsp:txXfrm>
        <a:off x="4427557" y="5654692"/>
        <a:ext cx="1396986" cy="722098"/>
      </dsp:txXfrm>
    </dsp:sp>
    <dsp:sp modelId="{B05BAD11-D10D-492A-B4C9-F10ABF204BCA}">
      <dsp:nvSpPr>
        <dsp:cNvPr id="0" name=""/>
        <dsp:cNvSpPr/>
      </dsp:nvSpPr>
      <dsp:spPr>
        <a:xfrm>
          <a:off x="2134158" y="4386393"/>
          <a:ext cx="1500078" cy="767028"/>
        </a:xfrm>
        <a:prstGeom prst="roundRect">
          <a:avLst>
            <a:gd name="adj" fmla="val 10000"/>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EEC29C7-6090-4356-8188-89203B319D4C}">
      <dsp:nvSpPr>
        <dsp:cNvPr id="0" name=""/>
        <dsp:cNvSpPr/>
      </dsp:nvSpPr>
      <dsp:spPr>
        <a:xfrm>
          <a:off x="2268371" y="4513895"/>
          <a:ext cx="1500078" cy="767028"/>
        </a:xfrm>
        <a:prstGeom prst="roundRect">
          <a:avLst>
            <a:gd name="adj" fmla="val 10000"/>
          </a:avLst>
        </a:prstGeom>
        <a:solidFill>
          <a:schemeClr val="lt1">
            <a:alpha val="90000"/>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MA" sz="2000" kern="1200" dirty="0" smtClean="0"/>
            <a:t>(بعض +مؤقت)</a:t>
          </a:r>
          <a:endParaRPr lang="en-US" sz="2000" kern="1200" dirty="0"/>
        </a:p>
      </dsp:txBody>
      <dsp:txXfrm>
        <a:off x="2290836" y="4536360"/>
        <a:ext cx="1455148" cy="722098"/>
      </dsp:txXfrm>
    </dsp:sp>
    <dsp:sp modelId="{E18C3B81-D79E-4449-8DFD-FCE777F3CA26}">
      <dsp:nvSpPr>
        <dsp:cNvPr id="0" name=""/>
        <dsp:cNvSpPr/>
      </dsp:nvSpPr>
      <dsp:spPr>
        <a:xfrm>
          <a:off x="2133234" y="5504724"/>
          <a:ext cx="1501926" cy="767028"/>
        </a:xfrm>
        <a:prstGeom prst="roundRect">
          <a:avLst>
            <a:gd name="adj" fmla="val 10000"/>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3E44A83-43CE-4031-BC5E-FA6FD5DD7B33}">
      <dsp:nvSpPr>
        <dsp:cNvPr id="0" name=""/>
        <dsp:cNvSpPr/>
      </dsp:nvSpPr>
      <dsp:spPr>
        <a:xfrm>
          <a:off x="2267447" y="5632227"/>
          <a:ext cx="1501926" cy="767028"/>
        </a:xfrm>
        <a:prstGeom prst="roundRect">
          <a:avLst>
            <a:gd name="adj" fmla="val 10000"/>
          </a:avLst>
        </a:prstGeom>
        <a:solidFill>
          <a:schemeClr val="lt1">
            <a:alpha val="90000"/>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MA" sz="2000" kern="1200" dirty="0" smtClean="0"/>
            <a:t>صلاحيات الملك أثناء فترة النيابة عنه</a:t>
          </a:r>
          <a:endParaRPr lang="en-US" sz="2000" kern="1200" dirty="0"/>
        </a:p>
      </dsp:txBody>
      <dsp:txXfrm>
        <a:off x="2289912" y="5654692"/>
        <a:ext cx="1456996" cy="722098"/>
      </dsp:txXfrm>
    </dsp:sp>
    <dsp:sp modelId="{748F581E-386A-4BA3-9EAD-26F353968918}">
      <dsp:nvSpPr>
        <dsp:cNvPr id="0" name=""/>
        <dsp:cNvSpPr/>
      </dsp:nvSpPr>
      <dsp:spPr>
        <a:xfrm>
          <a:off x="-134213" y="2238207"/>
          <a:ext cx="1893980" cy="680638"/>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6F3C44E-07B6-456C-9562-404C35390848}">
      <dsp:nvSpPr>
        <dsp:cNvPr id="0" name=""/>
        <dsp:cNvSpPr/>
      </dsp:nvSpPr>
      <dsp:spPr>
        <a:xfrm>
          <a:off x="0" y="2365709"/>
          <a:ext cx="1893980" cy="680638"/>
        </a:xfrm>
        <a:prstGeom prst="roundRect">
          <a:avLst>
            <a:gd name="adj" fmla="val 10000"/>
          </a:avLst>
        </a:prstGeom>
        <a:solidFill>
          <a:schemeClr val="accent3">
            <a:lumMod val="60000"/>
            <a:lumOff val="40000"/>
            <a:alpha val="9000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MA" sz="2400" b="1" kern="1200" dirty="0" smtClean="0"/>
            <a:t>حظر موضوعي</a:t>
          </a:r>
          <a:endParaRPr lang="en-US" sz="2400" b="1" kern="1200" dirty="0"/>
        </a:p>
      </dsp:txBody>
      <dsp:txXfrm>
        <a:off x="19935" y="2385644"/>
        <a:ext cx="1854110" cy="640768"/>
      </dsp:txXfrm>
    </dsp:sp>
    <dsp:sp modelId="{DC341F04-A608-4491-9987-FE759BADC031}">
      <dsp:nvSpPr>
        <dsp:cNvPr id="0" name=""/>
        <dsp:cNvSpPr/>
      </dsp:nvSpPr>
      <dsp:spPr>
        <a:xfrm>
          <a:off x="-134213" y="3276598"/>
          <a:ext cx="1817531" cy="767028"/>
        </a:xfrm>
        <a:prstGeom prst="roundRect">
          <a:avLst>
            <a:gd name="adj" fmla="val 10000"/>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5664ED4-2864-42ED-8583-F57F74FD4C9B}">
      <dsp:nvSpPr>
        <dsp:cNvPr id="0" name=""/>
        <dsp:cNvSpPr/>
      </dsp:nvSpPr>
      <dsp:spPr>
        <a:xfrm>
          <a:off x="0" y="3404101"/>
          <a:ext cx="1817531" cy="767028"/>
        </a:xfrm>
        <a:prstGeom prst="roundRect">
          <a:avLst>
            <a:gd name="adj" fmla="val 10000"/>
          </a:avLst>
        </a:prstGeom>
        <a:solidFill>
          <a:schemeClr val="accent4">
            <a:lumMod val="40000"/>
            <a:lumOff val="60000"/>
            <a:alpha val="9000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MA" sz="2000" kern="1200" dirty="0" smtClean="0"/>
            <a:t>منع تعديل</a:t>
          </a:r>
        </a:p>
        <a:p>
          <a:pPr lvl="0" algn="ctr" defTabSz="889000">
            <a:lnSpc>
              <a:spcPct val="90000"/>
            </a:lnSpc>
            <a:spcBef>
              <a:spcPct val="0"/>
            </a:spcBef>
            <a:spcAft>
              <a:spcPct val="35000"/>
            </a:spcAft>
          </a:pPr>
          <a:r>
            <a:rPr lang="ar-MA" sz="2000" kern="1200" dirty="0" smtClean="0"/>
            <a:t>(بعض) + دائماً</a:t>
          </a:r>
          <a:endParaRPr lang="en-US" sz="2000" kern="1200" dirty="0"/>
        </a:p>
      </dsp:txBody>
      <dsp:txXfrm>
        <a:off x="22465" y="3426566"/>
        <a:ext cx="1772601" cy="722098"/>
      </dsp:txXfrm>
    </dsp:sp>
    <dsp:sp modelId="{C00C473D-BB68-4F78-B2EA-2534056261E0}">
      <dsp:nvSpPr>
        <dsp:cNvPr id="0" name=""/>
        <dsp:cNvSpPr/>
      </dsp:nvSpPr>
      <dsp:spPr>
        <a:xfrm>
          <a:off x="-134213" y="4388479"/>
          <a:ext cx="1701486" cy="1021405"/>
        </a:xfrm>
        <a:prstGeom prst="roundRect">
          <a:avLst>
            <a:gd name="adj" fmla="val 10000"/>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6E53666-B3A6-4B91-8329-CCD3FB9D5630}">
      <dsp:nvSpPr>
        <dsp:cNvPr id="0" name=""/>
        <dsp:cNvSpPr/>
      </dsp:nvSpPr>
      <dsp:spPr>
        <a:xfrm>
          <a:off x="0" y="4515982"/>
          <a:ext cx="1701486" cy="1021405"/>
        </a:xfrm>
        <a:prstGeom prst="roundRect">
          <a:avLst>
            <a:gd name="adj" fmla="val 10000"/>
          </a:avLst>
        </a:prstGeom>
        <a:solidFill>
          <a:schemeClr val="lt1">
            <a:alpha val="90000"/>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MA" sz="2000" kern="1200" dirty="0" smtClean="0"/>
            <a:t>حظر تعديل شكل الدولة الجمهورية </a:t>
          </a:r>
          <a:endParaRPr lang="en-US" sz="2000" kern="1200" dirty="0"/>
        </a:p>
      </dsp:txBody>
      <dsp:txXfrm>
        <a:off x="29916" y="4545898"/>
        <a:ext cx="1641654" cy="961573"/>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9D9B4CE2-E6B4-4DB0-9F39-A789D3AA620C}" type="datetimeFigureOut">
              <a:rPr lang="en-US" smtClean="0"/>
              <a:t>10/16/2018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7CA6D-51DB-4749-8AA7-D92657CE209D}" type="slidenum">
              <a:rPr lang="en-US" smtClean="0"/>
              <a:t>‹#›</a:t>
            </a:fld>
            <a:endParaRPr 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4680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9B4CE2-E6B4-4DB0-9F39-A789D3AA620C}" type="datetimeFigureOut">
              <a:rPr lang="en-US" smtClean="0"/>
              <a:t>10/16/2018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7CA6D-51DB-4749-8AA7-D92657CE209D}" type="slidenum">
              <a:rPr lang="en-US" smtClean="0"/>
              <a:t>‹#›</a:t>
            </a:fld>
            <a:endParaRPr lang="en-US"/>
          </a:p>
        </p:txBody>
      </p:sp>
    </p:spTree>
    <p:extLst>
      <p:ext uri="{BB962C8B-B14F-4D97-AF65-F5344CB8AC3E}">
        <p14:creationId xmlns:p14="http://schemas.microsoft.com/office/powerpoint/2010/main" val="957257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9B4CE2-E6B4-4DB0-9F39-A789D3AA620C}" type="datetimeFigureOut">
              <a:rPr lang="en-US" smtClean="0"/>
              <a:t>10/16/2018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7CA6D-51DB-4749-8AA7-D92657CE209D}" type="slidenum">
              <a:rPr lang="en-US" smtClean="0"/>
              <a:t>‹#›</a:t>
            </a:fld>
            <a:endParaRPr lang="en-US"/>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2755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9B4CE2-E6B4-4DB0-9F39-A789D3AA620C}" type="datetimeFigureOut">
              <a:rPr lang="en-US" smtClean="0"/>
              <a:t>10/16/2018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7CA6D-51DB-4749-8AA7-D92657CE209D}" type="slidenum">
              <a:rPr lang="en-US" smtClean="0"/>
              <a:t>‹#›</a:t>
            </a:fld>
            <a:endParaRPr lang="en-US"/>
          </a:p>
        </p:txBody>
      </p:sp>
    </p:spTree>
    <p:extLst>
      <p:ext uri="{BB962C8B-B14F-4D97-AF65-F5344CB8AC3E}">
        <p14:creationId xmlns:p14="http://schemas.microsoft.com/office/powerpoint/2010/main" val="640547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D9B4CE2-E6B4-4DB0-9F39-A789D3AA620C}" type="datetimeFigureOut">
              <a:rPr lang="en-US" smtClean="0"/>
              <a:t>10/16/2018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7CA6D-51DB-4749-8AA7-D92657CE209D}" type="slidenum">
              <a:rPr lang="en-US" smtClean="0"/>
              <a:t>‹#›</a:t>
            </a:fld>
            <a:endParaRPr 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9919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D9B4CE2-E6B4-4DB0-9F39-A789D3AA620C}" type="datetimeFigureOut">
              <a:rPr lang="en-US" smtClean="0"/>
              <a:t>10/16/2018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E7CA6D-51DB-4749-8AA7-D92657CE209D}" type="slidenum">
              <a:rPr lang="en-US" smtClean="0"/>
              <a:t>‹#›</a:t>
            </a:fld>
            <a:endParaRPr lang="en-US"/>
          </a:p>
        </p:txBody>
      </p:sp>
    </p:spTree>
    <p:extLst>
      <p:ext uri="{BB962C8B-B14F-4D97-AF65-F5344CB8AC3E}">
        <p14:creationId xmlns:p14="http://schemas.microsoft.com/office/powerpoint/2010/main" val="49189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D9B4CE2-E6B4-4DB0-9F39-A789D3AA620C}" type="datetimeFigureOut">
              <a:rPr lang="en-US" smtClean="0"/>
              <a:t>10/16/2018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E7CA6D-51DB-4749-8AA7-D92657CE209D}" type="slidenum">
              <a:rPr lang="en-US" smtClean="0"/>
              <a:t>‹#›</a:t>
            </a:fld>
            <a:endParaRPr lang="en-US"/>
          </a:p>
        </p:txBody>
      </p:sp>
    </p:spTree>
    <p:extLst>
      <p:ext uri="{BB962C8B-B14F-4D97-AF65-F5344CB8AC3E}">
        <p14:creationId xmlns:p14="http://schemas.microsoft.com/office/powerpoint/2010/main" val="823286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D9B4CE2-E6B4-4DB0-9F39-A789D3AA620C}" type="datetimeFigureOut">
              <a:rPr lang="en-US" smtClean="0"/>
              <a:t>10/16/2018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E7CA6D-51DB-4749-8AA7-D92657CE209D}" type="slidenum">
              <a:rPr lang="en-US" smtClean="0"/>
              <a:t>‹#›</a:t>
            </a:fld>
            <a:endParaRPr lang="en-US"/>
          </a:p>
        </p:txBody>
      </p:sp>
    </p:spTree>
    <p:extLst>
      <p:ext uri="{BB962C8B-B14F-4D97-AF65-F5344CB8AC3E}">
        <p14:creationId xmlns:p14="http://schemas.microsoft.com/office/powerpoint/2010/main" val="2040958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9B4CE2-E6B4-4DB0-9F39-A789D3AA620C}" type="datetimeFigureOut">
              <a:rPr lang="en-US" smtClean="0"/>
              <a:t>10/16/2018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E7CA6D-51DB-4749-8AA7-D92657CE209D}" type="slidenum">
              <a:rPr lang="en-US" smtClean="0"/>
              <a:t>‹#›</a:t>
            </a:fld>
            <a:endParaRPr lang="en-US"/>
          </a:p>
        </p:txBody>
      </p:sp>
    </p:spTree>
    <p:extLst>
      <p:ext uri="{BB962C8B-B14F-4D97-AF65-F5344CB8AC3E}">
        <p14:creationId xmlns:p14="http://schemas.microsoft.com/office/powerpoint/2010/main" val="3990387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D9B4CE2-E6B4-4DB0-9F39-A789D3AA620C}" type="datetimeFigureOut">
              <a:rPr lang="en-US" smtClean="0"/>
              <a:t>10/16/2018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E7CA6D-51DB-4749-8AA7-D92657CE209D}" type="slidenum">
              <a:rPr lang="en-US" smtClean="0"/>
              <a:t>‹#›</a:t>
            </a:fld>
            <a:endParaRPr lang="en-US"/>
          </a:p>
        </p:txBody>
      </p:sp>
    </p:spTree>
    <p:extLst>
      <p:ext uri="{BB962C8B-B14F-4D97-AF65-F5344CB8AC3E}">
        <p14:creationId xmlns:p14="http://schemas.microsoft.com/office/powerpoint/2010/main" val="2224157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9D9B4CE2-E6B4-4DB0-9F39-A789D3AA620C}" type="datetimeFigureOut">
              <a:rPr lang="en-US" smtClean="0"/>
              <a:t>10/16/2018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E7CA6D-51DB-4749-8AA7-D92657CE209D}" type="slidenum">
              <a:rPr lang="en-US" smtClean="0"/>
              <a:t>‹#›</a:t>
            </a:fld>
            <a:endParaRPr lang="en-US"/>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546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D9B4CE2-E6B4-4DB0-9F39-A789D3AA620C}" type="datetimeFigureOut">
              <a:rPr lang="en-US" smtClean="0"/>
              <a:t>10/16/2018</a:t>
            </a:fld>
            <a:endParaRPr lang="en-US"/>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C1E7CA6D-51DB-4749-8AA7-D92657CE209D}" type="slidenum">
              <a:rPr lang="en-US" smtClean="0"/>
              <a:t>‹#›</a:t>
            </a:fld>
            <a:endParaRPr lang="en-US"/>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096841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2.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smtClean="0"/>
              <a:t>أنواع الدساتير</a:t>
            </a:r>
            <a:r>
              <a:rPr lang="ar-MA" dirty="0" smtClean="0"/>
              <a:t/>
            </a:r>
            <a:br>
              <a:rPr lang="ar-MA" dirty="0" smtClean="0"/>
            </a:br>
            <a:r>
              <a:rPr lang="ar-MA" dirty="0" smtClean="0"/>
              <a:t>الجزء 1: </a:t>
            </a:r>
            <a:r>
              <a:rPr lang="ar-MA" sz="3200" dirty="0" smtClean="0"/>
              <a:t>(من حيث المصدر)</a:t>
            </a:r>
            <a:endParaRPr lang="ar-SA" sz="3200" dirty="0"/>
          </a:p>
        </p:txBody>
      </p:sp>
      <p:sp>
        <p:nvSpPr>
          <p:cNvPr id="4" name="عنوان فرعي 3"/>
          <p:cNvSpPr>
            <a:spLocks noGrp="1"/>
          </p:cNvSpPr>
          <p:nvPr>
            <p:ph type="subTitle" idx="1"/>
          </p:nvPr>
        </p:nvSpPr>
        <p:spPr/>
        <p:txBody>
          <a:bodyPr/>
          <a:lstStyle/>
          <a:p>
            <a:r>
              <a:rPr lang="ar-SA" smtClean="0"/>
              <a:t>المحاضرة السابعة</a:t>
            </a:r>
            <a:endParaRPr lang="en-US"/>
          </a:p>
        </p:txBody>
      </p:sp>
    </p:spTree>
    <p:extLst>
      <p:ext uri="{BB962C8B-B14F-4D97-AF65-F5344CB8AC3E}">
        <p14:creationId xmlns:p14="http://schemas.microsoft.com/office/powerpoint/2010/main" val="14057251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68096" y="228600"/>
            <a:ext cx="7290054" cy="1219200"/>
          </a:xfrm>
          <a:solidFill>
            <a:schemeClr val="accent1">
              <a:lumMod val="60000"/>
              <a:lumOff val="40000"/>
            </a:schemeClr>
          </a:solidFill>
        </p:spPr>
        <p:txBody>
          <a:bodyPr/>
          <a:lstStyle/>
          <a:p>
            <a:r>
              <a:rPr lang="ar-MA" b="1" dirty="0" smtClean="0"/>
              <a:t>الدساتير الجامدة</a:t>
            </a:r>
            <a:endParaRPr lang="en-US" b="1"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77006207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96666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EE063D1C-46AD-4E3B-B893-AF2B0C662C18}"/>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6BBAB2B5-94E2-4F2D-AD6B-C6663B8227F1}"/>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dgm id="{B6F2A54B-A333-47AC-BA4D-FE7444D7FC4F}"/>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dgm id="{5A2904A5-2FCF-4DD8-8953-78D00F736C47}"/>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35B37CAD-A975-451C-91DB-5C46FDBB1D18}"/>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graphicEl>
                                              <a:dgm id="{10DE40FA-859D-4A0F-AAC6-B4365AF1EFBC}"/>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graphicEl>
                                              <a:dgm id="{72A75E6E-7B76-4888-B3C3-ABE45DE0FE51}"/>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graphicEl>
                                              <a:dgm id="{5282823A-7ADC-4962-AE38-221D51FD7B21}"/>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graphicEl>
                                              <a:dgm id="{0DFBC2F7-316D-452F-97F0-C86FD4882672}"/>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graphicEl>
                                              <a:dgm id="{D7A4DE0E-96EA-4CBA-88A9-B73AFBA05FF4}"/>
                                            </p:graphic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
                                            <p:graphicEl>
                                              <a:dgm id="{E2CB975B-30EE-4220-AEDF-BEDC5E1EFBD8}"/>
                                            </p:graphic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
                                            <p:graphicEl>
                                              <a:dgm id="{482E5CF6-6E8E-4A11-8326-8CFA65324C75}"/>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عنصر نائب للمحتوى 4"/>
          <p:cNvGraphicFramePr>
            <a:graphicFrameLocks noGrp="1"/>
          </p:cNvGraphicFramePr>
          <p:nvPr>
            <p:ph idx="1"/>
            <p:extLst>
              <p:ext uri="{D42A27DB-BD31-4B8C-83A1-F6EECF244321}">
                <p14:modId xmlns:p14="http://schemas.microsoft.com/office/powerpoint/2010/main" val="3800545890"/>
              </p:ext>
            </p:extLst>
          </p:nvPr>
        </p:nvGraphicFramePr>
        <p:xfrm>
          <a:off x="457200" y="304800"/>
          <a:ext cx="8229600" cy="6400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53165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017B12C9-8676-4183-A09C-921F9F1FFF5F}"/>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graphicEl>
                                              <a:dgm id="{D56AB4AE-2988-44CB-8E9E-F87B3518B230}"/>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graphicEl>
                                              <a:dgm id="{96968E59-C62A-479B-944E-9EAB7248EC2A}"/>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graphicEl>
                                              <a:dgm id="{DA5AD5A6-0F2F-4800-82D8-72C8C8A1B514}"/>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graphicEl>
                                              <a:dgm id="{85733F4F-E137-40ED-92B3-ABD3F23279AD}"/>
                                            </p:graphic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graphicEl>
                                              <a:dgm id="{2AD6244F-2274-4E6C-AE4E-64403337D9B1}"/>
                                            </p:graphic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
                                            <p:graphicEl>
                                              <a:dgm id="{4FBB49E4-9716-45E7-8107-B1863E03FF7B}"/>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graphicEl>
                                              <a:dgm id="{2F82E9C6-2458-40FA-AF85-79B38AA57895}"/>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
                                            <p:graphicEl>
                                              <a:dgm id="{A13C6192-727E-48C3-AB0E-46ECB377E294}"/>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
                                            <p:graphicEl>
                                              <a:dgm id="{1A2E66BF-4455-4499-BED6-3802256F0CD9}"/>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
                                            <p:graphicEl>
                                              <a:dgm id="{FED32909-40FA-4C78-B3CE-8FBF4437149C}"/>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5">
                                            <p:graphicEl>
                                              <a:dgm id="{89BF57AC-D379-4C20-8DF4-CF8AC743D808}"/>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5">
                                            <p:graphicEl>
                                              <a:dgm id="{ECD6B7EA-9E1A-4FC6-9C12-2CEF9DCD803B}"/>
                                            </p:graphic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5">
                                            <p:graphicEl>
                                              <a:dgm id="{45CBED57-4EC9-4786-96E2-A9F5AC56CCA7}"/>
                                            </p:graphic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5">
                                            <p:graphicEl>
                                              <a:dgm id="{A136A292-5D6D-4657-8329-6251A63E0EFD}"/>
                                            </p:graphic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5">
                                            <p:graphicEl>
                                              <a:dgm id="{03CD4E8E-61EA-41C0-87AC-C2C4FC2B8CC3}"/>
                                            </p:graphic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5">
                                            <p:graphicEl>
                                              <a:dgm id="{9FA52993-E7FD-4096-9F8F-48AE128DAC97}"/>
                                            </p:graphic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5">
                                            <p:graphicEl>
                                              <a:dgm id="{1772065F-8AA5-489B-9256-77A655063ECE}"/>
                                            </p:graphic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5">
                                            <p:graphicEl>
                                              <a:dgm id="{E183D8D4-A93E-44CA-9DEE-040728B7E661}"/>
                                            </p:graphic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5">
                                            <p:graphicEl>
                                              <a:dgm id="{74CC62A1-3428-4E86-B2B7-71889A03DDFB}"/>
                                            </p:graphic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5">
                                            <p:graphicEl>
                                              <a:dgm id="{1CB31C85-705D-4EE6-9BB0-E015B9F38816}"/>
                                            </p:graphicEl>
                                          </p:spTgt>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5">
                                            <p:graphicEl>
                                              <a:dgm id="{8EDE7AFE-8926-4BE4-84CB-F816D2D92FBC}"/>
                                            </p:graphicEl>
                                          </p:spTgt>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5">
                                            <p:graphicEl>
                                              <a:dgm id="{793E4B96-415A-4BD0-BCE4-A7882C49ACF0}"/>
                                            </p:graphicEl>
                                          </p:spTgt>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5">
                                            <p:graphicEl>
                                              <a:dgm id="{1DDF78FC-050F-4535-883E-8A8288941383}"/>
                                            </p:graphicEl>
                                          </p:spTgt>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5">
                                            <p:graphicEl>
                                              <a:dgm id="{36ECB76C-80D4-4F85-9F97-43F077DC83A0}"/>
                                            </p:graphicEl>
                                          </p:spTgt>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5">
                                            <p:graphicEl>
                                              <a:dgm id="{E5AA3DEF-462F-4DED-8625-A3414DD48A1C}"/>
                                            </p:graphicEl>
                                          </p:spTgt>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5">
                                            <p:graphicEl>
                                              <a:dgm id="{1755FBF9-511E-470E-A9C7-3667F3245148}"/>
                                            </p:graphicEl>
                                          </p:spTgt>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5">
                                            <p:graphicEl>
                                              <a:dgm id="{B05BAD11-D10D-492A-B4C9-F10ABF204BCA}"/>
                                            </p:graphicEl>
                                          </p:spTgt>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5">
                                            <p:graphicEl>
                                              <a:dgm id="{8EEC29C7-6090-4356-8188-89203B319D4C}"/>
                                            </p:graphicEl>
                                          </p:spTgt>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5">
                                            <p:graphicEl>
                                              <a:dgm id="{B1944FB7-B531-4273-A114-837F1601C74B}"/>
                                            </p:graphicEl>
                                          </p:spTgt>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5">
                                            <p:graphicEl>
                                              <a:dgm id="{E18C3B81-D79E-4449-8DFD-FCE777F3CA26}"/>
                                            </p:graphicEl>
                                          </p:spTgt>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5">
                                            <p:graphicEl>
                                              <a:dgm id="{93E44A83-43CE-4031-BC5E-FA6FD5DD7B33}"/>
                                            </p:graphicEl>
                                          </p:spTgt>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5">
                                            <p:graphicEl>
                                              <a:dgm id="{DD692F22-1F6D-4870-8659-F1D412C69833}"/>
                                            </p:graphicEl>
                                          </p:spTgt>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5">
                                            <p:graphicEl>
                                              <a:dgm id="{748F581E-386A-4BA3-9EAD-26F353968918}"/>
                                            </p:graphicEl>
                                          </p:spTgt>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5">
                                            <p:graphicEl>
                                              <a:dgm id="{06F3C44E-07B6-456C-9562-404C35390848}"/>
                                            </p:graphicEl>
                                          </p:spTgt>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5">
                                            <p:graphicEl>
                                              <a:dgm id="{E23A2067-46B7-4162-BBFC-F898BB1D0C3A}"/>
                                            </p:graphicEl>
                                          </p:spTgt>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5">
                                            <p:graphicEl>
                                              <a:dgm id="{DC341F04-A608-4491-9987-FE759BADC031}"/>
                                            </p:graphicEl>
                                          </p:spTgt>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5">
                                            <p:graphicEl>
                                              <a:dgm id="{35664ED4-2864-42ED-8583-F57F74FD4C9B}"/>
                                            </p:graphicEl>
                                          </p:spTgt>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 presetClass="entr" presetSubtype="0" fill="hold" grpId="0" nodeType="clickEffect">
                                  <p:stCondLst>
                                    <p:cond delay="0"/>
                                  </p:stCondLst>
                                  <p:childTnLst>
                                    <p:set>
                                      <p:cBhvr>
                                        <p:cTn id="108" dur="1" fill="hold">
                                          <p:stCondLst>
                                            <p:cond delay="0"/>
                                          </p:stCondLst>
                                        </p:cTn>
                                        <p:tgtEl>
                                          <p:spTgt spid="5">
                                            <p:graphicEl>
                                              <a:dgm id="{5C5146CC-C76F-48FE-BAB1-D2F82B3D54F8}"/>
                                            </p:graphicEl>
                                          </p:spTgt>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5">
                                            <p:graphicEl>
                                              <a:dgm id="{C00C473D-BB68-4F78-B2EA-2534056261E0}"/>
                                            </p:graphicEl>
                                          </p:spTgt>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5">
                                            <p:graphicEl>
                                              <a:dgm id="{36E53666-B3A6-4B91-8329-CCD3FB9D5630}"/>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عنصر نائب للمحتوى 4"/>
          <p:cNvGraphicFramePr>
            <a:graphicFrameLocks noGrp="1"/>
          </p:cNvGraphicFramePr>
          <p:nvPr>
            <p:ph idx="1"/>
            <p:extLst>
              <p:ext uri="{D42A27DB-BD31-4B8C-83A1-F6EECF244321}">
                <p14:modId xmlns:p14="http://schemas.microsoft.com/office/powerpoint/2010/main" val="810996315"/>
              </p:ext>
            </p:extLst>
          </p:nvPr>
        </p:nvGraphicFramePr>
        <p:xfrm>
          <a:off x="228600" y="304800"/>
          <a:ext cx="8763000" cy="6400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38282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017B12C9-8676-4183-A09C-921F9F1FFF5F}"/>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graphicEl>
                                              <a:dgm id="{D56AB4AE-2988-44CB-8E9E-F87B3518B230}"/>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graphicEl>
                                              <a:dgm id="{96968E59-C62A-479B-944E-9EAB7248EC2A}"/>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graphicEl>
                                              <a:dgm id="{DA5AD5A6-0F2F-4800-82D8-72C8C8A1B514}"/>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graphicEl>
                                              <a:dgm id="{85733F4F-E137-40ED-92B3-ABD3F23279AD}"/>
                                            </p:graphic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graphicEl>
                                              <a:dgm id="{2AD6244F-2274-4E6C-AE4E-64403337D9B1}"/>
                                            </p:graphic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
                                            <p:graphicEl>
                                              <a:dgm id="{4FBB49E4-9716-45E7-8107-B1863E03FF7B}"/>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graphicEl>
                                              <a:dgm id="{2F82E9C6-2458-40FA-AF85-79B38AA57895}"/>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
                                            <p:graphicEl>
                                              <a:dgm id="{A13C6192-727E-48C3-AB0E-46ECB377E294}"/>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
                                            <p:graphicEl>
                                              <a:dgm id="{1A2E66BF-4455-4499-BED6-3802256F0CD9}"/>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
                                            <p:graphicEl>
                                              <a:dgm id="{FED32909-40FA-4C78-B3CE-8FBF4437149C}"/>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5">
                                            <p:graphicEl>
                                              <a:dgm id="{89BF57AC-D379-4C20-8DF4-CF8AC743D808}"/>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5">
                                            <p:graphicEl>
                                              <a:dgm id="{ECD6B7EA-9E1A-4FC6-9C12-2CEF9DCD803B}"/>
                                            </p:graphic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5">
                                            <p:graphicEl>
                                              <a:dgm id="{45CBED57-4EC9-4786-96E2-A9F5AC56CCA7}"/>
                                            </p:graphic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5">
                                            <p:graphicEl>
                                              <a:dgm id="{A136A292-5D6D-4657-8329-6251A63E0EFD}"/>
                                            </p:graphic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5">
                                            <p:graphicEl>
                                              <a:dgm id="{03CD4E8E-61EA-41C0-87AC-C2C4FC2B8CC3}"/>
                                            </p:graphic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5">
                                            <p:graphicEl>
                                              <a:dgm id="{9FA52993-E7FD-4096-9F8F-48AE128DAC97}"/>
                                            </p:graphic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5">
                                            <p:graphicEl>
                                              <a:dgm id="{1772065F-8AA5-489B-9256-77A655063ECE}"/>
                                            </p:graphic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5">
                                            <p:graphicEl>
                                              <a:dgm id="{E183D8D4-A93E-44CA-9DEE-040728B7E661}"/>
                                            </p:graphic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5">
                                            <p:graphicEl>
                                              <a:dgm id="{74CC62A1-3428-4E86-B2B7-71889A03DDFB}"/>
                                            </p:graphic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5">
                                            <p:graphicEl>
                                              <a:dgm id="{1755FBF9-511E-470E-A9C7-3667F3245148}"/>
                                            </p:graphicEl>
                                          </p:spTgt>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5">
                                            <p:graphicEl>
                                              <a:dgm id="{B05BAD11-D10D-492A-B4C9-F10ABF204BCA}"/>
                                            </p:graphicEl>
                                          </p:spTgt>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5">
                                            <p:graphicEl>
                                              <a:dgm id="{8EEC29C7-6090-4356-8188-89203B319D4C}"/>
                                            </p:graphicEl>
                                          </p:spTgt>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5">
                                            <p:graphicEl>
                                              <a:dgm id="{40426FA3-FE8A-4599-B4D3-D6EEDC82E3EC}"/>
                                            </p:graphicEl>
                                          </p:spTgt>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5">
                                            <p:graphicEl>
                                              <a:dgm id="{C3AA6E99-4707-4042-AD7C-938BECFE0961}"/>
                                            </p:graphicEl>
                                          </p:spTgt>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5">
                                            <p:graphicEl>
                                              <a:dgm id="{DC6100A4-26E4-4C11-B100-D37849AEEC07}"/>
                                            </p:graphicEl>
                                          </p:spTgt>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5">
                                            <p:graphicEl>
                                              <a:dgm id="{1F94D8AC-6969-49FF-8985-CD943B5F6186}"/>
                                            </p:graphicEl>
                                          </p:spTgt>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5">
                                            <p:graphicEl>
                                              <a:dgm id="{E1F9E4A7-3759-4028-9330-8D296735706F}"/>
                                            </p:graphicEl>
                                          </p:spTgt>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5">
                                            <p:graphicEl>
                                              <a:dgm id="{CB685007-A09B-4A8A-928E-36FCBA843A6C}"/>
                                            </p:graphicEl>
                                          </p:spTgt>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5">
                                            <p:graphicEl>
                                              <a:dgm id="{9764F660-7774-43F9-A936-1C2EEA230288}"/>
                                            </p:graphicEl>
                                          </p:spTgt>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5">
                                            <p:graphicEl>
                                              <a:dgm id="{567C657E-EAFD-4826-8EB4-94378AB8B2E1}"/>
                                            </p:graphicEl>
                                          </p:spTgt>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5">
                                            <p:graphicEl>
                                              <a:dgm id="{F6638A9D-55B3-4F45-9B5A-BE60F05859EE}"/>
                                            </p:graphicEl>
                                          </p:spTgt>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5">
                                            <p:graphicEl>
                                              <a:dgm id="{DD692F22-1F6D-4870-8659-F1D412C69833}"/>
                                            </p:graphicEl>
                                          </p:spTgt>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5">
                                            <p:graphicEl>
                                              <a:dgm id="{748F581E-386A-4BA3-9EAD-26F353968918}"/>
                                            </p:graphicEl>
                                          </p:spTgt>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5">
                                            <p:graphicEl>
                                              <a:dgm id="{06F3C44E-07B6-456C-9562-404C35390848}"/>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MA" dirty="0" smtClean="0"/>
              <a:t>مبادئ دستورية</a:t>
            </a:r>
            <a:endParaRPr lang="en-GB" sz="3600" u="sng" dirty="0"/>
          </a:p>
        </p:txBody>
      </p:sp>
      <p:sp>
        <p:nvSpPr>
          <p:cNvPr id="3" name="Subtitle 2"/>
          <p:cNvSpPr>
            <a:spLocks noGrp="1"/>
          </p:cNvSpPr>
          <p:nvPr>
            <p:ph type="subTitle" idx="1"/>
          </p:nvPr>
        </p:nvSpPr>
        <p:spPr/>
        <p:txBody>
          <a:bodyPr/>
          <a:lstStyle/>
          <a:p>
            <a:r>
              <a:rPr lang="ar-JO" dirty="0"/>
              <a:t>المحاضرة </a:t>
            </a:r>
            <a:r>
              <a:rPr lang="ar-MA" dirty="0" smtClean="0"/>
              <a:t>التاسعة</a:t>
            </a:r>
            <a:endParaRPr lang="en-GB" dirty="0"/>
          </a:p>
        </p:txBody>
      </p:sp>
    </p:spTree>
    <p:extLst>
      <p:ext uri="{BB962C8B-B14F-4D97-AF65-F5344CB8AC3E}">
        <p14:creationId xmlns:p14="http://schemas.microsoft.com/office/powerpoint/2010/main" val="14441124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68096" y="33406"/>
            <a:ext cx="7290054" cy="1499616"/>
          </a:xfrm>
          <a:solidFill>
            <a:schemeClr val="accent1"/>
          </a:solidFill>
        </p:spPr>
        <p:txBody>
          <a:bodyPr/>
          <a:lstStyle/>
          <a:p>
            <a:pPr algn="ctr"/>
            <a:r>
              <a:rPr lang="ar-MA" dirty="0" smtClean="0">
                <a:solidFill>
                  <a:schemeClr val="bg1"/>
                </a:solidFill>
              </a:rPr>
              <a:t>أهم المبادئ الدستورية</a:t>
            </a:r>
            <a:endParaRPr lang="en-US" dirty="0">
              <a:solidFill>
                <a:schemeClr val="bg1"/>
              </a:solidFill>
            </a:endParaRP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317602302"/>
              </p:ext>
            </p:extLst>
          </p:nvPr>
        </p:nvGraphicFramePr>
        <p:xfrm>
          <a:off x="767953" y="1229719"/>
          <a:ext cx="7290197" cy="53154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39277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55302445-8193-48BD-A69E-2609CE803004}"/>
                                            </p:graphicEl>
                                          </p:spTgt>
                                        </p:tgtEl>
                                        <p:attrNameLst>
                                          <p:attrName>style.visibility</p:attrName>
                                        </p:attrNameLst>
                                      </p:cBhvr>
                                      <p:to>
                                        <p:strVal val="visible"/>
                                      </p:to>
                                    </p:set>
                                    <p:animEffect transition="in" filter="fade">
                                      <p:cBhvr>
                                        <p:cTn id="7" dur="500"/>
                                        <p:tgtEl>
                                          <p:spTgt spid="4">
                                            <p:graphicEl>
                                              <a:dgm id="{55302445-8193-48BD-A69E-2609CE803004}"/>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DED1BD5F-E40A-40E8-92E9-82BC043C1961}"/>
                                            </p:graphicEl>
                                          </p:spTgt>
                                        </p:tgtEl>
                                        <p:attrNameLst>
                                          <p:attrName>style.visibility</p:attrName>
                                        </p:attrNameLst>
                                      </p:cBhvr>
                                      <p:to>
                                        <p:strVal val="visible"/>
                                      </p:to>
                                    </p:set>
                                    <p:animEffect transition="in" filter="fade">
                                      <p:cBhvr>
                                        <p:cTn id="12" dur="500"/>
                                        <p:tgtEl>
                                          <p:spTgt spid="4">
                                            <p:graphicEl>
                                              <a:dgm id="{DED1BD5F-E40A-40E8-92E9-82BC043C1961}"/>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dgm id="{CBA895A1-495C-4FEE-962D-FEFED735788C}"/>
                                            </p:graphicEl>
                                          </p:spTgt>
                                        </p:tgtEl>
                                        <p:attrNameLst>
                                          <p:attrName>style.visibility</p:attrName>
                                        </p:attrNameLst>
                                      </p:cBhvr>
                                      <p:to>
                                        <p:strVal val="visible"/>
                                      </p:to>
                                    </p:set>
                                    <p:animEffect transition="in" filter="fade">
                                      <p:cBhvr>
                                        <p:cTn id="17" dur="500"/>
                                        <p:tgtEl>
                                          <p:spTgt spid="4">
                                            <p:graphicEl>
                                              <a:dgm id="{CBA895A1-495C-4FEE-962D-FEFED735788C}"/>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graphicEl>
                                              <a:dgm id="{26D50C90-10E0-4CF1-9612-EB68AD4CF41E}"/>
                                            </p:graphicEl>
                                          </p:spTgt>
                                        </p:tgtEl>
                                        <p:attrNameLst>
                                          <p:attrName>style.visibility</p:attrName>
                                        </p:attrNameLst>
                                      </p:cBhvr>
                                      <p:to>
                                        <p:strVal val="visible"/>
                                      </p:to>
                                    </p:set>
                                    <p:animEffect transition="in" filter="fade">
                                      <p:cBhvr>
                                        <p:cTn id="22" dur="500"/>
                                        <p:tgtEl>
                                          <p:spTgt spid="4">
                                            <p:graphicEl>
                                              <a:dgm id="{26D50C90-10E0-4CF1-9612-EB68AD4CF41E}"/>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graphicEl>
                                              <a:dgm id="{0AAA52AD-DF0E-4170-B197-8CE8628EBB4E}"/>
                                            </p:graphicEl>
                                          </p:spTgt>
                                        </p:tgtEl>
                                        <p:attrNameLst>
                                          <p:attrName>style.visibility</p:attrName>
                                        </p:attrNameLst>
                                      </p:cBhvr>
                                      <p:to>
                                        <p:strVal val="visible"/>
                                      </p:to>
                                    </p:set>
                                    <p:animEffect transition="in" filter="fade">
                                      <p:cBhvr>
                                        <p:cTn id="27" dur="500"/>
                                        <p:tgtEl>
                                          <p:spTgt spid="4">
                                            <p:graphicEl>
                                              <a:dgm id="{0AAA52AD-DF0E-4170-B197-8CE8628EBB4E}"/>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graphicEl>
                                              <a:dgm id="{82059C17-B5D1-4351-A84B-1522CC13222A}"/>
                                            </p:graphicEl>
                                          </p:spTgt>
                                        </p:tgtEl>
                                        <p:attrNameLst>
                                          <p:attrName>style.visibility</p:attrName>
                                        </p:attrNameLst>
                                      </p:cBhvr>
                                      <p:to>
                                        <p:strVal val="visible"/>
                                      </p:to>
                                    </p:set>
                                    <p:animEffect transition="in" filter="fade">
                                      <p:cBhvr>
                                        <p:cTn id="32" dur="500"/>
                                        <p:tgtEl>
                                          <p:spTgt spid="4">
                                            <p:graphicEl>
                                              <a:dgm id="{82059C17-B5D1-4351-A84B-1522CC13222A}"/>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09990" y="49172"/>
            <a:ext cx="7290054" cy="1499616"/>
          </a:xfrm>
          <a:solidFill>
            <a:schemeClr val="accent1"/>
          </a:solidFill>
        </p:spPr>
        <p:txBody>
          <a:bodyPr>
            <a:normAutofit/>
          </a:bodyPr>
          <a:lstStyle/>
          <a:p>
            <a:pPr lvl="0" algn="ctr"/>
            <a:r>
              <a:rPr lang="ar-MA" sz="4400" dirty="0" smtClean="0">
                <a:solidFill>
                  <a:schemeClr val="bg1"/>
                </a:solidFill>
              </a:rPr>
              <a:t>1/ مبدأ سمو الدستور</a:t>
            </a:r>
            <a:endParaRPr lang="en-US" sz="4400" dirty="0">
              <a:solidFill>
                <a:schemeClr val="bg1"/>
              </a:solidFill>
            </a:endParaRPr>
          </a:p>
        </p:txBody>
      </p:sp>
      <p:graphicFrame>
        <p:nvGraphicFramePr>
          <p:cNvPr id="4" name="عنصر نائب للمحتوى 3"/>
          <p:cNvGraphicFramePr>
            <a:graphicFrameLocks/>
          </p:cNvGraphicFramePr>
          <p:nvPr>
            <p:extLst>
              <p:ext uri="{D42A27DB-BD31-4B8C-83A1-F6EECF244321}">
                <p14:modId xmlns:p14="http://schemas.microsoft.com/office/powerpoint/2010/main" val="676786673"/>
              </p:ext>
            </p:extLst>
          </p:nvPr>
        </p:nvGraphicFramePr>
        <p:xfrm>
          <a:off x="212838" y="1542504"/>
          <a:ext cx="8560676" cy="53154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عنصر نائب للمحتوى 2"/>
          <p:cNvSpPr>
            <a:spLocks noGrp="1"/>
          </p:cNvSpPr>
          <p:nvPr>
            <p:ph idx="1"/>
          </p:nvPr>
        </p:nvSpPr>
        <p:spPr/>
        <p:txBody>
          <a:bodyPr/>
          <a:lstStyle/>
          <a:p>
            <a:endParaRPr lang="ar-SA" dirty="0"/>
          </a:p>
        </p:txBody>
      </p:sp>
    </p:spTree>
    <p:extLst>
      <p:ext uri="{BB962C8B-B14F-4D97-AF65-F5344CB8AC3E}">
        <p14:creationId xmlns:p14="http://schemas.microsoft.com/office/powerpoint/2010/main" val="3222625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416C6DB4-4D1E-4DAE-8BF8-A708D8381998}"/>
                                            </p:graphicEl>
                                          </p:spTgt>
                                        </p:tgtEl>
                                        <p:attrNameLst>
                                          <p:attrName>style.visibility</p:attrName>
                                        </p:attrNameLst>
                                      </p:cBhvr>
                                      <p:to>
                                        <p:strVal val="visible"/>
                                      </p:to>
                                    </p:set>
                                    <p:animEffect transition="in" filter="fade">
                                      <p:cBhvr>
                                        <p:cTn id="7" dur="500"/>
                                        <p:tgtEl>
                                          <p:spTgt spid="4">
                                            <p:graphicEl>
                                              <a:dgm id="{416C6DB4-4D1E-4DAE-8BF8-A708D8381998}"/>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A7C17E57-F63F-4484-A045-2DBBCC0A0476}"/>
                                            </p:graphicEl>
                                          </p:spTgt>
                                        </p:tgtEl>
                                        <p:attrNameLst>
                                          <p:attrName>style.visibility</p:attrName>
                                        </p:attrNameLst>
                                      </p:cBhvr>
                                      <p:to>
                                        <p:strVal val="visible"/>
                                      </p:to>
                                    </p:set>
                                    <p:animEffect transition="in" filter="fade">
                                      <p:cBhvr>
                                        <p:cTn id="12" dur="500"/>
                                        <p:tgtEl>
                                          <p:spTgt spid="4">
                                            <p:graphicEl>
                                              <a:dgm id="{A7C17E57-F63F-4484-A045-2DBBCC0A0476}"/>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dgm id="{44AEB1B2-C6DB-4124-8F3F-8A20B068D527}"/>
                                            </p:graphicEl>
                                          </p:spTgt>
                                        </p:tgtEl>
                                        <p:attrNameLst>
                                          <p:attrName>style.visibility</p:attrName>
                                        </p:attrNameLst>
                                      </p:cBhvr>
                                      <p:to>
                                        <p:strVal val="visible"/>
                                      </p:to>
                                    </p:set>
                                    <p:animEffect transition="in" filter="fade">
                                      <p:cBhvr>
                                        <p:cTn id="17" dur="500"/>
                                        <p:tgtEl>
                                          <p:spTgt spid="4">
                                            <p:graphicEl>
                                              <a:dgm id="{44AEB1B2-C6DB-4124-8F3F-8A20B068D527}"/>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graphicEl>
                                              <a:dgm id="{C6BA79D4-A696-4EB0-B9F2-DBEDC7ED3E83}"/>
                                            </p:graphicEl>
                                          </p:spTgt>
                                        </p:tgtEl>
                                        <p:attrNameLst>
                                          <p:attrName>style.visibility</p:attrName>
                                        </p:attrNameLst>
                                      </p:cBhvr>
                                      <p:to>
                                        <p:strVal val="visible"/>
                                      </p:to>
                                    </p:set>
                                    <p:animEffect transition="in" filter="fade">
                                      <p:cBhvr>
                                        <p:cTn id="22" dur="500"/>
                                        <p:tgtEl>
                                          <p:spTgt spid="4">
                                            <p:graphicEl>
                                              <a:dgm id="{C6BA79D4-A696-4EB0-B9F2-DBEDC7ED3E83}"/>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graphicEl>
                                              <a:dgm id="{45648722-765C-4651-9F73-3A88B6A6654C}"/>
                                            </p:graphicEl>
                                          </p:spTgt>
                                        </p:tgtEl>
                                        <p:attrNameLst>
                                          <p:attrName>style.visibility</p:attrName>
                                        </p:attrNameLst>
                                      </p:cBhvr>
                                      <p:to>
                                        <p:strVal val="visible"/>
                                      </p:to>
                                    </p:set>
                                    <p:animEffect transition="in" filter="fade">
                                      <p:cBhvr>
                                        <p:cTn id="27" dur="500"/>
                                        <p:tgtEl>
                                          <p:spTgt spid="4">
                                            <p:graphicEl>
                                              <a:dgm id="{45648722-765C-4651-9F73-3A88B6A6654C}"/>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graphicEl>
                                              <a:dgm id="{00720AFE-BB99-4EBC-AFE7-1D4665C23B2A}"/>
                                            </p:graphicEl>
                                          </p:spTgt>
                                        </p:tgtEl>
                                        <p:attrNameLst>
                                          <p:attrName>style.visibility</p:attrName>
                                        </p:attrNameLst>
                                      </p:cBhvr>
                                      <p:to>
                                        <p:strVal val="visible"/>
                                      </p:to>
                                    </p:set>
                                    <p:animEffect transition="in" filter="fade">
                                      <p:cBhvr>
                                        <p:cTn id="32" dur="500"/>
                                        <p:tgtEl>
                                          <p:spTgt spid="4">
                                            <p:graphicEl>
                                              <a:dgm id="{00720AFE-BB99-4EBC-AFE7-1D4665C23B2A}"/>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graphicEl>
                                              <a:dgm id="{D0D8AA9C-D8E8-4B2D-89BC-664EF5F75C34}"/>
                                            </p:graphicEl>
                                          </p:spTgt>
                                        </p:tgtEl>
                                        <p:attrNameLst>
                                          <p:attrName>style.visibility</p:attrName>
                                        </p:attrNameLst>
                                      </p:cBhvr>
                                      <p:to>
                                        <p:strVal val="visible"/>
                                      </p:to>
                                    </p:set>
                                    <p:animEffect transition="in" filter="fade">
                                      <p:cBhvr>
                                        <p:cTn id="37" dur="500"/>
                                        <p:tgtEl>
                                          <p:spTgt spid="4">
                                            <p:graphicEl>
                                              <a:dgm id="{D0D8AA9C-D8E8-4B2D-89BC-664EF5F75C34}"/>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graphicEl>
                                              <a:dgm id="{E8145707-E45B-48C3-AEA9-386E766C339F}"/>
                                            </p:graphicEl>
                                          </p:spTgt>
                                        </p:tgtEl>
                                        <p:attrNameLst>
                                          <p:attrName>style.visibility</p:attrName>
                                        </p:attrNameLst>
                                      </p:cBhvr>
                                      <p:to>
                                        <p:strVal val="visible"/>
                                      </p:to>
                                    </p:set>
                                    <p:animEffect transition="in" filter="fade">
                                      <p:cBhvr>
                                        <p:cTn id="42" dur="500"/>
                                        <p:tgtEl>
                                          <p:spTgt spid="4">
                                            <p:graphicEl>
                                              <a:dgm id="{E8145707-E45B-48C3-AEA9-386E766C339F}"/>
                                            </p:graphic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graphicEl>
                                              <a:dgm id="{F9178DCE-DE42-48AF-8EFB-A6A6096F224B}"/>
                                            </p:graphicEl>
                                          </p:spTgt>
                                        </p:tgtEl>
                                        <p:attrNameLst>
                                          <p:attrName>style.visibility</p:attrName>
                                        </p:attrNameLst>
                                      </p:cBhvr>
                                      <p:to>
                                        <p:strVal val="visible"/>
                                      </p:to>
                                    </p:set>
                                    <p:animEffect transition="in" filter="fade">
                                      <p:cBhvr>
                                        <p:cTn id="47" dur="500"/>
                                        <p:tgtEl>
                                          <p:spTgt spid="4">
                                            <p:graphicEl>
                                              <a:dgm id="{F9178DCE-DE42-48AF-8EFB-A6A6096F224B}"/>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
                                            <p:graphicEl>
                                              <a:dgm id="{1224617E-7AC9-4AD6-9E1B-595AF40A1E9D}"/>
                                            </p:graphicEl>
                                          </p:spTgt>
                                        </p:tgtEl>
                                        <p:attrNameLst>
                                          <p:attrName>style.visibility</p:attrName>
                                        </p:attrNameLst>
                                      </p:cBhvr>
                                      <p:to>
                                        <p:strVal val="visible"/>
                                      </p:to>
                                    </p:set>
                                    <p:animEffect transition="in" filter="fade">
                                      <p:cBhvr>
                                        <p:cTn id="52" dur="500"/>
                                        <p:tgtEl>
                                          <p:spTgt spid="4">
                                            <p:graphicEl>
                                              <a:dgm id="{1224617E-7AC9-4AD6-9E1B-595AF40A1E9D}"/>
                                            </p:graphic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
                                            <p:graphicEl>
                                              <a:dgm id="{015E27B9-F7DA-490E-9F96-252B42BB664F}"/>
                                            </p:graphicEl>
                                          </p:spTgt>
                                        </p:tgtEl>
                                        <p:attrNameLst>
                                          <p:attrName>style.visibility</p:attrName>
                                        </p:attrNameLst>
                                      </p:cBhvr>
                                      <p:to>
                                        <p:strVal val="visible"/>
                                      </p:to>
                                    </p:set>
                                    <p:animEffect transition="in" filter="fade">
                                      <p:cBhvr>
                                        <p:cTn id="57" dur="500"/>
                                        <p:tgtEl>
                                          <p:spTgt spid="4">
                                            <p:graphicEl>
                                              <a:dgm id="{015E27B9-F7DA-490E-9F96-252B42BB664F}"/>
                                            </p:graphic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4">
                                            <p:graphicEl>
                                              <a:dgm id="{4D03B2EE-92A4-46C9-87E8-6AF18B72049D}"/>
                                            </p:graphicEl>
                                          </p:spTgt>
                                        </p:tgtEl>
                                        <p:attrNameLst>
                                          <p:attrName>style.visibility</p:attrName>
                                        </p:attrNameLst>
                                      </p:cBhvr>
                                      <p:to>
                                        <p:strVal val="visible"/>
                                      </p:to>
                                    </p:set>
                                    <p:animEffect transition="in" filter="fade">
                                      <p:cBhvr>
                                        <p:cTn id="62" dur="500"/>
                                        <p:tgtEl>
                                          <p:spTgt spid="4">
                                            <p:graphicEl>
                                              <a:dgm id="{4D03B2EE-92A4-46C9-87E8-6AF18B72049D}"/>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t>الإعلان العالمي لحقوق الإنسان</a:t>
            </a:r>
            <a:br>
              <a:rPr lang="ar-SA" b="1" dirty="0"/>
            </a:br>
            <a:r>
              <a:rPr lang="en-US" b="1" dirty="0" smtClean="0"/>
              <a:t>1948</a:t>
            </a:r>
            <a:endParaRPr lang="ar-SA" dirty="0"/>
          </a:p>
        </p:txBody>
      </p:sp>
      <p:sp>
        <p:nvSpPr>
          <p:cNvPr id="3" name="عنصر نائب للمحتوى 2"/>
          <p:cNvSpPr>
            <a:spLocks noGrp="1"/>
          </p:cNvSpPr>
          <p:nvPr>
            <p:ph idx="1"/>
          </p:nvPr>
        </p:nvSpPr>
        <p:spPr/>
        <p:txBody>
          <a:bodyPr/>
          <a:lstStyle/>
          <a:p>
            <a:pPr algn="r" rtl="1">
              <a:buFont typeface="Wingdings" pitchFamily="2" charset="2"/>
              <a:buChar char="v"/>
            </a:pPr>
            <a:r>
              <a:rPr lang="ar-SA" dirty="0"/>
              <a:t>لكلِّ فرد الحقُّ في الحياة والحرِّية وفي الأمان على شخصه.</a:t>
            </a:r>
          </a:p>
          <a:p>
            <a:pPr algn="r" rtl="1">
              <a:buFont typeface="Wingdings" pitchFamily="2" charset="2"/>
              <a:buChar char="v"/>
            </a:pPr>
            <a:r>
              <a:rPr lang="ar-SA" dirty="0"/>
              <a:t>لا يجوز استرقاقُ أحد أو استعبادُه، ويُحظر الرق والاتجار بالرقيق بجميع صورهما.</a:t>
            </a:r>
          </a:p>
          <a:p>
            <a:pPr algn="r" rtl="1">
              <a:buFont typeface="Wingdings" pitchFamily="2" charset="2"/>
              <a:buChar char="v"/>
            </a:pPr>
            <a:r>
              <a:rPr lang="ar-SA" dirty="0"/>
              <a:t>لا يجوز إخضاعُ أحد للتعذيب ولا للمعاملة أو العقوبة القاسية أو اللاإنسانية أو </a:t>
            </a:r>
            <a:r>
              <a:rPr lang="ar-SA" dirty="0" err="1"/>
              <a:t>الحاطَّة</a:t>
            </a:r>
            <a:r>
              <a:rPr lang="ar-SA" dirty="0"/>
              <a:t> بالكرامة.</a:t>
            </a:r>
          </a:p>
          <a:p>
            <a:pPr algn="r" rtl="1">
              <a:buFont typeface="Wingdings" pitchFamily="2" charset="2"/>
              <a:buChar char="v"/>
            </a:pPr>
            <a:r>
              <a:rPr lang="ar-SA" dirty="0"/>
              <a:t>لكلِّ إنسان، في كلِّ مكان، الحقُّ بأن يُعترَف له بالشخصية القانونية.</a:t>
            </a:r>
          </a:p>
          <a:p>
            <a:pPr algn="r" rtl="1">
              <a:buFont typeface="Wingdings" pitchFamily="2" charset="2"/>
              <a:buChar char="v"/>
            </a:pPr>
            <a:r>
              <a:rPr lang="ar-SA" dirty="0"/>
              <a:t>الناسُ جميعًا سواءٌ أمام القانون، وهم يتساوون في حقِّ التمتُّع بحماية القانون دونما تمييز، كما يتساوون في حقِّ التمتُّع بالحماية من أيِّ تمييز ينتهك هذا الإعلانَ ومن أيِّ تحريض على مثل هذا التمييز.</a:t>
            </a:r>
          </a:p>
          <a:p>
            <a:pPr algn="r" rtl="1">
              <a:buFont typeface="Wingdings" pitchFamily="2" charset="2"/>
              <a:buChar char="v"/>
            </a:pPr>
            <a:r>
              <a:rPr lang="ar-SA" dirty="0"/>
              <a:t>لكلِّ شخص حقُّ اللجوء إلى المحاكم الوطنية المختصَّة لإنصافه الفعلي من أيَّة أعمال تَنتهك الحقوقَ الأساسيةَ التي يمنحها إيَّاه الدستورُ أو القانونُ.</a:t>
            </a:r>
          </a:p>
          <a:p>
            <a:pPr algn="r" rtl="1">
              <a:buFont typeface="Wingdings" pitchFamily="2" charset="2"/>
              <a:buChar char="v"/>
            </a:pPr>
            <a:endParaRPr lang="ar-SA" dirty="0"/>
          </a:p>
        </p:txBody>
      </p:sp>
    </p:spTree>
    <p:extLst>
      <p:ext uri="{BB962C8B-B14F-4D97-AF65-F5344CB8AC3E}">
        <p14:creationId xmlns:p14="http://schemas.microsoft.com/office/powerpoint/2010/main" val="1559846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graphicFrame>
        <p:nvGraphicFramePr>
          <p:cNvPr id="5" name="عنصر نائب للمحتوى 4"/>
          <p:cNvGraphicFramePr>
            <a:graphicFrameLocks noGrp="1"/>
          </p:cNvGraphicFramePr>
          <p:nvPr>
            <p:ph idx="1"/>
            <p:extLst>
              <p:ext uri="{D42A27DB-BD31-4B8C-83A1-F6EECF244321}">
                <p14:modId xmlns:p14="http://schemas.microsoft.com/office/powerpoint/2010/main" val="2909830302"/>
              </p:ext>
            </p:extLst>
          </p:nvPr>
        </p:nvGraphicFramePr>
        <p:xfrm>
          <a:off x="767953" y="2286001"/>
          <a:ext cx="7290197"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عنوان 1"/>
          <p:cNvSpPr txBox="1">
            <a:spLocks/>
          </p:cNvSpPr>
          <p:nvPr/>
        </p:nvSpPr>
        <p:spPr>
          <a:xfrm>
            <a:off x="909990" y="49172"/>
            <a:ext cx="7290054" cy="1499616"/>
          </a:xfrm>
          <a:prstGeom prst="rect">
            <a:avLst/>
          </a:prstGeom>
          <a:solidFill>
            <a:schemeClr val="accent1"/>
          </a:solidFill>
        </p:spPr>
        <p:txBody>
          <a:bodyPr vert="horz" lIns="91440" tIns="45720" rIns="91440" bIns="45720" rtlCol="0" anchor="ctr">
            <a:normAutofit/>
          </a:bodyPr>
          <a:lst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a:lstStyle>
          <a:p>
            <a:pPr algn="ctr"/>
            <a:r>
              <a:rPr lang="ar-MA" sz="4400" dirty="0">
                <a:solidFill>
                  <a:schemeClr val="bg1"/>
                </a:solidFill>
              </a:rPr>
              <a:t>2</a:t>
            </a:r>
            <a:r>
              <a:rPr lang="ar-MA" sz="4400" dirty="0" smtClean="0">
                <a:solidFill>
                  <a:schemeClr val="bg1"/>
                </a:solidFill>
              </a:rPr>
              <a:t>/ مبدأ المساواة أمام القانون</a:t>
            </a:r>
            <a:endParaRPr lang="en-US" sz="4400" dirty="0">
              <a:solidFill>
                <a:schemeClr val="bg1"/>
              </a:solidFill>
            </a:endParaRPr>
          </a:p>
        </p:txBody>
      </p:sp>
    </p:spTree>
    <p:extLst>
      <p:ext uri="{BB962C8B-B14F-4D97-AF65-F5344CB8AC3E}">
        <p14:creationId xmlns:p14="http://schemas.microsoft.com/office/powerpoint/2010/main" val="7707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dgm id="{1951ADA0-BF6D-4CD6-966A-8EBD52B8756A}"/>
                                            </p:graphicEl>
                                          </p:spTgt>
                                        </p:tgtEl>
                                        <p:attrNameLst>
                                          <p:attrName>style.visibility</p:attrName>
                                        </p:attrNameLst>
                                      </p:cBhvr>
                                      <p:to>
                                        <p:strVal val="visible"/>
                                      </p:to>
                                    </p:set>
                                    <p:animEffect transition="in" filter="fade">
                                      <p:cBhvr>
                                        <p:cTn id="7" dur="500"/>
                                        <p:tgtEl>
                                          <p:spTgt spid="5">
                                            <p:graphicEl>
                                              <a:dgm id="{1951ADA0-BF6D-4CD6-966A-8EBD52B8756A}"/>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graphicEl>
                                              <a:dgm id="{F3A57C90-8201-4382-9A55-788804436EDF}"/>
                                            </p:graphicEl>
                                          </p:spTgt>
                                        </p:tgtEl>
                                        <p:attrNameLst>
                                          <p:attrName>style.visibility</p:attrName>
                                        </p:attrNameLst>
                                      </p:cBhvr>
                                      <p:to>
                                        <p:strVal val="visible"/>
                                      </p:to>
                                    </p:set>
                                    <p:animEffect transition="in" filter="fade">
                                      <p:cBhvr>
                                        <p:cTn id="12" dur="500"/>
                                        <p:tgtEl>
                                          <p:spTgt spid="5">
                                            <p:graphicEl>
                                              <a:dgm id="{F3A57C90-8201-4382-9A55-788804436EDF}"/>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graphicEl>
                                              <a:dgm id="{F6CE6780-808D-4AB4-A35D-CB65920DA9BF}"/>
                                            </p:graphicEl>
                                          </p:spTgt>
                                        </p:tgtEl>
                                        <p:attrNameLst>
                                          <p:attrName>style.visibility</p:attrName>
                                        </p:attrNameLst>
                                      </p:cBhvr>
                                      <p:to>
                                        <p:strVal val="visible"/>
                                      </p:to>
                                    </p:set>
                                    <p:animEffect transition="in" filter="fade">
                                      <p:cBhvr>
                                        <p:cTn id="17" dur="500"/>
                                        <p:tgtEl>
                                          <p:spTgt spid="5">
                                            <p:graphicEl>
                                              <a:dgm id="{F6CE6780-808D-4AB4-A35D-CB65920DA9BF}"/>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graphicEl>
                                              <a:dgm id="{89AF4C66-8DB9-4053-B361-F1C809C200E0}"/>
                                            </p:graphicEl>
                                          </p:spTgt>
                                        </p:tgtEl>
                                        <p:attrNameLst>
                                          <p:attrName>style.visibility</p:attrName>
                                        </p:attrNameLst>
                                      </p:cBhvr>
                                      <p:to>
                                        <p:strVal val="visible"/>
                                      </p:to>
                                    </p:set>
                                    <p:animEffect transition="in" filter="fade">
                                      <p:cBhvr>
                                        <p:cTn id="22" dur="500"/>
                                        <p:tgtEl>
                                          <p:spTgt spid="5">
                                            <p:graphicEl>
                                              <a:dgm id="{89AF4C66-8DB9-4053-B361-F1C809C200E0}"/>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graphicEl>
                                              <a:dgm id="{44DE3DC2-34F1-4BC2-B218-7FCEF4710804}"/>
                                            </p:graphicEl>
                                          </p:spTgt>
                                        </p:tgtEl>
                                        <p:attrNameLst>
                                          <p:attrName>style.visibility</p:attrName>
                                        </p:attrNameLst>
                                      </p:cBhvr>
                                      <p:to>
                                        <p:strVal val="visible"/>
                                      </p:to>
                                    </p:set>
                                    <p:animEffect transition="in" filter="fade">
                                      <p:cBhvr>
                                        <p:cTn id="27" dur="500"/>
                                        <p:tgtEl>
                                          <p:spTgt spid="5">
                                            <p:graphicEl>
                                              <a:dgm id="{44DE3DC2-34F1-4BC2-B218-7FCEF4710804}"/>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graphicEl>
                                              <a:dgm id="{B55B2722-E3F4-4335-996B-08230821B0AC}"/>
                                            </p:graphicEl>
                                          </p:spTgt>
                                        </p:tgtEl>
                                        <p:attrNameLst>
                                          <p:attrName>style.visibility</p:attrName>
                                        </p:attrNameLst>
                                      </p:cBhvr>
                                      <p:to>
                                        <p:strVal val="visible"/>
                                      </p:to>
                                    </p:set>
                                    <p:animEffect transition="in" filter="fade">
                                      <p:cBhvr>
                                        <p:cTn id="32" dur="500"/>
                                        <p:tgtEl>
                                          <p:spTgt spid="5">
                                            <p:graphicEl>
                                              <a:dgm id="{B55B2722-E3F4-4335-996B-08230821B0AC}"/>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206822898"/>
              </p:ext>
            </p:extLst>
          </p:nvPr>
        </p:nvGraphicFramePr>
        <p:xfrm>
          <a:off x="767953" y="567560"/>
          <a:ext cx="7290197" cy="57411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14781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E59E85D2-162E-4EB8-AD83-437ECACE86B4}"/>
                                            </p:graphicEl>
                                          </p:spTgt>
                                        </p:tgtEl>
                                        <p:attrNameLst>
                                          <p:attrName>style.visibility</p:attrName>
                                        </p:attrNameLst>
                                      </p:cBhvr>
                                      <p:to>
                                        <p:strVal val="visible"/>
                                      </p:to>
                                    </p:set>
                                    <p:animEffect transition="in" filter="fade">
                                      <p:cBhvr>
                                        <p:cTn id="7" dur="500"/>
                                        <p:tgtEl>
                                          <p:spTgt spid="4">
                                            <p:graphicEl>
                                              <a:dgm id="{E59E85D2-162E-4EB8-AD83-437ECACE86B4}"/>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97BFF7DF-97E0-477F-9B93-F4AFB9A08DD1}"/>
                                            </p:graphicEl>
                                          </p:spTgt>
                                        </p:tgtEl>
                                        <p:attrNameLst>
                                          <p:attrName>style.visibility</p:attrName>
                                        </p:attrNameLst>
                                      </p:cBhvr>
                                      <p:to>
                                        <p:strVal val="visible"/>
                                      </p:to>
                                    </p:set>
                                    <p:animEffect transition="in" filter="fade">
                                      <p:cBhvr>
                                        <p:cTn id="12" dur="500"/>
                                        <p:tgtEl>
                                          <p:spTgt spid="4">
                                            <p:graphicEl>
                                              <a:dgm id="{97BFF7DF-97E0-477F-9B93-F4AFB9A08DD1}"/>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dgm id="{AE2F38DF-6A18-4666-A019-935FB633456D}"/>
                                            </p:graphicEl>
                                          </p:spTgt>
                                        </p:tgtEl>
                                        <p:attrNameLst>
                                          <p:attrName>style.visibility</p:attrName>
                                        </p:attrNameLst>
                                      </p:cBhvr>
                                      <p:to>
                                        <p:strVal val="visible"/>
                                      </p:to>
                                    </p:set>
                                    <p:animEffect transition="in" filter="fade">
                                      <p:cBhvr>
                                        <p:cTn id="17" dur="500"/>
                                        <p:tgtEl>
                                          <p:spTgt spid="4">
                                            <p:graphicEl>
                                              <a:dgm id="{AE2F38DF-6A18-4666-A019-935FB633456D}"/>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graphicEl>
                                              <a:dgm id="{E4D5DFD7-6AE5-40BD-8AA6-52A60579B2C6}"/>
                                            </p:graphicEl>
                                          </p:spTgt>
                                        </p:tgtEl>
                                        <p:attrNameLst>
                                          <p:attrName>style.visibility</p:attrName>
                                        </p:attrNameLst>
                                      </p:cBhvr>
                                      <p:to>
                                        <p:strVal val="visible"/>
                                      </p:to>
                                    </p:set>
                                    <p:animEffect transition="in" filter="fade">
                                      <p:cBhvr>
                                        <p:cTn id="22" dur="500"/>
                                        <p:tgtEl>
                                          <p:spTgt spid="4">
                                            <p:graphicEl>
                                              <a:dgm id="{E4D5DFD7-6AE5-40BD-8AA6-52A60579B2C6}"/>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graphicEl>
                                              <a:dgm id="{C252A06C-3356-4C67-A0BC-DA28B15C5919}"/>
                                            </p:graphicEl>
                                          </p:spTgt>
                                        </p:tgtEl>
                                        <p:attrNameLst>
                                          <p:attrName>style.visibility</p:attrName>
                                        </p:attrNameLst>
                                      </p:cBhvr>
                                      <p:to>
                                        <p:strVal val="visible"/>
                                      </p:to>
                                    </p:set>
                                    <p:animEffect transition="in" filter="fade">
                                      <p:cBhvr>
                                        <p:cTn id="27" dur="500"/>
                                        <p:tgtEl>
                                          <p:spTgt spid="4">
                                            <p:graphicEl>
                                              <a:dgm id="{C252A06C-3356-4C67-A0BC-DA28B15C5919}"/>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graphicEl>
                                              <a:dgm id="{1E30371F-E945-41A9-A5D2-71ECF3ABBC5C}"/>
                                            </p:graphicEl>
                                          </p:spTgt>
                                        </p:tgtEl>
                                        <p:attrNameLst>
                                          <p:attrName>style.visibility</p:attrName>
                                        </p:attrNameLst>
                                      </p:cBhvr>
                                      <p:to>
                                        <p:strVal val="visible"/>
                                      </p:to>
                                    </p:set>
                                    <p:animEffect transition="in" filter="fade">
                                      <p:cBhvr>
                                        <p:cTn id="32" dur="500"/>
                                        <p:tgtEl>
                                          <p:spTgt spid="4">
                                            <p:graphicEl>
                                              <a:dgm id="{1E30371F-E945-41A9-A5D2-71ECF3ABBC5C}"/>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graphicEl>
                                              <a:dgm id="{7AFF38EF-90A4-4F29-AE7C-9028BE7938B9}"/>
                                            </p:graphicEl>
                                          </p:spTgt>
                                        </p:tgtEl>
                                        <p:attrNameLst>
                                          <p:attrName>style.visibility</p:attrName>
                                        </p:attrNameLst>
                                      </p:cBhvr>
                                      <p:to>
                                        <p:strVal val="visible"/>
                                      </p:to>
                                    </p:set>
                                    <p:animEffect transition="in" filter="fade">
                                      <p:cBhvr>
                                        <p:cTn id="37" dur="500"/>
                                        <p:tgtEl>
                                          <p:spTgt spid="4">
                                            <p:graphicEl>
                                              <a:dgm id="{7AFF38EF-90A4-4F29-AE7C-9028BE7938B9}"/>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graphicEl>
                                              <a:dgm id="{5A894357-93A3-4BD9-B992-D7EB60D88BC9}"/>
                                            </p:graphicEl>
                                          </p:spTgt>
                                        </p:tgtEl>
                                        <p:attrNameLst>
                                          <p:attrName>style.visibility</p:attrName>
                                        </p:attrNameLst>
                                      </p:cBhvr>
                                      <p:to>
                                        <p:strVal val="visible"/>
                                      </p:to>
                                    </p:set>
                                    <p:animEffect transition="in" filter="fade">
                                      <p:cBhvr>
                                        <p:cTn id="42" dur="500"/>
                                        <p:tgtEl>
                                          <p:spTgt spid="4">
                                            <p:graphicEl>
                                              <a:dgm id="{5A894357-93A3-4BD9-B992-D7EB60D88BC9}"/>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graphicFrame>
        <p:nvGraphicFramePr>
          <p:cNvPr id="5" name="عنصر نائب للمحتوى 4"/>
          <p:cNvGraphicFramePr>
            <a:graphicFrameLocks noGrp="1"/>
          </p:cNvGraphicFramePr>
          <p:nvPr>
            <p:ph idx="1"/>
            <p:extLst>
              <p:ext uri="{D42A27DB-BD31-4B8C-83A1-F6EECF244321}">
                <p14:modId xmlns:p14="http://schemas.microsoft.com/office/powerpoint/2010/main" val="3063678185"/>
              </p:ext>
            </p:extLst>
          </p:nvPr>
        </p:nvGraphicFramePr>
        <p:xfrm>
          <a:off x="767953" y="2286001"/>
          <a:ext cx="7290197"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عنوان 1"/>
          <p:cNvSpPr txBox="1">
            <a:spLocks/>
          </p:cNvSpPr>
          <p:nvPr/>
        </p:nvSpPr>
        <p:spPr>
          <a:xfrm>
            <a:off x="909990" y="49172"/>
            <a:ext cx="7290054" cy="1499616"/>
          </a:xfrm>
          <a:prstGeom prst="rect">
            <a:avLst/>
          </a:prstGeom>
          <a:solidFill>
            <a:schemeClr val="accent1"/>
          </a:solidFill>
        </p:spPr>
        <p:txBody>
          <a:bodyPr vert="horz" lIns="91440" tIns="45720" rIns="91440" bIns="45720" rtlCol="0" anchor="ctr">
            <a:normAutofit/>
          </a:bodyPr>
          <a:lst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a:lstStyle>
          <a:p>
            <a:pPr algn="ctr"/>
            <a:r>
              <a:rPr lang="ar-MA" sz="4400" dirty="0">
                <a:solidFill>
                  <a:schemeClr val="bg1"/>
                </a:solidFill>
              </a:rPr>
              <a:t>2</a:t>
            </a:r>
            <a:r>
              <a:rPr lang="ar-MA" sz="4400" dirty="0" smtClean="0">
                <a:solidFill>
                  <a:schemeClr val="bg1"/>
                </a:solidFill>
              </a:rPr>
              <a:t>/ مبدأ المساواة أمام القانون</a:t>
            </a:r>
            <a:endParaRPr lang="en-US" sz="4400" dirty="0">
              <a:solidFill>
                <a:schemeClr val="bg1"/>
              </a:solidFill>
            </a:endParaRPr>
          </a:p>
        </p:txBody>
      </p:sp>
    </p:spTree>
    <p:extLst>
      <p:ext uri="{BB962C8B-B14F-4D97-AF65-F5344CB8AC3E}">
        <p14:creationId xmlns:p14="http://schemas.microsoft.com/office/powerpoint/2010/main" val="3947970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dgm id="{1951ADA0-BF6D-4CD6-966A-8EBD52B8756A}"/>
                                            </p:graphicEl>
                                          </p:spTgt>
                                        </p:tgtEl>
                                        <p:attrNameLst>
                                          <p:attrName>style.visibility</p:attrName>
                                        </p:attrNameLst>
                                      </p:cBhvr>
                                      <p:to>
                                        <p:strVal val="visible"/>
                                      </p:to>
                                    </p:set>
                                    <p:animEffect transition="in" filter="fade">
                                      <p:cBhvr>
                                        <p:cTn id="7" dur="500"/>
                                        <p:tgtEl>
                                          <p:spTgt spid="5">
                                            <p:graphicEl>
                                              <a:dgm id="{1951ADA0-BF6D-4CD6-966A-8EBD52B8756A}"/>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graphicEl>
                                              <a:dgm id="{F3A57C90-8201-4382-9A55-788804436EDF}"/>
                                            </p:graphicEl>
                                          </p:spTgt>
                                        </p:tgtEl>
                                        <p:attrNameLst>
                                          <p:attrName>style.visibility</p:attrName>
                                        </p:attrNameLst>
                                      </p:cBhvr>
                                      <p:to>
                                        <p:strVal val="visible"/>
                                      </p:to>
                                    </p:set>
                                    <p:animEffect transition="in" filter="fade">
                                      <p:cBhvr>
                                        <p:cTn id="12" dur="500"/>
                                        <p:tgtEl>
                                          <p:spTgt spid="5">
                                            <p:graphicEl>
                                              <a:dgm id="{F3A57C90-8201-4382-9A55-788804436EDF}"/>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graphicEl>
                                              <a:dgm id="{F6CE6780-808D-4AB4-A35D-CB65920DA9BF}"/>
                                            </p:graphicEl>
                                          </p:spTgt>
                                        </p:tgtEl>
                                        <p:attrNameLst>
                                          <p:attrName>style.visibility</p:attrName>
                                        </p:attrNameLst>
                                      </p:cBhvr>
                                      <p:to>
                                        <p:strVal val="visible"/>
                                      </p:to>
                                    </p:set>
                                    <p:animEffect transition="in" filter="fade">
                                      <p:cBhvr>
                                        <p:cTn id="17" dur="500"/>
                                        <p:tgtEl>
                                          <p:spTgt spid="5">
                                            <p:graphicEl>
                                              <a:dgm id="{F6CE6780-808D-4AB4-A35D-CB65920DA9BF}"/>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graphicEl>
                                              <a:dgm id="{89AF4C66-8DB9-4053-B361-F1C809C200E0}"/>
                                            </p:graphicEl>
                                          </p:spTgt>
                                        </p:tgtEl>
                                        <p:attrNameLst>
                                          <p:attrName>style.visibility</p:attrName>
                                        </p:attrNameLst>
                                      </p:cBhvr>
                                      <p:to>
                                        <p:strVal val="visible"/>
                                      </p:to>
                                    </p:set>
                                    <p:animEffect transition="in" filter="fade">
                                      <p:cBhvr>
                                        <p:cTn id="22" dur="500"/>
                                        <p:tgtEl>
                                          <p:spTgt spid="5">
                                            <p:graphicEl>
                                              <a:dgm id="{89AF4C66-8DB9-4053-B361-F1C809C200E0}"/>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graphicEl>
                                              <a:dgm id="{44DE3DC2-34F1-4BC2-B218-7FCEF4710804}"/>
                                            </p:graphicEl>
                                          </p:spTgt>
                                        </p:tgtEl>
                                        <p:attrNameLst>
                                          <p:attrName>style.visibility</p:attrName>
                                        </p:attrNameLst>
                                      </p:cBhvr>
                                      <p:to>
                                        <p:strVal val="visible"/>
                                      </p:to>
                                    </p:set>
                                    <p:animEffect transition="in" filter="fade">
                                      <p:cBhvr>
                                        <p:cTn id="27" dur="500"/>
                                        <p:tgtEl>
                                          <p:spTgt spid="5">
                                            <p:graphicEl>
                                              <a:dgm id="{44DE3DC2-34F1-4BC2-B218-7FCEF4710804}"/>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graphicEl>
                                              <a:dgm id="{B55B2722-E3F4-4335-996B-08230821B0AC}"/>
                                            </p:graphicEl>
                                          </p:spTgt>
                                        </p:tgtEl>
                                        <p:attrNameLst>
                                          <p:attrName>style.visibility</p:attrName>
                                        </p:attrNameLst>
                                      </p:cBhvr>
                                      <p:to>
                                        <p:strVal val="visible"/>
                                      </p:to>
                                    </p:set>
                                    <p:animEffect transition="in" filter="fade">
                                      <p:cBhvr>
                                        <p:cTn id="32" dur="500"/>
                                        <p:tgtEl>
                                          <p:spTgt spid="5">
                                            <p:graphicEl>
                                              <a:dgm id="{B55B2722-E3F4-4335-996B-08230821B0AC}"/>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graphicEl>
                                              <a:dgm id="{734D018A-1067-47AF-8038-0BF91A69ABF8}"/>
                                            </p:graphicEl>
                                          </p:spTgt>
                                        </p:tgtEl>
                                        <p:attrNameLst>
                                          <p:attrName>style.visibility</p:attrName>
                                        </p:attrNameLst>
                                      </p:cBhvr>
                                      <p:to>
                                        <p:strVal val="visible"/>
                                      </p:to>
                                    </p:set>
                                    <p:animEffect transition="in" filter="fade">
                                      <p:cBhvr>
                                        <p:cTn id="37" dur="500"/>
                                        <p:tgtEl>
                                          <p:spTgt spid="5">
                                            <p:graphicEl>
                                              <a:dgm id="{734D018A-1067-47AF-8038-0BF91A69ABF8}"/>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
                                            <p:graphicEl>
                                              <a:dgm id="{F2E0FE50-3781-4823-A2C6-99F7C7F79CBB}"/>
                                            </p:graphicEl>
                                          </p:spTgt>
                                        </p:tgtEl>
                                        <p:attrNameLst>
                                          <p:attrName>style.visibility</p:attrName>
                                        </p:attrNameLst>
                                      </p:cBhvr>
                                      <p:to>
                                        <p:strVal val="visible"/>
                                      </p:to>
                                    </p:set>
                                    <p:animEffect transition="in" filter="fade">
                                      <p:cBhvr>
                                        <p:cTn id="42" dur="500"/>
                                        <p:tgtEl>
                                          <p:spTgt spid="5">
                                            <p:graphicEl>
                                              <a:dgm id="{F2E0FE50-3781-4823-A2C6-99F7C7F79CBB}"/>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574448908"/>
              </p:ext>
            </p:extLst>
          </p:nvPr>
        </p:nvGraphicFramePr>
        <p:xfrm>
          <a:off x="457200" y="762000"/>
          <a:ext cx="8229600" cy="563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87981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658F9DD8-6D87-4751-98DF-787CB2F1EE2B}"/>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E0B96696-E85F-41F1-8638-9DAE6592E050}"/>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graphicEl>
                                              <a:dgm id="{C5BE07B1-CF1F-4BB0-AA1B-4BB2778A26F2}"/>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graphicEl>
                                              <a:dgm id="{657DA321-D3D7-4CDD-A892-756849666977}"/>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graphicEl>
                                              <a:dgm id="{B6685553-59CB-478B-8152-B4C56C51A9CE}"/>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5B7450B1-AE4E-4ED2-8A32-D6838F505A33}"/>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graphicEl>
                                              <a:dgm id="{5D9CF3BC-75DA-4110-84E6-09B514915C99}"/>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graphicEl>
                                              <a:dgm id="{3857B192-1EBB-4973-ACF2-F0FB5270778E}"/>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graphicEl>
                                              <a:dgm id="{AA2DEA06-2ACB-4B6E-8FE0-4FB668C4441D}"/>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graphicEl>
                                              <a:dgm id="{E6AC4830-F79E-48FC-8510-0458AA32FFF8}"/>
                                            </p:graphic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
                                            <p:graphicEl>
                                              <a:dgm id="{76FD611C-F06A-4B27-89C3-F8CAE0BF1897}"/>
                                            </p:graphic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
                                            <p:graphicEl>
                                              <a:dgm id="{EB8FD6B7-077F-4DC0-9014-3F71DE98CB7C}"/>
                                            </p:graphic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
                                            <p:graphicEl>
                                              <a:dgm id="{27C49214-0A59-41EE-A1C0-9F160A95D864}"/>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graphicFrame>
        <p:nvGraphicFramePr>
          <p:cNvPr id="5" name="عنصر نائب للمحتوى 4"/>
          <p:cNvGraphicFramePr>
            <a:graphicFrameLocks noGrp="1"/>
          </p:cNvGraphicFramePr>
          <p:nvPr>
            <p:ph idx="1"/>
            <p:extLst>
              <p:ext uri="{D42A27DB-BD31-4B8C-83A1-F6EECF244321}">
                <p14:modId xmlns:p14="http://schemas.microsoft.com/office/powerpoint/2010/main" val="2517326942"/>
              </p:ext>
            </p:extLst>
          </p:nvPr>
        </p:nvGraphicFramePr>
        <p:xfrm>
          <a:off x="520263" y="1749973"/>
          <a:ext cx="8312368" cy="45587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عنوان 1"/>
          <p:cNvSpPr txBox="1">
            <a:spLocks/>
          </p:cNvSpPr>
          <p:nvPr/>
        </p:nvSpPr>
        <p:spPr>
          <a:xfrm>
            <a:off x="909990" y="49172"/>
            <a:ext cx="7290054" cy="1499616"/>
          </a:xfrm>
          <a:prstGeom prst="rect">
            <a:avLst/>
          </a:prstGeom>
          <a:solidFill>
            <a:schemeClr val="accent1"/>
          </a:solidFill>
        </p:spPr>
        <p:txBody>
          <a:bodyPr vert="horz" lIns="91440" tIns="45720" rIns="91440" bIns="45720" rtlCol="0" anchor="ctr">
            <a:normAutofit lnSpcReduction="10000"/>
          </a:bodyPr>
          <a:lst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a:lstStyle>
          <a:p>
            <a:pPr algn="ctr"/>
            <a:r>
              <a:rPr lang="ar-MA" sz="4400" dirty="0" smtClean="0">
                <a:solidFill>
                  <a:schemeClr val="bg1"/>
                </a:solidFill>
              </a:rPr>
              <a:t>3/ مبدأ سيادة القانون (مبدأ المشروعية)</a:t>
            </a:r>
          </a:p>
          <a:p>
            <a:pPr algn="ctr"/>
            <a:r>
              <a:rPr lang="en-US" sz="4400" dirty="0" smtClean="0">
                <a:solidFill>
                  <a:schemeClr val="bg1"/>
                </a:solidFill>
              </a:rPr>
              <a:t>The Rule of Law</a:t>
            </a:r>
            <a:endParaRPr lang="en-US" sz="4400" dirty="0">
              <a:solidFill>
                <a:schemeClr val="bg1"/>
              </a:solidFill>
            </a:endParaRPr>
          </a:p>
        </p:txBody>
      </p:sp>
    </p:spTree>
    <p:extLst>
      <p:ext uri="{BB962C8B-B14F-4D97-AF65-F5344CB8AC3E}">
        <p14:creationId xmlns:p14="http://schemas.microsoft.com/office/powerpoint/2010/main" val="735277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dgm id="{1951ADA0-BF6D-4CD6-966A-8EBD52B8756A}"/>
                                            </p:graphicEl>
                                          </p:spTgt>
                                        </p:tgtEl>
                                        <p:attrNameLst>
                                          <p:attrName>style.visibility</p:attrName>
                                        </p:attrNameLst>
                                      </p:cBhvr>
                                      <p:to>
                                        <p:strVal val="visible"/>
                                      </p:to>
                                    </p:set>
                                    <p:animEffect transition="in" filter="fade">
                                      <p:cBhvr>
                                        <p:cTn id="7" dur="500"/>
                                        <p:tgtEl>
                                          <p:spTgt spid="5">
                                            <p:graphicEl>
                                              <a:dgm id="{1951ADA0-BF6D-4CD6-966A-8EBD52B8756A}"/>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graphicEl>
                                              <a:dgm id="{F3A57C90-8201-4382-9A55-788804436EDF}"/>
                                            </p:graphicEl>
                                          </p:spTgt>
                                        </p:tgtEl>
                                        <p:attrNameLst>
                                          <p:attrName>style.visibility</p:attrName>
                                        </p:attrNameLst>
                                      </p:cBhvr>
                                      <p:to>
                                        <p:strVal val="visible"/>
                                      </p:to>
                                    </p:set>
                                    <p:animEffect transition="in" filter="fade">
                                      <p:cBhvr>
                                        <p:cTn id="12" dur="500"/>
                                        <p:tgtEl>
                                          <p:spTgt spid="5">
                                            <p:graphicEl>
                                              <a:dgm id="{F3A57C90-8201-4382-9A55-788804436EDF}"/>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graphicEl>
                                              <a:dgm id="{0B873E44-5DDA-4DE2-A48C-FEB563FF22B9}"/>
                                            </p:graphicEl>
                                          </p:spTgt>
                                        </p:tgtEl>
                                        <p:attrNameLst>
                                          <p:attrName>style.visibility</p:attrName>
                                        </p:attrNameLst>
                                      </p:cBhvr>
                                      <p:to>
                                        <p:strVal val="visible"/>
                                      </p:to>
                                    </p:set>
                                    <p:animEffect transition="in" filter="fade">
                                      <p:cBhvr>
                                        <p:cTn id="17" dur="500"/>
                                        <p:tgtEl>
                                          <p:spTgt spid="5">
                                            <p:graphicEl>
                                              <a:dgm id="{0B873E44-5DDA-4DE2-A48C-FEB563FF22B9}"/>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graphicEl>
                                              <a:dgm id="{FE801800-0453-4932-93BC-9D652CC27AD4}"/>
                                            </p:graphicEl>
                                          </p:spTgt>
                                        </p:tgtEl>
                                        <p:attrNameLst>
                                          <p:attrName>style.visibility</p:attrName>
                                        </p:attrNameLst>
                                      </p:cBhvr>
                                      <p:to>
                                        <p:strVal val="visible"/>
                                      </p:to>
                                    </p:set>
                                    <p:animEffect transition="in" filter="fade">
                                      <p:cBhvr>
                                        <p:cTn id="22" dur="500"/>
                                        <p:tgtEl>
                                          <p:spTgt spid="5">
                                            <p:graphicEl>
                                              <a:dgm id="{FE801800-0453-4932-93BC-9D652CC27AD4}"/>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graphicEl>
                                              <a:dgm id="{F6CE6780-808D-4AB4-A35D-CB65920DA9BF}"/>
                                            </p:graphicEl>
                                          </p:spTgt>
                                        </p:tgtEl>
                                        <p:attrNameLst>
                                          <p:attrName>style.visibility</p:attrName>
                                        </p:attrNameLst>
                                      </p:cBhvr>
                                      <p:to>
                                        <p:strVal val="visible"/>
                                      </p:to>
                                    </p:set>
                                    <p:animEffect transition="in" filter="fade">
                                      <p:cBhvr>
                                        <p:cTn id="27" dur="500"/>
                                        <p:tgtEl>
                                          <p:spTgt spid="5">
                                            <p:graphicEl>
                                              <a:dgm id="{F6CE6780-808D-4AB4-A35D-CB65920DA9BF}"/>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graphicEl>
                                              <a:dgm id="{89AF4C66-8DB9-4053-B361-F1C809C200E0}"/>
                                            </p:graphicEl>
                                          </p:spTgt>
                                        </p:tgtEl>
                                        <p:attrNameLst>
                                          <p:attrName>style.visibility</p:attrName>
                                        </p:attrNameLst>
                                      </p:cBhvr>
                                      <p:to>
                                        <p:strVal val="visible"/>
                                      </p:to>
                                    </p:set>
                                    <p:animEffect transition="in" filter="fade">
                                      <p:cBhvr>
                                        <p:cTn id="32" dur="500"/>
                                        <p:tgtEl>
                                          <p:spTgt spid="5">
                                            <p:graphicEl>
                                              <a:dgm id="{89AF4C66-8DB9-4053-B361-F1C809C200E0}"/>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pPr algn="ctr"/>
            <a:r>
              <a:rPr lang="ar-MA" sz="4800" dirty="0" smtClean="0"/>
              <a:t>الرقابة على دستورية القوانين</a:t>
            </a:r>
            <a:endParaRPr lang="en-US" sz="4800" dirty="0"/>
          </a:p>
        </p:txBody>
      </p:sp>
      <p:sp>
        <p:nvSpPr>
          <p:cNvPr id="3" name="عنوان فرعي 2"/>
          <p:cNvSpPr>
            <a:spLocks noGrp="1"/>
          </p:cNvSpPr>
          <p:nvPr>
            <p:ph type="subTitle" idx="1"/>
          </p:nvPr>
        </p:nvSpPr>
        <p:spPr/>
        <p:txBody>
          <a:bodyPr/>
          <a:lstStyle/>
          <a:p>
            <a:r>
              <a:rPr lang="ar-MA" dirty="0" smtClean="0"/>
              <a:t>المحاضرة </a:t>
            </a:r>
            <a:r>
              <a:rPr lang="ar-SA" dirty="0" smtClean="0"/>
              <a:t>العاشرة</a:t>
            </a:r>
            <a:endParaRPr lang="en-US" dirty="0"/>
          </a:p>
        </p:txBody>
      </p:sp>
    </p:spTree>
    <p:extLst>
      <p:ext uri="{BB962C8B-B14F-4D97-AF65-F5344CB8AC3E}">
        <p14:creationId xmlns:p14="http://schemas.microsoft.com/office/powerpoint/2010/main" val="12743395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129733938"/>
              </p:ext>
            </p:extLst>
          </p:nvPr>
        </p:nvGraphicFramePr>
        <p:xfrm>
          <a:off x="457200" y="304800"/>
          <a:ext cx="8229600" cy="62690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73374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8F746D8D-B78D-46AD-B0B3-51C3DAC36A90}"/>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graphicEl>
                                              <a:dgm id="{14FC1B37-92E8-409D-99AB-45C2E1F6EFFD}"/>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graphicEl>
                                              <a:dgm id="{529615AF-4E17-4965-BD8A-3845AA8D317E}"/>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graphicEl>
                                              <a:dgm id="{83A254A4-CBA5-4B56-BA09-D1BA1754ABE0}"/>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graphicEl>
                                              <a:dgm id="{85A1B2D6-F645-481B-9B37-82CB6411D816}"/>
                                            </p:graphic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graphicEl>
                                              <a:dgm id="{D153DB2D-6988-4383-B069-350FF7464E70}"/>
                                            </p:graphic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graphicEl>
                                              <a:dgm id="{A3CB6FFA-EB68-4FC2-A69E-4AF057771FA7}"/>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graphicEl>
                                              <a:dgm id="{3A37BA5F-0FC7-401E-97A5-815CC525F286}"/>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graphicEl>
                                              <a:dgm id="{68A7CDE4-F382-457F-B962-D562522D2DB5}"/>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graphicEl>
                                              <a:dgm id="{F0D0A13C-B60F-4D4E-B15B-18FA599CEF9D}"/>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
                                            <p:graphicEl>
                                              <a:dgm id="{D06D0D9A-C751-4332-9C20-2A2706590418}"/>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
                                            <p:graphicEl>
                                              <a:dgm id="{B29125EA-ECAE-473D-9F40-4D9DF8957B09}"/>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
                                            <p:graphicEl>
                                              <a:dgm id="{E81EF392-2E5D-4B76-A77A-8B81626C27D6}"/>
                                            </p:graphic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
                                            <p:graphicEl>
                                              <a:dgm id="{E9A2C9F0-BD96-4D01-8E3D-4DC5FC27B4D3}"/>
                                            </p:graphic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
                                            <p:graphicEl>
                                              <a:dgm id="{5A5DCA0A-D3D3-492A-B53B-4C09AB8D2775}"/>
                                            </p:graphic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
                                            <p:graphicEl>
                                              <a:dgm id="{CA1131DB-361F-4917-B7B1-71DB0D78789E}"/>
                                            </p:graphic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
                                            <p:graphicEl>
                                              <a:dgm id="{DDE5B21C-1442-427F-8E76-FFCF837087F0}"/>
                                            </p:graphic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4">
                                            <p:graphicEl>
                                              <a:dgm id="{B769DEAC-7D0D-4753-BDFB-485568719E00}"/>
                                            </p:graphic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
                                            <p:graphicEl>
                                              <a:dgm id="{38DA9CB4-17A6-4D00-87BA-291C52A3CFC4}"/>
                                            </p:graphic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4">
                                            <p:graphicEl>
                                              <a:dgm id="{7934857D-AE04-42DD-B8A6-7DFEDE33C2E8}"/>
                                            </p:graphic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4">
                                            <p:graphicEl>
                                              <a:dgm id="{1BE4CCE6-94F3-4A97-9982-3E3635D5980A}"/>
                                            </p:graphicEl>
                                          </p:spTgt>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4">
                                            <p:graphicEl>
                                              <a:dgm id="{313B9B44-3BFB-4E49-A5DA-D979DA50D6B8}"/>
                                            </p:graphicEl>
                                          </p:spTgt>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4">
                                            <p:graphicEl>
                                              <a:dgm id="{578F98FA-41F7-4326-AB92-F69A9AD89F81}"/>
                                            </p:graphicEl>
                                          </p:spTgt>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4">
                                            <p:graphicEl>
                                              <a:dgm id="{AEBA72D1-6B5A-4BE2-86B8-EC69C0493047}"/>
                                            </p:graphicEl>
                                          </p:spTgt>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4">
                                            <p:graphicEl>
                                              <a:dgm id="{15056838-54D5-497E-9E0A-0E77F7D43307}"/>
                                            </p:graphicEl>
                                          </p:spTgt>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4">
                                            <p:graphicEl>
                                              <a:dgm id="{5C1D3D35-89A8-496F-9404-CFF55B891572}"/>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070992"/>
            <a:ext cx="8229600" cy="1066800"/>
          </a:xfrm>
        </p:spPr>
        <p:txBody>
          <a:bodyPr/>
          <a:lstStyle/>
          <a:p>
            <a:endParaRPr lang="ar-SA"/>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974901068"/>
              </p:ext>
            </p:extLst>
          </p:nvPr>
        </p:nvGraphicFramePr>
        <p:xfrm>
          <a:off x="1115616" y="764704"/>
          <a:ext cx="6912768" cy="5540241"/>
        </p:xfrm>
        <a:graphic>
          <a:graphicData uri="http://schemas.openxmlformats.org/drawingml/2006/table">
            <a:tbl>
              <a:tblPr rtl="1" firstRow="1" bandRow="1">
                <a:tableStyleId>{775DCB02-9BB8-47FD-8907-85C794F793BA}</a:tableStyleId>
              </a:tblPr>
              <a:tblGrid>
                <a:gridCol w="3456384"/>
                <a:gridCol w="3456384"/>
              </a:tblGrid>
              <a:tr h="346588">
                <a:tc>
                  <a:txBody>
                    <a:bodyPr/>
                    <a:lstStyle/>
                    <a:p>
                      <a:pPr algn="ctr" rtl="1">
                        <a:lnSpc>
                          <a:spcPct val="150000"/>
                        </a:lnSpc>
                      </a:pPr>
                      <a:r>
                        <a:rPr lang="ar-SA" sz="2000" dirty="0" smtClean="0"/>
                        <a:t>الدعوى</a:t>
                      </a:r>
                      <a:r>
                        <a:rPr lang="ar-SA" sz="2000" baseline="0" dirty="0" smtClean="0"/>
                        <a:t> الاصلية</a:t>
                      </a:r>
                      <a:endParaRPr lang="ar-SA" sz="2000" dirty="0"/>
                    </a:p>
                  </a:txBody>
                  <a:tcPr>
                    <a:solidFill>
                      <a:schemeClr val="accent2"/>
                    </a:solidFill>
                  </a:tcPr>
                </a:tc>
                <a:tc>
                  <a:txBody>
                    <a:bodyPr/>
                    <a:lstStyle/>
                    <a:p>
                      <a:pPr algn="ctr" rtl="1">
                        <a:lnSpc>
                          <a:spcPct val="150000"/>
                        </a:lnSpc>
                      </a:pPr>
                      <a:r>
                        <a:rPr lang="ar-SA" sz="2000" smtClean="0"/>
                        <a:t>الدفع الفرعي</a:t>
                      </a:r>
                      <a:endParaRPr lang="ar-SA" sz="2000" dirty="0"/>
                    </a:p>
                  </a:txBody>
                  <a:tcPr/>
                </a:tc>
              </a:tr>
              <a:tr h="635411">
                <a:tc>
                  <a:txBody>
                    <a:bodyPr/>
                    <a:lstStyle/>
                    <a:p>
                      <a:pPr algn="ctr" rtl="1">
                        <a:lnSpc>
                          <a:spcPct val="150000"/>
                        </a:lnSpc>
                      </a:pPr>
                      <a:r>
                        <a:rPr lang="ar-SA" sz="2000" dirty="0" smtClean="0"/>
                        <a:t>صاحب الدعوى يبدأ بالهجوم</a:t>
                      </a:r>
                      <a:endParaRPr lang="ar-SA" sz="2000" dirty="0"/>
                    </a:p>
                  </a:txBody>
                  <a:tcPr>
                    <a:solidFill>
                      <a:schemeClr val="accent2">
                        <a:lumMod val="40000"/>
                        <a:lumOff val="60000"/>
                      </a:schemeClr>
                    </a:solidFill>
                  </a:tcPr>
                </a:tc>
                <a:tc>
                  <a:txBody>
                    <a:bodyPr/>
                    <a:lstStyle/>
                    <a:p>
                      <a:pPr algn="ctr" rtl="1">
                        <a:lnSpc>
                          <a:spcPct val="150000"/>
                        </a:lnSpc>
                      </a:pPr>
                      <a:r>
                        <a:rPr lang="ar-SA" sz="2000" dirty="0" smtClean="0"/>
                        <a:t>ينتظر حتى يطبق القانون عليه</a:t>
                      </a:r>
                      <a:endParaRPr lang="ar-SA" sz="2000" dirty="0"/>
                    </a:p>
                  </a:txBody>
                  <a:tcPr>
                    <a:solidFill>
                      <a:schemeClr val="accent4">
                        <a:lumMod val="20000"/>
                        <a:lumOff val="80000"/>
                      </a:schemeClr>
                    </a:solidFill>
                  </a:tcPr>
                </a:tc>
              </a:tr>
              <a:tr h="1213058">
                <a:tc>
                  <a:txBody>
                    <a:bodyPr/>
                    <a:lstStyle/>
                    <a:p>
                      <a:pPr algn="ctr" rtl="1">
                        <a:lnSpc>
                          <a:spcPct val="150000"/>
                        </a:lnSpc>
                      </a:pPr>
                      <a:r>
                        <a:rPr lang="ar-SA" sz="2000" dirty="0" smtClean="0"/>
                        <a:t>حكم</a:t>
                      </a:r>
                      <a:r>
                        <a:rPr lang="ar-SA" sz="2000" baseline="0" dirty="0" smtClean="0"/>
                        <a:t> بالغاء القانون ولا يجوز اعادة تطبيقه في المستقبل</a:t>
                      </a:r>
                      <a:endParaRPr lang="ar-SA" sz="2000" dirty="0"/>
                    </a:p>
                  </a:txBody>
                  <a:tcPr>
                    <a:solidFill>
                      <a:schemeClr val="accent2">
                        <a:lumMod val="40000"/>
                        <a:lumOff val="60000"/>
                      </a:schemeClr>
                    </a:solidFill>
                  </a:tcPr>
                </a:tc>
                <a:tc>
                  <a:txBody>
                    <a:bodyPr/>
                    <a:lstStyle/>
                    <a:p>
                      <a:pPr algn="ctr" rtl="1">
                        <a:lnSpc>
                          <a:spcPct val="150000"/>
                        </a:lnSpc>
                      </a:pPr>
                      <a:r>
                        <a:rPr lang="ar-SA" sz="2000" dirty="0" smtClean="0"/>
                        <a:t>امتناع عن تطبيق في هذه القضية</a:t>
                      </a:r>
                      <a:r>
                        <a:rPr lang="ar-SA" sz="2000" baseline="0" dirty="0" smtClean="0"/>
                        <a:t> بالتالي القانون ساري المفعول</a:t>
                      </a:r>
                      <a:endParaRPr lang="ar-SA" sz="2000" dirty="0"/>
                    </a:p>
                  </a:txBody>
                  <a:tcPr>
                    <a:solidFill>
                      <a:schemeClr val="accent4">
                        <a:lumMod val="20000"/>
                        <a:lumOff val="80000"/>
                      </a:schemeClr>
                    </a:solidFill>
                  </a:tcPr>
                </a:tc>
              </a:tr>
              <a:tr h="635411">
                <a:tc>
                  <a:txBody>
                    <a:bodyPr/>
                    <a:lstStyle/>
                    <a:p>
                      <a:pPr algn="ctr" rtl="1">
                        <a:lnSpc>
                          <a:spcPct val="150000"/>
                        </a:lnSpc>
                      </a:pPr>
                      <a:r>
                        <a:rPr lang="ar-SA" sz="2000" dirty="0" smtClean="0"/>
                        <a:t>الحكم يحوز حجية مطلقة</a:t>
                      </a:r>
                      <a:endParaRPr lang="ar-SA" sz="2000" dirty="0"/>
                    </a:p>
                  </a:txBody>
                  <a:tcPr>
                    <a:solidFill>
                      <a:schemeClr val="accent2">
                        <a:lumMod val="40000"/>
                        <a:lumOff val="60000"/>
                      </a:schemeClr>
                    </a:solidFill>
                  </a:tcPr>
                </a:tc>
                <a:tc>
                  <a:txBody>
                    <a:bodyPr/>
                    <a:lstStyle/>
                    <a:p>
                      <a:pPr algn="ctr" rtl="1">
                        <a:lnSpc>
                          <a:spcPct val="150000"/>
                        </a:lnSpc>
                      </a:pPr>
                      <a:r>
                        <a:rPr lang="ar-SA" sz="2000" dirty="0" smtClean="0"/>
                        <a:t>الحكم يحوز حجية نسبية</a:t>
                      </a:r>
                      <a:endParaRPr lang="ar-SA" sz="2000" dirty="0"/>
                    </a:p>
                  </a:txBody>
                  <a:tcPr>
                    <a:solidFill>
                      <a:schemeClr val="accent4">
                        <a:lumMod val="20000"/>
                        <a:lumOff val="80000"/>
                      </a:schemeClr>
                    </a:solidFill>
                  </a:tcPr>
                </a:tc>
              </a:tr>
              <a:tr h="924235">
                <a:tc>
                  <a:txBody>
                    <a:bodyPr/>
                    <a:lstStyle/>
                    <a:p>
                      <a:pPr algn="ctr" rtl="1">
                        <a:lnSpc>
                          <a:spcPct val="150000"/>
                        </a:lnSpc>
                      </a:pPr>
                      <a:r>
                        <a:rPr lang="ar-SA" sz="2000" dirty="0" smtClean="0"/>
                        <a:t>من حيث المحكمة</a:t>
                      </a:r>
                      <a:r>
                        <a:rPr lang="ar-SA" sz="2000" baseline="0" dirty="0" smtClean="0"/>
                        <a:t> المختصة (محكمة واحدة متخصصة)</a:t>
                      </a:r>
                      <a:endParaRPr lang="ar-SA" sz="2000" dirty="0"/>
                    </a:p>
                  </a:txBody>
                  <a:tcPr>
                    <a:solidFill>
                      <a:schemeClr val="accent2">
                        <a:lumMod val="40000"/>
                        <a:lumOff val="60000"/>
                      </a:schemeClr>
                    </a:solidFill>
                  </a:tcPr>
                </a:tc>
                <a:tc>
                  <a:txBody>
                    <a:bodyPr/>
                    <a:lstStyle/>
                    <a:p>
                      <a:pPr algn="ctr" rtl="1">
                        <a:lnSpc>
                          <a:spcPct val="150000"/>
                        </a:lnSpc>
                      </a:pPr>
                      <a:r>
                        <a:rPr lang="ar-SA" sz="2000" dirty="0" smtClean="0"/>
                        <a:t>جميع محاكم الدولة بأنواعها ودرجاتها</a:t>
                      </a:r>
                      <a:endParaRPr lang="ar-SA" sz="2000" dirty="0"/>
                    </a:p>
                  </a:txBody>
                  <a:tcPr>
                    <a:solidFill>
                      <a:schemeClr val="accent4">
                        <a:lumMod val="20000"/>
                        <a:lumOff val="80000"/>
                      </a:schemeClr>
                    </a:solidFill>
                  </a:tcPr>
                </a:tc>
              </a:tr>
              <a:tr h="1501881">
                <a:tc>
                  <a:txBody>
                    <a:bodyPr/>
                    <a:lstStyle/>
                    <a:p>
                      <a:pPr algn="ctr" rtl="1">
                        <a:lnSpc>
                          <a:spcPct val="150000"/>
                        </a:lnSpc>
                      </a:pPr>
                      <a:r>
                        <a:rPr lang="ar-SA" sz="2000" dirty="0" smtClean="0"/>
                        <a:t>من حيث السند القانوني (يجب ان تستند الى</a:t>
                      </a:r>
                      <a:r>
                        <a:rPr lang="ar-SA" sz="2000" baseline="0" dirty="0" smtClean="0"/>
                        <a:t> نص قانوني دستوري او عادي </a:t>
                      </a:r>
                      <a:r>
                        <a:rPr lang="ar-SA" sz="2000" baseline="0" dirty="0" err="1" smtClean="0"/>
                        <a:t>بالانشاء</a:t>
                      </a:r>
                      <a:r>
                        <a:rPr lang="ar-SA" sz="2000" baseline="0" dirty="0" smtClean="0"/>
                        <a:t>)</a:t>
                      </a:r>
                      <a:endParaRPr lang="ar-SA" sz="2000" dirty="0"/>
                    </a:p>
                  </a:txBody>
                  <a:tcPr>
                    <a:solidFill>
                      <a:schemeClr val="accent2">
                        <a:lumMod val="40000"/>
                        <a:lumOff val="60000"/>
                      </a:schemeClr>
                    </a:solidFill>
                  </a:tcPr>
                </a:tc>
                <a:tc>
                  <a:txBody>
                    <a:bodyPr/>
                    <a:lstStyle/>
                    <a:p>
                      <a:pPr algn="ctr" rtl="1">
                        <a:lnSpc>
                          <a:spcPct val="150000"/>
                        </a:lnSpc>
                      </a:pPr>
                      <a:r>
                        <a:rPr lang="ar-SA" sz="2000" dirty="0" smtClean="0"/>
                        <a:t>قد يوجد</a:t>
                      </a:r>
                      <a:r>
                        <a:rPr lang="ar-SA" sz="2000" baseline="0" dirty="0" smtClean="0"/>
                        <a:t> نص دستوري ولكن تتولاها المحاكم بطبيعة وظيفتها القضائية</a:t>
                      </a:r>
                      <a:endParaRPr lang="ar-SA" sz="2000" dirty="0"/>
                    </a:p>
                  </a:txBody>
                  <a:tcPr>
                    <a:solidFill>
                      <a:schemeClr val="accent4">
                        <a:lumMod val="20000"/>
                        <a:lumOff val="80000"/>
                      </a:schemeClr>
                    </a:solidFill>
                  </a:tcPr>
                </a:tc>
              </a:tr>
            </a:tbl>
          </a:graphicData>
        </a:graphic>
      </p:graphicFrame>
    </p:spTree>
    <p:extLst>
      <p:ext uri="{BB962C8B-B14F-4D97-AF65-F5344CB8AC3E}">
        <p14:creationId xmlns:p14="http://schemas.microsoft.com/office/powerpoint/2010/main" val="2991023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graphicFrame>
        <p:nvGraphicFramePr>
          <p:cNvPr id="8" name="عنصر نائب للمحتوى 7"/>
          <p:cNvGraphicFramePr>
            <a:graphicFrameLocks noGrp="1"/>
          </p:cNvGraphicFramePr>
          <p:nvPr>
            <p:ph idx="1"/>
            <p:extLst>
              <p:ext uri="{D42A27DB-BD31-4B8C-83A1-F6EECF244321}">
                <p14:modId xmlns:p14="http://schemas.microsoft.com/office/powerpoint/2010/main" val="2728439500"/>
              </p:ext>
            </p:extLst>
          </p:nvPr>
        </p:nvGraphicFramePr>
        <p:xfrm>
          <a:off x="457200" y="908720"/>
          <a:ext cx="8229600" cy="56651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21612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graphicEl>
                                              <a:dgm id="{3CE3F10C-D71B-48D9-BE7E-6A3349F21B06}"/>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graphicEl>
                                              <a:dgm id="{F8CAB3CC-0597-4F08-98E9-B7370CC506A0}"/>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graphicEl>
                                              <a:dgm id="{6CB2615E-E15D-4D1E-950C-D5517CC21C28}"/>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graphicEl>
                                              <a:dgm id="{501F8941-CA47-45BB-A657-60209695B95E}"/>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graphicEl>
                                              <a:dgm id="{8A1A423F-7EAE-4BC2-A6F6-7A4D39A6ED2E}"/>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lvlOne"/>
        </p:bldSub>
      </p:bldGraphic>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graphicFrame>
        <p:nvGraphicFramePr>
          <p:cNvPr id="4" name="عنصر نائب للمحتوى 7"/>
          <p:cNvGraphicFramePr>
            <a:graphicFrameLocks/>
          </p:cNvGraphicFramePr>
          <p:nvPr>
            <p:extLst>
              <p:ext uri="{D42A27DB-BD31-4B8C-83A1-F6EECF244321}">
                <p14:modId xmlns:p14="http://schemas.microsoft.com/office/powerpoint/2010/main" val="1535698753"/>
              </p:ext>
            </p:extLst>
          </p:nvPr>
        </p:nvGraphicFramePr>
        <p:xfrm>
          <a:off x="457200" y="908720"/>
          <a:ext cx="8229600" cy="56651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58374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3CE3F10C-D71B-48D9-BE7E-6A3349F21B06}"/>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F8CAB3CC-0597-4F08-98E9-B7370CC506A0}"/>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dgm id="{6CB2615E-E15D-4D1E-950C-D5517CC21C28}"/>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dgm id="{501F8941-CA47-45BB-A657-60209695B95E}"/>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8A1A423F-7EAE-4BC2-A6F6-7A4D39A6ED2E}"/>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r>
              <a:rPr lang="ar-MA" sz="4800" dirty="0" smtClean="0"/>
              <a:t>الغاء </a:t>
            </a:r>
            <a:r>
              <a:rPr lang="ar-SA" sz="4800" dirty="0" smtClean="0"/>
              <a:t>الدساتير</a:t>
            </a:r>
            <a:endParaRPr lang="en-US" sz="4800" dirty="0"/>
          </a:p>
        </p:txBody>
      </p:sp>
      <p:sp>
        <p:nvSpPr>
          <p:cNvPr id="4" name="Subtitle 3"/>
          <p:cNvSpPr>
            <a:spLocks noGrp="1"/>
          </p:cNvSpPr>
          <p:nvPr>
            <p:ph type="subTitle" idx="1"/>
          </p:nvPr>
        </p:nvSpPr>
        <p:spPr/>
        <p:txBody>
          <a:bodyPr/>
          <a:lstStyle/>
          <a:p>
            <a:r>
              <a:rPr lang="ar-SA" dirty="0" smtClean="0"/>
              <a:t>المحاضرة</a:t>
            </a:r>
            <a:r>
              <a:rPr lang="ar-MA" dirty="0" smtClean="0"/>
              <a:t> العاشرة</a:t>
            </a:r>
            <a:endParaRPr lang="en-US" dirty="0"/>
          </a:p>
        </p:txBody>
      </p:sp>
    </p:spTree>
    <p:extLst>
      <p:ext uri="{BB962C8B-B14F-4D97-AF65-F5344CB8AC3E}">
        <p14:creationId xmlns:p14="http://schemas.microsoft.com/office/powerpoint/2010/main" val="323789679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a:bodyPr>
          <a:lstStyle/>
          <a:p>
            <a:r>
              <a:rPr lang="ar-MA" sz="4000" dirty="0" smtClean="0"/>
              <a:t>- مفهوم الالغاء</a:t>
            </a:r>
            <a:endParaRPr lang="ar-SA" sz="4000" dirty="0" smtClean="0"/>
          </a:p>
          <a:p>
            <a:r>
              <a:rPr lang="ar-MA" sz="4000" dirty="0" smtClean="0"/>
              <a:t>- طرق الالغاء</a:t>
            </a:r>
            <a:endParaRPr lang="ar-SA" sz="4000" dirty="0" smtClean="0"/>
          </a:p>
          <a:p>
            <a:r>
              <a:rPr lang="ar-SA" sz="4000" dirty="0" smtClean="0"/>
              <a:t>- </a:t>
            </a:r>
            <a:r>
              <a:rPr lang="ar-SA" sz="4000" dirty="0"/>
              <a:t>أثره </a:t>
            </a:r>
            <a:r>
              <a:rPr lang="ar-SA" sz="4000" dirty="0" smtClean="0"/>
              <a:t>على الدولة</a:t>
            </a:r>
            <a:endParaRPr lang="ar-MA" sz="4000" dirty="0"/>
          </a:p>
          <a:p>
            <a:endParaRPr lang="en-US" sz="4000" dirty="0"/>
          </a:p>
        </p:txBody>
      </p:sp>
    </p:spTree>
    <p:extLst>
      <p:ext uri="{BB962C8B-B14F-4D97-AF65-F5344CB8AC3E}">
        <p14:creationId xmlns:p14="http://schemas.microsoft.com/office/powerpoint/2010/main" val="26917990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68096" y="585216"/>
            <a:ext cx="7290054" cy="1091184"/>
          </a:xfrm>
          <a:solidFill>
            <a:schemeClr val="accent1">
              <a:lumMod val="60000"/>
              <a:lumOff val="40000"/>
            </a:schemeClr>
          </a:solidFill>
        </p:spPr>
        <p:txBody>
          <a:bodyPr>
            <a:normAutofit/>
          </a:bodyPr>
          <a:lstStyle/>
          <a:p>
            <a:r>
              <a:rPr lang="ar-MA" sz="3600" dirty="0" smtClean="0"/>
              <a:t>الغاء /انهاء/ تعديل كلي للدستور</a:t>
            </a:r>
            <a:endParaRPr lang="en-US" sz="3600" dirty="0"/>
          </a:p>
        </p:txBody>
      </p:sp>
      <p:sp>
        <p:nvSpPr>
          <p:cNvPr id="3" name="عنصر نائب للمحتوى 2"/>
          <p:cNvSpPr>
            <a:spLocks noGrp="1"/>
          </p:cNvSpPr>
          <p:nvPr>
            <p:ph idx="1"/>
          </p:nvPr>
        </p:nvSpPr>
        <p:spPr>
          <a:xfrm>
            <a:off x="768096" y="1981200"/>
            <a:ext cx="7290055" cy="4328160"/>
          </a:xfrm>
        </p:spPr>
        <p:txBody>
          <a:bodyPr/>
          <a:lstStyle/>
          <a:p>
            <a:pPr algn="r" rtl="1">
              <a:lnSpc>
                <a:spcPct val="150000"/>
              </a:lnSpc>
            </a:pPr>
            <a:r>
              <a:rPr lang="ar-SA" sz="2800" dirty="0" smtClean="0">
                <a:latin typeface="Calibri" panose="020F0502020204030204" pitchFamily="34" charset="0"/>
                <a:cs typeface="Calibri" panose="020F0502020204030204" pitchFamily="34" charset="0"/>
              </a:rPr>
              <a:t>هو </a:t>
            </a:r>
            <a:r>
              <a:rPr lang="ar-MA" sz="2800" dirty="0" smtClean="0">
                <a:latin typeface="Calibri" panose="020F0502020204030204" pitchFamily="34" charset="0"/>
                <a:cs typeface="Calibri" panose="020F0502020204030204" pitchFamily="34" charset="0"/>
              </a:rPr>
              <a:t>الانهاء الكلي لوثيقة الدستور عند اتضاح عجزه عن مسايرة التطورات السياسية والاقتصادية والاجتماعية للدولة.</a:t>
            </a:r>
          </a:p>
        </p:txBody>
      </p:sp>
    </p:spTree>
    <p:extLst>
      <p:ext uri="{BB962C8B-B14F-4D97-AF65-F5344CB8AC3E}">
        <p14:creationId xmlns:p14="http://schemas.microsoft.com/office/powerpoint/2010/main" val="3326649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617840719"/>
              </p:ext>
            </p:extLst>
          </p:nvPr>
        </p:nvGraphicFramePr>
        <p:xfrm>
          <a:off x="768350" y="914400"/>
          <a:ext cx="7289800" cy="53943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عنوان 4"/>
          <p:cNvSpPr>
            <a:spLocks noGrp="1"/>
          </p:cNvSpPr>
          <p:nvPr>
            <p:ph type="title"/>
          </p:nvPr>
        </p:nvSpPr>
        <p:spPr/>
        <p:txBody>
          <a:bodyPr/>
          <a:lstStyle/>
          <a:p>
            <a:endParaRPr lang="en-US" dirty="0"/>
          </a:p>
        </p:txBody>
      </p:sp>
    </p:spTree>
    <p:extLst>
      <p:ext uri="{BB962C8B-B14F-4D97-AF65-F5344CB8AC3E}">
        <p14:creationId xmlns:p14="http://schemas.microsoft.com/office/powerpoint/2010/main" val="1214346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6CFEB9AC-4C64-43B3-8771-9FBCE296302D}"/>
                                            </p:graphicEl>
                                          </p:spTgt>
                                        </p:tgtEl>
                                        <p:attrNameLst>
                                          <p:attrName>style.visibility</p:attrName>
                                        </p:attrNameLst>
                                      </p:cBhvr>
                                      <p:to>
                                        <p:strVal val="visible"/>
                                      </p:to>
                                    </p:set>
                                    <p:animEffect transition="in" filter="fade">
                                      <p:cBhvr>
                                        <p:cTn id="7" dur="500"/>
                                        <p:tgtEl>
                                          <p:spTgt spid="4">
                                            <p:graphicEl>
                                              <a:dgm id="{6CFEB9AC-4C64-43B3-8771-9FBCE296302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A5F73BFF-FAA9-403C-AFD8-F505F6F498A4}"/>
                                            </p:graphicEl>
                                          </p:spTgt>
                                        </p:tgtEl>
                                        <p:attrNameLst>
                                          <p:attrName>style.visibility</p:attrName>
                                        </p:attrNameLst>
                                      </p:cBhvr>
                                      <p:to>
                                        <p:strVal val="visible"/>
                                      </p:to>
                                    </p:set>
                                    <p:animEffect transition="in" filter="fade">
                                      <p:cBhvr>
                                        <p:cTn id="12" dur="500"/>
                                        <p:tgtEl>
                                          <p:spTgt spid="4">
                                            <p:graphicEl>
                                              <a:dgm id="{A5F73BFF-FAA9-403C-AFD8-F505F6F498A4}"/>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graphicEl>
                                              <a:dgm id="{C5544AC6-7E3C-4EB3-83D8-5D248341B91A}"/>
                                            </p:graphicEl>
                                          </p:spTgt>
                                        </p:tgtEl>
                                        <p:attrNameLst>
                                          <p:attrName>style.visibility</p:attrName>
                                        </p:attrNameLst>
                                      </p:cBhvr>
                                      <p:to>
                                        <p:strVal val="visible"/>
                                      </p:to>
                                    </p:set>
                                    <p:animEffect transition="in" filter="fade">
                                      <p:cBhvr>
                                        <p:cTn id="15" dur="500"/>
                                        <p:tgtEl>
                                          <p:spTgt spid="4">
                                            <p:graphicEl>
                                              <a:dgm id="{C5544AC6-7E3C-4EB3-83D8-5D248341B91A}"/>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graphicEl>
                                              <a:dgm id="{D021DBE0-0191-47F1-BF96-64272096136E}"/>
                                            </p:graphicEl>
                                          </p:spTgt>
                                        </p:tgtEl>
                                        <p:attrNameLst>
                                          <p:attrName>style.visibility</p:attrName>
                                        </p:attrNameLst>
                                      </p:cBhvr>
                                      <p:to>
                                        <p:strVal val="visible"/>
                                      </p:to>
                                    </p:set>
                                    <p:animEffect transition="in" filter="fade">
                                      <p:cBhvr>
                                        <p:cTn id="20" dur="500"/>
                                        <p:tgtEl>
                                          <p:spTgt spid="4">
                                            <p:graphicEl>
                                              <a:dgm id="{D021DBE0-0191-47F1-BF96-64272096136E}"/>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
                                            <p:graphicEl>
                                              <a:dgm id="{3CFF2C33-8595-4F33-B09C-95A2FDE2229C}"/>
                                            </p:graphicEl>
                                          </p:spTgt>
                                        </p:tgtEl>
                                        <p:attrNameLst>
                                          <p:attrName>style.visibility</p:attrName>
                                        </p:attrNameLst>
                                      </p:cBhvr>
                                      <p:to>
                                        <p:strVal val="visible"/>
                                      </p:to>
                                    </p:set>
                                    <p:animEffect transition="in" filter="fade">
                                      <p:cBhvr>
                                        <p:cTn id="23" dur="500"/>
                                        <p:tgtEl>
                                          <p:spTgt spid="4">
                                            <p:graphicEl>
                                              <a:dgm id="{3CFF2C33-8595-4F33-B09C-95A2FDE2229C}"/>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4">
                                            <p:graphicEl>
                                              <a:dgm id="{61A83853-D289-4271-B914-3F6D4D7CB18B}"/>
                                            </p:graphicEl>
                                          </p:spTgt>
                                        </p:tgtEl>
                                        <p:attrNameLst>
                                          <p:attrName>style.visibility</p:attrName>
                                        </p:attrNameLst>
                                      </p:cBhvr>
                                      <p:to>
                                        <p:strVal val="visible"/>
                                      </p:to>
                                    </p:set>
                                    <p:animEffect transition="in" filter="fade">
                                      <p:cBhvr>
                                        <p:cTn id="28" dur="500"/>
                                        <p:tgtEl>
                                          <p:spTgt spid="4">
                                            <p:graphicEl>
                                              <a:dgm id="{61A83853-D289-4271-B914-3F6D4D7CB18B}"/>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4">
                                            <p:graphicEl>
                                              <a:dgm id="{58213738-40C2-4AEC-951B-D113208C919A}"/>
                                            </p:graphicEl>
                                          </p:spTgt>
                                        </p:tgtEl>
                                        <p:attrNameLst>
                                          <p:attrName>style.visibility</p:attrName>
                                        </p:attrNameLst>
                                      </p:cBhvr>
                                      <p:to>
                                        <p:strVal val="visible"/>
                                      </p:to>
                                    </p:set>
                                    <p:animEffect transition="in" filter="fade">
                                      <p:cBhvr>
                                        <p:cTn id="31" dur="500"/>
                                        <p:tgtEl>
                                          <p:spTgt spid="4">
                                            <p:graphicEl>
                                              <a:dgm id="{58213738-40C2-4AEC-951B-D113208C919A}"/>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4">
                                            <p:graphicEl>
                                              <a:dgm id="{F934D0F4-0C09-43CA-B194-023B750ABB5B}"/>
                                            </p:graphicEl>
                                          </p:spTgt>
                                        </p:tgtEl>
                                        <p:attrNameLst>
                                          <p:attrName>style.visibility</p:attrName>
                                        </p:attrNameLst>
                                      </p:cBhvr>
                                      <p:to>
                                        <p:strVal val="visible"/>
                                      </p:to>
                                    </p:set>
                                    <p:animEffect transition="in" filter="fade">
                                      <p:cBhvr>
                                        <p:cTn id="36" dur="500"/>
                                        <p:tgtEl>
                                          <p:spTgt spid="4">
                                            <p:graphicEl>
                                              <a:dgm id="{F934D0F4-0C09-43CA-B194-023B750ABB5B}"/>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4">
                                            <p:graphicEl>
                                              <a:dgm id="{1A359AB7-097C-454E-970F-F371AFEBE024}"/>
                                            </p:graphicEl>
                                          </p:spTgt>
                                        </p:tgtEl>
                                        <p:attrNameLst>
                                          <p:attrName>style.visibility</p:attrName>
                                        </p:attrNameLst>
                                      </p:cBhvr>
                                      <p:to>
                                        <p:strVal val="visible"/>
                                      </p:to>
                                    </p:set>
                                    <p:animEffect transition="in" filter="fade">
                                      <p:cBhvr>
                                        <p:cTn id="39" dur="500"/>
                                        <p:tgtEl>
                                          <p:spTgt spid="4">
                                            <p:graphicEl>
                                              <a:dgm id="{1A359AB7-097C-454E-970F-F371AFEBE024}"/>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11693840"/>
              </p:ext>
            </p:extLst>
          </p:nvPr>
        </p:nvGraphicFramePr>
        <p:xfrm>
          <a:off x="457200" y="260648"/>
          <a:ext cx="8229600" cy="65211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75037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B338FFB9-24EB-4D35-A16E-BB46069D56B8}"/>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4C6BA1D2-322E-4E8B-8F8C-562B9B4B4430}"/>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graphicEl>
                                              <a:dgm id="{6D2482B0-87D8-4054-BBD7-9B35BD6DF8EF}"/>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graphicEl>
                                              <a:dgm id="{F4E13804-091C-41CA-8BFF-95F8BFF86444}"/>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graphicEl>
                                              <a:dgm id="{E235E1D5-C549-4171-A7C5-4A80F786E3F8}"/>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785DD159-A85D-4FE4-985C-9819A7DB1B47}"/>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graphicEl>
                                              <a:dgm id="{A983F238-E659-4347-9F1C-DB98A923C982}"/>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graphicEl>
                                              <a:dgm id="{BDF6A2F6-BC65-4192-9FE2-0D5814C82F5C}"/>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graphicEl>
                                              <a:dgm id="{49E06817-9CC5-4D82-A58B-BBE1545F8C61}"/>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graphicEl>
                                              <a:dgm id="{A3497E0A-46C8-43A5-BCD3-3637BABABACB}"/>
                                            </p:graphic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
                                            <p:graphicEl>
                                              <a:dgm id="{92CC846B-6BA8-4F41-A456-E21A6C4D03CF}"/>
                                            </p:graphic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
                                            <p:graphicEl>
                                              <a:dgm id="{4B1BD4E7-0584-4175-A832-A03C229DCDFE}"/>
                                            </p:graphic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
                                            <p:graphicEl>
                                              <a:dgm id="{C23533C4-90E6-463E-B181-639B252F6A6E}"/>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00460026"/>
              </p:ext>
            </p:extLst>
          </p:nvPr>
        </p:nvGraphicFramePr>
        <p:xfrm>
          <a:off x="768350" y="2286000"/>
          <a:ext cx="72898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عنوان 1"/>
          <p:cNvSpPr txBox="1">
            <a:spLocks/>
          </p:cNvSpPr>
          <p:nvPr/>
        </p:nvSpPr>
        <p:spPr>
          <a:xfrm>
            <a:off x="768096" y="585216"/>
            <a:ext cx="7290054" cy="1091184"/>
          </a:xfrm>
          <a:prstGeom prst="rect">
            <a:avLst/>
          </a:prstGeom>
          <a:solidFill>
            <a:schemeClr val="accent1">
              <a:lumMod val="60000"/>
              <a:lumOff val="40000"/>
            </a:schemeClr>
          </a:solidFill>
        </p:spPr>
        <p:txBody>
          <a:bodyPr vert="horz" lIns="91440" tIns="45720" rIns="91440" bIns="45720" rtlCol="0" anchor="ctr">
            <a:normAutofit/>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ar-MA" sz="3600" smtClean="0"/>
              <a:t>الطريقة العادية</a:t>
            </a:r>
            <a:endParaRPr lang="en-US" sz="3600" dirty="0"/>
          </a:p>
        </p:txBody>
      </p:sp>
    </p:spTree>
    <p:extLst>
      <p:ext uri="{BB962C8B-B14F-4D97-AF65-F5344CB8AC3E}">
        <p14:creationId xmlns:p14="http://schemas.microsoft.com/office/powerpoint/2010/main" val="2674997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37CAFBCE-513C-4DD9-BE34-BB09FB6EA982}"/>
                                            </p:graphicEl>
                                          </p:spTgt>
                                        </p:tgtEl>
                                        <p:attrNameLst>
                                          <p:attrName>style.visibility</p:attrName>
                                        </p:attrNameLst>
                                      </p:cBhvr>
                                      <p:to>
                                        <p:strVal val="visible"/>
                                      </p:to>
                                    </p:set>
                                    <p:animEffect transition="in" filter="fade">
                                      <p:cBhvr>
                                        <p:cTn id="12" dur="500"/>
                                        <p:tgtEl>
                                          <p:spTgt spid="4">
                                            <p:graphicEl>
                                              <a:dgm id="{37CAFBCE-513C-4DD9-BE34-BB09FB6EA982}"/>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dgm id="{3AC6BF85-D9EC-45FF-9B14-84C5DC22EA9D}"/>
                                            </p:graphicEl>
                                          </p:spTgt>
                                        </p:tgtEl>
                                        <p:attrNameLst>
                                          <p:attrName>style.visibility</p:attrName>
                                        </p:attrNameLst>
                                      </p:cBhvr>
                                      <p:to>
                                        <p:strVal val="visible"/>
                                      </p:to>
                                    </p:set>
                                    <p:animEffect transition="in" filter="fade">
                                      <p:cBhvr>
                                        <p:cTn id="17" dur="500"/>
                                        <p:tgtEl>
                                          <p:spTgt spid="4">
                                            <p:graphicEl>
                                              <a:dgm id="{3AC6BF85-D9EC-45FF-9B14-84C5DC22EA9D}"/>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graphicEl>
                                              <a:dgm id="{DA8567CF-CD20-4433-B94C-3EDB94B6E2DA}"/>
                                            </p:graphicEl>
                                          </p:spTgt>
                                        </p:tgtEl>
                                        <p:attrNameLst>
                                          <p:attrName>style.visibility</p:attrName>
                                        </p:attrNameLst>
                                      </p:cBhvr>
                                      <p:to>
                                        <p:strVal val="visible"/>
                                      </p:to>
                                    </p:set>
                                    <p:animEffect transition="in" filter="fade">
                                      <p:cBhvr>
                                        <p:cTn id="22" dur="500"/>
                                        <p:tgtEl>
                                          <p:spTgt spid="4">
                                            <p:graphicEl>
                                              <a:dgm id="{DA8567CF-CD20-4433-B94C-3EDB94B6E2DA}"/>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graphicEl>
                                              <a:dgm id="{A4427D9E-0243-4483-ADDA-10E6FFAC4014}"/>
                                            </p:graphicEl>
                                          </p:spTgt>
                                        </p:tgtEl>
                                        <p:attrNameLst>
                                          <p:attrName>style.visibility</p:attrName>
                                        </p:attrNameLst>
                                      </p:cBhvr>
                                      <p:to>
                                        <p:strVal val="visible"/>
                                      </p:to>
                                    </p:set>
                                    <p:animEffect transition="in" filter="fade">
                                      <p:cBhvr>
                                        <p:cTn id="27" dur="500"/>
                                        <p:tgtEl>
                                          <p:spTgt spid="4">
                                            <p:graphicEl>
                                              <a:dgm id="{A4427D9E-0243-4483-ADDA-10E6FFAC4014}"/>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graphicEl>
                                              <a:dgm id="{1A088FB4-6A26-46F7-BC65-F3188D8EF523}"/>
                                            </p:graphicEl>
                                          </p:spTgt>
                                        </p:tgtEl>
                                        <p:attrNameLst>
                                          <p:attrName>style.visibility</p:attrName>
                                        </p:attrNameLst>
                                      </p:cBhvr>
                                      <p:to>
                                        <p:strVal val="visible"/>
                                      </p:to>
                                    </p:set>
                                    <p:animEffect transition="in" filter="fade">
                                      <p:cBhvr>
                                        <p:cTn id="32" dur="500"/>
                                        <p:tgtEl>
                                          <p:spTgt spid="4">
                                            <p:graphicEl>
                                              <a:dgm id="{1A088FB4-6A26-46F7-BC65-F3188D8EF523}"/>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graphicEl>
                                              <a:dgm id="{977211FB-F626-49A3-9A42-9C6094028BD0}"/>
                                            </p:graphicEl>
                                          </p:spTgt>
                                        </p:tgtEl>
                                        <p:attrNameLst>
                                          <p:attrName>style.visibility</p:attrName>
                                        </p:attrNameLst>
                                      </p:cBhvr>
                                      <p:to>
                                        <p:strVal val="visible"/>
                                      </p:to>
                                    </p:set>
                                    <p:animEffect transition="in" filter="fade">
                                      <p:cBhvr>
                                        <p:cTn id="37" dur="500"/>
                                        <p:tgtEl>
                                          <p:spTgt spid="4">
                                            <p:graphicEl>
                                              <a:dgm id="{977211FB-F626-49A3-9A42-9C6094028BD0}"/>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P spid="5"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00944421"/>
              </p:ext>
            </p:extLst>
          </p:nvPr>
        </p:nvGraphicFramePr>
        <p:xfrm>
          <a:off x="768350" y="2286000"/>
          <a:ext cx="72898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عنوان 1"/>
          <p:cNvSpPr txBox="1">
            <a:spLocks/>
          </p:cNvSpPr>
          <p:nvPr/>
        </p:nvSpPr>
        <p:spPr>
          <a:xfrm>
            <a:off x="768096" y="585216"/>
            <a:ext cx="7290054" cy="1091184"/>
          </a:xfrm>
          <a:prstGeom prst="rect">
            <a:avLst/>
          </a:prstGeom>
          <a:solidFill>
            <a:schemeClr val="accent1">
              <a:lumMod val="60000"/>
              <a:lumOff val="40000"/>
            </a:schemeClr>
          </a:solidFill>
        </p:spPr>
        <p:txBody>
          <a:bodyPr vert="horz" lIns="91440" tIns="45720" rIns="91440" bIns="45720" rtlCol="0" anchor="ctr">
            <a:normAutofit/>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ar-SA" sz="3600" dirty="0" smtClean="0"/>
              <a:t>الغاء المكتوب / الجامد</a:t>
            </a:r>
            <a:endParaRPr lang="en-US" sz="3600" dirty="0"/>
          </a:p>
        </p:txBody>
      </p:sp>
    </p:spTree>
    <p:extLst>
      <p:ext uri="{BB962C8B-B14F-4D97-AF65-F5344CB8AC3E}">
        <p14:creationId xmlns:p14="http://schemas.microsoft.com/office/powerpoint/2010/main" val="3207245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graphicEl>
                                              <a:dgm id="{F917B4EC-8BD5-4B30-8DD0-33E41246F432}"/>
                                            </p:graphicEl>
                                          </p:spTgt>
                                        </p:tgtEl>
                                        <p:attrNameLst>
                                          <p:attrName>style.visibility</p:attrName>
                                        </p:attrNameLst>
                                      </p:cBhvr>
                                      <p:to>
                                        <p:strVal val="visible"/>
                                      </p:to>
                                    </p:set>
                                    <p:animEffect transition="in" filter="fade">
                                      <p:cBhvr>
                                        <p:cTn id="12" dur="500"/>
                                        <p:tgtEl>
                                          <p:spTgt spid="5">
                                            <p:graphicEl>
                                              <a:dgm id="{F917B4EC-8BD5-4B30-8DD0-33E41246F432}"/>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graphicEl>
                                              <a:dgm id="{68BA989A-C21A-41FA-90EB-DFA40C46455C}"/>
                                            </p:graphicEl>
                                          </p:spTgt>
                                        </p:tgtEl>
                                        <p:attrNameLst>
                                          <p:attrName>style.visibility</p:attrName>
                                        </p:attrNameLst>
                                      </p:cBhvr>
                                      <p:to>
                                        <p:strVal val="visible"/>
                                      </p:to>
                                    </p:set>
                                    <p:animEffect transition="in" filter="fade">
                                      <p:cBhvr>
                                        <p:cTn id="17" dur="500"/>
                                        <p:tgtEl>
                                          <p:spTgt spid="5">
                                            <p:graphicEl>
                                              <a:dgm id="{68BA989A-C21A-41FA-90EB-DFA40C46455C}"/>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graphicEl>
                                              <a:dgm id="{C48B6C8A-F800-4B89-8E2A-82C608C2696E}"/>
                                            </p:graphicEl>
                                          </p:spTgt>
                                        </p:tgtEl>
                                        <p:attrNameLst>
                                          <p:attrName>style.visibility</p:attrName>
                                        </p:attrNameLst>
                                      </p:cBhvr>
                                      <p:to>
                                        <p:strVal val="visible"/>
                                      </p:to>
                                    </p:set>
                                    <p:animEffect transition="in" filter="fade">
                                      <p:cBhvr>
                                        <p:cTn id="22" dur="500"/>
                                        <p:tgtEl>
                                          <p:spTgt spid="5">
                                            <p:graphicEl>
                                              <a:dgm id="{C48B6C8A-F800-4B89-8E2A-82C608C2696E}"/>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graphicEl>
                                              <a:dgm id="{1F8D98D5-1F3A-4DEF-9E51-C16561F4EFD5}"/>
                                            </p:graphicEl>
                                          </p:spTgt>
                                        </p:tgtEl>
                                        <p:attrNameLst>
                                          <p:attrName>style.visibility</p:attrName>
                                        </p:attrNameLst>
                                      </p:cBhvr>
                                      <p:to>
                                        <p:strVal val="visible"/>
                                      </p:to>
                                    </p:set>
                                    <p:animEffect transition="in" filter="fade">
                                      <p:cBhvr>
                                        <p:cTn id="27" dur="500"/>
                                        <p:tgtEl>
                                          <p:spTgt spid="5">
                                            <p:graphicEl>
                                              <a:dgm id="{1F8D98D5-1F3A-4DEF-9E51-C16561F4EFD5}"/>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P spid="6"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68096" y="585216"/>
            <a:ext cx="7290054" cy="1091184"/>
          </a:xfrm>
          <a:solidFill>
            <a:schemeClr val="accent1">
              <a:lumMod val="60000"/>
              <a:lumOff val="40000"/>
            </a:schemeClr>
          </a:solidFill>
        </p:spPr>
        <p:txBody>
          <a:bodyPr>
            <a:normAutofit/>
          </a:bodyPr>
          <a:lstStyle/>
          <a:p>
            <a:r>
              <a:rPr lang="ar-MA" sz="3600" dirty="0" smtClean="0"/>
              <a:t>الطريقة غير عادية</a:t>
            </a:r>
            <a:endParaRPr lang="en-US" sz="3600" dirty="0"/>
          </a:p>
        </p:txBody>
      </p:sp>
      <p:sp>
        <p:nvSpPr>
          <p:cNvPr id="3" name="عنصر نائب للمحتوى 2"/>
          <p:cNvSpPr>
            <a:spLocks noGrp="1"/>
          </p:cNvSpPr>
          <p:nvPr>
            <p:ph idx="1"/>
          </p:nvPr>
        </p:nvSpPr>
        <p:spPr>
          <a:xfrm>
            <a:off x="768096" y="1981200"/>
            <a:ext cx="7290055" cy="4328160"/>
          </a:xfrm>
        </p:spPr>
        <p:txBody>
          <a:bodyPr/>
          <a:lstStyle/>
          <a:p>
            <a:pPr algn="r" rtl="1">
              <a:lnSpc>
                <a:spcPct val="150000"/>
              </a:lnSpc>
            </a:pPr>
            <a:endParaRPr lang="ar-MA" sz="2800" dirty="0" smtClean="0">
              <a:latin typeface="Calibri" panose="020F0502020204030204" pitchFamily="34" charset="0"/>
              <a:cs typeface="Calibri" panose="020F0502020204030204" pitchFamily="34" charset="0"/>
            </a:endParaRPr>
          </a:p>
        </p:txBody>
      </p:sp>
      <p:graphicFrame>
        <p:nvGraphicFramePr>
          <p:cNvPr id="4" name="عنصر نائب للمحتوى 3"/>
          <p:cNvGraphicFramePr>
            <a:graphicFrameLocks/>
          </p:cNvGraphicFramePr>
          <p:nvPr>
            <p:extLst>
              <p:ext uri="{D42A27DB-BD31-4B8C-83A1-F6EECF244321}">
                <p14:modId xmlns:p14="http://schemas.microsoft.com/office/powerpoint/2010/main" val="1762898162"/>
              </p:ext>
            </p:extLst>
          </p:nvPr>
        </p:nvGraphicFramePr>
        <p:xfrm>
          <a:off x="768350" y="1676400"/>
          <a:ext cx="7289800" cy="46323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55676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dgm id="{6CFEB9AC-4C64-43B3-8771-9FBCE296302D}"/>
                                            </p:graphicEl>
                                          </p:spTgt>
                                        </p:tgtEl>
                                        <p:attrNameLst>
                                          <p:attrName>style.visibility</p:attrName>
                                        </p:attrNameLst>
                                      </p:cBhvr>
                                      <p:to>
                                        <p:strVal val="visible"/>
                                      </p:to>
                                    </p:set>
                                    <p:animEffect transition="in" filter="fade">
                                      <p:cBhvr>
                                        <p:cTn id="17" dur="500"/>
                                        <p:tgtEl>
                                          <p:spTgt spid="4">
                                            <p:graphicEl>
                                              <a:dgm id="{6CFEB9AC-4C64-43B3-8771-9FBCE296302D}"/>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graphicEl>
                                              <a:dgm id="{A5F73BFF-FAA9-403C-AFD8-F505F6F498A4}"/>
                                            </p:graphicEl>
                                          </p:spTgt>
                                        </p:tgtEl>
                                        <p:attrNameLst>
                                          <p:attrName>style.visibility</p:attrName>
                                        </p:attrNameLst>
                                      </p:cBhvr>
                                      <p:to>
                                        <p:strVal val="visible"/>
                                      </p:to>
                                    </p:set>
                                    <p:animEffect transition="in" filter="fade">
                                      <p:cBhvr>
                                        <p:cTn id="22" dur="500"/>
                                        <p:tgtEl>
                                          <p:spTgt spid="4">
                                            <p:graphicEl>
                                              <a:dgm id="{A5F73BFF-FAA9-403C-AFD8-F505F6F498A4}"/>
                                            </p:graphic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4">
                                            <p:graphicEl>
                                              <a:dgm id="{C5544AC6-7E3C-4EB3-83D8-5D248341B91A}"/>
                                            </p:graphicEl>
                                          </p:spTgt>
                                        </p:tgtEl>
                                        <p:attrNameLst>
                                          <p:attrName>style.visibility</p:attrName>
                                        </p:attrNameLst>
                                      </p:cBhvr>
                                      <p:to>
                                        <p:strVal val="visible"/>
                                      </p:to>
                                    </p:set>
                                    <p:animEffect transition="in" filter="fade">
                                      <p:cBhvr>
                                        <p:cTn id="25" dur="500"/>
                                        <p:tgtEl>
                                          <p:spTgt spid="4">
                                            <p:graphicEl>
                                              <a:dgm id="{C5544AC6-7E3C-4EB3-83D8-5D248341B91A}"/>
                                            </p:graphic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4">
                                            <p:graphicEl>
                                              <a:dgm id="{D021DBE0-0191-47F1-BF96-64272096136E}"/>
                                            </p:graphicEl>
                                          </p:spTgt>
                                        </p:tgtEl>
                                        <p:attrNameLst>
                                          <p:attrName>style.visibility</p:attrName>
                                        </p:attrNameLst>
                                      </p:cBhvr>
                                      <p:to>
                                        <p:strVal val="visible"/>
                                      </p:to>
                                    </p:set>
                                    <p:animEffect transition="in" filter="fade">
                                      <p:cBhvr>
                                        <p:cTn id="30" dur="500"/>
                                        <p:tgtEl>
                                          <p:spTgt spid="4">
                                            <p:graphicEl>
                                              <a:dgm id="{D021DBE0-0191-47F1-BF96-64272096136E}"/>
                                            </p:graphic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4">
                                            <p:graphicEl>
                                              <a:dgm id="{3CFF2C33-8595-4F33-B09C-95A2FDE2229C}"/>
                                            </p:graphicEl>
                                          </p:spTgt>
                                        </p:tgtEl>
                                        <p:attrNameLst>
                                          <p:attrName>style.visibility</p:attrName>
                                        </p:attrNameLst>
                                      </p:cBhvr>
                                      <p:to>
                                        <p:strVal val="visible"/>
                                      </p:to>
                                    </p:set>
                                    <p:animEffect transition="in" filter="fade">
                                      <p:cBhvr>
                                        <p:cTn id="33" dur="500"/>
                                        <p:tgtEl>
                                          <p:spTgt spid="4">
                                            <p:graphicEl>
                                              <a:dgm id="{3CFF2C33-8595-4F33-B09C-95A2FDE2229C}"/>
                                            </p:graphic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4">
                                            <p:graphicEl>
                                              <a:dgm id="{61A83853-D289-4271-B914-3F6D4D7CB18B}"/>
                                            </p:graphicEl>
                                          </p:spTgt>
                                        </p:tgtEl>
                                        <p:attrNameLst>
                                          <p:attrName>style.visibility</p:attrName>
                                        </p:attrNameLst>
                                      </p:cBhvr>
                                      <p:to>
                                        <p:strVal val="visible"/>
                                      </p:to>
                                    </p:set>
                                    <p:animEffect transition="in" filter="fade">
                                      <p:cBhvr>
                                        <p:cTn id="38" dur="500"/>
                                        <p:tgtEl>
                                          <p:spTgt spid="4">
                                            <p:graphicEl>
                                              <a:dgm id="{61A83853-D289-4271-B914-3F6D4D7CB18B}"/>
                                            </p:graphic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4">
                                            <p:graphicEl>
                                              <a:dgm id="{58213738-40C2-4AEC-951B-D113208C919A}"/>
                                            </p:graphicEl>
                                          </p:spTgt>
                                        </p:tgtEl>
                                        <p:attrNameLst>
                                          <p:attrName>style.visibility</p:attrName>
                                        </p:attrNameLst>
                                      </p:cBhvr>
                                      <p:to>
                                        <p:strVal val="visible"/>
                                      </p:to>
                                    </p:set>
                                    <p:animEffect transition="in" filter="fade">
                                      <p:cBhvr>
                                        <p:cTn id="41" dur="500"/>
                                        <p:tgtEl>
                                          <p:spTgt spid="4">
                                            <p:graphicEl>
                                              <a:dgm id="{58213738-40C2-4AEC-951B-D113208C919A}"/>
                                            </p:graphic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4">
                                            <p:graphicEl>
                                              <a:dgm id="{F934D0F4-0C09-43CA-B194-023B750ABB5B}"/>
                                            </p:graphicEl>
                                          </p:spTgt>
                                        </p:tgtEl>
                                        <p:attrNameLst>
                                          <p:attrName>style.visibility</p:attrName>
                                        </p:attrNameLst>
                                      </p:cBhvr>
                                      <p:to>
                                        <p:strVal val="visible"/>
                                      </p:to>
                                    </p:set>
                                    <p:animEffect transition="in" filter="fade">
                                      <p:cBhvr>
                                        <p:cTn id="46" dur="500"/>
                                        <p:tgtEl>
                                          <p:spTgt spid="4">
                                            <p:graphicEl>
                                              <a:dgm id="{F934D0F4-0C09-43CA-B194-023B750ABB5B}"/>
                                            </p:graphicEl>
                                          </p:spTgt>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4">
                                            <p:graphicEl>
                                              <a:dgm id="{1A359AB7-097C-454E-970F-F371AFEBE024}"/>
                                            </p:graphicEl>
                                          </p:spTgt>
                                        </p:tgtEl>
                                        <p:attrNameLst>
                                          <p:attrName>style.visibility</p:attrName>
                                        </p:attrNameLst>
                                      </p:cBhvr>
                                      <p:to>
                                        <p:strVal val="visible"/>
                                      </p:to>
                                    </p:set>
                                    <p:animEffect transition="in" filter="fade">
                                      <p:cBhvr>
                                        <p:cTn id="49" dur="500"/>
                                        <p:tgtEl>
                                          <p:spTgt spid="4">
                                            <p:graphicEl>
                                              <a:dgm id="{1A359AB7-097C-454E-970F-F371AFEBE024}"/>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Graphic spid="4" grpId="0">
        <p:bldSub>
          <a:bldDgm bld="lvlOne"/>
        </p:bldSub>
      </p:bldGraphic>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عنصر نائب للمحتوى 4"/>
          <p:cNvGraphicFramePr>
            <a:graphicFrameLocks noGrp="1"/>
          </p:cNvGraphicFramePr>
          <p:nvPr>
            <p:ph idx="1"/>
            <p:extLst>
              <p:ext uri="{D42A27DB-BD31-4B8C-83A1-F6EECF244321}">
                <p14:modId xmlns:p14="http://schemas.microsoft.com/office/powerpoint/2010/main" val="1861925879"/>
              </p:ext>
            </p:extLst>
          </p:nvPr>
        </p:nvGraphicFramePr>
        <p:xfrm>
          <a:off x="768350" y="609600"/>
          <a:ext cx="7289800" cy="5699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13639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7E3547E3-C1E1-4636-9479-1D8446BC84FA}"/>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dgm id="{1645FDA7-CA4E-4D26-ACDE-B9CEA320E6C8}"/>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graphicEl>
                                              <a:dgm id="{FCCEB3C5-C24D-4285-A1A4-1DE83C17C78E}"/>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graphicEl>
                                              <a:dgm id="{6328599A-0C31-4AF1-90EE-4C942A10FFF6}"/>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graphicEl>
                                              <a:dgm id="{45656047-9FAF-486A-85A4-4B307F05CBC6}"/>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graphicEl>
                                              <a:dgm id="{CAEB3129-ED25-44A8-9C9F-35E50C421D04}"/>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graphicEl>
                                              <a:dgm id="{BE662917-9D10-4713-AD08-A159BDC7B460}"/>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
                                            <p:graphicEl>
                                              <a:dgm id="{34B5A652-ED77-4209-9012-0F5A6A98ACED}"/>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
                                            <p:graphicEl>
                                              <a:dgm id="{07EB42C4-C462-4FA0-9BE8-B93C4CBD80F1}"/>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768096" y="1981200"/>
            <a:ext cx="7290055" cy="4328160"/>
          </a:xfrm>
        </p:spPr>
        <p:txBody>
          <a:bodyPr>
            <a:normAutofit/>
          </a:bodyPr>
          <a:lstStyle/>
          <a:p>
            <a:pPr algn="ctr">
              <a:lnSpc>
                <a:spcPct val="150000"/>
              </a:lnSpc>
            </a:pPr>
            <a:r>
              <a:rPr lang="ar-SA" sz="5400" b="1" dirty="0" smtClean="0">
                <a:solidFill>
                  <a:schemeClr val="accent1"/>
                </a:solidFill>
              </a:rPr>
              <a:t>هل لالغاء الدستور أثر على «الشخصية القانونية للدولة»؟</a:t>
            </a:r>
            <a:endParaRPr lang="en-US" sz="5400" b="1" dirty="0">
              <a:solidFill>
                <a:schemeClr val="accent1"/>
              </a:solidFill>
            </a:endParaRPr>
          </a:p>
        </p:txBody>
      </p:sp>
    </p:spTree>
    <p:extLst>
      <p:ext uri="{BB962C8B-B14F-4D97-AF65-F5344CB8AC3E}">
        <p14:creationId xmlns:p14="http://schemas.microsoft.com/office/powerpoint/2010/main" val="209190551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985842731"/>
              </p:ext>
            </p:extLst>
          </p:nvPr>
        </p:nvGraphicFramePr>
        <p:xfrm>
          <a:off x="768350" y="1600200"/>
          <a:ext cx="7289800" cy="4708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22416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D0DE76A0-C0EE-4818-8295-B22D4A9BE46E}"/>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49C050D7-F226-4135-8174-27EAF9986BB9}"/>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dgm id="{ACE8B82D-1240-41EF-B725-F03CA8CAB7F3}"/>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768096" y="1981200"/>
            <a:ext cx="7290055" cy="4328160"/>
          </a:xfrm>
        </p:spPr>
        <p:txBody>
          <a:bodyPr>
            <a:normAutofit/>
          </a:bodyPr>
          <a:lstStyle/>
          <a:p>
            <a:pPr algn="ctr">
              <a:lnSpc>
                <a:spcPct val="150000"/>
              </a:lnSpc>
            </a:pPr>
            <a:r>
              <a:rPr lang="ar-SA" sz="5400" b="1" dirty="0" smtClean="0">
                <a:solidFill>
                  <a:schemeClr val="accent4"/>
                </a:solidFill>
              </a:rPr>
              <a:t>هل لالغاء الدستور أثر على «شكل الدولة/ نوع الحكومة»؟</a:t>
            </a:r>
            <a:endParaRPr lang="en-US" sz="5400" b="1" dirty="0">
              <a:solidFill>
                <a:schemeClr val="accent4"/>
              </a:solidFill>
            </a:endParaRPr>
          </a:p>
        </p:txBody>
      </p:sp>
    </p:spTree>
    <p:extLst>
      <p:ext uri="{BB962C8B-B14F-4D97-AF65-F5344CB8AC3E}">
        <p14:creationId xmlns:p14="http://schemas.microsoft.com/office/powerpoint/2010/main" val="144976521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dirty="0"/>
          </a:p>
        </p:txBody>
      </p:sp>
      <p:grpSp>
        <p:nvGrpSpPr>
          <p:cNvPr id="4" name="مجموعة 3"/>
          <p:cNvGrpSpPr/>
          <p:nvPr/>
        </p:nvGrpSpPr>
        <p:grpSpPr>
          <a:xfrm>
            <a:off x="927100" y="1219200"/>
            <a:ext cx="7289800" cy="935415"/>
            <a:chOff x="0" y="1886555"/>
            <a:chExt cx="7289800" cy="935415"/>
          </a:xfrm>
        </p:grpSpPr>
        <p:sp>
          <p:nvSpPr>
            <p:cNvPr id="5" name="مستطيل مستدير الزوايا 4"/>
            <p:cNvSpPr/>
            <p:nvPr/>
          </p:nvSpPr>
          <p:spPr>
            <a:xfrm>
              <a:off x="0" y="1886555"/>
              <a:ext cx="7289800" cy="935415"/>
            </a:xfrm>
            <a:prstGeom prst="roundRect">
              <a:avLst/>
            </a:pr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مستطيل 5"/>
            <p:cNvSpPr/>
            <p:nvPr/>
          </p:nvSpPr>
          <p:spPr>
            <a:xfrm>
              <a:off x="45663" y="1932218"/>
              <a:ext cx="7198474" cy="844089"/>
            </a:xfrm>
            <a:prstGeom prst="rect">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spcFirstLastPara="0" vert="horz" wrap="square" lIns="148590" tIns="148590" rIns="148590" bIns="148590" numCol="1" spcCol="1270" anchor="ctr" anchorCtr="0">
              <a:noAutofit/>
            </a:bodyPr>
            <a:lstStyle/>
            <a:p>
              <a:pPr lvl="0" algn="r" defTabSz="1733550" rtl="1">
                <a:lnSpc>
                  <a:spcPct val="90000"/>
                </a:lnSpc>
                <a:spcBef>
                  <a:spcPct val="0"/>
                </a:spcBef>
                <a:spcAft>
                  <a:spcPct val="35000"/>
                </a:spcAft>
              </a:pPr>
              <a:r>
                <a:rPr lang="ar-SA" sz="3900" dirty="0"/>
                <a:t>نعم ولكن (بحسب الاحوال وغرض الالغاء)</a:t>
              </a:r>
            </a:p>
          </p:txBody>
        </p:sp>
      </p:grpSp>
      <p:sp>
        <p:nvSpPr>
          <p:cNvPr id="9" name="مستطيل 8"/>
          <p:cNvSpPr/>
          <p:nvPr/>
        </p:nvSpPr>
        <p:spPr>
          <a:xfrm>
            <a:off x="960063" y="2438400"/>
            <a:ext cx="7198474" cy="3982596"/>
          </a:xfrm>
          <a:prstGeom prst="rect">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spcFirstLastPara="0" vert="horz" wrap="square" lIns="148590" tIns="148590" rIns="148590" bIns="148590" numCol="1" spcCol="1270" anchor="ctr" anchorCtr="0">
            <a:noAutofit/>
          </a:bodyPr>
          <a:lstStyle/>
          <a:p>
            <a:pPr lvl="0" algn="ctr" defTabSz="1733550" rtl="1">
              <a:lnSpc>
                <a:spcPct val="90000"/>
              </a:lnSpc>
              <a:spcBef>
                <a:spcPct val="0"/>
              </a:spcBef>
              <a:spcAft>
                <a:spcPct val="35000"/>
              </a:spcAft>
            </a:pPr>
            <a:r>
              <a:rPr lang="ar-SA" sz="3900" b="1" u="sng" dirty="0" smtClean="0"/>
              <a:t>القاعدة:</a:t>
            </a:r>
          </a:p>
          <a:p>
            <a:pPr lvl="0" algn="ctr" defTabSz="1733550" rtl="1">
              <a:lnSpc>
                <a:spcPct val="90000"/>
              </a:lnSpc>
              <a:spcBef>
                <a:spcPct val="0"/>
              </a:spcBef>
              <a:spcAft>
                <a:spcPct val="35000"/>
              </a:spcAft>
            </a:pPr>
            <a:r>
              <a:rPr lang="ar-SA" sz="3900" dirty="0" smtClean="0"/>
              <a:t>- أن كل  تغيير في شكل الدولة أو نوع الحكومة يتطلب انهاء الدستور</a:t>
            </a:r>
          </a:p>
          <a:p>
            <a:pPr lvl="0" algn="ctr" defTabSz="1733550" rtl="1">
              <a:lnSpc>
                <a:spcPct val="90000"/>
              </a:lnSpc>
              <a:spcBef>
                <a:spcPct val="0"/>
              </a:spcBef>
              <a:spcAft>
                <a:spcPct val="35000"/>
              </a:spcAft>
            </a:pPr>
            <a:r>
              <a:rPr lang="ar-SA" sz="3900" b="1" u="sng" dirty="0" smtClean="0"/>
              <a:t>ولكن</a:t>
            </a:r>
          </a:p>
          <a:p>
            <a:pPr lvl="0" algn="ctr" defTabSz="1733550" rtl="1">
              <a:lnSpc>
                <a:spcPct val="90000"/>
              </a:lnSpc>
              <a:spcBef>
                <a:spcPct val="0"/>
              </a:spcBef>
              <a:spcAft>
                <a:spcPct val="35000"/>
              </a:spcAft>
            </a:pPr>
            <a:r>
              <a:rPr lang="ar-SA" sz="3900" dirty="0" smtClean="0"/>
              <a:t>- ليس كل انهاء للدستور يتطلب تغيير في شكل الدولة ونوع الحكومة</a:t>
            </a:r>
            <a:endParaRPr lang="ar-SA" sz="3900" dirty="0"/>
          </a:p>
        </p:txBody>
      </p:sp>
    </p:spTree>
    <p:extLst>
      <p:ext uri="{BB962C8B-B14F-4D97-AF65-F5344CB8AC3E}">
        <p14:creationId xmlns:p14="http://schemas.microsoft.com/office/powerpoint/2010/main" val="748664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graphicFrame>
        <p:nvGraphicFramePr>
          <p:cNvPr id="4" name="عنصر نائب للمحتوى 3"/>
          <p:cNvGraphicFramePr>
            <a:graphicFrameLocks/>
          </p:cNvGraphicFramePr>
          <p:nvPr>
            <p:extLst>
              <p:ext uri="{D42A27DB-BD31-4B8C-83A1-F6EECF244321}">
                <p14:modId xmlns:p14="http://schemas.microsoft.com/office/powerpoint/2010/main" val="3810515826"/>
              </p:ext>
            </p:extLst>
          </p:nvPr>
        </p:nvGraphicFramePr>
        <p:xfrm>
          <a:off x="457200" y="152400"/>
          <a:ext cx="8229600" cy="65169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01056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B338FFB9-24EB-4D35-A16E-BB46069D56B8}"/>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4C6BA1D2-322E-4E8B-8F8C-562B9B4B4430}"/>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graphicEl>
                                              <a:dgm id="{6D2482B0-87D8-4054-BBD7-9B35BD6DF8EF}"/>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graphicEl>
                                              <a:dgm id="{F4E13804-091C-41CA-8BFF-95F8BFF86444}"/>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graphicEl>
                                              <a:dgm id="{E235E1D5-C549-4171-A7C5-4A80F786E3F8}"/>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785DD159-A85D-4FE4-985C-9819A7DB1B47}"/>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graphicEl>
                                              <a:dgm id="{A983F238-E659-4347-9F1C-DB98A923C982}"/>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graphicEl>
                                              <a:dgm id="{BDF6A2F6-BC65-4192-9FE2-0D5814C82F5C}"/>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graphicEl>
                                              <a:dgm id="{49E06817-9CC5-4D82-A58B-BBE1545F8C61}"/>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graphicEl>
                                              <a:dgm id="{CB103022-E525-4498-BB00-D7B6366EBDFA}"/>
                                            </p:graphic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
                                            <p:graphicEl>
                                              <a:dgm id="{BAE8417C-8A8D-4EF8-A997-BF3AF7B12AFA}"/>
                                            </p:graphic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
                                            <p:graphicEl>
                                              <a:dgm id="{A3497E0A-46C8-43A5-BCD3-3637BABABACB}"/>
                                            </p:graphic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
                                            <p:graphicEl>
                                              <a:dgm id="{92CC846B-6BA8-4F41-A456-E21A6C4D03CF}"/>
                                            </p:graphic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
                                            <p:graphicEl>
                                              <a:dgm id="{4B1BD4E7-0584-4175-A832-A03C229DCDFE}"/>
                                            </p:graphic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
                                            <p:graphicEl>
                                              <a:dgm id="{C23533C4-90E6-463E-B181-639B252F6A6E}"/>
                                            </p:graphic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4">
                                            <p:graphicEl>
                                              <a:dgm id="{94279D2F-2E2D-4FE5-938E-1589F60E0F2F}"/>
                                            </p:graphic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
                                            <p:graphicEl>
                                              <a:dgm id="{434708F9-1CB3-481B-B361-AF303E0143A4}"/>
                                            </p:graphic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4">
                                            <p:graphicEl>
                                              <a:dgm id="{3E5D6D74-D4B2-49D8-A9EB-1A444F1C130D}"/>
                                            </p:graphicEl>
                                          </p:spTgt>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4">
                                            <p:graphicEl>
                                              <a:dgm id="{A5699E14-FDE2-4B88-BB1D-5A2C528A376A}"/>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388512827"/>
              </p:ext>
            </p:extLst>
          </p:nvPr>
        </p:nvGraphicFramePr>
        <p:xfrm>
          <a:off x="685800" y="9906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68375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C5CB3434-13A2-4AFD-8607-4CADF82D22FC}"/>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graphicEl>
                                              <a:dgm id="{EC2D8119-1D3B-4E6F-9ED1-4DD3BF453884}"/>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graphicEl>
                                              <a:dgm id="{F505AA36-8180-455F-A6D0-002B6D3784BF}"/>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graphicEl>
                                              <a:dgm id="{3006E89C-E321-4199-85A6-7CA83F921CCC}"/>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graphicEl>
                                              <a:dgm id="{63F3C587-41AD-4BFF-B3E5-FD75598E1A61}"/>
                                            </p:graphic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graphicEl>
                                              <a:dgm id="{3F52CE04-C746-4ED1-B2A3-A00685BA93F7}"/>
                                            </p:graphic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graphicEl>
                                              <a:dgm id="{1E81C9EA-8115-4941-965B-FC8A52B9F704}"/>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graphicEl>
                                              <a:dgm id="{FA6FEC66-3A0F-4CD2-AA63-D952A8D61A92}"/>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graphicEl>
                                              <a:dgm id="{B06A950F-94B6-4D28-AA71-8CB68F169CEF}"/>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graphicEl>
                                              <a:dgm id="{BE87E15A-519D-471A-BAD4-9D2E09FA3519}"/>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
                                            <p:graphicEl>
                                              <a:dgm id="{BE7B947B-D0B3-40F7-8BB3-4CBFACC78497}"/>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
                                            <p:graphicEl>
                                              <a:dgm id="{F0BAFDF8-C884-4BAA-947E-B7C3D8CC5B7E}"/>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
                                            <p:graphicEl>
                                              <a:dgm id="{4698F76E-9D4B-4BBF-A2C6-A8E14B125CB6}"/>
                                            </p:graphic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
                                            <p:graphicEl>
                                              <a:dgm id="{F31D97F6-6BB1-4A99-81D6-415D6E90080E}"/>
                                            </p:graphic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
                                            <p:graphicEl>
                                              <a:dgm id="{E32078BB-2608-4CA7-ABEB-2EC008CEBC85}"/>
                                            </p:graphic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
                                            <p:graphicEl>
                                              <a:dgm id="{07265BA8-1429-4B23-A153-42569D0B7640}"/>
                                            </p:graphic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
                                            <p:graphicEl>
                                              <a:dgm id="{0F7EA412-6946-4B84-AC37-F084AD814524}"/>
                                            </p:graphic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4">
                                            <p:graphicEl>
                                              <a:dgm id="{4BF4901D-4C41-4A12-8607-520B498F961D}"/>
                                            </p:graphic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
                                            <p:graphicEl>
                                              <a:dgm id="{C5AD56FE-032A-42BD-A53B-9B5BCB8B4A16}"/>
                                            </p:graphic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4">
                                            <p:graphicEl>
                                              <a:dgm id="{61B44C27-6303-496C-BD1A-A5C6C748F87A}"/>
                                            </p:graphic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4">
                                            <p:graphicEl>
                                              <a:dgm id="{22CAC1E3-4A87-461C-96C6-8F694E7F0B14}"/>
                                            </p:graphicEl>
                                          </p:spTgt>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4">
                                            <p:graphicEl>
                                              <a:dgm id="{D8664CA9-0B0C-4137-B9CF-76428A9D9274}"/>
                                            </p:graphicEl>
                                          </p:spTgt>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4">
                                            <p:graphicEl>
                                              <a:dgm id="{8D903433-8778-47B0-8DD9-498616F4EF16}"/>
                                            </p:graphicEl>
                                          </p:spTgt>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4">
                                            <p:graphicEl>
                                              <a:dgm id="{947C0871-094F-4BD0-8ADD-2C2C932EE12C}"/>
                                            </p:graphicEl>
                                          </p:spTgt>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4">
                                            <p:graphicEl>
                                              <a:dgm id="{606D2F90-463D-4CEC-A009-4E886AE3D8F1}"/>
                                            </p:graphicEl>
                                          </p:spTgt>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4">
                                            <p:graphicEl>
                                              <a:dgm id="{8C739159-7860-4A2F-970E-71BC6E2BBEDC}"/>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ar-MA" sz="4800" dirty="0" smtClean="0"/>
              <a:t>أنواع </a:t>
            </a:r>
            <a:r>
              <a:rPr lang="ar-SA" sz="4800" dirty="0" smtClean="0"/>
              <a:t>الدساتير</a:t>
            </a:r>
            <a:r>
              <a:rPr lang="ar-MA" sz="4800" dirty="0"/>
              <a:t/>
            </a:r>
            <a:br>
              <a:rPr lang="ar-MA" sz="4800" dirty="0"/>
            </a:br>
            <a:r>
              <a:rPr lang="ar-MA" sz="4800" dirty="0" smtClean="0"/>
              <a:t>الجزء2: من حيث التعديل</a:t>
            </a:r>
            <a:endParaRPr lang="en-US" sz="4800" dirty="0"/>
          </a:p>
        </p:txBody>
      </p:sp>
      <p:sp>
        <p:nvSpPr>
          <p:cNvPr id="4" name="Subtitle 3"/>
          <p:cNvSpPr>
            <a:spLocks noGrp="1"/>
          </p:cNvSpPr>
          <p:nvPr>
            <p:ph type="subTitle" idx="1"/>
          </p:nvPr>
        </p:nvSpPr>
        <p:spPr/>
        <p:txBody>
          <a:bodyPr/>
          <a:lstStyle/>
          <a:p>
            <a:r>
              <a:rPr lang="ar-MA" dirty="0" smtClean="0"/>
              <a:t>المحاضرة </a:t>
            </a:r>
            <a:r>
              <a:rPr lang="ar-SA" smtClean="0"/>
              <a:t>الثامنة</a:t>
            </a:r>
            <a:endParaRPr lang="en-US" dirty="0"/>
          </a:p>
        </p:txBody>
      </p:sp>
    </p:spTree>
    <p:extLst>
      <p:ext uri="{BB962C8B-B14F-4D97-AF65-F5344CB8AC3E}">
        <p14:creationId xmlns:p14="http://schemas.microsoft.com/office/powerpoint/2010/main" val="36624114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500294439"/>
              </p:ext>
            </p:extLst>
          </p:nvPr>
        </p:nvGraphicFramePr>
        <p:xfrm>
          <a:off x="457200" y="533400"/>
          <a:ext cx="8229600" cy="55927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79725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13DE1A57-C411-493A-9A43-B77C68DDD4C4}"/>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graphicEl>
                                              <a:dgm id="{D29FFB37-5943-4B49-BC0A-5C4F3B1D8166}"/>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graphicEl>
                                              <a:dgm id="{A44DD48F-DF8B-4C66-B965-6A6E9DED8BC0}"/>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graphicEl>
                                              <a:dgm id="{376C7D6A-A732-4F76-BEB3-9958810561E1}"/>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graphicEl>
                                              <a:dgm id="{0EB4C90B-24BA-4003-830A-B48A229EE384}"/>
                                            </p:graphic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graphicEl>
                                              <a:dgm id="{41BA993D-436F-4D10-A943-A829F2183F2C}"/>
                                            </p:graphic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graphicEl>
                                              <a:dgm id="{F82D5C2F-0476-49C7-AFE8-D0FBD1FD6D85}"/>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graphicEl>
                                              <a:dgm id="{D95A1ADD-9F30-48E9-A10E-219B8570ED7C}"/>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graphicEl>
                                              <a:dgm id="{C7AD7B30-AABA-4BBB-A90A-D40C16ABF825}"/>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graphicEl>
                                              <a:dgm id="{01F537AC-BB94-4CB1-8811-629A33419F35}"/>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
                                            <p:graphicEl>
                                              <a:dgm id="{DE7595CA-B0E9-4675-B8C0-55AC88BD14CD}"/>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
                                            <p:graphicEl>
                                              <a:dgm id="{B228B8D5-C705-485A-899F-12852B6B8D77}"/>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
                                            <p:graphicEl>
                                              <a:dgm id="{3BCAF092-B1B6-4926-A468-71CA4CEE786A}"/>
                                            </p:graphic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
                                            <p:graphicEl>
                                              <a:dgm id="{B65F1F74-057C-4A61-8315-4575E812A67B}"/>
                                            </p:graphic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
                                            <p:graphicEl>
                                              <a:dgm id="{6555A95B-DC10-49A6-9DCB-7D089D4BC9CC}"/>
                                            </p:graphic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
                                            <p:graphicEl>
                                              <a:dgm id="{9D8AF228-D0D2-45B7-AA0F-7F19CFFED2D9}"/>
                                            </p:graphic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
                                            <p:graphicEl>
                                              <a:dgm id="{4EBFD9E8-4602-4856-B628-34DB2BF49A1E}"/>
                                            </p:graphic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4">
                                            <p:graphicEl>
                                              <a:dgm id="{53F2A1ED-68A8-4977-B2E2-B71E83EB0946}"/>
                                            </p:graphic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
                                            <p:graphicEl>
                                              <a:dgm id="{E9E78E0B-6FFB-473D-933C-F13F53E73095}"/>
                                            </p:graphic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4">
                                            <p:graphicEl>
                                              <a:dgm id="{9A0EE0CC-99F1-4FFF-A088-7F3AAB27EC7F}"/>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68096" y="152400"/>
            <a:ext cx="7290054" cy="1295400"/>
          </a:xfrm>
          <a:solidFill>
            <a:srgbClr val="FFC000"/>
          </a:solidFill>
        </p:spPr>
        <p:txBody>
          <a:bodyPr/>
          <a:lstStyle/>
          <a:p>
            <a:r>
              <a:rPr lang="ar-MA"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الدساتير المرنة</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029700896"/>
              </p:ext>
            </p:extLst>
          </p:nvPr>
        </p:nvGraphicFramePr>
        <p:xfrm>
          <a:off x="457200" y="1600200"/>
          <a:ext cx="82296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25692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1372BE7F-68EA-4ECD-A779-EFE211D67D5A}"/>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D211D1D9-B5D7-4239-9772-F4907FDB1589}"/>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dgm id="{7512C0E1-EC1A-4FF0-9B93-E8973A5ACEB1}"/>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dgm id="{699679B1-0CC0-4CEF-9262-DF3AF06250BB}"/>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BBA06FE0-14DE-43E4-A2C4-151388FBE99E}"/>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graphicEl>
                                              <a:dgm id="{6BA94ECC-DD25-4AF0-AB94-C4FDF77AAFD8}"/>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graphicEl>
                                              <a:dgm id="{303E9578-C64D-4919-93B8-20E368226C00}"/>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68096" y="228600"/>
            <a:ext cx="7290054" cy="1219200"/>
          </a:xfrm>
          <a:solidFill>
            <a:srgbClr val="FFC000"/>
          </a:solidFill>
        </p:spPr>
        <p:txBody>
          <a:bodyPr/>
          <a:lstStyle/>
          <a:p>
            <a:r>
              <a:rPr lang="ar-MA"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الدساتير المرنة</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47729509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02361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1372BE7F-68EA-4ECD-A779-EFE211D67D5A}"/>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D211D1D9-B5D7-4239-9772-F4907FDB1589}"/>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dgm id="{E8501696-FEB3-41FA-8155-3C13E1FE32F4}"/>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dgm id="{7512C0E1-EC1A-4FF0-9B93-E8973A5ACEB1}"/>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699679B1-0CC0-4CEF-9262-DF3AF06250BB}"/>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graphicEl>
                                              <a:dgm id="{21829406-7039-45C2-9DDF-0596DD398919}"/>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graphicEl>
                                              <a:dgm id="{71A5FF95-D5CF-4F0D-986B-45575A104763}"/>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graphicEl>
                                              <a:dgm id="{BBA06FE0-14DE-43E4-A2C4-151388FBE99E}"/>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graphicEl>
                                              <a:dgm id="{6BA94ECC-DD25-4AF0-AB94-C4FDF77AAFD8}"/>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دفق الهواء">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Custom 1">
      <a:majorFont>
        <a:latin typeface="Tw Cen MT Condensed"/>
        <a:ea typeface=""/>
        <a:cs typeface="Calibri"/>
      </a:majorFont>
      <a:minorFont>
        <a:latin typeface="Tw Cen MT"/>
        <a:ea typeface=""/>
        <a:cs typeface="Calibri"/>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xmlns=""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243</TotalTime>
  <Words>1369</Words>
  <Application>Microsoft Office PowerPoint</Application>
  <PresentationFormat>عرض على الشاشة (3:4)‏</PresentationFormat>
  <Paragraphs>268</Paragraphs>
  <Slides>37</Slides>
  <Notes>0</Notes>
  <HiddenSlides>0</HiddenSlides>
  <MMClips>0</MMClips>
  <ScaleCrop>false</ScaleCrop>
  <HeadingPairs>
    <vt:vector size="4" baseType="variant">
      <vt:variant>
        <vt:lpstr>نسق</vt:lpstr>
      </vt:variant>
      <vt:variant>
        <vt:i4>1</vt:i4>
      </vt:variant>
      <vt:variant>
        <vt:lpstr>عناوين الشرائح</vt:lpstr>
      </vt:variant>
      <vt:variant>
        <vt:i4>37</vt:i4>
      </vt:variant>
    </vt:vector>
  </HeadingPairs>
  <TitlesOfParts>
    <vt:vector size="38" baseType="lpstr">
      <vt:lpstr>Integral</vt:lpstr>
      <vt:lpstr>أنواع الدساتير الجزء 1: (من حيث المصدر)</vt:lpstr>
      <vt:lpstr>عرض تقديمي في PowerPoint</vt:lpstr>
      <vt:lpstr>عرض تقديمي في PowerPoint</vt:lpstr>
      <vt:lpstr>عرض تقديمي في PowerPoint</vt:lpstr>
      <vt:lpstr>عرض تقديمي في PowerPoint</vt:lpstr>
      <vt:lpstr>أنواع الدساتير الجزء2: من حيث التعديل</vt:lpstr>
      <vt:lpstr>عرض تقديمي في PowerPoint</vt:lpstr>
      <vt:lpstr>الدساتير المرنة</vt:lpstr>
      <vt:lpstr>الدساتير المرنة</vt:lpstr>
      <vt:lpstr>الدساتير الجامدة</vt:lpstr>
      <vt:lpstr>عرض تقديمي في PowerPoint</vt:lpstr>
      <vt:lpstr>عرض تقديمي في PowerPoint</vt:lpstr>
      <vt:lpstr>مبادئ دستورية</vt:lpstr>
      <vt:lpstr>أهم المبادئ الدستورية</vt:lpstr>
      <vt:lpstr>1/ مبدأ سمو الدستور</vt:lpstr>
      <vt:lpstr>الإعلان العالمي لحقوق الإنسان 1948</vt:lpstr>
      <vt:lpstr>عرض تقديمي في PowerPoint</vt:lpstr>
      <vt:lpstr>عرض تقديمي في PowerPoint</vt:lpstr>
      <vt:lpstr>عرض تقديمي في PowerPoint</vt:lpstr>
      <vt:lpstr>عرض تقديمي في PowerPoint</vt:lpstr>
      <vt:lpstr>الرقابة على دستورية القوانين</vt:lpstr>
      <vt:lpstr>عرض تقديمي في PowerPoint</vt:lpstr>
      <vt:lpstr>عرض تقديمي في PowerPoint</vt:lpstr>
      <vt:lpstr>عرض تقديمي في PowerPoint</vt:lpstr>
      <vt:lpstr>عرض تقديمي في PowerPoint</vt:lpstr>
      <vt:lpstr>الغاء الدساتير</vt:lpstr>
      <vt:lpstr>عرض تقديمي في PowerPoint</vt:lpstr>
      <vt:lpstr>الغاء /انهاء/ تعديل كلي للدستور</vt:lpstr>
      <vt:lpstr>عرض تقديمي في PowerPoint</vt:lpstr>
      <vt:lpstr>عرض تقديمي في PowerPoint</vt:lpstr>
      <vt:lpstr>عرض تقديمي في PowerPoint</vt:lpstr>
      <vt:lpstr>الطريقة غير عادية</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الثانية</dc:title>
  <dc:creator>Neena</dc:creator>
  <cp:lastModifiedBy>Hanan Alzahrani</cp:lastModifiedBy>
  <cp:revision>21</cp:revision>
  <dcterms:created xsi:type="dcterms:W3CDTF">2017-03-01T08:47:22Z</dcterms:created>
  <dcterms:modified xsi:type="dcterms:W3CDTF">2018-10-16T08:04:14Z</dcterms:modified>
</cp:coreProperties>
</file>