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0" r:id="rId2"/>
    <p:sldId id="256" r:id="rId3"/>
    <p:sldId id="257" r:id="rId4"/>
    <p:sldId id="258" r:id="rId5"/>
    <p:sldId id="259" r:id="rId6"/>
    <p:sldId id="265" r:id="rId7"/>
    <p:sldId id="266" r:id="rId8"/>
    <p:sldId id="267" r:id="rId9"/>
    <p:sldId id="268" r:id="rId10"/>
    <p:sldId id="261" r:id="rId11"/>
    <p:sldId id="260" r:id="rId12"/>
    <p:sldId id="262" r:id="rId13"/>
    <p:sldId id="264" r:id="rId14"/>
    <p:sldId id="269" r:id="rId15"/>
    <p:sldId id="277" r:id="rId16"/>
    <p:sldId id="271" r:id="rId17"/>
    <p:sldId id="272" r:id="rId18"/>
    <p:sldId id="278" r:id="rId19"/>
    <p:sldId id="279" r:id="rId20"/>
    <p:sldId id="273" r:id="rId21"/>
    <p:sldId id="274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E2BA3F2-F913-459E-B95A-000E55A94067}">
          <p14:sldIdLst>
            <p14:sldId id="270"/>
            <p14:sldId id="256"/>
            <p14:sldId id="257"/>
            <p14:sldId id="258"/>
            <p14:sldId id="259"/>
            <p14:sldId id="265"/>
            <p14:sldId id="266"/>
            <p14:sldId id="267"/>
            <p14:sldId id="268"/>
            <p14:sldId id="261"/>
            <p14:sldId id="260"/>
            <p14:sldId id="262"/>
            <p14:sldId id="264"/>
            <p14:sldId id="269"/>
            <p14:sldId id="277"/>
            <p14:sldId id="271"/>
            <p14:sldId id="272"/>
            <p14:sldId id="278"/>
            <p14:sldId id="279"/>
            <p14:sldId id="273"/>
            <p14:sldId id="274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86"/>
    <p:restoredTop sz="86420"/>
  </p:normalViewPr>
  <p:slideViewPr>
    <p:cSldViewPr snapToGrid="0" snapToObjects="1">
      <p:cViewPr varScale="1">
        <p:scale>
          <a:sx n="59" d="100"/>
          <a:sy n="59" d="100"/>
        </p:scale>
        <p:origin x="200" y="13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7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D35B5A-1D5B-431A-B4D6-1008A9A1A7B8}" type="doc">
      <dgm:prSet loTypeId="urn:microsoft.com/office/officeart/2005/8/layout/vList2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B9ED0F7E-860F-46AD-8FC3-8E048D41AF87}">
      <dgm:prSet custT="1"/>
      <dgm:spPr/>
      <dgm:t>
        <a:bodyPr/>
        <a:lstStyle/>
        <a:p>
          <a:pPr rtl="0"/>
          <a:r>
            <a:rPr lang="en-US" sz="2400" dirty="0"/>
            <a:t>Growth form </a:t>
          </a:r>
          <a:r>
            <a:rPr lang="ar-SA" sz="2400" dirty="0"/>
            <a:t>طبيعة النمو    </a:t>
          </a:r>
          <a:endParaRPr lang="en-US" sz="2400" dirty="0"/>
        </a:p>
      </dgm:t>
    </dgm:pt>
    <dgm:pt modelId="{038196DA-7097-45C5-9944-40475CDD0692}" type="parTrans" cxnId="{5A54DF27-47E8-41CA-ADC3-EDEE587249BA}">
      <dgm:prSet/>
      <dgm:spPr/>
      <dgm:t>
        <a:bodyPr/>
        <a:lstStyle/>
        <a:p>
          <a:endParaRPr lang="en-US" sz="2400"/>
        </a:p>
      </dgm:t>
    </dgm:pt>
    <dgm:pt modelId="{8B32E027-6DFA-4EC9-9B6E-5E3F4551ABBD}" type="sibTrans" cxnId="{5A54DF27-47E8-41CA-ADC3-EDEE587249BA}">
      <dgm:prSet/>
      <dgm:spPr/>
      <dgm:t>
        <a:bodyPr/>
        <a:lstStyle/>
        <a:p>
          <a:endParaRPr lang="en-US" sz="2400"/>
        </a:p>
      </dgm:t>
    </dgm:pt>
    <dgm:pt modelId="{2ACC7CAF-0443-419A-B0B7-D786C0749554}">
      <dgm:prSet custT="1"/>
      <dgm:spPr/>
      <dgm:t>
        <a:bodyPr/>
        <a:lstStyle/>
        <a:p>
          <a:pPr rtl="0"/>
          <a:r>
            <a:rPr lang="en-US" sz="2400" dirty="0"/>
            <a:t>Stem</a:t>
          </a:r>
          <a:r>
            <a:rPr lang="ar-SA" sz="2400" dirty="0"/>
            <a:t> الساق      </a:t>
          </a:r>
          <a:endParaRPr lang="en-US" sz="2400" dirty="0"/>
        </a:p>
      </dgm:t>
    </dgm:pt>
    <dgm:pt modelId="{22BFD461-33D9-4F1C-8A27-DF7D825A7AF8}" type="parTrans" cxnId="{14A081CC-F504-4559-B54E-FCD75368BA3B}">
      <dgm:prSet/>
      <dgm:spPr/>
      <dgm:t>
        <a:bodyPr/>
        <a:lstStyle/>
        <a:p>
          <a:endParaRPr lang="en-US" sz="2400"/>
        </a:p>
      </dgm:t>
    </dgm:pt>
    <dgm:pt modelId="{CB161FA8-AECB-4C20-ADA5-914A0E85D7D3}" type="sibTrans" cxnId="{14A081CC-F504-4559-B54E-FCD75368BA3B}">
      <dgm:prSet/>
      <dgm:spPr/>
      <dgm:t>
        <a:bodyPr/>
        <a:lstStyle/>
        <a:p>
          <a:endParaRPr lang="en-US" sz="2400"/>
        </a:p>
      </dgm:t>
    </dgm:pt>
    <dgm:pt modelId="{0343DBB6-859C-42FB-996D-A72B72F947BE}">
      <dgm:prSet custT="1"/>
      <dgm:spPr/>
      <dgm:t>
        <a:bodyPr/>
        <a:lstStyle/>
        <a:p>
          <a:pPr rtl="0"/>
          <a:r>
            <a:rPr lang="en-US" sz="2400" dirty="0" err="1"/>
            <a:t>Leves</a:t>
          </a:r>
          <a:r>
            <a:rPr lang="en-US" sz="2400" dirty="0"/>
            <a:t> sits</a:t>
          </a:r>
          <a:r>
            <a:rPr lang="ar-SA" sz="2400" dirty="0"/>
            <a:t> ترتيب الاوراق    </a:t>
          </a:r>
          <a:endParaRPr lang="en-US" sz="2400" dirty="0"/>
        </a:p>
      </dgm:t>
    </dgm:pt>
    <dgm:pt modelId="{3550D1D8-AE41-4E3E-B531-A7B70C943511}" type="parTrans" cxnId="{C5EAC589-6F98-4338-96B7-5E6F8FE417EC}">
      <dgm:prSet/>
      <dgm:spPr/>
      <dgm:t>
        <a:bodyPr/>
        <a:lstStyle/>
        <a:p>
          <a:endParaRPr lang="en-US" sz="2400"/>
        </a:p>
      </dgm:t>
    </dgm:pt>
    <dgm:pt modelId="{2D533E46-FD3E-484B-A17F-7D1260DE0F72}" type="sibTrans" cxnId="{C5EAC589-6F98-4338-96B7-5E6F8FE417EC}">
      <dgm:prSet/>
      <dgm:spPr/>
      <dgm:t>
        <a:bodyPr/>
        <a:lstStyle/>
        <a:p>
          <a:endParaRPr lang="en-US" sz="2400"/>
        </a:p>
      </dgm:t>
    </dgm:pt>
    <dgm:pt modelId="{09F1D3F9-0852-42F8-B1F8-99A1F0B19883}">
      <dgm:prSet custT="1"/>
      <dgm:spPr/>
      <dgm:t>
        <a:bodyPr/>
        <a:lstStyle/>
        <a:p>
          <a:pPr rtl="0"/>
          <a:r>
            <a:rPr lang="en-US" sz="2400" dirty="0"/>
            <a:t>Base leaf</a:t>
          </a:r>
          <a:r>
            <a:rPr lang="ar-SA" sz="2400" dirty="0"/>
            <a:t> قاعدة الورقة    </a:t>
          </a:r>
          <a:endParaRPr lang="en-US" sz="2400" dirty="0"/>
        </a:p>
      </dgm:t>
    </dgm:pt>
    <dgm:pt modelId="{5E9202EB-7CB3-411C-8C3B-3B4F6ADC85BF}" type="parTrans" cxnId="{B614BBC4-1309-4549-8F3F-0FB291F3D8A3}">
      <dgm:prSet/>
      <dgm:spPr/>
      <dgm:t>
        <a:bodyPr/>
        <a:lstStyle/>
        <a:p>
          <a:endParaRPr lang="en-US" sz="2400"/>
        </a:p>
      </dgm:t>
    </dgm:pt>
    <dgm:pt modelId="{201F3A9A-B26F-4345-8BE1-E3EB2E4FB14A}" type="sibTrans" cxnId="{B614BBC4-1309-4549-8F3F-0FB291F3D8A3}">
      <dgm:prSet/>
      <dgm:spPr/>
      <dgm:t>
        <a:bodyPr/>
        <a:lstStyle/>
        <a:p>
          <a:endParaRPr lang="en-US" sz="2400"/>
        </a:p>
      </dgm:t>
    </dgm:pt>
    <dgm:pt modelId="{4070A961-8E83-41D2-AACE-6A95174C9A41}">
      <dgm:prSet custT="1"/>
      <dgm:spPr/>
      <dgm:t>
        <a:bodyPr/>
        <a:lstStyle/>
        <a:p>
          <a:pPr rtl="0"/>
          <a:r>
            <a:rPr lang="en-US" sz="2400" dirty="0"/>
            <a:t>Leaf type</a:t>
          </a:r>
          <a:r>
            <a:rPr lang="ar-SA" sz="2400" dirty="0"/>
            <a:t> نوع الورقة    </a:t>
          </a:r>
          <a:endParaRPr lang="en-US" sz="2400" dirty="0"/>
        </a:p>
      </dgm:t>
    </dgm:pt>
    <dgm:pt modelId="{813C193C-9420-42FC-9425-270B70A61490}" type="parTrans" cxnId="{C5E1C45B-B6C2-4767-B78F-C1BDF087DD02}">
      <dgm:prSet/>
      <dgm:spPr/>
      <dgm:t>
        <a:bodyPr/>
        <a:lstStyle/>
        <a:p>
          <a:endParaRPr lang="en-US" sz="2400"/>
        </a:p>
      </dgm:t>
    </dgm:pt>
    <dgm:pt modelId="{D8D2A148-DB11-40D0-A756-7A73DAE3FEE4}" type="sibTrans" cxnId="{C5E1C45B-B6C2-4767-B78F-C1BDF087DD02}">
      <dgm:prSet/>
      <dgm:spPr/>
      <dgm:t>
        <a:bodyPr/>
        <a:lstStyle/>
        <a:p>
          <a:endParaRPr lang="en-US" sz="2400"/>
        </a:p>
      </dgm:t>
    </dgm:pt>
    <dgm:pt modelId="{A772A219-F081-4B1F-AE92-C61B026E40FF}">
      <dgm:prSet custT="1"/>
      <dgm:spPr/>
      <dgm:t>
        <a:bodyPr/>
        <a:lstStyle/>
        <a:p>
          <a:pPr rtl="0"/>
          <a:r>
            <a:rPr lang="en-US" sz="2400" dirty="0"/>
            <a:t>Variations</a:t>
          </a:r>
          <a:r>
            <a:rPr lang="ar-SA" sz="2400" dirty="0"/>
            <a:t> التعرق   </a:t>
          </a:r>
          <a:endParaRPr lang="en-US" sz="2400" dirty="0"/>
        </a:p>
      </dgm:t>
    </dgm:pt>
    <dgm:pt modelId="{7EF52BA3-F314-49B0-AC5F-EB092016526C}" type="parTrans" cxnId="{A3E9CFC1-D0CF-457C-97EF-DC68DDF507D7}">
      <dgm:prSet/>
      <dgm:spPr/>
      <dgm:t>
        <a:bodyPr/>
        <a:lstStyle/>
        <a:p>
          <a:endParaRPr lang="en-US" sz="2400"/>
        </a:p>
      </dgm:t>
    </dgm:pt>
    <dgm:pt modelId="{258132E8-EB9C-436C-B4C9-E5DFA5C1600B}" type="sibTrans" cxnId="{A3E9CFC1-D0CF-457C-97EF-DC68DDF507D7}">
      <dgm:prSet/>
      <dgm:spPr/>
      <dgm:t>
        <a:bodyPr/>
        <a:lstStyle/>
        <a:p>
          <a:endParaRPr lang="en-US" sz="2400"/>
        </a:p>
      </dgm:t>
    </dgm:pt>
    <dgm:pt modelId="{EE31D4BC-AEB3-48EF-A990-2408932B1AE0}">
      <dgm:prSet custT="1"/>
      <dgm:spPr/>
      <dgm:t>
        <a:bodyPr/>
        <a:lstStyle/>
        <a:p>
          <a:r>
            <a:rPr lang="ar-SA" sz="1800" dirty="0"/>
            <a:t> عشب   </a:t>
          </a:r>
          <a:r>
            <a:rPr lang="en-US" sz="1800" b="0" i="0" dirty="0"/>
            <a:t>perennial herb</a:t>
          </a:r>
          <a:endParaRPr lang="en-US" sz="1800" dirty="0"/>
        </a:p>
      </dgm:t>
    </dgm:pt>
    <dgm:pt modelId="{8A9FB7B1-97AC-474E-9D46-82D4E24128AE}" type="parTrans" cxnId="{231B3A4F-FEDA-4E63-A417-CFD583B60AF9}">
      <dgm:prSet/>
      <dgm:spPr/>
      <dgm:t>
        <a:bodyPr/>
        <a:lstStyle/>
        <a:p>
          <a:endParaRPr lang="en-US" sz="2400"/>
        </a:p>
      </dgm:t>
    </dgm:pt>
    <dgm:pt modelId="{B2C2F197-FA90-4E7A-BC3B-F000AF14B2E9}" type="sibTrans" cxnId="{231B3A4F-FEDA-4E63-A417-CFD583B60AF9}">
      <dgm:prSet/>
      <dgm:spPr/>
      <dgm:t>
        <a:bodyPr/>
        <a:lstStyle/>
        <a:p>
          <a:endParaRPr lang="en-US" sz="2400"/>
        </a:p>
      </dgm:t>
    </dgm:pt>
    <dgm:pt modelId="{AC7D70AD-54AF-4FC5-A85B-34B4EE69A8A3}">
      <dgm:prSet custT="1"/>
      <dgm:spPr/>
      <dgm:t>
        <a:bodyPr/>
        <a:lstStyle/>
        <a:p>
          <a:r>
            <a:rPr lang="en-US" sz="1800" dirty="0"/>
            <a:t>Aerial </a:t>
          </a:r>
          <a:r>
            <a:rPr lang="ar-SA" sz="1800" dirty="0"/>
            <a:t> هوائي </a:t>
          </a:r>
          <a:endParaRPr lang="en-US" sz="1800" dirty="0"/>
        </a:p>
      </dgm:t>
    </dgm:pt>
    <dgm:pt modelId="{C5B0ED5F-3AFB-470A-AFEA-47CD73ED9523}" type="parTrans" cxnId="{8535AB2F-24B5-4106-B2E8-D1FC44E92A8B}">
      <dgm:prSet/>
      <dgm:spPr/>
      <dgm:t>
        <a:bodyPr/>
        <a:lstStyle/>
        <a:p>
          <a:endParaRPr lang="en-US" sz="2400"/>
        </a:p>
      </dgm:t>
    </dgm:pt>
    <dgm:pt modelId="{E044FF2E-D68A-47CA-85BD-8D5C4F13BDF0}" type="sibTrans" cxnId="{8535AB2F-24B5-4106-B2E8-D1FC44E92A8B}">
      <dgm:prSet/>
      <dgm:spPr/>
      <dgm:t>
        <a:bodyPr/>
        <a:lstStyle/>
        <a:p>
          <a:endParaRPr lang="en-US" sz="2400"/>
        </a:p>
      </dgm:t>
    </dgm:pt>
    <dgm:pt modelId="{74A5E7FC-076B-4402-8A99-912D37DB03E5}">
      <dgm:prSet custT="1"/>
      <dgm:spPr/>
      <dgm:t>
        <a:bodyPr/>
        <a:lstStyle/>
        <a:p>
          <a:r>
            <a:rPr lang="en-US" sz="1800" dirty="0"/>
            <a:t>Opposite </a:t>
          </a:r>
          <a:r>
            <a:rPr lang="ar-SA" sz="1800" dirty="0"/>
            <a:t>متقابل ومتعامد</a:t>
          </a:r>
          <a:endParaRPr lang="en-US" sz="1800" dirty="0"/>
        </a:p>
      </dgm:t>
    </dgm:pt>
    <dgm:pt modelId="{C897F36C-8EC0-4194-ADFF-99E0E124FB4B}" type="parTrans" cxnId="{3FCC7F53-7F1C-4AC4-A8CE-0DE6A702225A}">
      <dgm:prSet/>
      <dgm:spPr/>
      <dgm:t>
        <a:bodyPr/>
        <a:lstStyle/>
        <a:p>
          <a:endParaRPr lang="en-US" sz="2400"/>
        </a:p>
      </dgm:t>
    </dgm:pt>
    <dgm:pt modelId="{03050799-78AC-4BE9-8D69-90F42C0F8458}" type="sibTrans" cxnId="{3FCC7F53-7F1C-4AC4-A8CE-0DE6A702225A}">
      <dgm:prSet/>
      <dgm:spPr/>
      <dgm:t>
        <a:bodyPr/>
        <a:lstStyle/>
        <a:p>
          <a:endParaRPr lang="en-US" sz="2400"/>
        </a:p>
      </dgm:t>
    </dgm:pt>
    <dgm:pt modelId="{A15E4153-8FDC-4BBC-BADF-1C4444BF8BDA}">
      <dgm:prSet custT="1"/>
      <dgm:spPr/>
      <dgm:t>
        <a:bodyPr/>
        <a:lstStyle/>
        <a:p>
          <a:r>
            <a:rPr lang="en-US" sz="1800" dirty="0"/>
            <a:t>Non stipules </a:t>
          </a:r>
          <a:r>
            <a:rPr lang="ar-SA" sz="1800" dirty="0"/>
            <a:t>غير مؤذنة </a:t>
          </a:r>
          <a:endParaRPr lang="en-US" sz="1800" dirty="0"/>
        </a:p>
      </dgm:t>
    </dgm:pt>
    <dgm:pt modelId="{1595ADBA-697A-4BAB-9425-0178E41EEF09}" type="parTrans" cxnId="{39ADFD80-8FFC-4A60-AD25-2F0BB39260F7}">
      <dgm:prSet/>
      <dgm:spPr/>
      <dgm:t>
        <a:bodyPr/>
        <a:lstStyle/>
        <a:p>
          <a:endParaRPr lang="en-US" sz="2400"/>
        </a:p>
      </dgm:t>
    </dgm:pt>
    <dgm:pt modelId="{8B858633-72D4-4486-888A-9216FA53AD24}" type="sibTrans" cxnId="{39ADFD80-8FFC-4A60-AD25-2F0BB39260F7}">
      <dgm:prSet/>
      <dgm:spPr/>
      <dgm:t>
        <a:bodyPr/>
        <a:lstStyle/>
        <a:p>
          <a:endParaRPr lang="en-US" sz="2400"/>
        </a:p>
      </dgm:t>
    </dgm:pt>
    <dgm:pt modelId="{0D072A85-D1F0-48F1-9DE7-8BB5C7A6B192}">
      <dgm:prSet custT="1"/>
      <dgm:spPr/>
      <dgm:t>
        <a:bodyPr/>
        <a:lstStyle/>
        <a:p>
          <a:r>
            <a:rPr lang="en-US" sz="1800" dirty="0"/>
            <a:t>Simple </a:t>
          </a:r>
          <a:r>
            <a:rPr lang="ar-SA" sz="1800" dirty="0"/>
            <a:t>بسيطة </a:t>
          </a:r>
          <a:endParaRPr lang="en-US" sz="1800" dirty="0"/>
        </a:p>
      </dgm:t>
    </dgm:pt>
    <dgm:pt modelId="{E098D603-1E03-416B-8F29-6E195BDBC4CB}" type="parTrans" cxnId="{BF5C8E02-F37B-48A0-BBA1-CD2CD78E052F}">
      <dgm:prSet/>
      <dgm:spPr/>
      <dgm:t>
        <a:bodyPr/>
        <a:lstStyle/>
        <a:p>
          <a:endParaRPr lang="en-US" sz="2400"/>
        </a:p>
      </dgm:t>
    </dgm:pt>
    <dgm:pt modelId="{06959083-686E-4021-9DA1-0758AB9D90B5}" type="sibTrans" cxnId="{BF5C8E02-F37B-48A0-BBA1-CD2CD78E052F}">
      <dgm:prSet/>
      <dgm:spPr/>
      <dgm:t>
        <a:bodyPr/>
        <a:lstStyle/>
        <a:p>
          <a:endParaRPr lang="en-US" sz="2400"/>
        </a:p>
      </dgm:t>
    </dgm:pt>
    <dgm:pt modelId="{213F54BD-94C2-4C2F-A720-B18D351FB31C}">
      <dgm:prSet custT="1"/>
      <dgm:spPr/>
      <dgm:t>
        <a:bodyPr/>
        <a:lstStyle/>
        <a:p>
          <a:r>
            <a:rPr lang="en-US" sz="1800" dirty="0"/>
            <a:t>Reticulate </a:t>
          </a:r>
          <a:r>
            <a:rPr lang="ar-SA" sz="1800" dirty="0"/>
            <a:t> شبكي </a:t>
          </a:r>
          <a:endParaRPr lang="en-US" sz="1800" dirty="0"/>
        </a:p>
      </dgm:t>
    </dgm:pt>
    <dgm:pt modelId="{A9FEECF9-8535-4F9C-BD7F-30F9F7EB293D}" type="parTrans" cxnId="{B4CD2DE7-418F-4775-9DCF-FD82B9F0350B}">
      <dgm:prSet/>
      <dgm:spPr/>
      <dgm:t>
        <a:bodyPr/>
        <a:lstStyle/>
        <a:p>
          <a:endParaRPr lang="en-US" sz="2400"/>
        </a:p>
      </dgm:t>
    </dgm:pt>
    <dgm:pt modelId="{5DD35014-DE4E-4AA6-9957-49CD5514925C}" type="sibTrans" cxnId="{B4CD2DE7-418F-4775-9DCF-FD82B9F0350B}">
      <dgm:prSet/>
      <dgm:spPr/>
      <dgm:t>
        <a:bodyPr/>
        <a:lstStyle/>
        <a:p>
          <a:endParaRPr lang="en-US" sz="2400"/>
        </a:p>
      </dgm:t>
    </dgm:pt>
    <dgm:pt modelId="{E6778114-E75F-42DE-A5DE-14AF9395C8F0}" type="pres">
      <dgm:prSet presAssocID="{35D35B5A-1D5B-431A-B4D6-1008A9A1A7B8}" presName="linear" presStyleCnt="0">
        <dgm:presLayoutVars>
          <dgm:animLvl val="lvl"/>
          <dgm:resizeHandles val="exact"/>
        </dgm:presLayoutVars>
      </dgm:prSet>
      <dgm:spPr/>
    </dgm:pt>
    <dgm:pt modelId="{E5A4E28B-7BEC-48A5-AF4B-4E4AA846E183}" type="pres">
      <dgm:prSet presAssocID="{B9ED0F7E-860F-46AD-8FC3-8E048D41AF8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A76B8A7-CE09-4291-A6BC-5D31D3B8237F}" type="pres">
      <dgm:prSet presAssocID="{B9ED0F7E-860F-46AD-8FC3-8E048D41AF87}" presName="childText" presStyleLbl="revTx" presStyleIdx="0" presStyleCnt="6">
        <dgm:presLayoutVars>
          <dgm:bulletEnabled val="1"/>
        </dgm:presLayoutVars>
      </dgm:prSet>
      <dgm:spPr/>
    </dgm:pt>
    <dgm:pt modelId="{ED7A63DE-60CD-4DA0-9EBF-0E92261DB7A3}" type="pres">
      <dgm:prSet presAssocID="{2ACC7CAF-0443-419A-B0B7-D786C074955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BECD20E-E582-40F1-B74C-24AC89BD7E45}" type="pres">
      <dgm:prSet presAssocID="{2ACC7CAF-0443-419A-B0B7-D786C0749554}" presName="childText" presStyleLbl="revTx" presStyleIdx="1" presStyleCnt="6">
        <dgm:presLayoutVars>
          <dgm:bulletEnabled val="1"/>
        </dgm:presLayoutVars>
      </dgm:prSet>
      <dgm:spPr/>
    </dgm:pt>
    <dgm:pt modelId="{14BFBD29-5B9E-42A7-9B65-616D88B10C6B}" type="pres">
      <dgm:prSet presAssocID="{0343DBB6-859C-42FB-996D-A72B72F947B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B71DC69-E45F-4F65-8ED9-3365C1018852}" type="pres">
      <dgm:prSet presAssocID="{0343DBB6-859C-42FB-996D-A72B72F947BE}" presName="childText" presStyleLbl="revTx" presStyleIdx="2" presStyleCnt="6">
        <dgm:presLayoutVars>
          <dgm:bulletEnabled val="1"/>
        </dgm:presLayoutVars>
      </dgm:prSet>
      <dgm:spPr/>
    </dgm:pt>
    <dgm:pt modelId="{7047258B-523E-4D6E-AC85-84B08F1E2DBC}" type="pres">
      <dgm:prSet presAssocID="{09F1D3F9-0852-42F8-B1F8-99A1F0B1988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D83F0C7-A60D-47EA-B3AC-2000CFEF1B7A}" type="pres">
      <dgm:prSet presAssocID="{09F1D3F9-0852-42F8-B1F8-99A1F0B19883}" presName="childText" presStyleLbl="revTx" presStyleIdx="3" presStyleCnt="6">
        <dgm:presLayoutVars>
          <dgm:bulletEnabled val="1"/>
        </dgm:presLayoutVars>
      </dgm:prSet>
      <dgm:spPr/>
    </dgm:pt>
    <dgm:pt modelId="{463933E9-7536-4F12-A632-158E4ED314C6}" type="pres">
      <dgm:prSet presAssocID="{4070A961-8E83-41D2-AACE-6A95174C9A4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8052891-4C2D-4C6F-86FD-A4484CF86FD8}" type="pres">
      <dgm:prSet presAssocID="{4070A961-8E83-41D2-AACE-6A95174C9A41}" presName="childText" presStyleLbl="revTx" presStyleIdx="4" presStyleCnt="6">
        <dgm:presLayoutVars>
          <dgm:bulletEnabled val="1"/>
        </dgm:presLayoutVars>
      </dgm:prSet>
      <dgm:spPr/>
    </dgm:pt>
    <dgm:pt modelId="{F678DC9D-5D18-40A5-95E7-190B91D3EA7A}" type="pres">
      <dgm:prSet presAssocID="{A772A219-F081-4B1F-AE92-C61B026E40FF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72790101-C7EF-49DD-8C71-288C27AC4B26}" type="pres">
      <dgm:prSet presAssocID="{A772A219-F081-4B1F-AE92-C61B026E40FF}" presName="childText" presStyleLbl="revTx" presStyleIdx="5" presStyleCnt="6">
        <dgm:presLayoutVars>
          <dgm:bulletEnabled val="1"/>
        </dgm:presLayoutVars>
      </dgm:prSet>
      <dgm:spPr/>
    </dgm:pt>
  </dgm:ptLst>
  <dgm:cxnLst>
    <dgm:cxn modelId="{13109F01-19C0-4C7D-8CEC-921CAFF327F2}" type="presOf" srcId="{B9ED0F7E-860F-46AD-8FC3-8E048D41AF87}" destId="{E5A4E28B-7BEC-48A5-AF4B-4E4AA846E183}" srcOrd="0" destOrd="0" presId="urn:microsoft.com/office/officeart/2005/8/layout/vList2"/>
    <dgm:cxn modelId="{BF5C8E02-F37B-48A0-BBA1-CD2CD78E052F}" srcId="{4070A961-8E83-41D2-AACE-6A95174C9A41}" destId="{0D072A85-D1F0-48F1-9DE7-8BB5C7A6B192}" srcOrd="0" destOrd="0" parTransId="{E098D603-1E03-416B-8F29-6E195BDBC4CB}" sibTransId="{06959083-686E-4021-9DA1-0758AB9D90B5}"/>
    <dgm:cxn modelId="{5A54DF27-47E8-41CA-ADC3-EDEE587249BA}" srcId="{35D35B5A-1D5B-431A-B4D6-1008A9A1A7B8}" destId="{B9ED0F7E-860F-46AD-8FC3-8E048D41AF87}" srcOrd="0" destOrd="0" parTransId="{038196DA-7097-45C5-9944-40475CDD0692}" sibTransId="{8B32E027-6DFA-4EC9-9B6E-5E3F4551ABBD}"/>
    <dgm:cxn modelId="{2C012B29-E39B-4E87-9F48-E1C16F6E92EC}" type="presOf" srcId="{A15E4153-8FDC-4BBC-BADF-1C4444BF8BDA}" destId="{FD83F0C7-A60D-47EA-B3AC-2000CFEF1B7A}" srcOrd="0" destOrd="0" presId="urn:microsoft.com/office/officeart/2005/8/layout/vList2"/>
    <dgm:cxn modelId="{8535AB2F-24B5-4106-B2E8-D1FC44E92A8B}" srcId="{2ACC7CAF-0443-419A-B0B7-D786C0749554}" destId="{AC7D70AD-54AF-4FC5-A85B-34B4EE69A8A3}" srcOrd="0" destOrd="0" parTransId="{C5B0ED5F-3AFB-470A-AFEA-47CD73ED9523}" sibTransId="{E044FF2E-D68A-47CA-85BD-8D5C4F13BDF0}"/>
    <dgm:cxn modelId="{33E95744-EB8C-4902-96DA-7ED0FEE88C06}" type="presOf" srcId="{74A5E7FC-076B-4402-8A99-912D37DB03E5}" destId="{4B71DC69-E45F-4F65-8ED9-3365C1018852}" srcOrd="0" destOrd="0" presId="urn:microsoft.com/office/officeart/2005/8/layout/vList2"/>
    <dgm:cxn modelId="{231B3A4F-FEDA-4E63-A417-CFD583B60AF9}" srcId="{B9ED0F7E-860F-46AD-8FC3-8E048D41AF87}" destId="{EE31D4BC-AEB3-48EF-A990-2408932B1AE0}" srcOrd="0" destOrd="0" parTransId="{8A9FB7B1-97AC-474E-9D46-82D4E24128AE}" sibTransId="{B2C2F197-FA90-4E7A-BC3B-F000AF14B2E9}"/>
    <dgm:cxn modelId="{3FCC7F53-7F1C-4AC4-A8CE-0DE6A702225A}" srcId="{0343DBB6-859C-42FB-996D-A72B72F947BE}" destId="{74A5E7FC-076B-4402-8A99-912D37DB03E5}" srcOrd="0" destOrd="0" parTransId="{C897F36C-8EC0-4194-ADFF-99E0E124FB4B}" sibTransId="{03050799-78AC-4BE9-8D69-90F42C0F8458}"/>
    <dgm:cxn modelId="{C5E1C45B-B6C2-4767-B78F-C1BDF087DD02}" srcId="{35D35B5A-1D5B-431A-B4D6-1008A9A1A7B8}" destId="{4070A961-8E83-41D2-AACE-6A95174C9A41}" srcOrd="4" destOrd="0" parTransId="{813C193C-9420-42FC-9425-270B70A61490}" sibTransId="{D8D2A148-DB11-40D0-A756-7A73DAE3FEE4}"/>
    <dgm:cxn modelId="{3515F25F-2262-4DFE-86D3-9F3377593799}" type="presOf" srcId="{09F1D3F9-0852-42F8-B1F8-99A1F0B19883}" destId="{7047258B-523E-4D6E-AC85-84B08F1E2DBC}" srcOrd="0" destOrd="0" presId="urn:microsoft.com/office/officeart/2005/8/layout/vList2"/>
    <dgm:cxn modelId="{BBBEFE6C-5CD8-4D7F-96A2-4552E0AA72AF}" type="presOf" srcId="{EE31D4BC-AEB3-48EF-A990-2408932B1AE0}" destId="{9A76B8A7-CE09-4291-A6BC-5D31D3B8237F}" srcOrd="0" destOrd="0" presId="urn:microsoft.com/office/officeart/2005/8/layout/vList2"/>
    <dgm:cxn modelId="{F0AC8C79-6ED3-43D9-8FD5-94DC36527CB4}" type="presOf" srcId="{4070A961-8E83-41D2-AACE-6A95174C9A41}" destId="{463933E9-7536-4F12-A632-158E4ED314C6}" srcOrd="0" destOrd="0" presId="urn:microsoft.com/office/officeart/2005/8/layout/vList2"/>
    <dgm:cxn modelId="{D042447D-73B8-49A2-BC10-53C1559C0740}" type="presOf" srcId="{A772A219-F081-4B1F-AE92-C61B026E40FF}" destId="{F678DC9D-5D18-40A5-95E7-190B91D3EA7A}" srcOrd="0" destOrd="0" presId="urn:microsoft.com/office/officeart/2005/8/layout/vList2"/>
    <dgm:cxn modelId="{39ADFD80-8FFC-4A60-AD25-2F0BB39260F7}" srcId="{09F1D3F9-0852-42F8-B1F8-99A1F0B19883}" destId="{A15E4153-8FDC-4BBC-BADF-1C4444BF8BDA}" srcOrd="0" destOrd="0" parTransId="{1595ADBA-697A-4BAB-9425-0178E41EEF09}" sibTransId="{8B858633-72D4-4486-888A-9216FA53AD24}"/>
    <dgm:cxn modelId="{C5EAC589-6F98-4338-96B7-5E6F8FE417EC}" srcId="{35D35B5A-1D5B-431A-B4D6-1008A9A1A7B8}" destId="{0343DBB6-859C-42FB-996D-A72B72F947BE}" srcOrd="2" destOrd="0" parTransId="{3550D1D8-AE41-4E3E-B531-A7B70C943511}" sibTransId="{2D533E46-FD3E-484B-A17F-7D1260DE0F72}"/>
    <dgm:cxn modelId="{D5CF648E-47D0-4593-883F-29E547048D79}" type="presOf" srcId="{35D35B5A-1D5B-431A-B4D6-1008A9A1A7B8}" destId="{E6778114-E75F-42DE-A5DE-14AF9395C8F0}" srcOrd="0" destOrd="0" presId="urn:microsoft.com/office/officeart/2005/8/layout/vList2"/>
    <dgm:cxn modelId="{F5256C93-9505-46D8-AB08-B6C0CC9771B2}" type="presOf" srcId="{0D072A85-D1F0-48F1-9DE7-8BB5C7A6B192}" destId="{C8052891-4C2D-4C6F-86FD-A4484CF86FD8}" srcOrd="0" destOrd="0" presId="urn:microsoft.com/office/officeart/2005/8/layout/vList2"/>
    <dgm:cxn modelId="{CE7DD0AC-A3D4-4AEA-9167-DB55CB8C100B}" type="presOf" srcId="{213F54BD-94C2-4C2F-A720-B18D351FB31C}" destId="{72790101-C7EF-49DD-8C71-288C27AC4B26}" srcOrd="0" destOrd="0" presId="urn:microsoft.com/office/officeart/2005/8/layout/vList2"/>
    <dgm:cxn modelId="{A3E9CFC1-D0CF-457C-97EF-DC68DDF507D7}" srcId="{35D35B5A-1D5B-431A-B4D6-1008A9A1A7B8}" destId="{A772A219-F081-4B1F-AE92-C61B026E40FF}" srcOrd="5" destOrd="0" parTransId="{7EF52BA3-F314-49B0-AC5F-EB092016526C}" sibTransId="{258132E8-EB9C-436C-B4C9-E5DFA5C1600B}"/>
    <dgm:cxn modelId="{B614BBC4-1309-4549-8F3F-0FB291F3D8A3}" srcId="{35D35B5A-1D5B-431A-B4D6-1008A9A1A7B8}" destId="{09F1D3F9-0852-42F8-B1F8-99A1F0B19883}" srcOrd="3" destOrd="0" parTransId="{5E9202EB-7CB3-411C-8C3B-3B4F6ADC85BF}" sibTransId="{201F3A9A-B26F-4345-8BE1-E3EB2E4FB14A}"/>
    <dgm:cxn modelId="{14A081CC-F504-4559-B54E-FCD75368BA3B}" srcId="{35D35B5A-1D5B-431A-B4D6-1008A9A1A7B8}" destId="{2ACC7CAF-0443-419A-B0B7-D786C0749554}" srcOrd="1" destOrd="0" parTransId="{22BFD461-33D9-4F1C-8A27-DF7D825A7AF8}" sibTransId="{CB161FA8-AECB-4C20-ADA5-914A0E85D7D3}"/>
    <dgm:cxn modelId="{AA5DFDD9-A11B-46C7-A0DD-FC8E437F498A}" type="presOf" srcId="{2ACC7CAF-0443-419A-B0B7-D786C0749554}" destId="{ED7A63DE-60CD-4DA0-9EBF-0E92261DB7A3}" srcOrd="0" destOrd="0" presId="urn:microsoft.com/office/officeart/2005/8/layout/vList2"/>
    <dgm:cxn modelId="{5F3A18E2-017C-4859-8989-EE585936455D}" type="presOf" srcId="{AC7D70AD-54AF-4FC5-A85B-34B4EE69A8A3}" destId="{2BECD20E-E582-40F1-B74C-24AC89BD7E45}" srcOrd="0" destOrd="0" presId="urn:microsoft.com/office/officeart/2005/8/layout/vList2"/>
    <dgm:cxn modelId="{B4CD2DE7-418F-4775-9DCF-FD82B9F0350B}" srcId="{A772A219-F081-4B1F-AE92-C61B026E40FF}" destId="{213F54BD-94C2-4C2F-A720-B18D351FB31C}" srcOrd="0" destOrd="0" parTransId="{A9FEECF9-8535-4F9C-BD7F-30F9F7EB293D}" sibTransId="{5DD35014-DE4E-4AA6-9957-49CD5514925C}"/>
    <dgm:cxn modelId="{173B73F1-4BCD-4B9C-9CA9-A5282A57CDFB}" type="presOf" srcId="{0343DBB6-859C-42FB-996D-A72B72F947BE}" destId="{14BFBD29-5B9E-42A7-9B65-616D88B10C6B}" srcOrd="0" destOrd="0" presId="urn:microsoft.com/office/officeart/2005/8/layout/vList2"/>
    <dgm:cxn modelId="{0ECFF235-962C-4E68-B0F7-F36EEFDAFF4A}" type="presParOf" srcId="{E6778114-E75F-42DE-A5DE-14AF9395C8F0}" destId="{E5A4E28B-7BEC-48A5-AF4B-4E4AA846E183}" srcOrd="0" destOrd="0" presId="urn:microsoft.com/office/officeart/2005/8/layout/vList2"/>
    <dgm:cxn modelId="{2F7F830C-8724-4009-848C-5C795F90CE17}" type="presParOf" srcId="{E6778114-E75F-42DE-A5DE-14AF9395C8F0}" destId="{9A76B8A7-CE09-4291-A6BC-5D31D3B8237F}" srcOrd="1" destOrd="0" presId="urn:microsoft.com/office/officeart/2005/8/layout/vList2"/>
    <dgm:cxn modelId="{1964B8EC-3A21-4704-A44F-26D506313990}" type="presParOf" srcId="{E6778114-E75F-42DE-A5DE-14AF9395C8F0}" destId="{ED7A63DE-60CD-4DA0-9EBF-0E92261DB7A3}" srcOrd="2" destOrd="0" presId="urn:microsoft.com/office/officeart/2005/8/layout/vList2"/>
    <dgm:cxn modelId="{CF2118E7-DBB2-4A36-8310-853AE6BD7947}" type="presParOf" srcId="{E6778114-E75F-42DE-A5DE-14AF9395C8F0}" destId="{2BECD20E-E582-40F1-B74C-24AC89BD7E45}" srcOrd="3" destOrd="0" presId="urn:microsoft.com/office/officeart/2005/8/layout/vList2"/>
    <dgm:cxn modelId="{BF50B137-513A-4C6B-8B7E-819EC17874ED}" type="presParOf" srcId="{E6778114-E75F-42DE-A5DE-14AF9395C8F0}" destId="{14BFBD29-5B9E-42A7-9B65-616D88B10C6B}" srcOrd="4" destOrd="0" presId="urn:microsoft.com/office/officeart/2005/8/layout/vList2"/>
    <dgm:cxn modelId="{7C00C954-D67F-4BE6-A96E-8F455987698C}" type="presParOf" srcId="{E6778114-E75F-42DE-A5DE-14AF9395C8F0}" destId="{4B71DC69-E45F-4F65-8ED9-3365C1018852}" srcOrd="5" destOrd="0" presId="urn:microsoft.com/office/officeart/2005/8/layout/vList2"/>
    <dgm:cxn modelId="{1A681B86-88A5-46E1-8182-876F75C7ACDE}" type="presParOf" srcId="{E6778114-E75F-42DE-A5DE-14AF9395C8F0}" destId="{7047258B-523E-4D6E-AC85-84B08F1E2DBC}" srcOrd="6" destOrd="0" presId="urn:microsoft.com/office/officeart/2005/8/layout/vList2"/>
    <dgm:cxn modelId="{83BEF29C-C63E-4524-ACB7-B7C3BC944D9F}" type="presParOf" srcId="{E6778114-E75F-42DE-A5DE-14AF9395C8F0}" destId="{FD83F0C7-A60D-47EA-B3AC-2000CFEF1B7A}" srcOrd="7" destOrd="0" presId="urn:microsoft.com/office/officeart/2005/8/layout/vList2"/>
    <dgm:cxn modelId="{2ACF66B1-9EA2-4BF3-B7B7-16E4F83C2985}" type="presParOf" srcId="{E6778114-E75F-42DE-A5DE-14AF9395C8F0}" destId="{463933E9-7536-4F12-A632-158E4ED314C6}" srcOrd="8" destOrd="0" presId="urn:microsoft.com/office/officeart/2005/8/layout/vList2"/>
    <dgm:cxn modelId="{B8612DF9-3348-4690-A81F-1622631023A8}" type="presParOf" srcId="{E6778114-E75F-42DE-A5DE-14AF9395C8F0}" destId="{C8052891-4C2D-4C6F-86FD-A4484CF86FD8}" srcOrd="9" destOrd="0" presId="urn:microsoft.com/office/officeart/2005/8/layout/vList2"/>
    <dgm:cxn modelId="{A13A2458-E1A6-46A8-A671-8E46EE635CBB}" type="presParOf" srcId="{E6778114-E75F-42DE-A5DE-14AF9395C8F0}" destId="{F678DC9D-5D18-40A5-95E7-190B91D3EA7A}" srcOrd="10" destOrd="0" presId="urn:microsoft.com/office/officeart/2005/8/layout/vList2"/>
    <dgm:cxn modelId="{F6B87311-CE79-4180-B516-CA4053A88779}" type="presParOf" srcId="{E6778114-E75F-42DE-A5DE-14AF9395C8F0}" destId="{72790101-C7EF-49DD-8C71-288C27AC4B26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5D35B5A-1D5B-431A-B4D6-1008A9A1A7B8}" type="doc">
      <dgm:prSet loTypeId="urn:microsoft.com/office/officeart/2005/8/layout/vList2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B9ED0F7E-860F-46AD-8FC3-8E048D41AF87}">
      <dgm:prSet custT="1"/>
      <dgm:spPr/>
      <dgm:t>
        <a:bodyPr/>
        <a:lstStyle/>
        <a:p>
          <a:pPr rtl="0"/>
          <a:r>
            <a:rPr lang="en-US" sz="2400" dirty="0"/>
            <a:t>Growth form </a:t>
          </a:r>
          <a:r>
            <a:rPr lang="ar-SA" sz="2400" dirty="0"/>
            <a:t>طبيعة النمو    </a:t>
          </a:r>
          <a:endParaRPr lang="en-US" sz="2400" dirty="0"/>
        </a:p>
      </dgm:t>
    </dgm:pt>
    <dgm:pt modelId="{038196DA-7097-45C5-9944-40475CDD0692}" type="parTrans" cxnId="{5A54DF27-47E8-41CA-ADC3-EDEE587249BA}">
      <dgm:prSet/>
      <dgm:spPr/>
      <dgm:t>
        <a:bodyPr/>
        <a:lstStyle/>
        <a:p>
          <a:endParaRPr lang="en-US" sz="2400"/>
        </a:p>
      </dgm:t>
    </dgm:pt>
    <dgm:pt modelId="{8B32E027-6DFA-4EC9-9B6E-5E3F4551ABBD}" type="sibTrans" cxnId="{5A54DF27-47E8-41CA-ADC3-EDEE587249BA}">
      <dgm:prSet/>
      <dgm:spPr/>
      <dgm:t>
        <a:bodyPr/>
        <a:lstStyle/>
        <a:p>
          <a:endParaRPr lang="en-US" sz="2400"/>
        </a:p>
      </dgm:t>
    </dgm:pt>
    <dgm:pt modelId="{2ACC7CAF-0443-419A-B0B7-D786C0749554}">
      <dgm:prSet custT="1"/>
      <dgm:spPr/>
      <dgm:t>
        <a:bodyPr/>
        <a:lstStyle/>
        <a:p>
          <a:pPr rtl="0"/>
          <a:r>
            <a:rPr lang="en-US" sz="2400" dirty="0"/>
            <a:t>Stem</a:t>
          </a:r>
          <a:r>
            <a:rPr lang="ar-SA" sz="2400" dirty="0"/>
            <a:t> الساق      </a:t>
          </a:r>
          <a:endParaRPr lang="en-US" sz="2400" dirty="0"/>
        </a:p>
      </dgm:t>
    </dgm:pt>
    <dgm:pt modelId="{22BFD461-33D9-4F1C-8A27-DF7D825A7AF8}" type="parTrans" cxnId="{14A081CC-F504-4559-B54E-FCD75368BA3B}">
      <dgm:prSet/>
      <dgm:spPr/>
      <dgm:t>
        <a:bodyPr/>
        <a:lstStyle/>
        <a:p>
          <a:endParaRPr lang="en-US" sz="2400"/>
        </a:p>
      </dgm:t>
    </dgm:pt>
    <dgm:pt modelId="{CB161FA8-AECB-4C20-ADA5-914A0E85D7D3}" type="sibTrans" cxnId="{14A081CC-F504-4559-B54E-FCD75368BA3B}">
      <dgm:prSet/>
      <dgm:spPr/>
      <dgm:t>
        <a:bodyPr/>
        <a:lstStyle/>
        <a:p>
          <a:endParaRPr lang="en-US" sz="2400"/>
        </a:p>
      </dgm:t>
    </dgm:pt>
    <dgm:pt modelId="{0343DBB6-859C-42FB-996D-A72B72F947BE}">
      <dgm:prSet custT="1"/>
      <dgm:spPr/>
      <dgm:t>
        <a:bodyPr/>
        <a:lstStyle/>
        <a:p>
          <a:pPr rtl="0"/>
          <a:r>
            <a:rPr lang="en-US" sz="2400" dirty="0" err="1"/>
            <a:t>Leves</a:t>
          </a:r>
          <a:r>
            <a:rPr lang="en-US" sz="2400" dirty="0"/>
            <a:t> sits</a:t>
          </a:r>
          <a:r>
            <a:rPr lang="ar-SA" sz="2400" dirty="0"/>
            <a:t> ترتيب الاوراق    </a:t>
          </a:r>
          <a:endParaRPr lang="en-US" sz="2400" dirty="0"/>
        </a:p>
      </dgm:t>
    </dgm:pt>
    <dgm:pt modelId="{3550D1D8-AE41-4E3E-B531-A7B70C943511}" type="parTrans" cxnId="{C5EAC589-6F98-4338-96B7-5E6F8FE417EC}">
      <dgm:prSet/>
      <dgm:spPr/>
      <dgm:t>
        <a:bodyPr/>
        <a:lstStyle/>
        <a:p>
          <a:endParaRPr lang="en-US" sz="2400"/>
        </a:p>
      </dgm:t>
    </dgm:pt>
    <dgm:pt modelId="{2D533E46-FD3E-484B-A17F-7D1260DE0F72}" type="sibTrans" cxnId="{C5EAC589-6F98-4338-96B7-5E6F8FE417EC}">
      <dgm:prSet/>
      <dgm:spPr/>
      <dgm:t>
        <a:bodyPr/>
        <a:lstStyle/>
        <a:p>
          <a:endParaRPr lang="en-US" sz="2400"/>
        </a:p>
      </dgm:t>
    </dgm:pt>
    <dgm:pt modelId="{09F1D3F9-0852-42F8-B1F8-99A1F0B19883}">
      <dgm:prSet custT="1"/>
      <dgm:spPr/>
      <dgm:t>
        <a:bodyPr/>
        <a:lstStyle/>
        <a:p>
          <a:pPr rtl="0"/>
          <a:r>
            <a:rPr lang="en-US" sz="2400" dirty="0"/>
            <a:t>Base leaf</a:t>
          </a:r>
          <a:r>
            <a:rPr lang="ar-SA" sz="2400" dirty="0"/>
            <a:t> قاعدة الورقة    </a:t>
          </a:r>
          <a:endParaRPr lang="en-US" sz="2400" dirty="0"/>
        </a:p>
      </dgm:t>
    </dgm:pt>
    <dgm:pt modelId="{5E9202EB-7CB3-411C-8C3B-3B4F6ADC85BF}" type="parTrans" cxnId="{B614BBC4-1309-4549-8F3F-0FB291F3D8A3}">
      <dgm:prSet/>
      <dgm:spPr/>
      <dgm:t>
        <a:bodyPr/>
        <a:lstStyle/>
        <a:p>
          <a:endParaRPr lang="en-US" sz="2400"/>
        </a:p>
      </dgm:t>
    </dgm:pt>
    <dgm:pt modelId="{201F3A9A-B26F-4345-8BE1-E3EB2E4FB14A}" type="sibTrans" cxnId="{B614BBC4-1309-4549-8F3F-0FB291F3D8A3}">
      <dgm:prSet/>
      <dgm:spPr/>
      <dgm:t>
        <a:bodyPr/>
        <a:lstStyle/>
        <a:p>
          <a:endParaRPr lang="en-US" sz="2400"/>
        </a:p>
      </dgm:t>
    </dgm:pt>
    <dgm:pt modelId="{4070A961-8E83-41D2-AACE-6A95174C9A41}">
      <dgm:prSet custT="1"/>
      <dgm:spPr/>
      <dgm:t>
        <a:bodyPr/>
        <a:lstStyle/>
        <a:p>
          <a:pPr rtl="0"/>
          <a:r>
            <a:rPr lang="en-US" sz="2400" dirty="0"/>
            <a:t>Leaf type</a:t>
          </a:r>
          <a:r>
            <a:rPr lang="ar-SA" sz="2400" dirty="0"/>
            <a:t> نوع الورقة    </a:t>
          </a:r>
          <a:endParaRPr lang="en-US" sz="2400" dirty="0"/>
        </a:p>
      </dgm:t>
    </dgm:pt>
    <dgm:pt modelId="{813C193C-9420-42FC-9425-270B70A61490}" type="parTrans" cxnId="{C5E1C45B-B6C2-4767-B78F-C1BDF087DD02}">
      <dgm:prSet/>
      <dgm:spPr/>
      <dgm:t>
        <a:bodyPr/>
        <a:lstStyle/>
        <a:p>
          <a:endParaRPr lang="en-US" sz="2400"/>
        </a:p>
      </dgm:t>
    </dgm:pt>
    <dgm:pt modelId="{D8D2A148-DB11-40D0-A756-7A73DAE3FEE4}" type="sibTrans" cxnId="{C5E1C45B-B6C2-4767-B78F-C1BDF087DD02}">
      <dgm:prSet/>
      <dgm:spPr/>
      <dgm:t>
        <a:bodyPr/>
        <a:lstStyle/>
        <a:p>
          <a:endParaRPr lang="en-US" sz="2400"/>
        </a:p>
      </dgm:t>
    </dgm:pt>
    <dgm:pt modelId="{A772A219-F081-4B1F-AE92-C61B026E40FF}">
      <dgm:prSet custT="1"/>
      <dgm:spPr/>
      <dgm:t>
        <a:bodyPr/>
        <a:lstStyle/>
        <a:p>
          <a:pPr rtl="0"/>
          <a:r>
            <a:rPr lang="en-US" sz="2400" dirty="0"/>
            <a:t>Variations</a:t>
          </a:r>
          <a:r>
            <a:rPr lang="ar-SA" sz="2400" dirty="0"/>
            <a:t> التعرق   </a:t>
          </a:r>
          <a:endParaRPr lang="en-US" sz="2400" dirty="0"/>
        </a:p>
      </dgm:t>
    </dgm:pt>
    <dgm:pt modelId="{7EF52BA3-F314-49B0-AC5F-EB092016526C}" type="parTrans" cxnId="{A3E9CFC1-D0CF-457C-97EF-DC68DDF507D7}">
      <dgm:prSet/>
      <dgm:spPr/>
      <dgm:t>
        <a:bodyPr/>
        <a:lstStyle/>
        <a:p>
          <a:endParaRPr lang="en-US" sz="2400"/>
        </a:p>
      </dgm:t>
    </dgm:pt>
    <dgm:pt modelId="{258132E8-EB9C-436C-B4C9-E5DFA5C1600B}" type="sibTrans" cxnId="{A3E9CFC1-D0CF-457C-97EF-DC68DDF507D7}">
      <dgm:prSet/>
      <dgm:spPr/>
      <dgm:t>
        <a:bodyPr/>
        <a:lstStyle/>
        <a:p>
          <a:endParaRPr lang="en-US" sz="2400"/>
        </a:p>
      </dgm:t>
    </dgm:pt>
    <dgm:pt modelId="{EE31D4BC-AEB3-48EF-A990-2408932B1AE0}">
      <dgm:prSet custT="1"/>
      <dgm:spPr/>
      <dgm:t>
        <a:bodyPr/>
        <a:lstStyle/>
        <a:p>
          <a:r>
            <a:rPr lang="ar-SA" sz="1800" dirty="0"/>
            <a:t> </a:t>
          </a:r>
          <a:r>
            <a:rPr lang="en-GB" sz="1800" dirty="0"/>
            <a:t>herbs</a:t>
          </a:r>
          <a:endParaRPr lang="en-US" sz="1800" dirty="0"/>
        </a:p>
      </dgm:t>
    </dgm:pt>
    <dgm:pt modelId="{8A9FB7B1-97AC-474E-9D46-82D4E24128AE}" type="parTrans" cxnId="{231B3A4F-FEDA-4E63-A417-CFD583B60AF9}">
      <dgm:prSet/>
      <dgm:spPr/>
      <dgm:t>
        <a:bodyPr/>
        <a:lstStyle/>
        <a:p>
          <a:endParaRPr lang="en-US" sz="2400"/>
        </a:p>
      </dgm:t>
    </dgm:pt>
    <dgm:pt modelId="{B2C2F197-FA90-4E7A-BC3B-F000AF14B2E9}" type="sibTrans" cxnId="{231B3A4F-FEDA-4E63-A417-CFD583B60AF9}">
      <dgm:prSet/>
      <dgm:spPr/>
      <dgm:t>
        <a:bodyPr/>
        <a:lstStyle/>
        <a:p>
          <a:endParaRPr lang="en-US" sz="2400"/>
        </a:p>
      </dgm:t>
    </dgm:pt>
    <dgm:pt modelId="{AC7D70AD-54AF-4FC5-A85B-34B4EE69A8A3}">
      <dgm:prSet custT="1"/>
      <dgm:spPr/>
      <dgm:t>
        <a:bodyPr/>
        <a:lstStyle/>
        <a:p>
          <a:r>
            <a:rPr lang="ar-SA" sz="1800" dirty="0"/>
            <a:t> </a:t>
          </a:r>
          <a:r>
            <a:rPr lang="en-GB" sz="1800" dirty="0"/>
            <a:t>aerial</a:t>
          </a:r>
          <a:r>
            <a:rPr lang="ar-SA" sz="1800" dirty="0"/>
            <a:t> هوائي </a:t>
          </a:r>
          <a:endParaRPr lang="en-US" sz="1800" dirty="0"/>
        </a:p>
      </dgm:t>
    </dgm:pt>
    <dgm:pt modelId="{C5B0ED5F-3AFB-470A-AFEA-47CD73ED9523}" type="parTrans" cxnId="{8535AB2F-24B5-4106-B2E8-D1FC44E92A8B}">
      <dgm:prSet/>
      <dgm:spPr/>
      <dgm:t>
        <a:bodyPr/>
        <a:lstStyle/>
        <a:p>
          <a:endParaRPr lang="en-US" sz="2400"/>
        </a:p>
      </dgm:t>
    </dgm:pt>
    <dgm:pt modelId="{E044FF2E-D68A-47CA-85BD-8D5C4F13BDF0}" type="sibTrans" cxnId="{8535AB2F-24B5-4106-B2E8-D1FC44E92A8B}">
      <dgm:prSet/>
      <dgm:spPr/>
      <dgm:t>
        <a:bodyPr/>
        <a:lstStyle/>
        <a:p>
          <a:endParaRPr lang="en-US" sz="2400"/>
        </a:p>
      </dgm:t>
    </dgm:pt>
    <dgm:pt modelId="{74A5E7FC-076B-4402-8A99-912D37DB03E5}">
      <dgm:prSet custT="1"/>
      <dgm:spPr/>
      <dgm:t>
        <a:bodyPr/>
        <a:lstStyle/>
        <a:p>
          <a:r>
            <a:rPr lang="en-GB" sz="1800" dirty="0"/>
            <a:t>alternative </a:t>
          </a:r>
          <a:r>
            <a:rPr lang="ar-SA" sz="1800" dirty="0"/>
            <a:t>متبادل</a:t>
          </a:r>
          <a:endParaRPr lang="en-US" sz="1800" dirty="0"/>
        </a:p>
      </dgm:t>
    </dgm:pt>
    <dgm:pt modelId="{C897F36C-8EC0-4194-ADFF-99E0E124FB4B}" type="parTrans" cxnId="{3FCC7F53-7F1C-4AC4-A8CE-0DE6A702225A}">
      <dgm:prSet/>
      <dgm:spPr/>
      <dgm:t>
        <a:bodyPr/>
        <a:lstStyle/>
        <a:p>
          <a:endParaRPr lang="en-US" sz="2400"/>
        </a:p>
      </dgm:t>
    </dgm:pt>
    <dgm:pt modelId="{03050799-78AC-4BE9-8D69-90F42C0F8458}" type="sibTrans" cxnId="{3FCC7F53-7F1C-4AC4-A8CE-0DE6A702225A}">
      <dgm:prSet/>
      <dgm:spPr/>
      <dgm:t>
        <a:bodyPr/>
        <a:lstStyle/>
        <a:p>
          <a:endParaRPr lang="en-US" sz="2400"/>
        </a:p>
      </dgm:t>
    </dgm:pt>
    <dgm:pt modelId="{A15E4153-8FDC-4BBC-BADF-1C4444BF8BDA}">
      <dgm:prSet custT="1"/>
      <dgm:spPr/>
      <dgm:t>
        <a:bodyPr/>
        <a:lstStyle/>
        <a:p>
          <a:r>
            <a:rPr lang="en-US" sz="1800" dirty="0"/>
            <a:t>Non stipules </a:t>
          </a:r>
          <a:r>
            <a:rPr lang="ar-SA" sz="1800" dirty="0"/>
            <a:t>غير مؤذنة </a:t>
          </a:r>
          <a:endParaRPr lang="en-US" sz="1800" dirty="0"/>
        </a:p>
      </dgm:t>
    </dgm:pt>
    <dgm:pt modelId="{1595ADBA-697A-4BAB-9425-0178E41EEF09}" type="parTrans" cxnId="{39ADFD80-8FFC-4A60-AD25-2F0BB39260F7}">
      <dgm:prSet/>
      <dgm:spPr/>
      <dgm:t>
        <a:bodyPr/>
        <a:lstStyle/>
        <a:p>
          <a:endParaRPr lang="en-US" sz="2400"/>
        </a:p>
      </dgm:t>
    </dgm:pt>
    <dgm:pt modelId="{8B858633-72D4-4486-888A-9216FA53AD24}" type="sibTrans" cxnId="{39ADFD80-8FFC-4A60-AD25-2F0BB39260F7}">
      <dgm:prSet/>
      <dgm:spPr/>
      <dgm:t>
        <a:bodyPr/>
        <a:lstStyle/>
        <a:p>
          <a:endParaRPr lang="en-US" sz="2400"/>
        </a:p>
      </dgm:t>
    </dgm:pt>
    <dgm:pt modelId="{0D072A85-D1F0-48F1-9DE7-8BB5C7A6B192}">
      <dgm:prSet custT="1"/>
      <dgm:spPr/>
      <dgm:t>
        <a:bodyPr/>
        <a:lstStyle/>
        <a:p>
          <a:r>
            <a:rPr lang="en-US" sz="1800" dirty="0"/>
            <a:t>Simple </a:t>
          </a:r>
          <a:r>
            <a:rPr lang="ar-SA" sz="1800" dirty="0"/>
            <a:t>بسيطة </a:t>
          </a:r>
          <a:endParaRPr lang="en-US" sz="1800" dirty="0"/>
        </a:p>
      </dgm:t>
    </dgm:pt>
    <dgm:pt modelId="{E098D603-1E03-416B-8F29-6E195BDBC4CB}" type="parTrans" cxnId="{BF5C8E02-F37B-48A0-BBA1-CD2CD78E052F}">
      <dgm:prSet/>
      <dgm:spPr/>
      <dgm:t>
        <a:bodyPr/>
        <a:lstStyle/>
        <a:p>
          <a:endParaRPr lang="en-US" sz="2400"/>
        </a:p>
      </dgm:t>
    </dgm:pt>
    <dgm:pt modelId="{06959083-686E-4021-9DA1-0758AB9D90B5}" type="sibTrans" cxnId="{BF5C8E02-F37B-48A0-BBA1-CD2CD78E052F}">
      <dgm:prSet/>
      <dgm:spPr/>
      <dgm:t>
        <a:bodyPr/>
        <a:lstStyle/>
        <a:p>
          <a:endParaRPr lang="en-US" sz="2400"/>
        </a:p>
      </dgm:t>
    </dgm:pt>
    <dgm:pt modelId="{213F54BD-94C2-4C2F-A720-B18D351FB31C}">
      <dgm:prSet custT="1"/>
      <dgm:spPr/>
      <dgm:t>
        <a:bodyPr/>
        <a:lstStyle/>
        <a:p>
          <a:r>
            <a:rPr lang="en-US" sz="1800" dirty="0"/>
            <a:t>Reticulate </a:t>
          </a:r>
          <a:r>
            <a:rPr lang="ar-SA" sz="1800" dirty="0"/>
            <a:t> شبكي </a:t>
          </a:r>
          <a:endParaRPr lang="en-US" sz="1800" dirty="0"/>
        </a:p>
      </dgm:t>
    </dgm:pt>
    <dgm:pt modelId="{A9FEECF9-8535-4F9C-BD7F-30F9F7EB293D}" type="parTrans" cxnId="{B4CD2DE7-418F-4775-9DCF-FD82B9F0350B}">
      <dgm:prSet/>
      <dgm:spPr/>
      <dgm:t>
        <a:bodyPr/>
        <a:lstStyle/>
        <a:p>
          <a:endParaRPr lang="en-US" sz="2400"/>
        </a:p>
      </dgm:t>
    </dgm:pt>
    <dgm:pt modelId="{5DD35014-DE4E-4AA6-9957-49CD5514925C}" type="sibTrans" cxnId="{B4CD2DE7-418F-4775-9DCF-FD82B9F0350B}">
      <dgm:prSet/>
      <dgm:spPr/>
      <dgm:t>
        <a:bodyPr/>
        <a:lstStyle/>
        <a:p>
          <a:endParaRPr lang="en-US" sz="2400"/>
        </a:p>
      </dgm:t>
    </dgm:pt>
    <dgm:pt modelId="{E6778114-E75F-42DE-A5DE-14AF9395C8F0}" type="pres">
      <dgm:prSet presAssocID="{35D35B5A-1D5B-431A-B4D6-1008A9A1A7B8}" presName="linear" presStyleCnt="0">
        <dgm:presLayoutVars>
          <dgm:animLvl val="lvl"/>
          <dgm:resizeHandles val="exact"/>
        </dgm:presLayoutVars>
      </dgm:prSet>
      <dgm:spPr/>
    </dgm:pt>
    <dgm:pt modelId="{E5A4E28B-7BEC-48A5-AF4B-4E4AA846E183}" type="pres">
      <dgm:prSet presAssocID="{B9ED0F7E-860F-46AD-8FC3-8E048D41AF8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A76B8A7-CE09-4291-A6BC-5D31D3B8237F}" type="pres">
      <dgm:prSet presAssocID="{B9ED0F7E-860F-46AD-8FC3-8E048D41AF87}" presName="childText" presStyleLbl="revTx" presStyleIdx="0" presStyleCnt="6">
        <dgm:presLayoutVars>
          <dgm:bulletEnabled val="1"/>
        </dgm:presLayoutVars>
      </dgm:prSet>
      <dgm:spPr/>
    </dgm:pt>
    <dgm:pt modelId="{ED7A63DE-60CD-4DA0-9EBF-0E92261DB7A3}" type="pres">
      <dgm:prSet presAssocID="{2ACC7CAF-0443-419A-B0B7-D786C074955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BECD20E-E582-40F1-B74C-24AC89BD7E45}" type="pres">
      <dgm:prSet presAssocID="{2ACC7CAF-0443-419A-B0B7-D786C0749554}" presName="childText" presStyleLbl="revTx" presStyleIdx="1" presStyleCnt="6">
        <dgm:presLayoutVars>
          <dgm:bulletEnabled val="1"/>
        </dgm:presLayoutVars>
      </dgm:prSet>
      <dgm:spPr/>
    </dgm:pt>
    <dgm:pt modelId="{14BFBD29-5B9E-42A7-9B65-616D88B10C6B}" type="pres">
      <dgm:prSet presAssocID="{0343DBB6-859C-42FB-996D-A72B72F947B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B71DC69-E45F-4F65-8ED9-3365C1018852}" type="pres">
      <dgm:prSet presAssocID="{0343DBB6-859C-42FB-996D-A72B72F947BE}" presName="childText" presStyleLbl="revTx" presStyleIdx="2" presStyleCnt="6">
        <dgm:presLayoutVars>
          <dgm:bulletEnabled val="1"/>
        </dgm:presLayoutVars>
      </dgm:prSet>
      <dgm:spPr/>
    </dgm:pt>
    <dgm:pt modelId="{7047258B-523E-4D6E-AC85-84B08F1E2DBC}" type="pres">
      <dgm:prSet presAssocID="{09F1D3F9-0852-42F8-B1F8-99A1F0B1988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D83F0C7-A60D-47EA-B3AC-2000CFEF1B7A}" type="pres">
      <dgm:prSet presAssocID="{09F1D3F9-0852-42F8-B1F8-99A1F0B19883}" presName="childText" presStyleLbl="revTx" presStyleIdx="3" presStyleCnt="6">
        <dgm:presLayoutVars>
          <dgm:bulletEnabled val="1"/>
        </dgm:presLayoutVars>
      </dgm:prSet>
      <dgm:spPr/>
    </dgm:pt>
    <dgm:pt modelId="{463933E9-7536-4F12-A632-158E4ED314C6}" type="pres">
      <dgm:prSet presAssocID="{4070A961-8E83-41D2-AACE-6A95174C9A4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8052891-4C2D-4C6F-86FD-A4484CF86FD8}" type="pres">
      <dgm:prSet presAssocID="{4070A961-8E83-41D2-AACE-6A95174C9A41}" presName="childText" presStyleLbl="revTx" presStyleIdx="4" presStyleCnt="6">
        <dgm:presLayoutVars>
          <dgm:bulletEnabled val="1"/>
        </dgm:presLayoutVars>
      </dgm:prSet>
      <dgm:spPr/>
    </dgm:pt>
    <dgm:pt modelId="{F678DC9D-5D18-40A5-95E7-190B91D3EA7A}" type="pres">
      <dgm:prSet presAssocID="{A772A219-F081-4B1F-AE92-C61B026E40FF}" presName="parentText" presStyleLbl="node1" presStyleIdx="5" presStyleCnt="6" custLinFactNeighborY="-7778">
        <dgm:presLayoutVars>
          <dgm:chMax val="0"/>
          <dgm:bulletEnabled val="1"/>
        </dgm:presLayoutVars>
      </dgm:prSet>
      <dgm:spPr/>
    </dgm:pt>
    <dgm:pt modelId="{72790101-C7EF-49DD-8C71-288C27AC4B26}" type="pres">
      <dgm:prSet presAssocID="{A772A219-F081-4B1F-AE92-C61B026E40FF}" presName="childText" presStyleLbl="revTx" presStyleIdx="5" presStyleCnt="6">
        <dgm:presLayoutVars>
          <dgm:bulletEnabled val="1"/>
        </dgm:presLayoutVars>
      </dgm:prSet>
      <dgm:spPr/>
    </dgm:pt>
  </dgm:ptLst>
  <dgm:cxnLst>
    <dgm:cxn modelId="{13109F01-19C0-4C7D-8CEC-921CAFF327F2}" type="presOf" srcId="{B9ED0F7E-860F-46AD-8FC3-8E048D41AF87}" destId="{E5A4E28B-7BEC-48A5-AF4B-4E4AA846E183}" srcOrd="0" destOrd="0" presId="urn:microsoft.com/office/officeart/2005/8/layout/vList2"/>
    <dgm:cxn modelId="{BF5C8E02-F37B-48A0-BBA1-CD2CD78E052F}" srcId="{4070A961-8E83-41D2-AACE-6A95174C9A41}" destId="{0D072A85-D1F0-48F1-9DE7-8BB5C7A6B192}" srcOrd="0" destOrd="0" parTransId="{E098D603-1E03-416B-8F29-6E195BDBC4CB}" sibTransId="{06959083-686E-4021-9DA1-0758AB9D90B5}"/>
    <dgm:cxn modelId="{5A54DF27-47E8-41CA-ADC3-EDEE587249BA}" srcId="{35D35B5A-1D5B-431A-B4D6-1008A9A1A7B8}" destId="{B9ED0F7E-860F-46AD-8FC3-8E048D41AF87}" srcOrd="0" destOrd="0" parTransId="{038196DA-7097-45C5-9944-40475CDD0692}" sibTransId="{8B32E027-6DFA-4EC9-9B6E-5E3F4551ABBD}"/>
    <dgm:cxn modelId="{2C012B29-E39B-4E87-9F48-E1C16F6E92EC}" type="presOf" srcId="{A15E4153-8FDC-4BBC-BADF-1C4444BF8BDA}" destId="{FD83F0C7-A60D-47EA-B3AC-2000CFEF1B7A}" srcOrd="0" destOrd="0" presId="urn:microsoft.com/office/officeart/2005/8/layout/vList2"/>
    <dgm:cxn modelId="{8535AB2F-24B5-4106-B2E8-D1FC44E92A8B}" srcId="{2ACC7CAF-0443-419A-B0B7-D786C0749554}" destId="{AC7D70AD-54AF-4FC5-A85B-34B4EE69A8A3}" srcOrd="0" destOrd="0" parTransId="{C5B0ED5F-3AFB-470A-AFEA-47CD73ED9523}" sibTransId="{E044FF2E-D68A-47CA-85BD-8D5C4F13BDF0}"/>
    <dgm:cxn modelId="{33E95744-EB8C-4902-96DA-7ED0FEE88C06}" type="presOf" srcId="{74A5E7FC-076B-4402-8A99-912D37DB03E5}" destId="{4B71DC69-E45F-4F65-8ED9-3365C1018852}" srcOrd="0" destOrd="0" presId="urn:microsoft.com/office/officeart/2005/8/layout/vList2"/>
    <dgm:cxn modelId="{231B3A4F-FEDA-4E63-A417-CFD583B60AF9}" srcId="{B9ED0F7E-860F-46AD-8FC3-8E048D41AF87}" destId="{EE31D4BC-AEB3-48EF-A990-2408932B1AE0}" srcOrd="0" destOrd="0" parTransId="{8A9FB7B1-97AC-474E-9D46-82D4E24128AE}" sibTransId="{B2C2F197-FA90-4E7A-BC3B-F000AF14B2E9}"/>
    <dgm:cxn modelId="{3FCC7F53-7F1C-4AC4-A8CE-0DE6A702225A}" srcId="{0343DBB6-859C-42FB-996D-A72B72F947BE}" destId="{74A5E7FC-076B-4402-8A99-912D37DB03E5}" srcOrd="0" destOrd="0" parTransId="{C897F36C-8EC0-4194-ADFF-99E0E124FB4B}" sibTransId="{03050799-78AC-4BE9-8D69-90F42C0F8458}"/>
    <dgm:cxn modelId="{C5E1C45B-B6C2-4767-B78F-C1BDF087DD02}" srcId="{35D35B5A-1D5B-431A-B4D6-1008A9A1A7B8}" destId="{4070A961-8E83-41D2-AACE-6A95174C9A41}" srcOrd="4" destOrd="0" parTransId="{813C193C-9420-42FC-9425-270B70A61490}" sibTransId="{D8D2A148-DB11-40D0-A756-7A73DAE3FEE4}"/>
    <dgm:cxn modelId="{3515F25F-2262-4DFE-86D3-9F3377593799}" type="presOf" srcId="{09F1D3F9-0852-42F8-B1F8-99A1F0B19883}" destId="{7047258B-523E-4D6E-AC85-84B08F1E2DBC}" srcOrd="0" destOrd="0" presId="urn:microsoft.com/office/officeart/2005/8/layout/vList2"/>
    <dgm:cxn modelId="{BBBEFE6C-5CD8-4D7F-96A2-4552E0AA72AF}" type="presOf" srcId="{EE31D4BC-AEB3-48EF-A990-2408932B1AE0}" destId="{9A76B8A7-CE09-4291-A6BC-5D31D3B8237F}" srcOrd="0" destOrd="0" presId="urn:microsoft.com/office/officeart/2005/8/layout/vList2"/>
    <dgm:cxn modelId="{F0AC8C79-6ED3-43D9-8FD5-94DC36527CB4}" type="presOf" srcId="{4070A961-8E83-41D2-AACE-6A95174C9A41}" destId="{463933E9-7536-4F12-A632-158E4ED314C6}" srcOrd="0" destOrd="0" presId="urn:microsoft.com/office/officeart/2005/8/layout/vList2"/>
    <dgm:cxn modelId="{D042447D-73B8-49A2-BC10-53C1559C0740}" type="presOf" srcId="{A772A219-F081-4B1F-AE92-C61B026E40FF}" destId="{F678DC9D-5D18-40A5-95E7-190B91D3EA7A}" srcOrd="0" destOrd="0" presId="urn:microsoft.com/office/officeart/2005/8/layout/vList2"/>
    <dgm:cxn modelId="{39ADFD80-8FFC-4A60-AD25-2F0BB39260F7}" srcId="{09F1D3F9-0852-42F8-B1F8-99A1F0B19883}" destId="{A15E4153-8FDC-4BBC-BADF-1C4444BF8BDA}" srcOrd="0" destOrd="0" parTransId="{1595ADBA-697A-4BAB-9425-0178E41EEF09}" sibTransId="{8B858633-72D4-4486-888A-9216FA53AD24}"/>
    <dgm:cxn modelId="{C5EAC589-6F98-4338-96B7-5E6F8FE417EC}" srcId="{35D35B5A-1D5B-431A-B4D6-1008A9A1A7B8}" destId="{0343DBB6-859C-42FB-996D-A72B72F947BE}" srcOrd="2" destOrd="0" parTransId="{3550D1D8-AE41-4E3E-B531-A7B70C943511}" sibTransId="{2D533E46-FD3E-484B-A17F-7D1260DE0F72}"/>
    <dgm:cxn modelId="{D5CF648E-47D0-4593-883F-29E547048D79}" type="presOf" srcId="{35D35B5A-1D5B-431A-B4D6-1008A9A1A7B8}" destId="{E6778114-E75F-42DE-A5DE-14AF9395C8F0}" srcOrd="0" destOrd="0" presId="urn:microsoft.com/office/officeart/2005/8/layout/vList2"/>
    <dgm:cxn modelId="{F5256C93-9505-46D8-AB08-B6C0CC9771B2}" type="presOf" srcId="{0D072A85-D1F0-48F1-9DE7-8BB5C7A6B192}" destId="{C8052891-4C2D-4C6F-86FD-A4484CF86FD8}" srcOrd="0" destOrd="0" presId="urn:microsoft.com/office/officeart/2005/8/layout/vList2"/>
    <dgm:cxn modelId="{CE7DD0AC-A3D4-4AEA-9167-DB55CB8C100B}" type="presOf" srcId="{213F54BD-94C2-4C2F-A720-B18D351FB31C}" destId="{72790101-C7EF-49DD-8C71-288C27AC4B26}" srcOrd="0" destOrd="0" presId="urn:microsoft.com/office/officeart/2005/8/layout/vList2"/>
    <dgm:cxn modelId="{A3E9CFC1-D0CF-457C-97EF-DC68DDF507D7}" srcId="{35D35B5A-1D5B-431A-B4D6-1008A9A1A7B8}" destId="{A772A219-F081-4B1F-AE92-C61B026E40FF}" srcOrd="5" destOrd="0" parTransId="{7EF52BA3-F314-49B0-AC5F-EB092016526C}" sibTransId="{258132E8-EB9C-436C-B4C9-E5DFA5C1600B}"/>
    <dgm:cxn modelId="{B614BBC4-1309-4549-8F3F-0FB291F3D8A3}" srcId="{35D35B5A-1D5B-431A-B4D6-1008A9A1A7B8}" destId="{09F1D3F9-0852-42F8-B1F8-99A1F0B19883}" srcOrd="3" destOrd="0" parTransId="{5E9202EB-7CB3-411C-8C3B-3B4F6ADC85BF}" sibTransId="{201F3A9A-B26F-4345-8BE1-E3EB2E4FB14A}"/>
    <dgm:cxn modelId="{14A081CC-F504-4559-B54E-FCD75368BA3B}" srcId="{35D35B5A-1D5B-431A-B4D6-1008A9A1A7B8}" destId="{2ACC7CAF-0443-419A-B0B7-D786C0749554}" srcOrd="1" destOrd="0" parTransId="{22BFD461-33D9-4F1C-8A27-DF7D825A7AF8}" sibTransId="{CB161FA8-AECB-4C20-ADA5-914A0E85D7D3}"/>
    <dgm:cxn modelId="{AA5DFDD9-A11B-46C7-A0DD-FC8E437F498A}" type="presOf" srcId="{2ACC7CAF-0443-419A-B0B7-D786C0749554}" destId="{ED7A63DE-60CD-4DA0-9EBF-0E92261DB7A3}" srcOrd="0" destOrd="0" presId="urn:microsoft.com/office/officeart/2005/8/layout/vList2"/>
    <dgm:cxn modelId="{5F3A18E2-017C-4859-8989-EE585936455D}" type="presOf" srcId="{AC7D70AD-54AF-4FC5-A85B-34B4EE69A8A3}" destId="{2BECD20E-E582-40F1-B74C-24AC89BD7E45}" srcOrd="0" destOrd="0" presId="urn:microsoft.com/office/officeart/2005/8/layout/vList2"/>
    <dgm:cxn modelId="{B4CD2DE7-418F-4775-9DCF-FD82B9F0350B}" srcId="{A772A219-F081-4B1F-AE92-C61B026E40FF}" destId="{213F54BD-94C2-4C2F-A720-B18D351FB31C}" srcOrd="0" destOrd="0" parTransId="{A9FEECF9-8535-4F9C-BD7F-30F9F7EB293D}" sibTransId="{5DD35014-DE4E-4AA6-9957-49CD5514925C}"/>
    <dgm:cxn modelId="{173B73F1-4BCD-4B9C-9CA9-A5282A57CDFB}" type="presOf" srcId="{0343DBB6-859C-42FB-996D-A72B72F947BE}" destId="{14BFBD29-5B9E-42A7-9B65-616D88B10C6B}" srcOrd="0" destOrd="0" presId="urn:microsoft.com/office/officeart/2005/8/layout/vList2"/>
    <dgm:cxn modelId="{0ECFF235-962C-4E68-B0F7-F36EEFDAFF4A}" type="presParOf" srcId="{E6778114-E75F-42DE-A5DE-14AF9395C8F0}" destId="{E5A4E28B-7BEC-48A5-AF4B-4E4AA846E183}" srcOrd="0" destOrd="0" presId="urn:microsoft.com/office/officeart/2005/8/layout/vList2"/>
    <dgm:cxn modelId="{2F7F830C-8724-4009-848C-5C795F90CE17}" type="presParOf" srcId="{E6778114-E75F-42DE-A5DE-14AF9395C8F0}" destId="{9A76B8A7-CE09-4291-A6BC-5D31D3B8237F}" srcOrd="1" destOrd="0" presId="urn:microsoft.com/office/officeart/2005/8/layout/vList2"/>
    <dgm:cxn modelId="{1964B8EC-3A21-4704-A44F-26D506313990}" type="presParOf" srcId="{E6778114-E75F-42DE-A5DE-14AF9395C8F0}" destId="{ED7A63DE-60CD-4DA0-9EBF-0E92261DB7A3}" srcOrd="2" destOrd="0" presId="urn:microsoft.com/office/officeart/2005/8/layout/vList2"/>
    <dgm:cxn modelId="{CF2118E7-DBB2-4A36-8310-853AE6BD7947}" type="presParOf" srcId="{E6778114-E75F-42DE-A5DE-14AF9395C8F0}" destId="{2BECD20E-E582-40F1-B74C-24AC89BD7E45}" srcOrd="3" destOrd="0" presId="urn:microsoft.com/office/officeart/2005/8/layout/vList2"/>
    <dgm:cxn modelId="{BF50B137-513A-4C6B-8B7E-819EC17874ED}" type="presParOf" srcId="{E6778114-E75F-42DE-A5DE-14AF9395C8F0}" destId="{14BFBD29-5B9E-42A7-9B65-616D88B10C6B}" srcOrd="4" destOrd="0" presId="urn:microsoft.com/office/officeart/2005/8/layout/vList2"/>
    <dgm:cxn modelId="{7C00C954-D67F-4BE6-A96E-8F455987698C}" type="presParOf" srcId="{E6778114-E75F-42DE-A5DE-14AF9395C8F0}" destId="{4B71DC69-E45F-4F65-8ED9-3365C1018852}" srcOrd="5" destOrd="0" presId="urn:microsoft.com/office/officeart/2005/8/layout/vList2"/>
    <dgm:cxn modelId="{1A681B86-88A5-46E1-8182-876F75C7ACDE}" type="presParOf" srcId="{E6778114-E75F-42DE-A5DE-14AF9395C8F0}" destId="{7047258B-523E-4D6E-AC85-84B08F1E2DBC}" srcOrd="6" destOrd="0" presId="urn:microsoft.com/office/officeart/2005/8/layout/vList2"/>
    <dgm:cxn modelId="{83BEF29C-C63E-4524-ACB7-B7C3BC944D9F}" type="presParOf" srcId="{E6778114-E75F-42DE-A5DE-14AF9395C8F0}" destId="{FD83F0C7-A60D-47EA-B3AC-2000CFEF1B7A}" srcOrd="7" destOrd="0" presId="urn:microsoft.com/office/officeart/2005/8/layout/vList2"/>
    <dgm:cxn modelId="{2ACF66B1-9EA2-4BF3-B7B7-16E4F83C2985}" type="presParOf" srcId="{E6778114-E75F-42DE-A5DE-14AF9395C8F0}" destId="{463933E9-7536-4F12-A632-158E4ED314C6}" srcOrd="8" destOrd="0" presId="urn:microsoft.com/office/officeart/2005/8/layout/vList2"/>
    <dgm:cxn modelId="{B8612DF9-3348-4690-A81F-1622631023A8}" type="presParOf" srcId="{E6778114-E75F-42DE-A5DE-14AF9395C8F0}" destId="{C8052891-4C2D-4C6F-86FD-A4484CF86FD8}" srcOrd="9" destOrd="0" presId="urn:microsoft.com/office/officeart/2005/8/layout/vList2"/>
    <dgm:cxn modelId="{A13A2458-E1A6-46A8-A671-8E46EE635CBB}" type="presParOf" srcId="{E6778114-E75F-42DE-A5DE-14AF9395C8F0}" destId="{F678DC9D-5D18-40A5-95E7-190B91D3EA7A}" srcOrd="10" destOrd="0" presId="urn:microsoft.com/office/officeart/2005/8/layout/vList2"/>
    <dgm:cxn modelId="{F6B87311-CE79-4180-B516-CA4053A88779}" type="presParOf" srcId="{E6778114-E75F-42DE-A5DE-14AF9395C8F0}" destId="{72790101-C7EF-49DD-8C71-288C27AC4B26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F9349F3-DC4F-4839-8F52-81C8102EDF13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F3D7EDC0-DED5-4EB4-B960-654A36317787}">
      <dgm:prSet custT="1"/>
      <dgm:spPr/>
      <dgm:t>
        <a:bodyPr/>
        <a:lstStyle/>
        <a:p>
          <a:pPr rtl="0"/>
          <a:r>
            <a:rPr lang="en-US" sz="1800" dirty="0">
              <a:latin typeface="Times New Roman" pitchFamily="18" charset="0"/>
              <a:cs typeface="Times New Roman" pitchFamily="18" charset="0"/>
            </a:rPr>
            <a:t>Inflorescence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 النورة </a:t>
          </a:r>
          <a:r>
            <a:rPr lang="en-US" sz="1800" dirty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8A6F8279-903C-4722-8D3D-35A497A9CC8C}" type="parTrans" cxnId="{03642A06-757E-4FA5-9011-FB639FFB5C15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E24782B2-4593-441E-B241-6ADD42E7BEC5}" type="sibTrans" cxnId="{03642A06-757E-4FA5-9011-FB639FFB5C15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B730C9C7-2D8D-4BD9-B151-2D58073DA93D}">
      <dgm:prSet custT="1"/>
      <dgm:spPr/>
      <dgm:t>
        <a:bodyPr/>
        <a:lstStyle/>
        <a:p>
          <a:pPr rtl="0"/>
          <a:r>
            <a:rPr lang="en-US" sz="1800" dirty="0">
              <a:latin typeface="Times New Roman" pitchFamily="18" charset="0"/>
              <a:cs typeface="Times New Roman" pitchFamily="18" charset="0"/>
            </a:rPr>
            <a:t>Flower type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 نوع الزهرة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7D58DDC9-5C7B-4B66-A61E-DC33D3AAE1D7}" type="parTrans" cxnId="{D03C39F9-BA32-422F-B6F0-C4938E340601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A299F50D-56E7-44B5-8A4A-9AA1D0F4C2F3}" type="sibTrans" cxnId="{D03C39F9-BA32-422F-B6F0-C4938E340601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4F9F541A-79C4-4591-BF38-FE86A863E116}">
      <dgm:prSet custT="1"/>
      <dgm:spPr/>
      <dgm:t>
        <a:bodyPr/>
        <a:lstStyle/>
        <a:p>
          <a:pPr rtl="0"/>
          <a:r>
            <a:rPr lang="en-US" sz="1800" dirty="0">
              <a:latin typeface="Times New Roman" pitchFamily="18" charset="0"/>
              <a:cs typeface="Times New Roman" pitchFamily="18" charset="0"/>
            </a:rPr>
            <a:t>Calyx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 الكاس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933CF614-7C28-4A52-BE49-EE1F2A2442B2}" type="parTrans" cxnId="{6E9DEF73-D988-420A-9FB1-67F8C8D04CA5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8D462746-A14C-487A-8181-632F6D854A1E}" type="sibTrans" cxnId="{6E9DEF73-D988-420A-9FB1-67F8C8D04CA5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79EDE571-6404-4DDE-A9F1-C2E541880846}">
      <dgm:prSet custT="1"/>
      <dgm:spPr/>
      <dgm:t>
        <a:bodyPr/>
        <a:lstStyle/>
        <a:p>
          <a:pPr rtl="0"/>
          <a:r>
            <a:rPr lang="en-US" sz="1800" dirty="0">
              <a:latin typeface="Times New Roman" pitchFamily="18" charset="0"/>
              <a:cs typeface="Times New Roman" pitchFamily="18" charset="0"/>
            </a:rPr>
            <a:t>Corolla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 التويج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1110510C-FF3A-4E8A-9B30-AF0DC56BABCD}" type="parTrans" cxnId="{96631D2B-D428-406C-9F56-EB5DBE869CF6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45F475C5-AD8F-4CEF-847F-1C1B670F83E9}" type="sibTrans" cxnId="{96631D2B-D428-406C-9F56-EB5DBE869CF6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B41A83DC-9E34-489F-B8ED-52D4E9F6C43C}">
      <dgm:prSet custT="1"/>
      <dgm:spPr/>
      <dgm:t>
        <a:bodyPr/>
        <a:lstStyle/>
        <a:p>
          <a:pPr rtl="0"/>
          <a:r>
            <a:rPr lang="en-US" sz="1800" dirty="0">
              <a:latin typeface="Times New Roman" pitchFamily="18" charset="0"/>
              <a:cs typeface="Times New Roman" pitchFamily="18" charset="0"/>
            </a:rPr>
            <a:t>Androecium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 الطلع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BF4813E2-51ED-484F-A2C7-C03D499988AB}" type="parTrans" cxnId="{4EE94F9A-F135-4F12-83A6-A8471DC3C71C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81D5B720-0ED2-442A-95B8-858446768AF5}" type="sibTrans" cxnId="{4EE94F9A-F135-4F12-83A6-A8471DC3C71C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9C6C3BAD-5EEB-4BB9-AAE5-9BDD7CDCE1C3}">
      <dgm:prSet custT="1"/>
      <dgm:spPr/>
      <dgm:t>
        <a:bodyPr/>
        <a:lstStyle/>
        <a:p>
          <a:r>
            <a:rPr lang="en-US" sz="1800" dirty="0" err="1">
              <a:latin typeface="Times New Roman" pitchFamily="18" charset="0"/>
              <a:cs typeface="Times New Roman" pitchFamily="18" charset="0"/>
            </a:rPr>
            <a:t>Recymose</a:t>
          </a:r>
          <a:r>
            <a:rPr lang="en-US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غير محدودة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AFA7C895-5AC7-49D3-B04A-0DC3BBAAF63C}" type="parTrans" cxnId="{BE1F65B0-4A24-4B36-A6C2-C4B4B811EE1C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07A23AB0-166B-4297-986D-41546154E9B9}" type="sibTrans" cxnId="{BE1F65B0-4A24-4B36-A6C2-C4B4B811EE1C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05DB6E9F-EBE4-49A6-B0AC-9679FD6B4804}">
      <dgm:prSet custT="1"/>
      <dgm:spPr/>
      <dgm:t>
        <a:bodyPr/>
        <a:lstStyle/>
        <a:p>
          <a:r>
            <a:rPr lang="en-US" sz="1800" dirty="0">
              <a:latin typeface="Times New Roman" pitchFamily="18" charset="0"/>
              <a:cs typeface="Times New Roman" pitchFamily="18" charset="0"/>
            </a:rPr>
            <a:t>Single 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مفردة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8FC34FB6-5484-430E-AAA7-D2A928D3A3E0}" type="parTrans" cxnId="{F6E7DDC2-DFA5-4BB7-9B90-28B0BC2E0A16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AEB5B206-C738-4ABD-AB23-B1937BE095E1}" type="sibTrans" cxnId="{F6E7DDC2-DFA5-4BB7-9B90-28B0BC2E0A16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857EEFCB-2E8E-46C9-9F5B-5BDEE027245A}">
      <dgm:prSet custT="1"/>
      <dgm:spPr/>
      <dgm:t>
        <a:bodyPr/>
        <a:lstStyle/>
        <a:p>
          <a:r>
            <a:rPr lang="en-US" sz="1800" dirty="0">
              <a:latin typeface="Times New Roman" pitchFamily="18" charset="0"/>
              <a:cs typeface="Times New Roman" pitchFamily="18" charset="0"/>
            </a:rPr>
            <a:t>5 sepals</a:t>
          </a:r>
        </a:p>
      </dgm:t>
    </dgm:pt>
    <dgm:pt modelId="{5EC7F5D2-D00D-419D-B6AA-662272D14544}" type="parTrans" cxnId="{069B24EB-AA33-45B9-9333-AE378351925C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78B8F5E5-504E-427B-AA66-FF7C140724DA}" type="sibTrans" cxnId="{069B24EB-AA33-45B9-9333-AE378351925C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F781C305-1ABE-493E-BDA2-EA0F7A869BA4}">
      <dgm:prSet custT="1"/>
      <dgm:spPr/>
      <dgm:t>
        <a:bodyPr/>
        <a:lstStyle/>
        <a:p>
          <a:r>
            <a:rPr lang="en-US" sz="1800" dirty="0">
              <a:latin typeface="Times New Roman" pitchFamily="18" charset="0"/>
              <a:cs typeface="Times New Roman" pitchFamily="18" charset="0"/>
            </a:rPr>
            <a:t>Aestivation : </a:t>
          </a:r>
          <a:r>
            <a:rPr lang="en-US" sz="1800" dirty="0" err="1">
              <a:latin typeface="Times New Roman" pitchFamily="18" charset="0"/>
              <a:cs typeface="Times New Roman" pitchFamily="18" charset="0"/>
            </a:rPr>
            <a:t>Quincuncial</a:t>
          </a:r>
          <a:r>
            <a:rPr lang="en-US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التربع الزهري :</a:t>
          </a:r>
          <a:r>
            <a:rPr lang="ar-SA" sz="1800" dirty="0" err="1">
              <a:latin typeface="Times New Roman" pitchFamily="18" charset="0"/>
              <a:cs typeface="Times New Roman" pitchFamily="18" charset="0"/>
            </a:rPr>
            <a:t>كونسي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64830FD2-5208-4F29-B601-63ECABD78B13}" type="parTrans" cxnId="{95B2326C-5774-46C1-82E6-3E54B04573D5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BBE930F5-E9DE-473E-AB0B-F26954FDB198}" type="sibTrans" cxnId="{95B2326C-5774-46C1-82E6-3E54B04573D5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83071520-81C0-4A41-ACF1-6237EED1E9A3}">
      <dgm:prSet custT="1"/>
      <dgm:spPr/>
      <dgm:t>
        <a:bodyPr/>
        <a:lstStyle/>
        <a:p>
          <a:r>
            <a:rPr lang="en-US" sz="1800" dirty="0">
              <a:latin typeface="Times New Roman" pitchFamily="18" charset="0"/>
              <a:cs typeface="Times New Roman" pitchFamily="18" charset="0"/>
            </a:rPr>
            <a:t>5 petals </a:t>
          </a:r>
        </a:p>
      </dgm:t>
    </dgm:pt>
    <dgm:pt modelId="{64EABA1C-833F-497F-8448-4F5856A0B991}" type="parTrans" cxnId="{FFE8150C-9E20-48C7-9B17-69ACF36ECAE3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26C1360E-4FD8-4E76-B973-18C3952B2918}" type="sibTrans" cxnId="{FFE8150C-9E20-48C7-9B17-69ACF36ECAE3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7EEAECAC-3AED-47B3-B20C-8D5C01B31F1B}">
      <dgm:prSet custT="1"/>
      <dgm:spPr/>
      <dgm:t>
        <a:bodyPr/>
        <a:lstStyle/>
        <a:p>
          <a:r>
            <a:rPr lang="en-US" sz="1800" dirty="0">
              <a:latin typeface="Times New Roman" pitchFamily="18" charset="0"/>
              <a:cs typeface="Times New Roman" pitchFamily="18" charset="0"/>
            </a:rPr>
            <a:t>Aestivation: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>
              <a:latin typeface="Times New Roman" pitchFamily="18" charset="0"/>
              <a:cs typeface="Times New Roman" pitchFamily="18" charset="0"/>
            </a:rPr>
            <a:t>contorted 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التربع الزهري: ملتف عكس عقارب </a:t>
          </a:r>
          <a:r>
            <a:rPr lang="ar-SA" sz="1800" dirty="0" err="1">
              <a:latin typeface="Times New Roman" pitchFamily="18" charset="0"/>
              <a:cs typeface="Times New Roman" pitchFamily="18" charset="0"/>
            </a:rPr>
            <a:t>الساعه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684CA768-310A-4585-88B1-AA2E66419DDD}" type="parTrans" cxnId="{7FBC8181-9433-4FD3-91C3-6DF094BDAB53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06DDA636-006F-4681-AE07-5667F4E1FA17}" type="sibTrans" cxnId="{7FBC8181-9433-4FD3-91C3-6DF094BDAB53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0BF81263-9EC9-40B3-B797-051FC9923411}">
      <dgm:prSet custT="1"/>
      <dgm:spPr/>
      <dgm:t>
        <a:bodyPr/>
        <a:lstStyle/>
        <a:p>
          <a:r>
            <a:rPr lang="en-US" sz="1800" dirty="0">
              <a:latin typeface="Times New Roman" pitchFamily="18" charset="0"/>
              <a:cs typeface="Times New Roman" pitchFamily="18" charset="0"/>
            </a:rPr>
            <a:t>5 stamens</a:t>
          </a:r>
        </a:p>
      </dgm:t>
    </dgm:pt>
    <dgm:pt modelId="{F03E876A-0142-4E1B-8008-08B335F1BDED}" type="parTrans" cxnId="{19288880-160D-4018-BB0F-E1EBEB397479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CCE04E06-BAC8-4B9F-90EB-4C7ECB515A28}" type="sibTrans" cxnId="{19288880-160D-4018-BB0F-E1EBEB397479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8728A100-C48A-4D57-9A91-D2C3C0BD2B33}">
      <dgm:prSet custT="1"/>
      <dgm:spPr/>
      <dgm:t>
        <a:bodyPr/>
        <a:lstStyle/>
        <a:p>
          <a:r>
            <a:rPr lang="ar-SA" sz="1800" dirty="0">
              <a:latin typeface="Times New Roman" pitchFamily="18" charset="0"/>
              <a:cs typeface="Times New Roman" pitchFamily="18" charset="0"/>
            </a:rPr>
            <a:t>فوق بتلية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3411CB08-1EB8-4937-A3A8-35720EA16A96}" type="parTrans" cxnId="{3FE4BC0B-4589-4F0B-896D-BA9FCA340D0A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C028B0AB-2FF9-40CB-BA33-9A216AACBF7C}" type="sibTrans" cxnId="{3FE4BC0B-4589-4F0B-896D-BA9FCA340D0A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3F4150B0-8AE6-4F35-A7C3-E12ADFCD99E1}" type="pres">
      <dgm:prSet presAssocID="{2F9349F3-DC4F-4839-8F52-81C8102EDF13}" presName="linear" presStyleCnt="0">
        <dgm:presLayoutVars>
          <dgm:animLvl val="lvl"/>
          <dgm:resizeHandles val="exact"/>
        </dgm:presLayoutVars>
      </dgm:prSet>
      <dgm:spPr/>
    </dgm:pt>
    <dgm:pt modelId="{CB5C84FF-7F08-4774-8942-A233BAC1D762}" type="pres">
      <dgm:prSet presAssocID="{F3D7EDC0-DED5-4EB4-B960-654A3631778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F175E56-2974-4E91-8391-3F0E75EEAD08}" type="pres">
      <dgm:prSet presAssocID="{F3D7EDC0-DED5-4EB4-B960-654A36317787}" presName="childText" presStyleLbl="revTx" presStyleIdx="0" presStyleCnt="5">
        <dgm:presLayoutVars>
          <dgm:bulletEnabled val="1"/>
        </dgm:presLayoutVars>
      </dgm:prSet>
      <dgm:spPr/>
    </dgm:pt>
    <dgm:pt modelId="{2F246516-5347-450A-A877-3B3BA5F3D24E}" type="pres">
      <dgm:prSet presAssocID="{B730C9C7-2D8D-4BD9-B151-2D58073DA93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1C045CD-8F12-4797-AF7C-35612034CC43}" type="pres">
      <dgm:prSet presAssocID="{B730C9C7-2D8D-4BD9-B151-2D58073DA93D}" presName="childText" presStyleLbl="revTx" presStyleIdx="1" presStyleCnt="5">
        <dgm:presLayoutVars>
          <dgm:bulletEnabled val="1"/>
        </dgm:presLayoutVars>
      </dgm:prSet>
      <dgm:spPr/>
    </dgm:pt>
    <dgm:pt modelId="{7F66C957-C17D-4495-B347-0A2F77D0ABCA}" type="pres">
      <dgm:prSet presAssocID="{4F9F541A-79C4-4591-BF38-FE86A863E11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50F00DC-BCB9-4979-9D48-D12C56D40BD1}" type="pres">
      <dgm:prSet presAssocID="{4F9F541A-79C4-4591-BF38-FE86A863E116}" presName="childText" presStyleLbl="revTx" presStyleIdx="2" presStyleCnt="5">
        <dgm:presLayoutVars>
          <dgm:bulletEnabled val="1"/>
        </dgm:presLayoutVars>
      </dgm:prSet>
      <dgm:spPr/>
    </dgm:pt>
    <dgm:pt modelId="{6315E3D6-B779-4E68-8966-C6463B8B89B5}" type="pres">
      <dgm:prSet presAssocID="{79EDE571-6404-4DDE-A9F1-C2E54188084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9989A2F-F9C3-41F5-B0E7-A7371F25E58B}" type="pres">
      <dgm:prSet presAssocID="{79EDE571-6404-4DDE-A9F1-C2E541880846}" presName="childText" presStyleLbl="revTx" presStyleIdx="3" presStyleCnt="5">
        <dgm:presLayoutVars>
          <dgm:bulletEnabled val="1"/>
        </dgm:presLayoutVars>
      </dgm:prSet>
      <dgm:spPr/>
    </dgm:pt>
    <dgm:pt modelId="{0D20B954-D60B-43BE-AEB2-0F62BB5097ED}" type="pres">
      <dgm:prSet presAssocID="{B41A83DC-9E34-489F-B8ED-52D4E9F6C43C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EE9D8029-2C12-4E87-A5EF-85AE2B4DDB0A}" type="pres">
      <dgm:prSet presAssocID="{B41A83DC-9E34-489F-B8ED-52D4E9F6C43C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03642A06-757E-4FA5-9011-FB639FFB5C15}" srcId="{2F9349F3-DC4F-4839-8F52-81C8102EDF13}" destId="{F3D7EDC0-DED5-4EB4-B960-654A36317787}" srcOrd="0" destOrd="0" parTransId="{8A6F8279-903C-4722-8D3D-35A497A9CC8C}" sibTransId="{E24782B2-4593-441E-B241-6ADD42E7BEC5}"/>
    <dgm:cxn modelId="{3FE4BC0B-4589-4F0B-896D-BA9FCA340D0A}" srcId="{B41A83DC-9E34-489F-B8ED-52D4E9F6C43C}" destId="{8728A100-C48A-4D57-9A91-D2C3C0BD2B33}" srcOrd="1" destOrd="0" parTransId="{3411CB08-1EB8-4937-A3A8-35720EA16A96}" sibTransId="{C028B0AB-2FF9-40CB-BA33-9A216AACBF7C}"/>
    <dgm:cxn modelId="{FFE8150C-9E20-48C7-9B17-69ACF36ECAE3}" srcId="{79EDE571-6404-4DDE-A9F1-C2E541880846}" destId="{83071520-81C0-4A41-ACF1-6237EED1E9A3}" srcOrd="0" destOrd="0" parTransId="{64EABA1C-833F-497F-8448-4F5856A0B991}" sibTransId="{26C1360E-4FD8-4E76-B973-18C3952B2918}"/>
    <dgm:cxn modelId="{A455A11B-E004-4576-A884-70D71B7B48EE}" type="presOf" srcId="{F781C305-1ABE-493E-BDA2-EA0F7A869BA4}" destId="{450F00DC-BCB9-4979-9D48-D12C56D40BD1}" srcOrd="0" destOrd="1" presId="urn:microsoft.com/office/officeart/2005/8/layout/vList2"/>
    <dgm:cxn modelId="{86ABFC1B-D5F7-47D6-B086-0E82711BD5C3}" type="presOf" srcId="{2F9349F3-DC4F-4839-8F52-81C8102EDF13}" destId="{3F4150B0-8AE6-4F35-A7C3-E12ADFCD99E1}" srcOrd="0" destOrd="0" presId="urn:microsoft.com/office/officeart/2005/8/layout/vList2"/>
    <dgm:cxn modelId="{96631D2B-D428-406C-9F56-EB5DBE869CF6}" srcId="{2F9349F3-DC4F-4839-8F52-81C8102EDF13}" destId="{79EDE571-6404-4DDE-A9F1-C2E541880846}" srcOrd="3" destOrd="0" parTransId="{1110510C-FF3A-4E8A-9B30-AF0DC56BABCD}" sibTransId="{45F475C5-AD8F-4CEF-847F-1C1B670F83E9}"/>
    <dgm:cxn modelId="{7C190632-C99D-473B-9C82-0278AF432DD3}" type="presOf" srcId="{05DB6E9F-EBE4-49A6-B0AC-9679FD6B4804}" destId="{A1C045CD-8F12-4797-AF7C-35612034CC43}" srcOrd="0" destOrd="0" presId="urn:microsoft.com/office/officeart/2005/8/layout/vList2"/>
    <dgm:cxn modelId="{B8CD2041-8090-4FA1-8158-9F9247F96100}" type="presOf" srcId="{F3D7EDC0-DED5-4EB4-B960-654A36317787}" destId="{CB5C84FF-7F08-4774-8942-A233BAC1D762}" srcOrd="0" destOrd="0" presId="urn:microsoft.com/office/officeart/2005/8/layout/vList2"/>
    <dgm:cxn modelId="{35663557-6073-410D-9613-2A46B95F15B1}" type="presOf" srcId="{8728A100-C48A-4D57-9A91-D2C3C0BD2B33}" destId="{EE9D8029-2C12-4E87-A5EF-85AE2B4DDB0A}" srcOrd="0" destOrd="1" presId="urn:microsoft.com/office/officeart/2005/8/layout/vList2"/>
    <dgm:cxn modelId="{A9AF9460-E442-443E-B844-4A587C3D6631}" type="presOf" srcId="{79EDE571-6404-4DDE-A9F1-C2E541880846}" destId="{6315E3D6-B779-4E68-8966-C6463B8B89B5}" srcOrd="0" destOrd="0" presId="urn:microsoft.com/office/officeart/2005/8/layout/vList2"/>
    <dgm:cxn modelId="{6A367965-66DC-4259-8A02-1BD370ED6731}" type="presOf" srcId="{7EEAECAC-3AED-47B3-B20C-8D5C01B31F1B}" destId="{49989A2F-F9C3-41F5-B0E7-A7371F25E58B}" srcOrd="0" destOrd="1" presId="urn:microsoft.com/office/officeart/2005/8/layout/vList2"/>
    <dgm:cxn modelId="{7A1AA769-5C67-4C1B-8AF5-B384CCD7DEF8}" type="presOf" srcId="{4F9F541A-79C4-4591-BF38-FE86A863E116}" destId="{7F66C957-C17D-4495-B347-0A2F77D0ABCA}" srcOrd="0" destOrd="0" presId="urn:microsoft.com/office/officeart/2005/8/layout/vList2"/>
    <dgm:cxn modelId="{494B206A-E1BA-44E9-B53C-41A4E2AF1459}" type="presOf" srcId="{9C6C3BAD-5EEB-4BB9-AAE5-9BDD7CDCE1C3}" destId="{4F175E56-2974-4E91-8391-3F0E75EEAD08}" srcOrd="0" destOrd="0" presId="urn:microsoft.com/office/officeart/2005/8/layout/vList2"/>
    <dgm:cxn modelId="{95B2326C-5774-46C1-82E6-3E54B04573D5}" srcId="{4F9F541A-79C4-4591-BF38-FE86A863E116}" destId="{F781C305-1ABE-493E-BDA2-EA0F7A869BA4}" srcOrd="1" destOrd="0" parTransId="{64830FD2-5208-4F29-B601-63ECABD78B13}" sibTransId="{BBE930F5-E9DE-473E-AB0B-F26954FDB198}"/>
    <dgm:cxn modelId="{6E75C96E-A122-45A0-AC5E-95867D290956}" type="presOf" srcId="{0BF81263-9EC9-40B3-B797-051FC9923411}" destId="{EE9D8029-2C12-4E87-A5EF-85AE2B4DDB0A}" srcOrd="0" destOrd="0" presId="urn:microsoft.com/office/officeart/2005/8/layout/vList2"/>
    <dgm:cxn modelId="{6E9DEF73-D988-420A-9FB1-67F8C8D04CA5}" srcId="{2F9349F3-DC4F-4839-8F52-81C8102EDF13}" destId="{4F9F541A-79C4-4591-BF38-FE86A863E116}" srcOrd="2" destOrd="0" parTransId="{933CF614-7C28-4A52-BE49-EE1F2A2442B2}" sibTransId="{8D462746-A14C-487A-8181-632F6D854A1E}"/>
    <dgm:cxn modelId="{19288880-160D-4018-BB0F-E1EBEB397479}" srcId="{B41A83DC-9E34-489F-B8ED-52D4E9F6C43C}" destId="{0BF81263-9EC9-40B3-B797-051FC9923411}" srcOrd="0" destOrd="0" parTransId="{F03E876A-0142-4E1B-8008-08B335F1BDED}" sibTransId="{CCE04E06-BAC8-4B9F-90EB-4C7ECB515A28}"/>
    <dgm:cxn modelId="{7FBC8181-9433-4FD3-91C3-6DF094BDAB53}" srcId="{79EDE571-6404-4DDE-A9F1-C2E541880846}" destId="{7EEAECAC-3AED-47B3-B20C-8D5C01B31F1B}" srcOrd="1" destOrd="0" parTransId="{684CA768-310A-4585-88B1-AA2E66419DDD}" sibTransId="{06DDA636-006F-4681-AE07-5667F4E1FA17}"/>
    <dgm:cxn modelId="{853A3E96-4CCB-48EC-BED0-BA8911C47929}" type="presOf" srcId="{857EEFCB-2E8E-46C9-9F5B-5BDEE027245A}" destId="{450F00DC-BCB9-4979-9D48-D12C56D40BD1}" srcOrd="0" destOrd="0" presId="urn:microsoft.com/office/officeart/2005/8/layout/vList2"/>
    <dgm:cxn modelId="{42F9CA96-A4A8-4945-9C60-B3D688A0623E}" type="presOf" srcId="{B41A83DC-9E34-489F-B8ED-52D4E9F6C43C}" destId="{0D20B954-D60B-43BE-AEB2-0F62BB5097ED}" srcOrd="0" destOrd="0" presId="urn:microsoft.com/office/officeart/2005/8/layout/vList2"/>
    <dgm:cxn modelId="{4EE94F9A-F135-4F12-83A6-A8471DC3C71C}" srcId="{2F9349F3-DC4F-4839-8F52-81C8102EDF13}" destId="{B41A83DC-9E34-489F-B8ED-52D4E9F6C43C}" srcOrd="4" destOrd="0" parTransId="{BF4813E2-51ED-484F-A2C7-C03D499988AB}" sibTransId="{81D5B720-0ED2-442A-95B8-858446768AF5}"/>
    <dgm:cxn modelId="{BE1F65B0-4A24-4B36-A6C2-C4B4B811EE1C}" srcId="{F3D7EDC0-DED5-4EB4-B960-654A36317787}" destId="{9C6C3BAD-5EEB-4BB9-AAE5-9BDD7CDCE1C3}" srcOrd="0" destOrd="0" parTransId="{AFA7C895-5AC7-49D3-B04A-0DC3BBAAF63C}" sibTransId="{07A23AB0-166B-4297-986D-41546154E9B9}"/>
    <dgm:cxn modelId="{F6E7DDC2-DFA5-4BB7-9B90-28B0BC2E0A16}" srcId="{B730C9C7-2D8D-4BD9-B151-2D58073DA93D}" destId="{05DB6E9F-EBE4-49A6-B0AC-9679FD6B4804}" srcOrd="0" destOrd="0" parTransId="{8FC34FB6-5484-430E-AAA7-D2A928D3A3E0}" sibTransId="{AEB5B206-C738-4ABD-AB23-B1937BE095E1}"/>
    <dgm:cxn modelId="{BF160BD9-3442-418F-946E-59D063572F0E}" type="presOf" srcId="{83071520-81C0-4A41-ACF1-6237EED1E9A3}" destId="{49989A2F-F9C3-41F5-B0E7-A7371F25E58B}" srcOrd="0" destOrd="0" presId="urn:microsoft.com/office/officeart/2005/8/layout/vList2"/>
    <dgm:cxn modelId="{069B24EB-AA33-45B9-9333-AE378351925C}" srcId="{4F9F541A-79C4-4591-BF38-FE86A863E116}" destId="{857EEFCB-2E8E-46C9-9F5B-5BDEE027245A}" srcOrd="0" destOrd="0" parTransId="{5EC7F5D2-D00D-419D-B6AA-662272D14544}" sibTransId="{78B8F5E5-504E-427B-AA66-FF7C140724DA}"/>
    <dgm:cxn modelId="{56DA98EF-BF69-4A10-9C7C-CCB80250165C}" type="presOf" srcId="{B730C9C7-2D8D-4BD9-B151-2D58073DA93D}" destId="{2F246516-5347-450A-A877-3B3BA5F3D24E}" srcOrd="0" destOrd="0" presId="urn:microsoft.com/office/officeart/2005/8/layout/vList2"/>
    <dgm:cxn modelId="{D03C39F9-BA32-422F-B6F0-C4938E340601}" srcId="{2F9349F3-DC4F-4839-8F52-81C8102EDF13}" destId="{B730C9C7-2D8D-4BD9-B151-2D58073DA93D}" srcOrd="1" destOrd="0" parTransId="{7D58DDC9-5C7B-4B66-A61E-DC33D3AAE1D7}" sibTransId="{A299F50D-56E7-44B5-8A4A-9AA1D0F4C2F3}"/>
    <dgm:cxn modelId="{928476FA-8804-41C0-9814-4C523F335B30}" type="presParOf" srcId="{3F4150B0-8AE6-4F35-A7C3-E12ADFCD99E1}" destId="{CB5C84FF-7F08-4774-8942-A233BAC1D762}" srcOrd="0" destOrd="0" presId="urn:microsoft.com/office/officeart/2005/8/layout/vList2"/>
    <dgm:cxn modelId="{E661FB41-42D6-447B-8941-D5025CD985B8}" type="presParOf" srcId="{3F4150B0-8AE6-4F35-A7C3-E12ADFCD99E1}" destId="{4F175E56-2974-4E91-8391-3F0E75EEAD08}" srcOrd="1" destOrd="0" presId="urn:microsoft.com/office/officeart/2005/8/layout/vList2"/>
    <dgm:cxn modelId="{AFFC5C55-A3D6-455B-961A-BAEFD7BE42C4}" type="presParOf" srcId="{3F4150B0-8AE6-4F35-A7C3-E12ADFCD99E1}" destId="{2F246516-5347-450A-A877-3B3BA5F3D24E}" srcOrd="2" destOrd="0" presId="urn:microsoft.com/office/officeart/2005/8/layout/vList2"/>
    <dgm:cxn modelId="{2B6F28E0-5928-4519-89BF-309BFD361F45}" type="presParOf" srcId="{3F4150B0-8AE6-4F35-A7C3-E12ADFCD99E1}" destId="{A1C045CD-8F12-4797-AF7C-35612034CC43}" srcOrd="3" destOrd="0" presId="urn:microsoft.com/office/officeart/2005/8/layout/vList2"/>
    <dgm:cxn modelId="{DBEFB474-6425-4415-92FC-EE9A90DA158A}" type="presParOf" srcId="{3F4150B0-8AE6-4F35-A7C3-E12ADFCD99E1}" destId="{7F66C957-C17D-4495-B347-0A2F77D0ABCA}" srcOrd="4" destOrd="0" presId="urn:microsoft.com/office/officeart/2005/8/layout/vList2"/>
    <dgm:cxn modelId="{05237715-D21A-4447-BEE7-184F2130A25E}" type="presParOf" srcId="{3F4150B0-8AE6-4F35-A7C3-E12ADFCD99E1}" destId="{450F00DC-BCB9-4979-9D48-D12C56D40BD1}" srcOrd="5" destOrd="0" presId="urn:microsoft.com/office/officeart/2005/8/layout/vList2"/>
    <dgm:cxn modelId="{F228D6E6-66C8-4D8B-AA07-D27E2DB9E77F}" type="presParOf" srcId="{3F4150B0-8AE6-4F35-A7C3-E12ADFCD99E1}" destId="{6315E3D6-B779-4E68-8966-C6463B8B89B5}" srcOrd="6" destOrd="0" presId="urn:microsoft.com/office/officeart/2005/8/layout/vList2"/>
    <dgm:cxn modelId="{E8744DAF-C177-4792-8874-AE886DC15093}" type="presParOf" srcId="{3F4150B0-8AE6-4F35-A7C3-E12ADFCD99E1}" destId="{49989A2F-F9C3-41F5-B0E7-A7371F25E58B}" srcOrd="7" destOrd="0" presId="urn:microsoft.com/office/officeart/2005/8/layout/vList2"/>
    <dgm:cxn modelId="{49BA1496-1F3D-4E67-9EF1-550D09215187}" type="presParOf" srcId="{3F4150B0-8AE6-4F35-A7C3-E12ADFCD99E1}" destId="{0D20B954-D60B-43BE-AEB2-0F62BB5097ED}" srcOrd="8" destOrd="0" presId="urn:microsoft.com/office/officeart/2005/8/layout/vList2"/>
    <dgm:cxn modelId="{F11CB6F6-BB2A-4926-BEB9-EB04B327FA13}" type="presParOf" srcId="{3F4150B0-8AE6-4F35-A7C3-E12ADFCD99E1}" destId="{EE9D8029-2C12-4E87-A5EF-85AE2B4DDB0A}" srcOrd="9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C912246-B39C-48D0-9526-6EDAA17E3FF5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D76EC5CF-63A2-40D1-B500-DCD63F85FFDC}">
      <dgm:prSet custT="1"/>
      <dgm:spPr/>
      <dgm:t>
        <a:bodyPr/>
        <a:lstStyle/>
        <a:p>
          <a:pPr rtl="0"/>
          <a:r>
            <a:rPr lang="en-US" sz="2400" dirty="0" err="1">
              <a:latin typeface="Times New Roman" pitchFamily="18" charset="0"/>
              <a:cs typeface="Times New Roman" pitchFamily="18" charset="0"/>
            </a:rPr>
            <a:t>Gynaecium</a:t>
          </a:r>
          <a:r>
            <a:rPr lang="ar-SA" sz="2400" dirty="0">
              <a:latin typeface="Times New Roman" pitchFamily="18" charset="0"/>
              <a:cs typeface="Times New Roman" pitchFamily="18" charset="0"/>
            </a:rPr>
            <a:t> المتاع 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832FE48A-A08E-4174-8D55-93FBD4B993DC}" type="parTrans" cxnId="{7EF4145E-2F98-4801-8C71-66A2D2C089B1}">
      <dgm:prSet/>
      <dgm:spPr/>
      <dgm:t>
        <a:bodyPr/>
        <a:lstStyle/>
        <a:p>
          <a:endParaRPr lang="en-US" sz="1900"/>
        </a:p>
      </dgm:t>
    </dgm:pt>
    <dgm:pt modelId="{F25AC670-327D-4D66-9F3E-D80DA4003505}" type="sibTrans" cxnId="{7EF4145E-2F98-4801-8C71-66A2D2C089B1}">
      <dgm:prSet/>
      <dgm:spPr/>
      <dgm:t>
        <a:bodyPr/>
        <a:lstStyle/>
        <a:p>
          <a:endParaRPr lang="en-US" sz="1900"/>
        </a:p>
      </dgm:t>
    </dgm:pt>
    <dgm:pt modelId="{94939DEE-4069-46FA-AEF3-188E692A8D4A}">
      <dgm:prSet custT="1"/>
      <dgm:spPr/>
      <dgm:t>
        <a:bodyPr/>
        <a:lstStyle/>
        <a:p>
          <a:pPr rtl="0"/>
          <a:r>
            <a:rPr lang="en-US" sz="2400" dirty="0"/>
            <a:t>Placentation</a:t>
          </a:r>
          <a:r>
            <a:rPr lang="ar-SA" sz="2400" dirty="0"/>
            <a:t> الوضع المشيمي </a:t>
          </a:r>
          <a:endParaRPr lang="en-US" sz="2400" dirty="0"/>
        </a:p>
      </dgm:t>
    </dgm:pt>
    <dgm:pt modelId="{4E14AAEB-0C24-4A08-B680-7CE8F6E34BB8}" type="parTrans" cxnId="{27DA5309-8AD9-4820-8C4D-0A5F7E0E5C00}">
      <dgm:prSet/>
      <dgm:spPr/>
      <dgm:t>
        <a:bodyPr/>
        <a:lstStyle/>
        <a:p>
          <a:endParaRPr lang="en-US" sz="1900"/>
        </a:p>
      </dgm:t>
    </dgm:pt>
    <dgm:pt modelId="{6E7FD4D2-B370-4C98-A93C-31D29FE999EE}" type="sibTrans" cxnId="{27DA5309-8AD9-4820-8C4D-0A5F7E0E5C00}">
      <dgm:prSet/>
      <dgm:spPr/>
      <dgm:t>
        <a:bodyPr/>
        <a:lstStyle/>
        <a:p>
          <a:endParaRPr lang="en-US" sz="1900"/>
        </a:p>
      </dgm:t>
    </dgm:pt>
    <dgm:pt modelId="{763D1E24-CCAB-4D99-BC31-97B844CF89C4}">
      <dgm:prSet custT="1"/>
      <dgm:spPr/>
      <dgm:t>
        <a:bodyPr/>
        <a:lstStyle/>
        <a:p>
          <a:pPr rtl="0"/>
          <a:r>
            <a:rPr lang="en-US" sz="2400" dirty="0"/>
            <a:t>Symmetry</a:t>
          </a:r>
          <a:r>
            <a:rPr lang="ar-SA" sz="2400" dirty="0"/>
            <a:t> التناظر </a:t>
          </a:r>
          <a:endParaRPr lang="en-US" sz="2400" dirty="0"/>
        </a:p>
      </dgm:t>
    </dgm:pt>
    <dgm:pt modelId="{41EF3C44-E7D1-4B49-9826-0D2EB100001D}" type="parTrans" cxnId="{222140C3-ABA5-444E-8F4F-9284F9E84251}">
      <dgm:prSet/>
      <dgm:spPr/>
      <dgm:t>
        <a:bodyPr/>
        <a:lstStyle/>
        <a:p>
          <a:endParaRPr lang="en-US" sz="1900"/>
        </a:p>
      </dgm:t>
    </dgm:pt>
    <dgm:pt modelId="{15711077-CDC9-40F2-982F-F1AA503639AE}" type="sibTrans" cxnId="{222140C3-ABA5-444E-8F4F-9284F9E84251}">
      <dgm:prSet/>
      <dgm:spPr/>
      <dgm:t>
        <a:bodyPr/>
        <a:lstStyle/>
        <a:p>
          <a:endParaRPr lang="en-US" sz="1900"/>
        </a:p>
      </dgm:t>
    </dgm:pt>
    <dgm:pt modelId="{D79431AC-5A01-43C1-A472-ADFDBE3DBD96}">
      <dgm:prSet custT="1"/>
      <dgm:spPr/>
      <dgm:t>
        <a:bodyPr/>
        <a:lstStyle/>
        <a:p>
          <a:pPr rtl="0"/>
          <a:r>
            <a:rPr lang="en-US" sz="2400" dirty="0"/>
            <a:t>Sexuality</a:t>
          </a:r>
          <a:r>
            <a:rPr lang="ar-SA" sz="2400" dirty="0"/>
            <a:t> الجنس </a:t>
          </a:r>
          <a:endParaRPr lang="en-US" sz="2400" dirty="0"/>
        </a:p>
      </dgm:t>
    </dgm:pt>
    <dgm:pt modelId="{7C5B7569-81D3-4013-8643-313D116A398D}" type="parTrans" cxnId="{B6486543-8A50-4257-9320-8BED220DBA01}">
      <dgm:prSet/>
      <dgm:spPr/>
      <dgm:t>
        <a:bodyPr/>
        <a:lstStyle/>
        <a:p>
          <a:endParaRPr lang="en-US" sz="1900"/>
        </a:p>
      </dgm:t>
    </dgm:pt>
    <dgm:pt modelId="{157CC54F-B3B2-4D41-A9B3-A305CD626F78}" type="sibTrans" cxnId="{B6486543-8A50-4257-9320-8BED220DBA01}">
      <dgm:prSet/>
      <dgm:spPr/>
      <dgm:t>
        <a:bodyPr/>
        <a:lstStyle/>
        <a:p>
          <a:endParaRPr lang="en-US" sz="1900"/>
        </a:p>
      </dgm:t>
    </dgm:pt>
    <dgm:pt modelId="{9A9B4B72-3E06-41C4-A3FD-6F5028AB3589}">
      <dgm:prSet custT="1"/>
      <dgm:spPr/>
      <dgm:t>
        <a:bodyPr/>
        <a:lstStyle/>
        <a:p>
          <a:r>
            <a:rPr lang="en-US" sz="1800" dirty="0"/>
            <a:t>2-3 carpels </a:t>
          </a:r>
          <a:r>
            <a:rPr lang="ar-SA" sz="1800" dirty="0"/>
            <a:t>2 كربلة سائب </a:t>
          </a:r>
          <a:endParaRPr lang="en-US" sz="1800" dirty="0"/>
        </a:p>
      </dgm:t>
    </dgm:pt>
    <dgm:pt modelId="{EDE40776-0BEF-474F-92D7-5656EA2BC83F}" type="parTrans" cxnId="{C0853D94-9F33-41F3-84A0-9036E093D4BE}">
      <dgm:prSet/>
      <dgm:spPr/>
      <dgm:t>
        <a:bodyPr/>
        <a:lstStyle/>
        <a:p>
          <a:endParaRPr lang="en-US"/>
        </a:p>
      </dgm:t>
    </dgm:pt>
    <dgm:pt modelId="{5B4775E2-1FA8-40D1-B217-2BECA4D5278E}" type="sibTrans" cxnId="{C0853D94-9F33-41F3-84A0-9036E093D4BE}">
      <dgm:prSet/>
      <dgm:spPr/>
      <dgm:t>
        <a:bodyPr/>
        <a:lstStyle/>
        <a:p>
          <a:endParaRPr lang="en-US"/>
        </a:p>
      </dgm:t>
    </dgm:pt>
    <dgm:pt modelId="{20F974E1-BE6A-41F1-A55E-7207FF152952}">
      <dgm:prSet custT="1"/>
      <dgm:spPr/>
      <dgm:t>
        <a:bodyPr/>
        <a:lstStyle/>
        <a:p>
          <a:r>
            <a:rPr lang="en-US" sz="1800" dirty="0"/>
            <a:t> </a:t>
          </a:r>
          <a:r>
            <a:rPr lang="en-GB" sz="1800" dirty="0"/>
            <a:t>Basal </a:t>
          </a:r>
          <a:r>
            <a:rPr lang="ar-SA" sz="1800" dirty="0" err="1"/>
            <a:t>قلعدي</a:t>
          </a:r>
          <a:endParaRPr lang="en-US" sz="1800" dirty="0"/>
        </a:p>
      </dgm:t>
    </dgm:pt>
    <dgm:pt modelId="{3C5AD88C-2984-4363-8BE7-60F9563F55A1}" type="parTrans" cxnId="{EB671C3E-86CB-4DAA-B48A-EE051276A24D}">
      <dgm:prSet/>
      <dgm:spPr/>
      <dgm:t>
        <a:bodyPr/>
        <a:lstStyle/>
        <a:p>
          <a:endParaRPr lang="en-US"/>
        </a:p>
      </dgm:t>
    </dgm:pt>
    <dgm:pt modelId="{A121C85C-A616-4B43-B1CA-E5E0FB821CE6}" type="sibTrans" cxnId="{EB671C3E-86CB-4DAA-B48A-EE051276A24D}">
      <dgm:prSet/>
      <dgm:spPr/>
      <dgm:t>
        <a:bodyPr/>
        <a:lstStyle/>
        <a:p>
          <a:endParaRPr lang="en-US"/>
        </a:p>
      </dgm:t>
    </dgm:pt>
    <dgm:pt modelId="{D3BBBF70-32CF-4037-B4C1-31252FCF1E8C}">
      <dgm:prSet custT="1"/>
      <dgm:spPr/>
      <dgm:t>
        <a:bodyPr/>
        <a:lstStyle/>
        <a:p>
          <a:r>
            <a:rPr lang="en-US" sz="1800" dirty="0"/>
            <a:t>Regular </a:t>
          </a:r>
          <a:r>
            <a:rPr lang="ar-SA" sz="1800" dirty="0"/>
            <a:t>منتظم التناظر </a:t>
          </a:r>
          <a:endParaRPr lang="en-US" sz="1800" dirty="0"/>
        </a:p>
      </dgm:t>
    </dgm:pt>
    <dgm:pt modelId="{362EA694-1DB9-40F6-A67F-A082C97229A7}" type="parTrans" cxnId="{D514FE06-01B3-4C3F-89D4-771A5F275BE6}">
      <dgm:prSet/>
      <dgm:spPr/>
      <dgm:t>
        <a:bodyPr/>
        <a:lstStyle/>
        <a:p>
          <a:endParaRPr lang="en-US"/>
        </a:p>
      </dgm:t>
    </dgm:pt>
    <dgm:pt modelId="{034512C1-7D04-4558-909F-37E19CB2D282}" type="sibTrans" cxnId="{D514FE06-01B3-4C3F-89D4-771A5F275BE6}">
      <dgm:prSet/>
      <dgm:spPr/>
      <dgm:t>
        <a:bodyPr/>
        <a:lstStyle/>
        <a:p>
          <a:endParaRPr lang="en-US"/>
        </a:p>
      </dgm:t>
    </dgm:pt>
    <dgm:pt modelId="{6226FDC1-BBF3-424F-B477-06F92708251B}">
      <dgm:prSet custT="1"/>
      <dgm:spPr/>
      <dgm:t>
        <a:bodyPr/>
        <a:lstStyle/>
        <a:p>
          <a:r>
            <a:rPr lang="en-US" sz="1800" dirty="0"/>
            <a:t>Bisexual </a:t>
          </a:r>
          <a:r>
            <a:rPr lang="ar-SA" sz="1800" dirty="0"/>
            <a:t>خنثى </a:t>
          </a:r>
          <a:endParaRPr lang="en-US" sz="1800" dirty="0"/>
        </a:p>
      </dgm:t>
    </dgm:pt>
    <dgm:pt modelId="{0D4DA267-4CE0-447C-B0CD-64F679E61028}" type="parTrans" cxnId="{95B07011-18DB-466E-9E02-CBDA7DBC1AFE}">
      <dgm:prSet/>
      <dgm:spPr/>
      <dgm:t>
        <a:bodyPr/>
        <a:lstStyle/>
        <a:p>
          <a:endParaRPr lang="en-US"/>
        </a:p>
      </dgm:t>
    </dgm:pt>
    <dgm:pt modelId="{8B1E35B8-1C61-49B2-A826-EBF1F862C0FC}" type="sibTrans" cxnId="{95B07011-18DB-466E-9E02-CBDA7DBC1AFE}">
      <dgm:prSet/>
      <dgm:spPr/>
      <dgm:t>
        <a:bodyPr/>
        <a:lstStyle/>
        <a:p>
          <a:endParaRPr lang="en-US"/>
        </a:p>
      </dgm:t>
    </dgm:pt>
    <dgm:pt modelId="{4AA263AE-1412-F74C-BB23-1464C43D32F6}">
      <dgm:prSet/>
      <dgm:spPr/>
      <dgm:t>
        <a:bodyPr/>
        <a:lstStyle/>
        <a:p>
          <a:pPr rtl="0"/>
          <a:r>
            <a:rPr lang="ar-SA" dirty="0"/>
            <a:t>نوع الثمرة </a:t>
          </a:r>
          <a:endParaRPr lang="en-US" dirty="0"/>
        </a:p>
      </dgm:t>
    </dgm:pt>
    <dgm:pt modelId="{080872EB-0304-0B41-8367-AAF98EC102EE}" type="parTrans" cxnId="{3311122F-8320-4243-A3FC-D15C30BA720A}">
      <dgm:prSet/>
      <dgm:spPr/>
      <dgm:t>
        <a:bodyPr/>
        <a:lstStyle/>
        <a:p>
          <a:endParaRPr lang="en-US"/>
        </a:p>
      </dgm:t>
    </dgm:pt>
    <dgm:pt modelId="{AAD7E72C-CD11-8C47-9B2C-E4487BFC50EC}" type="sibTrans" cxnId="{3311122F-8320-4243-A3FC-D15C30BA720A}">
      <dgm:prSet/>
      <dgm:spPr/>
      <dgm:t>
        <a:bodyPr/>
        <a:lstStyle/>
        <a:p>
          <a:endParaRPr lang="en-US"/>
        </a:p>
      </dgm:t>
    </dgm:pt>
    <dgm:pt modelId="{E18491AF-00D6-5E4C-9AB6-7CAF946964F5}">
      <dgm:prSet/>
      <dgm:spPr/>
      <dgm:t>
        <a:bodyPr/>
        <a:lstStyle/>
        <a:p>
          <a:pPr rtl="0"/>
          <a:r>
            <a:rPr lang="en-GB" dirty="0"/>
            <a:t>Capsule </a:t>
          </a:r>
          <a:r>
            <a:rPr lang="ar-SA" dirty="0"/>
            <a:t>علبة</a:t>
          </a:r>
          <a:r>
            <a:rPr lang="en-GB" dirty="0"/>
            <a:t>, </a:t>
          </a:r>
          <a:endParaRPr lang="en-US" dirty="0"/>
        </a:p>
      </dgm:t>
    </dgm:pt>
    <dgm:pt modelId="{36F0F883-41C4-DE42-8959-B9CF836B27E3}" type="parTrans" cxnId="{8C5B46B0-2849-3049-9199-4D4DEC810D67}">
      <dgm:prSet/>
      <dgm:spPr/>
      <dgm:t>
        <a:bodyPr/>
        <a:lstStyle/>
        <a:p>
          <a:endParaRPr lang="en-US"/>
        </a:p>
      </dgm:t>
    </dgm:pt>
    <dgm:pt modelId="{20B2DB34-836C-6E44-B1CC-F5876F1A14EF}" type="sibTrans" cxnId="{8C5B46B0-2849-3049-9199-4D4DEC810D67}">
      <dgm:prSet/>
      <dgm:spPr/>
      <dgm:t>
        <a:bodyPr/>
        <a:lstStyle/>
        <a:p>
          <a:endParaRPr lang="en-US"/>
        </a:p>
      </dgm:t>
    </dgm:pt>
    <dgm:pt modelId="{A4B07CC7-8FDD-49B1-ABDE-F1C1DAAEFDF8}" type="pres">
      <dgm:prSet presAssocID="{CC912246-B39C-48D0-9526-6EDAA17E3FF5}" presName="linear" presStyleCnt="0">
        <dgm:presLayoutVars>
          <dgm:animLvl val="lvl"/>
          <dgm:resizeHandles val="exact"/>
        </dgm:presLayoutVars>
      </dgm:prSet>
      <dgm:spPr/>
    </dgm:pt>
    <dgm:pt modelId="{84AE0FCD-93B7-463D-9E4A-A85B287CBEB0}" type="pres">
      <dgm:prSet presAssocID="{D76EC5CF-63A2-40D1-B500-DCD63F85FFD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3908589-2E0A-4EF0-89AB-10083DF301BD}" type="pres">
      <dgm:prSet presAssocID="{D76EC5CF-63A2-40D1-B500-DCD63F85FFDC}" presName="childText" presStyleLbl="revTx" presStyleIdx="0" presStyleCnt="5">
        <dgm:presLayoutVars>
          <dgm:bulletEnabled val="1"/>
        </dgm:presLayoutVars>
      </dgm:prSet>
      <dgm:spPr/>
    </dgm:pt>
    <dgm:pt modelId="{503502DF-6DD3-4ABD-82DE-C25F1652204C}" type="pres">
      <dgm:prSet presAssocID="{94939DEE-4069-46FA-AEF3-188E692A8D4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150D203-43B7-4FB2-B260-79D77403372D}" type="pres">
      <dgm:prSet presAssocID="{94939DEE-4069-46FA-AEF3-188E692A8D4A}" presName="childText" presStyleLbl="revTx" presStyleIdx="1" presStyleCnt="5">
        <dgm:presLayoutVars>
          <dgm:bulletEnabled val="1"/>
        </dgm:presLayoutVars>
      </dgm:prSet>
      <dgm:spPr/>
    </dgm:pt>
    <dgm:pt modelId="{53D9D09C-81DB-4D98-A212-A56CC9E945F8}" type="pres">
      <dgm:prSet presAssocID="{763D1E24-CCAB-4D99-BC31-97B844CF89C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C3110C7-54AB-4031-8992-37A2B7269C13}" type="pres">
      <dgm:prSet presAssocID="{763D1E24-CCAB-4D99-BC31-97B844CF89C4}" presName="childText" presStyleLbl="revTx" presStyleIdx="2" presStyleCnt="5">
        <dgm:presLayoutVars>
          <dgm:bulletEnabled val="1"/>
        </dgm:presLayoutVars>
      </dgm:prSet>
      <dgm:spPr/>
    </dgm:pt>
    <dgm:pt modelId="{7244C979-867A-4D94-A13B-533D67ADCDD2}" type="pres">
      <dgm:prSet presAssocID="{D79431AC-5A01-43C1-A472-ADFDBE3DBD9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F45DB67-FF0C-45ED-BEC0-7D65E1EB4FA3}" type="pres">
      <dgm:prSet presAssocID="{D79431AC-5A01-43C1-A472-ADFDBE3DBD96}" presName="childText" presStyleLbl="revTx" presStyleIdx="3" presStyleCnt="5">
        <dgm:presLayoutVars>
          <dgm:bulletEnabled val="1"/>
        </dgm:presLayoutVars>
      </dgm:prSet>
      <dgm:spPr/>
    </dgm:pt>
    <dgm:pt modelId="{8E05903C-36A3-E343-9592-F5E420DA6FF5}" type="pres">
      <dgm:prSet presAssocID="{4AA263AE-1412-F74C-BB23-1464C43D32F6}" presName="parentText" presStyleLbl="node1" presStyleIdx="4" presStyleCnt="5" custScaleY="90909">
        <dgm:presLayoutVars>
          <dgm:chMax val="0"/>
          <dgm:bulletEnabled val="1"/>
        </dgm:presLayoutVars>
      </dgm:prSet>
      <dgm:spPr/>
    </dgm:pt>
    <dgm:pt modelId="{1DC10348-2053-1B4D-8844-E2C05F6611B5}" type="pres">
      <dgm:prSet presAssocID="{4AA263AE-1412-F74C-BB23-1464C43D32F6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63D8F200-6C6A-463E-B9A7-FF1BA9B781D3}" type="presOf" srcId="{6226FDC1-BBF3-424F-B477-06F92708251B}" destId="{2F45DB67-FF0C-45ED-BEC0-7D65E1EB4FA3}" srcOrd="0" destOrd="0" presId="urn:microsoft.com/office/officeart/2005/8/layout/vList2"/>
    <dgm:cxn modelId="{D514FE06-01B3-4C3F-89D4-771A5F275BE6}" srcId="{763D1E24-CCAB-4D99-BC31-97B844CF89C4}" destId="{D3BBBF70-32CF-4037-B4C1-31252FCF1E8C}" srcOrd="0" destOrd="0" parTransId="{362EA694-1DB9-40F6-A67F-A082C97229A7}" sibTransId="{034512C1-7D04-4558-909F-37E19CB2D282}"/>
    <dgm:cxn modelId="{27DA5309-8AD9-4820-8C4D-0A5F7E0E5C00}" srcId="{CC912246-B39C-48D0-9526-6EDAA17E3FF5}" destId="{94939DEE-4069-46FA-AEF3-188E692A8D4A}" srcOrd="1" destOrd="0" parTransId="{4E14AAEB-0C24-4A08-B680-7CE8F6E34BB8}" sibTransId="{6E7FD4D2-B370-4C98-A93C-31D29FE999EE}"/>
    <dgm:cxn modelId="{95B07011-18DB-466E-9E02-CBDA7DBC1AFE}" srcId="{D79431AC-5A01-43C1-A472-ADFDBE3DBD96}" destId="{6226FDC1-BBF3-424F-B477-06F92708251B}" srcOrd="0" destOrd="0" parTransId="{0D4DA267-4CE0-447C-B0CD-64F679E61028}" sibTransId="{8B1E35B8-1C61-49B2-A826-EBF1F862C0FC}"/>
    <dgm:cxn modelId="{716E1516-B18E-4349-9B59-1064657CDC73}" type="presOf" srcId="{4AA263AE-1412-F74C-BB23-1464C43D32F6}" destId="{8E05903C-36A3-E343-9592-F5E420DA6FF5}" srcOrd="0" destOrd="0" presId="urn:microsoft.com/office/officeart/2005/8/layout/vList2"/>
    <dgm:cxn modelId="{771D642B-CA1C-4700-B1AE-87FA6BBDD0AD}" type="presOf" srcId="{94939DEE-4069-46FA-AEF3-188E692A8D4A}" destId="{503502DF-6DD3-4ABD-82DE-C25F1652204C}" srcOrd="0" destOrd="0" presId="urn:microsoft.com/office/officeart/2005/8/layout/vList2"/>
    <dgm:cxn modelId="{3311122F-8320-4243-A3FC-D15C30BA720A}" srcId="{CC912246-B39C-48D0-9526-6EDAA17E3FF5}" destId="{4AA263AE-1412-F74C-BB23-1464C43D32F6}" srcOrd="4" destOrd="0" parTransId="{080872EB-0304-0B41-8367-AAF98EC102EE}" sibTransId="{AAD7E72C-CD11-8C47-9B2C-E4487BFC50EC}"/>
    <dgm:cxn modelId="{36892D30-553D-5645-9E57-607A4E982811}" type="presOf" srcId="{E18491AF-00D6-5E4C-9AB6-7CAF946964F5}" destId="{1DC10348-2053-1B4D-8844-E2C05F6611B5}" srcOrd="0" destOrd="0" presId="urn:microsoft.com/office/officeart/2005/8/layout/vList2"/>
    <dgm:cxn modelId="{7A7A7B30-6AE0-4484-90A6-8CE07243E3EE}" type="presOf" srcId="{763D1E24-CCAB-4D99-BC31-97B844CF89C4}" destId="{53D9D09C-81DB-4D98-A212-A56CC9E945F8}" srcOrd="0" destOrd="0" presId="urn:microsoft.com/office/officeart/2005/8/layout/vList2"/>
    <dgm:cxn modelId="{8EF1E833-B32A-4325-9F49-B223B7C5BA25}" type="presOf" srcId="{D79431AC-5A01-43C1-A472-ADFDBE3DBD96}" destId="{7244C979-867A-4D94-A13B-533D67ADCDD2}" srcOrd="0" destOrd="0" presId="urn:microsoft.com/office/officeart/2005/8/layout/vList2"/>
    <dgm:cxn modelId="{EB671C3E-86CB-4DAA-B48A-EE051276A24D}" srcId="{94939DEE-4069-46FA-AEF3-188E692A8D4A}" destId="{20F974E1-BE6A-41F1-A55E-7207FF152952}" srcOrd="0" destOrd="0" parTransId="{3C5AD88C-2984-4363-8BE7-60F9563F55A1}" sibTransId="{A121C85C-A616-4B43-B1CA-E5E0FB821CE6}"/>
    <dgm:cxn modelId="{B6486543-8A50-4257-9320-8BED220DBA01}" srcId="{CC912246-B39C-48D0-9526-6EDAA17E3FF5}" destId="{D79431AC-5A01-43C1-A472-ADFDBE3DBD96}" srcOrd="3" destOrd="0" parTransId="{7C5B7569-81D3-4013-8643-313D116A398D}" sibTransId="{157CC54F-B3B2-4D41-A9B3-A305CD626F78}"/>
    <dgm:cxn modelId="{7EF4145E-2F98-4801-8C71-66A2D2C089B1}" srcId="{CC912246-B39C-48D0-9526-6EDAA17E3FF5}" destId="{D76EC5CF-63A2-40D1-B500-DCD63F85FFDC}" srcOrd="0" destOrd="0" parTransId="{832FE48A-A08E-4174-8D55-93FBD4B993DC}" sibTransId="{F25AC670-327D-4D66-9F3E-D80DA4003505}"/>
    <dgm:cxn modelId="{337AE75E-4126-4785-8232-DA617B7C1E74}" type="presOf" srcId="{9A9B4B72-3E06-41C4-A3FD-6F5028AB3589}" destId="{93908589-2E0A-4EF0-89AB-10083DF301BD}" srcOrd="0" destOrd="0" presId="urn:microsoft.com/office/officeart/2005/8/layout/vList2"/>
    <dgm:cxn modelId="{7CE38777-34D0-4BFB-9957-D67014640EAB}" type="presOf" srcId="{CC912246-B39C-48D0-9526-6EDAA17E3FF5}" destId="{A4B07CC7-8FDD-49B1-ABDE-F1C1DAAEFDF8}" srcOrd="0" destOrd="0" presId="urn:microsoft.com/office/officeart/2005/8/layout/vList2"/>
    <dgm:cxn modelId="{CD5AB87F-01CD-4AC0-A855-CED28BCEAA51}" type="presOf" srcId="{D76EC5CF-63A2-40D1-B500-DCD63F85FFDC}" destId="{84AE0FCD-93B7-463D-9E4A-A85B287CBEB0}" srcOrd="0" destOrd="0" presId="urn:microsoft.com/office/officeart/2005/8/layout/vList2"/>
    <dgm:cxn modelId="{C0853D94-9F33-41F3-84A0-9036E093D4BE}" srcId="{D76EC5CF-63A2-40D1-B500-DCD63F85FFDC}" destId="{9A9B4B72-3E06-41C4-A3FD-6F5028AB3589}" srcOrd="0" destOrd="0" parTransId="{EDE40776-0BEF-474F-92D7-5656EA2BC83F}" sibTransId="{5B4775E2-1FA8-40D1-B217-2BECA4D5278E}"/>
    <dgm:cxn modelId="{8C5B46B0-2849-3049-9199-4D4DEC810D67}" srcId="{4AA263AE-1412-F74C-BB23-1464C43D32F6}" destId="{E18491AF-00D6-5E4C-9AB6-7CAF946964F5}" srcOrd="0" destOrd="0" parTransId="{36F0F883-41C4-DE42-8959-B9CF836B27E3}" sibTransId="{20B2DB34-836C-6E44-B1CC-F5876F1A14EF}"/>
    <dgm:cxn modelId="{3E7C65B7-51BE-4628-98BB-705D35F4545B}" type="presOf" srcId="{20F974E1-BE6A-41F1-A55E-7207FF152952}" destId="{8150D203-43B7-4FB2-B260-79D77403372D}" srcOrd="0" destOrd="0" presId="urn:microsoft.com/office/officeart/2005/8/layout/vList2"/>
    <dgm:cxn modelId="{222140C3-ABA5-444E-8F4F-9284F9E84251}" srcId="{CC912246-B39C-48D0-9526-6EDAA17E3FF5}" destId="{763D1E24-CCAB-4D99-BC31-97B844CF89C4}" srcOrd="2" destOrd="0" parTransId="{41EF3C44-E7D1-4B49-9826-0D2EB100001D}" sibTransId="{15711077-CDC9-40F2-982F-F1AA503639AE}"/>
    <dgm:cxn modelId="{4A920BE7-76CB-440C-AEC5-6A44DE22BBBD}" type="presOf" srcId="{D3BBBF70-32CF-4037-B4C1-31252FCF1E8C}" destId="{BC3110C7-54AB-4031-8992-37A2B7269C13}" srcOrd="0" destOrd="0" presId="urn:microsoft.com/office/officeart/2005/8/layout/vList2"/>
    <dgm:cxn modelId="{B7ADEFD4-83F0-4ADE-8BC4-159DD6B214D8}" type="presParOf" srcId="{A4B07CC7-8FDD-49B1-ABDE-F1C1DAAEFDF8}" destId="{84AE0FCD-93B7-463D-9E4A-A85B287CBEB0}" srcOrd="0" destOrd="0" presId="urn:microsoft.com/office/officeart/2005/8/layout/vList2"/>
    <dgm:cxn modelId="{BACBB61E-9C65-405B-B921-445FE94643A0}" type="presParOf" srcId="{A4B07CC7-8FDD-49B1-ABDE-F1C1DAAEFDF8}" destId="{93908589-2E0A-4EF0-89AB-10083DF301BD}" srcOrd="1" destOrd="0" presId="urn:microsoft.com/office/officeart/2005/8/layout/vList2"/>
    <dgm:cxn modelId="{01146409-C720-4A53-9D1A-BA156A4A6B33}" type="presParOf" srcId="{A4B07CC7-8FDD-49B1-ABDE-F1C1DAAEFDF8}" destId="{503502DF-6DD3-4ABD-82DE-C25F1652204C}" srcOrd="2" destOrd="0" presId="urn:microsoft.com/office/officeart/2005/8/layout/vList2"/>
    <dgm:cxn modelId="{B8CF6E1F-A151-44CE-AF6A-272B4F0231D9}" type="presParOf" srcId="{A4B07CC7-8FDD-49B1-ABDE-F1C1DAAEFDF8}" destId="{8150D203-43B7-4FB2-B260-79D77403372D}" srcOrd="3" destOrd="0" presId="urn:microsoft.com/office/officeart/2005/8/layout/vList2"/>
    <dgm:cxn modelId="{E381F4B6-EC49-45C0-B316-0CCA091C506A}" type="presParOf" srcId="{A4B07CC7-8FDD-49B1-ABDE-F1C1DAAEFDF8}" destId="{53D9D09C-81DB-4D98-A212-A56CC9E945F8}" srcOrd="4" destOrd="0" presId="urn:microsoft.com/office/officeart/2005/8/layout/vList2"/>
    <dgm:cxn modelId="{899FE984-FC43-4D2A-80B6-A86C8731BC82}" type="presParOf" srcId="{A4B07CC7-8FDD-49B1-ABDE-F1C1DAAEFDF8}" destId="{BC3110C7-54AB-4031-8992-37A2B7269C13}" srcOrd="5" destOrd="0" presId="urn:microsoft.com/office/officeart/2005/8/layout/vList2"/>
    <dgm:cxn modelId="{8A3F6A02-1C83-4F0A-AC6E-5B7E2F43C1B2}" type="presParOf" srcId="{A4B07CC7-8FDD-49B1-ABDE-F1C1DAAEFDF8}" destId="{7244C979-867A-4D94-A13B-533D67ADCDD2}" srcOrd="6" destOrd="0" presId="urn:microsoft.com/office/officeart/2005/8/layout/vList2"/>
    <dgm:cxn modelId="{1837B536-AAAB-4D24-8DA3-F6B97BB0712F}" type="presParOf" srcId="{A4B07CC7-8FDD-49B1-ABDE-F1C1DAAEFDF8}" destId="{2F45DB67-FF0C-45ED-BEC0-7D65E1EB4FA3}" srcOrd="7" destOrd="0" presId="urn:microsoft.com/office/officeart/2005/8/layout/vList2"/>
    <dgm:cxn modelId="{0F031B06-ACBF-5149-995C-7834FEB04819}" type="presParOf" srcId="{A4B07CC7-8FDD-49B1-ABDE-F1C1DAAEFDF8}" destId="{8E05903C-36A3-E343-9592-F5E420DA6FF5}" srcOrd="8" destOrd="0" presId="urn:microsoft.com/office/officeart/2005/8/layout/vList2"/>
    <dgm:cxn modelId="{0DA25343-8966-1A40-A4E9-6B2D712C34CA}" type="presParOf" srcId="{A4B07CC7-8FDD-49B1-ABDE-F1C1DAAEFDF8}" destId="{1DC10348-2053-1B4D-8844-E2C05F6611B5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9349F3-DC4F-4839-8F52-81C8102EDF13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F3D7EDC0-DED5-4EB4-B960-654A36317787}">
      <dgm:prSet custT="1"/>
      <dgm:spPr/>
      <dgm:t>
        <a:bodyPr/>
        <a:lstStyle/>
        <a:p>
          <a:pPr rtl="0"/>
          <a:r>
            <a:rPr lang="en-US" sz="1800" dirty="0">
              <a:latin typeface="Times New Roman" pitchFamily="18" charset="0"/>
              <a:cs typeface="Times New Roman" pitchFamily="18" charset="0"/>
            </a:rPr>
            <a:t>Inflorescence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 النورة </a:t>
          </a:r>
          <a:r>
            <a:rPr lang="en-US" sz="1800" dirty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8A6F8279-903C-4722-8D3D-35A497A9CC8C}" type="parTrans" cxnId="{03642A06-757E-4FA5-9011-FB639FFB5C15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E24782B2-4593-441E-B241-6ADD42E7BEC5}" type="sibTrans" cxnId="{03642A06-757E-4FA5-9011-FB639FFB5C15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B730C9C7-2D8D-4BD9-B151-2D58073DA93D}">
      <dgm:prSet custT="1"/>
      <dgm:spPr/>
      <dgm:t>
        <a:bodyPr/>
        <a:lstStyle/>
        <a:p>
          <a:pPr rtl="0"/>
          <a:r>
            <a:rPr lang="en-US" sz="1800" dirty="0">
              <a:latin typeface="Times New Roman" pitchFamily="18" charset="0"/>
              <a:cs typeface="Times New Roman" pitchFamily="18" charset="0"/>
            </a:rPr>
            <a:t>Flower type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 نوع الزهرة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7D58DDC9-5C7B-4B66-A61E-DC33D3AAE1D7}" type="parTrans" cxnId="{D03C39F9-BA32-422F-B6F0-C4938E340601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A299F50D-56E7-44B5-8A4A-9AA1D0F4C2F3}" type="sibTrans" cxnId="{D03C39F9-BA32-422F-B6F0-C4938E340601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4F9F541A-79C4-4591-BF38-FE86A863E116}">
      <dgm:prSet custT="1"/>
      <dgm:spPr/>
      <dgm:t>
        <a:bodyPr/>
        <a:lstStyle/>
        <a:p>
          <a:pPr rtl="0"/>
          <a:r>
            <a:rPr lang="en-US" sz="1800" dirty="0">
              <a:latin typeface="Times New Roman" pitchFamily="18" charset="0"/>
              <a:cs typeface="Times New Roman" pitchFamily="18" charset="0"/>
            </a:rPr>
            <a:t>Calyx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 الكاس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933CF614-7C28-4A52-BE49-EE1F2A2442B2}" type="parTrans" cxnId="{6E9DEF73-D988-420A-9FB1-67F8C8D04CA5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8D462746-A14C-487A-8181-632F6D854A1E}" type="sibTrans" cxnId="{6E9DEF73-D988-420A-9FB1-67F8C8D04CA5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79EDE571-6404-4DDE-A9F1-C2E541880846}">
      <dgm:prSet custT="1"/>
      <dgm:spPr/>
      <dgm:t>
        <a:bodyPr/>
        <a:lstStyle/>
        <a:p>
          <a:pPr rtl="0"/>
          <a:r>
            <a:rPr lang="en-US" sz="1800" dirty="0">
              <a:latin typeface="Times New Roman" pitchFamily="18" charset="0"/>
              <a:cs typeface="Times New Roman" pitchFamily="18" charset="0"/>
            </a:rPr>
            <a:t>Corolla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 التويج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1110510C-FF3A-4E8A-9B30-AF0DC56BABCD}" type="parTrans" cxnId="{96631D2B-D428-406C-9F56-EB5DBE869CF6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45F475C5-AD8F-4CEF-847F-1C1B670F83E9}" type="sibTrans" cxnId="{96631D2B-D428-406C-9F56-EB5DBE869CF6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B41A83DC-9E34-489F-B8ED-52D4E9F6C43C}">
      <dgm:prSet custT="1"/>
      <dgm:spPr/>
      <dgm:t>
        <a:bodyPr/>
        <a:lstStyle/>
        <a:p>
          <a:pPr rtl="0"/>
          <a:r>
            <a:rPr lang="en-US" sz="1800" dirty="0">
              <a:latin typeface="Times New Roman" pitchFamily="18" charset="0"/>
              <a:cs typeface="Times New Roman" pitchFamily="18" charset="0"/>
            </a:rPr>
            <a:t>Androecium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 الطلع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BF4813E2-51ED-484F-A2C7-C03D499988AB}" type="parTrans" cxnId="{4EE94F9A-F135-4F12-83A6-A8471DC3C71C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81D5B720-0ED2-442A-95B8-858446768AF5}" type="sibTrans" cxnId="{4EE94F9A-F135-4F12-83A6-A8471DC3C71C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9C6C3BAD-5EEB-4BB9-AAE5-9BDD7CDCE1C3}">
      <dgm:prSet custT="1"/>
      <dgm:spPr/>
      <dgm:t>
        <a:bodyPr/>
        <a:lstStyle/>
        <a:p>
          <a:r>
            <a:rPr lang="en-US" sz="1800" dirty="0" err="1">
              <a:latin typeface="Times New Roman" pitchFamily="18" charset="0"/>
              <a:cs typeface="Times New Roman" pitchFamily="18" charset="0"/>
            </a:rPr>
            <a:t>Cymose</a:t>
          </a:r>
          <a:r>
            <a:rPr lang="en-US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محدودة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AFA7C895-5AC7-49D3-B04A-0DC3BBAAF63C}" type="parTrans" cxnId="{BE1F65B0-4A24-4B36-A6C2-C4B4B811EE1C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07A23AB0-166B-4297-986D-41546154E9B9}" type="sibTrans" cxnId="{BE1F65B0-4A24-4B36-A6C2-C4B4B811EE1C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05DB6E9F-EBE4-49A6-B0AC-9679FD6B4804}">
      <dgm:prSet custT="1"/>
      <dgm:spPr/>
      <dgm:t>
        <a:bodyPr/>
        <a:lstStyle/>
        <a:p>
          <a:r>
            <a:rPr lang="en-US" sz="1800" dirty="0">
              <a:latin typeface="Times New Roman" pitchFamily="18" charset="0"/>
              <a:cs typeface="Times New Roman" pitchFamily="18" charset="0"/>
            </a:rPr>
            <a:t>Single 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مفردة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8FC34FB6-5484-430E-AAA7-D2A928D3A3E0}" type="parTrans" cxnId="{F6E7DDC2-DFA5-4BB7-9B90-28B0BC2E0A16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AEB5B206-C738-4ABD-AB23-B1937BE095E1}" type="sibTrans" cxnId="{F6E7DDC2-DFA5-4BB7-9B90-28B0BC2E0A16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857EEFCB-2E8E-46C9-9F5B-5BDEE027245A}">
      <dgm:prSet custT="1"/>
      <dgm:spPr/>
      <dgm:t>
        <a:bodyPr/>
        <a:lstStyle/>
        <a:p>
          <a:r>
            <a:rPr lang="en-US" sz="1800" dirty="0">
              <a:latin typeface="Times New Roman" pitchFamily="18" charset="0"/>
              <a:cs typeface="Times New Roman" pitchFamily="18" charset="0"/>
            </a:rPr>
            <a:t>5 sepals</a:t>
          </a:r>
        </a:p>
      </dgm:t>
    </dgm:pt>
    <dgm:pt modelId="{5EC7F5D2-D00D-419D-B6AA-662272D14544}" type="parTrans" cxnId="{069B24EB-AA33-45B9-9333-AE378351925C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78B8F5E5-504E-427B-AA66-FF7C140724DA}" type="sibTrans" cxnId="{069B24EB-AA33-45B9-9333-AE378351925C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F781C305-1ABE-493E-BDA2-EA0F7A869BA4}">
      <dgm:prSet custT="1"/>
      <dgm:spPr/>
      <dgm:t>
        <a:bodyPr/>
        <a:lstStyle/>
        <a:p>
          <a:r>
            <a:rPr lang="en-US" sz="1800" dirty="0">
              <a:latin typeface="Times New Roman" pitchFamily="18" charset="0"/>
              <a:cs typeface="Times New Roman" pitchFamily="18" charset="0"/>
            </a:rPr>
            <a:t>Aestivation : </a:t>
          </a:r>
          <a:r>
            <a:rPr lang="en-US" sz="1800" dirty="0" err="1">
              <a:latin typeface="Times New Roman" pitchFamily="18" charset="0"/>
              <a:cs typeface="Times New Roman" pitchFamily="18" charset="0"/>
            </a:rPr>
            <a:t>valvate</a:t>
          </a:r>
          <a:r>
            <a:rPr lang="en-US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التربع الزهري : مصراعي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64830FD2-5208-4F29-B601-63ECABD78B13}" type="parTrans" cxnId="{95B2326C-5774-46C1-82E6-3E54B04573D5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BBE930F5-E9DE-473E-AB0B-F26954FDB198}" type="sibTrans" cxnId="{95B2326C-5774-46C1-82E6-3E54B04573D5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83071520-81C0-4A41-ACF1-6237EED1E9A3}">
      <dgm:prSet custT="1"/>
      <dgm:spPr/>
      <dgm:t>
        <a:bodyPr/>
        <a:lstStyle/>
        <a:p>
          <a:r>
            <a:rPr lang="en-US" sz="1800" dirty="0">
              <a:latin typeface="Times New Roman" pitchFamily="18" charset="0"/>
              <a:cs typeface="Times New Roman" pitchFamily="18" charset="0"/>
            </a:rPr>
            <a:t>5 petals </a:t>
          </a:r>
        </a:p>
      </dgm:t>
    </dgm:pt>
    <dgm:pt modelId="{64EABA1C-833F-497F-8448-4F5856A0B991}" type="parTrans" cxnId="{FFE8150C-9E20-48C7-9B17-69ACF36ECAE3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26C1360E-4FD8-4E76-B973-18C3952B2918}" type="sibTrans" cxnId="{FFE8150C-9E20-48C7-9B17-69ACF36ECAE3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7EEAECAC-3AED-47B3-B20C-8D5C01B31F1B}">
      <dgm:prSet custT="1"/>
      <dgm:spPr/>
      <dgm:t>
        <a:bodyPr/>
        <a:lstStyle/>
        <a:p>
          <a:r>
            <a:rPr lang="en-US" sz="1800" dirty="0">
              <a:latin typeface="Times New Roman" pitchFamily="18" charset="0"/>
              <a:cs typeface="Times New Roman" pitchFamily="18" charset="0"/>
            </a:rPr>
            <a:t>Aestivation: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>
              <a:latin typeface="Times New Roman" pitchFamily="18" charset="0"/>
              <a:cs typeface="Times New Roman" pitchFamily="18" charset="0"/>
            </a:rPr>
            <a:t>contorted 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التربع الزهري: ملتف مع عقارب </a:t>
          </a:r>
          <a:r>
            <a:rPr lang="ar-SA" sz="1800" dirty="0" err="1">
              <a:latin typeface="Times New Roman" pitchFamily="18" charset="0"/>
              <a:cs typeface="Times New Roman" pitchFamily="18" charset="0"/>
            </a:rPr>
            <a:t>الساعه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684CA768-310A-4585-88B1-AA2E66419DDD}" type="parTrans" cxnId="{7FBC8181-9433-4FD3-91C3-6DF094BDAB53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06DDA636-006F-4681-AE07-5667F4E1FA17}" type="sibTrans" cxnId="{7FBC8181-9433-4FD3-91C3-6DF094BDAB53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0BF81263-9EC9-40B3-B797-051FC9923411}">
      <dgm:prSet custT="1"/>
      <dgm:spPr/>
      <dgm:t>
        <a:bodyPr/>
        <a:lstStyle/>
        <a:p>
          <a:r>
            <a:rPr lang="en-US" sz="1800" dirty="0">
              <a:latin typeface="Times New Roman" pitchFamily="18" charset="0"/>
              <a:cs typeface="Times New Roman" pitchFamily="18" charset="0"/>
            </a:rPr>
            <a:t>5 stamens</a:t>
          </a:r>
        </a:p>
      </dgm:t>
    </dgm:pt>
    <dgm:pt modelId="{F03E876A-0142-4E1B-8008-08B335F1BDED}" type="parTrans" cxnId="{19288880-160D-4018-BB0F-E1EBEB397479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CCE04E06-BAC8-4B9F-90EB-4C7ECB515A28}" type="sibTrans" cxnId="{19288880-160D-4018-BB0F-E1EBEB397479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8728A100-C48A-4D57-9A91-D2C3C0BD2B33}">
      <dgm:prSet custT="1"/>
      <dgm:spPr/>
      <dgm:t>
        <a:bodyPr/>
        <a:lstStyle/>
        <a:p>
          <a:r>
            <a:rPr lang="ar-SA" sz="1800" dirty="0">
              <a:latin typeface="Times New Roman" pitchFamily="18" charset="0"/>
              <a:cs typeface="Times New Roman" pitchFamily="18" charset="0"/>
            </a:rPr>
            <a:t>فوق بتلية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3411CB08-1EB8-4937-A3A8-35720EA16A96}" type="parTrans" cxnId="{3FE4BC0B-4589-4F0B-896D-BA9FCA340D0A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C028B0AB-2FF9-40CB-BA33-9A216AACBF7C}" type="sibTrans" cxnId="{3FE4BC0B-4589-4F0B-896D-BA9FCA340D0A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3F4150B0-8AE6-4F35-A7C3-E12ADFCD99E1}" type="pres">
      <dgm:prSet presAssocID="{2F9349F3-DC4F-4839-8F52-81C8102EDF13}" presName="linear" presStyleCnt="0">
        <dgm:presLayoutVars>
          <dgm:animLvl val="lvl"/>
          <dgm:resizeHandles val="exact"/>
        </dgm:presLayoutVars>
      </dgm:prSet>
      <dgm:spPr/>
    </dgm:pt>
    <dgm:pt modelId="{CB5C84FF-7F08-4774-8942-A233BAC1D762}" type="pres">
      <dgm:prSet presAssocID="{F3D7EDC0-DED5-4EB4-B960-654A3631778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F175E56-2974-4E91-8391-3F0E75EEAD08}" type="pres">
      <dgm:prSet presAssocID="{F3D7EDC0-DED5-4EB4-B960-654A36317787}" presName="childText" presStyleLbl="revTx" presStyleIdx="0" presStyleCnt="5">
        <dgm:presLayoutVars>
          <dgm:bulletEnabled val="1"/>
        </dgm:presLayoutVars>
      </dgm:prSet>
      <dgm:spPr/>
    </dgm:pt>
    <dgm:pt modelId="{2F246516-5347-450A-A877-3B3BA5F3D24E}" type="pres">
      <dgm:prSet presAssocID="{B730C9C7-2D8D-4BD9-B151-2D58073DA93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1C045CD-8F12-4797-AF7C-35612034CC43}" type="pres">
      <dgm:prSet presAssocID="{B730C9C7-2D8D-4BD9-B151-2D58073DA93D}" presName="childText" presStyleLbl="revTx" presStyleIdx="1" presStyleCnt="5">
        <dgm:presLayoutVars>
          <dgm:bulletEnabled val="1"/>
        </dgm:presLayoutVars>
      </dgm:prSet>
      <dgm:spPr/>
    </dgm:pt>
    <dgm:pt modelId="{7F66C957-C17D-4495-B347-0A2F77D0ABCA}" type="pres">
      <dgm:prSet presAssocID="{4F9F541A-79C4-4591-BF38-FE86A863E11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50F00DC-BCB9-4979-9D48-D12C56D40BD1}" type="pres">
      <dgm:prSet presAssocID="{4F9F541A-79C4-4591-BF38-FE86A863E116}" presName="childText" presStyleLbl="revTx" presStyleIdx="2" presStyleCnt="5">
        <dgm:presLayoutVars>
          <dgm:bulletEnabled val="1"/>
        </dgm:presLayoutVars>
      </dgm:prSet>
      <dgm:spPr/>
    </dgm:pt>
    <dgm:pt modelId="{6315E3D6-B779-4E68-8966-C6463B8B89B5}" type="pres">
      <dgm:prSet presAssocID="{79EDE571-6404-4DDE-A9F1-C2E54188084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9989A2F-F9C3-41F5-B0E7-A7371F25E58B}" type="pres">
      <dgm:prSet presAssocID="{79EDE571-6404-4DDE-A9F1-C2E541880846}" presName="childText" presStyleLbl="revTx" presStyleIdx="3" presStyleCnt="5">
        <dgm:presLayoutVars>
          <dgm:bulletEnabled val="1"/>
        </dgm:presLayoutVars>
      </dgm:prSet>
      <dgm:spPr/>
    </dgm:pt>
    <dgm:pt modelId="{0D20B954-D60B-43BE-AEB2-0F62BB5097ED}" type="pres">
      <dgm:prSet presAssocID="{B41A83DC-9E34-489F-B8ED-52D4E9F6C43C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EE9D8029-2C12-4E87-A5EF-85AE2B4DDB0A}" type="pres">
      <dgm:prSet presAssocID="{B41A83DC-9E34-489F-B8ED-52D4E9F6C43C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03642A06-757E-4FA5-9011-FB639FFB5C15}" srcId="{2F9349F3-DC4F-4839-8F52-81C8102EDF13}" destId="{F3D7EDC0-DED5-4EB4-B960-654A36317787}" srcOrd="0" destOrd="0" parTransId="{8A6F8279-903C-4722-8D3D-35A497A9CC8C}" sibTransId="{E24782B2-4593-441E-B241-6ADD42E7BEC5}"/>
    <dgm:cxn modelId="{3FE4BC0B-4589-4F0B-896D-BA9FCA340D0A}" srcId="{B41A83DC-9E34-489F-B8ED-52D4E9F6C43C}" destId="{8728A100-C48A-4D57-9A91-D2C3C0BD2B33}" srcOrd="1" destOrd="0" parTransId="{3411CB08-1EB8-4937-A3A8-35720EA16A96}" sibTransId="{C028B0AB-2FF9-40CB-BA33-9A216AACBF7C}"/>
    <dgm:cxn modelId="{FFE8150C-9E20-48C7-9B17-69ACF36ECAE3}" srcId="{79EDE571-6404-4DDE-A9F1-C2E541880846}" destId="{83071520-81C0-4A41-ACF1-6237EED1E9A3}" srcOrd="0" destOrd="0" parTransId="{64EABA1C-833F-497F-8448-4F5856A0B991}" sibTransId="{26C1360E-4FD8-4E76-B973-18C3952B2918}"/>
    <dgm:cxn modelId="{A455A11B-E004-4576-A884-70D71B7B48EE}" type="presOf" srcId="{F781C305-1ABE-493E-BDA2-EA0F7A869BA4}" destId="{450F00DC-BCB9-4979-9D48-D12C56D40BD1}" srcOrd="0" destOrd="1" presId="urn:microsoft.com/office/officeart/2005/8/layout/vList2"/>
    <dgm:cxn modelId="{86ABFC1B-D5F7-47D6-B086-0E82711BD5C3}" type="presOf" srcId="{2F9349F3-DC4F-4839-8F52-81C8102EDF13}" destId="{3F4150B0-8AE6-4F35-A7C3-E12ADFCD99E1}" srcOrd="0" destOrd="0" presId="urn:microsoft.com/office/officeart/2005/8/layout/vList2"/>
    <dgm:cxn modelId="{96631D2B-D428-406C-9F56-EB5DBE869CF6}" srcId="{2F9349F3-DC4F-4839-8F52-81C8102EDF13}" destId="{79EDE571-6404-4DDE-A9F1-C2E541880846}" srcOrd="3" destOrd="0" parTransId="{1110510C-FF3A-4E8A-9B30-AF0DC56BABCD}" sibTransId="{45F475C5-AD8F-4CEF-847F-1C1B670F83E9}"/>
    <dgm:cxn modelId="{7C190632-C99D-473B-9C82-0278AF432DD3}" type="presOf" srcId="{05DB6E9F-EBE4-49A6-B0AC-9679FD6B4804}" destId="{A1C045CD-8F12-4797-AF7C-35612034CC43}" srcOrd="0" destOrd="0" presId="urn:microsoft.com/office/officeart/2005/8/layout/vList2"/>
    <dgm:cxn modelId="{B8CD2041-8090-4FA1-8158-9F9247F96100}" type="presOf" srcId="{F3D7EDC0-DED5-4EB4-B960-654A36317787}" destId="{CB5C84FF-7F08-4774-8942-A233BAC1D762}" srcOrd="0" destOrd="0" presId="urn:microsoft.com/office/officeart/2005/8/layout/vList2"/>
    <dgm:cxn modelId="{35663557-6073-410D-9613-2A46B95F15B1}" type="presOf" srcId="{8728A100-C48A-4D57-9A91-D2C3C0BD2B33}" destId="{EE9D8029-2C12-4E87-A5EF-85AE2B4DDB0A}" srcOrd="0" destOrd="1" presId="urn:microsoft.com/office/officeart/2005/8/layout/vList2"/>
    <dgm:cxn modelId="{A9AF9460-E442-443E-B844-4A587C3D6631}" type="presOf" srcId="{79EDE571-6404-4DDE-A9F1-C2E541880846}" destId="{6315E3D6-B779-4E68-8966-C6463B8B89B5}" srcOrd="0" destOrd="0" presId="urn:microsoft.com/office/officeart/2005/8/layout/vList2"/>
    <dgm:cxn modelId="{6A367965-66DC-4259-8A02-1BD370ED6731}" type="presOf" srcId="{7EEAECAC-3AED-47B3-B20C-8D5C01B31F1B}" destId="{49989A2F-F9C3-41F5-B0E7-A7371F25E58B}" srcOrd="0" destOrd="1" presId="urn:microsoft.com/office/officeart/2005/8/layout/vList2"/>
    <dgm:cxn modelId="{7A1AA769-5C67-4C1B-8AF5-B384CCD7DEF8}" type="presOf" srcId="{4F9F541A-79C4-4591-BF38-FE86A863E116}" destId="{7F66C957-C17D-4495-B347-0A2F77D0ABCA}" srcOrd="0" destOrd="0" presId="urn:microsoft.com/office/officeart/2005/8/layout/vList2"/>
    <dgm:cxn modelId="{494B206A-E1BA-44E9-B53C-41A4E2AF1459}" type="presOf" srcId="{9C6C3BAD-5EEB-4BB9-AAE5-9BDD7CDCE1C3}" destId="{4F175E56-2974-4E91-8391-3F0E75EEAD08}" srcOrd="0" destOrd="0" presId="urn:microsoft.com/office/officeart/2005/8/layout/vList2"/>
    <dgm:cxn modelId="{95B2326C-5774-46C1-82E6-3E54B04573D5}" srcId="{4F9F541A-79C4-4591-BF38-FE86A863E116}" destId="{F781C305-1ABE-493E-BDA2-EA0F7A869BA4}" srcOrd="1" destOrd="0" parTransId="{64830FD2-5208-4F29-B601-63ECABD78B13}" sibTransId="{BBE930F5-E9DE-473E-AB0B-F26954FDB198}"/>
    <dgm:cxn modelId="{6E75C96E-A122-45A0-AC5E-95867D290956}" type="presOf" srcId="{0BF81263-9EC9-40B3-B797-051FC9923411}" destId="{EE9D8029-2C12-4E87-A5EF-85AE2B4DDB0A}" srcOrd="0" destOrd="0" presId="urn:microsoft.com/office/officeart/2005/8/layout/vList2"/>
    <dgm:cxn modelId="{6E9DEF73-D988-420A-9FB1-67F8C8D04CA5}" srcId="{2F9349F3-DC4F-4839-8F52-81C8102EDF13}" destId="{4F9F541A-79C4-4591-BF38-FE86A863E116}" srcOrd="2" destOrd="0" parTransId="{933CF614-7C28-4A52-BE49-EE1F2A2442B2}" sibTransId="{8D462746-A14C-487A-8181-632F6D854A1E}"/>
    <dgm:cxn modelId="{19288880-160D-4018-BB0F-E1EBEB397479}" srcId="{B41A83DC-9E34-489F-B8ED-52D4E9F6C43C}" destId="{0BF81263-9EC9-40B3-B797-051FC9923411}" srcOrd="0" destOrd="0" parTransId="{F03E876A-0142-4E1B-8008-08B335F1BDED}" sibTransId="{CCE04E06-BAC8-4B9F-90EB-4C7ECB515A28}"/>
    <dgm:cxn modelId="{7FBC8181-9433-4FD3-91C3-6DF094BDAB53}" srcId="{79EDE571-6404-4DDE-A9F1-C2E541880846}" destId="{7EEAECAC-3AED-47B3-B20C-8D5C01B31F1B}" srcOrd="1" destOrd="0" parTransId="{684CA768-310A-4585-88B1-AA2E66419DDD}" sibTransId="{06DDA636-006F-4681-AE07-5667F4E1FA17}"/>
    <dgm:cxn modelId="{853A3E96-4CCB-48EC-BED0-BA8911C47929}" type="presOf" srcId="{857EEFCB-2E8E-46C9-9F5B-5BDEE027245A}" destId="{450F00DC-BCB9-4979-9D48-D12C56D40BD1}" srcOrd="0" destOrd="0" presId="urn:microsoft.com/office/officeart/2005/8/layout/vList2"/>
    <dgm:cxn modelId="{42F9CA96-A4A8-4945-9C60-B3D688A0623E}" type="presOf" srcId="{B41A83DC-9E34-489F-B8ED-52D4E9F6C43C}" destId="{0D20B954-D60B-43BE-AEB2-0F62BB5097ED}" srcOrd="0" destOrd="0" presId="urn:microsoft.com/office/officeart/2005/8/layout/vList2"/>
    <dgm:cxn modelId="{4EE94F9A-F135-4F12-83A6-A8471DC3C71C}" srcId="{2F9349F3-DC4F-4839-8F52-81C8102EDF13}" destId="{B41A83DC-9E34-489F-B8ED-52D4E9F6C43C}" srcOrd="4" destOrd="0" parTransId="{BF4813E2-51ED-484F-A2C7-C03D499988AB}" sibTransId="{81D5B720-0ED2-442A-95B8-858446768AF5}"/>
    <dgm:cxn modelId="{BE1F65B0-4A24-4B36-A6C2-C4B4B811EE1C}" srcId="{F3D7EDC0-DED5-4EB4-B960-654A36317787}" destId="{9C6C3BAD-5EEB-4BB9-AAE5-9BDD7CDCE1C3}" srcOrd="0" destOrd="0" parTransId="{AFA7C895-5AC7-49D3-B04A-0DC3BBAAF63C}" sibTransId="{07A23AB0-166B-4297-986D-41546154E9B9}"/>
    <dgm:cxn modelId="{F6E7DDC2-DFA5-4BB7-9B90-28B0BC2E0A16}" srcId="{B730C9C7-2D8D-4BD9-B151-2D58073DA93D}" destId="{05DB6E9F-EBE4-49A6-B0AC-9679FD6B4804}" srcOrd="0" destOrd="0" parTransId="{8FC34FB6-5484-430E-AAA7-D2A928D3A3E0}" sibTransId="{AEB5B206-C738-4ABD-AB23-B1937BE095E1}"/>
    <dgm:cxn modelId="{BF160BD9-3442-418F-946E-59D063572F0E}" type="presOf" srcId="{83071520-81C0-4A41-ACF1-6237EED1E9A3}" destId="{49989A2F-F9C3-41F5-B0E7-A7371F25E58B}" srcOrd="0" destOrd="0" presId="urn:microsoft.com/office/officeart/2005/8/layout/vList2"/>
    <dgm:cxn modelId="{069B24EB-AA33-45B9-9333-AE378351925C}" srcId="{4F9F541A-79C4-4591-BF38-FE86A863E116}" destId="{857EEFCB-2E8E-46C9-9F5B-5BDEE027245A}" srcOrd="0" destOrd="0" parTransId="{5EC7F5D2-D00D-419D-B6AA-662272D14544}" sibTransId="{78B8F5E5-504E-427B-AA66-FF7C140724DA}"/>
    <dgm:cxn modelId="{56DA98EF-BF69-4A10-9C7C-CCB80250165C}" type="presOf" srcId="{B730C9C7-2D8D-4BD9-B151-2D58073DA93D}" destId="{2F246516-5347-450A-A877-3B3BA5F3D24E}" srcOrd="0" destOrd="0" presId="urn:microsoft.com/office/officeart/2005/8/layout/vList2"/>
    <dgm:cxn modelId="{D03C39F9-BA32-422F-B6F0-C4938E340601}" srcId="{2F9349F3-DC4F-4839-8F52-81C8102EDF13}" destId="{B730C9C7-2D8D-4BD9-B151-2D58073DA93D}" srcOrd="1" destOrd="0" parTransId="{7D58DDC9-5C7B-4B66-A61E-DC33D3AAE1D7}" sibTransId="{A299F50D-56E7-44B5-8A4A-9AA1D0F4C2F3}"/>
    <dgm:cxn modelId="{928476FA-8804-41C0-9814-4C523F335B30}" type="presParOf" srcId="{3F4150B0-8AE6-4F35-A7C3-E12ADFCD99E1}" destId="{CB5C84FF-7F08-4774-8942-A233BAC1D762}" srcOrd="0" destOrd="0" presId="urn:microsoft.com/office/officeart/2005/8/layout/vList2"/>
    <dgm:cxn modelId="{E661FB41-42D6-447B-8941-D5025CD985B8}" type="presParOf" srcId="{3F4150B0-8AE6-4F35-A7C3-E12ADFCD99E1}" destId="{4F175E56-2974-4E91-8391-3F0E75EEAD08}" srcOrd="1" destOrd="0" presId="urn:microsoft.com/office/officeart/2005/8/layout/vList2"/>
    <dgm:cxn modelId="{AFFC5C55-A3D6-455B-961A-BAEFD7BE42C4}" type="presParOf" srcId="{3F4150B0-8AE6-4F35-A7C3-E12ADFCD99E1}" destId="{2F246516-5347-450A-A877-3B3BA5F3D24E}" srcOrd="2" destOrd="0" presId="urn:microsoft.com/office/officeart/2005/8/layout/vList2"/>
    <dgm:cxn modelId="{2B6F28E0-5928-4519-89BF-309BFD361F45}" type="presParOf" srcId="{3F4150B0-8AE6-4F35-A7C3-E12ADFCD99E1}" destId="{A1C045CD-8F12-4797-AF7C-35612034CC43}" srcOrd="3" destOrd="0" presId="urn:microsoft.com/office/officeart/2005/8/layout/vList2"/>
    <dgm:cxn modelId="{DBEFB474-6425-4415-92FC-EE9A90DA158A}" type="presParOf" srcId="{3F4150B0-8AE6-4F35-A7C3-E12ADFCD99E1}" destId="{7F66C957-C17D-4495-B347-0A2F77D0ABCA}" srcOrd="4" destOrd="0" presId="urn:microsoft.com/office/officeart/2005/8/layout/vList2"/>
    <dgm:cxn modelId="{05237715-D21A-4447-BEE7-184F2130A25E}" type="presParOf" srcId="{3F4150B0-8AE6-4F35-A7C3-E12ADFCD99E1}" destId="{450F00DC-BCB9-4979-9D48-D12C56D40BD1}" srcOrd="5" destOrd="0" presId="urn:microsoft.com/office/officeart/2005/8/layout/vList2"/>
    <dgm:cxn modelId="{F228D6E6-66C8-4D8B-AA07-D27E2DB9E77F}" type="presParOf" srcId="{3F4150B0-8AE6-4F35-A7C3-E12ADFCD99E1}" destId="{6315E3D6-B779-4E68-8966-C6463B8B89B5}" srcOrd="6" destOrd="0" presId="urn:microsoft.com/office/officeart/2005/8/layout/vList2"/>
    <dgm:cxn modelId="{E8744DAF-C177-4792-8874-AE886DC15093}" type="presParOf" srcId="{3F4150B0-8AE6-4F35-A7C3-E12ADFCD99E1}" destId="{49989A2F-F9C3-41F5-B0E7-A7371F25E58B}" srcOrd="7" destOrd="0" presId="urn:microsoft.com/office/officeart/2005/8/layout/vList2"/>
    <dgm:cxn modelId="{49BA1496-1F3D-4E67-9EF1-550D09215187}" type="presParOf" srcId="{3F4150B0-8AE6-4F35-A7C3-E12ADFCD99E1}" destId="{0D20B954-D60B-43BE-AEB2-0F62BB5097ED}" srcOrd="8" destOrd="0" presId="urn:microsoft.com/office/officeart/2005/8/layout/vList2"/>
    <dgm:cxn modelId="{F11CB6F6-BB2A-4926-BEB9-EB04B327FA13}" type="presParOf" srcId="{3F4150B0-8AE6-4F35-A7C3-E12ADFCD99E1}" destId="{EE9D8029-2C12-4E87-A5EF-85AE2B4DDB0A}" srcOrd="9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912246-B39C-48D0-9526-6EDAA17E3FF5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D76EC5CF-63A2-40D1-B500-DCD63F85FFDC}">
      <dgm:prSet custT="1"/>
      <dgm:spPr/>
      <dgm:t>
        <a:bodyPr/>
        <a:lstStyle/>
        <a:p>
          <a:pPr rtl="0"/>
          <a:r>
            <a:rPr lang="en-US" sz="2400" dirty="0" err="1">
              <a:latin typeface="Times New Roman" pitchFamily="18" charset="0"/>
              <a:cs typeface="Times New Roman" pitchFamily="18" charset="0"/>
            </a:rPr>
            <a:t>Gynaecium</a:t>
          </a:r>
          <a:r>
            <a:rPr lang="ar-SA" sz="2400" dirty="0">
              <a:latin typeface="Times New Roman" pitchFamily="18" charset="0"/>
              <a:cs typeface="Times New Roman" pitchFamily="18" charset="0"/>
            </a:rPr>
            <a:t> المتاع 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832FE48A-A08E-4174-8D55-93FBD4B993DC}" type="parTrans" cxnId="{7EF4145E-2F98-4801-8C71-66A2D2C089B1}">
      <dgm:prSet/>
      <dgm:spPr/>
      <dgm:t>
        <a:bodyPr/>
        <a:lstStyle/>
        <a:p>
          <a:endParaRPr lang="en-US" sz="1900"/>
        </a:p>
      </dgm:t>
    </dgm:pt>
    <dgm:pt modelId="{F25AC670-327D-4D66-9F3E-D80DA4003505}" type="sibTrans" cxnId="{7EF4145E-2F98-4801-8C71-66A2D2C089B1}">
      <dgm:prSet/>
      <dgm:spPr/>
      <dgm:t>
        <a:bodyPr/>
        <a:lstStyle/>
        <a:p>
          <a:endParaRPr lang="en-US" sz="1900"/>
        </a:p>
      </dgm:t>
    </dgm:pt>
    <dgm:pt modelId="{94939DEE-4069-46FA-AEF3-188E692A8D4A}">
      <dgm:prSet custT="1"/>
      <dgm:spPr/>
      <dgm:t>
        <a:bodyPr/>
        <a:lstStyle/>
        <a:p>
          <a:pPr rtl="0"/>
          <a:r>
            <a:rPr lang="en-US" sz="2400" dirty="0"/>
            <a:t>Placentation</a:t>
          </a:r>
          <a:r>
            <a:rPr lang="ar-SA" sz="2400" dirty="0"/>
            <a:t> الوضع المشيمي </a:t>
          </a:r>
          <a:endParaRPr lang="en-US" sz="2400" dirty="0"/>
        </a:p>
      </dgm:t>
    </dgm:pt>
    <dgm:pt modelId="{4E14AAEB-0C24-4A08-B680-7CE8F6E34BB8}" type="parTrans" cxnId="{27DA5309-8AD9-4820-8C4D-0A5F7E0E5C00}">
      <dgm:prSet/>
      <dgm:spPr/>
      <dgm:t>
        <a:bodyPr/>
        <a:lstStyle/>
        <a:p>
          <a:endParaRPr lang="en-US" sz="1900"/>
        </a:p>
      </dgm:t>
    </dgm:pt>
    <dgm:pt modelId="{6E7FD4D2-B370-4C98-A93C-31D29FE999EE}" type="sibTrans" cxnId="{27DA5309-8AD9-4820-8C4D-0A5F7E0E5C00}">
      <dgm:prSet/>
      <dgm:spPr/>
      <dgm:t>
        <a:bodyPr/>
        <a:lstStyle/>
        <a:p>
          <a:endParaRPr lang="en-US" sz="1900"/>
        </a:p>
      </dgm:t>
    </dgm:pt>
    <dgm:pt modelId="{763D1E24-CCAB-4D99-BC31-97B844CF89C4}">
      <dgm:prSet custT="1"/>
      <dgm:spPr/>
      <dgm:t>
        <a:bodyPr/>
        <a:lstStyle/>
        <a:p>
          <a:pPr rtl="0"/>
          <a:r>
            <a:rPr lang="en-US" sz="2400" dirty="0"/>
            <a:t>Symmetry</a:t>
          </a:r>
          <a:r>
            <a:rPr lang="ar-SA" sz="2400" dirty="0"/>
            <a:t> التناظر </a:t>
          </a:r>
          <a:endParaRPr lang="en-US" sz="2400" dirty="0"/>
        </a:p>
      </dgm:t>
    </dgm:pt>
    <dgm:pt modelId="{41EF3C44-E7D1-4B49-9826-0D2EB100001D}" type="parTrans" cxnId="{222140C3-ABA5-444E-8F4F-9284F9E84251}">
      <dgm:prSet/>
      <dgm:spPr/>
      <dgm:t>
        <a:bodyPr/>
        <a:lstStyle/>
        <a:p>
          <a:endParaRPr lang="en-US" sz="1900"/>
        </a:p>
      </dgm:t>
    </dgm:pt>
    <dgm:pt modelId="{15711077-CDC9-40F2-982F-F1AA503639AE}" type="sibTrans" cxnId="{222140C3-ABA5-444E-8F4F-9284F9E84251}">
      <dgm:prSet/>
      <dgm:spPr/>
      <dgm:t>
        <a:bodyPr/>
        <a:lstStyle/>
        <a:p>
          <a:endParaRPr lang="en-US" sz="1900"/>
        </a:p>
      </dgm:t>
    </dgm:pt>
    <dgm:pt modelId="{D79431AC-5A01-43C1-A472-ADFDBE3DBD96}">
      <dgm:prSet custT="1"/>
      <dgm:spPr/>
      <dgm:t>
        <a:bodyPr/>
        <a:lstStyle/>
        <a:p>
          <a:pPr rtl="0"/>
          <a:r>
            <a:rPr lang="en-US" sz="2400" dirty="0"/>
            <a:t>Sexuality</a:t>
          </a:r>
          <a:r>
            <a:rPr lang="ar-SA" sz="2400" dirty="0"/>
            <a:t> الجنس </a:t>
          </a:r>
          <a:endParaRPr lang="en-US" sz="2400" dirty="0"/>
        </a:p>
      </dgm:t>
    </dgm:pt>
    <dgm:pt modelId="{7C5B7569-81D3-4013-8643-313D116A398D}" type="parTrans" cxnId="{B6486543-8A50-4257-9320-8BED220DBA01}">
      <dgm:prSet/>
      <dgm:spPr/>
      <dgm:t>
        <a:bodyPr/>
        <a:lstStyle/>
        <a:p>
          <a:endParaRPr lang="en-US" sz="1900"/>
        </a:p>
      </dgm:t>
    </dgm:pt>
    <dgm:pt modelId="{157CC54F-B3B2-4D41-A9B3-A305CD626F78}" type="sibTrans" cxnId="{B6486543-8A50-4257-9320-8BED220DBA01}">
      <dgm:prSet/>
      <dgm:spPr/>
      <dgm:t>
        <a:bodyPr/>
        <a:lstStyle/>
        <a:p>
          <a:endParaRPr lang="en-US" sz="1900"/>
        </a:p>
      </dgm:t>
    </dgm:pt>
    <dgm:pt modelId="{9A9B4B72-3E06-41C4-A3FD-6F5028AB3589}">
      <dgm:prSet custT="1"/>
      <dgm:spPr/>
      <dgm:t>
        <a:bodyPr/>
        <a:lstStyle/>
        <a:p>
          <a:r>
            <a:rPr lang="en-US" sz="1800" dirty="0"/>
            <a:t>2 carpels </a:t>
          </a:r>
          <a:r>
            <a:rPr lang="ar-SA" sz="1800" dirty="0"/>
            <a:t>2 كربلة سائب </a:t>
          </a:r>
          <a:endParaRPr lang="en-US" sz="1800" dirty="0"/>
        </a:p>
      </dgm:t>
    </dgm:pt>
    <dgm:pt modelId="{EDE40776-0BEF-474F-92D7-5656EA2BC83F}" type="parTrans" cxnId="{C0853D94-9F33-41F3-84A0-9036E093D4BE}">
      <dgm:prSet/>
      <dgm:spPr/>
      <dgm:t>
        <a:bodyPr/>
        <a:lstStyle/>
        <a:p>
          <a:endParaRPr lang="en-US"/>
        </a:p>
      </dgm:t>
    </dgm:pt>
    <dgm:pt modelId="{5B4775E2-1FA8-40D1-B217-2BECA4D5278E}" type="sibTrans" cxnId="{C0853D94-9F33-41F3-84A0-9036E093D4BE}">
      <dgm:prSet/>
      <dgm:spPr/>
      <dgm:t>
        <a:bodyPr/>
        <a:lstStyle/>
        <a:p>
          <a:endParaRPr lang="en-US"/>
        </a:p>
      </dgm:t>
    </dgm:pt>
    <dgm:pt modelId="{20F974E1-BE6A-41F1-A55E-7207FF152952}">
      <dgm:prSet custT="1"/>
      <dgm:spPr/>
      <dgm:t>
        <a:bodyPr/>
        <a:lstStyle/>
        <a:p>
          <a:r>
            <a:rPr lang="en-US" sz="1800" dirty="0"/>
            <a:t> Parietal </a:t>
          </a:r>
          <a:r>
            <a:rPr lang="ar-SA" sz="1800" dirty="0"/>
            <a:t>جداري</a:t>
          </a:r>
          <a:endParaRPr lang="en-US" sz="1800" dirty="0"/>
        </a:p>
      </dgm:t>
    </dgm:pt>
    <dgm:pt modelId="{3C5AD88C-2984-4363-8BE7-60F9563F55A1}" type="parTrans" cxnId="{EB671C3E-86CB-4DAA-B48A-EE051276A24D}">
      <dgm:prSet/>
      <dgm:spPr/>
      <dgm:t>
        <a:bodyPr/>
        <a:lstStyle/>
        <a:p>
          <a:endParaRPr lang="en-US"/>
        </a:p>
      </dgm:t>
    </dgm:pt>
    <dgm:pt modelId="{A121C85C-A616-4B43-B1CA-E5E0FB821CE6}" type="sibTrans" cxnId="{EB671C3E-86CB-4DAA-B48A-EE051276A24D}">
      <dgm:prSet/>
      <dgm:spPr/>
      <dgm:t>
        <a:bodyPr/>
        <a:lstStyle/>
        <a:p>
          <a:endParaRPr lang="en-US"/>
        </a:p>
      </dgm:t>
    </dgm:pt>
    <dgm:pt modelId="{D3BBBF70-32CF-4037-B4C1-31252FCF1E8C}">
      <dgm:prSet custT="1"/>
      <dgm:spPr/>
      <dgm:t>
        <a:bodyPr/>
        <a:lstStyle/>
        <a:p>
          <a:r>
            <a:rPr lang="en-US" sz="1800" dirty="0"/>
            <a:t>Regular </a:t>
          </a:r>
          <a:r>
            <a:rPr lang="ar-SA" sz="1800" dirty="0"/>
            <a:t>منتظم التناظر </a:t>
          </a:r>
          <a:endParaRPr lang="en-US" sz="1800" dirty="0"/>
        </a:p>
      </dgm:t>
    </dgm:pt>
    <dgm:pt modelId="{362EA694-1DB9-40F6-A67F-A082C97229A7}" type="parTrans" cxnId="{D514FE06-01B3-4C3F-89D4-771A5F275BE6}">
      <dgm:prSet/>
      <dgm:spPr/>
      <dgm:t>
        <a:bodyPr/>
        <a:lstStyle/>
        <a:p>
          <a:endParaRPr lang="en-US"/>
        </a:p>
      </dgm:t>
    </dgm:pt>
    <dgm:pt modelId="{034512C1-7D04-4558-909F-37E19CB2D282}" type="sibTrans" cxnId="{D514FE06-01B3-4C3F-89D4-771A5F275BE6}">
      <dgm:prSet/>
      <dgm:spPr/>
      <dgm:t>
        <a:bodyPr/>
        <a:lstStyle/>
        <a:p>
          <a:endParaRPr lang="en-US"/>
        </a:p>
      </dgm:t>
    </dgm:pt>
    <dgm:pt modelId="{6226FDC1-BBF3-424F-B477-06F92708251B}">
      <dgm:prSet custT="1"/>
      <dgm:spPr/>
      <dgm:t>
        <a:bodyPr/>
        <a:lstStyle/>
        <a:p>
          <a:r>
            <a:rPr lang="en-US" sz="1800" dirty="0"/>
            <a:t>Bisexual </a:t>
          </a:r>
          <a:r>
            <a:rPr lang="ar-SA" sz="1800" dirty="0"/>
            <a:t>خنثى </a:t>
          </a:r>
          <a:endParaRPr lang="en-US" sz="1800" dirty="0"/>
        </a:p>
      </dgm:t>
    </dgm:pt>
    <dgm:pt modelId="{0D4DA267-4CE0-447C-B0CD-64F679E61028}" type="parTrans" cxnId="{95B07011-18DB-466E-9E02-CBDA7DBC1AFE}">
      <dgm:prSet/>
      <dgm:spPr/>
      <dgm:t>
        <a:bodyPr/>
        <a:lstStyle/>
        <a:p>
          <a:endParaRPr lang="en-US"/>
        </a:p>
      </dgm:t>
    </dgm:pt>
    <dgm:pt modelId="{8B1E35B8-1C61-49B2-A826-EBF1F862C0FC}" type="sibTrans" cxnId="{95B07011-18DB-466E-9E02-CBDA7DBC1AFE}">
      <dgm:prSet/>
      <dgm:spPr/>
      <dgm:t>
        <a:bodyPr/>
        <a:lstStyle/>
        <a:p>
          <a:endParaRPr lang="en-US"/>
        </a:p>
      </dgm:t>
    </dgm:pt>
    <dgm:pt modelId="{A4B07CC7-8FDD-49B1-ABDE-F1C1DAAEFDF8}" type="pres">
      <dgm:prSet presAssocID="{CC912246-B39C-48D0-9526-6EDAA17E3FF5}" presName="linear" presStyleCnt="0">
        <dgm:presLayoutVars>
          <dgm:animLvl val="lvl"/>
          <dgm:resizeHandles val="exact"/>
        </dgm:presLayoutVars>
      </dgm:prSet>
      <dgm:spPr/>
    </dgm:pt>
    <dgm:pt modelId="{84AE0FCD-93B7-463D-9E4A-A85B287CBEB0}" type="pres">
      <dgm:prSet presAssocID="{D76EC5CF-63A2-40D1-B500-DCD63F85FFD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3908589-2E0A-4EF0-89AB-10083DF301BD}" type="pres">
      <dgm:prSet presAssocID="{D76EC5CF-63A2-40D1-B500-DCD63F85FFDC}" presName="childText" presStyleLbl="revTx" presStyleIdx="0" presStyleCnt="4">
        <dgm:presLayoutVars>
          <dgm:bulletEnabled val="1"/>
        </dgm:presLayoutVars>
      </dgm:prSet>
      <dgm:spPr/>
    </dgm:pt>
    <dgm:pt modelId="{503502DF-6DD3-4ABD-82DE-C25F1652204C}" type="pres">
      <dgm:prSet presAssocID="{94939DEE-4069-46FA-AEF3-188E692A8D4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150D203-43B7-4FB2-B260-79D77403372D}" type="pres">
      <dgm:prSet presAssocID="{94939DEE-4069-46FA-AEF3-188E692A8D4A}" presName="childText" presStyleLbl="revTx" presStyleIdx="1" presStyleCnt="4">
        <dgm:presLayoutVars>
          <dgm:bulletEnabled val="1"/>
        </dgm:presLayoutVars>
      </dgm:prSet>
      <dgm:spPr/>
    </dgm:pt>
    <dgm:pt modelId="{53D9D09C-81DB-4D98-A212-A56CC9E945F8}" type="pres">
      <dgm:prSet presAssocID="{763D1E24-CCAB-4D99-BC31-97B844CF89C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C3110C7-54AB-4031-8992-37A2B7269C13}" type="pres">
      <dgm:prSet presAssocID="{763D1E24-CCAB-4D99-BC31-97B844CF89C4}" presName="childText" presStyleLbl="revTx" presStyleIdx="2" presStyleCnt="4">
        <dgm:presLayoutVars>
          <dgm:bulletEnabled val="1"/>
        </dgm:presLayoutVars>
      </dgm:prSet>
      <dgm:spPr/>
    </dgm:pt>
    <dgm:pt modelId="{7244C979-867A-4D94-A13B-533D67ADCDD2}" type="pres">
      <dgm:prSet presAssocID="{D79431AC-5A01-43C1-A472-ADFDBE3DBD9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F45DB67-FF0C-45ED-BEC0-7D65E1EB4FA3}" type="pres">
      <dgm:prSet presAssocID="{D79431AC-5A01-43C1-A472-ADFDBE3DBD96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63D8F200-6C6A-463E-B9A7-FF1BA9B781D3}" type="presOf" srcId="{6226FDC1-BBF3-424F-B477-06F92708251B}" destId="{2F45DB67-FF0C-45ED-BEC0-7D65E1EB4FA3}" srcOrd="0" destOrd="0" presId="urn:microsoft.com/office/officeart/2005/8/layout/vList2"/>
    <dgm:cxn modelId="{D514FE06-01B3-4C3F-89D4-771A5F275BE6}" srcId="{763D1E24-CCAB-4D99-BC31-97B844CF89C4}" destId="{D3BBBF70-32CF-4037-B4C1-31252FCF1E8C}" srcOrd="0" destOrd="0" parTransId="{362EA694-1DB9-40F6-A67F-A082C97229A7}" sibTransId="{034512C1-7D04-4558-909F-37E19CB2D282}"/>
    <dgm:cxn modelId="{27DA5309-8AD9-4820-8C4D-0A5F7E0E5C00}" srcId="{CC912246-B39C-48D0-9526-6EDAA17E3FF5}" destId="{94939DEE-4069-46FA-AEF3-188E692A8D4A}" srcOrd="1" destOrd="0" parTransId="{4E14AAEB-0C24-4A08-B680-7CE8F6E34BB8}" sibTransId="{6E7FD4D2-B370-4C98-A93C-31D29FE999EE}"/>
    <dgm:cxn modelId="{95B07011-18DB-466E-9E02-CBDA7DBC1AFE}" srcId="{D79431AC-5A01-43C1-A472-ADFDBE3DBD96}" destId="{6226FDC1-BBF3-424F-B477-06F92708251B}" srcOrd="0" destOrd="0" parTransId="{0D4DA267-4CE0-447C-B0CD-64F679E61028}" sibTransId="{8B1E35B8-1C61-49B2-A826-EBF1F862C0FC}"/>
    <dgm:cxn modelId="{771D642B-CA1C-4700-B1AE-87FA6BBDD0AD}" type="presOf" srcId="{94939DEE-4069-46FA-AEF3-188E692A8D4A}" destId="{503502DF-6DD3-4ABD-82DE-C25F1652204C}" srcOrd="0" destOrd="0" presId="urn:microsoft.com/office/officeart/2005/8/layout/vList2"/>
    <dgm:cxn modelId="{7A7A7B30-6AE0-4484-90A6-8CE07243E3EE}" type="presOf" srcId="{763D1E24-CCAB-4D99-BC31-97B844CF89C4}" destId="{53D9D09C-81DB-4D98-A212-A56CC9E945F8}" srcOrd="0" destOrd="0" presId="urn:microsoft.com/office/officeart/2005/8/layout/vList2"/>
    <dgm:cxn modelId="{8EF1E833-B32A-4325-9F49-B223B7C5BA25}" type="presOf" srcId="{D79431AC-5A01-43C1-A472-ADFDBE3DBD96}" destId="{7244C979-867A-4D94-A13B-533D67ADCDD2}" srcOrd="0" destOrd="0" presId="urn:microsoft.com/office/officeart/2005/8/layout/vList2"/>
    <dgm:cxn modelId="{EB671C3E-86CB-4DAA-B48A-EE051276A24D}" srcId="{94939DEE-4069-46FA-AEF3-188E692A8D4A}" destId="{20F974E1-BE6A-41F1-A55E-7207FF152952}" srcOrd="0" destOrd="0" parTransId="{3C5AD88C-2984-4363-8BE7-60F9563F55A1}" sibTransId="{A121C85C-A616-4B43-B1CA-E5E0FB821CE6}"/>
    <dgm:cxn modelId="{B6486543-8A50-4257-9320-8BED220DBA01}" srcId="{CC912246-B39C-48D0-9526-6EDAA17E3FF5}" destId="{D79431AC-5A01-43C1-A472-ADFDBE3DBD96}" srcOrd="3" destOrd="0" parTransId="{7C5B7569-81D3-4013-8643-313D116A398D}" sibTransId="{157CC54F-B3B2-4D41-A9B3-A305CD626F78}"/>
    <dgm:cxn modelId="{7EF4145E-2F98-4801-8C71-66A2D2C089B1}" srcId="{CC912246-B39C-48D0-9526-6EDAA17E3FF5}" destId="{D76EC5CF-63A2-40D1-B500-DCD63F85FFDC}" srcOrd="0" destOrd="0" parTransId="{832FE48A-A08E-4174-8D55-93FBD4B993DC}" sibTransId="{F25AC670-327D-4D66-9F3E-D80DA4003505}"/>
    <dgm:cxn modelId="{337AE75E-4126-4785-8232-DA617B7C1E74}" type="presOf" srcId="{9A9B4B72-3E06-41C4-A3FD-6F5028AB3589}" destId="{93908589-2E0A-4EF0-89AB-10083DF301BD}" srcOrd="0" destOrd="0" presId="urn:microsoft.com/office/officeart/2005/8/layout/vList2"/>
    <dgm:cxn modelId="{7CE38777-34D0-4BFB-9957-D67014640EAB}" type="presOf" srcId="{CC912246-B39C-48D0-9526-6EDAA17E3FF5}" destId="{A4B07CC7-8FDD-49B1-ABDE-F1C1DAAEFDF8}" srcOrd="0" destOrd="0" presId="urn:microsoft.com/office/officeart/2005/8/layout/vList2"/>
    <dgm:cxn modelId="{CD5AB87F-01CD-4AC0-A855-CED28BCEAA51}" type="presOf" srcId="{D76EC5CF-63A2-40D1-B500-DCD63F85FFDC}" destId="{84AE0FCD-93B7-463D-9E4A-A85B287CBEB0}" srcOrd="0" destOrd="0" presId="urn:microsoft.com/office/officeart/2005/8/layout/vList2"/>
    <dgm:cxn modelId="{C0853D94-9F33-41F3-84A0-9036E093D4BE}" srcId="{D76EC5CF-63A2-40D1-B500-DCD63F85FFDC}" destId="{9A9B4B72-3E06-41C4-A3FD-6F5028AB3589}" srcOrd="0" destOrd="0" parTransId="{EDE40776-0BEF-474F-92D7-5656EA2BC83F}" sibTransId="{5B4775E2-1FA8-40D1-B217-2BECA4D5278E}"/>
    <dgm:cxn modelId="{3E7C65B7-51BE-4628-98BB-705D35F4545B}" type="presOf" srcId="{20F974E1-BE6A-41F1-A55E-7207FF152952}" destId="{8150D203-43B7-4FB2-B260-79D77403372D}" srcOrd="0" destOrd="0" presId="urn:microsoft.com/office/officeart/2005/8/layout/vList2"/>
    <dgm:cxn modelId="{222140C3-ABA5-444E-8F4F-9284F9E84251}" srcId="{CC912246-B39C-48D0-9526-6EDAA17E3FF5}" destId="{763D1E24-CCAB-4D99-BC31-97B844CF89C4}" srcOrd="2" destOrd="0" parTransId="{41EF3C44-E7D1-4B49-9826-0D2EB100001D}" sibTransId="{15711077-CDC9-40F2-982F-F1AA503639AE}"/>
    <dgm:cxn modelId="{4A920BE7-76CB-440C-AEC5-6A44DE22BBBD}" type="presOf" srcId="{D3BBBF70-32CF-4037-B4C1-31252FCF1E8C}" destId="{BC3110C7-54AB-4031-8992-37A2B7269C13}" srcOrd="0" destOrd="0" presId="urn:microsoft.com/office/officeart/2005/8/layout/vList2"/>
    <dgm:cxn modelId="{B7ADEFD4-83F0-4ADE-8BC4-159DD6B214D8}" type="presParOf" srcId="{A4B07CC7-8FDD-49B1-ABDE-F1C1DAAEFDF8}" destId="{84AE0FCD-93B7-463D-9E4A-A85B287CBEB0}" srcOrd="0" destOrd="0" presId="urn:microsoft.com/office/officeart/2005/8/layout/vList2"/>
    <dgm:cxn modelId="{BACBB61E-9C65-405B-B921-445FE94643A0}" type="presParOf" srcId="{A4B07CC7-8FDD-49B1-ABDE-F1C1DAAEFDF8}" destId="{93908589-2E0A-4EF0-89AB-10083DF301BD}" srcOrd="1" destOrd="0" presId="urn:microsoft.com/office/officeart/2005/8/layout/vList2"/>
    <dgm:cxn modelId="{01146409-C720-4A53-9D1A-BA156A4A6B33}" type="presParOf" srcId="{A4B07CC7-8FDD-49B1-ABDE-F1C1DAAEFDF8}" destId="{503502DF-6DD3-4ABD-82DE-C25F1652204C}" srcOrd="2" destOrd="0" presId="urn:microsoft.com/office/officeart/2005/8/layout/vList2"/>
    <dgm:cxn modelId="{B8CF6E1F-A151-44CE-AF6A-272B4F0231D9}" type="presParOf" srcId="{A4B07CC7-8FDD-49B1-ABDE-F1C1DAAEFDF8}" destId="{8150D203-43B7-4FB2-B260-79D77403372D}" srcOrd="3" destOrd="0" presId="urn:microsoft.com/office/officeart/2005/8/layout/vList2"/>
    <dgm:cxn modelId="{E381F4B6-EC49-45C0-B316-0CCA091C506A}" type="presParOf" srcId="{A4B07CC7-8FDD-49B1-ABDE-F1C1DAAEFDF8}" destId="{53D9D09C-81DB-4D98-A212-A56CC9E945F8}" srcOrd="4" destOrd="0" presId="urn:microsoft.com/office/officeart/2005/8/layout/vList2"/>
    <dgm:cxn modelId="{899FE984-FC43-4D2A-80B6-A86C8731BC82}" type="presParOf" srcId="{A4B07CC7-8FDD-49B1-ABDE-F1C1DAAEFDF8}" destId="{BC3110C7-54AB-4031-8992-37A2B7269C13}" srcOrd="5" destOrd="0" presId="urn:microsoft.com/office/officeart/2005/8/layout/vList2"/>
    <dgm:cxn modelId="{8A3F6A02-1C83-4F0A-AC6E-5B7E2F43C1B2}" type="presParOf" srcId="{A4B07CC7-8FDD-49B1-ABDE-F1C1DAAEFDF8}" destId="{7244C979-867A-4D94-A13B-533D67ADCDD2}" srcOrd="6" destOrd="0" presId="urn:microsoft.com/office/officeart/2005/8/layout/vList2"/>
    <dgm:cxn modelId="{1837B536-AAAB-4D24-8DA3-F6B97BB0712F}" type="presParOf" srcId="{A4B07CC7-8FDD-49B1-ABDE-F1C1DAAEFDF8}" destId="{2F45DB67-FF0C-45ED-BEC0-7D65E1EB4FA3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D35B5A-1D5B-431A-B4D6-1008A9A1A7B8}" type="doc">
      <dgm:prSet loTypeId="urn:microsoft.com/office/officeart/2005/8/layout/vList2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B9ED0F7E-860F-46AD-8FC3-8E048D41AF87}">
      <dgm:prSet custT="1"/>
      <dgm:spPr/>
      <dgm:t>
        <a:bodyPr/>
        <a:lstStyle/>
        <a:p>
          <a:pPr rtl="0"/>
          <a:r>
            <a:rPr lang="en-US" sz="2400" dirty="0"/>
            <a:t>Growth form </a:t>
          </a:r>
          <a:r>
            <a:rPr lang="ar-SA" sz="2400" dirty="0"/>
            <a:t>طبيعة النمو    </a:t>
          </a:r>
          <a:endParaRPr lang="en-US" sz="2400" dirty="0"/>
        </a:p>
      </dgm:t>
    </dgm:pt>
    <dgm:pt modelId="{038196DA-7097-45C5-9944-40475CDD0692}" type="parTrans" cxnId="{5A54DF27-47E8-41CA-ADC3-EDEE587249BA}">
      <dgm:prSet/>
      <dgm:spPr/>
      <dgm:t>
        <a:bodyPr/>
        <a:lstStyle/>
        <a:p>
          <a:endParaRPr lang="en-US" sz="2400"/>
        </a:p>
      </dgm:t>
    </dgm:pt>
    <dgm:pt modelId="{8B32E027-6DFA-4EC9-9B6E-5E3F4551ABBD}" type="sibTrans" cxnId="{5A54DF27-47E8-41CA-ADC3-EDEE587249BA}">
      <dgm:prSet/>
      <dgm:spPr/>
      <dgm:t>
        <a:bodyPr/>
        <a:lstStyle/>
        <a:p>
          <a:endParaRPr lang="en-US" sz="2400"/>
        </a:p>
      </dgm:t>
    </dgm:pt>
    <dgm:pt modelId="{2ACC7CAF-0443-419A-B0B7-D786C0749554}">
      <dgm:prSet custT="1"/>
      <dgm:spPr/>
      <dgm:t>
        <a:bodyPr/>
        <a:lstStyle/>
        <a:p>
          <a:pPr rtl="0"/>
          <a:r>
            <a:rPr lang="en-US" sz="2400" dirty="0"/>
            <a:t>Stem</a:t>
          </a:r>
          <a:r>
            <a:rPr lang="ar-SA" sz="2400" dirty="0"/>
            <a:t> الساق      </a:t>
          </a:r>
          <a:endParaRPr lang="en-US" sz="2400" dirty="0"/>
        </a:p>
      </dgm:t>
    </dgm:pt>
    <dgm:pt modelId="{22BFD461-33D9-4F1C-8A27-DF7D825A7AF8}" type="parTrans" cxnId="{14A081CC-F504-4559-B54E-FCD75368BA3B}">
      <dgm:prSet/>
      <dgm:spPr/>
      <dgm:t>
        <a:bodyPr/>
        <a:lstStyle/>
        <a:p>
          <a:endParaRPr lang="en-US" sz="2400"/>
        </a:p>
      </dgm:t>
    </dgm:pt>
    <dgm:pt modelId="{CB161FA8-AECB-4C20-ADA5-914A0E85D7D3}" type="sibTrans" cxnId="{14A081CC-F504-4559-B54E-FCD75368BA3B}">
      <dgm:prSet/>
      <dgm:spPr/>
      <dgm:t>
        <a:bodyPr/>
        <a:lstStyle/>
        <a:p>
          <a:endParaRPr lang="en-US" sz="2400"/>
        </a:p>
      </dgm:t>
    </dgm:pt>
    <dgm:pt modelId="{0343DBB6-859C-42FB-996D-A72B72F947BE}">
      <dgm:prSet custT="1"/>
      <dgm:spPr/>
      <dgm:t>
        <a:bodyPr/>
        <a:lstStyle/>
        <a:p>
          <a:pPr rtl="0"/>
          <a:r>
            <a:rPr lang="en-US" sz="2400" dirty="0" err="1"/>
            <a:t>Leves</a:t>
          </a:r>
          <a:r>
            <a:rPr lang="en-US" sz="2400" dirty="0"/>
            <a:t> sits</a:t>
          </a:r>
          <a:r>
            <a:rPr lang="ar-SA" sz="2400" dirty="0"/>
            <a:t> ترتيب الاوراق    </a:t>
          </a:r>
          <a:endParaRPr lang="en-US" sz="2400" dirty="0"/>
        </a:p>
      </dgm:t>
    </dgm:pt>
    <dgm:pt modelId="{3550D1D8-AE41-4E3E-B531-A7B70C943511}" type="parTrans" cxnId="{C5EAC589-6F98-4338-96B7-5E6F8FE417EC}">
      <dgm:prSet/>
      <dgm:spPr/>
      <dgm:t>
        <a:bodyPr/>
        <a:lstStyle/>
        <a:p>
          <a:endParaRPr lang="en-US" sz="2400"/>
        </a:p>
      </dgm:t>
    </dgm:pt>
    <dgm:pt modelId="{2D533E46-FD3E-484B-A17F-7D1260DE0F72}" type="sibTrans" cxnId="{C5EAC589-6F98-4338-96B7-5E6F8FE417EC}">
      <dgm:prSet/>
      <dgm:spPr/>
      <dgm:t>
        <a:bodyPr/>
        <a:lstStyle/>
        <a:p>
          <a:endParaRPr lang="en-US" sz="2400"/>
        </a:p>
      </dgm:t>
    </dgm:pt>
    <dgm:pt modelId="{09F1D3F9-0852-42F8-B1F8-99A1F0B19883}">
      <dgm:prSet custT="1"/>
      <dgm:spPr/>
      <dgm:t>
        <a:bodyPr/>
        <a:lstStyle/>
        <a:p>
          <a:pPr rtl="0"/>
          <a:r>
            <a:rPr lang="en-US" sz="2400" dirty="0"/>
            <a:t>Base leaf</a:t>
          </a:r>
          <a:r>
            <a:rPr lang="ar-SA" sz="2400" dirty="0"/>
            <a:t> قاعدة الورقة    </a:t>
          </a:r>
          <a:endParaRPr lang="en-US" sz="2400" dirty="0"/>
        </a:p>
      </dgm:t>
    </dgm:pt>
    <dgm:pt modelId="{5E9202EB-7CB3-411C-8C3B-3B4F6ADC85BF}" type="parTrans" cxnId="{B614BBC4-1309-4549-8F3F-0FB291F3D8A3}">
      <dgm:prSet/>
      <dgm:spPr/>
      <dgm:t>
        <a:bodyPr/>
        <a:lstStyle/>
        <a:p>
          <a:endParaRPr lang="en-US" sz="2400"/>
        </a:p>
      </dgm:t>
    </dgm:pt>
    <dgm:pt modelId="{201F3A9A-B26F-4345-8BE1-E3EB2E4FB14A}" type="sibTrans" cxnId="{B614BBC4-1309-4549-8F3F-0FB291F3D8A3}">
      <dgm:prSet/>
      <dgm:spPr/>
      <dgm:t>
        <a:bodyPr/>
        <a:lstStyle/>
        <a:p>
          <a:endParaRPr lang="en-US" sz="2400"/>
        </a:p>
      </dgm:t>
    </dgm:pt>
    <dgm:pt modelId="{4070A961-8E83-41D2-AACE-6A95174C9A41}">
      <dgm:prSet custT="1"/>
      <dgm:spPr/>
      <dgm:t>
        <a:bodyPr/>
        <a:lstStyle/>
        <a:p>
          <a:pPr rtl="0"/>
          <a:r>
            <a:rPr lang="en-US" sz="2400" dirty="0"/>
            <a:t>Leaf type</a:t>
          </a:r>
          <a:r>
            <a:rPr lang="ar-SA" sz="2400" dirty="0"/>
            <a:t> نوع الورقة    </a:t>
          </a:r>
          <a:endParaRPr lang="en-US" sz="2400" dirty="0"/>
        </a:p>
      </dgm:t>
    </dgm:pt>
    <dgm:pt modelId="{813C193C-9420-42FC-9425-270B70A61490}" type="parTrans" cxnId="{C5E1C45B-B6C2-4767-B78F-C1BDF087DD02}">
      <dgm:prSet/>
      <dgm:spPr/>
      <dgm:t>
        <a:bodyPr/>
        <a:lstStyle/>
        <a:p>
          <a:endParaRPr lang="en-US" sz="2400"/>
        </a:p>
      </dgm:t>
    </dgm:pt>
    <dgm:pt modelId="{D8D2A148-DB11-40D0-A756-7A73DAE3FEE4}" type="sibTrans" cxnId="{C5E1C45B-B6C2-4767-B78F-C1BDF087DD02}">
      <dgm:prSet/>
      <dgm:spPr/>
      <dgm:t>
        <a:bodyPr/>
        <a:lstStyle/>
        <a:p>
          <a:endParaRPr lang="en-US" sz="2400"/>
        </a:p>
      </dgm:t>
    </dgm:pt>
    <dgm:pt modelId="{A772A219-F081-4B1F-AE92-C61B026E40FF}">
      <dgm:prSet custT="1"/>
      <dgm:spPr/>
      <dgm:t>
        <a:bodyPr/>
        <a:lstStyle/>
        <a:p>
          <a:pPr rtl="0"/>
          <a:r>
            <a:rPr lang="en-US" sz="2400" dirty="0"/>
            <a:t>Variations</a:t>
          </a:r>
          <a:r>
            <a:rPr lang="ar-SA" sz="2400" dirty="0"/>
            <a:t> التعرق   </a:t>
          </a:r>
          <a:endParaRPr lang="en-US" sz="2400" dirty="0"/>
        </a:p>
      </dgm:t>
    </dgm:pt>
    <dgm:pt modelId="{7EF52BA3-F314-49B0-AC5F-EB092016526C}" type="parTrans" cxnId="{A3E9CFC1-D0CF-457C-97EF-DC68DDF507D7}">
      <dgm:prSet/>
      <dgm:spPr/>
      <dgm:t>
        <a:bodyPr/>
        <a:lstStyle/>
        <a:p>
          <a:endParaRPr lang="en-US" sz="2400"/>
        </a:p>
      </dgm:t>
    </dgm:pt>
    <dgm:pt modelId="{258132E8-EB9C-436C-B4C9-E5DFA5C1600B}" type="sibTrans" cxnId="{A3E9CFC1-D0CF-457C-97EF-DC68DDF507D7}">
      <dgm:prSet/>
      <dgm:spPr/>
      <dgm:t>
        <a:bodyPr/>
        <a:lstStyle/>
        <a:p>
          <a:endParaRPr lang="en-US" sz="2400"/>
        </a:p>
      </dgm:t>
    </dgm:pt>
    <dgm:pt modelId="{EE31D4BC-AEB3-48EF-A990-2408932B1AE0}">
      <dgm:prSet custT="1"/>
      <dgm:spPr/>
      <dgm:t>
        <a:bodyPr/>
        <a:lstStyle/>
        <a:p>
          <a:r>
            <a:rPr lang="en-US" sz="1800" b="0" i="0" dirty="0"/>
            <a:t>perennial herb</a:t>
          </a:r>
          <a:r>
            <a:rPr lang="ar-SA" sz="1800" b="0" i="0" dirty="0"/>
            <a:t> عشب حولي </a:t>
          </a:r>
          <a:endParaRPr lang="en-US" sz="1800" dirty="0"/>
        </a:p>
      </dgm:t>
    </dgm:pt>
    <dgm:pt modelId="{8A9FB7B1-97AC-474E-9D46-82D4E24128AE}" type="parTrans" cxnId="{231B3A4F-FEDA-4E63-A417-CFD583B60AF9}">
      <dgm:prSet/>
      <dgm:spPr/>
      <dgm:t>
        <a:bodyPr/>
        <a:lstStyle/>
        <a:p>
          <a:endParaRPr lang="en-US" sz="2400"/>
        </a:p>
      </dgm:t>
    </dgm:pt>
    <dgm:pt modelId="{B2C2F197-FA90-4E7A-BC3B-F000AF14B2E9}" type="sibTrans" cxnId="{231B3A4F-FEDA-4E63-A417-CFD583B60AF9}">
      <dgm:prSet/>
      <dgm:spPr/>
      <dgm:t>
        <a:bodyPr/>
        <a:lstStyle/>
        <a:p>
          <a:endParaRPr lang="en-US" sz="2400"/>
        </a:p>
      </dgm:t>
    </dgm:pt>
    <dgm:pt modelId="{AC7D70AD-54AF-4FC5-A85B-34B4EE69A8A3}">
      <dgm:prSet custT="1"/>
      <dgm:spPr/>
      <dgm:t>
        <a:bodyPr/>
        <a:lstStyle/>
        <a:p>
          <a:r>
            <a:rPr lang="en-US" sz="1800" dirty="0"/>
            <a:t>Aerial </a:t>
          </a:r>
          <a:r>
            <a:rPr lang="ar-SA" sz="1800" dirty="0"/>
            <a:t> هوائي </a:t>
          </a:r>
          <a:endParaRPr lang="en-US" sz="1800" dirty="0"/>
        </a:p>
      </dgm:t>
    </dgm:pt>
    <dgm:pt modelId="{C5B0ED5F-3AFB-470A-AFEA-47CD73ED9523}" type="parTrans" cxnId="{8535AB2F-24B5-4106-B2E8-D1FC44E92A8B}">
      <dgm:prSet/>
      <dgm:spPr/>
      <dgm:t>
        <a:bodyPr/>
        <a:lstStyle/>
        <a:p>
          <a:endParaRPr lang="en-US" sz="2400"/>
        </a:p>
      </dgm:t>
    </dgm:pt>
    <dgm:pt modelId="{E044FF2E-D68A-47CA-85BD-8D5C4F13BDF0}" type="sibTrans" cxnId="{8535AB2F-24B5-4106-B2E8-D1FC44E92A8B}">
      <dgm:prSet/>
      <dgm:spPr/>
      <dgm:t>
        <a:bodyPr/>
        <a:lstStyle/>
        <a:p>
          <a:endParaRPr lang="en-US" sz="2400"/>
        </a:p>
      </dgm:t>
    </dgm:pt>
    <dgm:pt modelId="{74A5E7FC-076B-4402-8A99-912D37DB03E5}">
      <dgm:prSet custT="1"/>
      <dgm:spPr/>
      <dgm:t>
        <a:bodyPr/>
        <a:lstStyle/>
        <a:p>
          <a:pPr rtl="0"/>
          <a:r>
            <a:rPr lang="en-US" sz="1800" dirty="0"/>
            <a:t>Alternate </a:t>
          </a:r>
          <a:r>
            <a:rPr lang="ar-SA" sz="1800" dirty="0"/>
            <a:t>متبادل</a:t>
          </a:r>
          <a:endParaRPr lang="en-US" sz="1800" dirty="0"/>
        </a:p>
      </dgm:t>
    </dgm:pt>
    <dgm:pt modelId="{C897F36C-8EC0-4194-ADFF-99E0E124FB4B}" type="parTrans" cxnId="{3FCC7F53-7F1C-4AC4-A8CE-0DE6A702225A}">
      <dgm:prSet/>
      <dgm:spPr/>
      <dgm:t>
        <a:bodyPr/>
        <a:lstStyle/>
        <a:p>
          <a:endParaRPr lang="en-US" sz="2400"/>
        </a:p>
      </dgm:t>
    </dgm:pt>
    <dgm:pt modelId="{03050799-78AC-4BE9-8D69-90F42C0F8458}" type="sibTrans" cxnId="{3FCC7F53-7F1C-4AC4-A8CE-0DE6A702225A}">
      <dgm:prSet/>
      <dgm:spPr/>
      <dgm:t>
        <a:bodyPr/>
        <a:lstStyle/>
        <a:p>
          <a:endParaRPr lang="en-US" sz="2400"/>
        </a:p>
      </dgm:t>
    </dgm:pt>
    <dgm:pt modelId="{A15E4153-8FDC-4BBC-BADF-1C4444BF8BDA}">
      <dgm:prSet custT="1"/>
      <dgm:spPr/>
      <dgm:t>
        <a:bodyPr/>
        <a:lstStyle/>
        <a:p>
          <a:r>
            <a:rPr lang="en-US" sz="1800" dirty="0"/>
            <a:t>Non stipules </a:t>
          </a:r>
          <a:r>
            <a:rPr lang="ar-SA" sz="1800" dirty="0"/>
            <a:t>غير مؤذنة </a:t>
          </a:r>
          <a:endParaRPr lang="en-US" sz="1800" dirty="0"/>
        </a:p>
      </dgm:t>
    </dgm:pt>
    <dgm:pt modelId="{1595ADBA-697A-4BAB-9425-0178E41EEF09}" type="parTrans" cxnId="{39ADFD80-8FFC-4A60-AD25-2F0BB39260F7}">
      <dgm:prSet/>
      <dgm:spPr/>
      <dgm:t>
        <a:bodyPr/>
        <a:lstStyle/>
        <a:p>
          <a:endParaRPr lang="en-US" sz="2400"/>
        </a:p>
      </dgm:t>
    </dgm:pt>
    <dgm:pt modelId="{8B858633-72D4-4486-888A-9216FA53AD24}" type="sibTrans" cxnId="{39ADFD80-8FFC-4A60-AD25-2F0BB39260F7}">
      <dgm:prSet/>
      <dgm:spPr/>
      <dgm:t>
        <a:bodyPr/>
        <a:lstStyle/>
        <a:p>
          <a:endParaRPr lang="en-US" sz="2400"/>
        </a:p>
      </dgm:t>
    </dgm:pt>
    <dgm:pt modelId="{0D072A85-D1F0-48F1-9DE7-8BB5C7A6B192}">
      <dgm:prSet custT="1"/>
      <dgm:spPr/>
      <dgm:t>
        <a:bodyPr/>
        <a:lstStyle/>
        <a:p>
          <a:r>
            <a:rPr lang="en-US" sz="1800" dirty="0"/>
            <a:t>Simple </a:t>
          </a:r>
          <a:r>
            <a:rPr lang="ar-SA" sz="1800" dirty="0"/>
            <a:t>بسيطة </a:t>
          </a:r>
          <a:endParaRPr lang="en-US" sz="1800" dirty="0"/>
        </a:p>
      </dgm:t>
    </dgm:pt>
    <dgm:pt modelId="{E098D603-1E03-416B-8F29-6E195BDBC4CB}" type="parTrans" cxnId="{BF5C8E02-F37B-48A0-BBA1-CD2CD78E052F}">
      <dgm:prSet/>
      <dgm:spPr/>
      <dgm:t>
        <a:bodyPr/>
        <a:lstStyle/>
        <a:p>
          <a:endParaRPr lang="en-US" sz="2400"/>
        </a:p>
      </dgm:t>
    </dgm:pt>
    <dgm:pt modelId="{06959083-686E-4021-9DA1-0758AB9D90B5}" type="sibTrans" cxnId="{BF5C8E02-F37B-48A0-BBA1-CD2CD78E052F}">
      <dgm:prSet/>
      <dgm:spPr/>
      <dgm:t>
        <a:bodyPr/>
        <a:lstStyle/>
        <a:p>
          <a:endParaRPr lang="en-US" sz="2400"/>
        </a:p>
      </dgm:t>
    </dgm:pt>
    <dgm:pt modelId="{213F54BD-94C2-4C2F-A720-B18D351FB31C}">
      <dgm:prSet custT="1"/>
      <dgm:spPr/>
      <dgm:t>
        <a:bodyPr/>
        <a:lstStyle/>
        <a:p>
          <a:r>
            <a:rPr lang="en-US" sz="1800" dirty="0"/>
            <a:t>Reticulate </a:t>
          </a:r>
          <a:r>
            <a:rPr lang="ar-SA" sz="1800" dirty="0"/>
            <a:t> شبكي </a:t>
          </a:r>
          <a:endParaRPr lang="en-US" sz="1800" dirty="0"/>
        </a:p>
      </dgm:t>
    </dgm:pt>
    <dgm:pt modelId="{A9FEECF9-8535-4F9C-BD7F-30F9F7EB293D}" type="parTrans" cxnId="{B4CD2DE7-418F-4775-9DCF-FD82B9F0350B}">
      <dgm:prSet/>
      <dgm:spPr/>
      <dgm:t>
        <a:bodyPr/>
        <a:lstStyle/>
        <a:p>
          <a:endParaRPr lang="en-US" sz="2400"/>
        </a:p>
      </dgm:t>
    </dgm:pt>
    <dgm:pt modelId="{5DD35014-DE4E-4AA6-9957-49CD5514925C}" type="sibTrans" cxnId="{B4CD2DE7-418F-4775-9DCF-FD82B9F0350B}">
      <dgm:prSet/>
      <dgm:spPr/>
      <dgm:t>
        <a:bodyPr/>
        <a:lstStyle/>
        <a:p>
          <a:endParaRPr lang="en-US" sz="2400"/>
        </a:p>
      </dgm:t>
    </dgm:pt>
    <dgm:pt modelId="{E6778114-E75F-42DE-A5DE-14AF9395C8F0}" type="pres">
      <dgm:prSet presAssocID="{35D35B5A-1D5B-431A-B4D6-1008A9A1A7B8}" presName="linear" presStyleCnt="0">
        <dgm:presLayoutVars>
          <dgm:animLvl val="lvl"/>
          <dgm:resizeHandles val="exact"/>
        </dgm:presLayoutVars>
      </dgm:prSet>
      <dgm:spPr/>
    </dgm:pt>
    <dgm:pt modelId="{E5A4E28B-7BEC-48A5-AF4B-4E4AA846E183}" type="pres">
      <dgm:prSet presAssocID="{B9ED0F7E-860F-46AD-8FC3-8E048D41AF8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A76B8A7-CE09-4291-A6BC-5D31D3B8237F}" type="pres">
      <dgm:prSet presAssocID="{B9ED0F7E-860F-46AD-8FC3-8E048D41AF87}" presName="childText" presStyleLbl="revTx" presStyleIdx="0" presStyleCnt="6">
        <dgm:presLayoutVars>
          <dgm:bulletEnabled val="1"/>
        </dgm:presLayoutVars>
      </dgm:prSet>
      <dgm:spPr/>
    </dgm:pt>
    <dgm:pt modelId="{ED7A63DE-60CD-4DA0-9EBF-0E92261DB7A3}" type="pres">
      <dgm:prSet presAssocID="{2ACC7CAF-0443-419A-B0B7-D786C074955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BECD20E-E582-40F1-B74C-24AC89BD7E45}" type="pres">
      <dgm:prSet presAssocID="{2ACC7CAF-0443-419A-B0B7-D786C0749554}" presName="childText" presStyleLbl="revTx" presStyleIdx="1" presStyleCnt="6">
        <dgm:presLayoutVars>
          <dgm:bulletEnabled val="1"/>
        </dgm:presLayoutVars>
      </dgm:prSet>
      <dgm:spPr/>
    </dgm:pt>
    <dgm:pt modelId="{14BFBD29-5B9E-42A7-9B65-616D88B10C6B}" type="pres">
      <dgm:prSet presAssocID="{0343DBB6-859C-42FB-996D-A72B72F947B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B71DC69-E45F-4F65-8ED9-3365C1018852}" type="pres">
      <dgm:prSet presAssocID="{0343DBB6-859C-42FB-996D-A72B72F947BE}" presName="childText" presStyleLbl="revTx" presStyleIdx="2" presStyleCnt="6">
        <dgm:presLayoutVars>
          <dgm:bulletEnabled val="1"/>
        </dgm:presLayoutVars>
      </dgm:prSet>
      <dgm:spPr/>
    </dgm:pt>
    <dgm:pt modelId="{7047258B-523E-4D6E-AC85-84B08F1E2DBC}" type="pres">
      <dgm:prSet presAssocID="{09F1D3F9-0852-42F8-B1F8-99A1F0B1988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D83F0C7-A60D-47EA-B3AC-2000CFEF1B7A}" type="pres">
      <dgm:prSet presAssocID="{09F1D3F9-0852-42F8-B1F8-99A1F0B19883}" presName="childText" presStyleLbl="revTx" presStyleIdx="3" presStyleCnt="6">
        <dgm:presLayoutVars>
          <dgm:bulletEnabled val="1"/>
        </dgm:presLayoutVars>
      </dgm:prSet>
      <dgm:spPr/>
    </dgm:pt>
    <dgm:pt modelId="{463933E9-7536-4F12-A632-158E4ED314C6}" type="pres">
      <dgm:prSet presAssocID="{4070A961-8E83-41D2-AACE-6A95174C9A4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8052891-4C2D-4C6F-86FD-A4484CF86FD8}" type="pres">
      <dgm:prSet presAssocID="{4070A961-8E83-41D2-AACE-6A95174C9A41}" presName="childText" presStyleLbl="revTx" presStyleIdx="4" presStyleCnt="6">
        <dgm:presLayoutVars>
          <dgm:bulletEnabled val="1"/>
        </dgm:presLayoutVars>
      </dgm:prSet>
      <dgm:spPr/>
    </dgm:pt>
    <dgm:pt modelId="{F678DC9D-5D18-40A5-95E7-190B91D3EA7A}" type="pres">
      <dgm:prSet presAssocID="{A772A219-F081-4B1F-AE92-C61B026E40FF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72790101-C7EF-49DD-8C71-288C27AC4B26}" type="pres">
      <dgm:prSet presAssocID="{A772A219-F081-4B1F-AE92-C61B026E40FF}" presName="childText" presStyleLbl="revTx" presStyleIdx="5" presStyleCnt="6">
        <dgm:presLayoutVars>
          <dgm:bulletEnabled val="1"/>
        </dgm:presLayoutVars>
      </dgm:prSet>
      <dgm:spPr/>
    </dgm:pt>
  </dgm:ptLst>
  <dgm:cxnLst>
    <dgm:cxn modelId="{13109F01-19C0-4C7D-8CEC-921CAFF327F2}" type="presOf" srcId="{B9ED0F7E-860F-46AD-8FC3-8E048D41AF87}" destId="{E5A4E28B-7BEC-48A5-AF4B-4E4AA846E183}" srcOrd="0" destOrd="0" presId="urn:microsoft.com/office/officeart/2005/8/layout/vList2"/>
    <dgm:cxn modelId="{BF5C8E02-F37B-48A0-BBA1-CD2CD78E052F}" srcId="{4070A961-8E83-41D2-AACE-6A95174C9A41}" destId="{0D072A85-D1F0-48F1-9DE7-8BB5C7A6B192}" srcOrd="0" destOrd="0" parTransId="{E098D603-1E03-416B-8F29-6E195BDBC4CB}" sibTransId="{06959083-686E-4021-9DA1-0758AB9D90B5}"/>
    <dgm:cxn modelId="{5A54DF27-47E8-41CA-ADC3-EDEE587249BA}" srcId="{35D35B5A-1D5B-431A-B4D6-1008A9A1A7B8}" destId="{B9ED0F7E-860F-46AD-8FC3-8E048D41AF87}" srcOrd="0" destOrd="0" parTransId="{038196DA-7097-45C5-9944-40475CDD0692}" sibTransId="{8B32E027-6DFA-4EC9-9B6E-5E3F4551ABBD}"/>
    <dgm:cxn modelId="{2C012B29-E39B-4E87-9F48-E1C16F6E92EC}" type="presOf" srcId="{A15E4153-8FDC-4BBC-BADF-1C4444BF8BDA}" destId="{FD83F0C7-A60D-47EA-B3AC-2000CFEF1B7A}" srcOrd="0" destOrd="0" presId="urn:microsoft.com/office/officeart/2005/8/layout/vList2"/>
    <dgm:cxn modelId="{8535AB2F-24B5-4106-B2E8-D1FC44E92A8B}" srcId="{2ACC7CAF-0443-419A-B0B7-D786C0749554}" destId="{AC7D70AD-54AF-4FC5-A85B-34B4EE69A8A3}" srcOrd="0" destOrd="0" parTransId="{C5B0ED5F-3AFB-470A-AFEA-47CD73ED9523}" sibTransId="{E044FF2E-D68A-47CA-85BD-8D5C4F13BDF0}"/>
    <dgm:cxn modelId="{33E95744-EB8C-4902-96DA-7ED0FEE88C06}" type="presOf" srcId="{74A5E7FC-076B-4402-8A99-912D37DB03E5}" destId="{4B71DC69-E45F-4F65-8ED9-3365C1018852}" srcOrd="0" destOrd="0" presId="urn:microsoft.com/office/officeart/2005/8/layout/vList2"/>
    <dgm:cxn modelId="{231B3A4F-FEDA-4E63-A417-CFD583B60AF9}" srcId="{B9ED0F7E-860F-46AD-8FC3-8E048D41AF87}" destId="{EE31D4BC-AEB3-48EF-A990-2408932B1AE0}" srcOrd="0" destOrd="0" parTransId="{8A9FB7B1-97AC-474E-9D46-82D4E24128AE}" sibTransId="{B2C2F197-FA90-4E7A-BC3B-F000AF14B2E9}"/>
    <dgm:cxn modelId="{3FCC7F53-7F1C-4AC4-A8CE-0DE6A702225A}" srcId="{0343DBB6-859C-42FB-996D-A72B72F947BE}" destId="{74A5E7FC-076B-4402-8A99-912D37DB03E5}" srcOrd="0" destOrd="0" parTransId="{C897F36C-8EC0-4194-ADFF-99E0E124FB4B}" sibTransId="{03050799-78AC-4BE9-8D69-90F42C0F8458}"/>
    <dgm:cxn modelId="{C5E1C45B-B6C2-4767-B78F-C1BDF087DD02}" srcId="{35D35B5A-1D5B-431A-B4D6-1008A9A1A7B8}" destId="{4070A961-8E83-41D2-AACE-6A95174C9A41}" srcOrd="4" destOrd="0" parTransId="{813C193C-9420-42FC-9425-270B70A61490}" sibTransId="{D8D2A148-DB11-40D0-A756-7A73DAE3FEE4}"/>
    <dgm:cxn modelId="{3515F25F-2262-4DFE-86D3-9F3377593799}" type="presOf" srcId="{09F1D3F9-0852-42F8-B1F8-99A1F0B19883}" destId="{7047258B-523E-4D6E-AC85-84B08F1E2DBC}" srcOrd="0" destOrd="0" presId="urn:microsoft.com/office/officeart/2005/8/layout/vList2"/>
    <dgm:cxn modelId="{BBBEFE6C-5CD8-4D7F-96A2-4552E0AA72AF}" type="presOf" srcId="{EE31D4BC-AEB3-48EF-A990-2408932B1AE0}" destId="{9A76B8A7-CE09-4291-A6BC-5D31D3B8237F}" srcOrd="0" destOrd="0" presId="urn:microsoft.com/office/officeart/2005/8/layout/vList2"/>
    <dgm:cxn modelId="{F0AC8C79-6ED3-43D9-8FD5-94DC36527CB4}" type="presOf" srcId="{4070A961-8E83-41D2-AACE-6A95174C9A41}" destId="{463933E9-7536-4F12-A632-158E4ED314C6}" srcOrd="0" destOrd="0" presId="urn:microsoft.com/office/officeart/2005/8/layout/vList2"/>
    <dgm:cxn modelId="{D042447D-73B8-49A2-BC10-53C1559C0740}" type="presOf" srcId="{A772A219-F081-4B1F-AE92-C61B026E40FF}" destId="{F678DC9D-5D18-40A5-95E7-190B91D3EA7A}" srcOrd="0" destOrd="0" presId="urn:microsoft.com/office/officeart/2005/8/layout/vList2"/>
    <dgm:cxn modelId="{39ADFD80-8FFC-4A60-AD25-2F0BB39260F7}" srcId="{09F1D3F9-0852-42F8-B1F8-99A1F0B19883}" destId="{A15E4153-8FDC-4BBC-BADF-1C4444BF8BDA}" srcOrd="0" destOrd="0" parTransId="{1595ADBA-697A-4BAB-9425-0178E41EEF09}" sibTransId="{8B858633-72D4-4486-888A-9216FA53AD24}"/>
    <dgm:cxn modelId="{C5EAC589-6F98-4338-96B7-5E6F8FE417EC}" srcId="{35D35B5A-1D5B-431A-B4D6-1008A9A1A7B8}" destId="{0343DBB6-859C-42FB-996D-A72B72F947BE}" srcOrd="2" destOrd="0" parTransId="{3550D1D8-AE41-4E3E-B531-A7B70C943511}" sibTransId="{2D533E46-FD3E-484B-A17F-7D1260DE0F72}"/>
    <dgm:cxn modelId="{D5CF648E-47D0-4593-883F-29E547048D79}" type="presOf" srcId="{35D35B5A-1D5B-431A-B4D6-1008A9A1A7B8}" destId="{E6778114-E75F-42DE-A5DE-14AF9395C8F0}" srcOrd="0" destOrd="0" presId="urn:microsoft.com/office/officeart/2005/8/layout/vList2"/>
    <dgm:cxn modelId="{F5256C93-9505-46D8-AB08-B6C0CC9771B2}" type="presOf" srcId="{0D072A85-D1F0-48F1-9DE7-8BB5C7A6B192}" destId="{C8052891-4C2D-4C6F-86FD-A4484CF86FD8}" srcOrd="0" destOrd="0" presId="urn:microsoft.com/office/officeart/2005/8/layout/vList2"/>
    <dgm:cxn modelId="{CE7DD0AC-A3D4-4AEA-9167-DB55CB8C100B}" type="presOf" srcId="{213F54BD-94C2-4C2F-A720-B18D351FB31C}" destId="{72790101-C7EF-49DD-8C71-288C27AC4B26}" srcOrd="0" destOrd="0" presId="urn:microsoft.com/office/officeart/2005/8/layout/vList2"/>
    <dgm:cxn modelId="{A3E9CFC1-D0CF-457C-97EF-DC68DDF507D7}" srcId="{35D35B5A-1D5B-431A-B4D6-1008A9A1A7B8}" destId="{A772A219-F081-4B1F-AE92-C61B026E40FF}" srcOrd="5" destOrd="0" parTransId="{7EF52BA3-F314-49B0-AC5F-EB092016526C}" sibTransId="{258132E8-EB9C-436C-B4C9-E5DFA5C1600B}"/>
    <dgm:cxn modelId="{B614BBC4-1309-4549-8F3F-0FB291F3D8A3}" srcId="{35D35B5A-1D5B-431A-B4D6-1008A9A1A7B8}" destId="{09F1D3F9-0852-42F8-B1F8-99A1F0B19883}" srcOrd="3" destOrd="0" parTransId="{5E9202EB-7CB3-411C-8C3B-3B4F6ADC85BF}" sibTransId="{201F3A9A-B26F-4345-8BE1-E3EB2E4FB14A}"/>
    <dgm:cxn modelId="{14A081CC-F504-4559-B54E-FCD75368BA3B}" srcId="{35D35B5A-1D5B-431A-B4D6-1008A9A1A7B8}" destId="{2ACC7CAF-0443-419A-B0B7-D786C0749554}" srcOrd="1" destOrd="0" parTransId="{22BFD461-33D9-4F1C-8A27-DF7D825A7AF8}" sibTransId="{CB161FA8-AECB-4C20-ADA5-914A0E85D7D3}"/>
    <dgm:cxn modelId="{AA5DFDD9-A11B-46C7-A0DD-FC8E437F498A}" type="presOf" srcId="{2ACC7CAF-0443-419A-B0B7-D786C0749554}" destId="{ED7A63DE-60CD-4DA0-9EBF-0E92261DB7A3}" srcOrd="0" destOrd="0" presId="urn:microsoft.com/office/officeart/2005/8/layout/vList2"/>
    <dgm:cxn modelId="{5F3A18E2-017C-4859-8989-EE585936455D}" type="presOf" srcId="{AC7D70AD-54AF-4FC5-A85B-34B4EE69A8A3}" destId="{2BECD20E-E582-40F1-B74C-24AC89BD7E45}" srcOrd="0" destOrd="0" presId="urn:microsoft.com/office/officeart/2005/8/layout/vList2"/>
    <dgm:cxn modelId="{B4CD2DE7-418F-4775-9DCF-FD82B9F0350B}" srcId="{A772A219-F081-4B1F-AE92-C61B026E40FF}" destId="{213F54BD-94C2-4C2F-A720-B18D351FB31C}" srcOrd="0" destOrd="0" parTransId="{A9FEECF9-8535-4F9C-BD7F-30F9F7EB293D}" sibTransId="{5DD35014-DE4E-4AA6-9957-49CD5514925C}"/>
    <dgm:cxn modelId="{173B73F1-4BCD-4B9C-9CA9-A5282A57CDFB}" type="presOf" srcId="{0343DBB6-859C-42FB-996D-A72B72F947BE}" destId="{14BFBD29-5B9E-42A7-9B65-616D88B10C6B}" srcOrd="0" destOrd="0" presId="urn:microsoft.com/office/officeart/2005/8/layout/vList2"/>
    <dgm:cxn modelId="{0ECFF235-962C-4E68-B0F7-F36EEFDAFF4A}" type="presParOf" srcId="{E6778114-E75F-42DE-A5DE-14AF9395C8F0}" destId="{E5A4E28B-7BEC-48A5-AF4B-4E4AA846E183}" srcOrd="0" destOrd="0" presId="urn:microsoft.com/office/officeart/2005/8/layout/vList2"/>
    <dgm:cxn modelId="{2F7F830C-8724-4009-848C-5C795F90CE17}" type="presParOf" srcId="{E6778114-E75F-42DE-A5DE-14AF9395C8F0}" destId="{9A76B8A7-CE09-4291-A6BC-5D31D3B8237F}" srcOrd="1" destOrd="0" presId="urn:microsoft.com/office/officeart/2005/8/layout/vList2"/>
    <dgm:cxn modelId="{1964B8EC-3A21-4704-A44F-26D506313990}" type="presParOf" srcId="{E6778114-E75F-42DE-A5DE-14AF9395C8F0}" destId="{ED7A63DE-60CD-4DA0-9EBF-0E92261DB7A3}" srcOrd="2" destOrd="0" presId="urn:microsoft.com/office/officeart/2005/8/layout/vList2"/>
    <dgm:cxn modelId="{CF2118E7-DBB2-4A36-8310-853AE6BD7947}" type="presParOf" srcId="{E6778114-E75F-42DE-A5DE-14AF9395C8F0}" destId="{2BECD20E-E582-40F1-B74C-24AC89BD7E45}" srcOrd="3" destOrd="0" presId="urn:microsoft.com/office/officeart/2005/8/layout/vList2"/>
    <dgm:cxn modelId="{BF50B137-513A-4C6B-8B7E-819EC17874ED}" type="presParOf" srcId="{E6778114-E75F-42DE-A5DE-14AF9395C8F0}" destId="{14BFBD29-5B9E-42A7-9B65-616D88B10C6B}" srcOrd="4" destOrd="0" presId="urn:microsoft.com/office/officeart/2005/8/layout/vList2"/>
    <dgm:cxn modelId="{7C00C954-D67F-4BE6-A96E-8F455987698C}" type="presParOf" srcId="{E6778114-E75F-42DE-A5DE-14AF9395C8F0}" destId="{4B71DC69-E45F-4F65-8ED9-3365C1018852}" srcOrd="5" destOrd="0" presId="urn:microsoft.com/office/officeart/2005/8/layout/vList2"/>
    <dgm:cxn modelId="{1A681B86-88A5-46E1-8182-876F75C7ACDE}" type="presParOf" srcId="{E6778114-E75F-42DE-A5DE-14AF9395C8F0}" destId="{7047258B-523E-4D6E-AC85-84B08F1E2DBC}" srcOrd="6" destOrd="0" presId="urn:microsoft.com/office/officeart/2005/8/layout/vList2"/>
    <dgm:cxn modelId="{83BEF29C-C63E-4524-ACB7-B7C3BC944D9F}" type="presParOf" srcId="{E6778114-E75F-42DE-A5DE-14AF9395C8F0}" destId="{FD83F0C7-A60D-47EA-B3AC-2000CFEF1B7A}" srcOrd="7" destOrd="0" presId="urn:microsoft.com/office/officeart/2005/8/layout/vList2"/>
    <dgm:cxn modelId="{2ACF66B1-9EA2-4BF3-B7B7-16E4F83C2985}" type="presParOf" srcId="{E6778114-E75F-42DE-A5DE-14AF9395C8F0}" destId="{463933E9-7536-4F12-A632-158E4ED314C6}" srcOrd="8" destOrd="0" presId="urn:microsoft.com/office/officeart/2005/8/layout/vList2"/>
    <dgm:cxn modelId="{B8612DF9-3348-4690-A81F-1622631023A8}" type="presParOf" srcId="{E6778114-E75F-42DE-A5DE-14AF9395C8F0}" destId="{C8052891-4C2D-4C6F-86FD-A4484CF86FD8}" srcOrd="9" destOrd="0" presId="urn:microsoft.com/office/officeart/2005/8/layout/vList2"/>
    <dgm:cxn modelId="{A13A2458-E1A6-46A8-A671-8E46EE635CBB}" type="presParOf" srcId="{E6778114-E75F-42DE-A5DE-14AF9395C8F0}" destId="{F678DC9D-5D18-40A5-95E7-190B91D3EA7A}" srcOrd="10" destOrd="0" presId="urn:microsoft.com/office/officeart/2005/8/layout/vList2"/>
    <dgm:cxn modelId="{F6B87311-CE79-4180-B516-CA4053A88779}" type="presParOf" srcId="{E6778114-E75F-42DE-A5DE-14AF9395C8F0}" destId="{72790101-C7EF-49DD-8C71-288C27AC4B26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9349F3-DC4F-4839-8F52-81C8102EDF13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F3D7EDC0-DED5-4EB4-B960-654A36317787}">
      <dgm:prSet custT="1"/>
      <dgm:spPr/>
      <dgm:t>
        <a:bodyPr/>
        <a:lstStyle/>
        <a:p>
          <a:pPr rtl="0"/>
          <a:r>
            <a:rPr lang="en-US" sz="1800" dirty="0">
              <a:latin typeface="Times New Roman" pitchFamily="18" charset="0"/>
              <a:cs typeface="Times New Roman" pitchFamily="18" charset="0"/>
            </a:rPr>
            <a:t>Inflorescence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 النورة </a:t>
          </a:r>
          <a:r>
            <a:rPr lang="en-US" sz="1800" dirty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8A6F8279-903C-4722-8D3D-35A497A9CC8C}" type="parTrans" cxnId="{03642A06-757E-4FA5-9011-FB639FFB5C15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E24782B2-4593-441E-B241-6ADD42E7BEC5}" type="sibTrans" cxnId="{03642A06-757E-4FA5-9011-FB639FFB5C15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B730C9C7-2D8D-4BD9-B151-2D58073DA93D}">
      <dgm:prSet custT="1"/>
      <dgm:spPr/>
      <dgm:t>
        <a:bodyPr/>
        <a:lstStyle/>
        <a:p>
          <a:pPr rtl="0"/>
          <a:r>
            <a:rPr lang="en-US" sz="1800" dirty="0">
              <a:latin typeface="Times New Roman" pitchFamily="18" charset="0"/>
              <a:cs typeface="Times New Roman" pitchFamily="18" charset="0"/>
            </a:rPr>
            <a:t>Flower type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 نوع الزهرة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7D58DDC9-5C7B-4B66-A61E-DC33D3AAE1D7}" type="parTrans" cxnId="{D03C39F9-BA32-422F-B6F0-C4938E340601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A299F50D-56E7-44B5-8A4A-9AA1D0F4C2F3}" type="sibTrans" cxnId="{D03C39F9-BA32-422F-B6F0-C4938E340601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4F9F541A-79C4-4591-BF38-FE86A863E116}">
      <dgm:prSet custT="1"/>
      <dgm:spPr/>
      <dgm:t>
        <a:bodyPr/>
        <a:lstStyle/>
        <a:p>
          <a:pPr rtl="0"/>
          <a:r>
            <a:rPr lang="en-US" sz="1800" dirty="0">
              <a:latin typeface="Times New Roman" pitchFamily="18" charset="0"/>
              <a:cs typeface="Times New Roman" pitchFamily="18" charset="0"/>
            </a:rPr>
            <a:t>Calyx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 الكاس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933CF614-7C28-4A52-BE49-EE1F2A2442B2}" type="parTrans" cxnId="{6E9DEF73-D988-420A-9FB1-67F8C8D04CA5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8D462746-A14C-487A-8181-632F6D854A1E}" type="sibTrans" cxnId="{6E9DEF73-D988-420A-9FB1-67F8C8D04CA5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79EDE571-6404-4DDE-A9F1-C2E541880846}">
      <dgm:prSet custT="1"/>
      <dgm:spPr/>
      <dgm:t>
        <a:bodyPr/>
        <a:lstStyle/>
        <a:p>
          <a:pPr rtl="0"/>
          <a:r>
            <a:rPr lang="en-US" sz="1800" dirty="0">
              <a:latin typeface="Times New Roman" pitchFamily="18" charset="0"/>
              <a:cs typeface="Times New Roman" pitchFamily="18" charset="0"/>
            </a:rPr>
            <a:t>Corolla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 التويج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1110510C-FF3A-4E8A-9B30-AF0DC56BABCD}" type="parTrans" cxnId="{96631D2B-D428-406C-9F56-EB5DBE869CF6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45F475C5-AD8F-4CEF-847F-1C1B670F83E9}" type="sibTrans" cxnId="{96631D2B-D428-406C-9F56-EB5DBE869CF6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9C6C3BAD-5EEB-4BB9-AAE5-9BDD7CDCE1C3}">
      <dgm:prSet custT="1"/>
      <dgm:spPr/>
      <dgm:t>
        <a:bodyPr/>
        <a:lstStyle/>
        <a:p>
          <a:r>
            <a:rPr lang="en-US" sz="1800" dirty="0" err="1">
              <a:latin typeface="Times New Roman" pitchFamily="18" charset="0"/>
              <a:cs typeface="Times New Roman" pitchFamily="18" charset="0"/>
            </a:rPr>
            <a:t>Racymose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غير محدودة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AFA7C895-5AC7-49D3-B04A-0DC3BBAAF63C}" type="parTrans" cxnId="{BE1F65B0-4A24-4B36-A6C2-C4B4B811EE1C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07A23AB0-166B-4297-986D-41546154E9B9}" type="sibTrans" cxnId="{BE1F65B0-4A24-4B36-A6C2-C4B4B811EE1C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05DB6E9F-EBE4-49A6-B0AC-9679FD6B4804}">
      <dgm:prSet custT="1"/>
      <dgm:spPr/>
      <dgm:t>
        <a:bodyPr/>
        <a:lstStyle/>
        <a:p>
          <a:r>
            <a:rPr lang="en-US" sz="1800" dirty="0">
              <a:latin typeface="Times New Roman" pitchFamily="18" charset="0"/>
              <a:cs typeface="Times New Roman" pitchFamily="18" charset="0"/>
            </a:rPr>
            <a:t>Single 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مفردة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8FC34FB6-5484-430E-AAA7-D2A928D3A3E0}" type="parTrans" cxnId="{F6E7DDC2-DFA5-4BB7-9B90-28B0BC2E0A16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AEB5B206-C738-4ABD-AB23-B1937BE095E1}" type="sibTrans" cxnId="{F6E7DDC2-DFA5-4BB7-9B90-28B0BC2E0A16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857EEFCB-2E8E-46C9-9F5B-5BDEE027245A}">
      <dgm:prSet custT="1"/>
      <dgm:spPr/>
      <dgm:t>
        <a:bodyPr/>
        <a:lstStyle/>
        <a:p>
          <a:r>
            <a:rPr lang="en-US" sz="1800" dirty="0">
              <a:latin typeface="Times New Roman" pitchFamily="18" charset="0"/>
              <a:cs typeface="Times New Roman" pitchFamily="18" charset="0"/>
            </a:rPr>
            <a:t>4 sepals</a:t>
          </a:r>
        </a:p>
      </dgm:t>
    </dgm:pt>
    <dgm:pt modelId="{5EC7F5D2-D00D-419D-B6AA-662272D14544}" type="parTrans" cxnId="{069B24EB-AA33-45B9-9333-AE378351925C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78B8F5E5-504E-427B-AA66-FF7C140724DA}" type="sibTrans" cxnId="{069B24EB-AA33-45B9-9333-AE378351925C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F781C305-1ABE-493E-BDA2-EA0F7A869BA4}">
      <dgm:prSet custT="1"/>
      <dgm:spPr/>
      <dgm:t>
        <a:bodyPr/>
        <a:lstStyle/>
        <a:p>
          <a:r>
            <a:rPr lang="en-US" sz="1800" dirty="0">
              <a:latin typeface="Times New Roman" pitchFamily="18" charset="0"/>
              <a:cs typeface="Times New Roman" pitchFamily="18" charset="0"/>
            </a:rPr>
            <a:t>Aestivation : </a:t>
          </a:r>
          <a:r>
            <a:rPr lang="en-US" sz="1800" b="0" i="0" dirty="0"/>
            <a:t>imbricate</a:t>
          </a:r>
          <a:r>
            <a:rPr lang="en-US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التربع الزهري : متراكب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64830FD2-5208-4F29-B601-63ECABD78B13}" type="parTrans" cxnId="{95B2326C-5774-46C1-82E6-3E54B04573D5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BBE930F5-E9DE-473E-AB0B-F26954FDB198}" type="sibTrans" cxnId="{95B2326C-5774-46C1-82E6-3E54B04573D5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83071520-81C0-4A41-ACF1-6237EED1E9A3}">
      <dgm:prSet custT="1"/>
      <dgm:spPr/>
      <dgm:t>
        <a:bodyPr/>
        <a:lstStyle/>
        <a:p>
          <a:r>
            <a:rPr lang="en-US" sz="1800" dirty="0">
              <a:latin typeface="Times New Roman" pitchFamily="18" charset="0"/>
              <a:cs typeface="Times New Roman" pitchFamily="18" charset="0"/>
            </a:rPr>
            <a:t>4 petals </a:t>
          </a:r>
        </a:p>
      </dgm:t>
    </dgm:pt>
    <dgm:pt modelId="{64EABA1C-833F-497F-8448-4F5856A0B991}" type="parTrans" cxnId="{FFE8150C-9E20-48C7-9B17-69ACF36ECAE3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26C1360E-4FD8-4E76-B973-18C3952B2918}" type="sibTrans" cxnId="{FFE8150C-9E20-48C7-9B17-69ACF36ECAE3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7EEAECAC-3AED-47B3-B20C-8D5C01B31F1B}">
      <dgm:prSet custT="1"/>
      <dgm:spPr/>
      <dgm:t>
        <a:bodyPr/>
        <a:lstStyle/>
        <a:p>
          <a:r>
            <a:rPr lang="en-US" sz="1800" dirty="0">
              <a:latin typeface="Times New Roman" pitchFamily="18" charset="0"/>
              <a:cs typeface="Times New Roman" pitchFamily="18" charset="0"/>
            </a:rPr>
            <a:t>Aestivation: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0" i="0" dirty="0" err="1"/>
            <a:t>valvate</a:t>
          </a:r>
          <a:r>
            <a:rPr lang="en-US" sz="1800" b="0" i="0" dirty="0"/>
            <a:t> </a:t>
          </a:r>
          <a:r>
            <a:rPr lang="ar-SA" sz="1800" b="0" i="0" dirty="0"/>
            <a:t>التربع </a:t>
          </a:r>
          <a:r>
            <a:rPr lang="ar-SA" sz="1800" b="0" i="0" dirty="0" err="1"/>
            <a:t>الزهري:مصراعي</a:t>
          </a:r>
          <a:r>
            <a:rPr lang="ar-SA" sz="1800" b="0" i="0" dirty="0"/>
            <a:t>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684CA768-310A-4585-88B1-AA2E66419DDD}" type="parTrans" cxnId="{7FBC8181-9433-4FD3-91C3-6DF094BDAB53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06DDA636-006F-4681-AE07-5667F4E1FA17}" type="sibTrans" cxnId="{7FBC8181-9433-4FD3-91C3-6DF094BDAB53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0BF81263-9EC9-40B3-B797-051FC9923411}">
      <dgm:prSet custT="1"/>
      <dgm:spPr/>
      <dgm:t>
        <a:bodyPr/>
        <a:lstStyle/>
        <a:p>
          <a:r>
            <a:rPr lang="en-US" sz="1800" dirty="0">
              <a:latin typeface="Times New Roman" pitchFamily="18" charset="0"/>
              <a:cs typeface="Times New Roman" pitchFamily="18" charset="0"/>
            </a:rPr>
            <a:t>6 stamens</a:t>
          </a:r>
        </a:p>
      </dgm:t>
    </dgm:pt>
    <dgm:pt modelId="{F03E876A-0142-4E1B-8008-08B335F1BDED}" type="parTrans" cxnId="{19288880-160D-4018-BB0F-E1EBEB397479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CCE04E06-BAC8-4B9F-90EB-4C7ECB515A28}" type="sibTrans" cxnId="{19288880-160D-4018-BB0F-E1EBEB397479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8728A100-C48A-4D57-9A91-D2C3C0BD2B33}">
      <dgm:prSet custT="1"/>
      <dgm:spPr/>
      <dgm:t>
        <a:bodyPr/>
        <a:lstStyle/>
        <a:p>
          <a:r>
            <a:rPr lang="en-US" sz="1800" b="0" i="0" dirty="0"/>
            <a:t>Outer two stamens are short and inner 4 stamens are long </a:t>
          </a:r>
          <a:r>
            <a:rPr lang="ar-SA" sz="1800" b="0" i="0" dirty="0"/>
            <a:t>اثنين خارجية قصيره واربع داخلية طويله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3411CB08-1EB8-4937-A3A8-35720EA16A96}" type="parTrans" cxnId="{3FE4BC0B-4589-4F0B-896D-BA9FCA340D0A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C028B0AB-2FF9-40CB-BA33-9A216AACBF7C}" type="sibTrans" cxnId="{3FE4BC0B-4589-4F0B-896D-BA9FCA340D0A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B41A83DC-9E34-489F-B8ED-52D4E9F6C43C}">
      <dgm:prSet custT="1"/>
      <dgm:spPr/>
      <dgm:t>
        <a:bodyPr/>
        <a:lstStyle/>
        <a:p>
          <a:pPr rtl="0"/>
          <a:r>
            <a:rPr lang="en-US" sz="1800" dirty="0">
              <a:latin typeface="Times New Roman" pitchFamily="18" charset="0"/>
              <a:cs typeface="Times New Roman" pitchFamily="18" charset="0"/>
            </a:rPr>
            <a:t>Androecium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 الطلع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81D5B720-0ED2-442A-95B8-858446768AF5}" type="sibTrans" cxnId="{4EE94F9A-F135-4F12-83A6-A8471DC3C71C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BF4813E2-51ED-484F-A2C7-C03D499988AB}" type="parTrans" cxnId="{4EE94F9A-F135-4F12-83A6-A8471DC3C71C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3F4150B0-8AE6-4F35-A7C3-E12ADFCD99E1}" type="pres">
      <dgm:prSet presAssocID="{2F9349F3-DC4F-4839-8F52-81C8102EDF13}" presName="linear" presStyleCnt="0">
        <dgm:presLayoutVars>
          <dgm:animLvl val="lvl"/>
          <dgm:resizeHandles val="exact"/>
        </dgm:presLayoutVars>
      </dgm:prSet>
      <dgm:spPr/>
    </dgm:pt>
    <dgm:pt modelId="{CB5C84FF-7F08-4774-8942-A233BAC1D762}" type="pres">
      <dgm:prSet presAssocID="{F3D7EDC0-DED5-4EB4-B960-654A3631778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F175E56-2974-4E91-8391-3F0E75EEAD08}" type="pres">
      <dgm:prSet presAssocID="{F3D7EDC0-DED5-4EB4-B960-654A36317787}" presName="childText" presStyleLbl="revTx" presStyleIdx="0" presStyleCnt="5">
        <dgm:presLayoutVars>
          <dgm:bulletEnabled val="1"/>
        </dgm:presLayoutVars>
      </dgm:prSet>
      <dgm:spPr/>
    </dgm:pt>
    <dgm:pt modelId="{2F246516-5347-450A-A877-3B3BA5F3D24E}" type="pres">
      <dgm:prSet presAssocID="{B730C9C7-2D8D-4BD9-B151-2D58073DA93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1C045CD-8F12-4797-AF7C-35612034CC43}" type="pres">
      <dgm:prSet presAssocID="{B730C9C7-2D8D-4BD9-B151-2D58073DA93D}" presName="childText" presStyleLbl="revTx" presStyleIdx="1" presStyleCnt="5">
        <dgm:presLayoutVars>
          <dgm:bulletEnabled val="1"/>
        </dgm:presLayoutVars>
      </dgm:prSet>
      <dgm:spPr/>
    </dgm:pt>
    <dgm:pt modelId="{7F66C957-C17D-4495-B347-0A2F77D0ABCA}" type="pres">
      <dgm:prSet presAssocID="{4F9F541A-79C4-4591-BF38-FE86A863E11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50F00DC-BCB9-4979-9D48-D12C56D40BD1}" type="pres">
      <dgm:prSet presAssocID="{4F9F541A-79C4-4591-BF38-FE86A863E116}" presName="childText" presStyleLbl="revTx" presStyleIdx="2" presStyleCnt="5">
        <dgm:presLayoutVars>
          <dgm:bulletEnabled val="1"/>
        </dgm:presLayoutVars>
      </dgm:prSet>
      <dgm:spPr/>
    </dgm:pt>
    <dgm:pt modelId="{6315E3D6-B779-4E68-8966-C6463B8B89B5}" type="pres">
      <dgm:prSet presAssocID="{79EDE571-6404-4DDE-A9F1-C2E54188084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9989A2F-F9C3-41F5-B0E7-A7371F25E58B}" type="pres">
      <dgm:prSet presAssocID="{79EDE571-6404-4DDE-A9F1-C2E541880846}" presName="childText" presStyleLbl="revTx" presStyleIdx="3" presStyleCnt="5">
        <dgm:presLayoutVars>
          <dgm:bulletEnabled val="1"/>
        </dgm:presLayoutVars>
      </dgm:prSet>
      <dgm:spPr/>
    </dgm:pt>
    <dgm:pt modelId="{0D20B954-D60B-43BE-AEB2-0F62BB5097ED}" type="pres">
      <dgm:prSet presAssocID="{B41A83DC-9E34-489F-B8ED-52D4E9F6C43C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EE9D8029-2C12-4E87-A5EF-85AE2B4DDB0A}" type="pres">
      <dgm:prSet presAssocID="{B41A83DC-9E34-489F-B8ED-52D4E9F6C43C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03642A06-757E-4FA5-9011-FB639FFB5C15}" srcId="{2F9349F3-DC4F-4839-8F52-81C8102EDF13}" destId="{F3D7EDC0-DED5-4EB4-B960-654A36317787}" srcOrd="0" destOrd="0" parTransId="{8A6F8279-903C-4722-8D3D-35A497A9CC8C}" sibTransId="{E24782B2-4593-441E-B241-6ADD42E7BEC5}"/>
    <dgm:cxn modelId="{3FE4BC0B-4589-4F0B-896D-BA9FCA340D0A}" srcId="{B41A83DC-9E34-489F-B8ED-52D4E9F6C43C}" destId="{8728A100-C48A-4D57-9A91-D2C3C0BD2B33}" srcOrd="1" destOrd="0" parTransId="{3411CB08-1EB8-4937-A3A8-35720EA16A96}" sibTransId="{C028B0AB-2FF9-40CB-BA33-9A216AACBF7C}"/>
    <dgm:cxn modelId="{FFE8150C-9E20-48C7-9B17-69ACF36ECAE3}" srcId="{79EDE571-6404-4DDE-A9F1-C2E541880846}" destId="{83071520-81C0-4A41-ACF1-6237EED1E9A3}" srcOrd="0" destOrd="0" parTransId="{64EABA1C-833F-497F-8448-4F5856A0B991}" sibTransId="{26C1360E-4FD8-4E76-B973-18C3952B2918}"/>
    <dgm:cxn modelId="{A455A11B-E004-4576-A884-70D71B7B48EE}" type="presOf" srcId="{F781C305-1ABE-493E-BDA2-EA0F7A869BA4}" destId="{450F00DC-BCB9-4979-9D48-D12C56D40BD1}" srcOrd="0" destOrd="1" presId="urn:microsoft.com/office/officeart/2005/8/layout/vList2"/>
    <dgm:cxn modelId="{86ABFC1B-D5F7-47D6-B086-0E82711BD5C3}" type="presOf" srcId="{2F9349F3-DC4F-4839-8F52-81C8102EDF13}" destId="{3F4150B0-8AE6-4F35-A7C3-E12ADFCD99E1}" srcOrd="0" destOrd="0" presId="urn:microsoft.com/office/officeart/2005/8/layout/vList2"/>
    <dgm:cxn modelId="{96631D2B-D428-406C-9F56-EB5DBE869CF6}" srcId="{2F9349F3-DC4F-4839-8F52-81C8102EDF13}" destId="{79EDE571-6404-4DDE-A9F1-C2E541880846}" srcOrd="3" destOrd="0" parTransId="{1110510C-FF3A-4E8A-9B30-AF0DC56BABCD}" sibTransId="{45F475C5-AD8F-4CEF-847F-1C1B670F83E9}"/>
    <dgm:cxn modelId="{7C190632-C99D-473B-9C82-0278AF432DD3}" type="presOf" srcId="{05DB6E9F-EBE4-49A6-B0AC-9679FD6B4804}" destId="{A1C045CD-8F12-4797-AF7C-35612034CC43}" srcOrd="0" destOrd="0" presId="urn:microsoft.com/office/officeart/2005/8/layout/vList2"/>
    <dgm:cxn modelId="{B8CD2041-8090-4FA1-8158-9F9247F96100}" type="presOf" srcId="{F3D7EDC0-DED5-4EB4-B960-654A36317787}" destId="{CB5C84FF-7F08-4774-8942-A233BAC1D762}" srcOrd="0" destOrd="0" presId="urn:microsoft.com/office/officeart/2005/8/layout/vList2"/>
    <dgm:cxn modelId="{35663557-6073-410D-9613-2A46B95F15B1}" type="presOf" srcId="{8728A100-C48A-4D57-9A91-D2C3C0BD2B33}" destId="{EE9D8029-2C12-4E87-A5EF-85AE2B4DDB0A}" srcOrd="0" destOrd="1" presId="urn:microsoft.com/office/officeart/2005/8/layout/vList2"/>
    <dgm:cxn modelId="{A9AF9460-E442-443E-B844-4A587C3D6631}" type="presOf" srcId="{79EDE571-6404-4DDE-A9F1-C2E541880846}" destId="{6315E3D6-B779-4E68-8966-C6463B8B89B5}" srcOrd="0" destOrd="0" presId="urn:microsoft.com/office/officeart/2005/8/layout/vList2"/>
    <dgm:cxn modelId="{6A367965-66DC-4259-8A02-1BD370ED6731}" type="presOf" srcId="{7EEAECAC-3AED-47B3-B20C-8D5C01B31F1B}" destId="{49989A2F-F9C3-41F5-B0E7-A7371F25E58B}" srcOrd="0" destOrd="1" presId="urn:microsoft.com/office/officeart/2005/8/layout/vList2"/>
    <dgm:cxn modelId="{7A1AA769-5C67-4C1B-8AF5-B384CCD7DEF8}" type="presOf" srcId="{4F9F541A-79C4-4591-BF38-FE86A863E116}" destId="{7F66C957-C17D-4495-B347-0A2F77D0ABCA}" srcOrd="0" destOrd="0" presId="urn:microsoft.com/office/officeart/2005/8/layout/vList2"/>
    <dgm:cxn modelId="{494B206A-E1BA-44E9-B53C-41A4E2AF1459}" type="presOf" srcId="{9C6C3BAD-5EEB-4BB9-AAE5-9BDD7CDCE1C3}" destId="{4F175E56-2974-4E91-8391-3F0E75EEAD08}" srcOrd="0" destOrd="0" presId="urn:microsoft.com/office/officeart/2005/8/layout/vList2"/>
    <dgm:cxn modelId="{95B2326C-5774-46C1-82E6-3E54B04573D5}" srcId="{4F9F541A-79C4-4591-BF38-FE86A863E116}" destId="{F781C305-1ABE-493E-BDA2-EA0F7A869BA4}" srcOrd="1" destOrd="0" parTransId="{64830FD2-5208-4F29-B601-63ECABD78B13}" sibTransId="{BBE930F5-E9DE-473E-AB0B-F26954FDB198}"/>
    <dgm:cxn modelId="{6E75C96E-A122-45A0-AC5E-95867D290956}" type="presOf" srcId="{0BF81263-9EC9-40B3-B797-051FC9923411}" destId="{EE9D8029-2C12-4E87-A5EF-85AE2B4DDB0A}" srcOrd="0" destOrd="0" presId="urn:microsoft.com/office/officeart/2005/8/layout/vList2"/>
    <dgm:cxn modelId="{6E9DEF73-D988-420A-9FB1-67F8C8D04CA5}" srcId="{2F9349F3-DC4F-4839-8F52-81C8102EDF13}" destId="{4F9F541A-79C4-4591-BF38-FE86A863E116}" srcOrd="2" destOrd="0" parTransId="{933CF614-7C28-4A52-BE49-EE1F2A2442B2}" sibTransId="{8D462746-A14C-487A-8181-632F6D854A1E}"/>
    <dgm:cxn modelId="{19288880-160D-4018-BB0F-E1EBEB397479}" srcId="{B41A83DC-9E34-489F-B8ED-52D4E9F6C43C}" destId="{0BF81263-9EC9-40B3-B797-051FC9923411}" srcOrd="0" destOrd="0" parTransId="{F03E876A-0142-4E1B-8008-08B335F1BDED}" sibTransId="{CCE04E06-BAC8-4B9F-90EB-4C7ECB515A28}"/>
    <dgm:cxn modelId="{7FBC8181-9433-4FD3-91C3-6DF094BDAB53}" srcId="{79EDE571-6404-4DDE-A9F1-C2E541880846}" destId="{7EEAECAC-3AED-47B3-B20C-8D5C01B31F1B}" srcOrd="1" destOrd="0" parTransId="{684CA768-310A-4585-88B1-AA2E66419DDD}" sibTransId="{06DDA636-006F-4681-AE07-5667F4E1FA17}"/>
    <dgm:cxn modelId="{853A3E96-4CCB-48EC-BED0-BA8911C47929}" type="presOf" srcId="{857EEFCB-2E8E-46C9-9F5B-5BDEE027245A}" destId="{450F00DC-BCB9-4979-9D48-D12C56D40BD1}" srcOrd="0" destOrd="0" presId="urn:microsoft.com/office/officeart/2005/8/layout/vList2"/>
    <dgm:cxn modelId="{42F9CA96-A4A8-4945-9C60-B3D688A0623E}" type="presOf" srcId="{B41A83DC-9E34-489F-B8ED-52D4E9F6C43C}" destId="{0D20B954-D60B-43BE-AEB2-0F62BB5097ED}" srcOrd="0" destOrd="0" presId="urn:microsoft.com/office/officeart/2005/8/layout/vList2"/>
    <dgm:cxn modelId="{4EE94F9A-F135-4F12-83A6-A8471DC3C71C}" srcId="{2F9349F3-DC4F-4839-8F52-81C8102EDF13}" destId="{B41A83DC-9E34-489F-B8ED-52D4E9F6C43C}" srcOrd="4" destOrd="0" parTransId="{BF4813E2-51ED-484F-A2C7-C03D499988AB}" sibTransId="{81D5B720-0ED2-442A-95B8-858446768AF5}"/>
    <dgm:cxn modelId="{BE1F65B0-4A24-4B36-A6C2-C4B4B811EE1C}" srcId="{F3D7EDC0-DED5-4EB4-B960-654A36317787}" destId="{9C6C3BAD-5EEB-4BB9-AAE5-9BDD7CDCE1C3}" srcOrd="0" destOrd="0" parTransId="{AFA7C895-5AC7-49D3-B04A-0DC3BBAAF63C}" sibTransId="{07A23AB0-166B-4297-986D-41546154E9B9}"/>
    <dgm:cxn modelId="{F6E7DDC2-DFA5-4BB7-9B90-28B0BC2E0A16}" srcId="{B730C9C7-2D8D-4BD9-B151-2D58073DA93D}" destId="{05DB6E9F-EBE4-49A6-B0AC-9679FD6B4804}" srcOrd="0" destOrd="0" parTransId="{8FC34FB6-5484-430E-AAA7-D2A928D3A3E0}" sibTransId="{AEB5B206-C738-4ABD-AB23-B1937BE095E1}"/>
    <dgm:cxn modelId="{BF160BD9-3442-418F-946E-59D063572F0E}" type="presOf" srcId="{83071520-81C0-4A41-ACF1-6237EED1E9A3}" destId="{49989A2F-F9C3-41F5-B0E7-A7371F25E58B}" srcOrd="0" destOrd="0" presId="urn:microsoft.com/office/officeart/2005/8/layout/vList2"/>
    <dgm:cxn modelId="{069B24EB-AA33-45B9-9333-AE378351925C}" srcId="{4F9F541A-79C4-4591-BF38-FE86A863E116}" destId="{857EEFCB-2E8E-46C9-9F5B-5BDEE027245A}" srcOrd="0" destOrd="0" parTransId="{5EC7F5D2-D00D-419D-B6AA-662272D14544}" sibTransId="{78B8F5E5-504E-427B-AA66-FF7C140724DA}"/>
    <dgm:cxn modelId="{56DA98EF-BF69-4A10-9C7C-CCB80250165C}" type="presOf" srcId="{B730C9C7-2D8D-4BD9-B151-2D58073DA93D}" destId="{2F246516-5347-450A-A877-3B3BA5F3D24E}" srcOrd="0" destOrd="0" presId="urn:microsoft.com/office/officeart/2005/8/layout/vList2"/>
    <dgm:cxn modelId="{D03C39F9-BA32-422F-B6F0-C4938E340601}" srcId="{2F9349F3-DC4F-4839-8F52-81C8102EDF13}" destId="{B730C9C7-2D8D-4BD9-B151-2D58073DA93D}" srcOrd="1" destOrd="0" parTransId="{7D58DDC9-5C7B-4B66-A61E-DC33D3AAE1D7}" sibTransId="{A299F50D-56E7-44B5-8A4A-9AA1D0F4C2F3}"/>
    <dgm:cxn modelId="{928476FA-8804-41C0-9814-4C523F335B30}" type="presParOf" srcId="{3F4150B0-8AE6-4F35-A7C3-E12ADFCD99E1}" destId="{CB5C84FF-7F08-4774-8942-A233BAC1D762}" srcOrd="0" destOrd="0" presId="urn:microsoft.com/office/officeart/2005/8/layout/vList2"/>
    <dgm:cxn modelId="{E661FB41-42D6-447B-8941-D5025CD985B8}" type="presParOf" srcId="{3F4150B0-8AE6-4F35-A7C3-E12ADFCD99E1}" destId="{4F175E56-2974-4E91-8391-3F0E75EEAD08}" srcOrd="1" destOrd="0" presId="urn:microsoft.com/office/officeart/2005/8/layout/vList2"/>
    <dgm:cxn modelId="{AFFC5C55-A3D6-455B-961A-BAEFD7BE42C4}" type="presParOf" srcId="{3F4150B0-8AE6-4F35-A7C3-E12ADFCD99E1}" destId="{2F246516-5347-450A-A877-3B3BA5F3D24E}" srcOrd="2" destOrd="0" presId="urn:microsoft.com/office/officeart/2005/8/layout/vList2"/>
    <dgm:cxn modelId="{2B6F28E0-5928-4519-89BF-309BFD361F45}" type="presParOf" srcId="{3F4150B0-8AE6-4F35-A7C3-E12ADFCD99E1}" destId="{A1C045CD-8F12-4797-AF7C-35612034CC43}" srcOrd="3" destOrd="0" presId="urn:microsoft.com/office/officeart/2005/8/layout/vList2"/>
    <dgm:cxn modelId="{DBEFB474-6425-4415-92FC-EE9A90DA158A}" type="presParOf" srcId="{3F4150B0-8AE6-4F35-A7C3-E12ADFCD99E1}" destId="{7F66C957-C17D-4495-B347-0A2F77D0ABCA}" srcOrd="4" destOrd="0" presId="urn:microsoft.com/office/officeart/2005/8/layout/vList2"/>
    <dgm:cxn modelId="{05237715-D21A-4447-BEE7-184F2130A25E}" type="presParOf" srcId="{3F4150B0-8AE6-4F35-A7C3-E12ADFCD99E1}" destId="{450F00DC-BCB9-4979-9D48-D12C56D40BD1}" srcOrd="5" destOrd="0" presId="urn:microsoft.com/office/officeart/2005/8/layout/vList2"/>
    <dgm:cxn modelId="{F228D6E6-66C8-4D8B-AA07-D27E2DB9E77F}" type="presParOf" srcId="{3F4150B0-8AE6-4F35-A7C3-E12ADFCD99E1}" destId="{6315E3D6-B779-4E68-8966-C6463B8B89B5}" srcOrd="6" destOrd="0" presId="urn:microsoft.com/office/officeart/2005/8/layout/vList2"/>
    <dgm:cxn modelId="{E8744DAF-C177-4792-8874-AE886DC15093}" type="presParOf" srcId="{3F4150B0-8AE6-4F35-A7C3-E12ADFCD99E1}" destId="{49989A2F-F9C3-41F5-B0E7-A7371F25E58B}" srcOrd="7" destOrd="0" presId="urn:microsoft.com/office/officeart/2005/8/layout/vList2"/>
    <dgm:cxn modelId="{49BA1496-1F3D-4E67-9EF1-550D09215187}" type="presParOf" srcId="{3F4150B0-8AE6-4F35-A7C3-E12ADFCD99E1}" destId="{0D20B954-D60B-43BE-AEB2-0F62BB5097ED}" srcOrd="8" destOrd="0" presId="urn:microsoft.com/office/officeart/2005/8/layout/vList2"/>
    <dgm:cxn modelId="{F11CB6F6-BB2A-4926-BEB9-EB04B327FA13}" type="presParOf" srcId="{3F4150B0-8AE6-4F35-A7C3-E12ADFCD99E1}" destId="{EE9D8029-2C12-4E87-A5EF-85AE2B4DDB0A}" srcOrd="9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912246-B39C-48D0-9526-6EDAA17E3FF5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D76EC5CF-63A2-40D1-B500-DCD63F85FFDC}">
      <dgm:prSet custT="1"/>
      <dgm:spPr/>
      <dgm:t>
        <a:bodyPr/>
        <a:lstStyle/>
        <a:p>
          <a:pPr rtl="0"/>
          <a:r>
            <a:rPr lang="en-US" sz="2400" dirty="0" err="1">
              <a:latin typeface="Times New Roman" pitchFamily="18" charset="0"/>
              <a:cs typeface="Times New Roman" pitchFamily="18" charset="0"/>
            </a:rPr>
            <a:t>Gynaecium</a:t>
          </a:r>
          <a:r>
            <a:rPr lang="ar-SA" sz="2400" dirty="0">
              <a:latin typeface="Times New Roman" pitchFamily="18" charset="0"/>
              <a:cs typeface="Times New Roman" pitchFamily="18" charset="0"/>
            </a:rPr>
            <a:t> المتاع 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832FE48A-A08E-4174-8D55-93FBD4B993DC}" type="parTrans" cxnId="{7EF4145E-2F98-4801-8C71-66A2D2C089B1}">
      <dgm:prSet/>
      <dgm:spPr/>
      <dgm:t>
        <a:bodyPr/>
        <a:lstStyle/>
        <a:p>
          <a:endParaRPr lang="en-US" sz="1900"/>
        </a:p>
      </dgm:t>
    </dgm:pt>
    <dgm:pt modelId="{F25AC670-327D-4D66-9F3E-D80DA4003505}" type="sibTrans" cxnId="{7EF4145E-2F98-4801-8C71-66A2D2C089B1}">
      <dgm:prSet/>
      <dgm:spPr/>
      <dgm:t>
        <a:bodyPr/>
        <a:lstStyle/>
        <a:p>
          <a:endParaRPr lang="en-US" sz="1900"/>
        </a:p>
      </dgm:t>
    </dgm:pt>
    <dgm:pt modelId="{94939DEE-4069-46FA-AEF3-188E692A8D4A}">
      <dgm:prSet custT="1"/>
      <dgm:spPr/>
      <dgm:t>
        <a:bodyPr/>
        <a:lstStyle/>
        <a:p>
          <a:pPr rtl="0"/>
          <a:r>
            <a:rPr lang="en-US" sz="2400" dirty="0"/>
            <a:t>Placentation</a:t>
          </a:r>
          <a:r>
            <a:rPr lang="ar-SA" sz="2400" dirty="0"/>
            <a:t> الوضع المشيمي </a:t>
          </a:r>
          <a:endParaRPr lang="en-US" sz="2400" dirty="0"/>
        </a:p>
      </dgm:t>
    </dgm:pt>
    <dgm:pt modelId="{4E14AAEB-0C24-4A08-B680-7CE8F6E34BB8}" type="parTrans" cxnId="{27DA5309-8AD9-4820-8C4D-0A5F7E0E5C00}">
      <dgm:prSet/>
      <dgm:spPr/>
      <dgm:t>
        <a:bodyPr/>
        <a:lstStyle/>
        <a:p>
          <a:endParaRPr lang="en-US" sz="1900"/>
        </a:p>
      </dgm:t>
    </dgm:pt>
    <dgm:pt modelId="{6E7FD4D2-B370-4C98-A93C-31D29FE999EE}" type="sibTrans" cxnId="{27DA5309-8AD9-4820-8C4D-0A5F7E0E5C00}">
      <dgm:prSet/>
      <dgm:spPr/>
      <dgm:t>
        <a:bodyPr/>
        <a:lstStyle/>
        <a:p>
          <a:endParaRPr lang="en-US" sz="1900"/>
        </a:p>
      </dgm:t>
    </dgm:pt>
    <dgm:pt modelId="{763D1E24-CCAB-4D99-BC31-97B844CF89C4}">
      <dgm:prSet custT="1"/>
      <dgm:spPr/>
      <dgm:t>
        <a:bodyPr/>
        <a:lstStyle/>
        <a:p>
          <a:pPr rtl="0"/>
          <a:r>
            <a:rPr lang="en-US" sz="2400" dirty="0"/>
            <a:t>Symmetry</a:t>
          </a:r>
          <a:r>
            <a:rPr lang="ar-SA" sz="2400" dirty="0"/>
            <a:t> التناظر </a:t>
          </a:r>
          <a:endParaRPr lang="en-US" sz="2400" dirty="0"/>
        </a:p>
      </dgm:t>
    </dgm:pt>
    <dgm:pt modelId="{41EF3C44-E7D1-4B49-9826-0D2EB100001D}" type="parTrans" cxnId="{222140C3-ABA5-444E-8F4F-9284F9E84251}">
      <dgm:prSet/>
      <dgm:spPr/>
      <dgm:t>
        <a:bodyPr/>
        <a:lstStyle/>
        <a:p>
          <a:endParaRPr lang="en-US" sz="1900"/>
        </a:p>
      </dgm:t>
    </dgm:pt>
    <dgm:pt modelId="{15711077-CDC9-40F2-982F-F1AA503639AE}" type="sibTrans" cxnId="{222140C3-ABA5-444E-8F4F-9284F9E84251}">
      <dgm:prSet/>
      <dgm:spPr/>
      <dgm:t>
        <a:bodyPr/>
        <a:lstStyle/>
        <a:p>
          <a:endParaRPr lang="en-US" sz="1900"/>
        </a:p>
      </dgm:t>
    </dgm:pt>
    <dgm:pt modelId="{D79431AC-5A01-43C1-A472-ADFDBE3DBD96}">
      <dgm:prSet custT="1"/>
      <dgm:spPr/>
      <dgm:t>
        <a:bodyPr/>
        <a:lstStyle/>
        <a:p>
          <a:pPr rtl="0"/>
          <a:r>
            <a:rPr lang="en-US" sz="2400" dirty="0"/>
            <a:t>Sexuality</a:t>
          </a:r>
          <a:r>
            <a:rPr lang="ar-SA" sz="2400" dirty="0"/>
            <a:t> الجنس </a:t>
          </a:r>
          <a:endParaRPr lang="en-US" sz="2400" dirty="0"/>
        </a:p>
      </dgm:t>
    </dgm:pt>
    <dgm:pt modelId="{7C5B7569-81D3-4013-8643-313D116A398D}" type="parTrans" cxnId="{B6486543-8A50-4257-9320-8BED220DBA01}">
      <dgm:prSet/>
      <dgm:spPr/>
      <dgm:t>
        <a:bodyPr/>
        <a:lstStyle/>
        <a:p>
          <a:endParaRPr lang="en-US" sz="1900"/>
        </a:p>
      </dgm:t>
    </dgm:pt>
    <dgm:pt modelId="{157CC54F-B3B2-4D41-A9B3-A305CD626F78}" type="sibTrans" cxnId="{B6486543-8A50-4257-9320-8BED220DBA01}">
      <dgm:prSet/>
      <dgm:spPr/>
      <dgm:t>
        <a:bodyPr/>
        <a:lstStyle/>
        <a:p>
          <a:endParaRPr lang="en-US" sz="1900"/>
        </a:p>
      </dgm:t>
    </dgm:pt>
    <dgm:pt modelId="{9A9B4B72-3E06-41C4-A3FD-6F5028AB3589}">
      <dgm:prSet custT="1"/>
      <dgm:spPr/>
      <dgm:t>
        <a:bodyPr/>
        <a:lstStyle/>
        <a:p>
          <a:r>
            <a:rPr lang="en-US" sz="1800" dirty="0"/>
            <a:t>2 carpels </a:t>
          </a:r>
          <a:r>
            <a:rPr lang="ar-SA" sz="1800" dirty="0"/>
            <a:t>2 كربلة سائب </a:t>
          </a:r>
          <a:endParaRPr lang="en-US" sz="1800" dirty="0"/>
        </a:p>
      </dgm:t>
    </dgm:pt>
    <dgm:pt modelId="{EDE40776-0BEF-474F-92D7-5656EA2BC83F}" type="parTrans" cxnId="{C0853D94-9F33-41F3-84A0-9036E093D4BE}">
      <dgm:prSet/>
      <dgm:spPr/>
      <dgm:t>
        <a:bodyPr/>
        <a:lstStyle/>
        <a:p>
          <a:endParaRPr lang="en-US"/>
        </a:p>
      </dgm:t>
    </dgm:pt>
    <dgm:pt modelId="{5B4775E2-1FA8-40D1-B217-2BECA4D5278E}" type="sibTrans" cxnId="{C0853D94-9F33-41F3-84A0-9036E093D4BE}">
      <dgm:prSet/>
      <dgm:spPr/>
      <dgm:t>
        <a:bodyPr/>
        <a:lstStyle/>
        <a:p>
          <a:endParaRPr lang="en-US"/>
        </a:p>
      </dgm:t>
    </dgm:pt>
    <dgm:pt modelId="{20F974E1-BE6A-41F1-A55E-7207FF152952}">
      <dgm:prSet custT="1"/>
      <dgm:spPr/>
      <dgm:t>
        <a:bodyPr/>
        <a:lstStyle/>
        <a:p>
          <a:r>
            <a:rPr lang="en-US" sz="1800" dirty="0"/>
            <a:t> Parietal </a:t>
          </a:r>
          <a:r>
            <a:rPr lang="ar-SA" sz="1800" dirty="0"/>
            <a:t>جداري</a:t>
          </a:r>
          <a:endParaRPr lang="en-US" sz="1800" dirty="0"/>
        </a:p>
      </dgm:t>
    </dgm:pt>
    <dgm:pt modelId="{3C5AD88C-2984-4363-8BE7-60F9563F55A1}" type="parTrans" cxnId="{EB671C3E-86CB-4DAA-B48A-EE051276A24D}">
      <dgm:prSet/>
      <dgm:spPr/>
      <dgm:t>
        <a:bodyPr/>
        <a:lstStyle/>
        <a:p>
          <a:endParaRPr lang="en-US"/>
        </a:p>
      </dgm:t>
    </dgm:pt>
    <dgm:pt modelId="{A121C85C-A616-4B43-B1CA-E5E0FB821CE6}" type="sibTrans" cxnId="{EB671C3E-86CB-4DAA-B48A-EE051276A24D}">
      <dgm:prSet/>
      <dgm:spPr/>
      <dgm:t>
        <a:bodyPr/>
        <a:lstStyle/>
        <a:p>
          <a:endParaRPr lang="en-US"/>
        </a:p>
      </dgm:t>
    </dgm:pt>
    <dgm:pt modelId="{D3BBBF70-32CF-4037-B4C1-31252FCF1E8C}">
      <dgm:prSet custT="1"/>
      <dgm:spPr/>
      <dgm:t>
        <a:bodyPr/>
        <a:lstStyle/>
        <a:p>
          <a:r>
            <a:rPr lang="en-US" sz="1800" dirty="0"/>
            <a:t>Regular </a:t>
          </a:r>
          <a:r>
            <a:rPr lang="ar-SA" sz="1800" dirty="0"/>
            <a:t>منتظم التناظر </a:t>
          </a:r>
          <a:endParaRPr lang="en-US" sz="1800" dirty="0"/>
        </a:p>
      </dgm:t>
    </dgm:pt>
    <dgm:pt modelId="{362EA694-1DB9-40F6-A67F-A082C97229A7}" type="parTrans" cxnId="{D514FE06-01B3-4C3F-89D4-771A5F275BE6}">
      <dgm:prSet/>
      <dgm:spPr/>
      <dgm:t>
        <a:bodyPr/>
        <a:lstStyle/>
        <a:p>
          <a:endParaRPr lang="en-US"/>
        </a:p>
      </dgm:t>
    </dgm:pt>
    <dgm:pt modelId="{034512C1-7D04-4558-909F-37E19CB2D282}" type="sibTrans" cxnId="{D514FE06-01B3-4C3F-89D4-771A5F275BE6}">
      <dgm:prSet/>
      <dgm:spPr/>
      <dgm:t>
        <a:bodyPr/>
        <a:lstStyle/>
        <a:p>
          <a:endParaRPr lang="en-US"/>
        </a:p>
      </dgm:t>
    </dgm:pt>
    <dgm:pt modelId="{6226FDC1-BBF3-424F-B477-06F92708251B}">
      <dgm:prSet custT="1"/>
      <dgm:spPr/>
      <dgm:t>
        <a:bodyPr/>
        <a:lstStyle/>
        <a:p>
          <a:r>
            <a:rPr lang="en-US" sz="1800" dirty="0"/>
            <a:t>Bisexual </a:t>
          </a:r>
          <a:r>
            <a:rPr lang="ar-SA" sz="1800" dirty="0"/>
            <a:t>خنثى </a:t>
          </a:r>
          <a:endParaRPr lang="en-US" sz="1800" dirty="0"/>
        </a:p>
      </dgm:t>
    </dgm:pt>
    <dgm:pt modelId="{0D4DA267-4CE0-447C-B0CD-64F679E61028}" type="parTrans" cxnId="{95B07011-18DB-466E-9E02-CBDA7DBC1AFE}">
      <dgm:prSet/>
      <dgm:spPr/>
      <dgm:t>
        <a:bodyPr/>
        <a:lstStyle/>
        <a:p>
          <a:endParaRPr lang="en-US"/>
        </a:p>
      </dgm:t>
    </dgm:pt>
    <dgm:pt modelId="{8B1E35B8-1C61-49B2-A826-EBF1F862C0FC}" type="sibTrans" cxnId="{95B07011-18DB-466E-9E02-CBDA7DBC1AFE}">
      <dgm:prSet/>
      <dgm:spPr/>
      <dgm:t>
        <a:bodyPr/>
        <a:lstStyle/>
        <a:p>
          <a:endParaRPr lang="en-US"/>
        </a:p>
      </dgm:t>
    </dgm:pt>
    <dgm:pt modelId="{A4B07CC7-8FDD-49B1-ABDE-F1C1DAAEFDF8}" type="pres">
      <dgm:prSet presAssocID="{CC912246-B39C-48D0-9526-6EDAA17E3FF5}" presName="linear" presStyleCnt="0">
        <dgm:presLayoutVars>
          <dgm:animLvl val="lvl"/>
          <dgm:resizeHandles val="exact"/>
        </dgm:presLayoutVars>
      </dgm:prSet>
      <dgm:spPr/>
    </dgm:pt>
    <dgm:pt modelId="{84AE0FCD-93B7-463D-9E4A-A85B287CBEB0}" type="pres">
      <dgm:prSet presAssocID="{D76EC5CF-63A2-40D1-B500-DCD63F85FFD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3908589-2E0A-4EF0-89AB-10083DF301BD}" type="pres">
      <dgm:prSet presAssocID="{D76EC5CF-63A2-40D1-B500-DCD63F85FFDC}" presName="childText" presStyleLbl="revTx" presStyleIdx="0" presStyleCnt="4">
        <dgm:presLayoutVars>
          <dgm:bulletEnabled val="1"/>
        </dgm:presLayoutVars>
      </dgm:prSet>
      <dgm:spPr/>
    </dgm:pt>
    <dgm:pt modelId="{503502DF-6DD3-4ABD-82DE-C25F1652204C}" type="pres">
      <dgm:prSet presAssocID="{94939DEE-4069-46FA-AEF3-188E692A8D4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150D203-43B7-4FB2-B260-79D77403372D}" type="pres">
      <dgm:prSet presAssocID="{94939DEE-4069-46FA-AEF3-188E692A8D4A}" presName="childText" presStyleLbl="revTx" presStyleIdx="1" presStyleCnt="4">
        <dgm:presLayoutVars>
          <dgm:bulletEnabled val="1"/>
        </dgm:presLayoutVars>
      </dgm:prSet>
      <dgm:spPr/>
    </dgm:pt>
    <dgm:pt modelId="{53D9D09C-81DB-4D98-A212-A56CC9E945F8}" type="pres">
      <dgm:prSet presAssocID="{763D1E24-CCAB-4D99-BC31-97B844CF89C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C3110C7-54AB-4031-8992-37A2B7269C13}" type="pres">
      <dgm:prSet presAssocID="{763D1E24-CCAB-4D99-BC31-97B844CF89C4}" presName="childText" presStyleLbl="revTx" presStyleIdx="2" presStyleCnt="4">
        <dgm:presLayoutVars>
          <dgm:bulletEnabled val="1"/>
        </dgm:presLayoutVars>
      </dgm:prSet>
      <dgm:spPr/>
    </dgm:pt>
    <dgm:pt modelId="{7244C979-867A-4D94-A13B-533D67ADCDD2}" type="pres">
      <dgm:prSet presAssocID="{D79431AC-5A01-43C1-A472-ADFDBE3DBD9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F45DB67-FF0C-45ED-BEC0-7D65E1EB4FA3}" type="pres">
      <dgm:prSet presAssocID="{D79431AC-5A01-43C1-A472-ADFDBE3DBD96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63D8F200-6C6A-463E-B9A7-FF1BA9B781D3}" type="presOf" srcId="{6226FDC1-BBF3-424F-B477-06F92708251B}" destId="{2F45DB67-FF0C-45ED-BEC0-7D65E1EB4FA3}" srcOrd="0" destOrd="0" presId="urn:microsoft.com/office/officeart/2005/8/layout/vList2"/>
    <dgm:cxn modelId="{D514FE06-01B3-4C3F-89D4-771A5F275BE6}" srcId="{763D1E24-CCAB-4D99-BC31-97B844CF89C4}" destId="{D3BBBF70-32CF-4037-B4C1-31252FCF1E8C}" srcOrd="0" destOrd="0" parTransId="{362EA694-1DB9-40F6-A67F-A082C97229A7}" sibTransId="{034512C1-7D04-4558-909F-37E19CB2D282}"/>
    <dgm:cxn modelId="{27DA5309-8AD9-4820-8C4D-0A5F7E0E5C00}" srcId="{CC912246-B39C-48D0-9526-6EDAA17E3FF5}" destId="{94939DEE-4069-46FA-AEF3-188E692A8D4A}" srcOrd="1" destOrd="0" parTransId="{4E14AAEB-0C24-4A08-B680-7CE8F6E34BB8}" sibTransId="{6E7FD4D2-B370-4C98-A93C-31D29FE999EE}"/>
    <dgm:cxn modelId="{95B07011-18DB-466E-9E02-CBDA7DBC1AFE}" srcId="{D79431AC-5A01-43C1-A472-ADFDBE3DBD96}" destId="{6226FDC1-BBF3-424F-B477-06F92708251B}" srcOrd="0" destOrd="0" parTransId="{0D4DA267-4CE0-447C-B0CD-64F679E61028}" sibTransId="{8B1E35B8-1C61-49B2-A826-EBF1F862C0FC}"/>
    <dgm:cxn modelId="{771D642B-CA1C-4700-B1AE-87FA6BBDD0AD}" type="presOf" srcId="{94939DEE-4069-46FA-AEF3-188E692A8D4A}" destId="{503502DF-6DD3-4ABD-82DE-C25F1652204C}" srcOrd="0" destOrd="0" presId="urn:microsoft.com/office/officeart/2005/8/layout/vList2"/>
    <dgm:cxn modelId="{7A7A7B30-6AE0-4484-90A6-8CE07243E3EE}" type="presOf" srcId="{763D1E24-CCAB-4D99-BC31-97B844CF89C4}" destId="{53D9D09C-81DB-4D98-A212-A56CC9E945F8}" srcOrd="0" destOrd="0" presId="urn:microsoft.com/office/officeart/2005/8/layout/vList2"/>
    <dgm:cxn modelId="{8EF1E833-B32A-4325-9F49-B223B7C5BA25}" type="presOf" srcId="{D79431AC-5A01-43C1-A472-ADFDBE3DBD96}" destId="{7244C979-867A-4D94-A13B-533D67ADCDD2}" srcOrd="0" destOrd="0" presId="urn:microsoft.com/office/officeart/2005/8/layout/vList2"/>
    <dgm:cxn modelId="{EB671C3E-86CB-4DAA-B48A-EE051276A24D}" srcId="{94939DEE-4069-46FA-AEF3-188E692A8D4A}" destId="{20F974E1-BE6A-41F1-A55E-7207FF152952}" srcOrd="0" destOrd="0" parTransId="{3C5AD88C-2984-4363-8BE7-60F9563F55A1}" sibTransId="{A121C85C-A616-4B43-B1CA-E5E0FB821CE6}"/>
    <dgm:cxn modelId="{B6486543-8A50-4257-9320-8BED220DBA01}" srcId="{CC912246-B39C-48D0-9526-6EDAA17E3FF5}" destId="{D79431AC-5A01-43C1-A472-ADFDBE3DBD96}" srcOrd="3" destOrd="0" parTransId="{7C5B7569-81D3-4013-8643-313D116A398D}" sibTransId="{157CC54F-B3B2-4D41-A9B3-A305CD626F78}"/>
    <dgm:cxn modelId="{7EF4145E-2F98-4801-8C71-66A2D2C089B1}" srcId="{CC912246-B39C-48D0-9526-6EDAA17E3FF5}" destId="{D76EC5CF-63A2-40D1-B500-DCD63F85FFDC}" srcOrd="0" destOrd="0" parTransId="{832FE48A-A08E-4174-8D55-93FBD4B993DC}" sibTransId="{F25AC670-327D-4D66-9F3E-D80DA4003505}"/>
    <dgm:cxn modelId="{337AE75E-4126-4785-8232-DA617B7C1E74}" type="presOf" srcId="{9A9B4B72-3E06-41C4-A3FD-6F5028AB3589}" destId="{93908589-2E0A-4EF0-89AB-10083DF301BD}" srcOrd="0" destOrd="0" presId="urn:microsoft.com/office/officeart/2005/8/layout/vList2"/>
    <dgm:cxn modelId="{7CE38777-34D0-4BFB-9957-D67014640EAB}" type="presOf" srcId="{CC912246-B39C-48D0-9526-6EDAA17E3FF5}" destId="{A4B07CC7-8FDD-49B1-ABDE-F1C1DAAEFDF8}" srcOrd="0" destOrd="0" presId="urn:microsoft.com/office/officeart/2005/8/layout/vList2"/>
    <dgm:cxn modelId="{CD5AB87F-01CD-4AC0-A855-CED28BCEAA51}" type="presOf" srcId="{D76EC5CF-63A2-40D1-B500-DCD63F85FFDC}" destId="{84AE0FCD-93B7-463D-9E4A-A85B287CBEB0}" srcOrd="0" destOrd="0" presId="urn:microsoft.com/office/officeart/2005/8/layout/vList2"/>
    <dgm:cxn modelId="{C0853D94-9F33-41F3-84A0-9036E093D4BE}" srcId="{D76EC5CF-63A2-40D1-B500-DCD63F85FFDC}" destId="{9A9B4B72-3E06-41C4-A3FD-6F5028AB3589}" srcOrd="0" destOrd="0" parTransId="{EDE40776-0BEF-474F-92D7-5656EA2BC83F}" sibTransId="{5B4775E2-1FA8-40D1-B217-2BECA4D5278E}"/>
    <dgm:cxn modelId="{3E7C65B7-51BE-4628-98BB-705D35F4545B}" type="presOf" srcId="{20F974E1-BE6A-41F1-A55E-7207FF152952}" destId="{8150D203-43B7-4FB2-B260-79D77403372D}" srcOrd="0" destOrd="0" presId="urn:microsoft.com/office/officeart/2005/8/layout/vList2"/>
    <dgm:cxn modelId="{222140C3-ABA5-444E-8F4F-9284F9E84251}" srcId="{CC912246-B39C-48D0-9526-6EDAA17E3FF5}" destId="{763D1E24-CCAB-4D99-BC31-97B844CF89C4}" srcOrd="2" destOrd="0" parTransId="{41EF3C44-E7D1-4B49-9826-0D2EB100001D}" sibTransId="{15711077-CDC9-40F2-982F-F1AA503639AE}"/>
    <dgm:cxn modelId="{4A920BE7-76CB-440C-AEC5-6A44DE22BBBD}" type="presOf" srcId="{D3BBBF70-32CF-4037-B4C1-31252FCF1E8C}" destId="{BC3110C7-54AB-4031-8992-37A2B7269C13}" srcOrd="0" destOrd="0" presId="urn:microsoft.com/office/officeart/2005/8/layout/vList2"/>
    <dgm:cxn modelId="{B7ADEFD4-83F0-4ADE-8BC4-159DD6B214D8}" type="presParOf" srcId="{A4B07CC7-8FDD-49B1-ABDE-F1C1DAAEFDF8}" destId="{84AE0FCD-93B7-463D-9E4A-A85B287CBEB0}" srcOrd="0" destOrd="0" presId="urn:microsoft.com/office/officeart/2005/8/layout/vList2"/>
    <dgm:cxn modelId="{BACBB61E-9C65-405B-B921-445FE94643A0}" type="presParOf" srcId="{A4B07CC7-8FDD-49B1-ABDE-F1C1DAAEFDF8}" destId="{93908589-2E0A-4EF0-89AB-10083DF301BD}" srcOrd="1" destOrd="0" presId="urn:microsoft.com/office/officeart/2005/8/layout/vList2"/>
    <dgm:cxn modelId="{01146409-C720-4A53-9D1A-BA156A4A6B33}" type="presParOf" srcId="{A4B07CC7-8FDD-49B1-ABDE-F1C1DAAEFDF8}" destId="{503502DF-6DD3-4ABD-82DE-C25F1652204C}" srcOrd="2" destOrd="0" presId="urn:microsoft.com/office/officeart/2005/8/layout/vList2"/>
    <dgm:cxn modelId="{B8CF6E1F-A151-44CE-AF6A-272B4F0231D9}" type="presParOf" srcId="{A4B07CC7-8FDD-49B1-ABDE-F1C1DAAEFDF8}" destId="{8150D203-43B7-4FB2-B260-79D77403372D}" srcOrd="3" destOrd="0" presId="urn:microsoft.com/office/officeart/2005/8/layout/vList2"/>
    <dgm:cxn modelId="{E381F4B6-EC49-45C0-B316-0CCA091C506A}" type="presParOf" srcId="{A4B07CC7-8FDD-49B1-ABDE-F1C1DAAEFDF8}" destId="{53D9D09C-81DB-4D98-A212-A56CC9E945F8}" srcOrd="4" destOrd="0" presId="urn:microsoft.com/office/officeart/2005/8/layout/vList2"/>
    <dgm:cxn modelId="{899FE984-FC43-4D2A-80B6-A86C8731BC82}" type="presParOf" srcId="{A4B07CC7-8FDD-49B1-ABDE-F1C1DAAEFDF8}" destId="{BC3110C7-54AB-4031-8992-37A2B7269C13}" srcOrd="5" destOrd="0" presId="urn:microsoft.com/office/officeart/2005/8/layout/vList2"/>
    <dgm:cxn modelId="{8A3F6A02-1C83-4F0A-AC6E-5B7E2F43C1B2}" type="presParOf" srcId="{A4B07CC7-8FDD-49B1-ABDE-F1C1DAAEFDF8}" destId="{7244C979-867A-4D94-A13B-533D67ADCDD2}" srcOrd="6" destOrd="0" presId="urn:microsoft.com/office/officeart/2005/8/layout/vList2"/>
    <dgm:cxn modelId="{1837B536-AAAB-4D24-8DA3-F6B97BB0712F}" type="presParOf" srcId="{A4B07CC7-8FDD-49B1-ABDE-F1C1DAAEFDF8}" destId="{2F45DB67-FF0C-45ED-BEC0-7D65E1EB4FA3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D35B5A-1D5B-431A-B4D6-1008A9A1A7B8}" type="doc">
      <dgm:prSet loTypeId="urn:microsoft.com/office/officeart/2005/8/layout/vList2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B9ED0F7E-860F-46AD-8FC3-8E048D41AF87}">
      <dgm:prSet custT="1"/>
      <dgm:spPr/>
      <dgm:t>
        <a:bodyPr/>
        <a:lstStyle/>
        <a:p>
          <a:pPr rtl="0"/>
          <a:r>
            <a:rPr lang="en-US" sz="2400" dirty="0"/>
            <a:t>Growth form </a:t>
          </a:r>
          <a:r>
            <a:rPr lang="ar-SA" sz="2400" dirty="0"/>
            <a:t>طبيعة النمو    </a:t>
          </a:r>
          <a:endParaRPr lang="en-US" sz="2400" dirty="0"/>
        </a:p>
      </dgm:t>
    </dgm:pt>
    <dgm:pt modelId="{038196DA-7097-45C5-9944-40475CDD0692}" type="parTrans" cxnId="{5A54DF27-47E8-41CA-ADC3-EDEE587249BA}">
      <dgm:prSet/>
      <dgm:spPr/>
      <dgm:t>
        <a:bodyPr/>
        <a:lstStyle/>
        <a:p>
          <a:endParaRPr lang="en-US" sz="2400"/>
        </a:p>
      </dgm:t>
    </dgm:pt>
    <dgm:pt modelId="{8B32E027-6DFA-4EC9-9B6E-5E3F4551ABBD}" type="sibTrans" cxnId="{5A54DF27-47E8-41CA-ADC3-EDEE587249BA}">
      <dgm:prSet/>
      <dgm:spPr/>
      <dgm:t>
        <a:bodyPr/>
        <a:lstStyle/>
        <a:p>
          <a:endParaRPr lang="en-US" sz="2400"/>
        </a:p>
      </dgm:t>
    </dgm:pt>
    <dgm:pt modelId="{2ACC7CAF-0443-419A-B0B7-D786C0749554}">
      <dgm:prSet custT="1"/>
      <dgm:spPr/>
      <dgm:t>
        <a:bodyPr/>
        <a:lstStyle/>
        <a:p>
          <a:pPr rtl="0"/>
          <a:r>
            <a:rPr lang="en-US" sz="2400" dirty="0"/>
            <a:t>Stem</a:t>
          </a:r>
          <a:r>
            <a:rPr lang="ar-SA" sz="2400" dirty="0"/>
            <a:t> الساق      </a:t>
          </a:r>
          <a:endParaRPr lang="en-US" sz="2400" dirty="0"/>
        </a:p>
      </dgm:t>
    </dgm:pt>
    <dgm:pt modelId="{22BFD461-33D9-4F1C-8A27-DF7D825A7AF8}" type="parTrans" cxnId="{14A081CC-F504-4559-B54E-FCD75368BA3B}">
      <dgm:prSet/>
      <dgm:spPr/>
      <dgm:t>
        <a:bodyPr/>
        <a:lstStyle/>
        <a:p>
          <a:endParaRPr lang="en-US" sz="2400"/>
        </a:p>
      </dgm:t>
    </dgm:pt>
    <dgm:pt modelId="{CB161FA8-AECB-4C20-ADA5-914A0E85D7D3}" type="sibTrans" cxnId="{14A081CC-F504-4559-B54E-FCD75368BA3B}">
      <dgm:prSet/>
      <dgm:spPr/>
      <dgm:t>
        <a:bodyPr/>
        <a:lstStyle/>
        <a:p>
          <a:endParaRPr lang="en-US" sz="2400"/>
        </a:p>
      </dgm:t>
    </dgm:pt>
    <dgm:pt modelId="{0343DBB6-859C-42FB-996D-A72B72F947BE}">
      <dgm:prSet custT="1"/>
      <dgm:spPr/>
      <dgm:t>
        <a:bodyPr/>
        <a:lstStyle/>
        <a:p>
          <a:pPr rtl="0"/>
          <a:r>
            <a:rPr lang="en-US" sz="2400" dirty="0" err="1"/>
            <a:t>Leves</a:t>
          </a:r>
          <a:r>
            <a:rPr lang="en-US" sz="2400" dirty="0"/>
            <a:t> sits</a:t>
          </a:r>
          <a:r>
            <a:rPr lang="ar-SA" sz="2400" dirty="0"/>
            <a:t> ترتيب الاوراق    </a:t>
          </a:r>
          <a:endParaRPr lang="en-US" sz="2400" dirty="0"/>
        </a:p>
      </dgm:t>
    </dgm:pt>
    <dgm:pt modelId="{3550D1D8-AE41-4E3E-B531-A7B70C943511}" type="parTrans" cxnId="{C5EAC589-6F98-4338-96B7-5E6F8FE417EC}">
      <dgm:prSet/>
      <dgm:spPr/>
      <dgm:t>
        <a:bodyPr/>
        <a:lstStyle/>
        <a:p>
          <a:endParaRPr lang="en-US" sz="2400"/>
        </a:p>
      </dgm:t>
    </dgm:pt>
    <dgm:pt modelId="{2D533E46-FD3E-484B-A17F-7D1260DE0F72}" type="sibTrans" cxnId="{C5EAC589-6F98-4338-96B7-5E6F8FE417EC}">
      <dgm:prSet/>
      <dgm:spPr/>
      <dgm:t>
        <a:bodyPr/>
        <a:lstStyle/>
        <a:p>
          <a:endParaRPr lang="en-US" sz="2400"/>
        </a:p>
      </dgm:t>
    </dgm:pt>
    <dgm:pt modelId="{09F1D3F9-0852-42F8-B1F8-99A1F0B19883}">
      <dgm:prSet custT="1"/>
      <dgm:spPr/>
      <dgm:t>
        <a:bodyPr/>
        <a:lstStyle/>
        <a:p>
          <a:pPr rtl="0"/>
          <a:r>
            <a:rPr lang="en-US" sz="2400" dirty="0"/>
            <a:t>Base leaf</a:t>
          </a:r>
          <a:r>
            <a:rPr lang="ar-SA" sz="2400" dirty="0"/>
            <a:t> قاعدة الورقة    </a:t>
          </a:r>
          <a:endParaRPr lang="en-US" sz="2400" dirty="0"/>
        </a:p>
      </dgm:t>
    </dgm:pt>
    <dgm:pt modelId="{5E9202EB-7CB3-411C-8C3B-3B4F6ADC85BF}" type="parTrans" cxnId="{B614BBC4-1309-4549-8F3F-0FB291F3D8A3}">
      <dgm:prSet/>
      <dgm:spPr/>
      <dgm:t>
        <a:bodyPr/>
        <a:lstStyle/>
        <a:p>
          <a:endParaRPr lang="en-US" sz="2400"/>
        </a:p>
      </dgm:t>
    </dgm:pt>
    <dgm:pt modelId="{201F3A9A-B26F-4345-8BE1-E3EB2E4FB14A}" type="sibTrans" cxnId="{B614BBC4-1309-4549-8F3F-0FB291F3D8A3}">
      <dgm:prSet/>
      <dgm:spPr/>
      <dgm:t>
        <a:bodyPr/>
        <a:lstStyle/>
        <a:p>
          <a:endParaRPr lang="en-US" sz="2400"/>
        </a:p>
      </dgm:t>
    </dgm:pt>
    <dgm:pt modelId="{4070A961-8E83-41D2-AACE-6A95174C9A41}">
      <dgm:prSet custT="1"/>
      <dgm:spPr/>
      <dgm:t>
        <a:bodyPr/>
        <a:lstStyle/>
        <a:p>
          <a:pPr rtl="0"/>
          <a:r>
            <a:rPr lang="en-US" sz="2400" dirty="0"/>
            <a:t>Leaf type</a:t>
          </a:r>
          <a:r>
            <a:rPr lang="ar-SA" sz="2400" dirty="0"/>
            <a:t> نوع الورقة    </a:t>
          </a:r>
          <a:endParaRPr lang="en-US" sz="2400" dirty="0"/>
        </a:p>
      </dgm:t>
    </dgm:pt>
    <dgm:pt modelId="{813C193C-9420-42FC-9425-270B70A61490}" type="parTrans" cxnId="{C5E1C45B-B6C2-4767-B78F-C1BDF087DD02}">
      <dgm:prSet/>
      <dgm:spPr/>
      <dgm:t>
        <a:bodyPr/>
        <a:lstStyle/>
        <a:p>
          <a:endParaRPr lang="en-US" sz="2400"/>
        </a:p>
      </dgm:t>
    </dgm:pt>
    <dgm:pt modelId="{D8D2A148-DB11-40D0-A756-7A73DAE3FEE4}" type="sibTrans" cxnId="{C5E1C45B-B6C2-4767-B78F-C1BDF087DD02}">
      <dgm:prSet/>
      <dgm:spPr/>
      <dgm:t>
        <a:bodyPr/>
        <a:lstStyle/>
        <a:p>
          <a:endParaRPr lang="en-US" sz="2400"/>
        </a:p>
      </dgm:t>
    </dgm:pt>
    <dgm:pt modelId="{A772A219-F081-4B1F-AE92-C61B026E40FF}">
      <dgm:prSet custT="1"/>
      <dgm:spPr/>
      <dgm:t>
        <a:bodyPr/>
        <a:lstStyle/>
        <a:p>
          <a:pPr rtl="0"/>
          <a:r>
            <a:rPr lang="en-US" sz="2400" dirty="0"/>
            <a:t>Variations</a:t>
          </a:r>
          <a:r>
            <a:rPr lang="ar-SA" sz="2400" dirty="0"/>
            <a:t> التعرق   </a:t>
          </a:r>
          <a:endParaRPr lang="en-US" sz="2400" dirty="0"/>
        </a:p>
      </dgm:t>
    </dgm:pt>
    <dgm:pt modelId="{7EF52BA3-F314-49B0-AC5F-EB092016526C}" type="parTrans" cxnId="{A3E9CFC1-D0CF-457C-97EF-DC68DDF507D7}">
      <dgm:prSet/>
      <dgm:spPr/>
      <dgm:t>
        <a:bodyPr/>
        <a:lstStyle/>
        <a:p>
          <a:endParaRPr lang="en-US" sz="2400"/>
        </a:p>
      </dgm:t>
    </dgm:pt>
    <dgm:pt modelId="{258132E8-EB9C-436C-B4C9-E5DFA5C1600B}" type="sibTrans" cxnId="{A3E9CFC1-D0CF-457C-97EF-DC68DDF507D7}">
      <dgm:prSet/>
      <dgm:spPr/>
      <dgm:t>
        <a:bodyPr/>
        <a:lstStyle/>
        <a:p>
          <a:endParaRPr lang="en-US" sz="2400"/>
        </a:p>
      </dgm:t>
    </dgm:pt>
    <dgm:pt modelId="{EE31D4BC-AEB3-48EF-A990-2408932B1AE0}">
      <dgm:prSet custT="1"/>
      <dgm:spPr/>
      <dgm:t>
        <a:bodyPr/>
        <a:lstStyle/>
        <a:p>
          <a:r>
            <a:rPr lang="en-GB" sz="1800" dirty="0"/>
            <a:t>shrubs</a:t>
          </a:r>
          <a:r>
            <a:rPr lang="ar-SA" sz="1800" dirty="0"/>
            <a:t> </a:t>
          </a:r>
          <a:endParaRPr lang="en-US" sz="1800" dirty="0"/>
        </a:p>
      </dgm:t>
    </dgm:pt>
    <dgm:pt modelId="{8A9FB7B1-97AC-474E-9D46-82D4E24128AE}" type="parTrans" cxnId="{231B3A4F-FEDA-4E63-A417-CFD583B60AF9}">
      <dgm:prSet/>
      <dgm:spPr/>
      <dgm:t>
        <a:bodyPr/>
        <a:lstStyle/>
        <a:p>
          <a:endParaRPr lang="en-US" sz="2400"/>
        </a:p>
      </dgm:t>
    </dgm:pt>
    <dgm:pt modelId="{B2C2F197-FA90-4E7A-BC3B-F000AF14B2E9}" type="sibTrans" cxnId="{231B3A4F-FEDA-4E63-A417-CFD583B60AF9}">
      <dgm:prSet/>
      <dgm:spPr/>
      <dgm:t>
        <a:bodyPr/>
        <a:lstStyle/>
        <a:p>
          <a:endParaRPr lang="en-US" sz="2400"/>
        </a:p>
      </dgm:t>
    </dgm:pt>
    <dgm:pt modelId="{AC7D70AD-54AF-4FC5-A85B-34B4EE69A8A3}">
      <dgm:prSet custT="1"/>
      <dgm:spPr/>
      <dgm:t>
        <a:bodyPr/>
        <a:lstStyle/>
        <a:p>
          <a:r>
            <a:rPr lang="en-GB" sz="1800" dirty="0"/>
            <a:t>Aerial</a:t>
          </a:r>
          <a:r>
            <a:rPr lang="ar-SA" sz="1800" dirty="0"/>
            <a:t> </a:t>
          </a:r>
          <a:endParaRPr lang="en-US" sz="1800" dirty="0"/>
        </a:p>
      </dgm:t>
    </dgm:pt>
    <dgm:pt modelId="{C5B0ED5F-3AFB-470A-AFEA-47CD73ED9523}" type="parTrans" cxnId="{8535AB2F-24B5-4106-B2E8-D1FC44E92A8B}">
      <dgm:prSet/>
      <dgm:spPr/>
      <dgm:t>
        <a:bodyPr/>
        <a:lstStyle/>
        <a:p>
          <a:endParaRPr lang="en-US" sz="2400"/>
        </a:p>
      </dgm:t>
    </dgm:pt>
    <dgm:pt modelId="{E044FF2E-D68A-47CA-85BD-8D5C4F13BDF0}" type="sibTrans" cxnId="{8535AB2F-24B5-4106-B2E8-D1FC44E92A8B}">
      <dgm:prSet/>
      <dgm:spPr/>
      <dgm:t>
        <a:bodyPr/>
        <a:lstStyle/>
        <a:p>
          <a:endParaRPr lang="en-US" sz="2400"/>
        </a:p>
      </dgm:t>
    </dgm:pt>
    <dgm:pt modelId="{74A5E7FC-076B-4402-8A99-912D37DB03E5}">
      <dgm:prSet custT="1"/>
      <dgm:spPr/>
      <dgm:t>
        <a:bodyPr/>
        <a:lstStyle/>
        <a:p>
          <a:r>
            <a:rPr lang="en-GB" sz="1800" dirty="0"/>
            <a:t>Alternate, opposite</a:t>
          </a:r>
          <a:endParaRPr lang="en-US" sz="1800" dirty="0"/>
        </a:p>
      </dgm:t>
    </dgm:pt>
    <dgm:pt modelId="{C897F36C-8EC0-4194-ADFF-99E0E124FB4B}" type="parTrans" cxnId="{3FCC7F53-7F1C-4AC4-A8CE-0DE6A702225A}">
      <dgm:prSet/>
      <dgm:spPr/>
      <dgm:t>
        <a:bodyPr/>
        <a:lstStyle/>
        <a:p>
          <a:endParaRPr lang="en-US" sz="2400"/>
        </a:p>
      </dgm:t>
    </dgm:pt>
    <dgm:pt modelId="{03050799-78AC-4BE9-8D69-90F42C0F8458}" type="sibTrans" cxnId="{3FCC7F53-7F1C-4AC4-A8CE-0DE6A702225A}">
      <dgm:prSet/>
      <dgm:spPr/>
      <dgm:t>
        <a:bodyPr/>
        <a:lstStyle/>
        <a:p>
          <a:endParaRPr lang="en-US" sz="2400"/>
        </a:p>
      </dgm:t>
    </dgm:pt>
    <dgm:pt modelId="{A15E4153-8FDC-4BBC-BADF-1C4444BF8BDA}">
      <dgm:prSet custT="1"/>
      <dgm:spPr/>
      <dgm:t>
        <a:bodyPr/>
        <a:lstStyle/>
        <a:p>
          <a:r>
            <a:rPr lang="en-US" sz="1800" dirty="0"/>
            <a:t>stipules </a:t>
          </a:r>
          <a:r>
            <a:rPr lang="ar-SA" sz="1800" dirty="0"/>
            <a:t>مؤذنة </a:t>
          </a:r>
          <a:endParaRPr lang="en-US" sz="1800" dirty="0"/>
        </a:p>
      </dgm:t>
    </dgm:pt>
    <dgm:pt modelId="{1595ADBA-697A-4BAB-9425-0178E41EEF09}" type="parTrans" cxnId="{39ADFD80-8FFC-4A60-AD25-2F0BB39260F7}">
      <dgm:prSet/>
      <dgm:spPr/>
      <dgm:t>
        <a:bodyPr/>
        <a:lstStyle/>
        <a:p>
          <a:endParaRPr lang="en-US" sz="2400"/>
        </a:p>
      </dgm:t>
    </dgm:pt>
    <dgm:pt modelId="{8B858633-72D4-4486-888A-9216FA53AD24}" type="sibTrans" cxnId="{39ADFD80-8FFC-4A60-AD25-2F0BB39260F7}">
      <dgm:prSet/>
      <dgm:spPr/>
      <dgm:t>
        <a:bodyPr/>
        <a:lstStyle/>
        <a:p>
          <a:endParaRPr lang="en-US" sz="2400"/>
        </a:p>
      </dgm:t>
    </dgm:pt>
    <dgm:pt modelId="{0D072A85-D1F0-48F1-9DE7-8BB5C7A6B192}">
      <dgm:prSet custT="1"/>
      <dgm:spPr/>
      <dgm:t>
        <a:bodyPr/>
        <a:lstStyle/>
        <a:p>
          <a:r>
            <a:rPr lang="en-US" sz="1800" dirty="0"/>
            <a:t>Simple </a:t>
          </a:r>
          <a:r>
            <a:rPr lang="ar-SA" sz="1800" dirty="0"/>
            <a:t>بسيطة </a:t>
          </a:r>
          <a:endParaRPr lang="en-US" sz="1800" dirty="0"/>
        </a:p>
      </dgm:t>
    </dgm:pt>
    <dgm:pt modelId="{E098D603-1E03-416B-8F29-6E195BDBC4CB}" type="parTrans" cxnId="{BF5C8E02-F37B-48A0-BBA1-CD2CD78E052F}">
      <dgm:prSet/>
      <dgm:spPr/>
      <dgm:t>
        <a:bodyPr/>
        <a:lstStyle/>
        <a:p>
          <a:endParaRPr lang="en-US" sz="2400"/>
        </a:p>
      </dgm:t>
    </dgm:pt>
    <dgm:pt modelId="{06959083-686E-4021-9DA1-0758AB9D90B5}" type="sibTrans" cxnId="{BF5C8E02-F37B-48A0-BBA1-CD2CD78E052F}">
      <dgm:prSet/>
      <dgm:spPr/>
      <dgm:t>
        <a:bodyPr/>
        <a:lstStyle/>
        <a:p>
          <a:endParaRPr lang="en-US" sz="2400"/>
        </a:p>
      </dgm:t>
    </dgm:pt>
    <dgm:pt modelId="{213F54BD-94C2-4C2F-A720-B18D351FB31C}">
      <dgm:prSet custT="1"/>
      <dgm:spPr/>
      <dgm:t>
        <a:bodyPr/>
        <a:lstStyle/>
        <a:p>
          <a:r>
            <a:rPr lang="en-US" sz="1800" dirty="0"/>
            <a:t>Reticulate </a:t>
          </a:r>
          <a:r>
            <a:rPr lang="ar-SA" sz="1800" dirty="0"/>
            <a:t> شبكي </a:t>
          </a:r>
          <a:endParaRPr lang="en-US" sz="1800" dirty="0"/>
        </a:p>
      </dgm:t>
    </dgm:pt>
    <dgm:pt modelId="{A9FEECF9-8535-4F9C-BD7F-30F9F7EB293D}" type="parTrans" cxnId="{B4CD2DE7-418F-4775-9DCF-FD82B9F0350B}">
      <dgm:prSet/>
      <dgm:spPr/>
      <dgm:t>
        <a:bodyPr/>
        <a:lstStyle/>
        <a:p>
          <a:endParaRPr lang="en-US" sz="2400"/>
        </a:p>
      </dgm:t>
    </dgm:pt>
    <dgm:pt modelId="{5DD35014-DE4E-4AA6-9957-49CD5514925C}" type="sibTrans" cxnId="{B4CD2DE7-418F-4775-9DCF-FD82B9F0350B}">
      <dgm:prSet/>
      <dgm:spPr/>
      <dgm:t>
        <a:bodyPr/>
        <a:lstStyle/>
        <a:p>
          <a:endParaRPr lang="en-US" sz="2400"/>
        </a:p>
      </dgm:t>
    </dgm:pt>
    <dgm:pt modelId="{E6778114-E75F-42DE-A5DE-14AF9395C8F0}" type="pres">
      <dgm:prSet presAssocID="{35D35B5A-1D5B-431A-B4D6-1008A9A1A7B8}" presName="linear" presStyleCnt="0">
        <dgm:presLayoutVars>
          <dgm:animLvl val="lvl"/>
          <dgm:resizeHandles val="exact"/>
        </dgm:presLayoutVars>
      </dgm:prSet>
      <dgm:spPr/>
    </dgm:pt>
    <dgm:pt modelId="{E5A4E28B-7BEC-48A5-AF4B-4E4AA846E183}" type="pres">
      <dgm:prSet presAssocID="{B9ED0F7E-860F-46AD-8FC3-8E048D41AF8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A76B8A7-CE09-4291-A6BC-5D31D3B8237F}" type="pres">
      <dgm:prSet presAssocID="{B9ED0F7E-860F-46AD-8FC3-8E048D41AF87}" presName="childText" presStyleLbl="revTx" presStyleIdx="0" presStyleCnt="6">
        <dgm:presLayoutVars>
          <dgm:bulletEnabled val="1"/>
        </dgm:presLayoutVars>
      </dgm:prSet>
      <dgm:spPr/>
    </dgm:pt>
    <dgm:pt modelId="{ED7A63DE-60CD-4DA0-9EBF-0E92261DB7A3}" type="pres">
      <dgm:prSet presAssocID="{2ACC7CAF-0443-419A-B0B7-D786C074955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BECD20E-E582-40F1-B74C-24AC89BD7E45}" type="pres">
      <dgm:prSet presAssocID="{2ACC7CAF-0443-419A-B0B7-D786C0749554}" presName="childText" presStyleLbl="revTx" presStyleIdx="1" presStyleCnt="6">
        <dgm:presLayoutVars>
          <dgm:bulletEnabled val="1"/>
        </dgm:presLayoutVars>
      </dgm:prSet>
      <dgm:spPr/>
    </dgm:pt>
    <dgm:pt modelId="{14BFBD29-5B9E-42A7-9B65-616D88B10C6B}" type="pres">
      <dgm:prSet presAssocID="{0343DBB6-859C-42FB-996D-A72B72F947B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B71DC69-E45F-4F65-8ED9-3365C1018852}" type="pres">
      <dgm:prSet presAssocID="{0343DBB6-859C-42FB-996D-A72B72F947BE}" presName="childText" presStyleLbl="revTx" presStyleIdx="2" presStyleCnt="6">
        <dgm:presLayoutVars>
          <dgm:bulletEnabled val="1"/>
        </dgm:presLayoutVars>
      </dgm:prSet>
      <dgm:spPr/>
    </dgm:pt>
    <dgm:pt modelId="{7047258B-523E-4D6E-AC85-84B08F1E2DBC}" type="pres">
      <dgm:prSet presAssocID="{09F1D3F9-0852-42F8-B1F8-99A1F0B1988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D83F0C7-A60D-47EA-B3AC-2000CFEF1B7A}" type="pres">
      <dgm:prSet presAssocID="{09F1D3F9-0852-42F8-B1F8-99A1F0B19883}" presName="childText" presStyleLbl="revTx" presStyleIdx="3" presStyleCnt="6">
        <dgm:presLayoutVars>
          <dgm:bulletEnabled val="1"/>
        </dgm:presLayoutVars>
      </dgm:prSet>
      <dgm:spPr/>
    </dgm:pt>
    <dgm:pt modelId="{463933E9-7536-4F12-A632-158E4ED314C6}" type="pres">
      <dgm:prSet presAssocID="{4070A961-8E83-41D2-AACE-6A95174C9A4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8052891-4C2D-4C6F-86FD-A4484CF86FD8}" type="pres">
      <dgm:prSet presAssocID="{4070A961-8E83-41D2-AACE-6A95174C9A41}" presName="childText" presStyleLbl="revTx" presStyleIdx="4" presStyleCnt="6">
        <dgm:presLayoutVars>
          <dgm:bulletEnabled val="1"/>
        </dgm:presLayoutVars>
      </dgm:prSet>
      <dgm:spPr/>
    </dgm:pt>
    <dgm:pt modelId="{F678DC9D-5D18-40A5-95E7-190B91D3EA7A}" type="pres">
      <dgm:prSet presAssocID="{A772A219-F081-4B1F-AE92-C61B026E40FF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72790101-C7EF-49DD-8C71-288C27AC4B26}" type="pres">
      <dgm:prSet presAssocID="{A772A219-F081-4B1F-AE92-C61B026E40FF}" presName="childText" presStyleLbl="revTx" presStyleIdx="5" presStyleCnt="6">
        <dgm:presLayoutVars>
          <dgm:bulletEnabled val="1"/>
        </dgm:presLayoutVars>
      </dgm:prSet>
      <dgm:spPr/>
    </dgm:pt>
  </dgm:ptLst>
  <dgm:cxnLst>
    <dgm:cxn modelId="{13109F01-19C0-4C7D-8CEC-921CAFF327F2}" type="presOf" srcId="{B9ED0F7E-860F-46AD-8FC3-8E048D41AF87}" destId="{E5A4E28B-7BEC-48A5-AF4B-4E4AA846E183}" srcOrd="0" destOrd="0" presId="urn:microsoft.com/office/officeart/2005/8/layout/vList2"/>
    <dgm:cxn modelId="{BF5C8E02-F37B-48A0-BBA1-CD2CD78E052F}" srcId="{4070A961-8E83-41D2-AACE-6A95174C9A41}" destId="{0D072A85-D1F0-48F1-9DE7-8BB5C7A6B192}" srcOrd="0" destOrd="0" parTransId="{E098D603-1E03-416B-8F29-6E195BDBC4CB}" sibTransId="{06959083-686E-4021-9DA1-0758AB9D90B5}"/>
    <dgm:cxn modelId="{5A54DF27-47E8-41CA-ADC3-EDEE587249BA}" srcId="{35D35B5A-1D5B-431A-B4D6-1008A9A1A7B8}" destId="{B9ED0F7E-860F-46AD-8FC3-8E048D41AF87}" srcOrd="0" destOrd="0" parTransId="{038196DA-7097-45C5-9944-40475CDD0692}" sibTransId="{8B32E027-6DFA-4EC9-9B6E-5E3F4551ABBD}"/>
    <dgm:cxn modelId="{2C012B29-E39B-4E87-9F48-E1C16F6E92EC}" type="presOf" srcId="{A15E4153-8FDC-4BBC-BADF-1C4444BF8BDA}" destId="{FD83F0C7-A60D-47EA-B3AC-2000CFEF1B7A}" srcOrd="0" destOrd="0" presId="urn:microsoft.com/office/officeart/2005/8/layout/vList2"/>
    <dgm:cxn modelId="{8535AB2F-24B5-4106-B2E8-D1FC44E92A8B}" srcId="{2ACC7CAF-0443-419A-B0B7-D786C0749554}" destId="{AC7D70AD-54AF-4FC5-A85B-34B4EE69A8A3}" srcOrd="0" destOrd="0" parTransId="{C5B0ED5F-3AFB-470A-AFEA-47CD73ED9523}" sibTransId="{E044FF2E-D68A-47CA-85BD-8D5C4F13BDF0}"/>
    <dgm:cxn modelId="{33E95744-EB8C-4902-96DA-7ED0FEE88C06}" type="presOf" srcId="{74A5E7FC-076B-4402-8A99-912D37DB03E5}" destId="{4B71DC69-E45F-4F65-8ED9-3365C1018852}" srcOrd="0" destOrd="0" presId="urn:microsoft.com/office/officeart/2005/8/layout/vList2"/>
    <dgm:cxn modelId="{231B3A4F-FEDA-4E63-A417-CFD583B60AF9}" srcId="{B9ED0F7E-860F-46AD-8FC3-8E048D41AF87}" destId="{EE31D4BC-AEB3-48EF-A990-2408932B1AE0}" srcOrd="0" destOrd="0" parTransId="{8A9FB7B1-97AC-474E-9D46-82D4E24128AE}" sibTransId="{B2C2F197-FA90-4E7A-BC3B-F000AF14B2E9}"/>
    <dgm:cxn modelId="{3FCC7F53-7F1C-4AC4-A8CE-0DE6A702225A}" srcId="{0343DBB6-859C-42FB-996D-A72B72F947BE}" destId="{74A5E7FC-076B-4402-8A99-912D37DB03E5}" srcOrd="0" destOrd="0" parTransId="{C897F36C-8EC0-4194-ADFF-99E0E124FB4B}" sibTransId="{03050799-78AC-4BE9-8D69-90F42C0F8458}"/>
    <dgm:cxn modelId="{C5E1C45B-B6C2-4767-B78F-C1BDF087DD02}" srcId="{35D35B5A-1D5B-431A-B4D6-1008A9A1A7B8}" destId="{4070A961-8E83-41D2-AACE-6A95174C9A41}" srcOrd="4" destOrd="0" parTransId="{813C193C-9420-42FC-9425-270B70A61490}" sibTransId="{D8D2A148-DB11-40D0-A756-7A73DAE3FEE4}"/>
    <dgm:cxn modelId="{3515F25F-2262-4DFE-86D3-9F3377593799}" type="presOf" srcId="{09F1D3F9-0852-42F8-B1F8-99A1F0B19883}" destId="{7047258B-523E-4D6E-AC85-84B08F1E2DBC}" srcOrd="0" destOrd="0" presId="urn:microsoft.com/office/officeart/2005/8/layout/vList2"/>
    <dgm:cxn modelId="{BBBEFE6C-5CD8-4D7F-96A2-4552E0AA72AF}" type="presOf" srcId="{EE31D4BC-AEB3-48EF-A990-2408932B1AE0}" destId="{9A76B8A7-CE09-4291-A6BC-5D31D3B8237F}" srcOrd="0" destOrd="0" presId="urn:microsoft.com/office/officeart/2005/8/layout/vList2"/>
    <dgm:cxn modelId="{F0AC8C79-6ED3-43D9-8FD5-94DC36527CB4}" type="presOf" srcId="{4070A961-8E83-41D2-AACE-6A95174C9A41}" destId="{463933E9-7536-4F12-A632-158E4ED314C6}" srcOrd="0" destOrd="0" presId="urn:microsoft.com/office/officeart/2005/8/layout/vList2"/>
    <dgm:cxn modelId="{D042447D-73B8-49A2-BC10-53C1559C0740}" type="presOf" srcId="{A772A219-F081-4B1F-AE92-C61B026E40FF}" destId="{F678DC9D-5D18-40A5-95E7-190B91D3EA7A}" srcOrd="0" destOrd="0" presId="urn:microsoft.com/office/officeart/2005/8/layout/vList2"/>
    <dgm:cxn modelId="{39ADFD80-8FFC-4A60-AD25-2F0BB39260F7}" srcId="{09F1D3F9-0852-42F8-B1F8-99A1F0B19883}" destId="{A15E4153-8FDC-4BBC-BADF-1C4444BF8BDA}" srcOrd="0" destOrd="0" parTransId="{1595ADBA-697A-4BAB-9425-0178E41EEF09}" sibTransId="{8B858633-72D4-4486-888A-9216FA53AD24}"/>
    <dgm:cxn modelId="{C5EAC589-6F98-4338-96B7-5E6F8FE417EC}" srcId="{35D35B5A-1D5B-431A-B4D6-1008A9A1A7B8}" destId="{0343DBB6-859C-42FB-996D-A72B72F947BE}" srcOrd="2" destOrd="0" parTransId="{3550D1D8-AE41-4E3E-B531-A7B70C943511}" sibTransId="{2D533E46-FD3E-484B-A17F-7D1260DE0F72}"/>
    <dgm:cxn modelId="{D5CF648E-47D0-4593-883F-29E547048D79}" type="presOf" srcId="{35D35B5A-1D5B-431A-B4D6-1008A9A1A7B8}" destId="{E6778114-E75F-42DE-A5DE-14AF9395C8F0}" srcOrd="0" destOrd="0" presId="urn:microsoft.com/office/officeart/2005/8/layout/vList2"/>
    <dgm:cxn modelId="{F5256C93-9505-46D8-AB08-B6C0CC9771B2}" type="presOf" srcId="{0D072A85-D1F0-48F1-9DE7-8BB5C7A6B192}" destId="{C8052891-4C2D-4C6F-86FD-A4484CF86FD8}" srcOrd="0" destOrd="0" presId="urn:microsoft.com/office/officeart/2005/8/layout/vList2"/>
    <dgm:cxn modelId="{CE7DD0AC-A3D4-4AEA-9167-DB55CB8C100B}" type="presOf" srcId="{213F54BD-94C2-4C2F-A720-B18D351FB31C}" destId="{72790101-C7EF-49DD-8C71-288C27AC4B26}" srcOrd="0" destOrd="0" presId="urn:microsoft.com/office/officeart/2005/8/layout/vList2"/>
    <dgm:cxn modelId="{A3E9CFC1-D0CF-457C-97EF-DC68DDF507D7}" srcId="{35D35B5A-1D5B-431A-B4D6-1008A9A1A7B8}" destId="{A772A219-F081-4B1F-AE92-C61B026E40FF}" srcOrd="5" destOrd="0" parTransId="{7EF52BA3-F314-49B0-AC5F-EB092016526C}" sibTransId="{258132E8-EB9C-436C-B4C9-E5DFA5C1600B}"/>
    <dgm:cxn modelId="{B614BBC4-1309-4549-8F3F-0FB291F3D8A3}" srcId="{35D35B5A-1D5B-431A-B4D6-1008A9A1A7B8}" destId="{09F1D3F9-0852-42F8-B1F8-99A1F0B19883}" srcOrd="3" destOrd="0" parTransId="{5E9202EB-7CB3-411C-8C3B-3B4F6ADC85BF}" sibTransId="{201F3A9A-B26F-4345-8BE1-E3EB2E4FB14A}"/>
    <dgm:cxn modelId="{14A081CC-F504-4559-B54E-FCD75368BA3B}" srcId="{35D35B5A-1D5B-431A-B4D6-1008A9A1A7B8}" destId="{2ACC7CAF-0443-419A-B0B7-D786C0749554}" srcOrd="1" destOrd="0" parTransId="{22BFD461-33D9-4F1C-8A27-DF7D825A7AF8}" sibTransId="{CB161FA8-AECB-4C20-ADA5-914A0E85D7D3}"/>
    <dgm:cxn modelId="{AA5DFDD9-A11B-46C7-A0DD-FC8E437F498A}" type="presOf" srcId="{2ACC7CAF-0443-419A-B0B7-D786C0749554}" destId="{ED7A63DE-60CD-4DA0-9EBF-0E92261DB7A3}" srcOrd="0" destOrd="0" presId="urn:microsoft.com/office/officeart/2005/8/layout/vList2"/>
    <dgm:cxn modelId="{5F3A18E2-017C-4859-8989-EE585936455D}" type="presOf" srcId="{AC7D70AD-54AF-4FC5-A85B-34B4EE69A8A3}" destId="{2BECD20E-E582-40F1-B74C-24AC89BD7E45}" srcOrd="0" destOrd="0" presId="urn:microsoft.com/office/officeart/2005/8/layout/vList2"/>
    <dgm:cxn modelId="{B4CD2DE7-418F-4775-9DCF-FD82B9F0350B}" srcId="{A772A219-F081-4B1F-AE92-C61B026E40FF}" destId="{213F54BD-94C2-4C2F-A720-B18D351FB31C}" srcOrd="0" destOrd="0" parTransId="{A9FEECF9-8535-4F9C-BD7F-30F9F7EB293D}" sibTransId="{5DD35014-DE4E-4AA6-9957-49CD5514925C}"/>
    <dgm:cxn modelId="{173B73F1-4BCD-4B9C-9CA9-A5282A57CDFB}" type="presOf" srcId="{0343DBB6-859C-42FB-996D-A72B72F947BE}" destId="{14BFBD29-5B9E-42A7-9B65-616D88B10C6B}" srcOrd="0" destOrd="0" presId="urn:microsoft.com/office/officeart/2005/8/layout/vList2"/>
    <dgm:cxn modelId="{0ECFF235-962C-4E68-B0F7-F36EEFDAFF4A}" type="presParOf" srcId="{E6778114-E75F-42DE-A5DE-14AF9395C8F0}" destId="{E5A4E28B-7BEC-48A5-AF4B-4E4AA846E183}" srcOrd="0" destOrd="0" presId="urn:microsoft.com/office/officeart/2005/8/layout/vList2"/>
    <dgm:cxn modelId="{2F7F830C-8724-4009-848C-5C795F90CE17}" type="presParOf" srcId="{E6778114-E75F-42DE-A5DE-14AF9395C8F0}" destId="{9A76B8A7-CE09-4291-A6BC-5D31D3B8237F}" srcOrd="1" destOrd="0" presId="urn:microsoft.com/office/officeart/2005/8/layout/vList2"/>
    <dgm:cxn modelId="{1964B8EC-3A21-4704-A44F-26D506313990}" type="presParOf" srcId="{E6778114-E75F-42DE-A5DE-14AF9395C8F0}" destId="{ED7A63DE-60CD-4DA0-9EBF-0E92261DB7A3}" srcOrd="2" destOrd="0" presId="urn:microsoft.com/office/officeart/2005/8/layout/vList2"/>
    <dgm:cxn modelId="{CF2118E7-DBB2-4A36-8310-853AE6BD7947}" type="presParOf" srcId="{E6778114-E75F-42DE-A5DE-14AF9395C8F0}" destId="{2BECD20E-E582-40F1-B74C-24AC89BD7E45}" srcOrd="3" destOrd="0" presId="urn:microsoft.com/office/officeart/2005/8/layout/vList2"/>
    <dgm:cxn modelId="{BF50B137-513A-4C6B-8B7E-819EC17874ED}" type="presParOf" srcId="{E6778114-E75F-42DE-A5DE-14AF9395C8F0}" destId="{14BFBD29-5B9E-42A7-9B65-616D88B10C6B}" srcOrd="4" destOrd="0" presId="urn:microsoft.com/office/officeart/2005/8/layout/vList2"/>
    <dgm:cxn modelId="{7C00C954-D67F-4BE6-A96E-8F455987698C}" type="presParOf" srcId="{E6778114-E75F-42DE-A5DE-14AF9395C8F0}" destId="{4B71DC69-E45F-4F65-8ED9-3365C1018852}" srcOrd="5" destOrd="0" presId="urn:microsoft.com/office/officeart/2005/8/layout/vList2"/>
    <dgm:cxn modelId="{1A681B86-88A5-46E1-8182-876F75C7ACDE}" type="presParOf" srcId="{E6778114-E75F-42DE-A5DE-14AF9395C8F0}" destId="{7047258B-523E-4D6E-AC85-84B08F1E2DBC}" srcOrd="6" destOrd="0" presId="urn:microsoft.com/office/officeart/2005/8/layout/vList2"/>
    <dgm:cxn modelId="{83BEF29C-C63E-4524-ACB7-B7C3BC944D9F}" type="presParOf" srcId="{E6778114-E75F-42DE-A5DE-14AF9395C8F0}" destId="{FD83F0C7-A60D-47EA-B3AC-2000CFEF1B7A}" srcOrd="7" destOrd="0" presId="urn:microsoft.com/office/officeart/2005/8/layout/vList2"/>
    <dgm:cxn modelId="{2ACF66B1-9EA2-4BF3-B7B7-16E4F83C2985}" type="presParOf" srcId="{E6778114-E75F-42DE-A5DE-14AF9395C8F0}" destId="{463933E9-7536-4F12-A632-158E4ED314C6}" srcOrd="8" destOrd="0" presId="urn:microsoft.com/office/officeart/2005/8/layout/vList2"/>
    <dgm:cxn modelId="{B8612DF9-3348-4690-A81F-1622631023A8}" type="presParOf" srcId="{E6778114-E75F-42DE-A5DE-14AF9395C8F0}" destId="{C8052891-4C2D-4C6F-86FD-A4484CF86FD8}" srcOrd="9" destOrd="0" presId="urn:microsoft.com/office/officeart/2005/8/layout/vList2"/>
    <dgm:cxn modelId="{A13A2458-E1A6-46A8-A671-8E46EE635CBB}" type="presParOf" srcId="{E6778114-E75F-42DE-A5DE-14AF9395C8F0}" destId="{F678DC9D-5D18-40A5-95E7-190B91D3EA7A}" srcOrd="10" destOrd="0" presId="urn:microsoft.com/office/officeart/2005/8/layout/vList2"/>
    <dgm:cxn modelId="{F6B87311-CE79-4180-B516-CA4053A88779}" type="presParOf" srcId="{E6778114-E75F-42DE-A5DE-14AF9395C8F0}" destId="{72790101-C7EF-49DD-8C71-288C27AC4B26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9349F3-DC4F-4839-8F52-81C8102EDF13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F3D7EDC0-DED5-4EB4-B960-654A36317787}">
      <dgm:prSet custT="1"/>
      <dgm:spPr/>
      <dgm:t>
        <a:bodyPr/>
        <a:lstStyle/>
        <a:p>
          <a:pPr rtl="0"/>
          <a:r>
            <a:rPr lang="en-US" sz="1800" dirty="0">
              <a:latin typeface="Times New Roman" pitchFamily="18" charset="0"/>
              <a:cs typeface="Times New Roman" pitchFamily="18" charset="0"/>
            </a:rPr>
            <a:t>Inflorescence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 النورة </a:t>
          </a:r>
          <a:r>
            <a:rPr lang="en-US" sz="1800" dirty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8A6F8279-903C-4722-8D3D-35A497A9CC8C}" type="parTrans" cxnId="{03642A06-757E-4FA5-9011-FB639FFB5C15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E24782B2-4593-441E-B241-6ADD42E7BEC5}" type="sibTrans" cxnId="{03642A06-757E-4FA5-9011-FB639FFB5C15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B730C9C7-2D8D-4BD9-B151-2D58073DA93D}">
      <dgm:prSet custT="1"/>
      <dgm:spPr/>
      <dgm:t>
        <a:bodyPr/>
        <a:lstStyle/>
        <a:p>
          <a:pPr rtl="0"/>
          <a:r>
            <a:rPr lang="en-US" sz="1800" dirty="0">
              <a:latin typeface="Times New Roman" pitchFamily="18" charset="0"/>
              <a:cs typeface="Times New Roman" pitchFamily="18" charset="0"/>
            </a:rPr>
            <a:t>Flower type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 نوع الزهرة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7D58DDC9-5C7B-4B66-A61E-DC33D3AAE1D7}" type="parTrans" cxnId="{D03C39F9-BA32-422F-B6F0-C4938E340601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A299F50D-56E7-44B5-8A4A-9AA1D0F4C2F3}" type="sibTrans" cxnId="{D03C39F9-BA32-422F-B6F0-C4938E340601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4F9F541A-79C4-4591-BF38-FE86A863E116}">
      <dgm:prSet custT="1"/>
      <dgm:spPr/>
      <dgm:t>
        <a:bodyPr/>
        <a:lstStyle/>
        <a:p>
          <a:pPr rtl="0"/>
          <a:r>
            <a:rPr lang="en-GB" sz="1800" dirty="0" err="1">
              <a:latin typeface="Times New Roman" pitchFamily="18" charset="0"/>
              <a:cs typeface="Times New Roman" pitchFamily="18" charset="0"/>
            </a:rPr>
            <a:t>Perianth</a:t>
          </a:r>
          <a:r>
            <a:rPr lang="en-GB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الغلاف الزهري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933CF614-7C28-4A52-BE49-EE1F2A2442B2}" type="parTrans" cxnId="{6E9DEF73-D988-420A-9FB1-67F8C8D04CA5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8D462746-A14C-487A-8181-632F6D854A1E}" type="sibTrans" cxnId="{6E9DEF73-D988-420A-9FB1-67F8C8D04CA5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B41A83DC-9E34-489F-B8ED-52D4E9F6C43C}">
      <dgm:prSet custT="1"/>
      <dgm:spPr/>
      <dgm:t>
        <a:bodyPr/>
        <a:lstStyle/>
        <a:p>
          <a:pPr rtl="0"/>
          <a:r>
            <a:rPr lang="en-US" sz="1800" dirty="0">
              <a:latin typeface="Times New Roman" pitchFamily="18" charset="0"/>
              <a:cs typeface="Times New Roman" pitchFamily="18" charset="0"/>
            </a:rPr>
            <a:t>Androecium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 الطلع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BF4813E2-51ED-484F-A2C7-C03D499988AB}" type="parTrans" cxnId="{4EE94F9A-F135-4F12-83A6-A8471DC3C71C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81D5B720-0ED2-442A-95B8-858446768AF5}" type="sibTrans" cxnId="{4EE94F9A-F135-4F12-83A6-A8471DC3C71C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9C6C3BAD-5EEB-4BB9-AAE5-9BDD7CDCE1C3}">
      <dgm:prSet custT="1"/>
      <dgm:spPr/>
      <dgm:t>
        <a:bodyPr/>
        <a:lstStyle/>
        <a:p>
          <a:r>
            <a:rPr lang="en-US" sz="1800" dirty="0" err="1">
              <a:latin typeface="Times New Roman" pitchFamily="18" charset="0"/>
              <a:cs typeface="Times New Roman" pitchFamily="18" charset="0"/>
            </a:rPr>
            <a:t>Cymose</a:t>
          </a:r>
          <a:r>
            <a:rPr lang="en-US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محدودة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AFA7C895-5AC7-49D3-B04A-0DC3BBAAF63C}" type="parTrans" cxnId="{BE1F65B0-4A24-4B36-A6C2-C4B4B811EE1C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07A23AB0-166B-4297-986D-41546154E9B9}" type="sibTrans" cxnId="{BE1F65B0-4A24-4B36-A6C2-C4B4B811EE1C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05DB6E9F-EBE4-49A6-B0AC-9679FD6B4804}">
      <dgm:prSet custT="1"/>
      <dgm:spPr/>
      <dgm:t>
        <a:bodyPr/>
        <a:lstStyle/>
        <a:p>
          <a:r>
            <a:rPr lang="en-US" sz="1800" dirty="0">
              <a:latin typeface="Times New Roman" pitchFamily="18" charset="0"/>
              <a:cs typeface="Times New Roman" pitchFamily="18" charset="0"/>
            </a:rPr>
            <a:t>Single 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مفردة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8FC34FB6-5484-430E-AAA7-D2A928D3A3E0}" type="parTrans" cxnId="{F6E7DDC2-DFA5-4BB7-9B90-28B0BC2E0A16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AEB5B206-C738-4ABD-AB23-B1937BE095E1}" type="sibTrans" cxnId="{F6E7DDC2-DFA5-4BB7-9B90-28B0BC2E0A16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857EEFCB-2E8E-46C9-9F5B-5BDEE027245A}">
      <dgm:prSet custT="1"/>
      <dgm:spPr/>
      <dgm:t>
        <a:bodyPr/>
        <a:lstStyle/>
        <a:p>
          <a:r>
            <a:rPr lang="ar-SA" sz="1800" dirty="0">
              <a:latin typeface="Times New Roman" pitchFamily="18" charset="0"/>
              <a:cs typeface="Times New Roman" pitchFamily="18" charset="0"/>
            </a:rPr>
            <a:t>غير مميز الي كاس وتويج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5EC7F5D2-D00D-419D-B6AA-662272D14544}" type="parTrans" cxnId="{069B24EB-AA33-45B9-9333-AE378351925C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78B8F5E5-504E-427B-AA66-FF7C140724DA}" type="sibTrans" cxnId="{069B24EB-AA33-45B9-9333-AE378351925C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F781C305-1ABE-493E-BDA2-EA0F7A869BA4}">
      <dgm:prSet custT="1"/>
      <dgm:spPr/>
      <dgm:t>
        <a:bodyPr/>
        <a:lstStyle/>
        <a:p>
          <a:r>
            <a:rPr lang="en-US" sz="1800" dirty="0">
              <a:latin typeface="Times New Roman" pitchFamily="18" charset="0"/>
              <a:cs typeface="Times New Roman" pitchFamily="18" charset="0"/>
            </a:rPr>
            <a:t>Aestivation : </a:t>
          </a:r>
          <a:r>
            <a:rPr lang="en-US" sz="1800" dirty="0" err="1">
              <a:latin typeface="Times New Roman" pitchFamily="18" charset="0"/>
              <a:cs typeface="Times New Roman" pitchFamily="18" charset="0"/>
            </a:rPr>
            <a:t>valvate</a:t>
          </a:r>
          <a:r>
            <a:rPr lang="en-US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ar-SA" sz="1800" dirty="0">
              <a:latin typeface="Times New Roman" pitchFamily="18" charset="0"/>
              <a:cs typeface="Times New Roman" pitchFamily="18" charset="0"/>
            </a:rPr>
            <a:t>التربع الزهري : مصراعي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64830FD2-5208-4F29-B601-63ECABD78B13}" type="parTrans" cxnId="{95B2326C-5774-46C1-82E6-3E54B04573D5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BBE930F5-E9DE-473E-AB0B-F26954FDB198}" type="sibTrans" cxnId="{95B2326C-5774-46C1-82E6-3E54B04573D5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0BF81263-9EC9-40B3-B797-051FC9923411}">
      <dgm:prSet custT="1"/>
      <dgm:spPr/>
      <dgm:t>
        <a:bodyPr/>
        <a:lstStyle/>
        <a:p>
          <a:r>
            <a:rPr lang="en-US" sz="1800" dirty="0">
              <a:latin typeface="Times New Roman" pitchFamily="18" charset="0"/>
              <a:cs typeface="Times New Roman" pitchFamily="18" charset="0"/>
            </a:rPr>
            <a:t>6-8 stamens</a:t>
          </a:r>
        </a:p>
      </dgm:t>
    </dgm:pt>
    <dgm:pt modelId="{F03E876A-0142-4E1B-8008-08B335F1BDED}" type="parTrans" cxnId="{19288880-160D-4018-BB0F-E1EBEB397479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CCE04E06-BAC8-4B9F-90EB-4C7ECB515A28}" type="sibTrans" cxnId="{19288880-160D-4018-BB0F-E1EBEB397479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8728A100-C48A-4D57-9A91-D2C3C0BD2B33}">
      <dgm:prSet custT="1"/>
      <dgm:spPr/>
      <dgm:t>
        <a:bodyPr/>
        <a:lstStyle/>
        <a:p>
          <a:r>
            <a:rPr lang="ar-SA" sz="1800" dirty="0">
              <a:latin typeface="Times New Roman" pitchFamily="18" charset="0"/>
              <a:cs typeface="Times New Roman" pitchFamily="18" charset="0"/>
            </a:rPr>
            <a:t>فوق بتلية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3411CB08-1EB8-4937-A3A8-35720EA16A96}" type="parTrans" cxnId="{3FE4BC0B-4589-4F0B-896D-BA9FCA340D0A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C028B0AB-2FF9-40CB-BA33-9A216AACBF7C}" type="sibTrans" cxnId="{3FE4BC0B-4589-4F0B-896D-BA9FCA340D0A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27430FA6-6BC8-C844-ADC8-0C58C4F345DC}">
      <dgm:prSet/>
      <dgm:spPr/>
      <dgm:t>
        <a:bodyPr/>
        <a:lstStyle/>
        <a:p>
          <a:pPr rtl="0"/>
          <a:r>
            <a:rPr lang="en-US" dirty="0" err="1">
              <a:latin typeface="Times New Roman" pitchFamily="18" charset="0"/>
              <a:cs typeface="Times New Roman" pitchFamily="18" charset="0"/>
            </a:rPr>
            <a:t>Gynaecium</a:t>
          </a:r>
          <a:r>
            <a:rPr lang="ar-SA" dirty="0">
              <a:latin typeface="Times New Roman" pitchFamily="18" charset="0"/>
              <a:cs typeface="Times New Roman" pitchFamily="18" charset="0"/>
            </a:rPr>
            <a:t>  المتاع </a:t>
          </a:r>
          <a:endParaRPr lang="en-US" dirty="0"/>
        </a:p>
      </dgm:t>
    </dgm:pt>
    <dgm:pt modelId="{54571C55-366B-464B-A1F4-FDF8A00D7F7D}" type="parTrans" cxnId="{60B87A8A-BB83-AA49-90EE-6241929D6F73}">
      <dgm:prSet/>
      <dgm:spPr/>
      <dgm:t>
        <a:bodyPr/>
        <a:lstStyle/>
        <a:p>
          <a:endParaRPr lang="en-US"/>
        </a:p>
      </dgm:t>
    </dgm:pt>
    <dgm:pt modelId="{AF4BD65A-B552-FD43-87A1-E5B122991760}" type="sibTrans" cxnId="{60B87A8A-BB83-AA49-90EE-6241929D6F73}">
      <dgm:prSet/>
      <dgm:spPr/>
      <dgm:t>
        <a:bodyPr/>
        <a:lstStyle/>
        <a:p>
          <a:endParaRPr lang="en-US"/>
        </a:p>
      </dgm:t>
    </dgm:pt>
    <dgm:pt modelId="{4A169FDA-B37F-2847-8214-D4CB360BB1EF}">
      <dgm:prSet/>
      <dgm:spPr/>
      <dgm:t>
        <a:bodyPr/>
        <a:lstStyle/>
        <a:p>
          <a:pPr rtl="0"/>
          <a:r>
            <a:rPr lang="en-GB" dirty="0"/>
            <a:t>1 carpel </a:t>
          </a:r>
          <a:endParaRPr lang="en-US" dirty="0"/>
        </a:p>
      </dgm:t>
    </dgm:pt>
    <dgm:pt modelId="{6691440F-7EBF-A14E-ABB5-D90876A94673}" type="parTrans" cxnId="{25239D81-9F6F-ED41-91EC-A7E07CBA659F}">
      <dgm:prSet/>
      <dgm:spPr/>
      <dgm:t>
        <a:bodyPr/>
        <a:lstStyle/>
        <a:p>
          <a:endParaRPr lang="en-US"/>
        </a:p>
      </dgm:t>
    </dgm:pt>
    <dgm:pt modelId="{4492E664-2607-A34E-9708-1EC06754DB2C}" type="sibTrans" cxnId="{25239D81-9F6F-ED41-91EC-A7E07CBA659F}">
      <dgm:prSet/>
      <dgm:spPr/>
      <dgm:t>
        <a:bodyPr/>
        <a:lstStyle/>
        <a:p>
          <a:endParaRPr lang="en-US"/>
        </a:p>
      </dgm:t>
    </dgm:pt>
    <dgm:pt modelId="{3F4150B0-8AE6-4F35-A7C3-E12ADFCD99E1}" type="pres">
      <dgm:prSet presAssocID="{2F9349F3-DC4F-4839-8F52-81C8102EDF13}" presName="linear" presStyleCnt="0">
        <dgm:presLayoutVars>
          <dgm:animLvl val="lvl"/>
          <dgm:resizeHandles val="exact"/>
        </dgm:presLayoutVars>
      </dgm:prSet>
      <dgm:spPr/>
    </dgm:pt>
    <dgm:pt modelId="{CB5C84FF-7F08-4774-8942-A233BAC1D762}" type="pres">
      <dgm:prSet presAssocID="{F3D7EDC0-DED5-4EB4-B960-654A3631778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F175E56-2974-4E91-8391-3F0E75EEAD08}" type="pres">
      <dgm:prSet presAssocID="{F3D7EDC0-DED5-4EB4-B960-654A36317787}" presName="childText" presStyleLbl="revTx" presStyleIdx="0" presStyleCnt="5">
        <dgm:presLayoutVars>
          <dgm:bulletEnabled val="1"/>
        </dgm:presLayoutVars>
      </dgm:prSet>
      <dgm:spPr/>
    </dgm:pt>
    <dgm:pt modelId="{2F246516-5347-450A-A877-3B3BA5F3D24E}" type="pres">
      <dgm:prSet presAssocID="{B730C9C7-2D8D-4BD9-B151-2D58073DA93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1C045CD-8F12-4797-AF7C-35612034CC43}" type="pres">
      <dgm:prSet presAssocID="{B730C9C7-2D8D-4BD9-B151-2D58073DA93D}" presName="childText" presStyleLbl="revTx" presStyleIdx="1" presStyleCnt="5">
        <dgm:presLayoutVars>
          <dgm:bulletEnabled val="1"/>
        </dgm:presLayoutVars>
      </dgm:prSet>
      <dgm:spPr/>
    </dgm:pt>
    <dgm:pt modelId="{7F66C957-C17D-4495-B347-0A2F77D0ABCA}" type="pres">
      <dgm:prSet presAssocID="{4F9F541A-79C4-4591-BF38-FE86A863E11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50F00DC-BCB9-4979-9D48-D12C56D40BD1}" type="pres">
      <dgm:prSet presAssocID="{4F9F541A-79C4-4591-BF38-FE86A863E116}" presName="childText" presStyleLbl="revTx" presStyleIdx="2" presStyleCnt="5">
        <dgm:presLayoutVars>
          <dgm:bulletEnabled val="1"/>
        </dgm:presLayoutVars>
      </dgm:prSet>
      <dgm:spPr/>
    </dgm:pt>
    <dgm:pt modelId="{0D20B954-D60B-43BE-AEB2-0F62BB5097ED}" type="pres">
      <dgm:prSet presAssocID="{B41A83DC-9E34-489F-B8ED-52D4E9F6C43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E9D8029-2C12-4E87-A5EF-85AE2B4DDB0A}" type="pres">
      <dgm:prSet presAssocID="{B41A83DC-9E34-489F-B8ED-52D4E9F6C43C}" presName="childText" presStyleLbl="revTx" presStyleIdx="3" presStyleCnt="5">
        <dgm:presLayoutVars>
          <dgm:bulletEnabled val="1"/>
        </dgm:presLayoutVars>
      </dgm:prSet>
      <dgm:spPr/>
    </dgm:pt>
    <dgm:pt modelId="{4BA418AF-B0C2-E447-809C-57C5840F07E3}" type="pres">
      <dgm:prSet presAssocID="{27430FA6-6BC8-C844-ADC8-0C58C4F345DC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28F019FA-DEE6-5746-BBAC-F6B0476B2542}" type="pres">
      <dgm:prSet presAssocID="{27430FA6-6BC8-C844-ADC8-0C58C4F345DC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03642A06-757E-4FA5-9011-FB639FFB5C15}" srcId="{2F9349F3-DC4F-4839-8F52-81C8102EDF13}" destId="{F3D7EDC0-DED5-4EB4-B960-654A36317787}" srcOrd="0" destOrd="0" parTransId="{8A6F8279-903C-4722-8D3D-35A497A9CC8C}" sibTransId="{E24782B2-4593-441E-B241-6ADD42E7BEC5}"/>
    <dgm:cxn modelId="{3FE4BC0B-4589-4F0B-896D-BA9FCA340D0A}" srcId="{B41A83DC-9E34-489F-B8ED-52D4E9F6C43C}" destId="{8728A100-C48A-4D57-9A91-D2C3C0BD2B33}" srcOrd="1" destOrd="0" parTransId="{3411CB08-1EB8-4937-A3A8-35720EA16A96}" sibTransId="{C028B0AB-2FF9-40CB-BA33-9A216AACBF7C}"/>
    <dgm:cxn modelId="{A455A11B-E004-4576-A884-70D71B7B48EE}" type="presOf" srcId="{F781C305-1ABE-493E-BDA2-EA0F7A869BA4}" destId="{450F00DC-BCB9-4979-9D48-D12C56D40BD1}" srcOrd="0" destOrd="1" presId="urn:microsoft.com/office/officeart/2005/8/layout/vList2"/>
    <dgm:cxn modelId="{86ABFC1B-D5F7-47D6-B086-0E82711BD5C3}" type="presOf" srcId="{2F9349F3-DC4F-4839-8F52-81C8102EDF13}" destId="{3F4150B0-8AE6-4F35-A7C3-E12ADFCD99E1}" srcOrd="0" destOrd="0" presId="urn:microsoft.com/office/officeart/2005/8/layout/vList2"/>
    <dgm:cxn modelId="{EFD0C423-7942-4844-A9CB-ACFB24792052}" type="presOf" srcId="{27430FA6-6BC8-C844-ADC8-0C58C4F345DC}" destId="{4BA418AF-B0C2-E447-809C-57C5840F07E3}" srcOrd="0" destOrd="0" presId="urn:microsoft.com/office/officeart/2005/8/layout/vList2"/>
    <dgm:cxn modelId="{7C190632-C99D-473B-9C82-0278AF432DD3}" type="presOf" srcId="{05DB6E9F-EBE4-49A6-B0AC-9679FD6B4804}" destId="{A1C045CD-8F12-4797-AF7C-35612034CC43}" srcOrd="0" destOrd="0" presId="urn:microsoft.com/office/officeart/2005/8/layout/vList2"/>
    <dgm:cxn modelId="{B8CD2041-8090-4FA1-8158-9F9247F96100}" type="presOf" srcId="{F3D7EDC0-DED5-4EB4-B960-654A36317787}" destId="{CB5C84FF-7F08-4774-8942-A233BAC1D762}" srcOrd="0" destOrd="0" presId="urn:microsoft.com/office/officeart/2005/8/layout/vList2"/>
    <dgm:cxn modelId="{35663557-6073-410D-9613-2A46B95F15B1}" type="presOf" srcId="{8728A100-C48A-4D57-9A91-D2C3C0BD2B33}" destId="{EE9D8029-2C12-4E87-A5EF-85AE2B4DDB0A}" srcOrd="0" destOrd="1" presId="urn:microsoft.com/office/officeart/2005/8/layout/vList2"/>
    <dgm:cxn modelId="{7A1AA769-5C67-4C1B-8AF5-B384CCD7DEF8}" type="presOf" srcId="{4F9F541A-79C4-4591-BF38-FE86A863E116}" destId="{7F66C957-C17D-4495-B347-0A2F77D0ABCA}" srcOrd="0" destOrd="0" presId="urn:microsoft.com/office/officeart/2005/8/layout/vList2"/>
    <dgm:cxn modelId="{494B206A-E1BA-44E9-B53C-41A4E2AF1459}" type="presOf" srcId="{9C6C3BAD-5EEB-4BB9-AAE5-9BDD7CDCE1C3}" destId="{4F175E56-2974-4E91-8391-3F0E75EEAD08}" srcOrd="0" destOrd="0" presId="urn:microsoft.com/office/officeart/2005/8/layout/vList2"/>
    <dgm:cxn modelId="{95B2326C-5774-46C1-82E6-3E54B04573D5}" srcId="{4F9F541A-79C4-4591-BF38-FE86A863E116}" destId="{F781C305-1ABE-493E-BDA2-EA0F7A869BA4}" srcOrd="1" destOrd="0" parTransId="{64830FD2-5208-4F29-B601-63ECABD78B13}" sibTransId="{BBE930F5-E9DE-473E-AB0B-F26954FDB198}"/>
    <dgm:cxn modelId="{6E75C96E-A122-45A0-AC5E-95867D290956}" type="presOf" srcId="{0BF81263-9EC9-40B3-B797-051FC9923411}" destId="{EE9D8029-2C12-4E87-A5EF-85AE2B4DDB0A}" srcOrd="0" destOrd="0" presId="urn:microsoft.com/office/officeart/2005/8/layout/vList2"/>
    <dgm:cxn modelId="{6E9DEF73-D988-420A-9FB1-67F8C8D04CA5}" srcId="{2F9349F3-DC4F-4839-8F52-81C8102EDF13}" destId="{4F9F541A-79C4-4591-BF38-FE86A863E116}" srcOrd="2" destOrd="0" parTransId="{933CF614-7C28-4A52-BE49-EE1F2A2442B2}" sibTransId="{8D462746-A14C-487A-8181-632F6D854A1E}"/>
    <dgm:cxn modelId="{19288880-160D-4018-BB0F-E1EBEB397479}" srcId="{B41A83DC-9E34-489F-B8ED-52D4E9F6C43C}" destId="{0BF81263-9EC9-40B3-B797-051FC9923411}" srcOrd="0" destOrd="0" parTransId="{F03E876A-0142-4E1B-8008-08B335F1BDED}" sibTransId="{CCE04E06-BAC8-4B9F-90EB-4C7ECB515A28}"/>
    <dgm:cxn modelId="{25239D81-9F6F-ED41-91EC-A7E07CBA659F}" srcId="{27430FA6-6BC8-C844-ADC8-0C58C4F345DC}" destId="{4A169FDA-B37F-2847-8214-D4CB360BB1EF}" srcOrd="0" destOrd="0" parTransId="{6691440F-7EBF-A14E-ABB5-D90876A94673}" sibTransId="{4492E664-2607-A34E-9708-1EC06754DB2C}"/>
    <dgm:cxn modelId="{60B87A8A-BB83-AA49-90EE-6241929D6F73}" srcId="{2F9349F3-DC4F-4839-8F52-81C8102EDF13}" destId="{27430FA6-6BC8-C844-ADC8-0C58C4F345DC}" srcOrd="4" destOrd="0" parTransId="{54571C55-366B-464B-A1F4-FDF8A00D7F7D}" sibTransId="{AF4BD65A-B552-FD43-87A1-E5B122991760}"/>
    <dgm:cxn modelId="{853A3E96-4CCB-48EC-BED0-BA8911C47929}" type="presOf" srcId="{857EEFCB-2E8E-46C9-9F5B-5BDEE027245A}" destId="{450F00DC-BCB9-4979-9D48-D12C56D40BD1}" srcOrd="0" destOrd="0" presId="urn:microsoft.com/office/officeart/2005/8/layout/vList2"/>
    <dgm:cxn modelId="{42F9CA96-A4A8-4945-9C60-B3D688A0623E}" type="presOf" srcId="{B41A83DC-9E34-489F-B8ED-52D4E9F6C43C}" destId="{0D20B954-D60B-43BE-AEB2-0F62BB5097ED}" srcOrd="0" destOrd="0" presId="urn:microsoft.com/office/officeart/2005/8/layout/vList2"/>
    <dgm:cxn modelId="{4EE94F9A-F135-4F12-83A6-A8471DC3C71C}" srcId="{2F9349F3-DC4F-4839-8F52-81C8102EDF13}" destId="{B41A83DC-9E34-489F-B8ED-52D4E9F6C43C}" srcOrd="3" destOrd="0" parTransId="{BF4813E2-51ED-484F-A2C7-C03D499988AB}" sibTransId="{81D5B720-0ED2-442A-95B8-858446768AF5}"/>
    <dgm:cxn modelId="{BE1F65B0-4A24-4B36-A6C2-C4B4B811EE1C}" srcId="{F3D7EDC0-DED5-4EB4-B960-654A36317787}" destId="{9C6C3BAD-5EEB-4BB9-AAE5-9BDD7CDCE1C3}" srcOrd="0" destOrd="0" parTransId="{AFA7C895-5AC7-49D3-B04A-0DC3BBAAF63C}" sibTransId="{07A23AB0-166B-4297-986D-41546154E9B9}"/>
    <dgm:cxn modelId="{F6E7DDC2-DFA5-4BB7-9B90-28B0BC2E0A16}" srcId="{B730C9C7-2D8D-4BD9-B151-2D58073DA93D}" destId="{05DB6E9F-EBE4-49A6-B0AC-9679FD6B4804}" srcOrd="0" destOrd="0" parTransId="{8FC34FB6-5484-430E-AAA7-D2A928D3A3E0}" sibTransId="{AEB5B206-C738-4ABD-AB23-B1937BE095E1}"/>
    <dgm:cxn modelId="{069B24EB-AA33-45B9-9333-AE378351925C}" srcId="{4F9F541A-79C4-4591-BF38-FE86A863E116}" destId="{857EEFCB-2E8E-46C9-9F5B-5BDEE027245A}" srcOrd="0" destOrd="0" parTransId="{5EC7F5D2-D00D-419D-B6AA-662272D14544}" sibTransId="{78B8F5E5-504E-427B-AA66-FF7C140724DA}"/>
    <dgm:cxn modelId="{A9AD9BEE-901B-6647-865E-F13B8D2E600F}" type="presOf" srcId="{4A169FDA-B37F-2847-8214-D4CB360BB1EF}" destId="{28F019FA-DEE6-5746-BBAC-F6B0476B2542}" srcOrd="0" destOrd="0" presId="urn:microsoft.com/office/officeart/2005/8/layout/vList2"/>
    <dgm:cxn modelId="{56DA98EF-BF69-4A10-9C7C-CCB80250165C}" type="presOf" srcId="{B730C9C7-2D8D-4BD9-B151-2D58073DA93D}" destId="{2F246516-5347-450A-A877-3B3BA5F3D24E}" srcOrd="0" destOrd="0" presId="urn:microsoft.com/office/officeart/2005/8/layout/vList2"/>
    <dgm:cxn modelId="{D03C39F9-BA32-422F-B6F0-C4938E340601}" srcId="{2F9349F3-DC4F-4839-8F52-81C8102EDF13}" destId="{B730C9C7-2D8D-4BD9-B151-2D58073DA93D}" srcOrd="1" destOrd="0" parTransId="{7D58DDC9-5C7B-4B66-A61E-DC33D3AAE1D7}" sibTransId="{A299F50D-56E7-44B5-8A4A-9AA1D0F4C2F3}"/>
    <dgm:cxn modelId="{928476FA-8804-41C0-9814-4C523F335B30}" type="presParOf" srcId="{3F4150B0-8AE6-4F35-A7C3-E12ADFCD99E1}" destId="{CB5C84FF-7F08-4774-8942-A233BAC1D762}" srcOrd="0" destOrd="0" presId="urn:microsoft.com/office/officeart/2005/8/layout/vList2"/>
    <dgm:cxn modelId="{E661FB41-42D6-447B-8941-D5025CD985B8}" type="presParOf" srcId="{3F4150B0-8AE6-4F35-A7C3-E12ADFCD99E1}" destId="{4F175E56-2974-4E91-8391-3F0E75EEAD08}" srcOrd="1" destOrd="0" presId="urn:microsoft.com/office/officeart/2005/8/layout/vList2"/>
    <dgm:cxn modelId="{AFFC5C55-A3D6-455B-961A-BAEFD7BE42C4}" type="presParOf" srcId="{3F4150B0-8AE6-4F35-A7C3-E12ADFCD99E1}" destId="{2F246516-5347-450A-A877-3B3BA5F3D24E}" srcOrd="2" destOrd="0" presId="urn:microsoft.com/office/officeart/2005/8/layout/vList2"/>
    <dgm:cxn modelId="{2B6F28E0-5928-4519-89BF-309BFD361F45}" type="presParOf" srcId="{3F4150B0-8AE6-4F35-A7C3-E12ADFCD99E1}" destId="{A1C045CD-8F12-4797-AF7C-35612034CC43}" srcOrd="3" destOrd="0" presId="urn:microsoft.com/office/officeart/2005/8/layout/vList2"/>
    <dgm:cxn modelId="{DBEFB474-6425-4415-92FC-EE9A90DA158A}" type="presParOf" srcId="{3F4150B0-8AE6-4F35-A7C3-E12ADFCD99E1}" destId="{7F66C957-C17D-4495-B347-0A2F77D0ABCA}" srcOrd="4" destOrd="0" presId="urn:microsoft.com/office/officeart/2005/8/layout/vList2"/>
    <dgm:cxn modelId="{05237715-D21A-4447-BEE7-184F2130A25E}" type="presParOf" srcId="{3F4150B0-8AE6-4F35-A7C3-E12ADFCD99E1}" destId="{450F00DC-BCB9-4979-9D48-D12C56D40BD1}" srcOrd="5" destOrd="0" presId="urn:microsoft.com/office/officeart/2005/8/layout/vList2"/>
    <dgm:cxn modelId="{49BA1496-1F3D-4E67-9EF1-550D09215187}" type="presParOf" srcId="{3F4150B0-8AE6-4F35-A7C3-E12ADFCD99E1}" destId="{0D20B954-D60B-43BE-AEB2-0F62BB5097ED}" srcOrd="6" destOrd="0" presId="urn:microsoft.com/office/officeart/2005/8/layout/vList2"/>
    <dgm:cxn modelId="{F11CB6F6-BB2A-4926-BEB9-EB04B327FA13}" type="presParOf" srcId="{3F4150B0-8AE6-4F35-A7C3-E12ADFCD99E1}" destId="{EE9D8029-2C12-4E87-A5EF-85AE2B4DDB0A}" srcOrd="7" destOrd="0" presId="urn:microsoft.com/office/officeart/2005/8/layout/vList2"/>
    <dgm:cxn modelId="{6B75F595-2240-AA44-94ED-C659BADF2352}" type="presParOf" srcId="{3F4150B0-8AE6-4F35-A7C3-E12ADFCD99E1}" destId="{4BA418AF-B0C2-E447-809C-57C5840F07E3}" srcOrd="8" destOrd="0" presId="urn:microsoft.com/office/officeart/2005/8/layout/vList2"/>
    <dgm:cxn modelId="{129D6925-66DE-A047-AE39-1EAECB934DC4}" type="presParOf" srcId="{3F4150B0-8AE6-4F35-A7C3-E12ADFCD99E1}" destId="{28F019FA-DEE6-5746-BBAC-F6B0476B2542}" srcOrd="9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C912246-B39C-48D0-9526-6EDAA17E3FF5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94939DEE-4069-46FA-AEF3-188E692A8D4A}">
      <dgm:prSet custT="1"/>
      <dgm:spPr/>
      <dgm:t>
        <a:bodyPr/>
        <a:lstStyle/>
        <a:p>
          <a:pPr rtl="0"/>
          <a:r>
            <a:rPr lang="en-US" sz="2400" dirty="0"/>
            <a:t>Placentation</a:t>
          </a:r>
          <a:r>
            <a:rPr lang="ar-SA" sz="2400" dirty="0"/>
            <a:t> الوضع المشيمي </a:t>
          </a:r>
          <a:endParaRPr lang="en-US" sz="2400" dirty="0"/>
        </a:p>
      </dgm:t>
    </dgm:pt>
    <dgm:pt modelId="{4E14AAEB-0C24-4A08-B680-7CE8F6E34BB8}" type="parTrans" cxnId="{27DA5309-8AD9-4820-8C4D-0A5F7E0E5C00}">
      <dgm:prSet/>
      <dgm:spPr/>
      <dgm:t>
        <a:bodyPr/>
        <a:lstStyle/>
        <a:p>
          <a:endParaRPr lang="en-US" sz="1900"/>
        </a:p>
      </dgm:t>
    </dgm:pt>
    <dgm:pt modelId="{6E7FD4D2-B370-4C98-A93C-31D29FE999EE}" type="sibTrans" cxnId="{27DA5309-8AD9-4820-8C4D-0A5F7E0E5C00}">
      <dgm:prSet/>
      <dgm:spPr/>
      <dgm:t>
        <a:bodyPr/>
        <a:lstStyle/>
        <a:p>
          <a:endParaRPr lang="en-US" sz="1900"/>
        </a:p>
      </dgm:t>
    </dgm:pt>
    <dgm:pt modelId="{763D1E24-CCAB-4D99-BC31-97B844CF89C4}">
      <dgm:prSet custT="1"/>
      <dgm:spPr/>
      <dgm:t>
        <a:bodyPr/>
        <a:lstStyle/>
        <a:p>
          <a:pPr rtl="0"/>
          <a:r>
            <a:rPr lang="en-US" sz="2400" dirty="0"/>
            <a:t>Symmetry</a:t>
          </a:r>
          <a:r>
            <a:rPr lang="ar-SA" sz="2400" dirty="0"/>
            <a:t> التناظر </a:t>
          </a:r>
          <a:endParaRPr lang="en-US" sz="2400" dirty="0"/>
        </a:p>
      </dgm:t>
    </dgm:pt>
    <dgm:pt modelId="{41EF3C44-E7D1-4B49-9826-0D2EB100001D}" type="parTrans" cxnId="{222140C3-ABA5-444E-8F4F-9284F9E84251}">
      <dgm:prSet/>
      <dgm:spPr/>
      <dgm:t>
        <a:bodyPr/>
        <a:lstStyle/>
        <a:p>
          <a:endParaRPr lang="en-US" sz="1900"/>
        </a:p>
      </dgm:t>
    </dgm:pt>
    <dgm:pt modelId="{15711077-CDC9-40F2-982F-F1AA503639AE}" type="sibTrans" cxnId="{222140C3-ABA5-444E-8F4F-9284F9E84251}">
      <dgm:prSet/>
      <dgm:spPr/>
      <dgm:t>
        <a:bodyPr/>
        <a:lstStyle/>
        <a:p>
          <a:endParaRPr lang="en-US" sz="1900"/>
        </a:p>
      </dgm:t>
    </dgm:pt>
    <dgm:pt modelId="{D79431AC-5A01-43C1-A472-ADFDBE3DBD96}">
      <dgm:prSet custT="1"/>
      <dgm:spPr/>
      <dgm:t>
        <a:bodyPr/>
        <a:lstStyle/>
        <a:p>
          <a:pPr rtl="0"/>
          <a:r>
            <a:rPr lang="en-US" sz="2400" dirty="0"/>
            <a:t>Sexuality</a:t>
          </a:r>
          <a:r>
            <a:rPr lang="ar-SA" sz="2400" dirty="0"/>
            <a:t> الجنس </a:t>
          </a:r>
          <a:endParaRPr lang="en-US" sz="2400" dirty="0"/>
        </a:p>
      </dgm:t>
    </dgm:pt>
    <dgm:pt modelId="{7C5B7569-81D3-4013-8643-313D116A398D}" type="parTrans" cxnId="{B6486543-8A50-4257-9320-8BED220DBA01}">
      <dgm:prSet/>
      <dgm:spPr/>
      <dgm:t>
        <a:bodyPr/>
        <a:lstStyle/>
        <a:p>
          <a:endParaRPr lang="en-US" sz="1900"/>
        </a:p>
      </dgm:t>
    </dgm:pt>
    <dgm:pt modelId="{157CC54F-B3B2-4D41-A9B3-A305CD626F78}" type="sibTrans" cxnId="{B6486543-8A50-4257-9320-8BED220DBA01}">
      <dgm:prSet/>
      <dgm:spPr/>
      <dgm:t>
        <a:bodyPr/>
        <a:lstStyle/>
        <a:p>
          <a:endParaRPr lang="en-US" sz="1900"/>
        </a:p>
      </dgm:t>
    </dgm:pt>
    <dgm:pt modelId="{20F974E1-BE6A-41F1-A55E-7207FF152952}">
      <dgm:prSet custT="1"/>
      <dgm:spPr/>
      <dgm:t>
        <a:bodyPr/>
        <a:lstStyle/>
        <a:p>
          <a:r>
            <a:rPr lang="en-US" sz="1800" dirty="0"/>
            <a:t>Basal </a:t>
          </a:r>
          <a:r>
            <a:rPr lang="ar-SA" sz="1800" dirty="0"/>
            <a:t>قاعدي</a:t>
          </a:r>
          <a:endParaRPr lang="en-US" sz="1800" dirty="0"/>
        </a:p>
      </dgm:t>
    </dgm:pt>
    <dgm:pt modelId="{3C5AD88C-2984-4363-8BE7-60F9563F55A1}" type="parTrans" cxnId="{EB671C3E-86CB-4DAA-B48A-EE051276A24D}">
      <dgm:prSet/>
      <dgm:spPr/>
      <dgm:t>
        <a:bodyPr/>
        <a:lstStyle/>
        <a:p>
          <a:endParaRPr lang="en-US"/>
        </a:p>
      </dgm:t>
    </dgm:pt>
    <dgm:pt modelId="{A121C85C-A616-4B43-B1CA-E5E0FB821CE6}" type="sibTrans" cxnId="{EB671C3E-86CB-4DAA-B48A-EE051276A24D}">
      <dgm:prSet/>
      <dgm:spPr/>
      <dgm:t>
        <a:bodyPr/>
        <a:lstStyle/>
        <a:p>
          <a:endParaRPr lang="en-US"/>
        </a:p>
      </dgm:t>
    </dgm:pt>
    <dgm:pt modelId="{D3BBBF70-32CF-4037-B4C1-31252FCF1E8C}">
      <dgm:prSet custT="1"/>
      <dgm:spPr/>
      <dgm:t>
        <a:bodyPr/>
        <a:lstStyle/>
        <a:p>
          <a:r>
            <a:rPr lang="en-US" sz="1800" dirty="0"/>
            <a:t>Regular </a:t>
          </a:r>
          <a:r>
            <a:rPr lang="ar-SA" sz="1800" dirty="0"/>
            <a:t>منتظم التناظر </a:t>
          </a:r>
          <a:endParaRPr lang="en-US" sz="1800" dirty="0"/>
        </a:p>
      </dgm:t>
    </dgm:pt>
    <dgm:pt modelId="{362EA694-1DB9-40F6-A67F-A082C97229A7}" type="parTrans" cxnId="{D514FE06-01B3-4C3F-89D4-771A5F275BE6}">
      <dgm:prSet/>
      <dgm:spPr/>
      <dgm:t>
        <a:bodyPr/>
        <a:lstStyle/>
        <a:p>
          <a:endParaRPr lang="en-US"/>
        </a:p>
      </dgm:t>
    </dgm:pt>
    <dgm:pt modelId="{034512C1-7D04-4558-909F-37E19CB2D282}" type="sibTrans" cxnId="{D514FE06-01B3-4C3F-89D4-771A5F275BE6}">
      <dgm:prSet/>
      <dgm:spPr/>
      <dgm:t>
        <a:bodyPr/>
        <a:lstStyle/>
        <a:p>
          <a:endParaRPr lang="en-US"/>
        </a:p>
      </dgm:t>
    </dgm:pt>
    <dgm:pt modelId="{6226FDC1-BBF3-424F-B477-06F92708251B}">
      <dgm:prSet custT="1"/>
      <dgm:spPr/>
      <dgm:t>
        <a:bodyPr/>
        <a:lstStyle/>
        <a:p>
          <a:r>
            <a:rPr lang="en-US" sz="1800" dirty="0"/>
            <a:t>Bisexual </a:t>
          </a:r>
          <a:r>
            <a:rPr lang="ar-SA" sz="1800" dirty="0"/>
            <a:t>خنثى </a:t>
          </a:r>
          <a:endParaRPr lang="en-US" sz="1800" dirty="0"/>
        </a:p>
      </dgm:t>
    </dgm:pt>
    <dgm:pt modelId="{0D4DA267-4CE0-447C-B0CD-64F679E61028}" type="parTrans" cxnId="{95B07011-18DB-466E-9E02-CBDA7DBC1AFE}">
      <dgm:prSet/>
      <dgm:spPr/>
      <dgm:t>
        <a:bodyPr/>
        <a:lstStyle/>
        <a:p>
          <a:endParaRPr lang="en-US"/>
        </a:p>
      </dgm:t>
    </dgm:pt>
    <dgm:pt modelId="{8B1E35B8-1C61-49B2-A826-EBF1F862C0FC}" type="sibTrans" cxnId="{95B07011-18DB-466E-9E02-CBDA7DBC1AFE}">
      <dgm:prSet/>
      <dgm:spPr/>
      <dgm:t>
        <a:bodyPr/>
        <a:lstStyle/>
        <a:p>
          <a:endParaRPr lang="en-US"/>
        </a:p>
      </dgm:t>
    </dgm:pt>
    <dgm:pt modelId="{871970A2-54B8-764B-82E4-03F59FD35ED8}">
      <dgm:prSet/>
      <dgm:spPr/>
      <dgm:t>
        <a:bodyPr/>
        <a:lstStyle/>
        <a:p>
          <a:pPr rtl="0"/>
          <a:r>
            <a:rPr lang="ar-SA" dirty="0"/>
            <a:t>نوع الثمرة </a:t>
          </a:r>
          <a:endParaRPr lang="en-US" dirty="0"/>
        </a:p>
      </dgm:t>
    </dgm:pt>
    <dgm:pt modelId="{909F398A-D965-5D42-B7DD-A2CB8D13E18E}" type="parTrans" cxnId="{6F8BB887-4F62-D344-946F-3AFC7B8EA184}">
      <dgm:prSet/>
      <dgm:spPr/>
      <dgm:t>
        <a:bodyPr/>
        <a:lstStyle/>
        <a:p>
          <a:endParaRPr lang="en-US"/>
        </a:p>
      </dgm:t>
    </dgm:pt>
    <dgm:pt modelId="{B140B5F1-CC8E-C047-879B-81DE02065B95}" type="sibTrans" cxnId="{6F8BB887-4F62-D344-946F-3AFC7B8EA184}">
      <dgm:prSet/>
      <dgm:spPr/>
      <dgm:t>
        <a:bodyPr/>
        <a:lstStyle/>
        <a:p>
          <a:endParaRPr lang="en-US"/>
        </a:p>
      </dgm:t>
    </dgm:pt>
    <dgm:pt modelId="{1046E126-1C62-D542-AD29-B859E0FC1BFB}">
      <dgm:prSet/>
      <dgm:spPr/>
      <dgm:t>
        <a:bodyPr/>
        <a:lstStyle/>
        <a:p>
          <a:pPr rtl="0"/>
          <a:r>
            <a:rPr lang="ar-SA" dirty="0"/>
            <a:t>فقيرة</a:t>
          </a:r>
          <a:endParaRPr lang="en-US" dirty="0"/>
        </a:p>
      </dgm:t>
    </dgm:pt>
    <dgm:pt modelId="{A1D8063C-6892-7349-BCA9-6982C943E61B}" type="parTrans" cxnId="{5AD07100-26C5-0747-9E6D-8774CB205E75}">
      <dgm:prSet/>
      <dgm:spPr/>
      <dgm:t>
        <a:bodyPr/>
        <a:lstStyle/>
        <a:p>
          <a:endParaRPr lang="en-US"/>
        </a:p>
      </dgm:t>
    </dgm:pt>
    <dgm:pt modelId="{5E43F134-596F-5147-9642-0BD5B82B86F2}" type="sibTrans" cxnId="{5AD07100-26C5-0747-9E6D-8774CB205E75}">
      <dgm:prSet/>
      <dgm:spPr/>
      <dgm:t>
        <a:bodyPr/>
        <a:lstStyle/>
        <a:p>
          <a:endParaRPr lang="en-US"/>
        </a:p>
      </dgm:t>
    </dgm:pt>
    <dgm:pt modelId="{A4B07CC7-8FDD-49B1-ABDE-F1C1DAAEFDF8}" type="pres">
      <dgm:prSet presAssocID="{CC912246-B39C-48D0-9526-6EDAA17E3FF5}" presName="linear" presStyleCnt="0">
        <dgm:presLayoutVars>
          <dgm:animLvl val="lvl"/>
          <dgm:resizeHandles val="exact"/>
        </dgm:presLayoutVars>
      </dgm:prSet>
      <dgm:spPr/>
    </dgm:pt>
    <dgm:pt modelId="{503502DF-6DD3-4ABD-82DE-C25F1652204C}" type="pres">
      <dgm:prSet presAssocID="{94939DEE-4069-46FA-AEF3-188E692A8D4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150D203-43B7-4FB2-B260-79D77403372D}" type="pres">
      <dgm:prSet presAssocID="{94939DEE-4069-46FA-AEF3-188E692A8D4A}" presName="childText" presStyleLbl="revTx" presStyleIdx="0" presStyleCnt="4">
        <dgm:presLayoutVars>
          <dgm:bulletEnabled val="1"/>
        </dgm:presLayoutVars>
      </dgm:prSet>
      <dgm:spPr/>
    </dgm:pt>
    <dgm:pt modelId="{53D9D09C-81DB-4D98-A212-A56CC9E945F8}" type="pres">
      <dgm:prSet presAssocID="{763D1E24-CCAB-4D99-BC31-97B844CF89C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C3110C7-54AB-4031-8992-37A2B7269C13}" type="pres">
      <dgm:prSet presAssocID="{763D1E24-CCAB-4D99-BC31-97B844CF89C4}" presName="childText" presStyleLbl="revTx" presStyleIdx="1" presStyleCnt="4">
        <dgm:presLayoutVars>
          <dgm:bulletEnabled val="1"/>
        </dgm:presLayoutVars>
      </dgm:prSet>
      <dgm:spPr/>
    </dgm:pt>
    <dgm:pt modelId="{7244C979-867A-4D94-A13B-533D67ADCDD2}" type="pres">
      <dgm:prSet presAssocID="{D79431AC-5A01-43C1-A472-ADFDBE3DBD9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F45DB67-FF0C-45ED-BEC0-7D65E1EB4FA3}" type="pres">
      <dgm:prSet presAssocID="{D79431AC-5A01-43C1-A472-ADFDBE3DBD96}" presName="childText" presStyleLbl="revTx" presStyleIdx="2" presStyleCnt="4">
        <dgm:presLayoutVars>
          <dgm:bulletEnabled val="1"/>
        </dgm:presLayoutVars>
      </dgm:prSet>
      <dgm:spPr/>
    </dgm:pt>
    <dgm:pt modelId="{CBD71510-107A-214C-8541-C2B957AD4944}" type="pres">
      <dgm:prSet presAssocID="{871970A2-54B8-764B-82E4-03F59FD35ED8}" presName="parentText" presStyleLbl="node1" presStyleIdx="3" presStyleCnt="4" custScaleY="90909">
        <dgm:presLayoutVars>
          <dgm:chMax val="0"/>
          <dgm:bulletEnabled val="1"/>
        </dgm:presLayoutVars>
      </dgm:prSet>
      <dgm:spPr/>
    </dgm:pt>
    <dgm:pt modelId="{2118FA14-C91D-B443-B0F6-9073B907C5B3}" type="pres">
      <dgm:prSet presAssocID="{871970A2-54B8-764B-82E4-03F59FD35ED8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5AD07100-26C5-0747-9E6D-8774CB205E75}" srcId="{871970A2-54B8-764B-82E4-03F59FD35ED8}" destId="{1046E126-1C62-D542-AD29-B859E0FC1BFB}" srcOrd="0" destOrd="0" parTransId="{A1D8063C-6892-7349-BCA9-6982C943E61B}" sibTransId="{5E43F134-596F-5147-9642-0BD5B82B86F2}"/>
    <dgm:cxn modelId="{63D8F200-6C6A-463E-B9A7-FF1BA9B781D3}" type="presOf" srcId="{6226FDC1-BBF3-424F-B477-06F92708251B}" destId="{2F45DB67-FF0C-45ED-BEC0-7D65E1EB4FA3}" srcOrd="0" destOrd="0" presId="urn:microsoft.com/office/officeart/2005/8/layout/vList2"/>
    <dgm:cxn modelId="{D514FE06-01B3-4C3F-89D4-771A5F275BE6}" srcId="{763D1E24-CCAB-4D99-BC31-97B844CF89C4}" destId="{D3BBBF70-32CF-4037-B4C1-31252FCF1E8C}" srcOrd="0" destOrd="0" parTransId="{362EA694-1DB9-40F6-A67F-A082C97229A7}" sibTransId="{034512C1-7D04-4558-909F-37E19CB2D282}"/>
    <dgm:cxn modelId="{27DA5309-8AD9-4820-8C4D-0A5F7E0E5C00}" srcId="{CC912246-B39C-48D0-9526-6EDAA17E3FF5}" destId="{94939DEE-4069-46FA-AEF3-188E692A8D4A}" srcOrd="0" destOrd="0" parTransId="{4E14AAEB-0C24-4A08-B680-7CE8F6E34BB8}" sibTransId="{6E7FD4D2-B370-4C98-A93C-31D29FE999EE}"/>
    <dgm:cxn modelId="{95B07011-18DB-466E-9E02-CBDA7DBC1AFE}" srcId="{D79431AC-5A01-43C1-A472-ADFDBE3DBD96}" destId="{6226FDC1-BBF3-424F-B477-06F92708251B}" srcOrd="0" destOrd="0" parTransId="{0D4DA267-4CE0-447C-B0CD-64F679E61028}" sibTransId="{8B1E35B8-1C61-49B2-A826-EBF1F862C0FC}"/>
    <dgm:cxn modelId="{771D642B-CA1C-4700-B1AE-87FA6BBDD0AD}" type="presOf" srcId="{94939DEE-4069-46FA-AEF3-188E692A8D4A}" destId="{503502DF-6DD3-4ABD-82DE-C25F1652204C}" srcOrd="0" destOrd="0" presId="urn:microsoft.com/office/officeart/2005/8/layout/vList2"/>
    <dgm:cxn modelId="{7A7A7B30-6AE0-4484-90A6-8CE07243E3EE}" type="presOf" srcId="{763D1E24-CCAB-4D99-BC31-97B844CF89C4}" destId="{53D9D09C-81DB-4D98-A212-A56CC9E945F8}" srcOrd="0" destOrd="0" presId="urn:microsoft.com/office/officeart/2005/8/layout/vList2"/>
    <dgm:cxn modelId="{8EF1E833-B32A-4325-9F49-B223B7C5BA25}" type="presOf" srcId="{D79431AC-5A01-43C1-A472-ADFDBE3DBD96}" destId="{7244C979-867A-4D94-A13B-533D67ADCDD2}" srcOrd="0" destOrd="0" presId="urn:microsoft.com/office/officeart/2005/8/layout/vList2"/>
    <dgm:cxn modelId="{EB671C3E-86CB-4DAA-B48A-EE051276A24D}" srcId="{94939DEE-4069-46FA-AEF3-188E692A8D4A}" destId="{20F974E1-BE6A-41F1-A55E-7207FF152952}" srcOrd="0" destOrd="0" parTransId="{3C5AD88C-2984-4363-8BE7-60F9563F55A1}" sibTransId="{A121C85C-A616-4B43-B1CA-E5E0FB821CE6}"/>
    <dgm:cxn modelId="{B6486543-8A50-4257-9320-8BED220DBA01}" srcId="{CC912246-B39C-48D0-9526-6EDAA17E3FF5}" destId="{D79431AC-5A01-43C1-A472-ADFDBE3DBD96}" srcOrd="2" destOrd="0" parTransId="{7C5B7569-81D3-4013-8643-313D116A398D}" sibTransId="{157CC54F-B3B2-4D41-A9B3-A305CD626F78}"/>
    <dgm:cxn modelId="{75B18B58-BDB9-0649-9FE6-59AFACBBB19A}" type="presOf" srcId="{871970A2-54B8-764B-82E4-03F59FD35ED8}" destId="{CBD71510-107A-214C-8541-C2B957AD4944}" srcOrd="0" destOrd="0" presId="urn:microsoft.com/office/officeart/2005/8/layout/vList2"/>
    <dgm:cxn modelId="{0DBAAE76-18E8-0E46-8439-F987E84E07A0}" type="presOf" srcId="{1046E126-1C62-D542-AD29-B859E0FC1BFB}" destId="{2118FA14-C91D-B443-B0F6-9073B907C5B3}" srcOrd="0" destOrd="0" presId="urn:microsoft.com/office/officeart/2005/8/layout/vList2"/>
    <dgm:cxn modelId="{7CE38777-34D0-4BFB-9957-D67014640EAB}" type="presOf" srcId="{CC912246-B39C-48D0-9526-6EDAA17E3FF5}" destId="{A4B07CC7-8FDD-49B1-ABDE-F1C1DAAEFDF8}" srcOrd="0" destOrd="0" presId="urn:microsoft.com/office/officeart/2005/8/layout/vList2"/>
    <dgm:cxn modelId="{6F8BB887-4F62-D344-946F-3AFC7B8EA184}" srcId="{CC912246-B39C-48D0-9526-6EDAA17E3FF5}" destId="{871970A2-54B8-764B-82E4-03F59FD35ED8}" srcOrd="3" destOrd="0" parTransId="{909F398A-D965-5D42-B7DD-A2CB8D13E18E}" sibTransId="{B140B5F1-CC8E-C047-879B-81DE02065B95}"/>
    <dgm:cxn modelId="{3E7C65B7-51BE-4628-98BB-705D35F4545B}" type="presOf" srcId="{20F974E1-BE6A-41F1-A55E-7207FF152952}" destId="{8150D203-43B7-4FB2-B260-79D77403372D}" srcOrd="0" destOrd="0" presId="urn:microsoft.com/office/officeart/2005/8/layout/vList2"/>
    <dgm:cxn modelId="{222140C3-ABA5-444E-8F4F-9284F9E84251}" srcId="{CC912246-B39C-48D0-9526-6EDAA17E3FF5}" destId="{763D1E24-CCAB-4D99-BC31-97B844CF89C4}" srcOrd="1" destOrd="0" parTransId="{41EF3C44-E7D1-4B49-9826-0D2EB100001D}" sibTransId="{15711077-CDC9-40F2-982F-F1AA503639AE}"/>
    <dgm:cxn modelId="{4A920BE7-76CB-440C-AEC5-6A44DE22BBBD}" type="presOf" srcId="{D3BBBF70-32CF-4037-B4C1-31252FCF1E8C}" destId="{BC3110C7-54AB-4031-8992-37A2B7269C13}" srcOrd="0" destOrd="0" presId="urn:microsoft.com/office/officeart/2005/8/layout/vList2"/>
    <dgm:cxn modelId="{01146409-C720-4A53-9D1A-BA156A4A6B33}" type="presParOf" srcId="{A4B07CC7-8FDD-49B1-ABDE-F1C1DAAEFDF8}" destId="{503502DF-6DD3-4ABD-82DE-C25F1652204C}" srcOrd="0" destOrd="0" presId="urn:microsoft.com/office/officeart/2005/8/layout/vList2"/>
    <dgm:cxn modelId="{B8CF6E1F-A151-44CE-AF6A-272B4F0231D9}" type="presParOf" srcId="{A4B07CC7-8FDD-49B1-ABDE-F1C1DAAEFDF8}" destId="{8150D203-43B7-4FB2-B260-79D77403372D}" srcOrd="1" destOrd="0" presId="urn:microsoft.com/office/officeart/2005/8/layout/vList2"/>
    <dgm:cxn modelId="{E381F4B6-EC49-45C0-B316-0CCA091C506A}" type="presParOf" srcId="{A4B07CC7-8FDD-49B1-ABDE-F1C1DAAEFDF8}" destId="{53D9D09C-81DB-4D98-A212-A56CC9E945F8}" srcOrd="2" destOrd="0" presId="urn:microsoft.com/office/officeart/2005/8/layout/vList2"/>
    <dgm:cxn modelId="{899FE984-FC43-4D2A-80B6-A86C8731BC82}" type="presParOf" srcId="{A4B07CC7-8FDD-49B1-ABDE-F1C1DAAEFDF8}" destId="{BC3110C7-54AB-4031-8992-37A2B7269C13}" srcOrd="3" destOrd="0" presId="urn:microsoft.com/office/officeart/2005/8/layout/vList2"/>
    <dgm:cxn modelId="{8A3F6A02-1C83-4F0A-AC6E-5B7E2F43C1B2}" type="presParOf" srcId="{A4B07CC7-8FDD-49B1-ABDE-F1C1DAAEFDF8}" destId="{7244C979-867A-4D94-A13B-533D67ADCDD2}" srcOrd="4" destOrd="0" presId="urn:microsoft.com/office/officeart/2005/8/layout/vList2"/>
    <dgm:cxn modelId="{1837B536-AAAB-4D24-8DA3-F6B97BB0712F}" type="presParOf" srcId="{A4B07CC7-8FDD-49B1-ABDE-F1C1DAAEFDF8}" destId="{2F45DB67-FF0C-45ED-BEC0-7D65E1EB4FA3}" srcOrd="5" destOrd="0" presId="urn:microsoft.com/office/officeart/2005/8/layout/vList2"/>
    <dgm:cxn modelId="{5067646C-EEAB-0D43-840A-B8D45C525288}" type="presParOf" srcId="{A4B07CC7-8FDD-49B1-ABDE-F1C1DAAEFDF8}" destId="{CBD71510-107A-214C-8541-C2B957AD4944}" srcOrd="6" destOrd="0" presId="urn:microsoft.com/office/officeart/2005/8/layout/vList2"/>
    <dgm:cxn modelId="{0C6AA568-FB7C-004D-BE73-2E244092C492}" type="presParOf" srcId="{A4B07CC7-8FDD-49B1-ABDE-F1C1DAAEFDF8}" destId="{2118FA14-C91D-B443-B0F6-9073B907C5B3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4E28B-7BEC-48A5-AF4B-4E4AA846E183}">
      <dsp:nvSpPr>
        <dsp:cNvPr id="0" name=""/>
        <dsp:cNvSpPr/>
      </dsp:nvSpPr>
      <dsp:spPr>
        <a:xfrm>
          <a:off x="0" y="1297"/>
          <a:ext cx="4005263" cy="563782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Growth form </a:t>
          </a:r>
          <a:r>
            <a:rPr lang="ar-SA" sz="2400" kern="1200" dirty="0"/>
            <a:t>طبيعة النمو    </a:t>
          </a:r>
          <a:endParaRPr lang="en-US" sz="2400" kern="1200" dirty="0"/>
        </a:p>
      </dsp:txBody>
      <dsp:txXfrm>
        <a:off x="27522" y="28819"/>
        <a:ext cx="3950219" cy="508738"/>
      </dsp:txXfrm>
    </dsp:sp>
    <dsp:sp modelId="{9A76B8A7-CE09-4291-A6BC-5D31D3B8237F}">
      <dsp:nvSpPr>
        <dsp:cNvPr id="0" name=""/>
        <dsp:cNvSpPr/>
      </dsp:nvSpPr>
      <dsp:spPr>
        <a:xfrm>
          <a:off x="0" y="565079"/>
          <a:ext cx="4005263" cy="295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6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SA" sz="1800" kern="1200" dirty="0"/>
            <a:t> عشب   </a:t>
          </a:r>
          <a:r>
            <a:rPr lang="en-US" sz="1800" b="0" i="0" kern="1200" dirty="0"/>
            <a:t>perennial herb</a:t>
          </a:r>
          <a:endParaRPr lang="en-US" sz="1800" kern="1200" dirty="0"/>
        </a:p>
      </dsp:txBody>
      <dsp:txXfrm>
        <a:off x="0" y="565079"/>
        <a:ext cx="4005263" cy="295167"/>
      </dsp:txXfrm>
    </dsp:sp>
    <dsp:sp modelId="{ED7A63DE-60CD-4DA0-9EBF-0E92261DB7A3}">
      <dsp:nvSpPr>
        <dsp:cNvPr id="0" name=""/>
        <dsp:cNvSpPr/>
      </dsp:nvSpPr>
      <dsp:spPr>
        <a:xfrm>
          <a:off x="0" y="860246"/>
          <a:ext cx="4005263" cy="563782"/>
        </a:xfrm>
        <a:prstGeom prst="roundRect">
          <a:avLst/>
        </a:prstGeom>
        <a:solidFill>
          <a:schemeClr val="accent6">
            <a:shade val="50000"/>
            <a:hueOff val="122808"/>
            <a:satOff val="-5368"/>
            <a:lumOff val="14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Stem</a:t>
          </a:r>
          <a:r>
            <a:rPr lang="ar-SA" sz="2400" kern="1200" dirty="0"/>
            <a:t> الساق      </a:t>
          </a:r>
          <a:endParaRPr lang="en-US" sz="2400" kern="1200" dirty="0"/>
        </a:p>
      </dsp:txBody>
      <dsp:txXfrm>
        <a:off x="27522" y="887768"/>
        <a:ext cx="3950219" cy="508738"/>
      </dsp:txXfrm>
    </dsp:sp>
    <dsp:sp modelId="{2BECD20E-E582-40F1-B74C-24AC89BD7E45}">
      <dsp:nvSpPr>
        <dsp:cNvPr id="0" name=""/>
        <dsp:cNvSpPr/>
      </dsp:nvSpPr>
      <dsp:spPr>
        <a:xfrm>
          <a:off x="0" y="1424029"/>
          <a:ext cx="4005263" cy="284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6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Aerial </a:t>
          </a:r>
          <a:r>
            <a:rPr lang="ar-SA" sz="1800" kern="1200" dirty="0"/>
            <a:t> هوائي </a:t>
          </a:r>
          <a:endParaRPr lang="en-US" sz="1800" kern="1200" dirty="0"/>
        </a:p>
      </dsp:txBody>
      <dsp:txXfrm>
        <a:off x="0" y="1424029"/>
        <a:ext cx="4005263" cy="284988"/>
      </dsp:txXfrm>
    </dsp:sp>
    <dsp:sp modelId="{14BFBD29-5B9E-42A7-9B65-616D88B10C6B}">
      <dsp:nvSpPr>
        <dsp:cNvPr id="0" name=""/>
        <dsp:cNvSpPr/>
      </dsp:nvSpPr>
      <dsp:spPr>
        <a:xfrm>
          <a:off x="0" y="1709017"/>
          <a:ext cx="4005263" cy="563782"/>
        </a:xfrm>
        <a:prstGeom prst="roundRect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Leves</a:t>
          </a:r>
          <a:r>
            <a:rPr lang="en-US" sz="2400" kern="1200" dirty="0"/>
            <a:t> sits</a:t>
          </a:r>
          <a:r>
            <a:rPr lang="ar-SA" sz="2400" kern="1200" dirty="0"/>
            <a:t> ترتيب الاوراق    </a:t>
          </a:r>
          <a:endParaRPr lang="en-US" sz="2400" kern="1200" dirty="0"/>
        </a:p>
      </dsp:txBody>
      <dsp:txXfrm>
        <a:off x="27522" y="1736539"/>
        <a:ext cx="3950219" cy="508738"/>
      </dsp:txXfrm>
    </dsp:sp>
    <dsp:sp modelId="{4B71DC69-E45F-4F65-8ED9-3365C1018852}">
      <dsp:nvSpPr>
        <dsp:cNvPr id="0" name=""/>
        <dsp:cNvSpPr/>
      </dsp:nvSpPr>
      <dsp:spPr>
        <a:xfrm>
          <a:off x="0" y="2272800"/>
          <a:ext cx="4005263" cy="284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6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Opposite </a:t>
          </a:r>
          <a:r>
            <a:rPr lang="ar-SA" sz="1800" kern="1200" dirty="0"/>
            <a:t>متقابل ومتعامد</a:t>
          </a:r>
          <a:endParaRPr lang="en-US" sz="1800" kern="1200" dirty="0"/>
        </a:p>
      </dsp:txBody>
      <dsp:txXfrm>
        <a:off x="0" y="2272800"/>
        <a:ext cx="4005263" cy="284988"/>
      </dsp:txXfrm>
    </dsp:sp>
    <dsp:sp modelId="{7047258B-523E-4D6E-AC85-84B08F1E2DBC}">
      <dsp:nvSpPr>
        <dsp:cNvPr id="0" name=""/>
        <dsp:cNvSpPr/>
      </dsp:nvSpPr>
      <dsp:spPr>
        <a:xfrm>
          <a:off x="0" y="2557789"/>
          <a:ext cx="4005263" cy="563782"/>
        </a:xfrm>
        <a:prstGeom prst="roundRect">
          <a:avLst/>
        </a:prstGeom>
        <a:solidFill>
          <a:schemeClr val="accent6">
            <a:shade val="50000"/>
            <a:hueOff val="368424"/>
            <a:satOff val="-16105"/>
            <a:lumOff val="43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Base leaf</a:t>
          </a:r>
          <a:r>
            <a:rPr lang="ar-SA" sz="2400" kern="1200" dirty="0"/>
            <a:t> قاعدة الورقة    </a:t>
          </a:r>
          <a:endParaRPr lang="en-US" sz="2400" kern="1200" dirty="0"/>
        </a:p>
      </dsp:txBody>
      <dsp:txXfrm>
        <a:off x="27522" y="2585311"/>
        <a:ext cx="3950219" cy="508738"/>
      </dsp:txXfrm>
    </dsp:sp>
    <dsp:sp modelId="{FD83F0C7-A60D-47EA-B3AC-2000CFEF1B7A}">
      <dsp:nvSpPr>
        <dsp:cNvPr id="0" name=""/>
        <dsp:cNvSpPr/>
      </dsp:nvSpPr>
      <dsp:spPr>
        <a:xfrm>
          <a:off x="0" y="3121571"/>
          <a:ext cx="4005263" cy="284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6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Non stipules </a:t>
          </a:r>
          <a:r>
            <a:rPr lang="ar-SA" sz="1800" kern="1200" dirty="0"/>
            <a:t>غير مؤذنة </a:t>
          </a:r>
          <a:endParaRPr lang="en-US" sz="1800" kern="1200" dirty="0"/>
        </a:p>
      </dsp:txBody>
      <dsp:txXfrm>
        <a:off x="0" y="3121571"/>
        <a:ext cx="4005263" cy="284988"/>
      </dsp:txXfrm>
    </dsp:sp>
    <dsp:sp modelId="{463933E9-7536-4F12-A632-158E4ED314C6}">
      <dsp:nvSpPr>
        <dsp:cNvPr id="0" name=""/>
        <dsp:cNvSpPr/>
      </dsp:nvSpPr>
      <dsp:spPr>
        <a:xfrm>
          <a:off x="0" y="3406560"/>
          <a:ext cx="4005263" cy="563782"/>
        </a:xfrm>
        <a:prstGeom prst="roundRect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Leaf type</a:t>
          </a:r>
          <a:r>
            <a:rPr lang="ar-SA" sz="2400" kern="1200" dirty="0"/>
            <a:t> نوع الورقة    </a:t>
          </a:r>
          <a:endParaRPr lang="en-US" sz="2400" kern="1200" dirty="0"/>
        </a:p>
      </dsp:txBody>
      <dsp:txXfrm>
        <a:off x="27522" y="3434082"/>
        <a:ext cx="3950219" cy="508738"/>
      </dsp:txXfrm>
    </dsp:sp>
    <dsp:sp modelId="{C8052891-4C2D-4C6F-86FD-A4484CF86FD8}">
      <dsp:nvSpPr>
        <dsp:cNvPr id="0" name=""/>
        <dsp:cNvSpPr/>
      </dsp:nvSpPr>
      <dsp:spPr>
        <a:xfrm>
          <a:off x="0" y="3970342"/>
          <a:ext cx="4005263" cy="284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6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Simple </a:t>
          </a:r>
          <a:r>
            <a:rPr lang="ar-SA" sz="1800" kern="1200" dirty="0"/>
            <a:t>بسيطة </a:t>
          </a:r>
          <a:endParaRPr lang="en-US" sz="1800" kern="1200" dirty="0"/>
        </a:p>
      </dsp:txBody>
      <dsp:txXfrm>
        <a:off x="0" y="3970342"/>
        <a:ext cx="4005263" cy="284988"/>
      </dsp:txXfrm>
    </dsp:sp>
    <dsp:sp modelId="{F678DC9D-5D18-40A5-95E7-190B91D3EA7A}">
      <dsp:nvSpPr>
        <dsp:cNvPr id="0" name=""/>
        <dsp:cNvSpPr/>
      </dsp:nvSpPr>
      <dsp:spPr>
        <a:xfrm>
          <a:off x="0" y="4255331"/>
          <a:ext cx="4005263" cy="563782"/>
        </a:xfrm>
        <a:prstGeom prst="roundRect">
          <a:avLst/>
        </a:prstGeom>
        <a:solidFill>
          <a:schemeClr val="accent6">
            <a:shade val="50000"/>
            <a:hueOff val="122808"/>
            <a:satOff val="-5368"/>
            <a:lumOff val="14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Variations</a:t>
          </a:r>
          <a:r>
            <a:rPr lang="ar-SA" sz="2400" kern="1200" dirty="0"/>
            <a:t> التعرق   </a:t>
          </a:r>
          <a:endParaRPr lang="en-US" sz="2400" kern="1200" dirty="0"/>
        </a:p>
      </dsp:txBody>
      <dsp:txXfrm>
        <a:off x="27522" y="4282853"/>
        <a:ext cx="3950219" cy="508738"/>
      </dsp:txXfrm>
    </dsp:sp>
    <dsp:sp modelId="{72790101-C7EF-49DD-8C71-288C27AC4B26}">
      <dsp:nvSpPr>
        <dsp:cNvPr id="0" name=""/>
        <dsp:cNvSpPr/>
      </dsp:nvSpPr>
      <dsp:spPr>
        <a:xfrm>
          <a:off x="0" y="4819113"/>
          <a:ext cx="4005263" cy="284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6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Reticulate </a:t>
          </a:r>
          <a:r>
            <a:rPr lang="ar-SA" sz="1800" kern="1200" dirty="0"/>
            <a:t> شبكي </a:t>
          </a:r>
          <a:endParaRPr lang="en-US" sz="1800" kern="1200" dirty="0"/>
        </a:p>
      </dsp:txBody>
      <dsp:txXfrm>
        <a:off x="0" y="4819113"/>
        <a:ext cx="4005263" cy="2849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4E28B-7BEC-48A5-AF4B-4E4AA846E183}">
      <dsp:nvSpPr>
        <dsp:cNvPr id="0" name=""/>
        <dsp:cNvSpPr/>
      </dsp:nvSpPr>
      <dsp:spPr>
        <a:xfrm>
          <a:off x="0" y="978"/>
          <a:ext cx="4005263" cy="562148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Growth form </a:t>
          </a:r>
          <a:r>
            <a:rPr lang="ar-SA" sz="2400" kern="1200" dirty="0"/>
            <a:t>طبيعة النمو    </a:t>
          </a:r>
          <a:endParaRPr lang="en-US" sz="2400" kern="1200" dirty="0"/>
        </a:p>
      </dsp:txBody>
      <dsp:txXfrm>
        <a:off x="27442" y="28420"/>
        <a:ext cx="3950379" cy="507264"/>
      </dsp:txXfrm>
    </dsp:sp>
    <dsp:sp modelId="{9A76B8A7-CE09-4291-A6BC-5D31D3B8237F}">
      <dsp:nvSpPr>
        <dsp:cNvPr id="0" name=""/>
        <dsp:cNvSpPr/>
      </dsp:nvSpPr>
      <dsp:spPr>
        <a:xfrm>
          <a:off x="0" y="563126"/>
          <a:ext cx="4005263" cy="288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6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SA" sz="1800" kern="1200" dirty="0"/>
            <a:t> </a:t>
          </a:r>
          <a:r>
            <a:rPr lang="en-GB" sz="1800" kern="1200" dirty="0"/>
            <a:t>herbs</a:t>
          </a:r>
          <a:endParaRPr lang="en-US" sz="1800" kern="1200" dirty="0"/>
        </a:p>
      </dsp:txBody>
      <dsp:txXfrm>
        <a:off x="0" y="563126"/>
        <a:ext cx="4005263" cy="288425"/>
      </dsp:txXfrm>
    </dsp:sp>
    <dsp:sp modelId="{ED7A63DE-60CD-4DA0-9EBF-0E92261DB7A3}">
      <dsp:nvSpPr>
        <dsp:cNvPr id="0" name=""/>
        <dsp:cNvSpPr/>
      </dsp:nvSpPr>
      <dsp:spPr>
        <a:xfrm>
          <a:off x="0" y="851552"/>
          <a:ext cx="4005263" cy="562148"/>
        </a:xfrm>
        <a:prstGeom prst="roundRect">
          <a:avLst/>
        </a:prstGeom>
        <a:solidFill>
          <a:schemeClr val="accent6">
            <a:shade val="50000"/>
            <a:hueOff val="122808"/>
            <a:satOff val="-5368"/>
            <a:lumOff val="14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Stem</a:t>
          </a:r>
          <a:r>
            <a:rPr lang="ar-SA" sz="2400" kern="1200" dirty="0"/>
            <a:t> الساق      </a:t>
          </a:r>
          <a:endParaRPr lang="en-US" sz="2400" kern="1200" dirty="0"/>
        </a:p>
      </dsp:txBody>
      <dsp:txXfrm>
        <a:off x="27442" y="878994"/>
        <a:ext cx="3950379" cy="507264"/>
      </dsp:txXfrm>
    </dsp:sp>
    <dsp:sp modelId="{2BECD20E-E582-40F1-B74C-24AC89BD7E45}">
      <dsp:nvSpPr>
        <dsp:cNvPr id="0" name=""/>
        <dsp:cNvSpPr/>
      </dsp:nvSpPr>
      <dsp:spPr>
        <a:xfrm>
          <a:off x="0" y="1413700"/>
          <a:ext cx="4005263" cy="288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6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SA" sz="1800" kern="1200" dirty="0"/>
            <a:t> </a:t>
          </a:r>
          <a:r>
            <a:rPr lang="en-GB" sz="1800" kern="1200" dirty="0"/>
            <a:t>aerial</a:t>
          </a:r>
          <a:r>
            <a:rPr lang="ar-SA" sz="1800" kern="1200" dirty="0"/>
            <a:t> هوائي </a:t>
          </a:r>
          <a:endParaRPr lang="en-US" sz="1800" kern="1200" dirty="0"/>
        </a:p>
      </dsp:txBody>
      <dsp:txXfrm>
        <a:off x="0" y="1413700"/>
        <a:ext cx="4005263" cy="288425"/>
      </dsp:txXfrm>
    </dsp:sp>
    <dsp:sp modelId="{14BFBD29-5B9E-42A7-9B65-616D88B10C6B}">
      <dsp:nvSpPr>
        <dsp:cNvPr id="0" name=""/>
        <dsp:cNvSpPr/>
      </dsp:nvSpPr>
      <dsp:spPr>
        <a:xfrm>
          <a:off x="0" y="1702126"/>
          <a:ext cx="4005263" cy="562148"/>
        </a:xfrm>
        <a:prstGeom prst="roundRect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Leves</a:t>
          </a:r>
          <a:r>
            <a:rPr lang="en-US" sz="2400" kern="1200" dirty="0"/>
            <a:t> sits</a:t>
          </a:r>
          <a:r>
            <a:rPr lang="ar-SA" sz="2400" kern="1200" dirty="0"/>
            <a:t> ترتيب الاوراق    </a:t>
          </a:r>
          <a:endParaRPr lang="en-US" sz="2400" kern="1200" dirty="0"/>
        </a:p>
      </dsp:txBody>
      <dsp:txXfrm>
        <a:off x="27442" y="1729568"/>
        <a:ext cx="3950379" cy="507264"/>
      </dsp:txXfrm>
    </dsp:sp>
    <dsp:sp modelId="{4B71DC69-E45F-4F65-8ED9-3365C1018852}">
      <dsp:nvSpPr>
        <dsp:cNvPr id="0" name=""/>
        <dsp:cNvSpPr/>
      </dsp:nvSpPr>
      <dsp:spPr>
        <a:xfrm>
          <a:off x="0" y="2264274"/>
          <a:ext cx="4005263" cy="288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6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dirty="0"/>
            <a:t>alternative </a:t>
          </a:r>
          <a:r>
            <a:rPr lang="ar-SA" sz="1800" kern="1200" dirty="0"/>
            <a:t>متبادل</a:t>
          </a:r>
          <a:endParaRPr lang="en-US" sz="1800" kern="1200" dirty="0"/>
        </a:p>
      </dsp:txBody>
      <dsp:txXfrm>
        <a:off x="0" y="2264274"/>
        <a:ext cx="4005263" cy="288425"/>
      </dsp:txXfrm>
    </dsp:sp>
    <dsp:sp modelId="{7047258B-523E-4D6E-AC85-84B08F1E2DBC}">
      <dsp:nvSpPr>
        <dsp:cNvPr id="0" name=""/>
        <dsp:cNvSpPr/>
      </dsp:nvSpPr>
      <dsp:spPr>
        <a:xfrm>
          <a:off x="0" y="2552700"/>
          <a:ext cx="4005263" cy="562148"/>
        </a:xfrm>
        <a:prstGeom prst="roundRect">
          <a:avLst/>
        </a:prstGeom>
        <a:solidFill>
          <a:schemeClr val="accent6">
            <a:shade val="50000"/>
            <a:hueOff val="368424"/>
            <a:satOff val="-16105"/>
            <a:lumOff val="43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Base leaf</a:t>
          </a:r>
          <a:r>
            <a:rPr lang="ar-SA" sz="2400" kern="1200" dirty="0"/>
            <a:t> قاعدة الورقة    </a:t>
          </a:r>
          <a:endParaRPr lang="en-US" sz="2400" kern="1200" dirty="0"/>
        </a:p>
      </dsp:txBody>
      <dsp:txXfrm>
        <a:off x="27442" y="2580142"/>
        <a:ext cx="3950379" cy="507264"/>
      </dsp:txXfrm>
    </dsp:sp>
    <dsp:sp modelId="{FD83F0C7-A60D-47EA-B3AC-2000CFEF1B7A}">
      <dsp:nvSpPr>
        <dsp:cNvPr id="0" name=""/>
        <dsp:cNvSpPr/>
      </dsp:nvSpPr>
      <dsp:spPr>
        <a:xfrm>
          <a:off x="0" y="3114848"/>
          <a:ext cx="4005263" cy="288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6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Non stipules </a:t>
          </a:r>
          <a:r>
            <a:rPr lang="ar-SA" sz="1800" kern="1200" dirty="0"/>
            <a:t>غير مؤذنة </a:t>
          </a:r>
          <a:endParaRPr lang="en-US" sz="1800" kern="1200" dirty="0"/>
        </a:p>
      </dsp:txBody>
      <dsp:txXfrm>
        <a:off x="0" y="3114848"/>
        <a:ext cx="4005263" cy="288425"/>
      </dsp:txXfrm>
    </dsp:sp>
    <dsp:sp modelId="{463933E9-7536-4F12-A632-158E4ED314C6}">
      <dsp:nvSpPr>
        <dsp:cNvPr id="0" name=""/>
        <dsp:cNvSpPr/>
      </dsp:nvSpPr>
      <dsp:spPr>
        <a:xfrm>
          <a:off x="0" y="3403273"/>
          <a:ext cx="4005263" cy="562148"/>
        </a:xfrm>
        <a:prstGeom prst="roundRect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Leaf type</a:t>
          </a:r>
          <a:r>
            <a:rPr lang="ar-SA" sz="2400" kern="1200" dirty="0"/>
            <a:t> نوع الورقة    </a:t>
          </a:r>
          <a:endParaRPr lang="en-US" sz="2400" kern="1200" dirty="0"/>
        </a:p>
      </dsp:txBody>
      <dsp:txXfrm>
        <a:off x="27442" y="3430715"/>
        <a:ext cx="3950379" cy="507264"/>
      </dsp:txXfrm>
    </dsp:sp>
    <dsp:sp modelId="{C8052891-4C2D-4C6F-86FD-A4484CF86FD8}">
      <dsp:nvSpPr>
        <dsp:cNvPr id="0" name=""/>
        <dsp:cNvSpPr/>
      </dsp:nvSpPr>
      <dsp:spPr>
        <a:xfrm>
          <a:off x="0" y="3965422"/>
          <a:ext cx="4005263" cy="288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6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Simple </a:t>
          </a:r>
          <a:r>
            <a:rPr lang="ar-SA" sz="1800" kern="1200" dirty="0"/>
            <a:t>بسيطة </a:t>
          </a:r>
          <a:endParaRPr lang="en-US" sz="1800" kern="1200" dirty="0"/>
        </a:p>
      </dsp:txBody>
      <dsp:txXfrm>
        <a:off x="0" y="3965422"/>
        <a:ext cx="4005263" cy="288425"/>
      </dsp:txXfrm>
    </dsp:sp>
    <dsp:sp modelId="{F678DC9D-5D18-40A5-95E7-190B91D3EA7A}">
      <dsp:nvSpPr>
        <dsp:cNvPr id="0" name=""/>
        <dsp:cNvSpPr/>
      </dsp:nvSpPr>
      <dsp:spPr>
        <a:xfrm>
          <a:off x="0" y="4231413"/>
          <a:ext cx="4005263" cy="562148"/>
        </a:xfrm>
        <a:prstGeom prst="roundRect">
          <a:avLst/>
        </a:prstGeom>
        <a:solidFill>
          <a:schemeClr val="accent6">
            <a:shade val="50000"/>
            <a:hueOff val="122808"/>
            <a:satOff val="-5368"/>
            <a:lumOff val="14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Variations</a:t>
          </a:r>
          <a:r>
            <a:rPr lang="ar-SA" sz="2400" kern="1200" dirty="0"/>
            <a:t> التعرق   </a:t>
          </a:r>
          <a:endParaRPr lang="en-US" sz="2400" kern="1200" dirty="0"/>
        </a:p>
      </dsp:txBody>
      <dsp:txXfrm>
        <a:off x="27442" y="4258855"/>
        <a:ext cx="3950379" cy="507264"/>
      </dsp:txXfrm>
    </dsp:sp>
    <dsp:sp modelId="{72790101-C7EF-49DD-8C71-288C27AC4B26}">
      <dsp:nvSpPr>
        <dsp:cNvPr id="0" name=""/>
        <dsp:cNvSpPr/>
      </dsp:nvSpPr>
      <dsp:spPr>
        <a:xfrm>
          <a:off x="0" y="4815996"/>
          <a:ext cx="4005263" cy="288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6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Reticulate </a:t>
          </a:r>
          <a:r>
            <a:rPr lang="ar-SA" sz="1800" kern="1200" dirty="0"/>
            <a:t> شبكي </a:t>
          </a:r>
          <a:endParaRPr lang="en-US" sz="1800" kern="1200" dirty="0"/>
        </a:p>
      </dsp:txBody>
      <dsp:txXfrm>
        <a:off x="0" y="4815996"/>
        <a:ext cx="4005263" cy="28842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C84FF-7F08-4774-8942-A233BAC1D762}">
      <dsp:nvSpPr>
        <dsp:cNvPr id="0" name=""/>
        <dsp:cNvSpPr/>
      </dsp:nvSpPr>
      <dsp:spPr>
        <a:xfrm>
          <a:off x="0" y="54530"/>
          <a:ext cx="5718716" cy="46800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Inflorescence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 النورة </a:t>
          </a: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22846" y="77376"/>
        <a:ext cx="5673024" cy="422308"/>
      </dsp:txXfrm>
    </dsp:sp>
    <dsp:sp modelId="{4F175E56-2974-4E91-8391-3F0E75EEAD08}">
      <dsp:nvSpPr>
        <dsp:cNvPr id="0" name=""/>
        <dsp:cNvSpPr/>
      </dsp:nvSpPr>
      <dsp:spPr>
        <a:xfrm>
          <a:off x="0" y="522530"/>
          <a:ext cx="5718716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6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>
              <a:latin typeface="Times New Roman" pitchFamily="18" charset="0"/>
              <a:cs typeface="Times New Roman" pitchFamily="18" charset="0"/>
            </a:rPr>
            <a:t>Recymose</a:t>
          </a: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غير محدودة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22530"/>
        <a:ext cx="5718716" cy="414000"/>
      </dsp:txXfrm>
    </dsp:sp>
    <dsp:sp modelId="{2F246516-5347-450A-A877-3B3BA5F3D24E}">
      <dsp:nvSpPr>
        <dsp:cNvPr id="0" name=""/>
        <dsp:cNvSpPr/>
      </dsp:nvSpPr>
      <dsp:spPr>
        <a:xfrm>
          <a:off x="0" y="936530"/>
          <a:ext cx="5718716" cy="468000"/>
        </a:xfrm>
        <a:prstGeom prst="roundRect">
          <a:avLst/>
        </a:prstGeom>
        <a:solidFill>
          <a:schemeClr val="accent2">
            <a:shade val="50000"/>
            <a:hueOff val="-236469"/>
            <a:satOff val="3113"/>
            <a:lumOff val="18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Flower type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 نوع الزهرة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46" y="959376"/>
        <a:ext cx="5673024" cy="422308"/>
      </dsp:txXfrm>
    </dsp:sp>
    <dsp:sp modelId="{A1C045CD-8F12-4797-AF7C-35612034CC43}">
      <dsp:nvSpPr>
        <dsp:cNvPr id="0" name=""/>
        <dsp:cNvSpPr/>
      </dsp:nvSpPr>
      <dsp:spPr>
        <a:xfrm>
          <a:off x="0" y="1404530"/>
          <a:ext cx="5718716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6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Single 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مفردة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404530"/>
        <a:ext cx="5718716" cy="414000"/>
      </dsp:txXfrm>
    </dsp:sp>
    <dsp:sp modelId="{7F66C957-C17D-4495-B347-0A2F77D0ABCA}">
      <dsp:nvSpPr>
        <dsp:cNvPr id="0" name=""/>
        <dsp:cNvSpPr/>
      </dsp:nvSpPr>
      <dsp:spPr>
        <a:xfrm>
          <a:off x="0" y="1818530"/>
          <a:ext cx="5718716" cy="468000"/>
        </a:xfrm>
        <a:prstGeom prst="roundRect">
          <a:avLst/>
        </a:prstGeom>
        <a:solidFill>
          <a:schemeClr val="accent2">
            <a:shade val="50000"/>
            <a:hueOff val="-472938"/>
            <a:satOff val="6226"/>
            <a:lumOff val="37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Calyx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 الكاس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46" y="1841376"/>
        <a:ext cx="5673024" cy="422308"/>
      </dsp:txXfrm>
    </dsp:sp>
    <dsp:sp modelId="{450F00DC-BCB9-4979-9D48-D12C56D40BD1}">
      <dsp:nvSpPr>
        <dsp:cNvPr id="0" name=""/>
        <dsp:cNvSpPr/>
      </dsp:nvSpPr>
      <dsp:spPr>
        <a:xfrm>
          <a:off x="0" y="2286530"/>
          <a:ext cx="5718716" cy="58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6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5 sepals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Aestivation : </a:t>
          </a:r>
          <a:r>
            <a:rPr lang="en-US" sz="1800" kern="1200" dirty="0" err="1">
              <a:latin typeface="Times New Roman" pitchFamily="18" charset="0"/>
              <a:cs typeface="Times New Roman" pitchFamily="18" charset="0"/>
            </a:rPr>
            <a:t>Quincuncial</a:t>
          </a: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التربع الزهري :</a:t>
          </a:r>
          <a:r>
            <a:rPr lang="ar-SA" sz="1800" kern="1200" dirty="0" err="1">
              <a:latin typeface="Times New Roman" pitchFamily="18" charset="0"/>
              <a:cs typeface="Times New Roman" pitchFamily="18" charset="0"/>
            </a:rPr>
            <a:t>كونسي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286530"/>
        <a:ext cx="5718716" cy="582187"/>
      </dsp:txXfrm>
    </dsp:sp>
    <dsp:sp modelId="{6315E3D6-B779-4E68-8966-C6463B8B89B5}">
      <dsp:nvSpPr>
        <dsp:cNvPr id="0" name=""/>
        <dsp:cNvSpPr/>
      </dsp:nvSpPr>
      <dsp:spPr>
        <a:xfrm>
          <a:off x="0" y="2868718"/>
          <a:ext cx="5718716" cy="468000"/>
        </a:xfrm>
        <a:prstGeom prst="roundRect">
          <a:avLst/>
        </a:prstGeom>
        <a:solidFill>
          <a:schemeClr val="accent2">
            <a:shade val="50000"/>
            <a:hueOff val="-472938"/>
            <a:satOff val="6226"/>
            <a:lumOff val="37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Corolla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 التويج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46" y="2891564"/>
        <a:ext cx="5673024" cy="422308"/>
      </dsp:txXfrm>
    </dsp:sp>
    <dsp:sp modelId="{49989A2F-F9C3-41F5-B0E7-A7371F25E58B}">
      <dsp:nvSpPr>
        <dsp:cNvPr id="0" name=""/>
        <dsp:cNvSpPr/>
      </dsp:nvSpPr>
      <dsp:spPr>
        <a:xfrm>
          <a:off x="0" y="3336718"/>
          <a:ext cx="5718716" cy="58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6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5 petals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Aestivation: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contorted 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التربع الزهري: ملتف عكس عقارب </a:t>
          </a:r>
          <a:r>
            <a:rPr lang="ar-SA" sz="1800" kern="1200" dirty="0" err="1">
              <a:latin typeface="Times New Roman" pitchFamily="18" charset="0"/>
              <a:cs typeface="Times New Roman" pitchFamily="18" charset="0"/>
            </a:rPr>
            <a:t>الساعه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336718"/>
        <a:ext cx="5718716" cy="582187"/>
      </dsp:txXfrm>
    </dsp:sp>
    <dsp:sp modelId="{0D20B954-D60B-43BE-AEB2-0F62BB5097ED}">
      <dsp:nvSpPr>
        <dsp:cNvPr id="0" name=""/>
        <dsp:cNvSpPr/>
      </dsp:nvSpPr>
      <dsp:spPr>
        <a:xfrm>
          <a:off x="0" y="3918905"/>
          <a:ext cx="5718716" cy="468000"/>
        </a:xfrm>
        <a:prstGeom prst="roundRect">
          <a:avLst/>
        </a:prstGeom>
        <a:solidFill>
          <a:schemeClr val="accent2">
            <a:shade val="50000"/>
            <a:hueOff val="-236469"/>
            <a:satOff val="3113"/>
            <a:lumOff val="18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Androecium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 الطلع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46" y="3941751"/>
        <a:ext cx="5673024" cy="422308"/>
      </dsp:txXfrm>
    </dsp:sp>
    <dsp:sp modelId="{EE9D8029-2C12-4E87-A5EF-85AE2B4DDB0A}">
      <dsp:nvSpPr>
        <dsp:cNvPr id="0" name=""/>
        <dsp:cNvSpPr/>
      </dsp:nvSpPr>
      <dsp:spPr>
        <a:xfrm>
          <a:off x="0" y="4386905"/>
          <a:ext cx="5718716" cy="58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6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5 stamens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فوق بتلية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386905"/>
        <a:ext cx="5718716" cy="58218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E0FCD-93B7-463D-9E4A-A85B287CBEB0}">
      <dsp:nvSpPr>
        <dsp:cNvPr id="0" name=""/>
        <dsp:cNvSpPr/>
      </dsp:nvSpPr>
      <dsp:spPr>
        <a:xfrm>
          <a:off x="0" y="13431"/>
          <a:ext cx="4345258" cy="579149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Gynaecium</a:t>
          </a:r>
          <a:r>
            <a:rPr lang="ar-SA" sz="2400" kern="1200" dirty="0">
              <a:latin typeface="Times New Roman" pitchFamily="18" charset="0"/>
              <a:cs typeface="Times New Roman" pitchFamily="18" charset="0"/>
            </a:rPr>
            <a:t> المتاع 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272" y="41703"/>
        <a:ext cx="4288714" cy="522605"/>
      </dsp:txXfrm>
    </dsp:sp>
    <dsp:sp modelId="{93908589-2E0A-4EF0-89AB-10083DF301BD}">
      <dsp:nvSpPr>
        <dsp:cNvPr id="0" name=""/>
        <dsp:cNvSpPr/>
      </dsp:nvSpPr>
      <dsp:spPr>
        <a:xfrm>
          <a:off x="0" y="592581"/>
          <a:ext cx="4345258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96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2-3 carpels </a:t>
          </a:r>
          <a:r>
            <a:rPr lang="ar-SA" sz="1800" kern="1200" dirty="0"/>
            <a:t>2 كربلة سائب </a:t>
          </a:r>
          <a:endParaRPr lang="en-US" sz="1800" kern="1200" dirty="0"/>
        </a:p>
      </dsp:txBody>
      <dsp:txXfrm>
        <a:off x="0" y="592581"/>
        <a:ext cx="4345258" cy="331200"/>
      </dsp:txXfrm>
    </dsp:sp>
    <dsp:sp modelId="{503502DF-6DD3-4ABD-82DE-C25F1652204C}">
      <dsp:nvSpPr>
        <dsp:cNvPr id="0" name=""/>
        <dsp:cNvSpPr/>
      </dsp:nvSpPr>
      <dsp:spPr>
        <a:xfrm>
          <a:off x="0" y="923781"/>
          <a:ext cx="4345258" cy="579149"/>
        </a:xfrm>
        <a:prstGeom prst="roundRect">
          <a:avLst/>
        </a:prstGeom>
        <a:solidFill>
          <a:schemeClr val="accent2">
            <a:shade val="50000"/>
            <a:hueOff val="-236469"/>
            <a:satOff val="3113"/>
            <a:lumOff val="18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Placentation</a:t>
          </a:r>
          <a:r>
            <a:rPr lang="ar-SA" sz="2400" kern="1200" dirty="0"/>
            <a:t> الوضع المشيمي </a:t>
          </a:r>
          <a:endParaRPr lang="en-US" sz="2400" kern="1200" dirty="0"/>
        </a:p>
      </dsp:txBody>
      <dsp:txXfrm>
        <a:off x="28272" y="952053"/>
        <a:ext cx="4288714" cy="522605"/>
      </dsp:txXfrm>
    </dsp:sp>
    <dsp:sp modelId="{8150D203-43B7-4FB2-B260-79D77403372D}">
      <dsp:nvSpPr>
        <dsp:cNvPr id="0" name=""/>
        <dsp:cNvSpPr/>
      </dsp:nvSpPr>
      <dsp:spPr>
        <a:xfrm>
          <a:off x="0" y="1502931"/>
          <a:ext cx="4345258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96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 </a:t>
          </a:r>
          <a:r>
            <a:rPr lang="en-GB" sz="1800" kern="1200" dirty="0"/>
            <a:t>Basal </a:t>
          </a:r>
          <a:r>
            <a:rPr lang="ar-SA" sz="1800" kern="1200" dirty="0" err="1"/>
            <a:t>قلعدي</a:t>
          </a:r>
          <a:endParaRPr lang="en-US" sz="1800" kern="1200" dirty="0"/>
        </a:p>
      </dsp:txBody>
      <dsp:txXfrm>
        <a:off x="0" y="1502931"/>
        <a:ext cx="4345258" cy="331200"/>
      </dsp:txXfrm>
    </dsp:sp>
    <dsp:sp modelId="{53D9D09C-81DB-4D98-A212-A56CC9E945F8}">
      <dsp:nvSpPr>
        <dsp:cNvPr id="0" name=""/>
        <dsp:cNvSpPr/>
      </dsp:nvSpPr>
      <dsp:spPr>
        <a:xfrm>
          <a:off x="0" y="1834131"/>
          <a:ext cx="4345258" cy="579149"/>
        </a:xfrm>
        <a:prstGeom prst="roundRect">
          <a:avLst/>
        </a:prstGeom>
        <a:solidFill>
          <a:schemeClr val="accent2">
            <a:shade val="50000"/>
            <a:hueOff val="-472938"/>
            <a:satOff val="6226"/>
            <a:lumOff val="37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Symmetry</a:t>
          </a:r>
          <a:r>
            <a:rPr lang="ar-SA" sz="2400" kern="1200" dirty="0"/>
            <a:t> التناظر </a:t>
          </a:r>
          <a:endParaRPr lang="en-US" sz="2400" kern="1200" dirty="0"/>
        </a:p>
      </dsp:txBody>
      <dsp:txXfrm>
        <a:off x="28272" y="1862403"/>
        <a:ext cx="4288714" cy="522605"/>
      </dsp:txXfrm>
    </dsp:sp>
    <dsp:sp modelId="{BC3110C7-54AB-4031-8992-37A2B7269C13}">
      <dsp:nvSpPr>
        <dsp:cNvPr id="0" name=""/>
        <dsp:cNvSpPr/>
      </dsp:nvSpPr>
      <dsp:spPr>
        <a:xfrm>
          <a:off x="0" y="2413281"/>
          <a:ext cx="4345258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96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Regular </a:t>
          </a:r>
          <a:r>
            <a:rPr lang="ar-SA" sz="1800" kern="1200" dirty="0"/>
            <a:t>منتظم التناظر </a:t>
          </a:r>
          <a:endParaRPr lang="en-US" sz="1800" kern="1200" dirty="0"/>
        </a:p>
      </dsp:txBody>
      <dsp:txXfrm>
        <a:off x="0" y="2413281"/>
        <a:ext cx="4345258" cy="331200"/>
      </dsp:txXfrm>
    </dsp:sp>
    <dsp:sp modelId="{7244C979-867A-4D94-A13B-533D67ADCDD2}">
      <dsp:nvSpPr>
        <dsp:cNvPr id="0" name=""/>
        <dsp:cNvSpPr/>
      </dsp:nvSpPr>
      <dsp:spPr>
        <a:xfrm>
          <a:off x="0" y="2744481"/>
          <a:ext cx="4345258" cy="579149"/>
        </a:xfrm>
        <a:prstGeom prst="roundRect">
          <a:avLst/>
        </a:prstGeom>
        <a:solidFill>
          <a:schemeClr val="accent2">
            <a:shade val="50000"/>
            <a:hueOff val="-472938"/>
            <a:satOff val="6226"/>
            <a:lumOff val="37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Sexuality</a:t>
          </a:r>
          <a:r>
            <a:rPr lang="ar-SA" sz="2400" kern="1200" dirty="0"/>
            <a:t> الجنس </a:t>
          </a:r>
          <a:endParaRPr lang="en-US" sz="2400" kern="1200" dirty="0"/>
        </a:p>
      </dsp:txBody>
      <dsp:txXfrm>
        <a:off x="28272" y="2772753"/>
        <a:ext cx="4288714" cy="522605"/>
      </dsp:txXfrm>
    </dsp:sp>
    <dsp:sp modelId="{2F45DB67-FF0C-45ED-BEC0-7D65E1EB4FA3}">
      <dsp:nvSpPr>
        <dsp:cNvPr id="0" name=""/>
        <dsp:cNvSpPr/>
      </dsp:nvSpPr>
      <dsp:spPr>
        <a:xfrm>
          <a:off x="0" y="3323631"/>
          <a:ext cx="4345258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96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Bisexual </a:t>
          </a:r>
          <a:r>
            <a:rPr lang="ar-SA" sz="1800" kern="1200" dirty="0"/>
            <a:t>خنثى </a:t>
          </a:r>
          <a:endParaRPr lang="en-US" sz="1800" kern="1200" dirty="0"/>
        </a:p>
      </dsp:txBody>
      <dsp:txXfrm>
        <a:off x="0" y="3323631"/>
        <a:ext cx="4345258" cy="331200"/>
      </dsp:txXfrm>
    </dsp:sp>
    <dsp:sp modelId="{8E05903C-36A3-E343-9592-F5E420DA6FF5}">
      <dsp:nvSpPr>
        <dsp:cNvPr id="0" name=""/>
        <dsp:cNvSpPr/>
      </dsp:nvSpPr>
      <dsp:spPr>
        <a:xfrm>
          <a:off x="0" y="3654831"/>
          <a:ext cx="4345258" cy="526499"/>
        </a:xfrm>
        <a:prstGeom prst="roundRect">
          <a:avLst/>
        </a:prstGeom>
        <a:solidFill>
          <a:schemeClr val="accent2">
            <a:shade val="50000"/>
            <a:hueOff val="-236469"/>
            <a:satOff val="3113"/>
            <a:lumOff val="18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/>
            <a:t>نوع الثمرة </a:t>
          </a:r>
          <a:endParaRPr lang="en-US" sz="2000" kern="1200" dirty="0"/>
        </a:p>
      </dsp:txBody>
      <dsp:txXfrm>
        <a:off x="25702" y="3680533"/>
        <a:ext cx="4293854" cy="475095"/>
      </dsp:txXfrm>
    </dsp:sp>
    <dsp:sp modelId="{1DC10348-2053-1B4D-8844-E2C05F6611B5}">
      <dsp:nvSpPr>
        <dsp:cNvPr id="0" name=""/>
        <dsp:cNvSpPr/>
      </dsp:nvSpPr>
      <dsp:spPr>
        <a:xfrm>
          <a:off x="0" y="4181331"/>
          <a:ext cx="4345258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962" tIns="25400" rIns="142240" bIns="2540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 dirty="0"/>
            <a:t>Capsule </a:t>
          </a:r>
          <a:r>
            <a:rPr lang="ar-SA" sz="1600" kern="1200" dirty="0"/>
            <a:t>علبة</a:t>
          </a:r>
          <a:r>
            <a:rPr lang="en-GB" sz="1600" kern="1200" dirty="0"/>
            <a:t>, </a:t>
          </a:r>
          <a:endParaRPr lang="en-US" sz="1600" kern="1200" dirty="0"/>
        </a:p>
      </dsp:txBody>
      <dsp:txXfrm>
        <a:off x="0" y="4181331"/>
        <a:ext cx="4345258" cy="331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C84FF-7F08-4774-8942-A233BAC1D762}">
      <dsp:nvSpPr>
        <dsp:cNvPr id="0" name=""/>
        <dsp:cNvSpPr/>
      </dsp:nvSpPr>
      <dsp:spPr>
        <a:xfrm>
          <a:off x="0" y="54530"/>
          <a:ext cx="5718716" cy="46800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Inflorescence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 النورة </a:t>
          </a: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22846" y="77376"/>
        <a:ext cx="5673024" cy="422308"/>
      </dsp:txXfrm>
    </dsp:sp>
    <dsp:sp modelId="{4F175E56-2974-4E91-8391-3F0E75EEAD08}">
      <dsp:nvSpPr>
        <dsp:cNvPr id="0" name=""/>
        <dsp:cNvSpPr/>
      </dsp:nvSpPr>
      <dsp:spPr>
        <a:xfrm>
          <a:off x="0" y="522530"/>
          <a:ext cx="5718716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6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>
              <a:latin typeface="Times New Roman" pitchFamily="18" charset="0"/>
              <a:cs typeface="Times New Roman" pitchFamily="18" charset="0"/>
            </a:rPr>
            <a:t>Cymose</a:t>
          </a: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محدودة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22530"/>
        <a:ext cx="5718716" cy="414000"/>
      </dsp:txXfrm>
    </dsp:sp>
    <dsp:sp modelId="{2F246516-5347-450A-A877-3B3BA5F3D24E}">
      <dsp:nvSpPr>
        <dsp:cNvPr id="0" name=""/>
        <dsp:cNvSpPr/>
      </dsp:nvSpPr>
      <dsp:spPr>
        <a:xfrm>
          <a:off x="0" y="936530"/>
          <a:ext cx="5718716" cy="468000"/>
        </a:xfrm>
        <a:prstGeom prst="roundRect">
          <a:avLst/>
        </a:prstGeom>
        <a:solidFill>
          <a:schemeClr val="accent2">
            <a:shade val="50000"/>
            <a:hueOff val="-236469"/>
            <a:satOff val="3113"/>
            <a:lumOff val="18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Flower type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 نوع الزهرة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46" y="959376"/>
        <a:ext cx="5673024" cy="422308"/>
      </dsp:txXfrm>
    </dsp:sp>
    <dsp:sp modelId="{A1C045CD-8F12-4797-AF7C-35612034CC43}">
      <dsp:nvSpPr>
        <dsp:cNvPr id="0" name=""/>
        <dsp:cNvSpPr/>
      </dsp:nvSpPr>
      <dsp:spPr>
        <a:xfrm>
          <a:off x="0" y="1404530"/>
          <a:ext cx="5718716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6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Single 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مفردة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404530"/>
        <a:ext cx="5718716" cy="414000"/>
      </dsp:txXfrm>
    </dsp:sp>
    <dsp:sp modelId="{7F66C957-C17D-4495-B347-0A2F77D0ABCA}">
      <dsp:nvSpPr>
        <dsp:cNvPr id="0" name=""/>
        <dsp:cNvSpPr/>
      </dsp:nvSpPr>
      <dsp:spPr>
        <a:xfrm>
          <a:off x="0" y="1818530"/>
          <a:ext cx="5718716" cy="468000"/>
        </a:xfrm>
        <a:prstGeom prst="roundRect">
          <a:avLst/>
        </a:prstGeom>
        <a:solidFill>
          <a:schemeClr val="accent2">
            <a:shade val="50000"/>
            <a:hueOff val="-472938"/>
            <a:satOff val="6226"/>
            <a:lumOff val="37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Calyx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 الكاس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46" y="1841376"/>
        <a:ext cx="5673024" cy="422308"/>
      </dsp:txXfrm>
    </dsp:sp>
    <dsp:sp modelId="{450F00DC-BCB9-4979-9D48-D12C56D40BD1}">
      <dsp:nvSpPr>
        <dsp:cNvPr id="0" name=""/>
        <dsp:cNvSpPr/>
      </dsp:nvSpPr>
      <dsp:spPr>
        <a:xfrm>
          <a:off x="0" y="2286530"/>
          <a:ext cx="5718716" cy="58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6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5 sepals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Aestivation : </a:t>
          </a:r>
          <a:r>
            <a:rPr lang="en-US" sz="1800" kern="1200" dirty="0" err="1">
              <a:latin typeface="Times New Roman" pitchFamily="18" charset="0"/>
              <a:cs typeface="Times New Roman" pitchFamily="18" charset="0"/>
            </a:rPr>
            <a:t>valvate</a:t>
          </a: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التربع الزهري : مصراعي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286530"/>
        <a:ext cx="5718716" cy="582187"/>
      </dsp:txXfrm>
    </dsp:sp>
    <dsp:sp modelId="{6315E3D6-B779-4E68-8966-C6463B8B89B5}">
      <dsp:nvSpPr>
        <dsp:cNvPr id="0" name=""/>
        <dsp:cNvSpPr/>
      </dsp:nvSpPr>
      <dsp:spPr>
        <a:xfrm>
          <a:off x="0" y="2868718"/>
          <a:ext cx="5718716" cy="468000"/>
        </a:xfrm>
        <a:prstGeom prst="roundRect">
          <a:avLst/>
        </a:prstGeom>
        <a:solidFill>
          <a:schemeClr val="accent2">
            <a:shade val="50000"/>
            <a:hueOff val="-472938"/>
            <a:satOff val="6226"/>
            <a:lumOff val="37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Corolla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 التويج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46" y="2891564"/>
        <a:ext cx="5673024" cy="422308"/>
      </dsp:txXfrm>
    </dsp:sp>
    <dsp:sp modelId="{49989A2F-F9C3-41F5-B0E7-A7371F25E58B}">
      <dsp:nvSpPr>
        <dsp:cNvPr id="0" name=""/>
        <dsp:cNvSpPr/>
      </dsp:nvSpPr>
      <dsp:spPr>
        <a:xfrm>
          <a:off x="0" y="3336718"/>
          <a:ext cx="5718716" cy="58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6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5 petals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Aestivation: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contorted 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التربع الزهري: ملتف مع عقارب </a:t>
          </a:r>
          <a:r>
            <a:rPr lang="ar-SA" sz="1800" kern="1200" dirty="0" err="1">
              <a:latin typeface="Times New Roman" pitchFamily="18" charset="0"/>
              <a:cs typeface="Times New Roman" pitchFamily="18" charset="0"/>
            </a:rPr>
            <a:t>الساعه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336718"/>
        <a:ext cx="5718716" cy="582187"/>
      </dsp:txXfrm>
    </dsp:sp>
    <dsp:sp modelId="{0D20B954-D60B-43BE-AEB2-0F62BB5097ED}">
      <dsp:nvSpPr>
        <dsp:cNvPr id="0" name=""/>
        <dsp:cNvSpPr/>
      </dsp:nvSpPr>
      <dsp:spPr>
        <a:xfrm>
          <a:off x="0" y="3918905"/>
          <a:ext cx="5718716" cy="468000"/>
        </a:xfrm>
        <a:prstGeom prst="roundRect">
          <a:avLst/>
        </a:prstGeom>
        <a:solidFill>
          <a:schemeClr val="accent2">
            <a:shade val="50000"/>
            <a:hueOff val="-236469"/>
            <a:satOff val="3113"/>
            <a:lumOff val="18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Androecium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 الطلع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46" y="3941751"/>
        <a:ext cx="5673024" cy="422308"/>
      </dsp:txXfrm>
    </dsp:sp>
    <dsp:sp modelId="{EE9D8029-2C12-4E87-A5EF-85AE2B4DDB0A}">
      <dsp:nvSpPr>
        <dsp:cNvPr id="0" name=""/>
        <dsp:cNvSpPr/>
      </dsp:nvSpPr>
      <dsp:spPr>
        <a:xfrm>
          <a:off x="0" y="4386905"/>
          <a:ext cx="5718716" cy="58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6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5 stamens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فوق بتلية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386905"/>
        <a:ext cx="5718716" cy="5821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E0FCD-93B7-463D-9E4A-A85B287CBEB0}">
      <dsp:nvSpPr>
        <dsp:cNvPr id="0" name=""/>
        <dsp:cNvSpPr/>
      </dsp:nvSpPr>
      <dsp:spPr>
        <a:xfrm>
          <a:off x="0" y="5061"/>
          <a:ext cx="4345258" cy="59904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Gynaecium</a:t>
          </a:r>
          <a:r>
            <a:rPr lang="ar-SA" sz="2400" kern="1200" dirty="0">
              <a:latin typeface="Times New Roman" pitchFamily="18" charset="0"/>
              <a:cs typeface="Times New Roman" pitchFamily="18" charset="0"/>
            </a:rPr>
            <a:t> المتاع 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243" y="34304"/>
        <a:ext cx="4286772" cy="540554"/>
      </dsp:txXfrm>
    </dsp:sp>
    <dsp:sp modelId="{93908589-2E0A-4EF0-89AB-10083DF301BD}">
      <dsp:nvSpPr>
        <dsp:cNvPr id="0" name=""/>
        <dsp:cNvSpPr/>
      </dsp:nvSpPr>
      <dsp:spPr>
        <a:xfrm>
          <a:off x="0" y="604101"/>
          <a:ext cx="4345258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96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2 carpels </a:t>
          </a:r>
          <a:r>
            <a:rPr lang="ar-SA" sz="1800" kern="1200" dirty="0"/>
            <a:t>2 كربلة سائب </a:t>
          </a:r>
          <a:endParaRPr lang="en-US" sz="1800" kern="1200" dirty="0"/>
        </a:p>
      </dsp:txBody>
      <dsp:txXfrm>
        <a:off x="0" y="604101"/>
        <a:ext cx="4345258" cy="529920"/>
      </dsp:txXfrm>
    </dsp:sp>
    <dsp:sp modelId="{503502DF-6DD3-4ABD-82DE-C25F1652204C}">
      <dsp:nvSpPr>
        <dsp:cNvPr id="0" name=""/>
        <dsp:cNvSpPr/>
      </dsp:nvSpPr>
      <dsp:spPr>
        <a:xfrm>
          <a:off x="0" y="1134021"/>
          <a:ext cx="4345258" cy="599040"/>
        </a:xfrm>
        <a:prstGeom prst="roundRect">
          <a:avLst/>
        </a:prstGeom>
        <a:solidFill>
          <a:schemeClr val="accent2">
            <a:shade val="50000"/>
            <a:hueOff val="-295587"/>
            <a:satOff val="3892"/>
            <a:lumOff val="233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Placentation</a:t>
          </a:r>
          <a:r>
            <a:rPr lang="ar-SA" sz="2400" kern="1200" dirty="0"/>
            <a:t> الوضع المشيمي </a:t>
          </a:r>
          <a:endParaRPr lang="en-US" sz="2400" kern="1200" dirty="0"/>
        </a:p>
      </dsp:txBody>
      <dsp:txXfrm>
        <a:off x="29243" y="1163264"/>
        <a:ext cx="4286772" cy="540554"/>
      </dsp:txXfrm>
    </dsp:sp>
    <dsp:sp modelId="{8150D203-43B7-4FB2-B260-79D77403372D}">
      <dsp:nvSpPr>
        <dsp:cNvPr id="0" name=""/>
        <dsp:cNvSpPr/>
      </dsp:nvSpPr>
      <dsp:spPr>
        <a:xfrm>
          <a:off x="0" y="1733061"/>
          <a:ext cx="4345258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96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 Parietal </a:t>
          </a:r>
          <a:r>
            <a:rPr lang="ar-SA" sz="1800" kern="1200" dirty="0"/>
            <a:t>جداري</a:t>
          </a:r>
          <a:endParaRPr lang="en-US" sz="1800" kern="1200" dirty="0"/>
        </a:p>
      </dsp:txBody>
      <dsp:txXfrm>
        <a:off x="0" y="1733061"/>
        <a:ext cx="4345258" cy="529920"/>
      </dsp:txXfrm>
    </dsp:sp>
    <dsp:sp modelId="{53D9D09C-81DB-4D98-A212-A56CC9E945F8}">
      <dsp:nvSpPr>
        <dsp:cNvPr id="0" name=""/>
        <dsp:cNvSpPr/>
      </dsp:nvSpPr>
      <dsp:spPr>
        <a:xfrm>
          <a:off x="0" y="2262981"/>
          <a:ext cx="4345258" cy="599040"/>
        </a:xfrm>
        <a:prstGeom prst="roundRect">
          <a:avLst/>
        </a:prstGeom>
        <a:solidFill>
          <a:schemeClr val="accent2">
            <a:shade val="50000"/>
            <a:hueOff val="-591173"/>
            <a:satOff val="7783"/>
            <a:lumOff val="466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Symmetry</a:t>
          </a:r>
          <a:r>
            <a:rPr lang="ar-SA" sz="2400" kern="1200" dirty="0"/>
            <a:t> التناظر </a:t>
          </a:r>
          <a:endParaRPr lang="en-US" sz="2400" kern="1200" dirty="0"/>
        </a:p>
      </dsp:txBody>
      <dsp:txXfrm>
        <a:off x="29243" y="2292224"/>
        <a:ext cx="4286772" cy="540554"/>
      </dsp:txXfrm>
    </dsp:sp>
    <dsp:sp modelId="{BC3110C7-54AB-4031-8992-37A2B7269C13}">
      <dsp:nvSpPr>
        <dsp:cNvPr id="0" name=""/>
        <dsp:cNvSpPr/>
      </dsp:nvSpPr>
      <dsp:spPr>
        <a:xfrm>
          <a:off x="0" y="2862021"/>
          <a:ext cx="4345258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96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Regular </a:t>
          </a:r>
          <a:r>
            <a:rPr lang="ar-SA" sz="1800" kern="1200" dirty="0"/>
            <a:t>منتظم التناظر </a:t>
          </a:r>
          <a:endParaRPr lang="en-US" sz="1800" kern="1200" dirty="0"/>
        </a:p>
      </dsp:txBody>
      <dsp:txXfrm>
        <a:off x="0" y="2862021"/>
        <a:ext cx="4345258" cy="529920"/>
      </dsp:txXfrm>
    </dsp:sp>
    <dsp:sp modelId="{7244C979-867A-4D94-A13B-533D67ADCDD2}">
      <dsp:nvSpPr>
        <dsp:cNvPr id="0" name=""/>
        <dsp:cNvSpPr/>
      </dsp:nvSpPr>
      <dsp:spPr>
        <a:xfrm>
          <a:off x="0" y="3391941"/>
          <a:ext cx="4345258" cy="599040"/>
        </a:xfrm>
        <a:prstGeom prst="roundRect">
          <a:avLst/>
        </a:prstGeom>
        <a:solidFill>
          <a:schemeClr val="accent2">
            <a:shade val="50000"/>
            <a:hueOff val="-295587"/>
            <a:satOff val="3892"/>
            <a:lumOff val="233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Sexuality</a:t>
          </a:r>
          <a:r>
            <a:rPr lang="ar-SA" sz="2400" kern="1200" dirty="0"/>
            <a:t> الجنس </a:t>
          </a:r>
          <a:endParaRPr lang="en-US" sz="2400" kern="1200" dirty="0"/>
        </a:p>
      </dsp:txBody>
      <dsp:txXfrm>
        <a:off x="29243" y="3421184"/>
        <a:ext cx="4286772" cy="540554"/>
      </dsp:txXfrm>
    </dsp:sp>
    <dsp:sp modelId="{2F45DB67-FF0C-45ED-BEC0-7D65E1EB4FA3}">
      <dsp:nvSpPr>
        <dsp:cNvPr id="0" name=""/>
        <dsp:cNvSpPr/>
      </dsp:nvSpPr>
      <dsp:spPr>
        <a:xfrm>
          <a:off x="0" y="3990981"/>
          <a:ext cx="4345258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96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Bisexual </a:t>
          </a:r>
          <a:r>
            <a:rPr lang="ar-SA" sz="1800" kern="1200" dirty="0"/>
            <a:t>خنثى </a:t>
          </a:r>
          <a:endParaRPr lang="en-US" sz="1800" kern="1200" dirty="0"/>
        </a:p>
      </dsp:txBody>
      <dsp:txXfrm>
        <a:off x="0" y="3990981"/>
        <a:ext cx="4345258" cy="5299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4E28B-7BEC-48A5-AF4B-4E4AA846E183}">
      <dsp:nvSpPr>
        <dsp:cNvPr id="0" name=""/>
        <dsp:cNvSpPr/>
      </dsp:nvSpPr>
      <dsp:spPr>
        <a:xfrm>
          <a:off x="0" y="978"/>
          <a:ext cx="4005263" cy="562148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Growth form </a:t>
          </a:r>
          <a:r>
            <a:rPr lang="ar-SA" sz="2400" kern="1200" dirty="0"/>
            <a:t>طبيعة النمو    </a:t>
          </a:r>
          <a:endParaRPr lang="en-US" sz="2400" kern="1200" dirty="0"/>
        </a:p>
      </dsp:txBody>
      <dsp:txXfrm>
        <a:off x="27442" y="28420"/>
        <a:ext cx="3950379" cy="507264"/>
      </dsp:txXfrm>
    </dsp:sp>
    <dsp:sp modelId="{9A76B8A7-CE09-4291-A6BC-5D31D3B8237F}">
      <dsp:nvSpPr>
        <dsp:cNvPr id="0" name=""/>
        <dsp:cNvSpPr/>
      </dsp:nvSpPr>
      <dsp:spPr>
        <a:xfrm>
          <a:off x="0" y="563126"/>
          <a:ext cx="4005263" cy="288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6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i="0" kern="1200" dirty="0"/>
            <a:t>perennial herb</a:t>
          </a:r>
          <a:r>
            <a:rPr lang="ar-SA" sz="1800" b="0" i="0" kern="1200" dirty="0"/>
            <a:t> عشب حولي </a:t>
          </a:r>
          <a:endParaRPr lang="en-US" sz="1800" kern="1200" dirty="0"/>
        </a:p>
      </dsp:txBody>
      <dsp:txXfrm>
        <a:off x="0" y="563126"/>
        <a:ext cx="4005263" cy="288425"/>
      </dsp:txXfrm>
    </dsp:sp>
    <dsp:sp modelId="{ED7A63DE-60CD-4DA0-9EBF-0E92261DB7A3}">
      <dsp:nvSpPr>
        <dsp:cNvPr id="0" name=""/>
        <dsp:cNvSpPr/>
      </dsp:nvSpPr>
      <dsp:spPr>
        <a:xfrm>
          <a:off x="0" y="851552"/>
          <a:ext cx="4005263" cy="562148"/>
        </a:xfrm>
        <a:prstGeom prst="roundRect">
          <a:avLst/>
        </a:prstGeom>
        <a:solidFill>
          <a:schemeClr val="accent6">
            <a:shade val="50000"/>
            <a:hueOff val="122808"/>
            <a:satOff val="-5368"/>
            <a:lumOff val="14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Stem</a:t>
          </a:r>
          <a:r>
            <a:rPr lang="ar-SA" sz="2400" kern="1200" dirty="0"/>
            <a:t> الساق      </a:t>
          </a:r>
          <a:endParaRPr lang="en-US" sz="2400" kern="1200" dirty="0"/>
        </a:p>
      </dsp:txBody>
      <dsp:txXfrm>
        <a:off x="27442" y="878994"/>
        <a:ext cx="3950379" cy="507264"/>
      </dsp:txXfrm>
    </dsp:sp>
    <dsp:sp modelId="{2BECD20E-E582-40F1-B74C-24AC89BD7E45}">
      <dsp:nvSpPr>
        <dsp:cNvPr id="0" name=""/>
        <dsp:cNvSpPr/>
      </dsp:nvSpPr>
      <dsp:spPr>
        <a:xfrm>
          <a:off x="0" y="1413700"/>
          <a:ext cx="4005263" cy="288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6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Aerial </a:t>
          </a:r>
          <a:r>
            <a:rPr lang="ar-SA" sz="1800" kern="1200" dirty="0"/>
            <a:t> هوائي </a:t>
          </a:r>
          <a:endParaRPr lang="en-US" sz="1800" kern="1200" dirty="0"/>
        </a:p>
      </dsp:txBody>
      <dsp:txXfrm>
        <a:off x="0" y="1413700"/>
        <a:ext cx="4005263" cy="288425"/>
      </dsp:txXfrm>
    </dsp:sp>
    <dsp:sp modelId="{14BFBD29-5B9E-42A7-9B65-616D88B10C6B}">
      <dsp:nvSpPr>
        <dsp:cNvPr id="0" name=""/>
        <dsp:cNvSpPr/>
      </dsp:nvSpPr>
      <dsp:spPr>
        <a:xfrm>
          <a:off x="0" y="1702126"/>
          <a:ext cx="4005263" cy="562148"/>
        </a:xfrm>
        <a:prstGeom prst="roundRect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Leves</a:t>
          </a:r>
          <a:r>
            <a:rPr lang="en-US" sz="2400" kern="1200" dirty="0"/>
            <a:t> sits</a:t>
          </a:r>
          <a:r>
            <a:rPr lang="ar-SA" sz="2400" kern="1200" dirty="0"/>
            <a:t> ترتيب الاوراق    </a:t>
          </a:r>
          <a:endParaRPr lang="en-US" sz="2400" kern="1200" dirty="0"/>
        </a:p>
      </dsp:txBody>
      <dsp:txXfrm>
        <a:off x="27442" y="1729568"/>
        <a:ext cx="3950379" cy="507264"/>
      </dsp:txXfrm>
    </dsp:sp>
    <dsp:sp modelId="{4B71DC69-E45F-4F65-8ED9-3365C1018852}">
      <dsp:nvSpPr>
        <dsp:cNvPr id="0" name=""/>
        <dsp:cNvSpPr/>
      </dsp:nvSpPr>
      <dsp:spPr>
        <a:xfrm>
          <a:off x="0" y="2264274"/>
          <a:ext cx="4005263" cy="288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67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Alternate </a:t>
          </a:r>
          <a:r>
            <a:rPr lang="ar-SA" sz="1800" kern="1200" dirty="0"/>
            <a:t>متبادل</a:t>
          </a:r>
          <a:endParaRPr lang="en-US" sz="1800" kern="1200" dirty="0"/>
        </a:p>
      </dsp:txBody>
      <dsp:txXfrm>
        <a:off x="0" y="2264274"/>
        <a:ext cx="4005263" cy="288425"/>
      </dsp:txXfrm>
    </dsp:sp>
    <dsp:sp modelId="{7047258B-523E-4D6E-AC85-84B08F1E2DBC}">
      <dsp:nvSpPr>
        <dsp:cNvPr id="0" name=""/>
        <dsp:cNvSpPr/>
      </dsp:nvSpPr>
      <dsp:spPr>
        <a:xfrm>
          <a:off x="0" y="2552700"/>
          <a:ext cx="4005263" cy="562148"/>
        </a:xfrm>
        <a:prstGeom prst="roundRect">
          <a:avLst/>
        </a:prstGeom>
        <a:solidFill>
          <a:schemeClr val="accent6">
            <a:shade val="50000"/>
            <a:hueOff val="368424"/>
            <a:satOff val="-16105"/>
            <a:lumOff val="43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Base leaf</a:t>
          </a:r>
          <a:r>
            <a:rPr lang="ar-SA" sz="2400" kern="1200" dirty="0"/>
            <a:t> قاعدة الورقة    </a:t>
          </a:r>
          <a:endParaRPr lang="en-US" sz="2400" kern="1200" dirty="0"/>
        </a:p>
      </dsp:txBody>
      <dsp:txXfrm>
        <a:off x="27442" y="2580142"/>
        <a:ext cx="3950379" cy="507264"/>
      </dsp:txXfrm>
    </dsp:sp>
    <dsp:sp modelId="{FD83F0C7-A60D-47EA-B3AC-2000CFEF1B7A}">
      <dsp:nvSpPr>
        <dsp:cNvPr id="0" name=""/>
        <dsp:cNvSpPr/>
      </dsp:nvSpPr>
      <dsp:spPr>
        <a:xfrm>
          <a:off x="0" y="3114848"/>
          <a:ext cx="4005263" cy="288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6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Non stipules </a:t>
          </a:r>
          <a:r>
            <a:rPr lang="ar-SA" sz="1800" kern="1200" dirty="0"/>
            <a:t>غير مؤذنة </a:t>
          </a:r>
          <a:endParaRPr lang="en-US" sz="1800" kern="1200" dirty="0"/>
        </a:p>
      </dsp:txBody>
      <dsp:txXfrm>
        <a:off x="0" y="3114848"/>
        <a:ext cx="4005263" cy="288425"/>
      </dsp:txXfrm>
    </dsp:sp>
    <dsp:sp modelId="{463933E9-7536-4F12-A632-158E4ED314C6}">
      <dsp:nvSpPr>
        <dsp:cNvPr id="0" name=""/>
        <dsp:cNvSpPr/>
      </dsp:nvSpPr>
      <dsp:spPr>
        <a:xfrm>
          <a:off x="0" y="3403273"/>
          <a:ext cx="4005263" cy="562148"/>
        </a:xfrm>
        <a:prstGeom prst="roundRect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Leaf type</a:t>
          </a:r>
          <a:r>
            <a:rPr lang="ar-SA" sz="2400" kern="1200" dirty="0"/>
            <a:t> نوع الورقة    </a:t>
          </a:r>
          <a:endParaRPr lang="en-US" sz="2400" kern="1200" dirty="0"/>
        </a:p>
      </dsp:txBody>
      <dsp:txXfrm>
        <a:off x="27442" y="3430715"/>
        <a:ext cx="3950379" cy="507264"/>
      </dsp:txXfrm>
    </dsp:sp>
    <dsp:sp modelId="{C8052891-4C2D-4C6F-86FD-A4484CF86FD8}">
      <dsp:nvSpPr>
        <dsp:cNvPr id="0" name=""/>
        <dsp:cNvSpPr/>
      </dsp:nvSpPr>
      <dsp:spPr>
        <a:xfrm>
          <a:off x="0" y="3965422"/>
          <a:ext cx="4005263" cy="288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6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Simple </a:t>
          </a:r>
          <a:r>
            <a:rPr lang="ar-SA" sz="1800" kern="1200" dirty="0"/>
            <a:t>بسيطة </a:t>
          </a:r>
          <a:endParaRPr lang="en-US" sz="1800" kern="1200" dirty="0"/>
        </a:p>
      </dsp:txBody>
      <dsp:txXfrm>
        <a:off x="0" y="3965422"/>
        <a:ext cx="4005263" cy="288425"/>
      </dsp:txXfrm>
    </dsp:sp>
    <dsp:sp modelId="{F678DC9D-5D18-40A5-95E7-190B91D3EA7A}">
      <dsp:nvSpPr>
        <dsp:cNvPr id="0" name=""/>
        <dsp:cNvSpPr/>
      </dsp:nvSpPr>
      <dsp:spPr>
        <a:xfrm>
          <a:off x="0" y="4253847"/>
          <a:ext cx="4005263" cy="562148"/>
        </a:xfrm>
        <a:prstGeom prst="roundRect">
          <a:avLst/>
        </a:prstGeom>
        <a:solidFill>
          <a:schemeClr val="accent6">
            <a:shade val="50000"/>
            <a:hueOff val="122808"/>
            <a:satOff val="-5368"/>
            <a:lumOff val="14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Variations</a:t>
          </a:r>
          <a:r>
            <a:rPr lang="ar-SA" sz="2400" kern="1200" dirty="0"/>
            <a:t> التعرق   </a:t>
          </a:r>
          <a:endParaRPr lang="en-US" sz="2400" kern="1200" dirty="0"/>
        </a:p>
      </dsp:txBody>
      <dsp:txXfrm>
        <a:off x="27442" y="4281289"/>
        <a:ext cx="3950379" cy="507264"/>
      </dsp:txXfrm>
    </dsp:sp>
    <dsp:sp modelId="{72790101-C7EF-49DD-8C71-288C27AC4B26}">
      <dsp:nvSpPr>
        <dsp:cNvPr id="0" name=""/>
        <dsp:cNvSpPr/>
      </dsp:nvSpPr>
      <dsp:spPr>
        <a:xfrm>
          <a:off x="0" y="4815996"/>
          <a:ext cx="4005263" cy="288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6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Reticulate </a:t>
          </a:r>
          <a:r>
            <a:rPr lang="ar-SA" sz="1800" kern="1200" dirty="0"/>
            <a:t> شبكي </a:t>
          </a:r>
          <a:endParaRPr lang="en-US" sz="1800" kern="1200" dirty="0"/>
        </a:p>
      </dsp:txBody>
      <dsp:txXfrm>
        <a:off x="0" y="4815996"/>
        <a:ext cx="4005263" cy="2884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C84FF-7F08-4774-8942-A233BAC1D762}">
      <dsp:nvSpPr>
        <dsp:cNvPr id="0" name=""/>
        <dsp:cNvSpPr/>
      </dsp:nvSpPr>
      <dsp:spPr>
        <a:xfrm>
          <a:off x="0" y="30916"/>
          <a:ext cx="5718716" cy="43056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Inflorescence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 النورة </a:t>
          </a: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21018" y="51934"/>
        <a:ext cx="5676680" cy="388524"/>
      </dsp:txXfrm>
    </dsp:sp>
    <dsp:sp modelId="{4F175E56-2974-4E91-8391-3F0E75EEAD08}">
      <dsp:nvSpPr>
        <dsp:cNvPr id="0" name=""/>
        <dsp:cNvSpPr/>
      </dsp:nvSpPr>
      <dsp:spPr>
        <a:xfrm>
          <a:off x="0" y="461476"/>
          <a:ext cx="5718716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6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>
              <a:latin typeface="Times New Roman" pitchFamily="18" charset="0"/>
              <a:cs typeface="Times New Roman" pitchFamily="18" charset="0"/>
            </a:rPr>
            <a:t>Racymose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غير محدودة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61476"/>
        <a:ext cx="5718716" cy="380880"/>
      </dsp:txXfrm>
    </dsp:sp>
    <dsp:sp modelId="{2F246516-5347-450A-A877-3B3BA5F3D24E}">
      <dsp:nvSpPr>
        <dsp:cNvPr id="0" name=""/>
        <dsp:cNvSpPr/>
      </dsp:nvSpPr>
      <dsp:spPr>
        <a:xfrm>
          <a:off x="0" y="842356"/>
          <a:ext cx="5718716" cy="430560"/>
        </a:xfrm>
        <a:prstGeom prst="roundRect">
          <a:avLst/>
        </a:prstGeom>
        <a:solidFill>
          <a:schemeClr val="accent2">
            <a:shade val="50000"/>
            <a:hueOff val="-236469"/>
            <a:satOff val="3113"/>
            <a:lumOff val="18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Flower type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 نوع الزهرة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018" y="863374"/>
        <a:ext cx="5676680" cy="388524"/>
      </dsp:txXfrm>
    </dsp:sp>
    <dsp:sp modelId="{A1C045CD-8F12-4797-AF7C-35612034CC43}">
      <dsp:nvSpPr>
        <dsp:cNvPr id="0" name=""/>
        <dsp:cNvSpPr/>
      </dsp:nvSpPr>
      <dsp:spPr>
        <a:xfrm>
          <a:off x="0" y="1272916"/>
          <a:ext cx="5718716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6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Single 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مفردة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272916"/>
        <a:ext cx="5718716" cy="380880"/>
      </dsp:txXfrm>
    </dsp:sp>
    <dsp:sp modelId="{7F66C957-C17D-4495-B347-0A2F77D0ABCA}">
      <dsp:nvSpPr>
        <dsp:cNvPr id="0" name=""/>
        <dsp:cNvSpPr/>
      </dsp:nvSpPr>
      <dsp:spPr>
        <a:xfrm>
          <a:off x="0" y="1653796"/>
          <a:ext cx="5718716" cy="430560"/>
        </a:xfrm>
        <a:prstGeom prst="roundRect">
          <a:avLst/>
        </a:prstGeom>
        <a:solidFill>
          <a:schemeClr val="accent2">
            <a:shade val="50000"/>
            <a:hueOff val="-472938"/>
            <a:satOff val="6226"/>
            <a:lumOff val="37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Calyx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 الكاس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018" y="1674814"/>
        <a:ext cx="5676680" cy="388524"/>
      </dsp:txXfrm>
    </dsp:sp>
    <dsp:sp modelId="{450F00DC-BCB9-4979-9D48-D12C56D40BD1}">
      <dsp:nvSpPr>
        <dsp:cNvPr id="0" name=""/>
        <dsp:cNvSpPr/>
      </dsp:nvSpPr>
      <dsp:spPr>
        <a:xfrm>
          <a:off x="0" y="2084356"/>
          <a:ext cx="5718716" cy="595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6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4 sepals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Aestivation : </a:t>
          </a:r>
          <a:r>
            <a:rPr lang="en-US" sz="1800" b="0" i="0" kern="1200" dirty="0"/>
            <a:t>imbricate</a:t>
          </a: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التربع الزهري : متراكب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084356"/>
        <a:ext cx="5718716" cy="595125"/>
      </dsp:txXfrm>
    </dsp:sp>
    <dsp:sp modelId="{6315E3D6-B779-4E68-8966-C6463B8B89B5}">
      <dsp:nvSpPr>
        <dsp:cNvPr id="0" name=""/>
        <dsp:cNvSpPr/>
      </dsp:nvSpPr>
      <dsp:spPr>
        <a:xfrm>
          <a:off x="0" y="2679481"/>
          <a:ext cx="5718716" cy="430560"/>
        </a:xfrm>
        <a:prstGeom prst="roundRect">
          <a:avLst/>
        </a:prstGeom>
        <a:solidFill>
          <a:schemeClr val="accent2">
            <a:shade val="50000"/>
            <a:hueOff val="-472938"/>
            <a:satOff val="6226"/>
            <a:lumOff val="37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Corolla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 التويج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018" y="2700499"/>
        <a:ext cx="5676680" cy="388524"/>
      </dsp:txXfrm>
    </dsp:sp>
    <dsp:sp modelId="{49989A2F-F9C3-41F5-B0E7-A7371F25E58B}">
      <dsp:nvSpPr>
        <dsp:cNvPr id="0" name=""/>
        <dsp:cNvSpPr/>
      </dsp:nvSpPr>
      <dsp:spPr>
        <a:xfrm>
          <a:off x="0" y="3110041"/>
          <a:ext cx="5718716" cy="595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6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4 petals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Aestivation: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0" i="0" kern="1200" dirty="0" err="1"/>
            <a:t>valvate</a:t>
          </a:r>
          <a:r>
            <a:rPr lang="en-US" sz="1800" b="0" i="0" kern="1200" dirty="0"/>
            <a:t> </a:t>
          </a:r>
          <a:r>
            <a:rPr lang="ar-SA" sz="1800" b="0" i="0" kern="1200" dirty="0"/>
            <a:t>التربع </a:t>
          </a:r>
          <a:r>
            <a:rPr lang="ar-SA" sz="1800" b="0" i="0" kern="1200" dirty="0" err="1"/>
            <a:t>الزهري:مصراعي</a:t>
          </a:r>
          <a:r>
            <a:rPr lang="ar-SA" sz="1800" b="0" i="0" kern="1200" dirty="0"/>
            <a:t>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110041"/>
        <a:ext cx="5718716" cy="595125"/>
      </dsp:txXfrm>
    </dsp:sp>
    <dsp:sp modelId="{0D20B954-D60B-43BE-AEB2-0F62BB5097ED}">
      <dsp:nvSpPr>
        <dsp:cNvPr id="0" name=""/>
        <dsp:cNvSpPr/>
      </dsp:nvSpPr>
      <dsp:spPr>
        <a:xfrm>
          <a:off x="0" y="3705167"/>
          <a:ext cx="5718716" cy="430560"/>
        </a:xfrm>
        <a:prstGeom prst="roundRect">
          <a:avLst/>
        </a:prstGeom>
        <a:solidFill>
          <a:schemeClr val="accent2">
            <a:shade val="50000"/>
            <a:hueOff val="-236469"/>
            <a:satOff val="3113"/>
            <a:lumOff val="18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Androecium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 الطلع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018" y="3726185"/>
        <a:ext cx="5676680" cy="388524"/>
      </dsp:txXfrm>
    </dsp:sp>
    <dsp:sp modelId="{EE9D8029-2C12-4E87-A5EF-85AE2B4DDB0A}">
      <dsp:nvSpPr>
        <dsp:cNvPr id="0" name=""/>
        <dsp:cNvSpPr/>
      </dsp:nvSpPr>
      <dsp:spPr>
        <a:xfrm>
          <a:off x="0" y="4135727"/>
          <a:ext cx="5718716" cy="856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6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6 stamens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i="0" kern="1200" dirty="0"/>
            <a:t>Outer two stamens are short and inner 4 stamens are long </a:t>
          </a:r>
          <a:r>
            <a:rPr lang="ar-SA" sz="1800" b="0" i="0" kern="1200" dirty="0"/>
            <a:t>اثنين خارجية قصيره واربع داخلية طويله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135727"/>
        <a:ext cx="5718716" cy="8569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E0FCD-93B7-463D-9E4A-A85B287CBEB0}">
      <dsp:nvSpPr>
        <dsp:cNvPr id="0" name=""/>
        <dsp:cNvSpPr/>
      </dsp:nvSpPr>
      <dsp:spPr>
        <a:xfrm>
          <a:off x="0" y="5061"/>
          <a:ext cx="4345258" cy="59904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Gynaecium</a:t>
          </a:r>
          <a:r>
            <a:rPr lang="ar-SA" sz="2400" kern="1200" dirty="0">
              <a:latin typeface="Times New Roman" pitchFamily="18" charset="0"/>
              <a:cs typeface="Times New Roman" pitchFamily="18" charset="0"/>
            </a:rPr>
            <a:t> المتاع 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243" y="34304"/>
        <a:ext cx="4286772" cy="540554"/>
      </dsp:txXfrm>
    </dsp:sp>
    <dsp:sp modelId="{93908589-2E0A-4EF0-89AB-10083DF301BD}">
      <dsp:nvSpPr>
        <dsp:cNvPr id="0" name=""/>
        <dsp:cNvSpPr/>
      </dsp:nvSpPr>
      <dsp:spPr>
        <a:xfrm>
          <a:off x="0" y="604101"/>
          <a:ext cx="4345258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96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2 carpels </a:t>
          </a:r>
          <a:r>
            <a:rPr lang="ar-SA" sz="1800" kern="1200" dirty="0"/>
            <a:t>2 كربلة سائب </a:t>
          </a:r>
          <a:endParaRPr lang="en-US" sz="1800" kern="1200" dirty="0"/>
        </a:p>
      </dsp:txBody>
      <dsp:txXfrm>
        <a:off x="0" y="604101"/>
        <a:ext cx="4345258" cy="529920"/>
      </dsp:txXfrm>
    </dsp:sp>
    <dsp:sp modelId="{503502DF-6DD3-4ABD-82DE-C25F1652204C}">
      <dsp:nvSpPr>
        <dsp:cNvPr id="0" name=""/>
        <dsp:cNvSpPr/>
      </dsp:nvSpPr>
      <dsp:spPr>
        <a:xfrm>
          <a:off x="0" y="1134021"/>
          <a:ext cx="4345258" cy="599040"/>
        </a:xfrm>
        <a:prstGeom prst="roundRect">
          <a:avLst/>
        </a:prstGeom>
        <a:solidFill>
          <a:schemeClr val="accent2">
            <a:shade val="50000"/>
            <a:hueOff val="-295587"/>
            <a:satOff val="3892"/>
            <a:lumOff val="233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Placentation</a:t>
          </a:r>
          <a:r>
            <a:rPr lang="ar-SA" sz="2400" kern="1200" dirty="0"/>
            <a:t> الوضع المشيمي </a:t>
          </a:r>
          <a:endParaRPr lang="en-US" sz="2400" kern="1200" dirty="0"/>
        </a:p>
      </dsp:txBody>
      <dsp:txXfrm>
        <a:off x="29243" y="1163264"/>
        <a:ext cx="4286772" cy="540554"/>
      </dsp:txXfrm>
    </dsp:sp>
    <dsp:sp modelId="{8150D203-43B7-4FB2-B260-79D77403372D}">
      <dsp:nvSpPr>
        <dsp:cNvPr id="0" name=""/>
        <dsp:cNvSpPr/>
      </dsp:nvSpPr>
      <dsp:spPr>
        <a:xfrm>
          <a:off x="0" y="1733061"/>
          <a:ext cx="4345258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96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 Parietal </a:t>
          </a:r>
          <a:r>
            <a:rPr lang="ar-SA" sz="1800" kern="1200" dirty="0"/>
            <a:t>جداري</a:t>
          </a:r>
          <a:endParaRPr lang="en-US" sz="1800" kern="1200" dirty="0"/>
        </a:p>
      </dsp:txBody>
      <dsp:txXfrm>
        <a:off x="0" y="1733061"/>
        <a:ext cx="4345258" cy="529920"/>
      </dsp:txXfrm>
    </dsp:sp>
    <dsp:sp modelId="{53D9D09C-81DB-4D98-A212-A56CC9E945F8}">
      <dsp:nvSpPr>
        <dsp:cNvPr id="0" name=""/>
        <dsp:cNvSpPr/>
      </dsp:nvSpPr>
      <dsp:spPr>
        <a:xfrm>
          <a:off x="0" y="2262981"/>
          <a:ext cx="4345258" cy="599040"/>
        </a:xfrm>
        <a:prstGeom prst="roundRect">
          <a:avLst/>
        </a:prstGeom>
        <a:solidFill>
          <a:schemeClr val="accent2">
            <a:shade val="50000"/>
            <a:hueOff val="-591173"/>
            <a:satOff val="7783"/>
            <a:lumOff val="466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Symmetry</a:t>
          </a:r>
          <a:r>
            <a:rPr lang="ar-SA" sz="2400" kern="1200" dirty="0"/>
            <a:t> التناظر </a:t>
          </a:r>
          <a:endParaRPr lang="en-US" sz="2400" kern="1200" dirty="0"/>
        </a:p>
      </dsp:txBody>
      <dsp:txXfrm>
        <a:off x="29243" y="2292224"/>
        <a:ext cx="4286772" cy="540554"/>
      </dsp:txXfrm>
    </dsp:sp>
    <dsp:sp modelId="{BC3110C7-54AB-4031-8992-37A2B7269C13}">
      <dsp:nvSpPr>
        <dsp:cNvPr id="0" name=""/>
        <dsp:cNvSpPr/>
      </dsp:nvSpPr>
      <dsp:spPr>
        <a:xfrm>
          <a:off x="0" y="2862021"/>
          <a:ext cx="4345258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96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Regular </a:t>
          </a:r>
          <a:r>
            <a:rPr lang="ar-SA" sz="1800" kern="1200" dirty="0"/>
            <a:t>منتظم التناظر </a:t>
          </a:r>
          <a:endParaRPr lang="en-US" sz="1800" kern="1200" dirty="0"/>
        </a:p>
      </dsp:txBody>
      <dsp:txXfrm>
        <a:off x="0" y="2862021"/>
        <a:ext cx="4345258" cy="529920"/>
      </dsp:txXfrm>
    </dsp:sp>
    <dsp:sp modelId="{7244C979-867A-4D94-A13B-533D67ADCDD2}">
      <dsp:nvSpPr>
        <dsp:cNvPr id="0" name=""/>
        <dsp:cNvSpPr/>
      </dsp:nvSpPr>
      <dsp:spPr>
        <a:xfrm>
          <a:off x="0" y="3391941"/>
          <a:ext cx="4345258" cy="599040"/>
        </a:xfrm>
        <a:prstGeom prst="roundRect">
          <a:avLst/>
        </a:prstGeom>
        <a:solidFill>
          <a:schemeClr val="accent2">
            <a:shade val="50000"/>
            <a:hueOff val="-295587"/>
            <a:satOff val="3892"/>
            <a:lumOff val="233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Sexuality</a:t>
          </a:r>
          <a:r>
            <a:rPr lang="ar-SA" sz="2400" kern="1200" dirty="0"/>
            <a:t> الجنس </a:t>
          </a:r>
          <a:endParaRPr lang="en-US" sz="2400" kern="1200" dirty="0"/>
        </a:p>
      </dsp:txBody>
      <dsp:txXfrm>
        <a:off x="29243" y="3421184"/>
        <a:ext cx="4286772" cy="540554"/>
      </dsp:txXfrm>
    </dsp:sp>
    <dsp:sp modelId="{2F45DB67-FF0C-45ED-BEC0-7D65E1EB4FA3}">
      <dsp:nvSpPr>
        <dsp:cNvPr id="0" name=""/>
        <dsp:cNvSpPr/>
      </dsp:nvSpPr>
      <dsp:spPr>
        <a:xfrm>
          <a:off x="0" y="3990981"/>
          <a:ext cx="4345258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96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Bisexual </a:t>
          </a:r>
          <a:r>
            <a:rPr lang="ar-SA" sz="1800" kern="1200" dirty="0"/>
            <a:t>خنثى </a:t>
          </a:r>
          <a:endParaRPr lang="en-US" sz="1800" kern="1200" dirty="0"/>
        </a:p>
      </dsp:txBody>
      <dsp:txXfrm>
        <a:off x="0" y="3990981"/>
        <a:ext cx="4345258" cy="5299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4E28B-7BEC-48A5-AF4B-4E4AA846E183}">
      <dsp:nvSpPr>
        <dsp:cNvPr id="0" name=""/>
        <dsp:cNvSpPr/>
      </dsp:nvSpPr>
      <dsp:spPr>
        <a:xfrm>
          <a:off x="0" y="978"/>
          <a:ext cx="4005263" cy="562148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Growth form </a:t>
          </a:r>
          <a:r>
            <a:rPr lang="ar-SA" sz="2400" kern="1200" dirty="0"/>
            <a:t>طبيعة النمو    </a:t>
          </a:r>
          <a:endParaRPr lang="en-US" sz="2400" kern="1200" dirty="0"/>
        </a:p>
      </dsp:txBody>
      <dsp:txXfrm>
        <a:off x="27442" y="28420"/>
        <a:ext cx="3950379" cy="507264"/>
      </dsp:txXfrm>
    </dsp:sp>
    <dsp:sp modelId="{9A76B8A7-CE09-4291-A6BC-5D31D3B8237F}">
      <dsp:nvSpPr>
        <dsp:cNvPr id="0" name=""/>
        <dsp:cNvSpPr/>
      </dsp:nvSpPr>
      <dsp:spPr>
        <a:xfrm>
          <a:off x="0" y="563126"/>
          <a:ext cx="4005263" cy="288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6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dirty="0"/>
            <a:t>shrubs</a:t>
          </a:r>
          <a:r>
            <a:rPr lang="ar-SA" sz="1800" kern="1200" dirty="0"/>
            <a:t> </a:t>
          </a:r>
          <a:endParaRPr lang="en-US" sz="1800" kern="1200" dirty="0"/>
        </a:p>
      </dsp:txBody>
      <dsp:txXfrm>
        <a:off x="0" y="563126"/>
        <a:ext cx="4005263" cy="288425"/>
      </dsp:txXfrm>
    </dsp:sp>
    <dsp:sp modelId="{ED7A63DE-60CD-4DA0-9EBF-0E92261DB7A3}">
      <dsp:nvSpPr>
        <dsp:cNvPr id="0" name=""/>
        <dsp:cNvSpPr/>
      </dsp:nvSpPr>
      <dsp:spPr>
        <a:xfrm>
          <a:off x="0" y="851552"/>
          <a:ext cx="4005263" cy="562148"/>
        </a:xfrm>
        <a:prstGeom prst="roundRect">
          <a:avLst/>
        </a:prstGeom>
        <a:solidFill>
          <a:schemeClr val="accent6">
            <a:shade val="50000"/>
            <a:hueOff val="122808"/>
            <a:satOff val="-5368"/>
            <a:lumOff val="14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Stem</a:t>
          </a:r>
          <a:r>
            <a:rPr lang="ar-SA" sz="2400" kern="1200" dirty="0"/>
            <a:t> الساق      </a:t>
          </a:r>
          <a:endParaRPr lang="en-US" sz="2400" kern="1200" dirty="0"/>
        </a:p>
      </dsp:txBody>
      <dsp:txXfrm>
        <a:off x="27442" y="878994"/>
        <a:ext cx="3950379" cy="507264"/>
      </dsp:txXfrm>
    </dsp:sp>
    <dsp:sp modelId="{2BECD20E-E582-40F1-B74C-24AC89BD7E45}">
      <dsp:nvSpPr>
        <dsp:cNvPr id="0" name=""/>
        <dsp:cNvSpPr/>
      </dsp:nvSpPr>
      <dsp:spPr>
        <a:xfrm>
          <a:off x="0" y="1413700"/>
          <a:ext cx="4005263" cy="288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6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dirty="0"/>
            <a:t>Aerial</a:t>
          </a:r>
          <a:r>
            <a:rPr lang="ar-SA" sz="1800" kern="1200" dirty="0"/>
            <a:t> </a:t>
          </a:r>
          <a:endParaRPr lang="en-US" sz="1800" kern="1200" dirty="0"/>
        </a:p>
      </dsp:txBody>
      <dsp:txXfrm>
        <a:off x="0" y="1413700"/>
        <a:ext cx="4005263" cy="288425"/>
      </dsp:txXfrm>
    </dsp:sp>
    <dsp:sp modelId="{14BFBD29-5B9E-42A7-9B65-616D88B10C6B}">
      <dsp:nvSpPr>
        <dsp:cNvPr id="0" name=""/>
        <dsp:cNvSpPr/>
      </dsp:nvSpPr>
      <dsp:spPr>
        <a:xfrm>
          <a:off x="0" y="1702126"/>
          <a:ext cx="4005263" cy="562148"/>
        </a:xfrm>
        <a:prstGeom prst="roundRect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Leves</a:t>
          </a:r>
          <a:r>
            <a:rPr lang="en-US" sz="2400" kern="1200" dirty="0"/>
            <a:t> sits</a:t>
          </a:r>
          <a:r>
            <a:rPr lang="ar-SA" sz="2400" kern="1200" dirty="0"/>
            <a:t> ترتيب الاوراق    </a:t>
          </a:r>
          <a:endParaRPr lang="en-US" sz="2400" kern="1200" dirty="0"/>
        </a:p>
      </dsp:txBody>
      <dsp:txXfrm>
        <a:off x="27442" y="1729568"/>
        <a:ext cx="3950379" cy="507264"/>
      </dsp:txXfrm>
    </dsp:sp>
    <dsp:sp modelId="{4B71DC69-E45F-4F65-8ED9-3365C1018852}">
      <dsp:nvSpPr>
        <dsp:cNvPr id="0" name=""/>
        <dsp:cNvSpPr/>
      </dsp:nvSpPr>
      <dsp:spPr>
        <a:xfrm>
          <a:off x="0" y="2264274"/>
          <a:ext cx="4005263" cy="288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6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dirty="0"/>
            <a:t>Alternate, opposite</a:t>
          </a:r>
          <a:endParaRPr lang="en-US" sz="1800" kern="1200" dirty="0"/>
        </a:p>
      </dsp:txBody>
      <dsp:txXfrm>
        <a:off x="0" y="2264274"/>
        <a:ext cx="4005263" cy="288425"/>
      </dsp:txXfrm>
    </dsp:sp>
    <dsp:sp modelId="{7047258B-523E-4D6E-AC85-84B08F1E2DBC}">
      <dsp:nvSpPr>
        <dsp:cNvPr id="0" name=""/>
        <dsp:cNvSpPr/>
      </dsp:nvSpPr>
      <dsp:spPr>
        <a:xfrm>
          <a:off x="0" y="2552700"/>
          <a:ext cx="4005263" cy="562148"/>
        </a:xfrm>
        <a:prstGeom prst="roundRect">
          <a:avLst/>
        </a:prstGeom>
        <a:solidFill>
          <a:schemeClr val="accent6">
            <a:shade val="50000"/>
            <a:hueOff val="368424"/>
            <a:satOff val="-16105"/>
            <a:lumOff val="43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Base leaf</a:t>
          </a:r>
          <a:r>
            <a:rPr lang="ar-SA" sz="2400" kern="1200" dirty="0"/>
            <a:t> قاعدة الورقة    </a:t>
          </a:r>
          <a:endParaRPr lang="en-US" sz="2400" kern="1200" dirty="0"/>
        </a:p>
      </dsp:txBody>
      <dsp:txXfrm>
        <a:off x="27442" y="2580142"/>
        <a:ext cx="3950379" cy="507264"/>
      </dsp:txXfrm>
    </dsp:sp>
    <dsp:sp modelId="{FD83F0C7-A60D-47EA-B3AC-2000CFEF1B7A}">
      <dsp:nvSpPr>
        <dsp:cNvPr id="0" name=""/>
        <dsp:cNvSpPr/>
      </dsp:nvSpPr>
      <dsp:spPr>
        <a:xfrm>
          <a:off x="0" y="3114848"/>
          <a:ext cx="4005263" cy="288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6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stipules </a:t>
          </a:r>
          <a:r>
            <a:rPr lang="ar-SA" sz="1800" kern="1200" dirty="0"/>
            <a:t>مؤذنة </a:t>
          </a:r>
          <a:endParaRPr lang="en-US" sz="1800" kern="1200" dirty="0"/>
        </a:p>
      </dsp:txBody>
      <dsp:txXfrm>
        <a:off x="0" y="3114848"/>
        <a:ext cx="4005263" cy="288425"/>
      </dsp:txXfrm>
    </dsp:sp>
    <dsp:sp modelId="{463933E9-7536-4F12-A632-158E4ED314C6}">
      <dsp:nvSpPr>
        <dsp:cNvPr id="0" name=""/>
        <dsp:cNvSpPr/>
      </dsp:nvSpPr>
      <dsp:spPr>
        <a:xfrm>
          <a:off x="0" y="3403273"/>
          <a:ext cx="4005263" cy="562148"/>
        </a:xfrm>
        <a:prstGeom prst="roundRect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Leaf type</a:t>
          </a:r>
          <a:r>
            <a:rPr lang="ar-SA" sz="2400" kern="1200" dirty="0"/>
            <a:t> نوع الورقة    </a:t>
          </a:r>
          <a:endParaRPr lang="en-US" sz="2400" kern="1200" dirty="0"/>
        </a:p>
      </dsp:txBody>
      <dsp:txXfrm>
        <a:off x="27442" y="3430715"/>
        <a:ext cx="3950379" cy="507264"/>
      </dsp:txXfrm>
    </dsp:sp>
    <dsp:sp modelId="{C8052891-4C2D-4C6F-86FD-A4484CF86FD8}">
      <dsp:nvSpPr>
        <dsp:cNvPr id="0" name=""/>
        <dsp:cNvSpPr/>
      </dsp:nvSpPr>
      <dsp:spPr>
        <a:xfrm>
          <a:off x="0" y="3965422"/>
          <a:ext cx="4005263" cy="288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6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Simple </a:t>
          </a:r>
          <a:r>
            <a:rPr lang="ar-SA" sz="1800" kern="1200" dirty="0"/>
            <a:t>بسيطة </a:t>
          </a:r>
          <a:endParaRPr lang="en-US" sz="1800" kern="1200" dirty="0"/>
        </a:p>
      </dsp:txBody>
      <dsp:txXfrm>
        <a:off x="0" y="3965422"/>
        <a:ext cx="4005263" cy="288425"/>
      </dsp:txXfrm>
    </dsp:sp>
    <dsp:sp modelId="{F678DC9D-5D18-40A5-95E7-190B91D3EA7A}">
      <dsp:nvSpPr>
        <dsp:cNvPr id="0" name=""/>
        <dsp:cNvSpPr/>
      </dsp:nvSpPr>
      <dsp:spPr>
        <a:xfrm>
          <a:off x="0" y="4253847"/>
          <a:ext cx="4005263" cy="562148"/>
        </a:xfrm>
        <a:prstGeom prst="roundRect">
          <a:avLst/>
        </a:prstGeom>
        <a:solidFill>
          <a:schemeClr val="accent6">
            <a:shade val="50000"/>
            <a:hueOff val="122808"/>
            <a:satOff val="-5368"/>
            <a:lumOff val="14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Variations</a:t>
          </a:r>
          <a:r>
            <a:rPr lang="ar-SA" sz="2400" kern="1200" dirty="0"/>
            <a:t> التعرق   </a:t>
          </a:r>
          <a:endParaRPr lang="en-US" sz="2400" kern="1200" dirty="0"/>
        </a:p>
      </dsp:txBody>
      <dsp:txXfrm>
        <a:off x="27442" y="4281289"/>
        <a:ext cx="3950379" cy="507264"/>
      </dsp:txXfrm>
    </dsp:sp>
    <dsp:sp modelId="{72790101-C7EF-49DD-8C71-288C27AC4B26}">
      <dsp:nvSpPr>
        <dsp:cNvPr id="0" name=""/>
        <dsp:cNvSpPr/>
      </dsp:nvSpPr>
      <dsp:spPr>
        <a:xfrm>
          <a:off x="0" y="4815996"/>
          <a:ext cx="4005263" cy="288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6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Reticulate </a:t>
          </a:r>
          <a:r>
            <a:rPr lang="ar-SA" sz="1800" kern="1200" dirty="0"/>
            <a:t> شبكي </a:t>
          </a:r>
          <a:endParaRPr lang="en-US" sz="1800" kern="1200" dirty="0"/>
        </a:p>
      </dsp:txBody>
      <dsp:txXfrm>
        <a:off x="0" y="4815996"/>
        <a:ext cx="4005263" cy="2884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C84FF-7F08-4774-8942-A233BAC1D762}">
      <dsp:nvSpPr>
        <dsp:cNvPr id="0" name=""/>
        <dsp:cNvSpPr/>
      </dsp:nvSpPr>
      <dsp:spPr>
        <a:xfrm>
          <a:off x="0" y="57478"/>
          <a:ext cx="5718716" cy="530887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Inflorescence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 النورة </a:t>
          </a: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25916" y="83394"/>
        <a:ext cx="5666884" cy="479055"/>
      </dsp:txXfrm>
    </dsp:sp>
    <dsp:sp modelId="{4F175E56-2974-4E91-8391-3F0E75EEAD08}">
      <dsp:nvSpPr>
        <dsp:cNvPr id="0" name=""/>
        <dsp:cNvSpPr/>
      </dsp:nvSpPr>
      <dsp:spPr>
        <a:xfrm>
          <a:off x="0" y="588365"/>
          <a:ext cx="5718716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6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>
              <a:latin typeface="Times New Roman" pitchFamily="18" charset="0"/>
              <a:cs typeface="Times New Roman" pitchFamily="18" charset="0"/>
            </a:rPr>
            <a:t>Cymose</a:t>
          </a: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محدودة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88365"/>
        <a:ext cx="5718716" cy="364320"/>
      </dsp:txXfrm>
    </dsp:sp>
    <dsp:sp modelId="{2F246516-5347-450A-A877-3B3BA5F3D24E}">
      <dsp:nvSpPr>
        <dsp:cNvPr id="0" name=""/>
        <dsp:cNvSpPr/>
      </dsp:nvSpPr>
      <dsp:spPr>
        <a:xfrm>
          <a:off x="0" y="952685"/>
          <a:ext cx="5718716" cy="530887"/>
        </a:xfrm>
        <a:prstGeom prst="roundRect">
          <a:avLst/>
        </a:prstGeom>
        <a:solidFill>
          <a:schemeClr val="accent2">
            <a:shade val="50000"/>
            <a:hueOff val="-236469"/>
            <a:satOff val="3113"/>
            <a:lumOff val="18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Flower type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 نوع الزهرة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916" y="978601"/>
        <a:ext cx="5666884" cy="479055"/>
      </dsp:txXfrm>
    </dsp:sp>
    <dsp:sp modelId="{A1C045CD-8F12-4797-AF7C-35612034CC43}">
      <dsp:nvSpPr>
        <dsp:cNvPr id="0" name=""/>
        <dsp:cNvSpPr/>
      </dsp:nvSpPr>
      <dsp:spPr>
        <a:xfrm>
          <a:off x="0" y="1483573"/>
          <a:ext cx="5718716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6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Single 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مفردة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483573"/>
        <a:ext cx="5718716" cy="364320"/>
      </dsp:txXfrm>
    </dsp:sp>
    <dsp:sp modelId="{7F66C957-C17D-4495-B347-0A2F77D0ABCA}">
      <dsp:nvSpPr>
        <dsp:cNvPr id="0" name=""/>
        <dsp:cNvSpPr/>
      </dsp:nvSpPr>
      <dsp:spPr>
        <a:xfrm>
          <a:off x="0" y="1847893"/>
          <a:ext cx="5718716" cy="530887"/>
        </a:xfrm>
        <a:prstGeom prst="roundRect">
          <a:avLst/>
        </a:prstGeom>
        <a:solidFill>
          <a:schemeClr val="accent2">
            <a:shade val="50000"/>
            <a:hueOff val="-472938"/>
            <a:satOff val="6226"/>
            <a:lumOff val="37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>
              <a:latin typeface="Times New Roman" pitchFamily="18" charset="0"/>
              <a:cs typeface="Times New Roman" pitchFamily="18" charset="0"/>
            </a:rPr>
            <a:t>Perianth</a:t>
          </a:r>
          <a:r>
            <a:rPr lang="en-GB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الغلاف الزهري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916" y="1873809"/>
        <a:ext cx="5666884" cy="479055"/>
      </dsp:txXfrm>
    </dsp:sp>
    <dsp:sp modelId="{450F00DC-BCB9-4979-9D48-D12C56D40BD1}">
      <dsp:nvSpPr>
        <dsp:cNvPr id="0" name=""/>
        <dsp:cNvSpPr/>
      </dsp:nvSpPr>
      <dsp:spPr>
        <a:xfrm>
          <a:off x="0" y="2378780"/>
          <a:ext cx="5718716" cy="580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6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غير مميز الي كاس وتويج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Aestivation : </a:t>
          </a:r>
          <a:r>
            <a:rPr lang="en-US" sz="1800" kern="1200" dirty="0" err="1">
              <a:latin typeface="Times New Roman" pitchFamily="18" charset="0"/>
              <a:cs typeface="Times New Roman" pitchFamily="18" charset="0"/>
            </a:rPr>
            <a:t>valvate</a:t>
          </a: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التربع الزهري : مصراعي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378780"/>
        <a:ext cx="5718716" cy="580635"/>
      </dsp:txXfrm>
    </dsp:sp>
    <dsp:sp modelId="{0D20B954-D60B-43BE-AEB2-0F62BB5097ED}">
      <dsp:nvSpPr>
        <dsp:cNvPr id="0" name=""/>
        <dsp:cNvSpPr/>
      </dsp:nvSpPr>
      <dsp:spPr>
        <a:xfrm>
          <a:off x="0" y="2959415"/>
          <a:ext cx="5718716" cy="530887"/>
        </a:xfrm>
        <a:prstGeom prst="roundRect">
          <a:avLst/>
        </a:prstGeom>
        <a:solidFill>
          <a:schemeClr val="accent2">
            <a:shade val="50000"/>
            <a:hueOff val="-472938"/>
            <a:satOff val="6226"/>
            <a:lumOff val="37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Androecium</a:t>
          </a: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 الطلع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916" y="2985331"/>
        <a:ext cx="5666884" cy="479055"/>
      </dsp:txXfrm>
    </dsp:sp>
    <dsp:sp modelId="{EE9D8029-2C12-4E87-A5EF-85AE2B4DDB0A}">
      <dsp:nvSpPr>
        <dsp:cNvPr id="0" name=""/>
        <dsp:cNvSpPr/>
      </dsp:nvSpPr>
      <dsp:spPr>
        <a:xfrm>
          <a:off x="0" y="3490303"/>
          <a:ext cx="5718716" cy="580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6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6-8 stamens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SA" sz="1800" kern="1200" dirty="0">
              <a:latin typeface="Times New Roman" pitchFamily="18" charset="0"/>
              <a:cs typeface="Times New Roman" pitchFamily="18" charset="0"/>
            </a:rPr>
            <a:t>فوق بتلية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490303"/>
        <a:ext cx="5718716" cy="580635"/>
      </dsp:txXfrm>
    </dsp:sp>
    <dsp:sp modelId="{4BA418AF-B0C2-E447-809C-57C5840F07E3}">
      <dsp:nvSpPr>
        <dsp:cNvPr id="0" name=""/>
        <dsp:cNvSpPr/>
      </dsp:nvSpPr>
      <dsp:spPr>
        <a:xfrm>
          <a:off x="0" y="4070938"/>
          <a:ext cx="5718716" cy="530887"/>
        </a:xfrm>
        <a:prstGeom prst="roundRect">
          <a:avLst/>
        </a:prstGeom>
        <a:solidFill>
          <a:schemeClr val="accent2">
            <a:shade val="50000"/>
            <a:hueOff val="-236469"/>
            <a:satOff val="3113"/>
            <a:lumOff val="18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Times New Roman" pitchFamily="18" charset="0"/>
              <a:cs typeface="Times New Roman" pitchFamily="18" charset="0"/>
            </a:rPr>
            <a:t>Gynaecium</a:t>
          </a:r>
          <a:r>
            <a:rPr lang="ar-SA" sz="2200" kern="1200" dirty="0">
              <a:latin typeface="Times New Roman" pitchFamily="18" charset="0"/>
              <a:cs typeface="Times New Roman" pitchFamily="18" charset="0"/>
            </a:rPr>
            <a:t>  المتاع </a:t>
          </a:r>
          <a:endParaRPr lang="en-US" sz="2200" kern="1200" dirty="0"/>
        </a:p>
      </dsp:txBody>
      <dsp:txXfrm>
        <a:off x="25916" y="4096854"/>
        <a:ext cx="5666884" cy="479055"/>
      </dsp:txXfrm>
    </dsp:sp>
    <dsp:sp modelId="{28F019FA-DEE6-5746-BBAC-F6B0476B2542}">
      <dsp:nvSpPr>
        <dsp:cNvPr id="0" name=""/>
        <dsp:cNvSpPr/>
      </dsp:nvSpPr>
      <dsp:spPr>
        <a:xfrm>
          <a:off x="0" y="4601825"/>
          <a:ext cx="5718716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69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700" kern="1200" dirty="0"/>
            <a:t>1 carpel </a:t>
          </a:r>
          <a:endParaRPr lang="en-US" sz="1700" kern="1200" dirty="0"/>
        </a:p>
      </dsp:txBody>
      <dsp:txXfrm>
        <a:off x="0" y="4601825"/>
        <a:ext cx="5718716" cy="3643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502DF-6DD3-4ABD-82DE-C25F1652204C}">
      <dsp:nvSpPr>
        <dsp:cNvPr id="0" name=""/>
        <dsp:cNvSpPr/>
      </dsp:nvSpPr>
      <dsp:spPr>
        <a:xfrm>
          <a:off x="0" y="2978"/>
          <a:ext cx="4345258" cy="681817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Placentation</a:t>
          </a:r>
          <a:r>
            <a:rPr lang="ar-SA" sz="2400" kern="1200" dirty="0"/>
            <a:t> الوضع المشيمي </a:t>
          </a:r>
          <a:endParaRPr lang="en-US" sz="2400" kern="1200" dirty="0"/>
        </a:p>
      </dsp:txBody>
      <dsp:txXfrm>
        <a:off x="33284" y="36262"/>
        <a:ext cx="4278690" cy="615249"/>
      </dsp:txXfrm>
    </dsp:sp>
    <dsp:sp modelId="{8150D203-43B7-4FB2-B260-79D77403372D}">
      <dsp:nvSpPr>
        <dsp:cNvPr id="0" name=""/>
        <dsp:cNvSpPr/>
      </dsp:nvSpPr>
      <dsp:spPr>
        <a:xfrm>
          <a:off x="0" y="684796"/>
          <a:ext cx="4345258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96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Basal </a:t>
          </a:r>
          <a:r>
            <a:rPr lang="ar-SA" sz="1800" kern="1200" dirty="0"/>
            <a:t>قاعدي</a:t>
          </a:r>
          <a:endParaRPr lang="en-US" sz="1800" kern="1200" dirty="0"/>
        </a:p>
      </dsp:txBody>
      <dsp:txXfrm>
        <a:off x="0" y="684796"/>
        <a:ext cx="4345258" cy="463680"/>
      </dsp:txXfrm>
    </dsp:sp>
    <dsp:sp modelId="{53D9D09C-81DB-4D98-A212-A56CC9E945F8}">
      <dsp:nvSpPr>
        <dsp:cNvPr id="0" name=""/>
        <dsp:cNvSpPr/>
      </dsp:nvSpPr>
      <dsp:spPr>
        <a:xfrm>
          <a:off x="0" y="1148476"/>
          <a:ext cx="4345258" cy="681817"/>
        </a:xfrm>
        <a:prstGeom prst="roundRect">
          <a:avLst/>
        </a:prstGeom>
        <a:solidFill>
          <a:schemeClr val="accent2">
            <a:shade val="50000"/>
            <a:hueOff val="-295587"/>
            <a:satOff val="3892"/>
            <a:lumOff val="233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Symmetry</a:t>
          </a:r>
          <a:r>
            <a:rPr lang="ar-SA" sz="2400" kern="1200" dirty="0"/>
            <a:t> التناظر </a:t>
          </a:r>
          <a:endParaRPr lang="en-US" sz="2400" kern="1200" dirty="0"/>
        </a:p>
      </dsp:txBody>
      <dsp:txXfrm>
        <a:off x="33284" y="1181760"/>
        <a:ext cx="4278690" cy="615249"/>
      </dsp:txXfrm>
    </dsp:sp>
    <dsp:sp modelId="{BC3110C7-54AB-4031-8992-37A2B7269C13}">
      <dsp:nvSpPr>
        <dsp:cNvPr id="0" name=""/>
        <dsp:cNvSpPr/>
      </dsp:nvSpPr>
      <dsp:spPr>
        <a:xfrm>
          <a:off x="0" y="1830293"/>
          <a:ext cx="4345258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96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Regular </a:t>
          </a:r>
          <a:r>
            <a:rPr lang="ar-SA" sz="1800" kern="1200" dirty="0"/>
            <a:t>منتظم التناظر </a:t>
          </a:r>
          <a:endParaRPr lang="en-US" sz="1800" kern="1200" dirty="0"/>
        </a:p>
      </dsp:txBody>
      <dsp:txXfrm>
        <a:off x="0" y="1830293"/>
        <a:ext cx="4345258" cy="463680"/>
      </dsp:txXfrm>
    </dsp:sp>
    <dsp:sp modelId="{7244C979-867A-4D94-A13B-533D67ADCDD2}">
      <dsp:nvSpPr>
        <dsp:cNvPr id="0" name=""/>
        <dsp:cNvSpPr/>
      </dsp:nvSpPr>
      <dsp:spPr>
        <a:xfrm>
          <a:off x="0" y="2293973"/>
          <a:ext cx="4345258" cy="681817"/>
        </a:xfrm>
        <a:prstGeom prst="roundRect">
          <a:avLst/>
        </a:prstGeom>
        <a:solidFill>
          <a:schemeClr val="accent2">
            <a:shade val="50000"/>
            <a:hueOff val="-591173"/>
            <a:satOff val="7783"/>
            <a:lumOff val="466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Sexuality</a:t>
          </a:r>
          <a:r>
            <a:rPr lang="ar-SA" sz="2400" kern="1200" dirty="0"/>
            <a:t> الجنس </a:t>
          </a:r>
          <a:endParaRPr lang="en-US" sz="2400" kern="1200" dirty="0"/>
        </a:p>
      </dsp:txBody>
      <dsp:txXfrm>
        <a:off x="33284" y="2327257"/>
        <a:ext cx="4278690" cy="615249"/>
      </dsp:txXfrm>
    </dsp:sp>
    <dsp:sp modelId="{2F45DB67-FF0C-45ED-BEC0-7D65E1EB4FA3}">
      <dsp:nvSpPr>
        <dsp:cNvPr id="0" name=""/>
        <dsp:cNvSpPr/>
      </dsp:nvSpPr>
      <dsp:spPr>
        <a:xfrm>
          <a:off x="0" y="2975791"/>
          <a:ext cx="4345258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96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Bisexual </a:t>
          </a:r>
          <a:r>
            <a:rPr lang="ar-SA" sz="1800" kern="1200" dirty="0"/>
            <a:t>خنثى </a:t>
          </a:r>
          <a:endParaRPr lang="en-US" sz="1800" kern="1200" dirty="0"/>
        </a:p>
      </dsp:txBody>
      <dsp:txXfrm>
        <a:off x="0" y="2975791"/>
        <a:ext cx="4345258" cy="463680"/>
      </dsp:txXfrm>
    </dsp:sp>
    <dsp:sp modelId="{CBD71510-107A-214C-8541-C2B957AD4944}">
      <dsp:nvSpPr>
        <dsp:cNvPr id="0" name=""/>
        <dsp:cNvSpPr/>
      </dsp:nvSpPr>
      <dsp:spPr>
        <a:xfrm>
          <a:off x="0" y="3439471"/>
          <a:ext cx="4345258" cy="619833"/>
        </a:xfrm>
        <a:prstGeom prst="roundRect">
          <a:avLst/>
        </a:prstGeom>
        <a:solidFill>
          <a:schemeClr val="accent2">
            <a:shade val="50000"/>
            <a:hueOff val="-295587"/>
            <a:satOff val="3892"/>
            <a:lumOff val="233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/>
            <a:t>نوع الثمرة </a:t>
          </a:r>
          <a:endParaRPr lang="en-US" sz="2500" kern="1200" dirty="0"/>
        </a:p>
      </dsp:txBody>
      <dsp:txXfrm>
        <a:off x="30258" y="3469729"/>
        <a:ext cx="4284742" cy="559317"/>
      </dsp:txXfrm>
    </dsp:sp>
    <dsp:sp modelId="{2118FA14-C91D-B443-B0F6-9073B907C5B3}">
      <dsp:nvSpPr>
        <dsp:cNvPr id="0" name=""/>
        <dsp:cNvSpPr/>
      </dsp:nvSpPr>
      <dsp:spPr>
        <a:xfrm>
          <a:off x="0" y="4059304"/>
          <a:ext cx="4345258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962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SA" sz="2000" kern="1200" dirty="0"/>
            <a:t>فقيرة</a:t>
          </a:r>
          <a:endParaRPr lang="en-US" sz="2000" kern="1200" dirty="0"/>
        </a:p>
      </dsp:txBody>
      <dsp:txXfrm>
        <a:off x="0" y="4059304"/>
        <a:ext cx="4345258" cy="463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A7C69-9407-BD4E-9005-39B79AE59B66}" type="datetimeFigureOut">
              <a:rPr lang="en-US" smtClean="0"/>
              <a:pPr/>
              <a:t>4/14/18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25734-033D-474B-A9DD-0EB39D93B8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9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25734-033D-474B-A9DD-0EB39D93B8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36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25734-033D-474B-A9DD-0EB39D93B86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1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BF4AC-690C-3743-8DD9-25B607002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84651D-E6A6-CA4C-87A9-DA1C5F697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191C7-9978-F942-ADD5-9203F535A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338E-52CD-40D2-AAD6-B74788647E02}" type="datetime1">
              <a:rPr lang="en-US" smtClean="0"/>
              <a:t>4/14/18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F35B1-69BA-AF4A-BB61-8E0707302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ا.العنود الفغم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46F35-070C-FE4E-B71C-DB416F47D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237A-1914-E942-9F34-61E4C9CFD8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45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B28BE-9BE5-1A49-AC45-5F9E88F79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45843C-1A78-1243-A6CB-1375D714F4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3C484-A2D8-194E-B225-FAB5B5F06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D48D9-B89D-4373-AA8C-6AED3ED6F814}" type="datetime1">
              <a:rPr lang="en-US" smtClean="0"/>
              <a:t>4/14/18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590CC-FAAD-224A-A929-526E91F99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ا.العنود الفغم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46569-46B4-3A4A-BCE0-3C0FA8C56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237A-1914-E942-9F34-61E4C9CFD8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2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2E6860-401B-904F-A647-60C9DCF6B3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DCFAF6-B1B8-404D-8816-D8A396A60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CC103-D6C1-F640-9780-6DCB49A97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93F0-E60E-4D01-B761-6A75A12E14F7}" type="datetime1">
              <a:rPr lang="en-US" smtClean="0"/>
              <a:t>4/14/18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14087-6B5C-DD43-AA3B-9F1B9F4D2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ا.العنود الفغم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97110-E758-524D-A53F-CB3EDF773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237A-1914-E942-9F34-61E4C9CFD8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60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CA85-6B07-4044-BCD7-9FFFE5E82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8A751-E003-5F48-BF8C-5B1B71663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F2A60-E62A-EA4A-9D54-E5168208B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FE2C-1EA7-41E9-A545-31C5ADCBCB98}" type="datetime1">
              <a:rPr lang="en-US" smtClean="0"/>
              <a:t>4/14/18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44209-9CB0-F840-B2E4-225F48B39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ا.العنود الفغم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08028-3A06-EB42-8A18-22829A6E4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237A-1914-E942-9F34-61E4C9CFD8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3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08E8B-9032-C541-96BF-F45BC2B88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6CE03-F8E5-C847-920A-4C151F482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A74AE-FC9E-8548-8310-043135026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5A4B-0537-484C-A96F-217BD366811B}" type="datetime1">
              <a:rPr lang="en-US" smtClean="0"/>
              <a:t>4/14/18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3F43E-E73A-D04B-8E8C-B7CC31D27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ا.العنود الفغم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4BF2C-3A8E-4B4A-BADB-2BBCE8034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237A-1914-E942-9F34-61E4C9CFD8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94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6DE55-075C-E841-AEE2-1FDAE13F7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82A98-43B6-034B-A177-C8A93FA78A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C41FF1-5D56-6A44-B8CD-1A19CA42A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913B17-74E8-8F42-9B66-20033DD83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F73B-D16D-4A20-A37F-B1AA54B12252}" type="datetime1">
              <a:rPr lang="en-US" smtClean="0"/>
              <a:t>4/14/18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4DFEA3-E316-964E-95E1-3502B595A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ا.العنود الفغم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2D53D5-9E3E-3D43-94B4-4DEB8E23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237A-1914-E942-9F34-61E4C9CFD8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0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468FF-DD78-6F45-AAAF-35A56708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23BEC-878E-A142-905E-3FAE780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244E58-0765-5940-9B62-D1EA602B8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58A8F8-235B-654E-9585-60189CBD34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6D53E2-FF5E-DF44-BFCA-30AD6A49E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64060D-F0A5-0F49-BD18-C3635FEB7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3E38-3500-44C4-A18A-16028A3901E9}" type="datetime1">
              <a:rPr lang="en-US" smtClean="0"/>
              <a:t>4/14/18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5BA197-191A-AD44-9E68-C1DB1295E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ا.العنود الفغم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2C4003-C4F2-414F-B67A-58B4356F0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237A-1914-E942-9F34-61E4C9CFD8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02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81870-0889-DF43-9B29-B4614A18A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9978ED-AC5D-3D4A-A4A7-A13B1B803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2B23-2D68-410D-B1EF-957C95F1CF4A}" type="datetime1">
              <a:rPr lang="en-US" smtClean="0"/>
              <a:t>4/14/18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A832BA-F7B2-104D-92CC-94AD93CA6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ا.العنود الفغم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F8AD9F-EFD4-BE47-B8D9-6986B73F1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237A-1914-E942-9F34-61E4C9CFD8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25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9CEDCA-284B-6843-AD12-9D174F366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E426-4CF7-4082-AC9E-D3F0D184B68B}" type="datetime1">
              <a:rPr lang="en-US" smtClean="0"/>
              <a:t>4/14/18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D5A3A8-D1F0-D448-8C89-7E19AA48C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ا.العنود الفغم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A2589-5ABD-274A-A10F-80914958A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237A-1914-E942-9F34-61E4C9CFD8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7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85138-6125-9D46-B72D-400AC3626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20C0A-BDC3-274D-BE89-9DBB7EE58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F3149-D277-5A4D-99DD-9FC1EFDD9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CF166C-C440-EF41-905B-D4BDFB2D5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A8E5-0D60-4D93-B330-43AC57611882}" type="datetime1">
              <a:rPr lang="en-US" smtClean="0"/>
              <a:t>4/14/18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6FF62C-7981-494F-8C7F-5B91DF25F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ا.العنود الفغم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39F4B-66D1-CF41-808A-7DF017E1A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237A-1914-E942-9F34-61E4C9CFD8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0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4EF0-9F18-E04A-9F6B-F58429935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116CD7-477F-E64B-8A08-FA4A2E44B5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6828F7-55B7-274B-A3A5-643AF4FCD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9C607B-157C-424E-B7B7-EAD92504D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5E61-C5B7-4F50-987F-1011DC6857CF}" type="datetime1">
              <a:rPr lang="en-US" smtClean="0"/>
              <a:t>4/14/18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42FF83-8D48-2C49-8F89-E2C832623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ا.العنود الفغم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82240-9A28-4140-B805-8BE8676D6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237A-1914-E942-9F34-61E4C9CFD8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32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16454F-3F4D-8F4D-978C-97046F506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4600D-452D-D14A-A83F-AFE2D7136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A3B52-7E5E-AC4B-AB6E-1A344053E2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95C56-5110-4C8F-8DD6-9868C6281AD9}" type="datetime1">
              <a:rPr lang="en-US" smtClean="0"/>
              <a:t>4/14/18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66E8F-E70A-AB40-B609-CBA7C9AA9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/>
              <a:t>ا.العنود الفغم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17166-DD8D-254D-9E29-4F29E8631D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E237A-1914-E942-9F34-61E4C9CFD8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8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biologydiscussion.com/angiosperm/dicotyledons/nyctaginaceae-characters-distribution-and-types/48472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5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biologydiscussion.com/angiosperm/dicotyledons/convolvulaceae-characters-distribution-and-types/48414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biologydiscussion.com/plants/flowering-plants/an-overview-on-familyapocynaceae-botany/19648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biologydiscussion.com/plants/families-of-flowering-plants-and-their-economic-importance/6580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790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ar-SA" sz="3200" dirty="0"/>
              <a:t>اساسيات التصنيف الزهري </a:t>
            </a:r>
            <a:br>
              <a:rPr lang="ar-SA" sz="3200" dirty="0"/>
            </a:br>
            <a:r>
              <a:rPr lang="ar-SA" sz="3200" dirty="0"/>
              <a:t>222 نبت</a:t>
            </a:r>
            <a:br>
              <a:rPr lang="ar-SA" sz="3200" dirty="0"/>
            </a:br>
            <a:r>
              <a:rPr lang="ar-SA" sz="3200" dirty="0"/>
              <a:t>ا.العنود الفغم</a:t>
            </a:r>
            <a:endParaRPr lang="en-US" sz="3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2C5A-6578-4A3A-B403-0196EA38ED15}" type="datetime1">
              <a:rPr lang="en-US" smtClean="0"/>
              <a:t>4/14/18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237A-1914-E942-9F34-61E4C9CFD83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15229" y="3106757"/>
            <a:ext cx="44948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dirty="0"/>
              <a:t>يشمل الملف الخصائص الخضرية والزهرية لكلا من :</a:t>
            </a:r>
          </a:p>
          <a:p>
            <a:pPr algn="r"/>
            <a:r>
              <a:rPr lang="ar-SA" dirty="0"/>
              <a:t>الونكا</a:t>
            </a:r>
          </a:p>
          <a:p>
            <a:pPr algn="r"/>
            <a:r>
              <a:rPr lang="ar-SA" dirty="0"/>
              <a:t>الجرجير</a:t>
            </a:r>
          </a:p>
          <a:p>
            <a:pPr algn="r"/>
            <a:r>
              <a:rPr lang="ar-SA" dirty="0"/>
              <a:t>الجهنمية</a:t>
            </a:r>
          </a:p>
          <a:p>
            <a:pPr algn="r"/>
            <a:r>
              <a:rPr lang="ar-SA" dirty="0"/>
              <a:t>العليق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ا.العنود الفغم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55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طريقة تتبع اغلفة الزهرة</a:t>
            </a:r>
          </a:p>
        </p:txBody>
      </p:sp>
      <p:pic>
        <p:nvPicPr>
          <p:cNvPr id="7" name="عنصر نائب للمحتوى 6" descr="images35K3SE6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841" y="1828800"/>
            <a:ext cx="6458954" cy="4215318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2E89-B29A-41BE-844E-64ED7BC72584}" type="datetime1">
              <a:rPr lang="en-US" smtClean="0"/>
              <a:t>4/14/18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237A-1914-E942-9F34-61E4C9CFD83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ا.العنود الفغم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27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SA" b="1" dirty="0"/>
              <a:t>القطاع الطولي </a:t>
            </a:r>
            <a:r>
              <a:rPr lang="en-US" b="1" dirty="0"/>
              <a:t>Longitudinal section: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738282" y="1428736"/>
            <a:ext cx="4500594" cy="5000660"/>
          </a:xfrm>
        </p:spPr>
        <p:txBody>
          <a:bodyPr>
            <a:normAutofit fontScale="92500" lnSpcReduction="20000"/>
          </a:bodyPr>
          <a:lstStyle/>
          <a:p>
            <a:r>
              <a:rPr lang="ar-SA" dirty="0"/>
              <a:t>هو رسم تخطيطي للزهرة عند تصور مرور خط مستقيم يبدأ من محور الزهرة وينتهي </a:t>
            </a:r>
            <a:r>
              <a:rPr lang="ar-SA" dirty="0" err="1"/>
              <a:t>بالقنابة</a:t>
            </a:r>
            <a:r>
              <a:rPr lang="ar-SA" dirty="0"/>
              <a:t> ماراً بوسط الزهرة, وعند مرور هذا الخط ترسم الأجزاء الزهرية بأحجامها النسبية. ويبين القطاع الطولي :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/>
              <a:t>يبين نوع الزهرة محيطية </a:t>
            </a:r>
            <a:r>
              <a:rPr lang="ar-SA" dirty="0" err="1"/>
              <a:t>او</a:t>
            </a:r>
            <a:r>
              <a:rPr lang="ar-SA" dirty="0"/>
              <a:t> سفلية </a:t>
            </a:r>
            <a:r>
              <a:rPr lang="ar-SA" dirty="0" err="1"/>
              <a:t>او</a:t>
            </a:r>
            <a:r>
              <a:rPr lang="ar-SA" dirty="0"/>
              <a:t> علوية.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 </a:t>
            </a:r>
            <a:r>
              <a:rPr lang="ar-SA" dirty="0"/>
              <a:t>يبين </a:t>
            </a:r>
            <a:r>
              <a:rPr lang="ar-SA" dirty="0" err="1"/>
              <a:t>الاجزاء</a:t>
            </a:r>
            <a:r>
              <a:rPr lang="ar-SA" dirty="0"/>
              <a:t> المختلفة التي يمر </a:t>
            </a:r>
            <a:r>
              <a:rPr lang="ar-SA" dirty="0" err="1"/>
              <a:t>بها</a:t>
            </a:r>
            <a:r>
              <a:rPr lang="ar-SA" dirty="0"/>
              <a:t> </a:t>
            </a:r>
            <a:r>
              <a:rPr lang="ar-SA" dirty="0" err="1"/>
              <a:t>واطوالها</a:t>
            </a:r>
            <a:r>
              <a:rPr lang="ar-SA" dirty="0"/>
              <a:t> </a:t>
            </a:r>
            <a:r>
              <a:rPr lang="ar-SA" dirty="0" err="1"/>
              <a:t>وتحوراتها</a:t>
            </a:r>
            <a:r>
              <a:rPr lang="ar-SA" dirty="0"/>
              <a:t> 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/>
              <a:t>يبين وضع </a:t>
            </a:r>
            <a:r>
              <a:rPr lang="ar-SA" dirty="0" err="1"/>
              <a:t>الاسدية</a:t>
            </a:r>
            <a:r>
              <a:rPr lang="ar-SA" dirty="0"/>
              <a:t> على الزهرة وشكلها </a:t>
            </a:r>
            <a:r>
              <a:rPr lang="ar-SA" dirty="0" err="1"/>
              <a:t>واطوالها</a:t>
            </a:r>
            <a:r>
              <a:rPr lang="ar-SA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/>
              <a:t>الوضع </a:t>
            </a:r>
            <a:r>
              <a:rPr lang="ar-SA" dirty="0" err="1"/>
              <a:t>المشيمي</a:t>
            </a:r>
            <a:r>
              <a:rPr lang="ar-SA" dirty="0"/>
              <a:t> في قطاع طولي والقلم والميسم .</a:t>
            </a:r>
          </a:p>
          <a:p>
            <a:endParaRPr lang="ar-SA" dirty="0"/>
          </a:p>
        </p:txBody>
      </p:sp>
      <p:pic>
        <p:nvPicPr>
          <p:cNvPr id="5" name="عنصر نائب للمحتوى 4" descr="bisexual%20flower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5088" y="1571612"/>
            <a:ext cx="3967193" cy="450059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48276-DA5F-4B63-A87A-F19D621864EA}" type="datetime1">
              <a:rPr lang="en-US" smtClean="0"/>
              <a:t>4/14/18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237A-1914-E942-9F34-61E4C9CFD83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ا.العنود الفغم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13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كيفية نرسم القطاع الطولي من المسقط الزهري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122A-A950-4536-8464-4B6486F0D0DA}" type="datetime1">
              <a:rPr lang="en-US" smtClean="0"/>
              <a:t>4/14/18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237A-1914-E942-9F34-61E4C9CFD83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288" y="1825625"/>
            <a:ext cx="6735424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ا.العنود الفغم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53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26" y="826265"/>
            <a:ext cx="7370284" cy="5259099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8161-0F45-427D-AB56-2363011FBB0D}" type="datetime1">
              <a:rPr lang="en-US" smtClean="0"/>
              <a:t>4/14/18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237A-1914-E942-9F34-61E4C9CFD83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ا.العنود الفغم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43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en-US" b="1" u="sng" dirty="0"/>
              <a:t>Aestivation</a:t>
            </a:r>
            <a:endParaRPr lang="ar-SA" dirty="0"/>
          </a:p>
        </p:txBody>
      </p:sp>
      <p:pic>
        <p:nvPicPr>
          <p:cNvPr id="4" name="صورة 3" descr="aestivation-in-flow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17" y="1795749"/>
            <a:ext cx="9810819" cy="426691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865C-FE69-4B6A-97D7-D05D8579CDC8}" type="datetime1">
              <a:rPr lang="en-US" smtClean="0"/>
              <a:t>4/14/18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237A-1914-E942-9F34-61E4C9CFD83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ا.العنود الفغم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53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EE07576-38F1-9442-9705-4EEACEA8F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765" y="1572516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en-US" sz="3200" b="1" dirty="0"/>
              <a:t>Subclass:</a:t>
            </a:r>
            <a:r>
              <a:rPr lang="en-GB" sz="3200" b="1" dirty="0"/>
              <a:t>Archi</a:t>
            </a:r>
            <a:r>
              <a:rPr lang="en-US" sz="3200" b="1" dirty="0" err="1"/>
              <a:t>chlamydeae</a:t>
            </a:r>
            <a:r>
              <a:rPr lang="en-US" sz="3200" b="1" dirty="0"/>
              <a:t> </a:t>
            </a:r>
            <a:r>
              <a:rPr lang="ar-SA" sz="3200" b="1" dirty="0"/>
              <a:t>ملتحمة البتلات</a:t>
            </a:r>
            <a:endParaRPr lang="en-US" sz="3200" b="1" dirty="0"/>
          </a:p>
          <a:p>
            <a:pPr algn="l"/>
            <a:r>
              <a:rPr lang="en-US" sz="3200" b="1" dirty="0" err="1"/>
              <a:t>Order:centrospermae</a:t>
            </a:r>
            <a:endParaRPr lang="en-US" sz="3200" b="1" dirty="0"/>
          </a:p>
          <a:p>
            <a:pPr algn="l"/>
            <a:r>
              <a:rPr lang="en-US" sz="3200" b="1" dirty="0"/>
              <a:t>Family: </a:t>
            </a:r>
            <a:r>
              <a:rPr lang="en-US" sz="3200" b="1" dirty="0" err="1"/>
              <a:t>Nyctaginaceae</a:t>
            </a:r>
            <a:r>
              <a:rPr lang="ar-SA" sz="3200" b="1" dirty="0"/>
              <a:t>  الجهنمية </a:t>
            </a:r>
            <a:endParaRPr lang="en-US" sz="3200" b="1" dirty="0"/>
          </a:p>
          <a:p>
            <a:pPr algn="l"/>
            <a:r>
              <a:rPr lang="en-US" sz="3200" b="1" dirty="0"/>
              <a:t>Genes: Bougainvillea </a:t>
            </a:r>
            <a:r>
              <a:rPr lang="en-US" sz="3200" b="1" dirty="0" err="1"/>
              <a:t>sp</a:t>
            </a:r>
            <a:r>
              <a:rPr lang="en-US" sz="3200" b="1" dirty="0"/>
              <a:t> </a:t>
            </a:r>
            <a:r>
              <a:rPr lang="ar-SA" sz="3200" b="1" dirty="0"/>
              <a:t>الجهنمية</a:t>
            </a:r>
          </a:p>
          <a:p>
            <a:pPr algn="l"/>
            <a:endParaRPr lang="ar-SA" sz="3200" b="1" dirty="0"/>
          </a:p>
          <a:p>
            <a:pPr algn="l"/>
            <a:endParaRPr lang="en-US" sz="2000" b="1" dirty="0"/>
          </a:p>
          <a:p>
            <a:pPr algn="l"/>
            <a:r>
              <a:rPr lang="en-US" sz="2000" b="1" dirty="0"/>
              <a:t>Reference </a:t>
            </a:r>
          </a:p>
          <a:p>
            <a:pPr algn="l"/>
            <a:r>
              <a:rPr lang="en-US" sz="2000" b="1" dirty="0">
                <a:hlinkClick r:id="rId2"/>
              </a:rPr>
              <a:t>http://www.biologydiscussion.com/angiosperm/dicotyledons/nyctaginaceae-characters-distribution-and-types/48472</a:t>
            </a:r>
            <a:endParaRPr lang="en-US" sz="2000" b="1" dirty="0"/>
          </a:p>
          <a:p>
            <a:pPr algn="l"/>
            <a:endParaRPr lang="ar-SA" sz="2000" b="1" dirty="0"/>
          </a:p>
          <a:p>
            <a:pPr algn="l"/>
            <a:endParaRPr lang="en-US" sz="32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782B69-0703-9C45-B439-D3BA989A0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40" y="905644"/>
            <a:ext cx="3766457" cy="298950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D0B1-A966-4112-9003-7689A9E77105}" type="datetime1">
              <a:rPr lang="en-US" smtClean="0"/>
              <a:t>4/14/18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237A-1914-E942-9F34-61E4C9CFD83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ا.العنود الفغم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98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934075" cy="1325563"/>
          </a:xfrm>
        </p:spPr>
        <p:txBody>
          <a:bodyPr>
            <a:normAutofit/>
          </a:bodyPr>
          <a:lstStyle/>
          <a:p>
            <a:r>
              <a:rPr lang="ar-SA" dirty="0"/>
              <a:t>الخصائص الخضرية </a:t>
            </a:r>
            <a:br>
              <a:rPr lang="en-US" dirty="0"/>
            </a:br>
            <a:r>
              <a:rPr lang="en-US" dirty="0"/>
              <a:t>vegetative characteristics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54680"/>
              </p:ext>
            </p:extLst>
          </p:nvPr>
        </p:nvGraphicFramePr>
        <p:xfrm>
          <a:off x="838200" y="1735293"/>
          <a:ext cx="4005263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2F546B34-CF07-B249-8CF4-A54F796E27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878" y="1954439"/>
            <a:ext cx="4890407" cy="414156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115F-2CCB-4006-9927-0F3DF092068F}" type="datetime1">
              <a:rPr lang="en-US" smtClean="0"/>
              <a:t>4/14/18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237A-1914-E942-9F34-61E4C9CFD83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ا.العنود الفغم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12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74637"/>
            <a:ext cx="10515600" cy="1325563"/>
          </a:xfrm>
        </p:spPr>
        <p:txBody>
          <a:bodyPr>
            <a:normAutofit/>
          </a:bodyPr>
          <a:lstStyle/>
          <a:p>
            <a:r>
              <a:rPr lang="ar-SA" dirty="0"/>
              <a:t>الخصائص الزهرية </a:t>
            </a:r>
            <a:br>
              <a:rPr lang="ar-SA" dirty="0"/>
            </a:br>
            <a:r>
              <a:rPr lang="en-US" dirty="0"/>
              <a:t>Floral characteristics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30459965"/>
              </p:ext>
            </p:extLst>
          </p:nvPr>
        </p:nvGraphicFramePr>
        <p:xfrm>
          <a:off x="838201" y="1600200"/>
          <a:ext cx="5718716" cy="5023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66256508"/>
              </p:ext>
            </p:extLst>
          </p:nvPr>
        </p:nvGraphicFramePr>
        <p:xfrm>
          <a:off x="7359805" y="1600200"/>
          <a:ext cx="434525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4623-DB7C-4CFC-805B-E7E266878EAD}" type="datetime1">
              <a:rPr lang="en-US" smtClean="0"/>
              <a:t>4/14/18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237A-1914-E942-9F34-61E4C9CFD83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ا.العنود الفغم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02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8A3B38B-E582-AC41-9B53-59CF8CC790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51" y="660624"/>
            <a:ext cx="3790067" cy="5632677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4FC4395-DC90-4D4D-B37F-19BEC16683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1625944"/>
            <a:ext cx="3946979" cy="83094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05D334-32B6-C64B-ABF3-FA7DBDC7B2AB}"/>
              </a:ext>
            </a:extLst>
          </p:cNvPr>
          <p:cNvSpPr txBox="1"/>
          <p:nvPr/>
        </p:nvSpPr>
        <p:spPr>
          <a:xfrm>
            <a:off x="7794172" y="940840"/>
            <a:ext cx="2864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Floral formula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38200B1-4943-4644-AFF5-FBF033F89C32}"/>
              </a:ext>
            </a:extLst>
          </p:cNvPr>
          <p:cNvSpPr txBox="1">
            <a:spLocks/>
          </p:cNvSpPr>
          <p:nvPr/>
        </p:nvSpPr>
        <p:spPr>
          <a:xfrm>
            <a:off x="4550018" y="2895824"/>
            <a:ext cx="37165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Floral diagram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ar-SA" dirty="0">
                <a:latin typeface="Times New Roman" pitchFamily="18" charset="0"/>
                <a:cs typeface="Times New Roman" pitchFamily="18" charset="0"/>
              </a:rPr>
              <a:t>المسقط الزهري   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Longitudinal section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ar-SA" dirty="0">
                <a:latin typeface="Times New Roman" pitchFamily="18" charset="0"/>
                <a:cs typeface="Times New Roman" pitchFamily="18" charset="0"/>
              </a:rPr>
              <a:t>   القطاع الطولي   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451E8C-274C-1247-A283-3C67C98B8E4B}"/>
              </a:ext>
            </a:extLst>
          </p:cNvPr>
          <p:cNvSpPr txBox="1"/>
          <p:nvPr/>
        </p:nvSpPr>
        <p:spPr>
          <a:xfrm>
            <a:off x="7417012" y="1625944"/>
            <a:ext cx="653143" cy="830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FA35E5-B1C8-CC49-98AC-4D093AC1FFA2}"/>
              </a:ext>
            </a:extLst>
          </p:cNvPr>
          <p:cNvSpPr txBox="1"/>
          <p:nvPr/>
        </p:nvSpPr>
        <p:spPr>
          <a:xfrm>
            <a:off x="9844738" y="1845412"/>
            <a:ext cx="949001" cy="830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46A56AE-545C-8C44-B2F7-45112602D6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07" y="136863"/>
            <a:ext cx="4013200" cy="33401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EF603FF-8EBA-8640-A51E-D0F17E63FFD0}"/>
              </a:ext>
            </a:extLst>
          </p:cNvPr>
          <p:cNvSpPr txBox="1"/>
          <p:nvPr/>
        </p:nvSpPr>
        <p:spPr>
          <a:xfrm>
            <a:off x="11067896" y="2335789"/>
            <a:ext cx="1124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Basal</a:t>
            </a:r>
            <a:endParaRPr lang="en-US" sz="24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EB94-C9DD-4AD7-8ECB-69550EC1EC3D}" type="datetime1">
              <a:rPr lang="en-US" smtClean="0"/>
              <a:t>4/14/18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237A-1914-E942-9F34-61E4C9CFD83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ا.العنود الفغم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2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EE07576-38F1-9442-9705-4EEACEA8F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765" y="1572516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en-US" sz="3200" b="1" dirty="0"/>
              <a:t>Subclass:</a:t>
            </a:r>
            <a:r>
              <a:rPr lang="en-GB" sz="3200" b="1" dirty="0"/>
              <a:t>Meta</a:t>
            </a:r>
            <a:r>
              <a:rPr lang="en-US" sz="3200" b="1" dirty="0" err="1"/>
              <a:t>chlamydeae</a:t>
            </a:r>
            <a:r>
              <a:rPr lang="en-US" sz="3200" b="1" dirty="0"/>
              <a:t> </a:t>
            </a:r>
            <a:r>
              <a:rPr lang="ar-SA" sz="3200" b="1" dirty="0"/>
              <a:t>ملتحمة البتلات</a:t>
            </a:r>
            <a:endParaRPr lang="en-US" sz="3200" b="1" dirty="0"/>
          </a:p>
          <a:p>
            <a:pPr algn="l"/>
            <a:r>
              <a:rPr lang="en-US" sz="3200" b="1" dirty="0" err="1"/>
              <a:t>Order:Tubifloreae</a:t>
            </a:r>
            <a:endParaRPr lang="en-US" sz="3200" b="1" dirty="0"/>
          </a:p>
          <a:p>
            <a:pPr algn="l"/>
            <a:r>
              <a:rPr lang="en-US" sz="3200" b="1" dirty="0"/>
              <a:t>Family: </a:t>
            </a:r>
            <a:r>
              <a:rPr lang="en-US" sz="3200" b="1" dirty="0" err="1"/>
              <a:t>Convolvulaceae</a:t>
            </a:r>
            <a:endParaRPr lang="en-US" sz="3200" b="1" dirty="0"/>
          </a:p>
          <a:p>
            <a:pPr algn="l"/>
            <a:r>
              <a:rPr lang="en-US" sz="3200" b="1" dirty="0"/>
              <a:t>Genes: </a:t>
            </a:r>
            <a:r>
              <a:rPr lang="en-GB" sz="3200" b="1" u="sng" dirty="0"/>
              <a:t>Convolvulus</a:t>
            </a:r>
            <a:r>
              <a:rPr lang="en-GB" sz="3200" b="1" dirty="0"/>
              <a:t> sp.</a:t>
            </a:r>
            <a:r>
              <a:rPr lang="ar-SA" sz="3200" b="1" dirty="0"/>
              <a:t> العليق </a:t>
            </a:r>
          </a:p>
          <a:p>
            <a:pPr algn="l"/>
            <a:endParaRPr lang="ar-SA" sz="3200" b="1" dirty="0"/>
          </a:p>
          <a:p>
            <a:pPr algn="l"/>
            <a:endParaRPr lang="en-US" sz="2000" b="1" dirty="0"/>
          </a:p>
          <a:p>
            <a:pPr algn="l"/>
            <a:endParaRPr lang="en-US" sz="2000" b="1" dirty="0"/>
          </a:p>
          <a:p>
            <a:pPr algn="l"/>
            <a:r>
              <a:rPr lang="en-US" sz="2000" b="1" dirty="0"/>
              <a:t>Reference </a:t>
            </a:r>
          </a:p>
          <a:p>
            <a:pPr algn="l"/>
            <a:r>
              <a:rPr lang="en-US" sz="2000" b="1" dirty="0">
                <a:hlinkClick r:id="rId2"/>
              </a:rPr>
              <a:t>http://www.biologydiscussion.com/angiosperm/dicotyledons/convolvulaceae-characters-distribution-and-types/48414</a:t>
            </a:r>
            <a:endParaRPr lang="en-US" sz="2000" b="1" dirty="0"/>
          </a:p>
          <a:p>
            <a:pPr algn="l"/>
            <a:endParaRPr lang="en-US" sz="2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9A1B28-3E74-FB47-98FE-6C44510583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182" y="2015185"/>
            <a:ext cx="4389120" cy="329184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CBDB9-20B9-49BF-9125-7F3AF03CAC0F}" type="datetime1">
              <a:rPr lang="en-US" smtClean="0"/>
              <a:t>4/14/18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237A-1914-E942-9F34-61E4C9CFD83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ا.العنود الفغم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92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EE07576-38F1-9442-9705-4EEACEA8F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765" y="1572516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en-US" sz="3200" b="1" dirty="0" err="1"/>
              <a:t>Subclass:Metachlamydeae</a:t>
            </a:r>
            <a:r>
              <a:rPr lang="en-US" sz="3200" b="1" dirty="0"/>
              <a:t> </a:t>
            </a:r>
            <a:r>
              <a:rPr lang="ar-SA" sz="3200" b="1" dirty="0"/>
              <a:t>ملتحمة البتلات</a:t>
            </a:r>
            <a:endParaRPr lang="en-US" sz="3200" b="1" dirty="0"/>
          </a:p>
          <a:p>
            <a:pPr algn="l"/>
            <a:r>
              <a:rPr lang="en-US" sz="3200" b="1" dirty="0" err="1"/>
              <a:t>Order:contortae</a:t>
            </a:r>
            <a:endParaRPr lang="en-US" sz="3200" b="1" dirty="0"/>
          </a:p>
          <a:p>
            <a:pPr algn="l"/>
            <a:r>
              <a:rPr lang="en-US" sz="3200" b="1" dirty="0"/>
              <a:t>Family: </a:t>
            </a:r>
            <a:r>
              <a:rPr lang="en-US" sz="3200" b="1" dirty="0" err="1"/>
              <a:t>Apocynaceae</a:t>
            </a:r>
            <a:r>
              <a:rPr lang="en-US" sz="3200" b="1" dirty="0"/>
              <a:t> </a:t>
            </a:r>
            <a:r>
              <a:rPr lang="ar-SA" sz="3200" b="1" dirty="0"/>
              <a:t>الدفلية</a:t>
            </a:r>
            <a:endParaRPr lang="en-US" sz="3200" b="1" dirty="0"/>
          </a:p>
          <a:p>
            <a:pPr algn="l"/>
            <a:r>
              <a:rPr lang="en-US" sz="3200" b="1" dirty="0"/>
              <a:t>Genes: </a:t>
            </a:r>
            <a:r>
              <a:rPr lang="en-US" sz="3200" b="1" i="1" u="sng" dirty="0" err="1"/>
              <a:t>Vinca</a:t>
            </a:r>
            <a:r>
              <a:rPr lang="en-US" sz="3200" b="1" i="1" u="sng" dirty="0"/>
              <a:t> </a:t>
            </a:r>
            <a:r>
              <a:rPr lang="en-US" sz="3200" b="1" i="1" u="sng" dirty="0" err="1"/>
              <a:t>rosa</a:t>
            </a:r>
            <a:r>
              <a:rPr lang="en-US" sz="3200" b="1" i="1" u="sng" dirty="0"/>
              <a:t> </a:t>
            </a:r>
            <a:r>
              <a:rPr lang="ar-SA" sz="3200" b="1" dirty="0" err="1"/>
              <a:t>الونكا</a:t>
            </a:r>
            <a:endParaRPr lang="ar-SA" sz="3200" b="1" dirty="0"/>
          </a:p>
          <a:p>
            <a:pPr algn="l"/>
            <a:endParaRPr lang="ar-SA" sz="3200" b="1" dirty="0"/>
          </a:p>
          <a:p>
            <a:pPr algn="l"/>
            <a:endParaRPr lang="en-US" sz="2000" b="1" dirty="0"/>
          </a:p>
          <a:p>
            <a:pPr algn="l"/>
            <a:r>
              <a:rPr lang="en-US" sz="2000" b="1" dirty="0"/>
              <a:t>Reference </a:t>
            </a:r>
            <a:endParaRPr lang="ar-SA" sz="2000" b="1" dirty="0"/>
          </a:p>
          <a:p>
            <a:pPr algn="l"/>
            <a:r>
              <a:rPr lang="en-US" sz="2000" b="1" dirty="0">
                <a:hlinkClick r:id="rId2"/>
              </a:rPr>
              <a:t>http://www.biologydiscussion.com/plants/flowering-plants/an-overview-on-familyapocynaceae-botany/19648</a:t>
            </a:r>
            <a:endParaRPr lang="ar-SA" sz="2000" b="1" dirty="0"/>
          </a:p>
          <a:p>
            <a:pPr algn="l"/>
            <a:endParaRPr lang="en-US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6F8352-0A00-DB4A-97DB-3D6D7BB81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355" y="1245394"/>
            <a:ext cx="3542835" cy="27114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396A-2A34-406D-B351-1F8E49308EED}" type="datetime1">
              <a:rPr lang="en-US" smtClean="0"/>
              <a:t>4/14/18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237A-1914-E942-9F34-61E4C9CFD83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ا.العنود الفغم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98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934075" cy="1325563"/>
          </a:xfrm>
        </p:spPr>
        <p:txBody>
          <a:bodyPr>
            <a:normAutofit/>
          </a:bodyPr>
          <a:lstStyle/>
          <a:p>
            <a:r>
              <a:rPr lang="ar-SA" dirty="0"/>
              <a:t>الخصائص الخضرية </a:t>
            </a:r>
            <a:br>
              <a:rPr lang="en-US" dirty="0"/>
            </a:br>
            <a:r>
              <a:rPr lang="en-US" dirty="0"/>
              <a:t>vegetative characteristics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0091724"/>
              </p:ext>
            </p:extLst>
          </p:nvPr>
        </p:nvGraphicFramePr>
        <p:xfrm>
          <a:off x="838200" y="1690688"/>
          <a:ext cx="4005263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F1710BF-8197-6C4D-803A-392E6DBA26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658" y="1959429"/>
            <a:ext cx="5080000" cy="3810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B711-1DC6-4196-A78A-2253279C0F9A}" type="datetime1">
              <a:rPr lang="en-US" smtClean="0"/>
              <a:t>4/14/18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237A-1914-E942-9F34-61E4C9CFD83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ا.العنود الفغم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06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74637"/>
            <a:ext cx="10515600" cy="1325563"/>
          </a:xfrm>
        </p:spPr>
        <p:txBody>
          <a:bodyPr>
            <a:normAutofit/>
          </a:bodyPr>
          <a:lstStyle/>
          <a:p>
            <a:r>
              <a:rPr lang="ar-SA" dirty="0"/>
              <a:t>الخصائص الزهرية </a:t>
            </a:r>
            <a:br>
              <a:rPr lang="ar-SA" dirty="0"/>
            </a:br>
            <a:r>
              <a:rPr lang="en-US" dirty="0"/>
              <a:t>Floral characteristics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2908675"/>
              </p:ext>
            </p:extLst>
          </p:nvPr>
        </p:nvGraphicFramePr>
        <p:xfrm>
          <a:off x="838201" y="1600200"/>
          <a:ext cx="5718716" cy="5023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53786566"/>
              </p:ext>
            </p:extLst>
          </p:nvPr>
        </p:nvGraphicFramePr>
        <p:xfrm>
          <a:off x="7359805" y="1600200"/>
          <a:ext cx="434525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856E-92E5-408C-A391-A7A8BC73C65E}" type="datetime1">
              <a:rPr lang="en-US" smtClean="0"/>
              <a:t>4/14/18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237A-1914-E942-9F34-61E4C9CFD83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ا.العنود الفغم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81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A36D102-957B-E340-8D59-BAF2F59293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1372"/>
            <a:ext cx="3123293" cy="2865551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1345E7C-EE0E-2A49-8834-592945C4B9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763169"/>
            <a:ext cx="3123292" cy="2681173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679679-E241-C340-9473-2608F2139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71" y="1952700"/>
            <a:ext cx="3559629" cy="877585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776373E-2FE4-B74C-B8FB-A9B35934E150}"/>
              </a:ext>
            </a:extLst>
          </p:cNvPr>
          <p:cNvSpPr txBox="1">
            <a:spLocks/>
          </p:cNvSpPr>
          <p:nvPr/>
        </p:nvSpPr>
        <p:spPr>
          <a:xfrm>
            <a:off x="3961493" y="2808513"/>
            <a:ext cx="37165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Floral diagram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ar-SA" dirty="0">
                <a:latin typeface="Times New Roman" pitchFamily="18" charset="0"/>
                <a:cs typeface="Times New Roman" pitchFamily="18" charset="0"/>
              </a:rPr>
              <a:t>المسقط الزهري   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Longitudinal section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ar-SA" dirty="0">
                <a:latin typeface="Times New Roman" pitchFamily="18" charset="0"/>
                <a:cs typeface="Times New Roman" pitchFamily="18" charset="0"/>
              </a:rPr>
              <a:t>   القطاع الطولي   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068058-B0F3-D24F-A632-37E9A7156299}"/>
              </a:ext>
            </a:extLst>
          </p:cNvPr>
          <p:cNvSpPr txBox="1"/>
          <p:nvPr/>
        </p:nvSpPr>
        <p:spPr>
          <a:xfrm>
            <a:off x="7677993" y="1306369"/>
            <a:ext cx="2864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Floral formula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C1ECEF-ECA0-1142-B7D0-0A5DDB7FADF6}"/>
              </a:ext>
            </a:extLst>
          </p:cNvPr>
          <p:cNvSpPr txBox="1"/>
          <p:nvPr/>
        </p:nvSpPr>
        <p:spPr>
          <a:xfrm>
            <a:off x="10791748" y="2830285"/>
            <a:ext cx="1124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Basal</a:t>
            </a:r>
            <a:endParaRPr lang="en-US" sz="2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0B4E62-E1FF-7C4C-81E3-E1FB45C18328}"/>
              </a:ext>
            </a:extLst>
          </p:cNvPr>
          <p:cNvSpPr txBox="1"/>
          <p:nvPr/>
        </p:nvSpPr>
        <p:spPr>
          <a:xfrm>
            <a:off x="7319670" y="2123242"/>
            <a:ext cx="949001" cy="830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DA2B-837D-43D5-BCB2-6AC82DD72E18}" type="datetime1">
              <a:rPr lang="en-US" smtClean="0"/>
              <a:t>4/14/18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237A-1914-E942-9F34-61E4C9CFD83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ا.العنود الفغم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8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934075" cy="1325563"/>
          </a:xfrm>
        </p:spPr>
        <p:txBody>
          <a:bodyPr>
            <a:normAutofit/>
          </a:bodyPr>
          <a:lstStyle/>
          <a:p>
            <a:r>
              <a:rPr lang="ar-SA" dirty="0"/>
              <a:t>الخصائص الخضرية </a:t>
            </a:r>
            <a:br>
              <a:rPr lang="en-US" dirty="0"/>
            </a:br>
            <a:r>
              <a:rPr lang="en-US" dirty="0"/>
              <a:t>vegetative characteristics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224795"/>
              </p:ext>
            </p:extLst>
          </p:nvPr>
        </p:nvGraphicFramePr>
        <p:xfrm>
          <a:off x="838200" y="1690688"/>
          <a:ext cx="4005263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2E2E316-C1E3-D74A-9C67-EE85085B9B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076" y="1979805"/>
            <a:ext cx="5129561" cy="377422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1A21-62DC-44F9-8530-0D8D0453B5F6}" type="datetime1">
              <a:rPr lang="en-US" smtClean="0"/>
              <a:t>4/14/18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237A-1914-E942-9F34-61E4C9CFD83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ا.العنود الفغم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77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74637"/>
            <a:ext cx="10515600" cy="1325563"/>
          </a:xfrm>
        </p:spPr>
        <p:txBody>
          <a:bodyPr>
            <a:normAutofit/>
          </a:bodyPr>
          <a:lstStyle/>
          <a:p>
            <a:r>
              <a:rPr lang="ar-SA" dirty="0"/>
              <a:t>الخصائص الزهرية </a:t>
            </a:r>
            <a:br>
              <a:rPr lang="ar-SA" dirty="0"/>
            </a:br>
            <a:r>
              <a:rPr lang="en-US" dirty="0"/>
              <a:t>Floral characteristics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90665696"/>
              </p:ext>
            </p:extLst>
          </p:nvPr>
        </p:nvGraphicFramePr>
        <p:xfrm>
          <a:off x="838201" y="1600200"/>
          <a:ext cx="5718716" cy="5023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50483713"/>
              </p:ext>
            </p:extLst>
          </p:nvPr>
        </p:nvGraphicFramePr>
        <p:xfrm>
          <a:off x="7359805" y="1600200"/>
          <a:ext cx="434525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0D1F-3079-4C3F-945E-DA9892CDBBD2}" type="datetime1">
              <a:rPr lang="en-US" smtClean="0"/>
              <a:t>4/14/18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237A-1914-E942-9F34-61E4C9CFD83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ا.العنود الفغم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61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679808"/>
            <a:ext cx="4038600" cy="22098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Floral diagram</a:t>
            </a:r>
          </a:p>
          <a:p>
            <a:pPr marL="0" indent="0">
              <a:buNone/>
            </a:pPr>
            <a:r>
              <a:rPr lang="ar-SA" dirty="0">
                <a:latin typeface="Times New Roman" pitchFamily="18" charset="0"/>
                <a:cs typeface="Times New Roman" pitchFamily="18" charset="0"/>
              </a:rPr>
              <a:t>المسقط الزهري   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Longitudinal section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ar-SA" dirty="0">
                <a:latin typeface="Times New Roman" pitchFamily="18" charset="0"/>
                <a:cs typeface="Times New Roman" pitchFamily="18" charset="0"/>
              </a:rPr>
              <a:t>   القطاع الطولي   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8400" y="2950235"/>
            <a:ext cx="350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Floral formula </a:t>
            </a:r>
            <a:endParaRPr lang="ar-SA" sz="2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ar-SA" sz="2800" dirty="0">
                <a:latin typeface="Times New Roman" pitchFamily="18" charset="0"/>
                <a:cs typeface="Times New Roman" pitchFamily="18" charset="0"/>
              </a:rPr>
              <a:t> القانون الزهري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C183E1-9A26-D141-853F-E95BA90E2D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8" t="66529"/>
          <a:stretch/>
        </p:blipFill>
        <p:spPr>
          <a:xfrm>
            <a:off x="1314147" y="923127"/>
            <a:ext cx="3297610" cy="30294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1D9AE7-D9BC-6E43-B6B0-6D08A10FAC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32" y="4499257"/>
            <a:ext cx="6114586" cy="54496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CE1B-C188-4E17-BB49-443D44636686}" type="datetime1">
              <a:rPr lang="en-US" smtClean="0"/>
              <a:t>4/14/18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237A-1914-E942-9F34-61E4C9CFD83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ا.العنود الفغم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53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EE07576-38F1-9442-9705-4EEACEA8F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765" y="861316"/>
            <a:ext cx="6583468" cy="1655762"/>
          </a:xfrm>
        </p:spPr>
        <p:txBody>
          <a:bodyPr>
            <a:noAutofit/>
          </a:bodyPr>
          <a:lstStyle/>
          <a:p>
            <a:pPr algn="l"/>
            <a:r>
              <a:rPr lang="en-US" sz="3200" b="1" dirty="0" err="1"/>
              <a:t>Subclass:Archichlamydeae</a:t>
            </a:r>
            <a:r>
              <a:rPr lang="en-US" sz="3200" b="1" dirty="0"/>
              <a:t> </a:t>
            </a:r>
            <a:r>
              <a:rPr lang="ar-SA" sz="3200" b="1" dirty="0"/>
              <a:t>منفصلة البتلات</a:t>
            </a:r>
            <a:endParaRPr lang="en-US" sz="3200" b="1" dirty="0"/>
          </a:p>
          <a:p>
            <a:pPr algn="l"/>
            <a:r>
              <a:rPr lang="en-US" sz="3200" b="1" dirty="0" err="1"/>
              <a:t>Order:Rhaedales</a:t>
            </a:r>
            <a:r>
              <a:rPr lang="en-US" sz="3200" b="1" dirty="0"/>
              <a:t> </a:t>
            </a:r>
            <a:r>
              <a:rPr lang="ar-SA" sz="3200" b="1" dirty="0" err="1"/>
              <a:t>الخشخاشيات</a:t>
            </a:r>
            <a:endParaRPr lang="en-US" sz="3200" b="1" dirty="0"/>
          </a:p>
          <a:p>
            <a:pPr algn="l"/>
            <a:r>
              <a:rPr lang="en-US" sz="3200" b="1" dirty="0"/>
              <a:t>Family: </a:t>
            </a:r>
            <a:r>
              <a:rPr lang="en-US" sz="3200" b="1" dirty="0" err="1"/>
              <a:t>Brassicaceae</a:t>
            </a:r>
            <a:r>
              <a:rPr lang="en-US" sz="3200" b="1" dirty="0"/>
              <a:t> (</a:t>
            </a:r>
            <a:r>
              <a:rPr lang="en-US" sz="3200" b="1" dirty="0" err="1"/>
              <a:t>Cruciferae</a:t>
            </a:r>
            <a:r>
              <a:rPr lang="en-US" sz="3200" b="1" dirty="0"/>
              <a:t>) </a:t>
            </a:r>
            <a:r>
              <a:rPr lang="ar-SA" sz="3200" b="1" dirty="0" err="1"/>
              <a:t>الصليبيه</a:t>
            </a:r>
            <a:endParaRPr lang="en-US" sz="3200" b="1" dirty="0"/>
          </a:p>
          <a:p>
            <a:pPr algn="l"/>
            <a:r>
              <a:rPr lang="en-US" sz="3200" b="1" dirty="0"/>
              <a:t>Genes: </a:t>
            </a:r>
            <a:r>
              <a:rPr lang="en-US" sz="3200" b="1" i="1" u="sng" dirty="0" err="1"/>
              <a:t>Eruca</a:t>
            </a:r>
            <a:r>
              <a:rPr lang="en-US" sz="3200" b="1" i="1" u="sng" dirty="0"/>
              <a:t> sativa </a:t>
            </a:r>
            <a:r>
              <a:rPr lang="ar-SA" sz="3200" b="1" i="1" u="sng" dirty="0"/>
              <a:t>الجرجير</a:t>
            </a:r>
          </a:p>
          <a:p>
            <a:pPr algn="l"/>
            <a:endParaRPr lang="ar-SA" sz="3200" b="1" i="1" u="sng" dirty="0"/>
          </a:p>
          <a:p>
            <a:pPr algn="l"/>
            <a:r>
              <a:rPr lang="en-US" dirty="0"/>
              <a:t>Reference:</a:t>
            </a:r>
            <a:endParaRPr lang="ar-SA" sz="3200" b="1" i="1" u="sng" dirty="0"/>
          </a:p>
          <a:p>
            <a:pPr algn="l"/>
            <a:r>
              <a:rPr lang="en-US" sz="2000" b="1" dirty="0">
                <a:hlinkClick r:id="rId2"/>
              </a:rPr>
              <a:t>http://www.biologydiscussion.com/plants/families-of-flowering-plants-and-their-economic-importance/6580</a:t>
            </a:r>
            <a:endParaRPr lang="ar-SA" sz="2000" b="1" dirty="0"/>
          </a:p>
          <a:p>
            <a:pPr algn="l"/>
            <a:endParaRPr lang="en-US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7DAD8B-9B1F-1646-B98E-90C24C057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33" y="0"/>
            <a:ext cx="4396767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31B1-E909-427F-BE5B-21691519611C}" type="datetime1">
              <a:rPr lang="en-US" smtClean="0"/>
              <a:t>4/14/18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237A-1914-E942-9F34-61E4C9CFD83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ا.العنود الفغم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4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934075" cy="1325563"/>
          </a:xfrm>
        </p:spPr>
        <p:txBody>
          <a:bodyPr>
            <a:normAutofit/>
          </a:bodyPr>
          <a:lstStyle/>
          <a:p>
            <a:r>
              <a:rPr lang="ar-SA" dirty="0"/>
              <a:t>الخصائص الخضرية </a:t>
            </a:r>
            <a:br>
              <a:rPr lang="en-US" dirty="0"/>
            </a:br>
            <a:r>
              <a:rPr lang="en-US" dirty="0"/>
              <a:t>vegetative characteristics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6135586"/>
              </p:ext>
            </p:extLst>
          </p:nvPr>
        </p:nvGraphicFramePr>
        <p:xfrm>
          <a:off x="838200" y="1690688"/>
          <a:ext cx="4005263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37EB1062-C83F-BE4C-9C62-5058FBBFD4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00" y="2393950"/>
            <a:ext cx="3175000" cy="23749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462D-F547-4A5B-9566-E1D4AF6AACEB}" type="datetime1">
              <a:rPr lang="en-US" smtClean="0"/>
              <a:t>4/14/18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237A-1914-E942-9F34-61E4C9CFD83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ا.العنود الفغم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29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74637"/>
            <a:ext cx="10515600" cy="1325563"/>
          </a:xfrm>
        </p:spPr>
        <p:txBody>
          <a:bodyPr>
            <a:normAutofit/>
          </a:bodyPr>
          <a:lstStyle/>
          <a:p>
            <a:r>
              <a:rPr lang="ar-SA" dirty="0"/>
              <a:t>الخصائص الزهرية </a:t>
            </a:r>
            <a:br>
              <a:rPr lang="ar-SA" dirty="0"/>
            </a:br>
            <a:r>
              <a:rPr lang="en-US" dirty="0"/>
              <a:t>Floral characteristics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77173004"/>
              </p:ext>
            </p:extLst>
          </p:nvPr>
        </p:nvGraphicFramePr>
        <p:xfrm>
          <a:off x="838201" y="1600200"/>
          <a:ext cx="5718716" cy="5023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7359805" y="1600200"/>
          <a:ext cx="434525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3726-95AB-4ECF-86A3-6FCEE17174EC}" type="datetime1">
              <a:rPr lang="en-US" smtClean="0"/>
              <a:t>4/14/18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237A-1914-E942-9F34-61E4C9CFD83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ا.العنود الفغم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64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679808"/>
            <a:ext cx="4038600" cy="22098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Floral diagram</a:t>
            </a:r>
          </a:p>
          <a:p>
            <a:pPr marL="0" indent="0">
              <a:buNone/>
            </a:pPr>
            <a:r>
              <a:rPr lang="ar-SA" dirty="0">
                <a:latin typeface="Times New Roman" pitchFamily="18" charset="0"/>
                <a:cs typeface="Times New Roman" pitchFamily="18" charset="0"/>
              </a:rPr>
              <a:t>المسقط الزهري   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Longitudinal section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ar-SA" dirty="0">
                <a:latin typeface="Times New Roman" pitchFamily="18" charset="0"/>
                <a:cs typeface="Times New Roman" pitchFamily="18" charset="0"/>
              </a:rPr>
              <a:t>   القطاع الطولي   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8400" y="2950235"/>
            <a:ext cx="350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Floral formula </a:t>
            </a:r>
            <a:endParaRPr lang="ar-SA" sz="2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ar-SA" sz="2800" dirty="0">
                <a:latin typeface="Times New Roman" pitchFamily="18" charset="0"/>
                <a:cs typeface="Times New Roman" pitchFamily="18" charset="0"/>
              </a:rPr>
              <a:t> القانون الزهري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F0A62B-CB76-3F40-8216-1A2EFCE4B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27" y="1204861"/>
            <a:ext cx="4505093" cy="34907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9DD633-C986-3F42-87C4-A6FDC92B1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45" y="4951141"/>
            <a:ext cx="7731504" cy="8028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97426" y="5122843"/>
            <a:ext cx="473725" cy="631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52C9-EBF5-46FE-B542-B1D3199C3EC0}" type="datetime1">
              <a:rPr lang="en-US" smtClean="0"/>
              <a:t>4/14/18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237A-1914-E942-9F34-61E4C9CFD83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ا.العنود الفغم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45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812</Words>
  <Application>Microsoft Macintosh PowerPoint</Application>
  <PresentationFormat>Widescreen</PresentationFormat>
  <Paragraphs>280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اساسيات التصنيف الزهري  222 نبت ا.العنود الفغم</vt:lpstr>
      <vt:lpstr>PowerPoint Presentation</vt:lpstr>
      <vt:lpstr>الخصائص الخضرية  vegetative characteristics</vt:lpstr>
      <vt:lpstr>الخصائص الزهرية  Floral characteristics</vt:lpstr>
      <vt:lpstr>PowerPoint Presentation</vt:lpstr>
      <vt:lpstr>PowerPoint Presentation</vt:lpstr>
      <vt:lpstr>الخصائص الخضرية  vegetative characteristics</vt:lpstr>
      <vt:lpstr>الخصائص الزهرية  Floral characteristics</vt:lpstr>
      <vt:lpstr>PowerPoint Presentation</vt:lpstr>
      <vt:lpstr>طريقة تتبع اغلفة الزهرة</vt:lpstr>
      <vt:lpstr>القطاع الطولي Longitudinal section:</vt:lpstr>
      <vt:lpstr>كيفية نرسم القطاع الطولي من المسقط الزهري</vt:lpstr>
      <vt:lpstr>PowerPoint Presentation</vt:lpstr>
      <vt:lpstr>Aestivation</vt:lpstr>
      <vt:lpstr>PowerPoint Presentation</vt:lpstr>
      <vt:lpstr>الخصائص الخضرية  vegetative characteristics</vt:lpstr>
      <vt:lpstr>الخصائص الزهرية  Floral characteristics</vt:lpstr>
      <vt:lpstr>PowerPoint Presentation</vt:lpstr>
      <vt:lpstr>PowerPoint Presentation</vt:lpstr>
      <vt:lpstr>الخصائص الخضرية  vegetative characteristics</vt:lpstr>
      <vt:lpstr>الخصائص الزهرية  Floral characteristics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الوينكا</dc:title>
  <dc:creator>Alanoud Talal Alfaghom</dc:creator>
  <cp:lastModifiedBy>Alanoud Talal Alfaghom</cp:lastModifiedBy>
  <cp:revision>36</cp:revision>
  <dcterms:created xsi:type="dcterms:W3CDTF">2018-03-12T13:24:59Z</dcterms:created>
  <dcterms:modified xsi:type="dcterms:W3CDTF">2018-04-14T07:42:19Z</dcterms:modified>
</cp:coreProperties>
</file>