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9" r:id="rId5"/>
    <p:sldId id="271" r:id="rId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4811701" cy="4575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I;</a:t>
            </a:r>
          </a:p>
          <a:p>
            <a:pPr marL="457200" lvl="1" indent="0" algn="just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Descriptive Statistics for univariate sample data,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Frequency Table,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Graphics 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Charts.</a:t>
            </a: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Break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;</a:t>
            </a:r>
          </a:p>
          <a:p>
            <a:pPr marL="457200" lvl="1" indent="0" algn="just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 of Central Tendency univariate sample data,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Normal Distribution (Function, and Curve), and Skewness&amp; Kurtosis.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Day 1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46558" y="1129229"/>
            <a:ext cx="4811701" cy="457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III;</a:t>
            </a:r>
          </a:p>
          <a:p>
            <a:pPr marL="457200" lvl="1" indent="0" algn="just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SPSS,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Data entry, definition, and labeling.</a:t>
            </a:r>
          </a:p>
          <a:p>
            <a:pPr marL="457200" lvl="1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Practice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Font typeface="Arial" panose="020B0604020202020204" pitchFamily="34" charset="0"/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Home Sweet Home *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4811701" cy="4575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IV;</a:t>
            </a:r>
          </a:p>
          <a:p>
            <a:pPr marL="457200" lvl="1" indent="0" algn="just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Association Appropriate for Internal and Ratio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Data,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 Bivariate Distribution,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The Covariance,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The Pearson r,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The Coefficient of Determination. </a:t>
            </a: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Practice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just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Break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Day 2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46558" y="1129229"/>
            <a:ext cx="4811701" cy="4575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V;</a:t>
            </a:r>
          </a:p>
          <a:p>
            <a:pPr marL="457200" lvl="1" indent="0" algn="just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Regression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&amp;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Prediction; </a:t>
            </a: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Regression Equations, </a:t>
            </a: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Correlation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&amp; Prediction,</a:t>
            </a: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Regression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&amp; the Sum Square. 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Practice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Home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Sweet Home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</a:t>
            </a:r>
          </a:p>
          <a:p>
            <a:pPr marL="457200" lvl="1" indent="0" algn="ctr"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All the best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96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54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Traditional Arabic</vt:lpstr>
      <vt:lpstr>Office Theme</vt:lpstr>
      <vt:lpstr>مقدمة في الإحصاء الحيوي مع تطبيقات برنامج الحزم الإحصائية SPSS</vt:lpstr>
      <vt:lpstr>Introduction to Biostatistics with SPSS Application</vt:lpstr>
      <vt:lpstr>Day 1 </vt:lpstr>
      <vt:lpstr>Day 2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32</cp:revision>
  <dcterms:created xsi:type="dcterms:W3CDTF">2017-03-15T21:22:10Z</dcterms:created>
  <dcterms:modified xsi:type="dcterms:W3CDTF">2017-03-31T22:59:07Z</dcterms:modified>
</cp:coreProperties>
</file>