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12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52F28E-41BC-4DD6-AA35-2F8B3EF82668}" type="doc">
      <dgm:prSet loTypeId="urn:microsoft.com/office/officeart/2005/8/layout/process1" loCatId="process" qsTypeId="urn:microsoft.com/office/officeart/2005/8/quickstyle/simple1" qsCatId="simple" csTypeId="urn:microsoft.com/office/officeart/2005/8/colors/accent1_2" csCatId="accent1" phldr="1"/>
      <dgm:spPr/>
    </dgm:pt>
    <dgm:pt modelId="{956C04A3-2DDA-427E-9252-8F6E9A60BFAC}">
      <dgm:prSet phldrT="[Text]"/>
      <dgm:spPr/>
      <dgm:t>
        <a:bodyPr/>
        <a:lstStyle/>
        <a:p>
          <a:pPr rtl="1"/>
          <a:r>
            <a:rPr lang="en-US" dirty="0" smtClean="0"/>
            <a:t>Input </a:t>
          </a:r>
          <a:endParaRPr lang="ar-SA" dirty="0"/>
        </a:p>
      </dgm:t>
    </dgm:pt>
    <dgm:pt modelId="{57C0D35E-720A-405B-8218-0F87B6D34CD6}" type="parTrans" cxnId="{97CEC0D8-C0F6-4A9E-B5DD-3F6AABC772B1}">
      <dgm:prSet/>
      <dgm:spPr/>
      <dgm:t>
        <a:bodyPr/>
        <a:lstStyle/>
        <a:p>
          <a:pPr rtl="1"/>
          <a:endParaRPr lang="ar-SA"/>
        </a:p>
      </dgm:t>
    </dgm:pt>
    <dgm:pt modelId="{DD797BE3-56C9-4C27-86DD-994AE87526EF}" type="sibTrans" cxnId="{97CEC0D8-C0F6-4A9E-B5DD-3F6AABC772B1}">
      <dgm:prSet/>
      <dgm:spPr/>
      <dgm:t>
        <a:bodyPr/>
        <a:lstStyle/>
        <a:p>
          <a:pPr rtl="1"/>
          <a:endParaRPr lang="ar-SA"/>
        </a:p>
      </dgm:t>
    </dgm:pt>
    <dgm:pt modelId="{295A5B36-442A-4E5E-A1F9-B1A163751474}">
      <dgm:prSet phldrT="[Text]"/>
      <dgm:spPr/>
      <dgm:t>
        <a:bodyPr/>
        <a:lstStyle/>
        <a:p>
          <a:pPr rtl="1"/>
          <a:r>
            <a:rPr lang="en-US" dirty="0" smtClean="0"/>
            <a:t>process</a:t>
          </a:r>
          <a:endParaRPr lang="ar-SA" dirty="0"/>
        </a:p>
      </dgm:t>
    </dgm:pt>
    <dgm:pt modelId="{70B23D29-3983-4D0B-9514-05ED33399333}" type="parTrans" cxnId="{D5189A7E-618F-4DDA-B456-EC7D0AC1AE47}">
      <dgm:prSet/>
      <dgm:spPr/>
      <dgm:t>
        <a:bodyPr/>
        <a:lstStyle/>
        <a:p>
          <a:pPr rtl="1"/>
          <a:endParaRPr lang="ar-SA"/>
        </a:p>
      </dgm:t>
    </dgm:pt>
    <dgm:pt modelId="{1D61B359-6D0E-40DA-B436-2F3C8213911E}" type="sibTrans" cxnId="{D5189A7E-618F-4DDA-B456-EC7D0AC1AE47}">
      <dgm:prSet/>
      <dgm:spPr/>
      <dgm:t>
        <a:bodyPr/>
        <a:lstStyle/>
        <a:p>
          <a:pPr rtl="1"/>
          <a:endParaRPr lang="ar-SA"/>
        </a:p>
      </dgm:t>
    </dgm:pt>
    <dgm:pt modelId="{A4DF2F24-5E21-4CB2-B077-8A7674C3F128}">
      <dgm:prSet phldrT="[Text]"/>
      <dgm:spPr/>
      <dgm:t>
        <a:bodyPr/>
        <a:lstStyle/>
        <a:p>
          <a:pPr rtl="1"/>
          <a:r>
            <a:rPr lang="en-US" dirty="0" smtClean="0"/>
            <a:t>Output??</a:t>
          </a:r>
          <a:endParaRPr lang="ar-SA" dirty="0"/>
        </a:p>
      </dgm:t>
    </dgm:pt>
    <dgm:pt modelId="{54AF9E87-D862-497C-B975-8E36628B69B1}" type="parTrans" cxnId="{B989E6FB-859D-4856-82C4-C117A8E7CB6C}">
      <dgm:prSet/>
      <dgm:spPr/>
      <dgm:t>
        <a:bodyPr/>
        <a:lstStyle/>
        <a:p>
          <a:pPr rtl="1"/>
          <a:endParaRPr lang="ar-SA"/>
        </a:p>
      </dgm:t>
    </dgm:pt>
    <dgm:pt modelId="{1930B30C-D962-4E48-8768-89445C4F6D8B}" type="sibTrans" cxnId="{B989E6FB-859D-4856-82C4-C117A8E7CB6C}">
      <dgm:prSet/>
      <dgm:spPr/>
      <dgm:t>
        <a:bodyPr/>
        <a:lstStyle/>
        <a:p>
          <a:pPr rtl="1"/>
          <a:endParaRPr lang="ar-SA"/>
        </a:p>
      </dgm:t>
    </dgm:pt>
    <dgm:pt modelId="{FC58C1D0-3A1D-49FB-8A1B-0B2DDB6749A3}" type="pres">
      <dgm:prSet presAssocID="{2352F28E-41BC-4DD6-AA35-2F8B3EF82668}" presName="Name0" presStyleCnt="0">
        <dgm:presLayoutVars>
          <dgm:dir/>
          <dgm:resizeHandles val="exact"/>
        </dgm:presLayoutVars>
      </dgm:prSet>
      <dgm:spPr/>
    </dgm:pt>
    <dgm:pt modelId="{B2FB1C65-DA12-429C-849B-ED90AC1F1E8C}" type="pres">
      <dgm:prSet presAssocID="{956C04A3-2DDA-427E-9252-8F6E9A60BFAC}" presName="node" presStyleLbl="node1" presStyleIdx="0" presStyleCnt="3">
        <dgm:presLayoutVars>
          <dgm:bulletEnabled val="1"/>
        </dgm:presLayoutVars>
      </dgm:prSet>
      <dgm:spPr/>
      <dgm:t>
        <a:bodyPr/>
        <a:lstStyle/>
        <a:p>
          <a:pPr rtl="1"/>
          <a:endParaRPr lang="ar-SA"/>
        </a:p>
      </dgm:t>
    </dgm:pt>
    <dgm:pt modelId="{3CACFCFA-5123-4C7B-9493-BA70FF094BE5}" type="pres">
      <dgm:prSet presAssocID="{DD797BE3-56C9-4C27-86DD-994AE87526EF}" presName="sibTrans" presStyleLbl="sibTrans2D1" presStyleIdx="0" presStyleCnt="2"/>
      <dgm:spPr/>
      <dgm:t>
        <a:bodyPr/>
        <a:lstStyle/>
        <a:p>
          <a:pPr rtl="1"/>
          <a:endParaRPr lang="ar-SA"/>
        </a:p>
      </dgm:t>
    </dgm:pt>
    <dgm:pt modelId="{88B4EDD1-E6C0-48A4-8461-01581ECED0AA}" type="pres">
      <dgm:prSet presAssocID="{DD797BE3-56C9-4C27-86DD-994AE87526EF}" presName="connectorText" presStyleLbl="sibTrans2D1" presStyleIdx="0" presStyleCnt="2"/>
      <dgm:spPr/>
      <dgm:t>
        <a:bodyPr/>
        <a:lstStyle/>
        <a:p>
          <a:pPr rtl="1"/>
          <a:endParaRPr lang="ar-SA"/>
        </a:p>
      </dgm:t>
    </dgm:pt>
    <dgm:pt modelId="{D2693BCD-D734-431D-987F-98399C5129B1}" type="pres">
      <dgm:prSet presAssocID="{295A5B36-442A-4E5E-A1F9-B1A163751474}" presName="node" presStyleLbl="node1" presStyleIdx="1" presStyleCnt="3">
        <dgm:presLayoutVars>
          <dgm:bulletEnabled val="1"/>
        </dgm:presLayoutVars>
      </dgm:prSet>
      <dgm:spPr/>
      <dgm:t>
        <a:bodyPr/>
        <a:lstStyle/>
        <a:p>
          <a:pPr rtl="1"/>
          <a:endParaRPr lang="ar-SA"/>
        </a:p>
      </dgm:t>
    </dgm:pt>
    <dgm:pt modelId="{24490421-CFF6-43FC-9902-324A556B2967}" type="pres">
      <dgm:prSet presAssocID="{1D61B359-6D0E-40DA-B436-2F3C8213911E}" presName="sibTrans" presStyleLbl="sibTrans2D1" presStyleIdx="1" presStyleCnt="2"/>
      <dgm:spPr/>
      <dgm:t>
        <a:bodyPr/>
        <a:lstStyle/>
        <a:p>
          <a:pPr rtl="1"/>
          <a:endParaRPr lang="ar-SA"/>
        </a:p>
      </dgm:t>
    </dgm:pt>
    <dgm:pt modelId="{0F29DB05-74AC-4630-8307-0BE78B57AF9B}" type="pres">
      <dgm:prSet presAssocID="{1D61B359-6D0E-40DA-B436-2F3C8213911E}" presName="connectorText" presStyleLbl="sibTrans2D1" presStyleIdx="1" presStyleCnt="2"/>
      <dgm:spPr/>
      <dgm:t>
        <a:bodyPr/>
        <a:lstStyle/>
        <a:p>
          <a:pPr rtl="1"/>
          <a:endParaRPr lang="ar-SA"/>
        </a:p>
      </dgm:t>
    </dgm:pt>
    <dgm:pt modelId="{51E6283D-BC1B-4065-B4CF-BB047BE96C2E}" type="pres">
      <dgm:prSet presAssocID="{A4DF2F24-5E21-4CB2-B077-8A7674C3F128}" presName="node" presStyleLbl="node1" presStyleIdx="2" presStyleCnt="3">
        <dgm:presLayoutVars>
          <dgm:bulletEnabled val="1"/>
        </dgm:presLayoutVars>
      </dgm:prSet>
      <dgm:spPr/>
      <dgm:t>
        <a:bodyPr/>
        <a:lstStyle/>
        <a:p>
          <a:pPr rtl="1"/>
          <a:endParaRPr lang="ar-SA"/>
        </a:p>
      </dgm:t>
    </dgm:pt>
  </dgm:ptLst>
  <dgm:cxnLst>
    <dgm:cxn modelId="{F927A490-4BE3-44DF-BA74-8AC2D4726C22}" type="presOf" srcId="{A4DF2F24-5E21-4CB2-B077-8A7674C3F128}" destId="{51E6283D-BC1B-4065-B4CF-BB047BE96C2E}" srcOrd="0" destOrd="0" presId="urn:microsoft.com/office/officeart/2005/8/layout/process1"/>
    <dgm:cxn modelId="{214E8F9A-12CF-406E-886E-ED8C765642B6}" type="presOf" srcId="{1D61B359-6D0E-40DA-B436-2F3C8213911E}" destId="{24490421-CFF6-43FC-9902-324A556B2967}" srcOrd="0" destOrd="0" presId="urn:microsoft.com/office/officeart/2005/8/layout/process1"/>
    <dgm:cxn modelId="{97CEC0D8-C0F6-4A9E-B5DD-3F6AABC772B1}" srcId="{2352F28E-41BC-4DD6-AA35-2F8B3EF82668}" destId="{956C04A3-2DDA-427E-9252-8F6E9A60BFAC}" srcOrd="0" destOrd="0" parTransId="{57C0D35E-720A-405B-8218-0F87B6D34CD6}" sibTransId="{DD797BE3-56C9-4C27-86DD-994AE87526EF}"/>
    <dgm:cxn modelId="{CD76C84D-ED1B-476B-AAF8-33AC512A90AB}" type="presOf" srcId="{1D61B359-6D0E-40DA-B436-2F3C8213911E}" destId="{0F29DB05-74AC-4630-8307-0BE78B57AF9B}" srcOrd="1" destOrd="0" presId="urn:microsoft.com/office/officeart/2005/8/layout/process1"/>
    <dgm:cxn modelId="{D5189A7E-618F-4DDA-B456-EC7D0AC1AE47}" srcId="{2352F28E-41BC-4DD6-AA35-2F8B3EF82668}" destId="{295A5B36-442A-4E5E-A1F9-B1A163751474}" srcOrd="1" destOrd="0" parTransId="{70B23D29-3983-4D0B-9514-05ED33399333}" sibTransId="{1D61B359-6D0E-40DA-B436-2F3C8213911E}"/>
    <dgm:cxn modelId="{80434B6A-3EA9-4B74-A475-157EE9419560}" type="presOf" srcId="{DD797BE3-56C9-4C27-86DD-994AE87526EF}" destId="{3CACFCFA-5123-4C7B-9493-BA70FF094BE5}" srcOrd="0" destOrd="0" presId="urn:microsoft.com/office/officeart/2005/8/layout/process1"/>
    <dgm:cxn modelId="{B989E6FB-859D-4856-82C4-C117A8E7CB6C}" srcId="{2352F28E-41BC-4DD6-AA35-2F8B3EF82668}" destId="{A4DF2F24-5E21-4CB2-B077-8A7674C3F128}" srcOrd="2" destOrd="0" parTransId="{54AF9E87-D862-497C-B975-8E36628B69B1}" sibTransId="{1930B30C-D962-4E48-8768-89445C4F6D8B}"/>
    <dgm:cxn modelId="{22B25C16-A796-4D69-8975-7045DE327CB8}" type="presOf" srcId="{DD797BE3-56C9-4C27-86DD-994AE87526EF}" destId="{88B4EDD1-E6C0-48A4-8461-01581ECED0AA}" srcOrd="1" destOrd="0" presId="urn:microsoft.com/office/officeart/2005/8/layout/process1"/>
    <dgm:cxn modelId="{23B08B8C-9130-4964-8E08-8B3D2C74327F}" type="presOf" srcId="{956C04A3-2DDA-427E-9252-8F6E9A60BFAC}" destId="{B2FB1C65-DA12-429C-849B-ED90AC1F1E8C}" srcOrd="0" destOrd="0" presId="urn:microsoft.com/office/officeart/2005/8/layout/process1"/>
    <dgm:cxn modelId="{A9006C36-3BC0-4FF9-B8BC-C64C83F7C3E0}" type="presOf" srcId="{2352F28E-41BC-4DD6-AA35-2F8B3EF82668}" destId="{FC58C1D0-3A1D-49FB-8A1B-0B2DDB6749A3}" srcOrd="0" destOrd="0" presId="urn:microsoft.com/office/officeart/2005/8/layout/process1"/>
    <dgm:cxn modelId="{84040C19-BDE0-4C59-B233-B7C2365DB892}" type="presOf" srcId="{295A5B36-442A-4E5E-A1F9-B1A163751474}" destId="{D2693BCD-D734-431D-987F-98399C5129B1}" srcOrd="0" destOrd="0" presId="urn:microsoft.com/office/officeart/2005/8/layout/process1"/>
    <dgm:cxn modelId="{5E183E83-D1EA-499D-A938-6A31A31874D8}" type="presParOf" srcId="{FC58C1D0-3A1D-49FB-8A1B-0B2DDB6749A3}" destId="{B2FB1C65-DA12-429C-849B-ED90AC1F1E8C}" srcOrd="0" destOrd="0" presId="urn:microsoft.com/office/officeart/2005/8/layout/process1"/>
    <dgm:cxn modelId="{EB09F31B-82D0-4893-8119-20A24D0D0966}" type="presParOf" srcId="{FC58C1D0-3A1D-49FB-8A1B-0B2DDB6749A3}" destId="{3CACFCFA-5123-4C7B-9493-BA70FF094BE5}" srcOrd="1" destOrd="0" presId="urn:microsoft.com/office/officeart/2005/8/layout/process1"/>
    <dgm:cxn modelId="{D4CDF806-CF5A-4ACE-91CC-6AA3B9F4A47C}" type="presParOf" srcId="{3CACFCFA-5123-4C7B-9493-BA70FF094BE5}" destId="{88B4EDD1-E6C0-48A4-8461-01581ECED0AA}" srcOrd="0" destOrd="0" presId="urn:microsoft.com/office/officeart/2005/8/layout/process1"/>
    <dgm:cxn modelId="{048493F5-0DC8-4882-A068-19C3508C2EA8}" type="presParOf" srcId="{FC58C1D0-3A1D-49FB-8A1B-0B2DDB6749A3}" destId="{D2693BCD-D734-431D-987F-98399C5129B1}" srcOrd="2" destOrd="0" presId="urn:microsoft.com/office/officeart/2005/8/layout/process1"/>
    <dgm:cxn modelId="{F933B1F0-BA03-4DA7-8316-B8A1F228A077}" type="presParOf" srcId="{FC58C1D0-3A1D-49FB-8A1B-0B2DDB6749A3}" destId="{24490421-CFF6-43FC-9902-324A556B2967}" srcOrd="3" destOrd="0" presId="urn:microsoft.com/office/officeart/2005/8/layout/process1"/>
    <dgm:cxn modelId="{682879E0-0769-447B-822C-E2FA6A4BCA3A}" type="presParOf" srcId="{24490421-CFF6-43FC-9902-324A556B2967}" destId="{0F29DB05-74AC-4630-8307-0BE78B57AF9B}" srcOrd="0" destOrd="0" presId="urn:microsoft.com/office/officeart/2005/8/layout/process1"/>
    <dgm:cxn modelId="{D13665BB-C1E0-4205-9EC1-2A8A67A3F22A}" type="presParOf" srcId="{FC58C1D0-3A1D-49FB-8A1B-0B2DDB6749A3}" destId="{51E6283D-BC1B-4065-B4CF-BB047BE96C2E}"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352F28E-41BC-4DD6-AA35-2F8B3EF82668}" type="doc">
      <dgm:prSet loTypeId="urn:microsoft.com/office/officeart/2005/8/layout/process1" loCatId="process" qsTypeId="urn:microsoft.com/office/officeart/2005/8/quickstyle/simple1" qsCatId="simple" csTypeId="urn:microsoft.com/office/officeart/2005/8/colors/accent1_2" csCatId="accent1" phldr="1"/>
      <dgm:spPr/>
    </dgm:pt>
    <dgm:pt modelId="{956C04A3-2DDA-427E-9252-8F6E9A60BFAC}">
      <dgm:prSet phldrT="[Text]"/>
      <dgm:spPr/>
      <dgm:t>
        <a:bodyPr/>
        <a:lstStyle/>
        <a:p>
          <a:pPr rtl="1"/>
          <a:r>
            <a:rPr lang="en-US" dirty="0" smtClean="0"/>
            <a:t>Input </a:t>
          </a:r>
          <a:endParaRPr lang="ar-SA" dirty="0"/>
        </a:p>
      </dgm:t>
    </dgm:pt>
    <dgm:pt modelId="{57C0D35E-720A-405B-8218-0F87B6D34CD6}" type="parTrans" cxnId="{97CEC0D8-C0F6-4A9E-B5DD-3F6AABC772B1}">
      <dgm:prSet/>
      <dgm:spPr/>
      <dgm:t>
        <a:bodyPr/>
        <a:lstStyle/>
        <a:p>
          <a:pPr rtl="1"/>
          <a:endParaRPr lang="ar-SA"/>
        </a:p>
      </dgm:t>
    </dgm:pt>
    <dgm:pt modelId="{DD797BE3-56C9-4C27-86DD-994AE87526EF}" type="sibTrans" cxnId="{97CEC0D8-C0F6-4A9E-B5DD-3F6AABC772B1}">
      <dgm:prSet/>
      <dgm:spPr/>
      <dgm:t>
        <a:bodyPr/>
        <a:lstStyle/>
        <a:p>
          <a:pPr rtl="1"/>
          <a:endParaRPr lang="ar-SA"/>
        </a:p>
      </dgm:t>
    </dgm:pt>
    <dgm:pt modelId="{295A5B36-442A-4E5E-A1F9-B1A163751474}">
      <dgm:prSet phldrT="[Text]"/>
      <dgm:spPr/>
      <dgm:t>
        <a:bodyPr/>
        <a:lstStyle/>
        <a:p>
          <a:pPr rtl="1"/>
          <a:r>
            <a:rPr lang="en-US" dirty="0" smtClean="0"/>
            <a:t>Process??</a:t>
          </a:r>
          <a:endParaRPr lang="ar-SA" dirty="0"/>
        </a:p>
      </dgm:t>
    </dgm:pt>
    <dgm:pt modelId="{70B23D29-3983-4D0B-9514-05ED33399333}" type="parTrans" cxnId="{D5189A7E-618F-4DDA-B456-EC7D0AC1AE47}">
      <dgm:prSet/>
      <dgm:spPr/>
      <dgm:t>
        <a:bodyPr/>
        <a:lstStyle/>
        <a:p>
          <a:pPr rtl="1"/>
          <a:endParaRPr lang="ar-SA"/>
        </a:p>
      </dgm:t>
    </dgm:pt>
    <dgm:pt modelId="{1D61B359-6D0E-40DA-B436-2F3C8213911E}" type="sibTrans" cxnId="{D5189A7E-618F-4DDA-B456-EC7D0AC1AE47}">
      <dgm:prSet/>
      <dgm:spPr/>
      <dgm:t>
        <a:bodyPr/>
        <a:lstStyle/>
        <a:p>
          <a:pPr rtl="1"/>
          <a:endParaRPr lang="ar-SA"/>
        </a:p>
      </dgm:t>
    </dgm:pt>
    <dgm:pt modelId="{A4DF2F24-5E21-4CB2-B077-8A7674C3F128}">
      <dgm:prSet phldrT="[Text]"/>
      <dgm:spPr/>
      <dgm:t>
        <a:bodyPr/>
        <a:lstStyle/>
        <a:p>
          <a:pPr rtl="1"/>
          <a:r>
            <a:rPr lang="en-US" dirty="0" smtClean="0"/>
            <a:t>Output</a:t>
          </a:r>
          <a:endParaRPr lang="ar-SA" dirty="0"/>
        </a:p>
      </dgm:t>
    </dgm:pt>
    <dgm:pt modelId="{54AF9E87-D862-497C-B975-8E36628B69B1}" type="parTrans" cxnId="{B989E6FB-859D-4856-82C4-C117A8E7CB6C}">
      <dgm:prSet/>
      <dgm:spPr/>
      <dgm:t>
        <a:bodyPr/>
        <a:lstStyle/>
        <a:p>
          <a:pPr rtl="1"/>
          <a:endParaRPr lang="ar-SA"/>
        </a:p>
      </dgm:t>
    </dgm:pt>
    <dgm:pt modelId="{1930B30C-D962-4E48-8768-89445C4F6D8B}" type="sibTrans" cxnId="{B989E6FB-859D-4856-82C4-C117A8E7CB6C}">
      <dgm:prSet/>
      <dgm:spPr/>
      <dgm:t>
        <a:bodyPr/>
        <a:lstStyle/>
        <a:p>
          <a:pPr rtl="1"/>
          <a:endParaRPr lang="ar-SA"/>
        </a:p>
      </dgm:t>
    </dgm:pt>
    <dgm:pt modelId="{FC58C1D0-3A1D-49FB-8A1B-0B2DDB6749A3}" type="pres">
      <dgm:prSet presAssocID="{2352F28E-41BC-4DD6-AA35-2F8B3EF82668}" presName="Name0" presStyleCnt="0">
        <dgm:presLayoutVars>
          <dgm:dir/>
          <dgm:resizeHandles val="exact"/>
        </dgm:presLayoutVars>
      </dgm:prSet>
      <dgm:spPr/>
    </dgm:pt>
    <dgm:pt modelId="{B2FB1C65-DA12-429C-849B-ED90AC1F1E8C}" type="pres">
      <dgm:prSet presAssocID="{956C04A3-2DDA-427E-9252-8F6E9A60BFAC}" presName="node" presStyleLbl="node1" presStyleIdx="0" presStyleCnt="3">
        <dgm:presLayoutVars>
          <dgm:bulletEnabled val="1"/>
        </dgm:presLayoutVars>
      </dgm:prSet>
      <dgm:spPr/>
      <dgm:t>
        <a:bodyPr/>
        <a:lstStyle/>
        <a:p>
          <a:pPr rtl="1"/>
          <a:endParaRPr lang="ar-SA"/>
        </a:p>
      </dgm:t>
    </dgm:pt>
    <dgm:pt modelId="{3CACFCFA-5123-4C7B-9493-BA70FF094BE5}" type="pres">
      <dgm:prSet presAssocID="{DD797BE3-56C9-4C27-86DD-994AE87526EF}" presName="sibTrans" presStyleLbl="sibTrans2D1" presStyleIdx="0" presStyleCnt="2"/>
      <dgm:spPr/>
      <dgm:t>
        <a:bodyPr/>
        <a:lstStyle/>
        <a:p>
          <a:pPr rtl="1"/>
          <a:endParaRPr lang="ar-SA"/>
        </a:p>
      </dgm:t>
    </dgm:pt>
    <dgm:pt modelId="{88B4EDD1-E6C0-48A4-8461-01581ECED0AA}" type="pres">
      <dgm:prSet presAssocID="{DD797BE3-56C9-4C27-86DD-994AE87526EF}" presName="connectorText" presStyleLbl="sibTrans2D1" presStyleIdx="0" presStyleCnt="2"/>
      <dgm:spPr/>
      <dgm:t>
        <a:bodyPr/>
        <a:lstStyle/>
        <a:p>
          <a:pPr rtl="1"/>
          <a:endParaRPr lang="ar-SA"/>
        </a:p>
      </dgm:t>
    </dgm:pt>
    <dgm:pt modelId="{D2693BCD-D734-431D-987F-98399C5129B1}" type="pres">
      <dgm:prSet presAssocID="{295A5B36-442A-4E5E-A1F9-B1A163751474}" presName="node" presStyleLbl="node1" presStyleIdx="1" presStyleCnt="3">
        <dgm:presLayoutVars>
          <dgm:bulletEnabled val="1"/>
        </dgm:presLayoutVars>
      </dgm:prSet>
      <dgm:spPr/>
      <dgm:t>
        <a:bodyPr/>
        <a:lstStyle/>
        <a:p>
          <a:pPr rtl="1"/>
          <a:endParaRPr lang="ar-SA"/>
        </a:p>
      </dgm:t>
    </dgm:pt>
    <dgm:pt modelId="{24490421-CFF6-43FC-9902-324A556B2967}" type="pres">
      <dgm:prSet presAssocID="{1D61B359-6D0E-40DA-B436-2F3C8213911E}" presName="sibTrans" presStyleLbl="sibTrans2D1" presStyleIdx="1" presStyleCnt="2"/>
      <dgm:spPr/>
      <dgm:t>
        <a:bodyPr/>
        <a:lstStyle/>
        <a:p>
          <a:pPr rtl="1"/>
          <a:endParaRPr lang="ar-SA"/>
        </a:p>
      </dgm:t>
    </dgm:pt>
    <dgm:pt modelId="{0F29DB05-74AC-4630-8307-0BE78B57AF9B}" type="pres">
      <dgm:prSet presAssocID="{1D61B359-6D0E-40DA-B436-2F3C8213911E}" presName="connectorText" presStyleLbl="sibTrans2D1" presStyleIdx="1" presStyleCnt="2"/>
      <dgm:spPr/>
      <dgm:t>
        <a:bodyPr/>
        <a:lstStyle/>
        <a:p>
          <a:pPr rtl="1"/>
          <a:endParaRPr lang="ar-SA"/>
        </a:p>
      </dgm:t>
    </dgm:pt>
    <dgm:pt modelId="{51E6283D-BC1B-4065-B4CF-BB047BE96C2E}" type="pres">
      <dgm:prSet presAssocID="{A4DF2F24-5E21-4CB2-B077-8A7674C3F128}" presName="node" presStyleLbl="node1" presStyleIdx="2" presStyleCnt="3">
        <dgm:presLayoutVars>
          <dgm:bulletEnabled val="1"/>
        </dgm:presLayoutVars>
      </dgm:prSet>
      <dgm:spPr/>
      <dgm:t>
        <a:bodyPr/>
        <a:lstStyle/>
        <a:p>
          <a:pPr rtl="1"/>
          <a:endParaRPr lang="ar-SA"/>
        </a:p>
      </dgm:t>
    </dgm:pt>
  </dgm:ptLst>
  <dgm:cxnLst>
    <dgm:cxn modelId="{58D3CC11-EBC4-483C-A37C-3BD526A9190F}" type="presOf" srcId="{A4DF2F24-5E21-4CB2-B077-8A7674C3F128}" destId="{51E6283D-BC1B-4065-B4CF-BB047BE96C2E}" srcOrd="0" destOrd="0" presId="urn:microsoft.com/office/officeart/2005/8/layout/process1"/>
    <dgm:cxn modelId="{97CEC0D8-C0F6-4A9E-B5DD-3F6AABC772B1}" srcId="{2352F28E-41BC-4DD6-AA35-2F8B3EF82668}" destId="{956C04A3-2DDA-427E-9252-8F6E9A60BFAC}" srcOrd="0" destOrd="0" parTransId="{57C0D35E-720A-405B-8218-0F87B6D34CD6}" sibTransId="{DD797BE3-56C9-4C27-86DD-994AE87526EF}"/>
    <dgm:cxn modelId="{0A5AB0EC-3185-44AB-AA69-840F43BAC4FA}" type="presOf" srcId="{295A5B36-442A-4E5E-A1F9-B1A163751474}" destId="{D2693BCD-D734-431D-987F-98399C5129B1}" srcOrd="0" destOrd="0" presId="urn:microsoft.com/office/officeart/2005/8/layout/process1"/>
    <dgm:cxn modelId="{25C470B1-256D-425A-9113-13E0F1750847}" type="presOf" srcId="{DD797BE3-56C9-4C27-86DD-994AE87526EF}" destId="{88B4EDD1-E6C0-48A4-8461-01581ECED0AA}" srcOrd="1" destOrd="0" presId="urn:microsoft.com/office/officeart/2005/8/layout/process1"/>
    <dgm:cxn modelId="{D5189A7E-618F-4DDA-B456-EC7D0AC1AE47}" srcId="{2352F28E-41BC-4DD6-AA35-2F8B3EF82668}" destId="{295A5B36-442A-4E5E-A1F9-B1A163751474}" srcOrd="1" destOrd="0" parTransId="{70B23D29-3983-4D0B-9514-05ED33399333}" sibTransId="{1D61B359-6D0E-40DA-B436-2F3C8213911E}"/>
    <dgm:cxn modelId="{34701514-F3BE-4A80-9EC0-3677A903951E}" type="presOf" srcId="{DD797BE3-56C9-4C27-86DD-994AE87526EF}" destId="{3CACFCFA-5123-4C7B-9493-BA70FF094BE5}" srcOrd="0" destOrd="0" presId="urn:microsoft.com/office/officeart/2005/8/layout/process1"/>
    <dgm:cxn modelId="{4A1541FB-198E-4F39-B94E-200BE928D734}" type="presOf" srcId="{1D61B359-6D0E-40DA-B436-2F3C8213911E}" destId="{0F29DB05-74AC-4630-8307-0BE78B57AF9B}" srcOrd="1" destOrd="0" presId="urn:microsoft.com/office/officeart/2005/8/layout/process1"/>
    <dgm:cxn modelId="{B989E6FB-859D-4856-82C4-C117A8E7CB6C}" srcId="{2352F28E-41BC-4DD6-AA35-2F8B3EF82668}" destId="{A4DF2F24-5E21-4CB2-B077-8A7674C3F128}" srcOrd="2" destOrd="0" parTransId="{54AF9E87-D862-497C-B975-8E36628B69B1}" sibTransId="{1930B30C-D962-4E48-8768-89445C4F6D8B}"/>
    <dgm:cxn modelId="{E910F52D-451C-4638-9CD7-DC735B8505B3}" type="presOf" srcId="{956C04A3-2DDA-427E-9252-8F6E9A60BFAC}" destId="{B2FB1C65-DA12-429C-849B-ED90AC1F1E8C}" srcOrd="0" destOrd="0" presId="urn:microsoft.com/office/officeart/2005/8/layout/process1"/>
    <dgm:cxn modelId="{D72BC64C-1D4E-475A-9F0B-7CAEF78D169D}" type="presOf" srcId="{1D61B359-6D0E-40DA-B436-2F3C8213911E}" destId="{24490421-CFF6-43FC-9902-324A556B2967}" srcOrd="0" destOrd="0" presId="urn:microsoft.com/office/officeart/2005/8/layout/process1"/>
    <dgm:cxn modelId="{99C8BE6D-6B7F-4A0C-BEC8-7433A0C2B6C2}" type="presOf" srcId="{2352F28E-41BC-4DD6-AA35-2F8B3EF82668}" destId="{FC58C1D0-3A1D-49FB-8A1B-0B2DDB6749A3}" srcOrd="0" destOrd="0" presId="urn:microsoft.com/office/officeart/2005/8/layout/process1"/>
    <dgm:cxn modelId="{ED7A024E-E725-4387-8E00-E8D6CC160447}" type="presParOf" srcId="{FC58C1D0-3A1D-49FB-8A1B-0B2DDB6749A3}" destId="{B2FB1C65-DA12-429C-849B-ED90AC1F1E8C}" srcOrd="0" destOrd="0" presId="urn:microsoft.com/office/officeart/2005/8/layout/process1"/>
    <dgm:cxn modelId="{5FE371D6-2E66-4A71-AFA8-08621F70F8CE}" type="presParOf" srcId="{FC58C1D0-3A1D-49FB-8A1B-0B2DDB6749A3}" destId="{3CACFCFA-5123-4C7B-9493-BA70FF094BE5}" srcOrd="1" destOrd="0" presId="urn:microsoft.com/office/officeart/2005/8/layout/process1"/>
    <dgm:cxn modelId="{366A40A9-C56E-4F35-958F-24E20343353A}" type="presParOf" srcId="{3CACFCFA-5123-4C7B-9493-BA70FF094BE5}" destId="{88B4EDD1-E6C0-48A4-8461-01581ECED0AA}" srcOrd="0" destOrd="0" presId="urn:microsoft.com/office/officeart/2005/8/layout/process1"/>
    <dgm:cxn modelId="{F48854E1-79E8-4418-B3DF-64E0333054FF}" type="presParOf" srcId="{FC58C1D0-3A1D-49FB-8A1B-0B2DDB6749A3}" destId="{D2693BCD-D734-431D-987F-98399C5129B1}" srcOrd="2" destOrd="0" presId="urn:microsoft.com/office/officeart/2005/8/layout/process1"/>
    <dgm:cxn modelId="{F08514D8-BC1E-450C-9610-F52A12952320}" type="presParOf" srcId="{FC58C1D0-3A1D-49FB-8A1B-0B2DDB6749A3}" destId="{24490421-CFF6-43FC-9902-324A556B2967}" srcOrd="3" destOrd="0" presId="urn:microsoft.com/office/officeart/2005/8/layout/process1"/>
    <dgm:cxn modelId="{CC9878C0-86AC-40A3-81B3-5E41A9AA7813}" type="presParOf" srcId="{24490421-CFF6-43FC-9902-324A556B2967}" destId="{0F29DB05-74AC-4630-8307-0BE78B57AF9B}" srcOrd="0" destOrd="0" presId="urn:microsoft.com/office/officeart/2005/8/layout/process1"/>
    <dgm:cxn modelId="{31E669F9-A8FF-4CA2-8F27-05E03DB4F234}" type="presParOf" srcId="{FC58C1D0-3A1D-49FB-8A1B-0B2DDB6749A3}" destId="{51E6283D-BC1B-4065-B4CF-BB047BE96C2E}"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52F28E-41BC-4DD6-AA35-2F8B3EF82668}" type="doc">
      <dgm:prSet loTypeId="urn:microsoft.com/office/officeart/2005/8/layout/process1" loCatId="process" qsTypeId="urn:microsoft.com/office/officeart/2005/8/quickstyle/simple1" qsCatId="simple" csTypeId="urn:microsoft.com/office/officeart/2005/8/colors/accent1_2" csCatId="accent1" phldr="1"/>
      <dgm:spPr/>
    </dgm:pt>
    <dgm:pt modelId="{956C04A3-2DDA-427E-9252-8F6E9A60BFAC}">
      <dgm:prSet phldrT="[Text]"/>
      <dgm:spPr/>
      <dgm:t>
        <a:bodyPr/>
        <a:lstStyle/>
        <a:p>
          <a:pPr rtl="1"/>
          <a:r>
            <a:rPr lang="en-US" dirty="0" smtClean="0"/>
            <a:t>Input?? </a:t>
          </a:r>
          <a:endParaRPr lang="ar-SA" dirty="0"/>
        </a:p>
      </dgm:t>
    </dgm:pt>
    <dgm:pt modelId="{57C0D35E-720A-405B-8218-0F87B6D34CD6}" type="parTrans" cxnId="{97CEC0D8-C0F6-4A9E-B5DD-3F6AABC772B1}">
      <dgm:prSet/>
      <dgm:spPr/>
      <dgm:t>
        <a:bodyPr/>
        <a:lstStyle/>
        <a:p>
          <a:pPr rtl="1"/>
          <a:endParaRPr lang="ar-SA"/>
        </a:p>
      </dgm:t>
    </dgm:pt>
    <dgm:pt modelId="{DD797BE3-56C9-4C27-86DD-994AE87526EF}" type="sibTrans" cxnId="{97CEC0D8-C0F6-4A9E-B5DD-3F6AABC772B1}">
      <dgm:prSet/>
      <dgm:spPr/>
      <dgm:t>
        <a:bodyPr/>
        <a:lstStyle/>
        <a:p>
          <a:pPr rtl="1"/>
          <a:endParaRPr lang="ar-SA"/>
        </a:p>
      </dgm:t>
    </dgm:pt>
    <dgm:pt modelId="{295A5B36-442A-4E5E-A1F9-B1A163751474}">
      <dgm:prSet phldrT="[Text]"/>
      <dgm:spPr/>
      <dgm:t>
        <a:bodyPr/>
        <a:lstStyle/>
        <a:p>
          <a:pPr rtl="1"/>
          <a:r>
            <a:rPr lang="en-US" dirty="0" smtClean="0"/>
            <a:t>process</a:t>
          </a:r>
          <a:endParaRPr lang="ar-SA" dirty="0"/>
        </a:p>
      </dgm:t>
    </dgm:pt>
    <dgm:pt modelId="{70B23D29-3983-4D0B-9514-05ED33399333}" type="parTrans" cxnId="{D5189A7E-618F-4DDA-B456-EC7D0AC1AE47}">
      <dgm:prSet/>
      <dgm:spPr/>
      <dgm:t>
        <a:bodyPr/>
        <a:lstStyle/>
        <a:p>
          <a:pPr rtl="1"/>
          <a:endParaRPr lang="ar-SA"/>
        </a:p>
      </dgm:t>
    </dgm:pt>
    <dgm:pt modelId="{1D61B359-6D0E-40DA-B436-2F3C8213911E}" type="sibTrans" cxnId="{D5189A7E-618F-4DDA-B456-EC7D0AC1AE47}">
      <dgm:prSet/>
      <dgm:spPr/>
      <dgm:t>
        <a:bodyPr/>
        <a:lstStyle/>
        <a:p>
          <a:pPr rtl="1"/>
          <a:endParaRPr lang="ar-SA"/>
        </a:p>
      </dgm:t>
    </dgm:pt>
    <dgm:pt modelId="{A4DF2F24-5E21-4CB2-B077-8A7674C3F128}">
      <dgm:prSet phldrT="[Text]"/>
      <dgm:spPr/>
      <dgm:t>
        <a:bodyPr/>
        <a:lstStyle/>
        <a:p>
          <a:pPr rtl="1"/>
          <a:r>
            <a:rPr lang="en-US" dirty="0" smtClean="0"/>
            <a:t>Output</a:t>
          </a:r>
          <a:endParaRPr lang="ar-SA" dirty="0"/>
        </a:p>
      </dgm:t>
    </dgm:pt>
    <dgm:pt modelId="{54AF9E87-D862-497C-B975-8E36628B69B1}" type="parTrans" cxnId="{B989E6FB-859D-4856-82C4-C117A8E7CB6C}">
      <dgm:prSet/>
      <dgm:spPr/>
      <dgm:t>
        <a:bodyPr/>
        <a:lstStyle/>
        <a:p>
          <a:pPr rtl="1"/>
          <a:endParaRPr lang="ar-SA"/>
        </a:p>
      </dgm:t>
    </dgm:pt>
    <dgm:pt modelId="{1930B30C-D962-4E48-8768-89445C4F6D8B}" type="sibTrans" cxnId="{B989E6FB-859D-4856-82C4-C117A8E7CB6C}">
      <dgm:prSet/>
      <dgm:spPr/>
      <dgm:t>
        <a:bodyPr/>
        <a:lstStyle/>
        <a:p>
          <a:pPr rtl="1"/>
          <a:endParaRPr lang="ar-SA"/>
        </a:p>
      </dgm:t>
    </dgm:pt>
    <dgm:pt modelId="{FC58C1D0-3A1D-49FB-8A1B-0B2DDB6749A3}" type="pres">
      <dgm:prSet presAssocID="{2352F28E-41BC-4DD6-AA35-2F8B3EF82668}" presName="Name0" presStyleCnt="0">
        <dgm:presLayoutVars>
          <dgm:dir/>
          <dgm:resizeHandles val="exact"/>
        </dgm:presLayoutVars>
      </dgm:prSet>
      <dgm:spPr/>
    </dgm:pt>
    <dgm:pt modelId="{B2FB1C65-DA12-429C-849B-ED90AC1F1E8C}" type="pres">
      <dgm:prSet presAssocID="{956C04A3-2DDA-427E-9252-8F6E9A60BFAC}" presName="node" presStyleLbl="node1" presStyleIdx="0" presStyleCnt="3">
        <dgm:presLayoutVars>
          <dgm:bulletEnabled val="1"/>
        </dgm:presLayoutVars>
      </dgm:prSet>
      <dgm:spPr/>
      <dgm:t>
        <a:bodyPr/>
        <a:lstStyle/>
        <a:p>
          <a:pPr rtl="1"/>
          <a:endParaRPr lang="ar-SA"/>
        </a:p>
      </dgm:t>
    </dgm:pt>
    <dgm:pt modelId="{3CACFCFA-5123-4C7B-9493-BA70FF094BE5}" type="pres">
      <dgm:prSet presAssocID="{DD797BE3-56C9-4C27-86DD-994AE87526EF}" presName="sibTrans" presStyleLbl="sibTrans2D1" presStyleIdx="0" presStyleCnt="2"/>
      <dgm:spPr/>
      <dgm:t>
        <a:bodyPr/>
        <a:lstStyle/>
        <a:p>
          <a:pPr rtl="1"/>
          <a:endParaRPr lang="ar-SA"/>
        </a:p>
      </dgm:t>
    </dgm:pt>
    <dgm:pt modelId="{88B4EDD1-E6C0-48A4-8461-01581ECED0AA}" type="pres">
      <dgm:prSet presAssocID="{DD797BE3-56C9-4C27-86DD-994AE87526EF}" presName="connectorText" presStyleLbl="sibTrans2D1" presStyleIdx="0" presStyleCnt="2"/>
      <dgm:spPr/>
      <dgm:t>
        <a:bodyPr/>
        <a:lstStyle/>
        <a:p>
          <a:pPr rtl="1"/>
          <a:endParaRPr lang="ar-SA"/>
        </a:p>
      </dgm:t>
    </dgm:pt>
    <dgm:pt modelId="{D2693BCD-D734-431D-987F-98399C5129B1}" type="pres">
      <dgm:prSet presAssocID="{295A5B36-442A-4E5E-A1F9-B1A163751474}" presName="node" presStyleLbl="node1" presStyleIdx="1" presStyleCnt="3">
        <dgm:presLayoutVars>
          <dgm:bulletEnabled val="1"/>
        </dgm:presLayoutVars>
      </dgm:prSet>
      <dgm:spPr/>
      <dgm:t>
        <a:bodyPr/>
        <a:lstStyle/>
        <a:p>
          <a:pPr rtl="1"/>
          <a:endParaRPr lang="ar-SA"/>
        </a:p>
      </dgm:t>
    </dgm:pt>
    <dgm:pt modelId="{24490421-CFF6-43FC-9902-324A556B2967}" type="pres">
      <dgm:prSet presAssocID="{1D61B359-6D0E-40DA-B436-2F3C8213911E}" presName="sibTrans" presStyleLbl="sibTrans2D1" presStyleIdx="1" presStyleCnt="2"/>
      <dgm:spPr/>
      <dgm:t>
        <a:bodyPr/>
        <a:lstStyle/>
        <a:p>
          <a:pPr rtl="1"/>
          <a:endParaRPr lang="ar-SA"/>
        </a:p>
      </dgm:t>
    </dgm:pt>
    <dgm:pt modelId="{0F29DB05-74AC-4630-8307-0BE78B57AF9B}" type="pres">
      <dgm:prSet presAssocID="{1D61B359-6D0E-40DA-B436-2F3C8213911E}" presName="connectorText" presStyleLbl="sibTrans2D1" presStyleIdx="1" presStyleCnt="2"/>
      <dgm:spPr/>
      <dgm:t>
        <a:bodyPr/>
        <a:lstStyle/>
        <a:p>
          <a:pPr rtl="1"/>
          <a:endParaRPr lang="ar-SA"/>
        </a:p>
      </dgm:t>
    </dgm:pt>
    <dgm:pt modelId="{51E6283D-BC1B-4065-B4CF-BB047BE96C2E}" type="pres">
      <dgm:prSet presAssocID="{A4DF2F24-5E21-4CB2-B077-8A7674C3F128}" presName="node" presStyleLbl="node1" presStyleIdx="2" presStyleCnt="3">
        <dgm:presLayoutVars>
          <dgm:bulletEnabled val="1"/>
        </dgm:presLayoutVars>
      </dgm:prSet>
      <dgm:spPr/>
      <dgm:t>
        <a:bodyPr/>
        <a:lstStyle/>
        <a:p>
          <a:pPr rtl="1"/>
          <a:endParaRPr lang="ar-SA"/>
        </a:p>
      </dgm:t>
    </dgm:pt>
  </dgm:ptLst>
  <dgm:cxnLst>
    <dgm:cxn modelId="{EB6AB364-F568-4521-B89A-5941BF5DECFA}" type="presOf" srcId="{956C04A3-2DDA-427E-9252-8F6E9A60BFAC}" destId="{B2FB1C65-DA12-429C-849B-ED90AC1F1E8C}" srcOrd="0" destOrd="0" presId="urn:microsoft.com/office/officeart/2005/8/layout/process1"/>
    <dgm:cxn modelId="{97CEC0D8-C0F6-4A9E-B5DD-3F6AABC772B1}" srcId="{2352F28E-41BC-4DD6-AA35-2F8B3EF82668}" destId="{956C04A3-2DDA-427E-9252-8F6E9A60BFAC}" srcOrd="0" destOrd="0" parTransId="{57C0D35E-720A-405B-8218-0F87B6D34CD6}" sibTransId="{DD797BE3-56C9-4C27-86DD-994AE87526EF}"/>
    <dgm:cxn modelId="{9D57A901-3033-4DB7-B73C-F5E7AC1D8DB6}" type="presOf" srcId="{2352F28E-41BC-4DD6-AA35-2F8B3EF82668}" destId="{FC58C1D0-3A1D-49FB-8A1B-0B2DDB6749A3}" srcOrd="0" destOrd="0" presId="urn:microsoft.com/office/officeart/2005/8/layout/process1"/>
    <dgm:cxn modelId="{BB6537FA-F5DD-47D5-8B9C-3FDED8E79564}" type="presOf" srcId="{295A5B36-442A-4E5E-A1F9-B1A163751474}" destId="{D2693BCD-D734-431D-987F-98399C5129B1}" srcOrd="0" destOrd="0" presId="urn:microsoft.com/office/officeart/2005/8/layout/process1"/>
    <dgm:cxn modelId="{77081848-499B-42FA-8D40-B11FA5655DCF}" type="presOf" srcId="{A4DF2F24-5E21-4CB2-B077-8A7674C3F128}" destId="{51E6283D-BC1B-4065-B4CF-BB047BE96C2E}" srcOrd="0" destOrd="0" presId="urn:microsoft.com/office/officeart/2005/8/layout/process1"/>
    <dgm:cxn modelId="{D5189A7E-618F-4DDA-B456-EC7D0AC1AE47}" srcId="{2352F28E-41BC-4DD6-AA35-2F8B3EF82668}" destId="{295A5B36-442A-4E5E-A1F9-B1A163751474}" srcOrd="1" destOrd="0" parTransId="{70B23D29-3983-4D0B-9514-05ED33399333}" sibTransId="{1D61B359-6D0E-40DA-B436-2F3C8213911E}"/>
    <dgm:cxn modelId="{7DDC0D8A-8884-4B52-9DC3-B939EB950855}" type="presOf" srcId="{1D61B359-6D0E-40DA-B436-2F3C8213911E}" destId="{0F29DB05-74AC-4630-8307-0BE78B57AF9B}" srcOrd="1" destOrd="0" presId="urn:microsoft.com/office/officeart/2005/8/layout/process1"/>
    <dgm:cxn modelId="{03C64E22-A04F-4386-A18C-B4E9E9612F7B}" type="presOf" srcId="{DD797BE3-56C9-4C27-86DD-994AE87526EF}" destId="{3CACFCFA-5123-4C7B-9493-BA70FF094BE5}" srcOrd="0" destOrd="0" presId="urn:microsoft.com/office/officeart/2005/8/layout/process1"/>
    <dgm:cxn modelId="{CA4BE0D1-F2ED-4238-8457-6ADD257BFF91}" type="presOf" srcId="{1D61B359-6D0E-40DA-B436-2F3C8213911E}" destId="{24490421-CFF6-43FC-9902-324A556B2967}" srcOrd="0" destOrd="0" presId="urn:microsoft.com/office/officeart/2005/8/layout/process1"/>
    <dgm:cxn modelId="{EEC58030-ED03-4351-BCD7-A1F2C5F2E377}" type="presOf" srcId="{DD797BE3-56C9-4C27-86DD-994AE87526EF}" destId="{88B4EDD1-E6C0-48A4-8461-01581ECED0AA}" srcOrd="1" destOrd="0" presId="urn:microsoft.com/office/officeart/2005/8/layout/process1"/>
    <dgm:cxn modelId="{B989E6FB-859D-4856-82C4-C117A8E7CB6C}" srcId="{2352F28E-41BC-4DD6-AA35-2F8B3EF82668}" destId="{A4DF2F24-5E21-4CB2-B077-8A7674C3F128}" srcOrd="2" destOrd="0" parTransId="{54AF9E87-D862-497C-B975-8E36628B69B1}" sibTransId="{1930B30C-D962-4E48-8768-89445C4F6D8B}"/>
    <dgm:cxn modelId="{556E4859-B938-4138-918A-6690AE6BFFA4}" type="presParOf" srcId="{FC58C1D0-3A1D-49FB-8A1B-0B2DDB6749A3}" destId="{B2FB1C65-DA12-429C-849B-ED90AC1F1E8C}" srcOrd="0" destOrd="0" presId="urn:microsoft.com/office/officeart/2005/8/layout/process1"/>
    <dgm:cxn modelId="{8CC69373-F40B-460A-9DD3-626F6F2A2CE2}" type="presParOf" srcId="{FC58C1D0-3A1D-49FB-8A1B-0B2DDB6749A3}" destId="{3CACFCFA-5123-4C7B-9493-BA70FF094BE5}" srcOrd="1" destOrd="0" presId="urn:microsoft.com/office/officeart/2005/8/layout/process1"/>
    <dgm:cxn modelId="{D429FF54-4752-4ADA-AD86-5A766069EF19}" type="presParOf" srcId="{3CACFCFA-5123-4C7B-9493-BA70FF094BE5}" destId="{88B4EDD1-E6C0-48A4-8461-01581ECED0AA}" srcOrd="0" destOrd="0" presId="urn:microsoft.com/office/officeart/2005/8/layout/process1"/>
    <dgm:cxn modelId="{A7E249F2-E54D-495C-A477-BB69A068D0A6}" type="presParOf" srcId="{FC58C1D0-3A1D-49FB-8A1B-0B2DDB6749A3}" destId="{D2693BCD-D734-431D-987F-98399C5129B1}" srcOrd="2" destOrd="0" presId="urn:microsoft.com/office/officeart/2005/8/layout/process1"/>
    <dgm:cxn modelId="{20088B58-05D5-4944-9BBC-A5246AA48AED}" type="presParOf" srcId="{FC58C1D0-3A1D-49FB-8A1B-0B2DDB6749A3}" destId="{24490421-CFF6-43FC-9902-324A556B2967}" srcOrd="3" destOrd="0" presId="urn:microsoft.com/office/officeart/2005/8/layout/process1"/>
    <dgm:cxn modelId="{C503EE1B-3BF3-4C6E-A406-64DB7C8B2601}" type="presParOf" srcId="{24490421-CFF6-43FC-9902-324A556B2967}" destId="{0F29DB05-74AC-4630-8307-0BE78B57AF9B}" srcOrd="0" destOrd="0" presId="urn:microsoft.com/office/officeart/2005/8/layout/process1"/>
    <dgm:cxn modelId="{D62010D9-68F8-4CEE-881A-0C7B433C8079}" type="presParOf" srcId="{FC58C1D0-3A1D-49FB-8A1B-0B2DDB6749A3}" destId="{51E6283D-BC1B-4065-B4CF-BB047BE96C2E}" srcOrd="4" destOrd="0" presId="urn:microsoft.com/office/officeart/2005/8/layout/process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B1C65-DA12-429C-849B-ED90AC1F1E8C}">
      <dsp:nvSpPr>
        <dsp:cNvPr id="0" name=""/>
        <dsp:cNvSpPr/>
      </dsp:nvSpPr>
      <dsp:spPr>
        <a:xfrm>
          <a:off x="6027" y="0"/>
          <a:ext cx="1801564" cy="812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en-US" sz="3100" kern="1200" dirty="0" smtClean="0"/>
            <a:t>Input </a:t>
          </a:r>
          <a:endParaRPr lang="ar-SA" sz="3100" kern="1200" dirty="0"/>
        </a:p>
      </dsp:txBody>
      <dsp:txXfrm>
        <a:off x="29833" y="23806"/>
        <a:ext cx="1753952" cy="765188"/>
      </dsp:txXfrm>
    </dsp:sp>
    <dsp:sp modelId="{3CACFCFA-5123-4C7B-9493-BA70FF094BE5}">
      <dsp:nvSpPr>
        <dsp:cNvPr id="0" name=""/>
        <dsp:cNvSpPr/>
      </dsp:nvSpPr>
      <dsp:spPr>
        <a:xfrm>
          <a:off x="1987748" y="183006"/>
          <a:ext cx="381931" cy="4467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a:off x="1987748" y="272363"/>
        <a:ext cx="267352" cy="268073"/>
      </dsp:txXfrm>
    </dsp:sp>
    <dsp:sp modelId="{D2693BCD-D734-431D-987F-98399C5129B1}">
      <dsp:nvSpPr>
        <dsp:cNvPr id="0" name=""/>
        <dsp:cNvSpPr/>
      </dsp:nvSpPr>
      <dsp:spPr>
        <a:xfrm>
          <a:off x="2528217" y="0"/>
          <a:ext cx="1801564" cy="812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en-US" sz="3100" kern="1200" dirty="0" smtClean="0"/>
            <a:t>process</a:t>
          </a:r>
          <a:endParaRPr lang="ar-SA" sz="3100" kern="1200" dirty="0"/>
        </a:p>
      </dsp:txBody>
      <dsp:txXfrm>
        <a:off x="2552023" y="23806"/>
        <a:ext cx="1753952" cy="765188"/>
      </dsp:txXfrm>
    </dsp:sp>
    <dsp:sp modelId="{24490421-CFF6-43FC-9902-324A556B2967}">
      <dsp:nvSpPr>
        <dsp:cNvPr id="0" name=""/>
        <dsp:cNvSpPr/>
      </dsp:nvSpPr>
      <dsp:spPr>
        <a:xfrm>
          <a:off x="4509938" y="183006"/>
          <a:ext cx="381931" cy="4467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a:off x="4509938" y="272363"/>
        <a:ext cx="267352" cy="268073"/>
      </dsp:txXfrm>
    </dsp:sp>
    <dsp:sp modelId="{51E6283D-BC1B-4065-B4CF-BB047BE96C2E}">
      <dsp:nvSpPr>
        <dsp:cNvPr id="0" name=""/>
        <dsp:cNvSpPr/>
      </dsp:nvSpPr>
      <dsp:spPr>
        <a:xfrm>
          <a:off x="5050408" y="0"/>
          <a:ext cx="1801564" cy="812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1">
            <a:lnSpc>
              <a:spcPct val="90000"/>
            </a:lnSpc>
            <a:spcBef>
              <a:spcPct val="0"/>
            </a:spcBef>
            <a:spcAft>
              <a:spcPct val="35000"/>
            </a:spcAft>
          </a:pPr>
          <a:r>
            <a:rPr lang="en-US" sz="3100" kern="1200" dirty="0" smtClean="0"/>
            <a:t>Output??</a:t>
          </a:r>
          <a:endParaRPr lang="ar-SA" sz="3100" kern="1200" dirty="0"/>
        </a:p>
      </dsp:txBody>
      <dsp:txXfrm>
        <a:off x="5074214" y="23806"/>
        <a:ext cx="1753952" cy="76518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B1C65-DA12-429C-849B-ED90AC1F1E8C}">
      <dsp:nvSpPr>
        <dsp:cNvPr id="0" name=""/>
        <dsp:cNvSpPr/>
      </dsp:nvSpPr>
      <dsp:spPr>
        <a:xfrm>
          <a:off x="6027" y="0"/>
          <a:ext cx="1801564" cy="812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en-US" sz="2900" kern="1200" dirty="0" smtClean="0"/>
            <a:t>Input </a:t>
          </a:r>
          <a:endParaRPr lang="ar-SA" sz="2900" kern="1200" dirty="0"/>
        </a:p>
      </dsp:txBody>
      <dsp:txXfrm>
        <a:off x="29833" y="23806"/>
        <a:ext cx="1753952" cy="765188"/>
      </dsp:txXfrm>
    </dsp:sp>
    <dsp:sp modelId="{3CACFCFA-5123-4C7B-9493-BA70FF094BE5}">
      <dsp:nvSpPr>
        <dsp:cNvPr id="0" name=""/>
        <dsp:cNvSpPr/>
      </dsp:nvSpPr>
      <dsp:spPr>
        <a:xfrm>
          <a:off x="1987748" y="183006"/>
          <a:ext cx="381931" cy="4467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a:off x="1987748" y="272363"/>
        <a:ext cx="267352" cy="268073"/>
      </dsp:txXfrm>
    </dsp:sp>
    <dsp:sp modelId="{D2693BCD-D734-431D-987F-98399C5129B1}">
      <dsp:nvSpPr>
        <dsp:cNvPr id="0" name=""/>
        <dsp:cNvSpPr/>
      </dsp:nvSpPr>
      <dsp:spPr>
        <a:xfrm>
          <a:off x="2528217" y="0"/>
          <a:ext cx="1801564" cy="812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en-US" sz="2900" kern="1200" dirty="0" smtClean="0"/>
            <a:t>Process??</a:t>
          </a:r>
          <a:endParaRPr lang="ar-SA" sz="2900" kern="1200" dirty="0"/>
        </a:p>
      </dsp:txBody>
      <dsp:txXfrm>
        <a:off x="2552023" y="23806"/>
        <a:ext cx="1753952" cy="765188"/>
      </dsp:txXfrm>
    </dsp:sp>
    <dsp:sp modelId="{24490421-CFF6-43FC-9902-324A556B2967}">
      <dsp:nvSpPr>
        <dsp:cNvPr id="0" name=""/>
        <dsp:cNvSpPr/>
      </dsp:nvSpPr>
      <dsp:spPr>
        <a:xfrm>
          <a:off x="4509938" y="183006"/>
          <a:ext cx="381931" cy="4467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a:off x="4509938" y="272363"/>
        <a:ext cx="267352" cy="268073"/>
      </dsp:txXfrm>
    </dsp:sp>
    <dsp:sp modelId="{51E6283D-BC1B-4065-B4CF-BB047BE96C2E}">
      <dsp:nvSpPr>
        <dsp:cNvPr id="0" name=""/>
        <dsp:cNvSpPr/>
      </dsp:nvSpPr>
      <dsp:spPr>
        <a:xfrm>
          <a:off x="5050408" y="0"/>
          <a:ext cx="1801564" cy="812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rtl="1">
            <a:lnSpc>
              <a:spcPct val="90000"/>
            </a:lnSpc>
            <a:spcBef>
              <a:spcPct val="0"/>
            </a:spcBef>
            <a:spcAft>
              <a:spcPct val="35000"/>
            </a:spcAft>
          </a:pPr>
          <a:r>
            <a:rPr lang="en-US" sz="2900" kern="1200" dirty="0" smtClean="0"/>
            <a:t>Output</a:t>
          </a:r>
          <a:endParaRPr lang="ar-SA" sz="2900" kern="1200" dirty="0"/>
        </a:p>
      </dsp:txBody>
      <dsp:txXfrm>
        <a:off x="5074214" y="23806"/>
        <a:ext cx="1753952" cy="76518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FB1C65-DA12-429C-849B-ED90AC1F1E8C}">
      <dsp:nvSpPr>
        <dsp:cNvPr id="0" name=""/>
        <dsp:cNvSpPr/>
      </dsp:nvSpPr>
      <dsp:spPr>
        <a:xfrm>
          <a:off x="6027" y="0"/>
          <a:ext cx="1801564" cy="812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en-US" sz="3500" kern="1200" dirty="0" smtClean="0"/>
            <a:t>Input?? </a:t>
          </a:r>
          <a:endParaRPr lang="ar-SA" sz="3500" kern="1200" dirty="0"/>
        </a:p>
      </dsp:txBody>
      <dsp:txXfrm>
        <a:off x="29833" y="23806"/>
        <a:ext cx="1753952" cy="765188"/>
      </dsp:txXfrm>
    </dsp:sp>
    <dsp:sp modelId="{3CACFCFA-5123-4C7B-9493-BA70FF094BE5}">
      <dsp:nvSpPr>
        <dsp:cNvPr id="0" name=""/>
        <dsp:cNvSpPr/>
      </dsp:nvSpPr>
      <dsp:spPr>
        <a:xfrm>
          <a:off x="1987748" y="183006"/>
          <a:ext cx="381931" cy="4467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a:off x="1987748" y="272363"/>
        <a:ext cx="267352" cy="268073"/>
      </dsp:txXfrm>
    </dsp:sp>
    <dsp:sp modelId="{D2693BCD-D734-431D-987F-98399C5129B1}">
      <dsp:nvSpPr>
        <dsp:cNvPr id="0" name=""/>
        <dsp:cNvSpPr/>
      </dsp:nvSpPr>
      <dsp:spPr>
        <a:xfrm>
          <a:off x="2528217" y="0"/>
          <a:ext cx="1801564" cy="812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en-US" sz="3500" kern="1200" dirty="0" smtClean="0"/>
            <a:t>process</a:t>
          </a:r>
          <a:endParaRPr lang="ar-SA" sz="3500" kern="1200" dirty="0"/>
        </a:p>
      </dsp:txBody>
      <dsp:txXfrm>
        <a:off x="2552023" y="23806"/>
        <a:ext cx="1753952" cy="765188"/>
      </dsp:txXfrm>
    </dsp:sp>
    <dsp:sp modelId="{24490421-CFF6-43FC-9902-324A556B2967}">
      <dsp:nvSpPr>
        <dsp:cNvPr id="0" name=""/>
        <dsp:cNvSpPr/>
      </dsp:nvSpPr>
      <dsp:spPr>
        <a:xfrm>
          <a:off x="4509938" y="183006"/>
          <a:ext cx="381931" cy="44678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rtl="1">
            <a:lnSpc>
              <a:spcPct val="90000"/>
            </a:lnSpc>
            <a:spcBef>
              <a:spcPct val="0"/>
            </a:spcBef>
            <a:spcAft>
              <a:spcPct val="35000"/>
            </a:spcAft>
          </a:pPr>
          <a:endParaRPr lang="ar-SA" sz="2000" kern="1200"/>
        </a:p>
      </dsp:txBody>
      <dsp:txXfrm>
        <a:off x="4509938" y="272363"/>
        <a:ext cx="267352" cy="268073"/>
      </dsp:txXfrm>
    </dsp:sp>
    <dsp:sp modelId="{51E6283D-BC1B-4065-B4CF-BB047BE96C2E}">
      <dsp:nvSpPr>
        <dsp:cNvPr id="0" name=""/>
        <dsp:cNvSpPr/>
      </dsp:nvSpPr>
      <dsp:spPr>
        <a:xfrm>
          <a:off x="5050408" y="0"/>
          <a:ext cx="1801564" cy="81280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ctr" defTabSz="1555750" rtl="1">
            <a:lnSpc>
              <a:spcPct val="90000"/>
            </a:lnSpc>
            <a:spcBef>
              <a:spcPct val="0"/>
            </a:spcBef>
            <a:spcAft>
              <a:spcPct val="35000"/>
            </a:spcAft>
          </a:pPr>
          <a:r>
            <a:rPr lang="en-US" sz="3500" kern="1200" dirty="0" smtClean="0"/>
            <a:t>Output</a:t>
          </a:r>
          <a:endParaRPr lang="ar-SA" sz="3500" kern="1200" dirty="0"/>
        </a:p>
      </dsp:txBody>
      <dsp:txXfrm>
        <a:off x="5074214" y="23806"/>
        <a:ext cx="1753952" cy="76518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0"/>
            <a:ext cx="7772400" cy="1470025"/>
          </a:xfrm>
        </p:spPr>
        <p:txBody>
          <a:bodyPr/>
          <a:lstStyle/>
          <a:p>
            <a:r>
              <a:rPr lang="en-US" sz="3200" b="1" dirty="0" err="1" smtClean="0">
                <a:solidFill>
                  <a:schemeClr val="tx2"/>
                </a:solidFill>
              </a:rPr>
              <a:t>Biosystems</a:t>
            </a:r>
            <a:r>
              <a:rPr lang="en-US" b="1" dirty="0" smtClean="0">
                <a:solidFill>
                  <a:schemeClr val="tx2"/>
                </a:solidFill>
              </a:rPr>
              <a:t> </a:t>
            </a:r>
            <a:r>
              <a:rPr lang="en-US" sz="3200" b="1" dirty="0">
                <a:solidFill>
                  <a:schemeClr val="tx2"/>
                </a:solidFill>
              </a:rPr>
              <a:t>engineering </a:t>
            </a:r>
            <a:endParaRPr lang="ar-SA" sz="3200" b="1" dirty="0">
              <a:solidFill>
                <a:schemeClr val="tx2"/>
              </a:solidFill>
            </a:endParaRPr>
          </a:p>
        </p:txBody>
      </p:sp>
      <p:sp>
        <p:nvSpPr>
          <p:cNvPr id="3" name="Subtitle 2"/>
          <p:cNvSpPr>
            <a:spLocks noGrp="1"/>
          </p:cNvSpPr>
          <p:nvPr>
            <p:ph type="subTitle" idx="1"/>
          </p:nvPr>
        </p:nvSpPr>
        <p:spPr>
          <a:xfrm>
            <a:off x="1181100" y="381000"/>
            <a:ext cx="6400800" cy="609600"/>
          </a:xfrm>
        </p:spPr>
        <p:txBody>
          <a:bodyPr/>
          <a:lstStyle/>
          <a:p>
            <a:r>
              <a:rPr lang="en-US" b="1" dirty="0" smtClean="0">
                <a:solidFill>
                  <a:schemeClr val="tx2"/>
                </a:solidFill>
              </a:rPr>
              <a:t>Heat Transfer in </a:t>
            </a:r>
            <a:r>
              <a:rPr lang="en-US" b="1" dirty="0" err="1" smtClean="0">
                <a:solidFill>
                  <a:schemeClr val="tx2"/>
                </a:solidFill>
              </a:rPr>
              <a:t>biosystems</a:t>
            </a:r>
            <a:endParaRPr lang="ar-SA" b="1" dirty="0">
              <a:solidFill>
                <a:schemeClr val="tx2"/>
              </a:solidFill>
            </a:endParaRPr>
          </a:p>
        </p:txBody>
      </p:sp>
      <p:pic>
        <p:nvPicPr>
          <p:cNvPr id="1026" name="Picture 2"/>
          <p:cNvPicPr>
            <a:picLocks noChangeAspect="1" noChangeArrowheads="1"/>
          </p:cNvPicPr>
          <p:nvPr/>
        </p:nvPicPr>
        <p:blipFill>
          <a:blip r:embed="rId2" cstate="print"/>
          <a:srcRect/>
          <a:stretch>
            <a:fillRect/>
          </a:stretch>
        </p:blipFill>
        <p:spPr bwMode="auto">
          <a:xfrm>
            <a:off x="609600" y="2819399"/>
            <a:ext cx="6858000" cy="38716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rPr>
              <a:t>CONDUCTION</a:t>
            </a:r>
            <a:br>
              <a:rPr lang="en-US" b="1" dirty="0" smtClean="0">
                <a:solidFill>
                  <a:schemeClr val="tx2"/>
                </a:solidFill>
              </a:rPr>
            </a:br>
            <a:endParaRPr lang="ar-SA" b="1" dirty="0">
              <a:solidFill>
                <a:schemeClr val="tx2"/>
              </a:solidFill>
            </a:endParaRPr>
          </a:p>
        </p:txBody>
      </p:sp>
      <p:sp>
        <p:nvSpPr>
          <p:cNvPr id="3" name="Content Placeholder 2"/>
          <p:cNvSpPr>
            <a:spLocks noGrp="1"/>
          </p:cNvSpPr>
          <p:nvPr>
            <p:ph idx="1"/>
          </p:nvPr>
        </p:nvSpPr>
        <p:spPr>
          <a:xfrm>
            <a:off x="457200" y="1600200"/>
            <a:ext cx="8229600" cy="4267199"/>
          </a:xfrm>
        </p:spPr>
        <p:txBody>
          <a:bodyPr/>
          <a:lstStyle/>
          <a:p>
            <a:r>
              <a:rPr lang="en-US" dirty="0" smtClean="0"/>
              <a:t>Energy transfer at a molecular level </a:t>
            </a:r>
          </a:p>
          <a:p>
            <a:r>
              <a:rPr lang="en-US" dirty="0" smtClean="0"/>
              <a:t>Heating/Cooling of the solid material</a:t>
            </a:r>
          </a:p>
          <a:p>
            <a:r>
              <a:rPr lang="en-US" dirty="0" smtClean="0"/>
              <a:t>The rate of heat flux (rate of heat transfer per unit area) in a solid object is proportional to the temperature gradient, this can be stated mathematically as</a:t>
            </a:r>
            <a:endParaRPr lang="ar-SA" dirty="0"/>
          </a:p>
        </p:txBody>
      </p:sp>
      <p:pic>
        <p:nvPicPr>
          <p:cNvPr id="30722" name="Picture 2" descr="http://www.rpaulsingh.com/teaching/LecturesIFE/Modes/modes_files/image002.gif"/>
          <p:cNvPicPr>
            <a:picLocks noChangeAspect="1" noChangeArrowheads="1"/>
          </p:cNvPicPr>
          <p:nvPr/>
        </p:nvPicPr>
        <p:blipFill>
          <a:blip r:embed="rId2" cstate="print"/>
          <a:srcRect/>
          <a:stretch>
            <a:fillRect/>
          </a:stretch>
        </p:blipFill>
        <p:spPr bwMode="auto">
          <a:xfrm>
            <a:off x="3962400" y="4800600"/>
            <a:ext cx="2286000" cy="144855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a:bodyPr>
          <a:lstStyle/>
          <a:p>
            <a:r>
              <a:rPr lang="en-US" dirty="0" smtClean="0"/>
              <a:t>We may remove the proportionality by using a constant 'k', to obtain, Fourier’s Law </a:t>
            </a:r>
          </a:p>
          <a:p>
            <a:pPr>
              <a:buNone/>
            </a:pPr>
            <a:r>
              <a:rPr lang="en-US" dirty="0" smtClean="0"/>
              <a:t>where </a:t>
            </a:r>
          </a:p>
          <a:p>
            <a:r>
              <a:rPr lang="en-US" dirty="0" err="1" smtClean="0"/>
              <a:t>q</a:t>
            </a:r>
            <a:r>
              <a:rPr lang="en-US" baseline="-25000" dirty="0" err="1" smtClean="0"/>
              <a:t>x</a:t>
            </a:r>
            <a:r>
              <a:rPr lang="en-US" dirty="0" smtClean="0"/>
              <a:t> = rate of heat transfer in the x direction by conduction, W  </a:t>
            </a:r>
          </a:p>
          <a:p>
            <a:r>
              <a:rPr lang="en-US" dirty="0" smtClean="0"/>
              <a:t>k = thermal conductivity, W/</a:t>
            </a:r>
            <a:r>
              <a:rPr lang="en-US" dirty="0" err="1" smtClean="0"/>
              <a:t>m.C</a:t>
            </a:r>
            <a:r>
              <a:rPr lang="en-US" dirty="0" smtClean="0"/>
              <a:t> </a:t>
            </a:r>
          </a:p>
          <a:p>
            <a:r>
              <a:rPr lang="en-US" dirty="0" smtClean="0"/>
              <a:t>A = area (normal to x-direction) through which heat flows, m</a:t>
            </a:r>
            <a:r>
              <a:rPr lang="en-US" baseline="30000" dirty="0" smtClean="0"/>
              <a:t>2</a:t>
            </a:r>
            <a:r>
              <a:rPr lang="en-US" dirty="0" smtClean="0"/>
              <a:t> </a:t>
            </a:r>
          </a:p>
          <a:p>
            <a:r>
              <a:rPr lang="en-US" dirty="0" smtClean="0"/>
              <a:t>T = temperature,  C </a:t>
            </a:r>
          </a:p>
          <a:p>
            <a:r>
              <a:rPr lang="en-US" dirty="0" smtClean="0"/>
              <a:t>x = length, variable, m</a:t>
            </a:r>
            <a:endParaRPr lang="ar-S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smtClean="0"/>
              <a:t/>
            </a:r>
            <a:br>
              <a:rPr lang="ar-SA" dirty="0" smtClean="0"/>
            </a:br>
            <a:r>
              <a:rPr lang="en-US" dirty="0" smtClean="0"/>
              <a:t> </a:t>
            </a:r>
            <a:r>
              <a:rPr lang="en-US" b="1" dirty="0" smtClean="0"/>
              <a:t>SIGN CONVENTION </a:t>
            </a:r>
            <a:endParaRPr lang="ar-SA" dirty="0"/>
          </a:p>
        </p:txBody>
      </p:sp>
      <p:pic>
        <p:nvPicPr>
          <p:cNvPr id="28673" name="Picture 1"/>
          <p:cNvPicPr>
            <a:picLocks noGrp="1" noChangeAspect="1" noChangeArrowheads="1"/>
          </p:cNvPicPr>
          <p:nvPr>
            <p:ph idx="1"/>
          </p:nvPr>
        </p:nvPicPr>
        <p:blipFill>
          <a:blip r:embed="rId2" cstate="print"/>
          <a:srcRect/>
          <a:stretch>
            <a:fillRect/>
          </a:stretch>
        </p:blipFill>
        <p:spPr bwMode="auto">
          <a:xfrm>
            <a:off x="457200" y="1981200"/>
            <a:ext cx="4182908" cy="2442369"/>
          </a:xfrm>
          <a:prstGeom prst="rect">
            <a:avLst/>
          </a:prstGeom>
          <a:noFill/>
          <a:ln w="9525">
            <a:noFill/>
            <a:miter lim="800000"/>
            <a:headEnd/>
            <a:tailEnd/>
          </a:ln>
        </p:spPr>
      </p:pic>
      <p:pic>
        <p:nvPicPr>
          <p:cNvPr id="28675" name="Picture 3"/>
          <p:cNvPicPr>
            <a:picLocks noChangeAspect="1" noChangeArrowheads="1"/>
          </p:cNvPicPr>
          <p:nvPr/>
        </p:nvPicPr>
        <p:blipFill>
          <a:blip r:embed="rId3" cstate="print"/>
          <a:srcRect/>
          <a:stretch>
            <a:fillRect/>
          </a:stretch>
        </p:blipFill>
        <p:spPr bwMode="auto">
          <a:xfrm>
            <a:off x="5943600" y="1371600"/>
            <a:ext cx="2400300" cy="3971925"/>
          </a:xfrm>
          <a:prstGeom prst="rect">
            <a:avLst/>
          </a:prstGeom>
          <a:noFill/>
          <a:ln w="9525">
            <a:noFill/>
            <a:miter lim="800000"/>
            <a:headEnd/>
            <a:tailEnd/>
          </a:ln>
        </p:spPr>
      </p:pic>
      <p:sp>
        <p:nvSpPr>
          <p:cNvPr id="8" name="TextBox 7"/>
          <p:cNvSpPr txBox="1"/>
          <p:nvPr/>
        </p:nvSpPr>
        <p:spPr>
          <a:xfrm>
            <a:off x="685800" y="4419600"/>
            <a:ext cx="4876800" cy="2246769"/>
          </a:xfrm>
          <a:prstGeom prst="rect">
            <a:avLst/>
          </a:prstGeom>
          <a:noFill/>
        </p:spPr>
        <p:txBody>
          <a:bodyPr wrap="square" rtlCol="1">
            <a:spAutoFit/>
          </a:bodyPr>
          <a:lstStyle/>
          <a:p>
            <a:r>
              <a:rPr lang="en-US" sz="2000" u="sng" dirty="0" smtClean="0"/>
              <a:t>Thermal Conductivity, k  </a:t>
            </a:r>
            <a:r>
              <a:rPr lang="en-US" sz="2000" dirty="0" smtClean="0"/>
              <a:t>  unit: W/</a:t>
            </a:r>
            <a:r>
              <a:rPr lang="en-US" sz="2000" dirty="0" err="1" smtClean="0"/>
              <a:t>mC</a:t>
            </a:r>
            <a:endParaRPr lang="en-US" sz="2000" dirty="0" smtClean="0"/>
          </a:p>
          <a:p>
            <a:r>
              <a:rPr lang="en-US" sz="2000" dirty="0" smtClean="0"/>
              <a:t>Metals:  k = 50-400 W/</a:t>
            </a:r>
            <a:r>
              <a:rPr lang="en-US" sz="2000" dirty="0" err="1" smtClean="0"/>
              <a:t>mC</a:t>
            </a:r>
            <a:endParaRPr lang="en-US" sz="2000" dirty="0" smtClean="0"/>
          </a:p>
          <a:p>
            <a:r>
              <a:rPr lang="en-US" sz="2000" dirty="0" smtClean="0"/>
              <a:t>Water:  k = 0.597 W/</a:t>
            </a:r>
            <a:r>
              <a:rPr lang="en-US" sz="2000" dirty="0" err="1" smtClean="0"/>
              <a:t>mC</a:t>
            </a:r>
            <a:endParaRPr lang="en-US" sz="2000" dirty="0" smtClean="0"/>
          </a:p>
          <a:p>
            <a:r>
              <a:rPr lang="en-US" sz="2000" dirty="0" smtClean="0"/>
              <a:t>Air :    k  = 0.0251 W/</a:t>
            </a:r>
            <a:r>
              <a:rPr lang="en-US" sz="2000" dirty="0" err="1" smtClean="0"/>
              <a:t>mC</a:t>
            </a:r>
            <a:endParaRPr lang="en-US" sz="2000" dirty="0" smtClean="0"/>
          </a:p>
          <a:p>
            <a:r>
              <a:rPr lang="en-US" sz="2000" dirty="0" smtClean="0"/>
              <a:t>Insulating materials: k = 0.035 - 0.173 W/</a:t>
            </a:r>
            <a:r>
              <a:rPr lang="en-US" sz="2000" dirty="0" err="1" smtClean="0"/>
              <a:t>mC</a:t>
            </a:r>
            <a:endParaRPr lang="en-US" sz="2000" dirty="0" smtClean="0"/>
          </a:p>
          <a:p>
            <a:r>
              <a:rPr lang="en-US" sz="2000" dirty="0" smtClean="0"/>
              <a:t> </a:t>
            </a:r>
          </a:p>
          <a:p>
            <a:endParaRPr lang="ar-SA"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449" y="33454"/>
            <a:ext cx="8229600" cy="728546"/>
          </a:xfrm>
        </p:spPr>
        <p:txBody>
          <a:bodyPr>
            <a:noAutofit/>
          </a:bodyPr>
          <a:lstStyle/>
          <a:p>
            <a:r>
              <a:rPr lang="en-US" sz="2400" b="1" u="sng" dirty="0" smtClean="0">
                <a:solidFill>
                  <a:schemeClr val="tx2"/>
                </a:solidFill>
              </a:rPr>
              <a:t>CONVECTION </a:t>
            </a:r>
            <a:r>
              <a:rPr lang="en-US" sz="2400" b="1" u="sng" dirty="0" smtClean="0"/>
              <a:t/>
            </a:r>
            <a:br>
              <a:rPr lang="en-US" sz="2400" b="1" u="sng" dirty="0" smtClean="0"/>
            </a:br>
            <a:endParaRPr lang="ar-SA" sz="2400" b="1" dirty="0"/>
          </a:p>
        </p:txBody>
      </p:sp>
      <p:pic>
        <p:nvPicPr>
          <p:cNvPr id="27649" name="Picture 1"/>
          <p:cNvPicPr>
            <a:picLocks noGrp="1" noChangeAspect="1" noChangeArrowheads="1"/>
          </p:cNvPicPr>
          <p:nvPr>
            <p:ph idx="1"/>
          </p:nvPr>
        </p:nvPicPr>
        <p:blipFill>
          <a:blip r:embed="rId2" cstate="print"/>
          <a:srcRect/>
          <a:stretch>
            <a:fillRect/>
          </a:stretch>
        </p:blipFill>
        <p:spPr bwMode="auto">
          <a:xfrm>
            <a:off x="5257800" y="1676400"/>
            <a:ext cx="3400425" cy="1619250"/>
          </a:xfrm>
          <a:prstGeom prst="rect">
            <a:avLst/>
          </a:prstGeom>
          <a:noFill/>
          <a:ln w="9525">
            <a:noFill/>
            <a:miter lim="800000"/>
            <a:headEnd/>
            <a:tailEnd/>
          </a:ln>
        </p:spPr>
      </p:pic>
      <p:sp>
        <p:nvSpPr>
          <p:cNvPr id="6" name="Rectangle 5"/>
          <p:cNvSpPr/>
          <p:nvPr/>
        </p:nvSpPr>
        <p:spPr>
          <a:xfrm>
            <a:off x="685800" y="1905000"/>
            <a:ext cx="3048000" cy="707886"/>
          </a:xfrm>
          <a:prstGeom prst="rect">
            <a:avLst/>
          </a:prstGeom>
        </p:spPr>
        <p:txBody>
          <a:bodyPr wrap="square">
            <a:spAutoFit/>
          </a:bodyPr>
          <a:lstStyle/>
          <a:p>
            <a:r>
              <a:rPr lang="en-US" sz="2000" dirty="0" smtClean="0"/>
              <a:t>Newton’s Law of Cooling:</a:t>
            </a:r>
          </a:p>
          <a:p>
            <a:r>
              <a:rPr lang="en-US" sz="2000" dirty="0" smtClean="0"/>
              <a:t>q = h A (</a:t>
            </a:r>
            <a:r>
              <a:rPr lang="en-US" sz="2000" dirty="0" err="1" smtClean="0"/>
              <a:t>T</a:t>
            </a:r>
            <a:r>
              <a:rPr lang="en-US" sz="2000" baseline="-25000" dirty="0" err="1" smtClean="0"/>
              <a:t>p</a:t>
            </a:r>
            <a:r>
              <a:rPr lang="en-US" sz="2000" dirty="0" smtClean="0"/>
              <a:t>-T</a:t>
            </a:r>
            <a:r>
              <a:rPr lang="el-GR" sz="2000" baseline="-25000" dirty="0" smtClean="0"/>
              <a:t>α</a:t>
            </a:r>
            <a:r>
              <a:rPr lang="en-US" sz="2000" dirty="0" smtClean="0"/>
              <a:t>) </a:t>
            </a:r>
            <a:endParaRPr lang="ar-SA" sz="2000" dirty="0"/>
          </a:p>
        </p:txBody>
      </p:sp>
      <p:sp>
        <p:nvSpPr>
          <p:cNvPr id="7" name="Rectangle 6"/>
          <p:cNvSpPr/>
          <p:nvPr/>
        </p:nvSpPr>
        <p:spPr>
          <a:xfrm>
            <a:off x="457200" y="2743200"/>
            <a:ext cx="4572000" cy="1200329"/>
          </a:xfrm>
          <a:prstGeom prst="rect">
            <a:avLst/>
          </a:prstGeom>
        </p:spPr>
        <p:txBody>
          <a:bodyPr>
            <a:spAutoFit/>
          </a:bodyPr>
          <a:lstStyle/>
          <a:p>
            <a:r>
              <a:rPr lang="en-US" dirty="0" smtClean="0"/>
              <a:t>where: h is convective heat transfer coefficient (W/m</a:t>
            </a:r>
            <a:r>
              <a:rPr lang="en-US" baseline="30000" dirty="0" smtClean="0"/>
              <a:t>2</a:t>
            </a:r>
            <a:r>
              <a:rPr lang="en-US" dirty="0" smtClean="0"/>
              <a:t>C), A is area (m</a:t>
            </a:r>
            <a:r>
              <a:rPr lang="en-US" baseline="30000" dirty="0" smtClean="0"/>
              <a:t>2</a:t>
            </a:r>
            <a:r>
              <a:rPr lang="en-US" dirty="0" smtClean="0"/>
              <a:t>), </a:t>
            </a:r>
            <a:r>
              <a:rPr lang="en-US" dirty="0" err="1" smtClean="0"/>
              <a:t>T</a:t>
            </a:r>
            <a:r>
              <a:rPr lang="en-US" baseline="30000" dirty="0" err="1" smtClean="0"/>
              <a:t>p</a:t>
            </a:r>
            <a:r>
              <a:rPr lang="en-US" baseline="30000" dirty="0" smtClean="0"/>
              <a:t> </a:t>
            </a:r>
            <a:r>
              <a:rPr lang="en-US" dirty="0" smtClean="0"/>
              <a:t>is plate surface temperature (°C), </a:t>
            </a:r>
            <a:r>
              <a:rPr lang="en-US" dirty="0" err="1" smtClean="0"/>
              <a:t>T</a:t>
            </a:r>
            <a:r>
              <a:rPr lang="en-US" baseline="30000" dirty="0" err="1" smtClean="0"/>
              <a:t>α</a:t>
            </a:r>
            <a:r>
              <a:rPr lang="en-US" baseline="30000" dirty="0" smtClean="0"/>
              <a:t> </a:t>
            </a:r>
            <a:r>
              <a:rPr lang="en-US" dirty="0" smtClean="0"/>
              <a:t>is surrounding fluid temperature (°C). </a:t>
            </a:r>
            <a:endParaRPr lang="ar-SA" dirty="0"/>
          </a:p>
        </p:txBody>
      </p:sp>
      <p:sp>
        <p:nvSpPr>
          <p:cNvPr id="27651" name="Rectangle 3"/>
          <p:cNvSpPr>
            <a:spLocks noChangeArrowheads="1"/>
          </p:cNvSpPr>
          <p:nvPr/>
        </p:nvSpPr>
        <p:spPr bwMode="auto">
          <a:xfrm>
            <a:off x="0" y="4186535"/>
            <a:ext cx="6618158"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ar-SA" b="0" i="0" u="none" strike="noStrike" cap="none" normalizeH="0" baseline="0" dirty="0" smtClean="0">
                <a:ln>
                  <a:noFill/>
                </a:ln>
                <a:solidFill>
                  <a:srgbClr val="FF6600"/>
                </a:solidFill>
                <a:effectLst/>
                <a:latin typeface="Arial" pitchFamily="34" charset="0"/>
                <a:cs typeface="Arial" pitchFamily="34" charset="0"/>
              </a:rPr>
              <a:t>Forced Convection</a:t>
            </a:r>
            <a:r>
              <a:rPr kumimoji="0" lang="ar-SA" b="0" i="0" u="none" strike="noStrike" cap="none" normalizeH="0" baseline="0" dirty="0" smtClean="0">
                <a:ln>
                  <a:noFill/>
                </a:ln>
                <a:solidFill>
                  <a:srgbClr val="000000"/>
                </a:solidFill>
                <a:effectLst/>
                <a:latin typeface="Arial" pitchFamily="34" charset="0"/>
                <a:cs typeface="Arial" pitchFamily="34" charset="0"/>
              </a:rPr>
              <a:t> - artificially induced fluid flow</a:t>
            </a:r>
            <a:endParaRPr kumimoji="0" lang="ar-S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b="0" i="0" u="none" strike="noStrike" cap="none" normalizeH="0" baseline="0" dirty="0" smtClean="0">
                <a:ln>
                  <a:noFill/>
                </a:ln>
                <a:solidFill>
                  <a:srgbClr val="FF6600"/>
                </a:solidFill>
                <a:effectLst/>
                <a:latin typeface="Arial" pitchFamily="34" charset="0"/>
                <a:cs typeface="Arial" pitchFamily="34" charset="0"/>
              </a:rPr>
              <a:t>Free (Natural) Convection</a:t>
            </a:r>
            <a:r>
              <a:rPr kumimoji="0" lang="ar-SA" b="0" i="0" u="none" strike="noStrike" cap="none" normalizeH="0" baseline="0" dirty="0" smtClean="0">
                <a:ln>
                  <a:noFill/>
                </a:ln>
                <a:solidFill>
                  <a:srgbClr val="000000"/>
                </a:solidFill>
                <a:effectLst/>
                <a:latin typeface="Arial" pitchFamily="34" charset="0"/>
                <a:cs typeface="Arial" pitchFamily="34" charset="0"/>
              </a:rPr>
              <a:t> -- caused due to density differences</a:t>
            </a:r>
            <a:endParaRPr kumimoji="0" lang="ar-SA"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000000"/>
                </a:solidFill>
                <a:effectLst/>
                <a:latin typeface="Arial" pitchFamily="34" charset="0"/>
                <a:cs typeface="Arial" pitchFamily="34" charset="0"/>
              </a:rPr>
              <a:t> </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7652" name="Picture 4"/>
          <p:cNvPicPr>
            <a:picLocks noChangeAspect="1" noChangeArrowheads="1"/>
          </p:cNvPicPr>
          <p:nvPr/>
        </p:nvPicPr>
        <p:blipFill>
          <a:blip r:embed="rId3" cstate="print"/>
          <a:srcRect/>
          <a:stretch>
            <a:fillRect/>
          </a:stretch>
        </p:blipFill>
        <p:spPr bwMode="auto">
          <a:xfrm>
            <a:off x="4838700" y="4848225"/>
            <a:ext cx="4305300" cy="2009775"/>
          </a:xfrm>
          <a:prstGeom prst="rect">
            <a:avLst/>
          </a:prstGeom>
          <a:noFill/>
          <a:ln w="9525">
            <a:noFill/>
            <a:miter lim="800000"/>
            <a:headEnd/>
            <a:tailEnd/>
          </a:ln>
        </p:spPr>
      </p:pic>
      <p:sp>
        <p:nvSpPr>
          <p:cNvPr id="8" name="Title 1"/>
          <p:cNvSpPr txBox="1">
            <a:spLocks/>
          </p:cNvSpPr>
          <p:nvPr/>
        </p:nvSpPr>
        <p:spPr>
          <a:xfrm>
            <a:off x="572429" y="609600"/>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dirty="0" smtClean="0"/>
              <a:t>Fluid flow over a solid body -- heat transfer between a solid and a fluid </a:t>
            </a:r>
            <a:endParaRPr lang="ar-SA"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chemeClr val="tx2"/>
                </a:solidFill>
              </a:rPr>
              <a:t>RADIATION </a:t>
            </a:r>
            <a:r>
              <a:rPr lang="en-US" u="sng" dirty="0" smtClean="0"/>
              <a:t/>
            </a:r>
            <a:br>
              <a:rPr lang="en-US" u="sng" dirty="0" smtClean="0"/>
            </a:br>
            <a:endParaRPr lang="ar-SA" dirty="0"/>
          </a:p>
        </p:txBody>
      </p:sp>
      <p:sp>
        <p:nvSpPr>
          <p:cNvPr id="3" name="Content Placeholder 2"/>
          <p:cNvSpPr>
            <a:spLocks noGrp="1"/>
          </p:cNvSpPr>
          <p:nvPr>
            <p:ph idx="1"/>
          </p:nvPr>
        </p:nvSpPr>
        <p:spPr>
          <a:xfrm>
            <a:off x="457200" y="1143000"/>
            <a:ext cx="8229600" cy="4525963"/>
          </a:xfrm>
        </p:spPr>
        <p:txBody>
          <a:bodyPr/>
          <a:lstStyle/>
          <a:p>
            <a:r>
              <a:rPr lang="en-US" dirty="0" smtClean="0"/>
              <a:t>Heat transfer between two surfaces by emission and later absorption of electromagnetic radiation </a:t>
            </a:r>
            <a:endParaRPr lang="ar-SA" dirty="0"/>
          </a:p>
        </p:txBody>
      </p:sp>
      <p:pic>
        <p:nvPicPr>
          <p:cNvPr id="26625" name="Picture 1"/>
          <p:cNvPicPr>
            <a:picLocks noChangeAspect="1" noChangeArrowheads="1"/>
          </p:cNvPicPr>
          <p:nvPr/>
        </p:nvPicPr>
        <p:blipFill>
          <a:blip r:embed="rId2" cstate="print"/>
          <a:srcRect/>
          <a:stretch>
            <a:fillRect/>
          </a:stretch>
        </p:blipFill>
        <p:spPr bwMode="auto">
          <a:xfrm>
            <a:off x="5638800" y="2438400"/>
            <a:ext cx="3324225" cy="2057400"/>
          </a:xfrm>
          <a:prstGeom prst="rect">
            <a:avLst/>
          </a:prstGeom>
          <a:noFill/>
          <a:ln w="9525">
            <a:noFill/>
            <a:miter lim="800000"/>
            <a:headEnd/>
            <a:tailEnd/>
          </a:ln>
        </p:spPr>
      </p:pic>
      <p:sp>
        <p:nvSpPr>
          <p:cNvPr id="26626" name="Rectangle 2"/>
          <p:cNvSpPr>
            <a:spLocks noChangeArrowheads="1"/>
          </p:cNvSpPr>
          <p:nvPr/>
        </p:nvSpPr>
        <p:spPr bwMode="auto">
          <a:xfrm>
            <a:off x="762000" y="3048000"/>
            <a:ext cx="43434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 typeface="Arial" pitchFamily="34" charset="0"/>
              <a:buChar char="•"/>
              <a:tabLst/>
            </a:pPr>
            <a:r>
              <a:rPr kumimoji="0" lang="ar-SA" sz="700" b="0" i="0" u="none" strike="noStrike" cap="none" normalizeH="0" baseline="0" dirty="0" smtClean="0">
                <a:ln>
                  <a:noFill/>
                </a:ln>
                <a:solidFill>
                  <a:srgbClr val="000000"/>
                </a:solidFill>
                <a:effectLst/>
                <a:latin typeface="Arial"/>
                <a:cs typeface="Times New Roman" pitchFamily="18" charset="0"/>
              </a:rPr>
              <a:t>   </a:t>
            </a:r>
            <a:r>
              <a:rPr kumimoji="0" lang="ar-SA" sz="1800" b="0" i="0" u="none" strike="noStrike" cap="none" normalizeH="0" baseline="0" dirty="0" smtClean="0">
                <a:ln>
                  <a:noFill/>
                </a:ln>
                <a:solidFill>
                  <a:srgbClr val="000000"/>
                </a:solidFill>
                <a:effectLst/>
                <a:latin typeface="Arial" pitchFamily="34" charset="0"/>
                <a:cs typeface="Arial" pitchFamily="34" charset="0"/>
              </a:rPr>
              <a:t>requires no physical medium</a:t>
            </a:r>
            <a:endParaRPr kumimoji="0" lang="ar-S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sz="1800" b="0" i="0" u="none" strike="noStrike" cap="none" normalizeH="0" baseline="0" dirty="0" smtClean="0">
                <a:ln>
                  <a:noFill/>
                </a:ln>
                <a:solidFill>
                  <a:srgbClr val="000000"/>
                </a:solidFill>
                <a:effectLst/>
                <a:latin typeface="Wingdings" pitchFamily="2" charset="2"/>
                <a:cs typeface="Arial" pitchFamily="34" charset="0"/>
              </a:rPr>
              <a:t>n</a:t>
            </a:r>
            <a:r>
              <a:rPr kumimoji="0" lang="ar-SA" sz="700" b="0" i="0" u="none" strike="noStrike" cap="none" normalizeH="0" baseline="0" dirty="0" smtClean="0">
                <a:ln>
                  <a:noFill/>
                </a:ln>
                <a:solidFill>
                  <a:srgbClr val="000000"/>
                </a:solidFill>
                <a:effectLst/>
                <a:latin typeface="Arial"/>
                <a:cs typeface="Times New Roman" pitchFamily="18" charset="0"/>
              </a:rPr>
              <a:t>   </a:t>
            </a:r>
            <a:r>
              <a:rPr kumimoji="0" lang="ar-SA" sz="1800" b="0" i="0" u="none" strike="noStrike" cap="none" normalizeH="0" baseline="0" dirty="0" smtClean="0">
                <a:ln>
                  <a:noFill/>
                </a:ln>
                <a:solidFill>
                  <a:srgbClr val="FF6600"/>
                </a:solidFill>
                <a:effectLst/>
                <a:latin typeface="Arial" pitchFamily="34" charset="0"/>
                <a:cs typeface="Arial" pitchFamily="34" charset="0"/>
              </a:rPr>
              <a:t>Stefen-Boltzmann Equation</a:t>
            </a:r>
            <a:r>
              <a:rPr kumimoji="0" lang="ar-SA" sz="1800" b="0" i="0" u="none" strike="noStrike" cap="none" normalizeH="0" baseline="0" dirty="0" smtClean="0">
                <a:ln>
                  <a:noFill/>
                </a:ln>
                <a:solidFill>
                  <a:srgbClr val="000000"/>
                </a:solidFill>
                <a:effectLst/>
                <a:latin typeface="Arial" pitchFamily="34" charset="0"/>
                <a:cs typeface="Arial" pitchFamily="34" charset="0"/>
              </a:rPr>
              <a:t>:</a:t>
            </a:r>
            <a:endParaRPr kumimoji="0" lang="ar-SA"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sz="1800" b="1" i="0" u="none" strike="noStrike" cap="none" normalizeH="0" baseline="0" dirty="0" smtClean="0">
                <a:ln>
                  <a:noFill/>
                </a:ln>
                <a:solidFill>
                  <a:srgbClr val="000000"/>
                </a:solidFill>
                <a:effectLst/>
                <a:latin typeface="Arial" pitchFamily="34" charset="0"/>
                <a:cs typeface="Arial" pitchFamily="34" charset="0"/>
              </a:rPr>
              <a:t> </a:t>
            </a:r>
            <a:endParaRPr kumimoji="0" lang="ar-SA" sz="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6628" name="Picture 4"/>
          <p:cNvPicPr>
            <a:picLocks noChangeAspect="1" noChangeArrowheads="1"/>
          </p:cNvPicPr>
          <p:nvPr/>
        </p:nvPicPr>
        <p:blipFill>
          <a:blip r:embed="rId3" cstate="print"/>
          <a:srcRect/>
          <a:stretch>
            <a:fillRect/>
          </a:stretch>
        </p:blipFill>
        <p:spPr bwMode="auto">
          <a:xfrm>
            <a:off x="685800" y="3886200"/>
            <a:ext cx="3400425" cy="647700"/>
          </a:xfrm>
          <a:prstGeom prst="rect">
            <a:avLst/>
          </a:prstGeom>
          <a:noFill/>
          <a:ln w="9525">
            <a:noFill/>
            <a:miter lim="800000"/>
            <a:headEnd/>
            <a:tailEnd/>
          </a:ln>
        </p:spPr>
      </p:pic>
      <p:pic>
        <p:nvPicPr>
          <p:cNvPr id="26630" name="Picture 6"/>
          <p:cNvPicPr>
            <a:picLocks noChangeAspect="1" noChangeArrowheads="1"/>
          </p:cNvPicPr>
          <p:nvPr/>
        </p:nvPicPr>
        <p:blipFill>
          <a:blip r:embed="rId4" cstate="print"/>
          <a:srcRect/>
          <a:stretch>
            <a:fillRect/>
          </a:stretch>
        </p:blipFill>
        <p:spPr bwMode="auto">
          <a:xfrm>
            <a:off x="0" y="4419600"/>
            <a:ext cx="6010275" cy="1933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895600"/>
            <a:ext cx="8229600" cy="1143000"/>
          </a:xfrm>
        </p:spPr>
        <p:txBody>
          <a:bodyPr/>
          <a:lstStyle/>
          <a:p>
            <a:r>
              <a:rPr lang="en-US" dirty="0" smtClean="0"/>
              <a:t>End of chapter </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b="1" dirty="0" err="1" smtClean="0">
                <a:solidFill>
                  <a:srgbClr val="FF0000"/>
                </a:solidFill>
              </a:rPr>
              <a:t>Biosystems</a:t>
            </a:r>
            <a:r>
              <a:rPr lang="en-US" b="1" dirty="0" smtClean="0">
                <a:solidFill>
                  <a:srgbClr val="FF0000"/>
                </a:solidFill>
              </a:rPr>
              <a:t> engineering </a:t>
            </a:r>
            <a:r>
              <a:rPr lang="en-US" dirty="0" smtClean="0"/>
              <a:t>begins to appear as a result of development and controlling environment, food quality and safety, and water usage and </a:t>
            </a:r>
            <a:r>
              <a:rPr lang="en-US" dirty="0" smtClean="0"/>
              <a:t>safety.</a:t>
            </a:r>
            <a:endParaRPr lang="en-US" dirty="0" smtClean="0"/>
          </a:p>
          <a:p>
            <a:r>
              <a:rPr lang="en-US" b="1" dirty="0" err="1" smtClean="0">
                <a:solidFill>
                  <a:srgbClr val="FF0000"/>
                </a:solidFill>
              </a:rPr>
              <a:t>Biosystems</a:t>
            </a:r>
            <a:r>
              <a:rPr lang="en-US" b="1" dirty="0" smtClean="0">
                <a:solidFill>
                  <a:srgbClr val="FF0000"/>
                </a:solidFill>
              </a:rPr>
              <a:t> engineering: </a:t>
            </a:r>
            <a:r>
              <a:rPr lang="en-US" dirty="0" smtClean="0"/>
              <a:t>can be defined as the science that includes analysis, design, and control of systems that has biological base to achieve sustainable production and manufacturing food and biological materials as will as proper usage of renewable resources to support the human health.   </a:t>
            </a:r>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r>
              <a:rPr lang="en-US" dirty="0" smtClean="0"/>
              <a:t>Analysis :</a:t>
            </a:r>
          </a:p>
          <a:p>
            <a:endParaRPr lang="en-US" dirty="0" smtClean="0"/>
          </a:p>
          <a:p>
            <a:pPr>
              <a:buNone/>
            </a:pPr>
            <a:endParaRPr lang="en-US" dirty="0" smtClean="0"/>
          </a:p>
          <a:p>
            <a:r>
              <a:rPr lang="en-US" dirty="0" smtClean="0"/>
              <a:t>Design:</a:t>
            </a:r>
          </a:p>
          <a:p>
            <a:endParaRPr lang="en-US" dirty="0" smtClean="0"/>
          </a:p>
          <a:p>
            <a:endParaRPr lang="en-US" dirty="0" smtClean="0"/>
          </a:p>
          <a:p>
            <a:r>
              <a:rPr lang="en-US" dirty="0" smtClean="0"/>
              <a:t>Control:</a:t>
            </a:r>
          </a:p>
          <a:p>
            <a:endParaRPr lang="en-US" dirty="0" smtClean="0"/>
          </a:p>
          <a:p>
            <a:endParaRPr lang="en-US" dirty="0" smtClean="0"/>
          </a:p>
          <a:p>
            <a:pPr>
              <a:buNone/>
            </a:pPr>
            <a:endParaRPr lang="ar-SA" dirty="0"/>
          </a:p>
        </p:txBody>
      </p:sp>
      <p:graphicFrame>
        <p:nvGraphicFramePr>
          <p:cNvPr id="5" name="Diagram 4"/>
          <p:cNvGraphicFramePr/>
          <p:nvPr/>
        </p:nvGraphicFramePr>
        <p:xfrm>
          <a:off x="914400" y="1066800"/>
          <a:ext cx="6858000" cy="81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990600" y="2971800"/>
          <a:ext cx="6858000" cy="8128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p:cNvGraphicFramePr/>
          <p:nvPr/>
        </p:nvGraphicFramePr>
        <p:xfrm>
          <a:off x="1219200" y="4724400"/>
          <a:ext cx="6858000" cy="8128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2"/>
                </a:solidFill>
              </a:rPr>
              <a:t>Heat Transfer and thermodynamics</a:t>
            </a:r>
            <a:endParaRPr lang="ar-SA" b="1" dirty="0">
              <a:solidFill>
                <a:schemeClr val="tx2"/>
              </a:solidFill>
            </a:endParaRPr>
          </a:p>
        </p:txBody>
      </p:sp>
      <p:sp>
        <p:nvSpPr>
          <p:cNvPr id="3" name="Content Placeholder 2"/>
          <p:cNvSpPr>
            <a:spLocks noGrp="1"/>
          </p:cNvSpPr>
          <p:nvPr>
            <p:ph idx="1"/>
          </p:nvPr>
        </p:nvSpPr>
        <p:spPr>
          <a:xfrm>
            <a:off x="457200" y="1600201"/>
            <a:ext cx="7620000" cy="990600"/>
          </a:xfrm>
        </p:spPr>
        <p:txBody>
          <a:bodyPr/>
          <a:lstStyle/>
          <a:p>
            <a:r>
              <a:rPr lang="en-US" dirty="0" smtClean="0"/>
              <a:t>∆E=Q+W =∆KE+∆PE+ ∆ IE </a:t>
            </a:r>
          </a:p>
          <a:p>
            <a:endParaRPr lang="ar-SA"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sp>
        <p:nvSpPr>
          <p:cNvPr id="61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614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295400" y="2286000"/>
            <a:ext cx="2457450" cy="1123950"/>
          </a:xfrm>
          <a:prstGeom prst="rect">
            <a:avLst/>
          </a:prstGeom>
          <a:noFill/>
        </p:spPr>
      </p:pic>
      <p:pic>
        <p:nvPicPr>
          <p:cNvPr id="6151" name="Picture 7"/>
          <p:cNvPicPr>
            <a:picLocks noChangeAspect="1" noChangeArrowheads="1"/>
          </p:cNvPicPr>
          <p:nvPr/>
        </p:nvPicPr>
        <p:blipFill>
          <a:blip r:embed="rId3" cstate="print"/>
          <a:srcRect/>
          <a:stretch>
            <a:fillRect/>
          </a:stretch>
        </p:blipFill>
        <p:spPr bwMode="auto">
          <a:xfrm>
            <a:off x="5514975" y="1828800"/>
            <a:ext cx="3629025" cy="2952750"/>
          </a:xfrm>
          <a:prstGeom prst="rect">
            <a:avLst/>
          </a:prstGeom>
          <a:noFill/>
          <a:ln w="9525">
            <a:noFill/>
            <a:miter lim="800000"/>
            <a:headEnd/>
            <a:tailEnd/>
          </a:ln>
        </p:spPr>
      </p:pic>
      <p:sp>
        <p:nvSpPr>
          <p:cNvPr id="6153"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6152" name="Picture 8"/>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09600" y="3657600"/>
            <a:ext cx="2895600" cy="1123950"/>
          </a:xfrm>
          <a:prstGeom prst="rect">
            <a:avLst/>
          </a:prstGeom>
          <a:noFill/>
        </p:spPr>
      </p:pic>
      <p:sp>
        <p:nvSpPr>
          <p:cNvPr id="13" name="TextBox 12"/>
          <p:cNvSpPr txBox="1"/>
          <p:nvPr/>
        </p:nvSpPr>
        <p:spPr>
          <a:xfrm>
            <a:off x="762000" y="5181600"/>
            <a:ext cx="5257800" cy="523220"/>
          </a:xfrm>
          <a:prstGeom prst="rect">
            <a:avLst/>
          </a:prstGeom>
          <a:noFill/>
        </p:spPr>
        <p:txBody>
          <a:bodyPr wrap="square" rtlCol="1">
            <a:spAutoFit/>
          </a:bodyPr>
          <a:lstStyle/>
          <a:p>
            <a:r>
              <a:rPr lang="en-US" sz="2800" dirty="0" smtClean="0"/>
              <a:t>This equation includes two cases </a:t>
            </a:r>
            <a:endParaRPr lang="ar-SA"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1) Constant </a:t>
            </a:r>
            <a:r>
              <a:rPr lang="en-US" dirty="0" smtClean="0"/>
              <a:t>volume process</a:t>
            </a:r>
            <a:br>
              <a:rPr lang="en-US" dirty="0" smtClean="0"/>
            </a:br>
            <a:endParaRPr lang="ar-SA" dirty="0"/>
          </a:p>
        </p:txBody>
      </p:sp>
      <p:pic>
        <p:nvPicPr>
          <p:cNvPr id="5123" name="Picture 3"/>
          <p:cNvPicPr>
            <a:picLocks noGrp="1" noChangeAspect="1" noChangeArrowheads="1"/>
          </p:cNvPicPr>
          <p:nvPr>
            <p:ph idx="1"/>
          </p:nvPr>
        </p:nvPicPr>
        <p:blipFill>
          <a:blip r:embed="rId2" cstate="print"/>
          <a:srcRect/>
          <a:stretch>
            <a:fillRect/>
          </a:stretch>
        </p:blipFill>
        <p:spPr bwMode="auto">
          <a:xfrm>
            <a:off x="457200" y="3200400"/>
            <a:ext cx="8332536" cy="3657600"/>
          </a:xfrm>
          <a:prstGeom prst="rect">
            <a:avLst/>
          </a:prstGeom>
          <a:noFill/>
          <a:ln w="9525">
            <a:noFill/>
            <a:miter lim="800000"/>
            <a:headEnd/>
            <a:tailEnd/>
          </a:ln>
        </p:spPr>
      </p:pic>
      <p:sp>
        <p:nvSpPr>
          <p:cNvPr id="5125"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5124"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38400" y="990600"/>
            <a:ext cx="3524250" cy="1123950"/>
          </a:xfrm>
          <a:prstGeom prst="rect">
            <a:avLst/>
          </a:prstGeom>
          <a:noFill/>
        </p:spPr>
      </p:pic>
      <p:sp>
        <p:nvSpPr>
          <p:cNvPr id="9" name="TextBox 8"/>
          <p:cNvSpPr txBox="1"/>
          <p:nvPr/>
        </p:nvSpPr>
        <p:spPr>
          <a:xfrm>
            <a:off x="1143000" y="2286000"/>
            <a:ext cx="6934200" cy="461665"/>
          </a:xfrm>
          <a:prstGeom prst="rect">
            <a:avLst/>
          </a:prstGeom>
          <a:noFill/>
        </p:spPr>
        <p:txBody>
          <a:bodyPr wrap="square" rtlCol="1">
            <a:spAutoFit/>
          </a:bodyPr>
          <a:lstStyle/>
          <a:p>
            <a:r>
              <a:rPr lang="en-US" sz="2400" dirty="0" err="1" smtClean="0"/>
              <a:t>C</a:t>
            </a:r>
            <a:r>
              <a:rPr lang="en-US" sz="2400" baseline="-25000" dirty="0" err="1" smtClean="0"/>
              <a:t>v</a:t>
            </a:r>
            <a:r>
              <a:rPr lang="en-US" sz="2400" dirty="0" smtClean="0"/>
              <a:t>: specific heat capacity at constant volume [</a:t>
            </a:r>
            <a:r>
              <a:rPr lang="en-US" sz="2400" dirty="0" smtClean="0"/>
              <a:t>kJ/</a:t>
            </a:r>
            <a:r>
              <a:rPr lang="en-US" sz="2400" dirty="0" err="1" smtClean="0"/>
              <a:t>kg.k</a:t>
            </a:r>
            <a:r>
              <a:rPr lang="en-US" sz="2400" dirty="0" smtClean="0"/>
              <a:t>]</a:t>
            </a:r>
            <a:endParaRPr lang="ar-SA"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dirty="0" smtClean="0"/>
              <a:t>2) Constant </a:t>
            </a:r>
            <a:r>
              <a:rPr lang="en-US" dirty="0" smtClean="0"/>
              <a:t>pressure process</a:t>
            </a:r>
            <a:endParaRPr lang="ar-SA" dirty="0"/>
          </a:p>
        </p:txBody>
      </p:sp>
      <p:pic>
        <p:nvPicPr>
          <p:cNvPr id="4097" name="Picture 1"/>
          <p:cNvPicPr>
            <a:picLocks noGrp="1" noChangeAspect="1" noChangeArrowheads="1"/>
          </p:cNvPicPr>
          <p:nvPr>
            <p:ph idx="1"/>
          </p:nvPr>
        </p:nvPicPr>
        <p:blipFill>
          <a:blip r:embed="rId2" cstate="print"/>
          <a:srcRect/>
          <a:stretch>
            <a:fillRect/>
          </a:stretch>
        </p:blipFill>
        <p:spPr bwMode="auto">
          <a:xfrm>
            <a:off x="1295400" y="2962275"/>
            <a:ext cx="6638925" cy="3895725"/>
          </a:xfrm>
          <a:prstGeom prst="rect">
            <a:avLst/>
          </a:prstGeom>
          <a:noFill/>
          <a:ln w="9525">
            <a:noFill/>
            <a:miter lim="800000"/>
            <a:headEnd/>
            <a:tailEnd/>
          </a:ln>
        </p:spPr>
      </p:pic>
      <p:sp>
        <p:nvSpPr>
          <p:cNvPr id="409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SA"/>
          </a:p>
        </p:txBody>
      </p:sp>
      <p:pic>
        <p:nvPicPr>
          <p:cNvPr id="409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62200" y="838200"/>
            <a:ext cx="3581400" cy="1112119"/>
          </a:xfrm>
          <a:prstGeom prst="rect">
            <a:avLst/>
          </a:prstGeom>
          <a:noFill/>
        </p:spPr>
      </p:pic>
      <p:sp>
        <p:nvSpPr>
          <p:cNvPr id="7" name="TextBox 6"/>
          <p:cNvSpPr txBox="1"/>
          <p:nvPr/>
        </p:nvSpPr>
        <p:spPr>
          <a:xfrm>
            <a:off x="1143000" y="2286000"/>
            <a:ext cx="6934200" cy="461665"/>
          </a:xfrm>
          <a:prstGeom prst="rect">
            <a:avLst/>
          </a:prstGeom>
          <a:noFill/>
        </p:spPr>
        <p:txBody>
          <a:bodyPr wrap="square" rtlCol="1">
            <a:spAutoFit/>
          </a:bodyPr>
          <a:lstStyle/>
          <a:p>
            <a:r>
              <a:rPr lang="en-US" sz="2400" dirty="0" smtClean="0"/>
              <a:t>C</a:t>
            </a:r>
            <a:r>
              <a:rPr lang="en-US" sz="2400" baseline="-25000" dirty="0" smtClean="0"/>
              <a:t>p</a:t>
            </a:r>
            <a:r>
              <a:rPr lang="en-US" sz="2400" dirty="0" smtClean="0"/>
              <a:t>: specific heat capacity at constant pressure [</a:t>
            </a:r>
            <a:r>
              <a:rPr lang="en-US" sz="2400" dirty="0" smtClean="0"/>
              <a:t>kJ/</a:t>
            </a:r>
            <a:r>
              <a:rPr lang="en-US" sz="2400" dirty="0" err="1" smtClean="0"/>
              <a:t>kg.k</a:t>
            </a:r>
            <a:r>
              <a:rPr lang="en-US" sz="2400" dirty="0" smtClean="0"/>
              <a:t>]</a:t>
            </a:r>
            <a:endParaRPr lang="ar-SA"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3657600"/>
          </a:xfrm>
        </p:spPr>
        <p:txBody>
          <a:bodyPr>
            <a:normAutofit fontScale="62500" lnSpcReduction="20000"/>
          </a:bodyPr>
          <a:lstStyle/>
          <a:p>
            <a:r>
              <a:rPr lang="en-US" b="1" dirty="0" smtClean="0">
                <a:solidFill>
                  <a:schemeClr val="tx2"/>
                </a:solidFill>
              </a:rPr>
              <a:t>Enthalpy:</a:t>
            </a:r>
            <a:r>
              <a:rPr lang="en-US" dirty="0" smtClean="0"/>
              <a:t>  </a:t>
            </a:r>
            <a:r>
              <a:rPr lang="en-US" dirty="0" smtClean="0"/>
              <a:t>H=U+PV</a:t>
            </a:r>
          </a:p>
          <a:p>
            <a:pPr marL="0" indent="0">
              <a:buNone/>
            </a:pPr>
            <a:endParaRPr lang="en-US" dirty="0" smtClean="0"/>
          </a:p>
          <a:p>
            <a:r>
              <a:rPr lang="en-US" b="1" dirty="0" smtClean="0">
                <a:solidFill>
                  <a:schemeClr val="tx2"/>
                </a:solidFill>
              </a:rPr>
              <a:t>Processes:</a:t>
            </a:r>
            <a:r>
              <a:rPr lang="en-US" dirty="0" smtClean="0"/>
              <a:t> steady state and unsteady state.</a:t>
            </a:r>
          </a:p>
          <a:p>
            <a:endParaRPr lang="en-US" b="1" dirty="0" smtClean="0">
              <a:solidFill>
                <a:schemeClr val="tx2"/>
              </a:solidFill>
            </a:endParaRPr>
          </a:p>
          <a:p>
            <a:r>
              <a:rPr lang="en-US" b="1" dirty="0" smtClean="0">
                <a:solidFill>
                  <a:schemeClr val="tx2"/>
                </a:solidFill>
              </a:rPr>
              <a:t>Types </a:t>
            </a:r>
            <a:r>
              <a:rPr lang="en-US" b="1" dirty="0" smtClean="0">
                <a:solidFill>
                  <a:schemeClr val="tx2"/>
                </a:solidFill>
              </a:rPr>
              <a:t>of coordinates: </a:t>
            </a:r>
          </a:p>
          <a:p>
            <a:pPr marL="0" indent="0">
              <a:buNone/>
            </a:pPr>
            <a:endParaRPr lang="en-US" dirty="0" smtClean="0"/>
          </a:p>
          <a:p>
            <a:pPr marL="0" indent="0">
              <a:buNone/>
            </a:pPr>
            <a:r>
              <a:rPr lang="en-US" dirty="0" smtClean="0"/>
              <a:t>	Cartesian </a:t>
            </a:r>
            <a:r>
              <a:rPr lang="en-US" dirty="0" smtClean="0"/>
              <a:t>coordinates (X,Y,Z)</a:t>
            </a:r>
          </a:p>
          <a:p>
            <a:endParaRPr lang="en-US" dirty="0" smtClean="0"/>
          </a:p>
          <a:p>
            <a:pPr marL="0" indent="0">
              <a:buNone/>
            </a:pPr>
            <a:r>
              <a:rPr lang="en-US" dirty="0" smtClean="0"/>
              <a:t>	Cylindrical </a:t>
            </a:r>
            <a:r>
              <a:rPr lang="en-US" dirty="0" smtClean="0"/>
              <a:t>coordinates (Z, r, </a:t>
            </a:r>
            <a:r>
              <a:rPr lang="az-Cyrl-AZ" dirty="0" smtClean="0"/>
              <a:t>Ѳ</a:t>
            </a:r>
            <a:r>
              <a:rPr lang="en-US" dirty="0" smtClean="0"/>
              <a:t>)</a:t>
            </a:r>
          </a:p>
          <a:p>
            <a:pPr marL="0" indent="0">
              <a:buNone/>
            </a:pPr>
            <a:endParaRPr lang="en-US" dirty="0" smtClean="0"/>
          </a:p>
          <a:p>
            <a:pPr marL="0" indent="0">
              <a:buNone/>
            </a:pPr>
            <a:r>
              <a:rPr lang="en-US" dirty="0" smtClean="0"/>
              <a:t>	Spherical </a:t>
            </a:r>
            <a:r>
              <a:rPr lang="en-US" dirty="0" smtClean="0"/>
              <a:t>coordinates (r, </a:t>
            </a:r>
            <a:r>
              <a:rPr lang="az-Cyrl-AZ" dirty="0" smtClean="0"/>
              <a:t>Ѳ</a:t>
            </a:r>
            <a:r>
              <a:rPr lang="en-US" dirty="0" smtClean="0"/>
              <a:t>, </a:t>
            </a:r>
            <a:r>
              <a:rPr lang="az-Cyrl-AZ" dirty="0" smtClean="0"/>
              <a:t>ф</a:t>
            </a:r>
            <a:r>
              <a:rPr lang="en-US" dirty="0" smtClean="0"/>
              <a:t>) </a:t>
            </a:r>
          </a:p>
          <a:p>
            <a:endParaRPr lang="en-US" dirty="0" smtClean="0"/>
          </a:p>
          <a:p>
            <a:endParaRPr lang="en-US" dirty="0" smtClean="0"/>
          </a:p>
          <a:p>
            <a:endParaRPr lang="ar-S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srcRect/>
          <a:stretch>
            <a:fillRect/>
          </a:stretch>
        </p:blipFill>
        <p:spPr bwMode="auto">
          <a:xfrm>
            <a:off x="762000" y="809649"/>
            <a:ext cx="3095625" cy="2314575"/>
          </a:xfrm>
          <a:prstGeom prst="rect">
            <a:avLst/>
          </a:prstGeom>
          <a:noFill/>
          <a:ln w="9525">
            <a:noFill/>
            <a:miter lim="800000"/>
            <a:headEnd/>
            <a:tailEnd/>
          </a:ln>
        </p:spPr>
      </p:pic>
      <p:pic>
        <p:nvPicPr>
          <p:cNvPr id="2052" name="Picture 4" descr="http://t2.gstatic.com/images?q=tbn:ANd9GcTf1cT1BbvWg227OjIaZG_MG2Zg_oxgX3Hl-D_Kgned9ULIGiT2-A0ig8eNIQ"/>
          <p:cNvPicPr>
            <a:picLocks noChangeAspect="1" noChangeArrowheads="1"/>
          </p:cNvPicPr>
          <p:nvPr/>
        </p:nvPicPr>
        <p:blipFill>
          <a:blip r:embed="rId3" cstate="print"/>
          <a:srcRect/>
          <a:stretch>
            <a:fillRect/>
          </a:stretch>
        </p:blipFill>
        <p:spPr bwMode="auto">
          <a:xfrm>
            <a:off x="5638800" y="1094007"/>
            <a:ext cx="2971800" cy="2932351"/>
          </a:xfrm>
          <a:prstGeom prst="rect">
            <a:avLst/>
          </a:prstGeom>
          <a:noFill/>
        </p:spPr>
      </p:pic>
      <p:pic>
        <p:nvPicPr>
          <p:cNvPr id="2054" name="Picture 6" descr="http://mathworld.wolfram.com/images/eps-gif/SphericalCoordinates_1201.gif"/>
          <p:cNvPicPr>
            <a:picLocks noChangeAspect="1" noChangeArrowheads="1"/>
          </p:cNvPicPr>
          <p:nvPr/>
        </p:nvPicPr>
        <p:blipFill>
          <a:blip r:embed="rId4" cstate="print"/>
          <a:srcRect/>
          <a:stretch>
            <a:fillRect/>
          </a:stretch>
        </p:blipFill>
        <p:spPr bwMode="auto">
          <a:xfrm>
            <a:off x="2617511" y="3886200"/>
            <a:ext cx="2867025" cy="2771776"/>
          </a:xfrm>
          <a:prstGeom prst="rect">
            <a:avLst/>
          </a:prstGeom>
          <a:noFill/>
        </p:spPr>
      </p:pic>
      <p:sp>
        <p:nvSpPr>
          <p:cNvPr id="2" name="Rectangle 1"/>
          <p:cNvSpPr/>
          <p:nvPr/>
        </p:nvSpPr>
        <p:spPr>
          <a:xfrm>
            <a:off x="1069783" y="411462"/>
            <a:ext cx="1063817" cy="369332"/>
          </a:xfrm>
          <a:prstGeom prst="rect">
            <a:avLst/>
          </a:prstGeom>
        </p:spPr>
        <p:txBody>
          <a:bodyPr wrap="none">
            <a:spAutoFit/>
          </a:bodyPr>
          <a:lstStyle/>
          <a:p>
            <a:r>
              <a:rPr lang="en-US" dirty="0">
                <a:solidFill>
                  <a:schemeClr val="accent2"/>
                </a:solidFill>
              </a:rPr>
              <a:t>Cartesian</a:t>
            </a:r>
            <a:endParaRPr lang="ar-SA" dirty="0">
              <a:solidFill>
                <a:schemeClr val="accent2"/>
              </a:solidFill>
            </a:endParaRPr>
          </a:p>
        </p:txBody>
      </p:sp>
      <p:sp>
        <p:nvSpPr>
          <p:cNvPr id="3" name="Rectangle 2"/>
          <p:cNvSpPr/>
          <p:nvPr/>
        </p:nvSpPr>
        <p:spPr>
          <a:xfrm>
            <a:off x="6547619" y="410945"/>
            <a:ext cx="1154162" cy="369332"/>
          </a:xfrm>
          <a:prstGeom prst="rect">
            <a:avLst/>
          </a:prstGeom>
        </p:spPr>
        <p:txBody>
          <a:bodyPr wrap="none">
            <a:spAutoFit/>
          </a:bodyPr>
          <a:lstStyle/>
          <a:p>
            <a:r>
              <a:rPr lang="en-US" dirty="0">
                <a:solidFill>
                  <a:schemeClr val="accent2"/>
                </a:solidFill>
              </a:rPr>
              <a:t>Cylindrical</a:t>
            </a:r>
            <a:endParaRPr lang="ar-SA" dirty="0">
              <a:solidFill>
                <a:schemeClr val="accent2"/>
              </a:solidFill>
            </a:endParaRPr>
          </a:p>
        </p:txBody>
      </p:sp>
      <p:sp>
        <p:nvSpPr>
          <p:cNvPr id="4" name="Rectangle 3"/>
          <p:cNvSpPr/>
          <p:nvPr/>
        </p:nvSpPr>
        <p:spPr>
          <a:xfrm>
            <a:off x="3124200" y="3417178"/>
            <a:ext cx="1041952" cy="369332"/>
          </a:xfrm>
          <a:prstGeom prst="rect">
            <a:avLst/>
          </a:prstGeom>
        </p:spPr>
        <p:txBody>
          <a:bodyPr wrap="none">
            <a:spAutoFit/>
          </a:bodyPr>
          <a:lstStyle/>
          <a:p>
            <a:r>
              <a:rPr lang="en-US" dirty="0">
                <a:solidFill>
                  <a:schemeClr val="accent2"/>
                </a:solidFill>
              </a:rPr>
              <a:t>Spherical</a:t>
            </a:r>
            <a:endParaRPr lang="ar-SA" dirty="0">
              <a:solidFill>
                <a:schemeClr val="accent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solidFill>
                  <a:schemeClr val="tx2"/>
                </a:solidFill>
              </a:rPr>
              <a:t>Modes of heat transfer </a:t>
            </a:r>
            <a:endParaRPr lang="ar-SA" b="1" dirty="0">
              <a:solidFill>
                <a:schemeClr val="tx2"/>
              </a:solidFill>
            </a:endParaRPr>
          </a:p>
        </p:txBody>
      </p:sp>
      <p:sp>
        <p:nvSpPr>
          <p:cNvPr id="3" name="Content Placeholder 2"/>
          <p:cNvSpPr>
            <a:spLocks noGrp="1"/>
          </p:cNvSpPr>
          <p:nvPr>
            <p:ph idx="1"/>
          </p:nvPr>
        </p:nvSpPr>
        <p:spPr>
          <a:xfrm>
            <a:off x="457200" y="1219200"/>
            <a:ext cx="8229600" cy="4525963"/>
          </a:xfrm>
        </p:spPr>
        <p:txBody>
          <a:bodyPr>
            <a:normAutofit fontScale="85000" lnSpcReduction="20000"/>
          </a:bodyPr>
          <a:lstStyle/>
          <a:p>
            <a:pPr marL="0" indent="0">
              <a:buNone/>
            </a:pPr>
            <a:r>
              <a:rPr lang="en-US" b="1" u="sng" dirty="0" smtClean="0"/>
              <a:t>OBJECTIVES:</a:t>
            </a:r>
            <a:endParaRPr lang="en-US" dirty="0" smtClean="0"/>
          </a:p>
          <a:p>
            <a:pPr>
              <a:buFont typeface="Wingdings" pitchFamily="2" charset="2"/>
              <a:buChar char="§"/>
            </a:pPr>
            <a:r>
              <a:rPr lang="en-US" dirty="0" smtClean="0"/>
              <a:t>To </a:t>
            </a:r>
            <a:r>
              <a:rPr lang="en-US" dirty="0" smtClean="0"/>
              <a:t>study different modes of heat transfer.</a:t>
            </a:r>
          </a:p>
          <a:p>
            <a:pPr>
              <a:buFont typeface="Wingdings" pitchFamily="2" charset="2"/>
              <a:buChar char="§"/>
            </a:pPr>
            <a:r>
              <a:rPr lang="en-US" dirty="0" smtClean="0"/>
              <a:t>To </a:t>
            </a:r>
            <a:r>
              <a:rPr lang="en-US" dirty="0" smtClean="0"/>
              <a:t>determine rate of heat transfer in food and non-food </a:t>
            </a:r>
            <a:r>
              <a:rPr lang="en-US" dirty="0" smtClean="0"/>
              <a:t>materials</a:t>
            </a:r>
          </a:p>
          <a:p>
            <a:pPr marL="0" indent="0">
              <a:buNone/>
            </a:pPr>
            <a:endParaRPr lang="en-US" dirty="0" smtClean="0"/>
          </a:p>
          <a:p>
            <a:pPr marL="0" indent="0">
              <a:buNone/>
            </a:pPr>
            <a:r>
              <a:rPr lang="en-US" b="1" u="sng" dirty="0" smtClean="0"/>
              <a:t>Why study heat transfer?</a:t>
            </a:r>
            <a:r>
              <a:rPr lang="en-US" dirty="0" smtClean="0"/>
              <a:t> </a:t>
            </a:r>
          </a:p>
          <a:p>
            <a:pPr>
              <a:buFont typeface="Wingdings" pitchFamily="2" charset="2"/>
              <a:buChar char="§"/>
            </a:pPr>
            <a:r>
              <a:rPr lang="en-US" dirty="0" smtClean="0"/>
              <a:t>to </a:t>
            </a:r>
            <a:r>
              <a:rPr lang="en-US" dirty="0" smtClean="0"/>
              <a:t>examine how foods are heated and cooled</a:t>
            </a:r>
          </a:p>
          <a:p>
            <a:pPr>
              <a:buFont typeface="Wingdings" pitchFamily="2" charset="2"/>
              <a:buChar char="§"/>
            </a:pPr>
            <a:r>
              <a:rPr lang="en-US" dirty="0" smtClean="0"/>
              <a:t>to </a:t>
            </a:r>
            <a:r>
              <a:rPr lang="en-US" dirty="0" smtClean="0"/>
              <a:t>calculate the rate of heating and cooling</a:t>
            </a:r>
          </a:p>
          <a:p>
            <a:pPr>
              <a:buFont typeface="Wingdings" pitchFamily="2" charset="2"/>
              <a:buChar char="§"/>
            </a:pPr>
            <a:r>
              <a:rPr lang="en-US" dirty="0" smtClean="0"/>
              <a:t>to </a:t>
            </a:r>
            <a:r>
              <a:rPr lang="en-US" dirty="0" smtClean="0"/>
              <a:t>design new heat transfer equipment</a:t>
            </a:r>
          </a:p>
          <a:p>
            <a:pPr>
              <a:buFont typeface="Wingdings" pitchFamily="2" charset="2"/>
              <a:buChar char="§"/>
            </a:pPr>
            <a:r>
              <a:rPr lang="en-US" dirty="0" smtClean="0"/>
              <a:t>to </a:t>
            </a:r>
            <a:r>
              <a:rPr lang="en-US" dirty="0" smtClean="0"/>
              <a:t>assess the performance of existing heat exchange equipment</a:t>
            </a:r>
          </a:p>
          <a:p>
            <a:endParaRPr lang="ar-S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207</TotalTime>
  <Words>387</Words>
  <Application>Microsoft Office PowerPoint</Application>
  <PresentationFormat>On-screen Show (4:3)</PresentationFormat>
  <Paragraphs>85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Biosystems engineering </vt:lpstr>
      <vt:lpstr>PowerPoint Presentation</vt:lpstr>
      <vt:lpstr>PowerPoint Presentation</vt:lpstr>
      <vt:lpstr>Heat Transfer and thermodynamics</vt:lpstr>
      <vt:lpstr>1) Constant volume process </vt:lpstr>
      <vt:lpstr>2) Constant pressure process</vt:lpstr>
      <vt:lpstr>PowerPoint Presentation</vt:lpstr>
      <vt:lpstr>PowerPoint Presentation</vt:lpstr>
      <vt:lpstr>Modes of heat transfer </vt:lpstr>
      <vt:lpstr>CONDUCTION </vt:lpstr>
      <vt:lpstr>PowerPoint Presentation</vt:lpstr>
      <vt:lpstr>  SIGN CONVENTION </vt:lpstr>
      <vt:lpstr>CONVECTION  </vt:lpstr>
      <vt:lpstr>RADIATION  </vt:lpstr>
      <vt:lpstr>End of chapter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Biosystems engineering</dc:title>
  <dc:creator>Ahmad Saleh</dc:creator>
  <cp:lastModifiedBy>user</cp:lastModifiedBy>
  <cp:revision>24</cp:revision>
  <dcterms:created xsi:type="dcterms:W3CDTF">2006-08-16T00:00:00Z</dcterms:created>
  <dcterms:modified xsi:type="dcterms:W3CDTF">2012-09-08T08:53:53Z</dcterms:modified>
</cp:coreProperties>
</file>