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6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4EC9EBDE-46D4-439A-8088-86F1C2B7991F}" type="datetimeFigureOut">
              <a:rPr lang="en-US" smtClean="0"/>
              <a:pPr/>
              <a:t>9/9/2014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C4A19E18-6AED-472F-BC54-965392BF5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9EBDE-46D4-439A-8088-86F1C2B7991F}" type="datetimeFigureOut">
              <a:rPr lang="en-US" smtClean="0"/>
              <a:pPr/>
              <a:t>9/9/2014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19E18-6AED-472F-BC54-965392BF5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9EBDE-46D4-439A-8088-86F1C2B7991F}" type="datetimeFigureOut">
              <a:rPr lang="en-US" smtClean="0"/>
              <a:pPr/>
              <a:t>9/9/2014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19E18-6AED-472F-BC54-965392BF5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4EC9EBDE-46D4-439A-8088-86F1C2B7991F}" type="datetimeFigureOut">
              <a:rPr lang="en-US" smtClean="0"/>
              <a:pPr/>
              <a:t>9/9/2014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19E18-6AED-472F-BC54-965392BF5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4EC9EBDE-46D4-439A-8088-86F1C2B7991F}" type="datetimeFigureOut">
              <a:rPr lang="en-US" smtClean="0"/>
              <a:pPr/>
              <a:t>9/9/2014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C4A19E18-6AED-472F-BC54-965392BF50A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4EC9EBDE-46D4-439A-8088-86F1C2B7991F}" type="datetimeFigureOut">
              <a:rPr lang="en-US" smtClean="0"/>
              <a:pPr/>
              <a:t>9/9/2014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C4A19E18-6AED-472F-BC54-965392BF5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4EC9EBDE-46D4-439A-8088-86F1C2B7991F}" type="datetimeFigureOut">
              <a:rPr lang="en-US" smtClean="0"/>
              <a:pPr/>
              <a:t>9/9/2014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C4A19E18-6AED-472F-BC54-965392BF5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9EBDE-46D4-439A-8088-86F1C2B7991F}" type="datetimeFigureOut">
              <a:rPr lang="en-US" smtClean="0"/>
              <a:pPr/>
              <a:t>9/9/2014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19E18-6AED-472F-BC54-965392BF5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4EC9EBDE-46D4-439A-8088-86F1C2B7991F}" type="datetimeFigureOut">
              <a:rPr lang="en-US" smtClean="0"/>
              <a:pPr/>
              <a:t>9/9/2014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C4A19E18-6AED-472F-BC54-965392BF5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4EC9EBDE-46D4-439A-8088-86F1C2B7991F}" type="datetimeFigureOut">
              <a:rPr lang="en-US" smtClean="0"/>
              <a:pPr/>
              <a:t>9/9/2014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C4A19E18-6AED-472F-BC54-965392BF5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4EC9EBDE-46D4-439A-8088-86F1C2B7991F}" type="datetimeFigureOut">
              <a:rPr lang="en-US" smtClean="0"/>
              <a:pPr/>
              <a:t>9/9/2014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C4A19E18-6AED-472F-BC54-965392BF5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4EC9EBDE-46D4-439A-8088-86F1C2B7991F}" type="datetimeFigureOut">
              <a:rPr lang="en-US" smtClean="0"/>
              <a:pPr/>
              <a:t>9/9/2014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C4A19E18-6AED-472F-BC54-965392BF5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3109912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INFLAMMATION 2 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classification of inflammation: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 Serous inflammation</a:t>
            </a:r>
          </a:p>
          <a:p>
            <a:pPr>
              <a:lnSpc>
                <a:spcPct val="200000"/>
              </a:lnSpc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Fibrinous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inflammation</a:t>
            </a:r>
          </a:p>
          <a:p>
            <a:pPr>
              <a:lnSpc>
                <a:spcPct val="200000"/>
              </a:lnSpc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3-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Suppurative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inflammation</a:t>
            </a:r>
          </a:p>
          <a:p>
            <a:pPr>
              <a:lnSpc>
                <a:spcPct val="200000"/>
              </a:lnSpc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4- Ulcerative inflammation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1- </a:t>
            </a:r>
            <a:r>
              <a:rPr lang="en-US" dirty="0" err="1" smtClean="0"/>
              <a:t>serofibrinous</a:t>
            </a:r>
            <a:r>
              <a:rPr lang="en-US" dirty="0" smtClean="0"/>
              <a:t> peritonitis in liver:</a:t>
            </a:r>
            <a:endParaRPr lang="en-US" dirty="0"/>
          </a:p>
        </p:txBody>
      </p:sp>
      <p:pic>
        <p:nvPicPr>
          <p:cNvPr id="4" name="Content Placeholder 3" descr="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3636" y="1524000"/>
            <a:ext cx="7630764" cy="5007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2- Acute diffuse </a:t>
            </a:r>
            <a:r>
              <a:rPr lang="en-US" dirty="0" err="1" smtClean="0"/>
              <a:t>suppurative</a:t>
            </a:r>
            <a:r>
              <a:rPr lang="en-US" dirty="0" smtClean="0"/>
              <a:t> </a:t>
            </a:r>
            <a:r>
              <a:rPr lang="en-US" dirty="0" err="1" smtClean="0"/>
              <a:t>appendisitis</a:t>
            </a:r>
            <a:r>
              <a:rPr lang="en-US" dirty="0" smtClean="0"/>
              <a:t> “Gross </a:t>
            </a:r>
            <a:r>
              <a:rPr lang="en-US" dirty="0" err="1" smtClean="0"/>
              <a:t>pic</a:t>
            </a:r>
            <a:r>
              <a:rPr lang="en-US" dirty="0" smtClean="0"/>
              <a:t>”:</a:t>
            </a:r>
            <a:endParaRPr lang="en-US" dirty="0"/>
          </a:p>
        </p:txBody>
      </p:sp>
      <p:pic>
        <p:nvPicPr>
          <p:cNvPr id="4" name="Content Placeholder 3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63607" y="1905000"/>
            <a:ext cx="7113593" cy="446281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3- Acute diffuse </a:t>
            </a:r>
            <a:r>
              <a:rPr lang="en-US" dirty="0" err="1" smtClean="0"/>
              <a:t>suppurative</a:t>
            </a:r>
            <a:r>
              <a:rPr lang="en-US" dirty="0" smtClean="0"/>
              <a:t> </a:t>
            </a:r>
            <a:r>
              <a:rPr lang="en-US" dirty="0" err="1" smtClean="0"/>
              <a:t>appendisitis</a:t>
            </a:r>
            <a:r>
              <a:rPr lang="en-US" dirty="0" smtClean="0"/>
              <a:t> :</a:t>
            </a:r>
            <a:endParaRPr lang="en-US" dirty="0"/>
          </a:p>
        </p:txBody>
      </p:sp>
      <p:pic>
        <p:nvPicPr>
          <p:cNvPr id="4" name="Content Placeholder 3" descr="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1926693"/>
            <a:ext cx="7315200" cy="45816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4- Severe acute cystitis:</a:t>
            </a:r>
            <a:endParaRPr lang="en-US" dirty="0"/>
          </a:p>
        </p:txBody>
      </p:sp>
      <p:pic>
        <p:nvPicPr>
          <p:cNvPr id="4" name="Content Placeholder 3" descr="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0686" y="1752600"/>
            <a:ext cx="7737514" cy="461521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5- Stomach ulcer:</a:t>
            </a:r>
            <a:endParaRPr lang="en-US" dirty="0"/>
          </a:p>
        </p:txBody>
      </p:sp>
      <p:pic>
        <p:nvPicPr>
          <p:cNvPr id="4" name="Content Placeholder 3" descr="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65858" y="1752600"/>
            <a:ext cx="7263742" cy="486682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6" descr="rev. 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752600"/>
            <a:ext cx="4038600" cy="4419599"/>
          </a:xfrm>
        </p:spPr>
      </p:pic>
      <p:pic>
        <p:nvPicPr>
          <p:cNvPr id="10" name="Content Placeholder 9" descr="rev. 3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24400" y="1752600"/>
            <a:ext cx="3733800" cy="4405536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52</TotalTime>
  <Words>49</Words>
  <Application>Microsoft Office PowerPoint</Application>
  <PresentationFormat>On-screen Show (4:3)</PresentationFormat>
  <Paragraphs>11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Verve</vt:lpstr>
      <vt:lpstr>INFLAMMATION 2 </vt:lpstr>
      <vt:lpstr>Another classification of inflammation:</vt:lpstr>
      <vt:lpstr>1- serofibrinous peritonitis in liver:</vt:lpstr>
      <vt:lpstr>2- Acute diffuse suppurative appendisitis “Gross pic”:</vt:lpstr>
      <vt:lpstr>3- Acute diffuse suppurative appendisitis :</vt:lpstr>
      <vt:lpstr>4- Severe acute cystitis:</vt:lpstr>
      <vt:lpstr>5- Stomach ulcer:</vt:lpstr>
      <vt:lpstr>Slide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INFLAMMATION 2 </dc:title>
  <dc:creator>dell</dc:creator>
  <cp:lastModifiedBy>ksu</cp:lastModifiedBy>
  <cp:revision>6</cp:revision>
  <dcterms:created xsi:type="dcterms:W3CDTF">2010-09-16T21:27:53Z</dcterms:created>
  <dcterms:modified xsi:type="dcterms:W3CDTF">2014-09-09T04:53:57Z</dcterms:modified>
</cp:coreProperties>
</file>