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36" d="100"/>
          <a:sy n="36" d="100"/>
        </p:scale>
        <p:origin x="-7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EBDE-46D4-439A-8088-86F1C2B7991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EBDE-46D4-439A-8088-86F1C2B7991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EBDE-46D4-439A-8088-86F1C2B7991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EBDE-46D4-439A-8088-86F1C2B7991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EBDE-46D4-439A-8088-86F1C2B7991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EBDE-46D4-439A-8088-86F1C2B7991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EBDE-46D4-439A-8088-86F1C2B7991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EBDE-46D4-439A-8088-86F1C2B7991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EBDE-46D4-439A-8088-86F1C2B7991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EBDE-46D4-439A-8088-86F1C2B7991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EC9EBDE-46D4-439A-8088-86F1C2B7991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C9EBDE-46D4-439A-8088-86F1C2B7991F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n.wikipedia.org/wiki/Helicobacter_pylor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10991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6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sz="6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 2 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 Stomach ulcer:</a:t>
            </a:r>
            <a:endParaRPr lang="en-US" dirty="0"/>
          </a:p>
        </p:txBody>
      </p:sp>
      <p:pic>
        <p:nvPicPr>
          <p:cNvPr id="7" name="Content Placeholder 6" descr="rev.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038600" cy="4419599"/>
          </a:xfrm>
        </p:spPr>
      </p:pic>
      <p:pic>
        <p:nvPicPr>
          <p:cNvPr id="10" name="Content Placeholder 9" descr="rev. 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371600"/>
            <a:ext cx="3733800" cy="4405536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9605" y="6150114"/>
            <a:ext cx="72987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70-90% of ulcers are associated with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Helicobacter pylori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900" b="1" dirty="0" smtClean="0">
                <a:solidFill>
                  <a:srgbClr val="FFFF00"/>
                </a:solidFill>
                <a:latin typeface="+mn-lt"/>
              </a:rPr>
              <a:t>classification of acute inflammation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467600" cy="4144963"/>
          </a:xfrm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  <a:buNone/>
            </a:pPr>
            <a:r>
              <a:rPr lang="en-US" sz="2400" b="1" dirty="0" smtClean="0"/>
              <a:t>according to the inflammatory fluid exudates, </a:t>
            </a:r>
          </a:p>
          <a:p>
            <a:pPr algn="l">
              <a:lnSpc>
                <a:spcPct val="20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-Exudates </a:t>
            </a:r>
            <a:r>
              <a:rPr lang="en-US" sz="2400" b="1" dirty="0" smtClean="0"/>
              <a:t>are any fluid that filters from the circulatory system into lesions or areas of inflammation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05000"/>
            <a:ext cx="7467600" cy="4221163"/>
          </a:xfrm>
        </p:spPr>
        <p:txBody>
          <a:bodyPr>
            <a:normAutofit/>
          </a:bodyPr>
          <a:lstStyle/>
          <a:p>
            <a:pPr lvl="1" algn="l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en-US" sz="2400" b="1" dirty="0" smtClean="0">
                <a:solidFill>
                  <a:srgbClr val="FF0000"/>
                </a:solidFill>
              </a:rPr>
              <a:t>Serous 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nflammation</a:t>
            </a:r>
            <a:r>
              <a:rPr lang="en-US" sz="2400" b="1" dirty="0" smtClean="0">
                <a:solidFill>
                  <a:srgbClr val="FF0000"/>
                </a:solidFill>
              </a:rPr>
              <a:t>:  </a:t>
            </a:r>
            <a:r>
              <a:rPr lang="en-US" sz="2400" b="1" dirty="0" smtClean="0"/>
              <a:t>Clear watery fluid. It is due to mild increase in vascular permeability. </a:t>
            </a:r>
          </a:p>
          <a:p>
            <a:pPr lvl="1" algn="l">
              <a:buFontTx/>
              <a:buNone/>
            </a:pPr>
            <a:endParaRPr lang="en-US" sz="2400" b="1" dirty="0" smtClean="0"/>
          </a:p>
          <a:p>
            <a:pPr lvl="1" algn="l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2-Fibrinousinflammation :  </a:t>
            </a:r>
            <a:r>
              <a:rPr lang="en-US" sz="2400" b="1" dirty="0" smtClean="0"/>
              <a:t>Marked fibrin formation: e.g. in case of </a:t>
            </a:r>
            <a:r>
              <a:rPr lang="en-US" sz="2400" b="1" dirty="0" err="1" smtClean="0"/>
              <a:t>pericarditis</a:t>
            </a:r>
            <a:r>
              <a:rPr lang="en-US" sz="2400" b="1" dirty="0" smtClean="0"/>
              <a:t>, peritonitis, pleurisy.</a:t>
            </a:r>
          </a:p>
          <a:p>
            <a:pPr>
              <a:lnSpc>
                <a:spcPct val="200000"/>
              </a:lnSpc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SA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3-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Suppurative</a:t>
            </a:r>
            <a:r>
              <a:rPr lang="en-US" sz="2400" b="1" dirty="0" smtClean="0">
                <a:solidFill>
                  <a:srgbClr val="FF0000"/>
                </a:solidFill>
              </a:rPr>
              <a:t> inflammation : </a:t>
            </a:r>
            <a:r>
              <a:rPr lang="en-US" sz="2400" b="1" dirty="0" smtClean="0"/>
              <a:t>Characterized  by  presence of   pus  , </a:t>
            </a:r>
            <a:r>
              <a:rPr lang="en-US" sz="2400" b="1" dirty="0" smtClean="0">
                <a:sym typeface="Symbol" pitchFamily="18" charset="2"/>
              </a:rPr>
              <a:t></a:t>
            </a:r>
            <a:r>
              <a:rPr lang="en-US" sz="2400" b="1" dirty="0" smtClean="0"/>
              <a:t> WBC</a:t>
            </a:r>
          </a:p>
          <a:p>
            <a:pPr algn="l"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-Abscess </a:t>
            </a:r>
            <a:r>
              <a:rPr lang="en-US" sz="2400" b="1" dirty="0" smtClean="0"/>
              <a:t>is the localized tissue their collection of pus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-Pus </a:t>
            </a:r>
            <a:r>
              <a:rPr lang="en-US" sz="2400" b="1" dirty="0" smtClean="0"/>
              <a:t>consists liquefied dead tissue mixed with dead or dying </a:t>
            </a:r>
            <a:r>
              <a:rPr lang="en-US" sz="2400" b="1" dirty="0" err="1" smtClean="0"/>
              <a:t>neutrophils</a:t>
            </a:r>
            <a:r>
              <a:rPr lang="en-US" sz="2400" b="1" dirty="0" smtClean="0"/>
              <a:t> and living or dead bacteria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400" b="1" dirty="0" smtClean="0"/>
          </a:p>
          <a:p>
            <a:pPr algn="l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4-Ulcerative inflammation: </a:t>
            </a:r>
            <a:r>
              <a:rPr lang="en-US" sz="2400" b="1" dirty="0" smtClean="0"/>
              <a:t>Inflammation occurring near an epithelium surface.</a:t>
            </a:r>
            <a:endParaRPr lang="ar-SA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1- </a:t>
            </a:r>
            <a:r>
              <a:rPr lang="en-US" dirty="0" err="1" smtClean="0"/>
              <a:t>fibrinous</a:t>
            </a:r>
            <a:r>
              <a:rPr lang="en-US" dirty="0" smtClean="0"/>
              <a:t> peritonitis in liver: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81534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149335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 inflammation of the peritoneum, the thin membrane that lines the abdominal wall and covers the organs within it.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-marked by precipitation of fibrin &amp; infiltration by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polymorphs, pus cells and few macrophages.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2- Acute diffuse </a:t>
            </a:r>
            <a:r>
              <a:rPr lang="en-US" sz="3600" b="1" dirty="0" err="1" smtClean="0">
                <a:latin typeface="+mn-lt"/>
              </a:rPr>
              <a:t>suppurative</a:t>
            </a:r>
            <a:r>
              <a:rPr lang="en-US" sz="3600" b="1" dirty="0" smtClean="0">
                <a:latin typeface="+mn-lt"/>
              </a:rPr>
              <a:t> appendicitis “Gross </a:t>
            </a:r>
            <a:r>
              <a:rPr lang="en-US" sz="3600" b="1" dirty="0" err="1" smtClean="0">
                <a:latin typeface="+mn-lt"/>
              </a:rPr>
              <a:t>pic</a:t>
            </a:r>
            <a:r>
              <a:rPr lang="en-US" sz="3600" b="1" dirty="0" smtClean="0">
                <a:latin typeface="+mn-lt"/>
              </a:rPr>
              <a:t>”:</a:t>
            </a:r>
            <a:endParaRPr lang="en-US" sz="3600" b="1" dirty="0">
              <a:latin typeface="+mn-lt"/>
            </a:endParaRPr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76400"/>
            <a:ext cx="7113593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 flipH="1">
            <a:off x="0" y="571500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Appendicitis infection of the 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appendix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. Appendix is swollen and elongated, a bright red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color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purulent or fibrous exudates on the surface. 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3- Acute diffuse </a:t>
            </a:r>
            <a:r>
              <a:rPr lang="en-US" b="1" dirty="0" err="1" smtClean="0"/>
              <a:t>suppurative</a:t>
            </a:r>
            <a:r>
              <a:rPr lang="en-US" b="1" dirty="0" smtClean="0"/>
              <a:t> appendicitis ( Microscopic </a:t>
            </a:r>
            <a:r>
              <a:rPr lang="en-US" b="1" dirty="0" err="1" smtClean="0"/>
              <a:t>pic</a:t>
            </a:r>
            <a:r>
              <a:rPr lang="en-US" b="1" dirty="0" smtClean="0"/>
              <a:t>) :</a:t>
            </a:r>
            <a:endParaRPr lang="en-US" b="1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6801" y="1600201"/>
            <a:ext cx="7228398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408712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is edematous and infiltrated with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polymorphonuclear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leucocytes , pus cells and few macrophages.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 Severe acute cystitis:</a:t>
            </a:r>
            <a:endParaRPr lang="en-US" dirty="0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686" y="1752600"/>
            <a:ext cx="7737514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" y="5715000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It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is a bacterial infection of the bladder , membrane being smooth, red, and edematous, and covered with a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mucopurulent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secretion.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dirty="0" smtClean="0"/>
              <a:t>5- Stomach ulcer:</a:t>
            </a:r>
            <a:endParaRPr lang="en-US" dirty="0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6756092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09600" y="5181600"/>
            <a:ext cx="853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ulcer is a round to oval parietal defect ("hole"), 2 to 4 cm diameter, with a smooth base and perpendicular borders. Surrounding mucosa may present folds, as a consequence of the parietal scarring.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تقني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عرض على الشاشة (3:4)‏</PresentationFormat>
  <Paragraphs>28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تقنية</vt:lpstr>
      <vt:lpstr>  INFLAMMATION 2 </vt:lpstr>
      <vt:lpstr> classification of acute inflammation:</vt:lpstr>
      <vt:lpstr>الشريحة 3</vt:lpstr>
      <vt:lpstr>الشريحة 4</vt:lpstr>
      <vt:lpstr>1- fibrinous peritonitis in liver:</vt:lpstr>
      <vt:lpstr>2- Acute diffuse suppurative appendicitis “Gross pic”:</vt:lpstr>
      <vt:lpstr>3- Acute diffuse suppurative appendicitis ( Microscopic pic) :</vt:lpstr>
      <vt:lpstr>4- Severe acute cystitis:</vt:lpstr>
      <vt:lpstr>5- Stomach ulcer:</vt:lpstr>
      <vt:lpstr>6- Stomach ulcer: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INFLAMMATION 2 </dc:title>
  <dc:creator>user</dc:creator>
  <cp:lastModifiedBy>user</cp:lastModifiedBy>
  <cp:revision>1</cp:revision>
  <dcterms:created xsi:type="dcterms:W3CDTF">2012-09-18T13:30:46Z</dcterms:created>
  <dcterms:modified xsi:type="dcterms:W3CDTF">2012-09-18T13:31:29Z</dcterms:modified>
</cp:coreProperties>
</file>