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Override5.xml" ContentType="application/vnd.openxmlformats-officedocument.themeOverride+xml"/>
  <Override PartName="/ppt/theme/themeOverride6.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688" r:id="rId3"/>
  </p:sldMasterIdLst>
  <p:sldIdLst>
    <p:sldId id="257" r:id="rId4"/>
    <p:sldId id="258" r:id="rId5"/>
    <p:sldId id="265" r:id="rId6"/>
    <p:sldId id="262" r:id="rId7"/>
    <p:sldId id="280" r:id="rId8"/>
    <p:sldId id="285" r:id="rId9"/>
    <p:sldId id="286" r:id="rId10"/>
    <p:sldId id="283" r:id="rId11"/>
    <p:sldId id="287" r:id="rId12"/>
    <p:sldId id="289" r:id="rId13"/>
    <p:sldId id="288" r:id="rId14"/>
    <p:sldId id="281" r:id="rId15"/>
    <p:sldId id="282" r:id="rId16"/>
    <p:sldId id="27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6BC54B-E11C-4BCD-8CB0-27A0B3AD2693}"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US"/>
        </a:p>
      </dgm:t>
    </dgm:pt>
    <dgm:pt modelId="{ADF9E307-A8AF-4AFA-A951-E0CADD13C0AB}">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just"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تعرف عملية تقييم الأثر البيئي، وبخاصة للمشاريع ذات العلاقة بالبيئة، على أنها عملية منظمة لتحديد وتقييم وتوقع التأثيرات البيئية للمشروعات قبل وأثناء التنفيذ وأثناء مرحلة التشغيل، وبخاصة مشروعات التنمية المقترحة منها: محطات الطاقة الكهربائية، ومشروعات السدود وخزانات الماء، والمنشآت الصناعية، ومشروعات التنمية السياحية، وغيرها. </a:t>
          </a:r>
        </a:p>
        <a:p>
          <a:pPr algn="just"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بهدف منع أو التخفيف من التأثيرات السلبية للمشروع على النواحي البيئية والاجتماعية والاقتصادية والصحية؛ حيث تتم عملية التقييم كأجراء مسبق لاتخاذ القرارات. </a:t>
          </a:r>
        </a:p>
        <a:p>
          <a:pPr algn="just"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وعليه يفضل استخدم تقييم الأثر البيئي كأداة تخطيط مع بداية المشروع، وذلك عن طريق إدخال الاعتبارات البيئية </a:t>
          </a:r>
          <a:r>
            <a:rPr lang="ar-SA" sz="2400" b="1" dirty="0" err="1" smtClean="0">
              <a:solidFill>
                <a:sysClr val="windowText" lastClr="000000"/>
              </a:solidFill>
              <a:effectLst/>
              <a:latin typeface="Sakkal Majalla" panose="02000000000000000000" pitchFamily="2" charset="-78"/>
              <a:ea typeface="+mn-ea"/>
              <a:cs typeface="Sakkal Majalla" panose="02000000000000000000" pitchFamily="2" charset="-78"/>
            </a:rPr>
            <a:t>فى</a:t>
          </a:r>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 جميع مشروعات التنمية المقترحة.</a:t>
          </a:r>
          <a:endParaRPr lang="en-US" sz="2400"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02CAE0E9-BCD4-49E2-A5D8-2312001C0642}" type="par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29F8E18-23BB-4573-8BE3-74C39E9FAF69}" type="sib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B5D8516-966B-4352-8CBE-EBF58F7D4570}" type="pres">
      <dgm:prSet presAssocID="{996BC54B-E11C-4BCD-8CB0-27A0B3AD2693}" presName="diagram" presStyleCnt="0">
        <dgm:presLayoutVars>
          <dgm:dir val="rev"/>
          <dgm:resizeHandles val="exact"/>
        </dgm:presLayoutVars>
      </dgm:prSet>
      <dgm:spPr/>
      <dgm:t>
        <a:bodyPr/>
        <a:lstStyle/>
        <a:p>
          <a:endParaRPr lang="en-US"/>
        </a:p>
      </dgm:t>
    </dgm:pt>
    <dgm:pt modelId="{2F59F4BA-ACEB-47CD-9835-833101BB5FE7}" type="pres">
      <dgm:prSet presAssocID="{ADF9E307-A8AF-4AFA-A951-E0CADD13C0AB}" presName="node" presStyleLbl="node1" presStyleIdx="0" presStyleCnt="1" custScaleX="133168">
        <dgm:presLayoutVars>
          <dgm:bulletEnabled val="1"/>
        </dgm:presLayoutVars>
      </dgm:prSet>
      <dgm:spPr/>
      <dgm:t>
        <a:bodyPr/>
        <a:lstStyle/>
        <a:p>
          <a:endParaRPr lang="en-US"/>
        </a:p>
      </dgm:t>
    </dgm:pt>
  </dgm:ptLst>
  <dgm:cxnLst>
    <dgm:cxn modelId="{48E2791B-15A3-41EF-8E3D-31D0A04EF64A}" srcId="{996BC54B-E11C-4BCD-8CB0-27A0B3AD2693}" destId="{ADF9E307-A8AF-4AFA-A951-E0CADD13C0AB}" srcOrd="0" destOrd="0" parTransId="{02CAE0E9-BCD4-49E2-A5D8-2312001C0642}" sibTransId="{329F8E18-23BB-4573-8BE3-74C39E9FAF69}"/>
    <dgm:cxn modelId="{607D59D7-5CC1-47BC-AE4A-72B82B2E8DCB}" type="presOf" srcId="{996BC54B-E11C-4BCD-8CB0-27A0B3AD2693}" destId="{3B5D8516-966B-4352-8CBE-EBF58F7D4570}" srcOrd="0" destOrd="0" presId="urn:microsoft.com/office/officeart/2005/8/layout/default#4"/>
    <dgm:cxn modelId="{187CF00C-AF57-470B-A3AE-AD6A39B8E52A}" type="presOf" srcId="{ADF9E307-A8AF-4AFA-A951-E0CADD13C0AB}" destId="{2F59F4BA-ACEB-47CD-9835-833101BB5FE7}" srcOrd="0" destOrd="0" presId="urn:microsoft.com/office/officeart/2005/8/layout/default#4"/>
    <dgm:cxn modelId="{58C91A3B-453D-45A3-97C1-12975E455017}" type="presParOf" srcId="{3B5D8516-966B-4352-8CBE-EBF58F7D4570}" destId="{2F59F4BA-ACEB-47CD-9835-833101BB5FE7}" srcOrd="0"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96BC54B-E11C-4BCD-8CB0-27A0B3AD2693}"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US"/>
        </a:p>
      </dgm:t>
    </dgm:pt>
    <dgm:pt modelId="{ADF9E307-A8AF-4AFA-A951-E0CADD13C0AB}">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just" rtl="1"/>
          <a:r>
            <a:rPr lang="ar-SA" sz="2800" b="1" dirty="0" smtClean="0">
              <a:solidFill>
                <a:sysClr val="windowText" lastClr="000000"/>
              </a:solidFill>
              <a:effectLst/>
              <a:latin typeface="Sakkal Majalla" panose="02000000000000000000" pitchFamily="2" charset="-78"/>
              <a:ea typeface="+mn-ea"/>
              <a:cs typeface="Sakkal Majalla" panose="02000000000000000000" pitchFamily="2" charset="-78"/>
            </a:rPr>
            <a:t>تقسم أهداف تقييم الأثر البيئي طبقا لمستويين المستوى الأول: أهداف قصيرة المدى فورية ملموسة؛ حيث يتم تحقيقها و ملاحظة أثرها خلال مرحلة انجاز المشروع، والمستوى الأخر: أهداف طويلة المدى تظهر كنتيجة تراكمية لتطبيق متطلبات الإدارة البيئية الصحيحة التي يتم تعريفها من خلال دراسات تقييم الأثر البيئي خلال مرحلة تشغيل المشروع.</a:t>
          </a:r>
          <a:endParaRPr lang="en-US" sz="2800"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02CAE0E9-BCD4-49E2-A5D8-2312001C0642}" type="par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29F8E18-23BB-4573-8BE3-74C39E9FAF69}" type="sib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B5D8516-966B-4352-8CBE-EBF58F7D4570}" type="pres">
      <dgm:prSet presAssocID="{996BC54B-E11C-4BCD-8CB0-27A0B3AD2693}" presName="diagram" presStyleCnt="0">
        <dgm:presLayoutVars>
          <dgm:dir val="rev"/>
          <dgm:resizeHandles val="exact"/>
        </dgm:presLayoutVars>
      </dgm:prSet>
      <dgm:spPr/>
      <dgm:t>
        <a:bodyPr/>
        <a:lstStyle/>
        <a:p>
          <a:endParaRPr lang="en-US"/>
        </a:p>
      </dgm:t>
    </dgm:pt>
    <dgm:pt modelId="{2F59F4BA-ACEB-47CD-9835-833101BB5FE7}" type="pres">
      <dgm:prSet presAssocID="{ADF9E307-A8AF-4AFA-A951-E0CADD13C0AB}" presName="node" presStyleLbl="node1" presStyleIdx="0" presStyleCnt="1" custScaleX="133168">
        <dgm:presLayoutVars>
          <dgm:bulletEnabled val="1"/>
        </dgm:presLayoutVars>
      </dgm:prSet>
      <dgm:spPr/>
      <dgm:t>
        <a:bodyPr/>
        <a:lstStyle/>
        <a:p>
          <a:endParaRPr lang="en-US"/>
        </a:p>
      </dgm:t>
    </dgm:pt>
  </dgm:ptLst>
  <dgm:cxnLst>
    <dgm:cxn modelId="{607D59D7-5CC1-47BC-AE4A-72B82B2E8DCB}" type="presOf" srcId="{996BC54B-E11C-4BCD-8CB0-27A0B3AD2693}" destId="{3B5D8516-966B-4352-8CBE-EBF58F7D4570}" srcOrd="0" destOrd="0" presId="urn:microsoft.com/office/officeart/2005/8/layout/default#4"/>
    <dgm:cxn modelId="{187CF00C-AF57-470B-A3AE-AD6A39B8E52A}" type="presOf" srcId="{ADF9E307-A8AF-4AFA-A951-E0CADD13C0AB}" destId="{2F59F4BA-ACEB-47CD-9835-833101BB5FE7}" srcOrd="0" destOrd="0" presId="urn:microsoft.com/office/officeart/2005/8/layout/default#4"/>
    <dgm:cxn modelId="{48E2791B-15A3-41EF-8E3D-31D0A04EF64A}" srcId="{996BC54B-E11C-4BCD-8CB0-27A0B3AD2693}" destId="{ADF9E307-A8AF-4AFA-A951-E0CADD13C0AB}" srcOrd="0" destOrd="0" parTransId="{02CAE0E9-BCD4-49E2-A5D8-2312001C0642}" sibTransId="{329F8E18-23BB-4573-8BE3-74C39E9FAF69}"/>
    <dgm:cxn modelId="{58C91A3B-453D-45A3-97C1-12975E455017}" type="presParOf" srcId="{3B5D8516-966B-4352-8CBE-EBF58F7D4570}" destId="{2F59F4BA-ACEB-47CD-9835-833101BB5FE7}" srcOrd="0"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96BC54B-E11C-4BCD-8CB0-27A0B3AD2693}"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US"/>
        </a:p>
      </dgm:t>
    </dgm:pt>
    <dgm:pt modelId="{ADF9E307-A8AF-4AFA-A951-E0CADD13C0AB}">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ضمان إدراج الاعتبارات البيئية في مرحلة مبكرة للمشروع، والالتزام بأفضل المعايير  البيئية خلال تنفيذ المشروع.</a:t>
          </a:r>
          <a:endParaRPr lang="en-US" sz="2000"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02CAE0E9-BCD4-49E2-A5D8-2312001C0642}" type="par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29F8E18-23BB-4573-8BE3-74C39E9FAF69}" type="sib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A9C4FD6-6C73-4309-8C48-440FF8ADB2A8}">
      <dgm:prSet custT="1">
        <dgm:style>
          <a:lnRef idx="2">
            <a:schemeClr val="accent3"/>
          </a:lnRef>
          <a:fillRef idx="1">
            <a:schemeClr val="lt1"/>
          </a:fillRef>
          <a:effectRef idx="0">
            <a:schemeClr val="accent3"/>
          </a:effectRef>
          <a:fontRef idx="minor">
            <a:schemeClr val="dk1"/>
          </a:fontRef>
        </dgm:style>
      </dgm:prSet>
      <dgm:spPr>
        <a:xfrm>
          <a:off x="269677" y="1970"/>
          <a:ext cx="3742696" cy="1686304"/>
        </a:xfrm>
        <a:prstGeom prst="rect">
          <a:avLst/>
        </a:prstGeom>
        <a:solidFill>
          <a:sysClr val="window" lastClr="FFFFFF"/>
        </a:solidFill>
        <a:ln w="25400" cap="flat" cmpd="sng" algn="ctr">
          <a:solidFill>
            <a:srgbClr val="9BBB59"/>
          </a:solidFill>
          <a:prstDash val="solid"/>
        </a:ln>
        <a:effectLst/>
      </dgm:spPr>
      <dgm:t>
        <a:bodyPr/>
        <a:lstStyle/>
        <a:p>
          <a:pPr algn="just" rtl="1">
            <a:lnSpc>
              <a:spcPct val="100000"/>
            </a:lnSpc>
            <a:spcBef>
              <a:spcPts val="0"/>
            </a:spcBef>
            <a:spcAft>
              <a:spcPts val="0"/>
            </a:spcAft>
          </a:pPr>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ضمان مشاركة الجهات المعنية والمتأثرة بأنشطة المشروع، والأخذ بمشاوراتهم حول إطار خطة العمل.</a:t>
          </a:r>
          <a:endParaRPr lang="en-US" sz="2000" b="1" dirty="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73480A0C-9658-4568-ABB4-6F1E82F9C1BF}" type="par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731826C2-3E3C-4BA7-9A80-D061CD2F419D}" type="sib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AD9BE04-2515-42A4-84B3-0D1DA1370707}">
      <dgm:prSet custT="1">
        <dgm:style>
          <a:lnRef idx="2">
            <a:schemeClr val="accent3"/>
          </a:lnRef>
          <a:fillRef idx="1">
            <a:schemeClr val="lt1"/>
          </a:fillRef>
          <a:effectRef idx="0">
            <a:schemeClr val="accent3"/>
          </a:effectRef>
          <a:fontRef idx="minor">
            <a:schemeClr val="dk1"/>
          </a:fontRef>
        </dgm:style>
      </dgm:prSet>
      <dgm:spPr>
        <a:xfrm>
          <a:off x="4293425"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تقديم المعلومات الكاملة والكافية لمتخذي القرار عن التأثيرات البيئية للمشروع</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4E2382E2-47D6-431A-A7E8-E2B6C7264264}" type="par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0F53235-6A27-49B8-B016-605EB45D6686}" type="sib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EA655A7-89F3-40B0-BAC1-74F466BB73FE}">
      <dgm:prSet custT="1">
        <dgm:style>
          <a:lnRef idx="2">
            <a:schemeClr val="accent3"/>
          </a:lnRef>
          <a:fillRef idx="1">
            <a:schemeClr val="lt1"/>
          </a:fillRef>
          <a:effectRef idx="0">
            <a:schemeClr val="accent3"/>
          </a:effectRef>
          <a:fontRef idx="minor">
            <a:schemeClr val="dk1"/>
          </a:fontRef>
        </dgm:style>
      </dgm:prSet>
      <dgm:spPr>
        <a:xfrm>
          <a:off x="269677"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تحسين التصميم البيئي ببناء نماذج للمشروع وفقا للمتطلبات البيئية</a:t>
          </a:r>
          <a:endParaRPr lang="en-US" sz="20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91FE8CD2-0E63-40AD-A2AE-6C3B9C031073}" type="par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45936ADF-3071-474C-8238-E04491B9D924}" type="sib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66526752-07F5-4716-BBD8-74F385630197}">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solidFill>
          <a:sysClr val="window" lastClr="FFFFFF"/>
        </a:solidFill>
        <a:ln w="25400" cap="flat" cmpd="sng" algn="ctr">
          <a:solidFill>
            <a:srgbClr val="9BBB59"/>
          </a:solidFill>
          <a:prstDash val="solid"/>
        </a:ln>
        <a:effectLst/>
      </dgm:spPr>
      <dgm:t>
        <a:bodyPr/>
        <a:lstStyle/>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ضمان تحقيق الاستخدام الأمثل للموارد البيئية المرتبطة بالمشروع</a:t>
          </a:r>
          <a:endParaRPr lang="en-US" sz="2000"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B030E6AE-C9FF-44DF-82B3-0CB66F8DFB9C}" type="parTrans" cxnId="{BBF4DA4F-95B6-4385-8D6E-2314A3238B6B}">
      <dgm:prSet/>
      <dgm:spPr/>
      <dgm:t>
        <a:bodyPr/>
        <a:lstStyle/>
        <a:p>
          <a:endParaRPr lang="en-US"/>
        </a:p>
      </dgm:t>
    </dgm:pt>
    <dgm:pt modelId="{F7C1D590-600F-4CA1-966A-860149BFFF70}" type="sibTrans" cxnId="{BBF4DA4F-95B6-4385-8D6E-2314A3238B6B}">
      <dgm:prSet/>
      <dgm:spPr/>
      <dgm:t>
        <a:bodyPr/>
        <a:lstStyle/>
        <a:p>
          <a:endParaRPr lang="en-US"/>
        </a:p>
      </dgm:t>
    </dgm:pt>
    <dgm:pt modelId="{D21B2663-8F7E-401C-B804-3C0445282C99}">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solidFill>
          <a:sysClr val="window" lastClr="FFFFFF"/>
        </a:solidFill>
        <a:ln w="25400" cap="flat" cmpd="sng" algn="ctr">
          <a:solidFill>
            <a:srgbClr val="9BBB59"/>
          </a:solidFill>
          <a:prstDash val="solid"/>
        </a:ln>
        <a:effectLst/>
      </dgm:spPr>
      <dgm:t>
        <a:bodyPr/>
        <a:lstStyle/>
        <a:p>
          <a:pPr algn="just" rtl="1"/>
          <a:r>
            <a:rPr lang="ar-SA" sz="2000" b="1" dirty="0" smtClean="0">
              <a:solidFill>
                <a:sysClr val="windowText" lastClr="000000"/>
              </a:solidFill>
              <a:effectLst/>
              <a:latin typeface="Sakkal Majalla" panose="02000000000000000000" pitchFamily="2" charset="-78"/>
              <a:ea typeface="+mn-ea"/>
              <a:cs typeface="Sakkal Majalla" panose="02000000000000000000" pitchFamily="2" charset="-78"/>
            </a:rPr>
            <a:t>المساهمة في تحقيق وفر في التكاليف ورأس المال للمشروع وحمايته من الأخطار غير المتوقعة لضمان استمراريته</a:t>
          </a:r>
          <a:endParaRPr lang="en-US" sz="2000"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A626202E-E676-40E7-B16A-0CCCA58B11CC}" type="parTrans" cxnId="{DE4233A5-4C0D-44B8-810D-70B3E30B878B}">
      <dgm:prSet/>
      <dgm:spPr/>
      <dgm:t>
        <a:bodyPr/>
        <a:lstStyle/>
        <a:p>
          <a:endParaRPr lang="en-US"/>
        </a:p>
      </dgm:t>
    </dgm:pt>
    <dgm:pt modelId="{32917A61-A670-4D93-85A2-E2EE0E2AEA78}" type="sibTrans" cxnId="{DE4233A5-4C0D-44B8-810D-70B3E30B878B}">
      <dgm:prSet/>
      <dgm:spPr/>
      <dgm:t>
        <a:bodyPr/>
        <a:lstStyle/>
        <a:p>
          <a:endParaRPr lang="en-US"/>
        </a:p>
      </dgm:t>
    </dgm:pt>
    <dgm:pt modelId="{0283AB14-A611-441B-A12E-C581E6B10A81}">
      <dgm:prSet phldrT="[Text]">
        <dgm:style>
          <a:lnRef idx="2">
            <a:schemeClr val="accent3"/>
          </a:lnRef>
          <a:fillRef idx="1">
            <a:schemeClr val="lt1"/>
          </a:fillRef>
          <a:effectRef idx="0">
            <a:schemeClr val="accent3"/>
          </a:effectRef>
          <a:fontRef idx="minor">
            <a:schemeClr val="dk1"/>
          </a:fontRef>
        </dgm:style>
      </dgm:prSet>
      <dgm:spPr>
        <a:xfrm>
          <a:off x="4293425" y="1970"/>
          <a:ext cx="3742696" cy="1686304"/>
        </a:xfrm>
        <a:solidFill>
          <a:sysClr val="window" lastClr="FFFFFF"/>
        </a:solidFill>
        <a:ln w="25400" cap="flat" cmpd="sng" algn="ctr">
          <a:solidFill>
            <a:srgbClr val="9BBB59"/>
          </a:solidFill>
          <a:prstDash val="solid"/>
        </a:ln>
        <a:effectLst/>
      </dgm:spPr>
      <dgm:t>
        <a:bodyPr/>
        <a:lstStyle/>
        <a:p>
          <a:pPr algn="just" rtl="1"/>
          <a:r>
            <a:rPr lang="ar-SA" b="1" dirty="0" smtClean="0">
              <a:solidFill>
                <a:sysClr val="windowText" lastClr="000000"/>
              </a:solidFill>
              <a:effectLst/>
              <a:latin typeface="Sakkal Majalla" panose="02000000000000000000" pitchFamily="2" charset="-78"/>
              <a:ea typeface="+mn-ea"/>
              <a:cs typeface="Sakkal Majalla" panose="02000000000000000000" pitchFamily="2" charset="-78"/>
            </a:rPr>
            <a:t>التوعية بإجراءات التخفيف، والإدارة البيئية التي تلائم التأثيرات البيئية المتوقعة من المشروع</a:t>
          </a:r>
          <a:endParaRPr lang="en-US"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4E3539F4-56E3-4690-8D87-9B4D26C90166}" type="parTrans" cxnId="{60E74C85-5722-4AD6-ADE9-8CC1400B1A87}">
      <dgm:prSet/>
      <dgm:spPr/>
      <dgm:t>
        <a:bodyPr/>
        <a:lstStyle/>
        <a:p>
          <a:endParaRPr lang="en-US"/>
        </a:p>
      </dgm:t>
    </dgm:pt>
    <dgm:pt modelId="{76D75EEF-34AC-4F59-9899-F670B92E40B5}" type="sibTrans" cxnId="{60E74C85-5722-4AD6-ADE9-8CC1400B1A87}">
      <dgm:prSet/>
      <dgm:spPr/>
      <dgm:t>
        <a:bodyPr/>
        <a:lstStyle/>
        <a:p>
          <a:endParaRPr lang="en-US"/>
        </a:p>
      </dgm:t>
    </dgm:pt>
    <dgm:pt modelId="{0927A870-B827-4DD9-963D-59F9BFF398B8}">
      <dgm:prSet phldrT="[Text]">
        <dgm:style>
          <a:lnRef idx="2">
            <a:schemeClr val="accent3"/>
          </a:lnRef>
          <a:fillRef idx="1">
            <a:schemeClr val="lt1"/>
          </a:fillRef>
          <a:effectRef idx="0">
            <a:schemeClr val="accent3"/>
          </a:effectRef>
          <a:fontRef idx="minor">
            <a:schemeClr val="dk1"/>
          </a:fontRef>
        </dgm:style>
      </dgm:prSet>
      <dgm:spPr>
        <a:xfrm>
          <a:off x="4293425" y="1970"/>
          <a:ext cx="3742696" cy="1686304"/>
        </a:xfrm>
        <a:solidFill>
          <a:sysClr val="window" lastClr="FFFFFF"/>
        </a:solidFill>
        <a:ln w="25400" cap="flat" cmpd="sng" algn="ctr">
          <a:solidFill>
            <a:srgbClr val="9BBB59"/>
          </a:solidFill>
          <a:prstDash val="solid"/>
        </a:ln>
        <a:effectLst/>
      </dgm:spPr>
      <dgm:t>
        <a:bodyPr/>
        <a:lstStyle/>
        <a:p>
          <a:pPr algn="just" rtl="1"/>
          <a:r>
            <a:rPr lang="ar-SA" b="1" dirty="0" smtClean="0">
              <a:solidFill>
                <a:sysClr val="windowText" lastClr="000000"/>
              </a:solidFill>
              <a:effectLst/>
              <a:latin typeface="Sakkal Majalla" panose="02000000000000000000" pitchFamily="2" charset="-78"/>
              <a:ea typeface="+mn-ea"/>
              <a:cs typeface="Sakkal Majalla" panose="02000000000000000000" pitchFamily="2" charset="-78"/>
            </a:rPr>
            <a:t>قبول المشروع سواء أكان ذلك على المستوي المحلي أم الدولي</a:t>
          </a:r>
          <a:endParaRPr lang="en-US"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736AB7F0-DAF6-44DE-9961-A11AD509BEC9}" type="parTrans" cxnId="{7FDA9565-94C9-4DD2-B2CE-6969B0FAC9FE}">
      <dgm:prSet/>
      <dgm:spPr/>
      <dgm:t>
        <a:bodyPr/>
        <a:lstStyle/>
        <a:p>
          <a:endParaRPr lang="en-US"/>
        </a:p>
      </dgm:t>
    </dgm:pt>
    <dgm:pt modelId="{4AE93315-506B-4704-BB33-63CE268E77CA}" type="sibTrans" cxnId="{7FDA9565-94C9-4DD2-B2CE-6969B0FAC9FE}">
      <dgm:prSet/>
      <dgm:spPr/>
      <dgm:t>
        <a:bodyPr/>
        <a:lstStyle/>
        <a:p>
          <a:endParaRPr lang="en-US"/>
        </a:p>
      </dgm:t>
    </dgm:pt>
    <dgm:pt modelId="{3B5D8516-966B-4352-8CBE-EBF58F7D4570}" type="pres">
      <dgm:prSet presAssocID="{996BC54B-E11C-4BCD-8CB0-27A0B3AD2693}" presName="diagram" presStyleCnt="0">
        <dgm:presLayoutVars>
          <dgm:dir val="rev"/>
          <dgm:resizeHandles val="exact"/>
        </dgm:presLayoutVars>
      </dgm:prSet>
      <dgm:spPr/>
      <dgm:t>
        <a:bodyPr/>
        <a:lstStyle/>
        <a:p>
          <a:endParaRPr lang="en-US"/>
        </a:p>
      </dgm:t>
    </dgm:pt>
    <dgm:pt modelId="{2F59F4BA-ACEB-47CD-9835-833101BB5FE7}" type="pres">
      <dgm:prSet presAssocID="{ADF9E307-A8AF-4AFA-A951-E0CADD13C0AB}" presName="node" presStyleLbl="node1" presStyleIdx="0" presStyleCnt="8" custScaleX="133168" custScaleY="103676">
        <dgm:presLayoutVars>
          <dgm:bulletEnabled val="1"/>
        </dgm:presLayoutVars>
      </dgm:prSet>
      <dgm:spPr/>
      <dgm:t>
        <a:bodyPr/>
        <a:lstStyle/>
        <a:p>
          <a:endParaRPr lang="en-US"/>
        </a:p>
      </dgm:t>
    </dgm:pt>
    <dgm:pt modelId="{7C6F00CA-4C16-419C-BC42-5122A3789C69}" type="pres">
      <dgm:prSet presAssocID="{329F8E18-23BB-4573-8BE3-74C39E9FAF69}" presName="sibTrans" presStyleCnt="0"/>
      <dgm:spPr/>
    </dgm:pt>
    <dgm:pt modelId="{7BA84140-C72F-43C2-87D3-7D7D4F24AD30}" type="pres">
      <dgm:prSet presAssocID="{3A9C4FD6-6C73-4309-8C48-440FF8ADB2A8}" presName="node" presStyleLbl="node1" presStyleIdx="1" presStyleCnt="8" custScaleX="133168" custScaleY="116393">
        <dgm:presLayoutVars>
          <dgm:bulletEnabled val="1"/>
        </dgm:presLayoutVars>
      </dgm:prSet>
      <dgm:spPr/>
      <dgm:t>
        <a:bodyPr/>
        <a:lstStyle/>
        <a:p>
          <a:endParaRPr lang="en-US"/>
        </a:p>
      </dgm:t>
    </dgm:pt>
    <dgm:pt modelId="{CE3D839F-E984-4128-AC19-001A1E0BCC05}" type="pres">
      <dgm:prSet presAssocID="{731826C2-3E3C-4BA7-9A80-D061CD2F419D}" presName="sibTrans" presStyleCnt="0"/>
      <dgm:spPr/>
    </dgm:pt>
    <dgm:pt modelId="{09842BE2-8BC6-40A6-BD47-9058EDAD2DA4}" type="pres">
      <dgm:prSet presAssocID="{CAD9BE04-2515-42A4-84B3-0D1DA1370707}" presName="node" presStyleLbl="node1" presStyleIdx="2" presStyleCnt="8" custScaleX="133168" custScaleY="116393">
        <dgm:presLayoutVars>
          <dgm:bulletEnabled val="1"/>
        </dgm:presLayoutVars>
      </dgm:prSet>
      <dgm:spPr/>
      <dgm:t>
        <a:bodyPr/>
        <a:lstStyle/>
        <a:p>
          <a:endParaRPr lang="en-US"/>
        </a:p>
      </dgm:t>
    </dgm:pt>
    <dgm:pt modelId="{58F8B78D-BC22-405F-AFF2-D751AD5F536D}" type="pres">
      <dgm:prSet presAssocID="{30F53235-6A27-49B8-B016-605EB45D6686}" presName="sibTrans" presStyleCnt="0"/>
      <dgm:spPr/>
    </dgm:pt>
    <dgm:pt modelId="{B883EDC8-E83F-4A61-9716-A438DDB17305}" type="pres">
      <dgm:prSet presAssocID="{CEA655A7-89F3-40B0-BAC1-74F466BB73FE}" presName="node" presStyleLbl="node1" presStyleIdx="3" presStyleCnt="8" custScaleX="133168" custScaleY="111773">
        <dgm:presLayoutVars>
          <dgm:bulletEnabled val="1"/>
        </dgm:presLayoutVars>
      </dgm:prSet>
      <dgm:spPr/>
      <dgm:t>
        <a:bodyPr/>
        <a:lstStyle/>
        <a:p>
          <a:endParaRPr lang="en-US"/>
        </a:p>
      </dgm:t>
    </dgm:pt>
    <dgm:pt modelId="{F77C8A9E-2F45-4371-AEAB-FF04C98FE4FE}" type="pres">
      <dgm:prSet presAssocID="{45936ADF-3071-474C-8238-E04491B9D924}" presName="sibTrans" presStyleCnt="0"/>
      <dgm:spPr/>
    </dgm:pt>
    <dgm:pt modelId="{B4CB55CA-1AC9-4F8F-A62D-0F18F9A9D956}" type="pres">
      <dgm:prSet presAssocID="{66526752-07F5-4716-BBD8-74F385630197}" presName="node" presStyleLbl="node1" presStyleIdx="4" presStyleCnt="8" custScaleX="133168" custScaleY="111773">
        <dgm:presLayoutVars>
          <dgm:bulletEnabled val="1"/>
        </dgm:presLayoutVars>
      </dgm:prSet>
      <dgm:spPr>
        <a:prstGeom prst="rect">
          <a:avLst/>
        </a:prstGeom>
      </dgm:spPr>
      <dgm:t>
        <a:bodyPr/>
        <a:lstStyle/>
        <a:p>
          <a:endParaRPr lang="en-US"/>
        </a:p>
      </dgm:t>
    </dgm:pt>
    <dgm:pt modelId="{2C5488F8-8676-4EE6-A2CB-E1298A17DA7D}" type="pres">
      <dgm:prSet presAssocID="{F7C1D590-600F-4CA1-966A-860149BFFF70}" presName="sibTrans" presStyleCnt="0"/>
      <dgm:spPr/>
    </dgm:pt>
    <dgm:pt modelId="{58A1B24D-FC67-48F6-A6EE-846523BEB4BC}" type="pres">
      <dgm:prSet presAssocID="{D21B2663-8F7E-401C-B804-3C0445282C99}" presName="node" presStyleLbl="node1" presStyleIdx="5" presStyleCnt="8" custScaleX="133168" custScaleY="111773">
        <dgm:presLayoutVars>
          <dgm:bulletEnabled val="1"/>
        </dgm:presLayoutVars>
      </dgm:prSet>
      <dgm:spPr>
        <a:prstGeom prst="rect">
          <a:avLst/>
        </a:prstGeom>
      </dgm:spPr>
      <dgm:t>
        <a:bodyPr/>
        <a:lstStyle/>
        <a:p>
          <a:endParaRPr lang="en-US"/>
        </a:p>
      </dgm:t>
    </dgm:pt>
    <dgm:pt modelId="{E388717D-786A-4DF7-A756-51155973DD78}" type="pres">
      <dgm:prSet presAssocID="{32917A61-A670-4D93-85A2-E2EE0E2AEA78}" presName="sibTrans" presStyleCnt="0"/>
      <dgm:spPr/>
    </dgm:pt>
    <dgm:pt modelId="{9EC3CA58-79A8-496C-89EB-3B9628709133}" type="pres">
      <dgm:prSet presAssocID="{0283AB14-A611-441B-A12E-C581E6B10A81}" presName="node" presStyleLbl="node1" presStyleIdx="6" presStyleCnt="8" custScaleX="133168">
        <dgm:presLayoutVars>
          <dgm:bulletEnabled val="1"/>
        </dgm:presLayoutVars>
      </dgm:prSet>
      <dgm:spPr>
        <a:prstGeom prst="rect">
          <a:avLst/>
        </a:prstGeom>
      </dgm:spPr>
      <dgm:t>
        <a:bodyPr/>
        <a:lstStyle/>
        <a:p>
          <a:endParaRPr lang="en-US"/>
        </a:p>
      </dgm:t>
    </dgm:pt>
    <dgm:pt modelId="{A4768AB7-B915-48AE-AFF6-C334807FFAAC}" type="pres">
      <dgm:prSet presAssocID="{76D75EEF-34AC-4F59-9899-F670B92E40B5}" presName="sibTrans" presStyleCnt="0"/>
      <dgm:spPr/>
    </dgm:pt>
    <dgm:pt modelId="{EADBC704-F499-417D-9F57-A65E02840BC6}" type="pres">
      <dgm:prSet presAssocID="{0927A870-B827-4DD9-963D-59F9BFF398B8}" presName="node" presStyleLbl="node1" presStyleIdx="7" presStyleCnt="8" custScaleX="133168">
        <dgm:presLayoutVars>
          <dgm:bulletEnabled val="1"/>
        </dgm:presLayoutVars>
      </dgm:prSet>
      <dgm:spPr>
        <a:prstGeom prst="rect">
          <a:avLst/>
        </a:prstGeom>
      </dgm:spPr>
      <dgm:t>
        <a:bodyPr/>
        <a:lstStyle/>
        <a:p>
          <a:endParaRPr lang="en-US"/>
        </a:p>
      </dgm:t>
    </dgm:pt>
  </dgm:ptLst>
  <dgm:cxnLst>
    <dgm:cxn modelId="{7FDA9565-94C9-4DD2-B2CE-6969B0FAC9FE}" srcId="{996BC54B-E11C-4BCD-8CB0-27A0B3AD2693}" destId="{0927A870-B827-4DD9-963D-59F9BFF398B8}" srcOrd="7" destOrd="0" parTransId="{736AB7F0-DAF6-44DE-9961-A11AD509BEC9}" sibTransId="{4AE93315-506B-4704-BB33-63CE268E77CA}"/>
    <dgm:cxn modelId="{2D1A00DD-7256-4640-8053-E012AA19244F}" srcId="{996BC54B-E11C-4BCD-8CB0-27A0B3AD2693}" destId="{CAD9BE04-2515-42A4-84B3-0D1DA1370707}" srcOrd="2" destOrd="0" parTransId="{4E2382E2-47D6-431A-A7E8-E2B6C7264264}" sibTransId="{30F53235-6A27-49B8-B016-605EB45D6686}"/>
    <dgm:cxn modelId="{60E74C85-5722-4AD6-ADE9-8CC1400B1A87}" srcId="{996BC54B-E11C-4BCD-8CB0-27A0B3AD2693}" destId="{0283AB14-A611-441B-A12E-C581E6B10A81}" srcOrd="6" destOrd="0" parTransId="{4E3539F4-56E3-4690-8D87-9B4D26C90166}" sibTransId="{76D75EEF-34AC-4F59-9899-F670B92E40B5}"/>
    <dgm:cxn modelId="{187CF00C-AF57-470B-A3AE-AD6A39B8E52A}" type="presOf" srcId="{ADF9E307-A8AF-4AFA-A951-E0CADD13C0AB}" destId="{2F59F4BA-ACEB-47CD-9835-833101BB5FE7}" srcOrd="0" destOrd="0" presId="urn:microsoft.com/office/officeart/2005/8/layout/default#4"/>
    <dgm:cxn modelId="{CE0AA104-DD2E-4741-9BF5-5F1F95ECFE3C}" srcId="{996BC54B-E11C-4BCD-8CB0-27A0B3AD2693}" destId="{3A9C4FD6-6C73-4309-8C48-440FF8ADB2A8}" srcOrd="1" destOrd="0" parTransId="{73480A0C-9658-4568-ABB4-6F1E82F9C1BF}" sibTransId="{731826C2-3E3C-4BA7-9A80-D061CD2F419D}"/>
    <dgm:cxn modelId="{4F8139C6-87D9-493D-B096-B4DAEFD24D92}" type="presOf" srcId="{3A9C4FD6-6C73-4309-8C48-440FF8ADB2A8}" destId="{7BA84140-C72F-43C2-87D3-7D7D4F24AD30}" srcOrd="0" destOrd="0" presId="urn:microsoft.com/office/officeart/2005/8/layout/default#4"/>
    <dgm:cxn modelId="{DE4233A5-4C0D-44B8-810D-70B3E30B878B}" srcId="{996BC54B-E11C-4BCD-8CB0-27A0B3AD2693}" destId="{D21B2663-8F7E-401C-B804-3C0445282C99}" srcOrd="5" destOrd="0" parTransId="{A626202E-E676-40E7-B16A-0CCCA58B11CC}" sibTransId="{32917A61-A670-4D93-85A2-E2EE0E2AEA78}"/>
    <dgm:cxn modelId="{8AD0AECF-A149-4762-8BC8-AAF2F19D0949}" type="presOf" srcId="{CAD9BE04-2515-42A4-84B3-0D1DA1370707}" destId="{09842BE2-8BC6-40A6-BD47-9058EDAD2DA4}" srcOrd="0" destOrd="0" presId="urn:microsoft.com/office/officeart/2005/8/layout/default#4"/>
    <dgm:cxn modelId="{508B7C05-1E77-47A6-95FE-355181CDFFF3}" type="presOf" srcId="{0283AB14-A611-441B-A12E-C581E6B10A81}" destId="{9EC3CA58-79A8-496C-89EB-3B9628709133}" srcOrd="0" destOrd="0" presId="urn:microsoft.com/office/officeart/2005/8/layout/default#4"/>
    <dgm:cxn modelId="{D4756778-DD54-4DF5-A60E-375D19894380}" srcId="{996BC54B-E11C-4BCD-8CB0-27A0B3AD2693}" destId="{CEA655A7-89F3-40B0-BAC1-74F466BB73FE}" srcOrd="3" destOrd="0" parTransId="{91FE8CD2-0E63-40AD-A2AE-6C3B9C031073}" sibTransId="{45936ADF-3071-474C-8238-E04491B9D924}"/>
    <dgm:cxn modelId="{56D995E5-0486-4528-9BAE-B1D979FF9DEB}" type="presOf" srcId="{0927A870-B827-4DD9-963D-59F9BFF398B8}" destId="{EADBC704-F499-417D-9F57-A65E02840BC6}" srcOrd="0" destOrd="0" presId="urn:microsoft.com/office/officeart/2005/8/layout/default#4"/>
    <dgm:cxn modelId="{BBF4DA4F-95B6-4385-8D6E-2314A3238B6B}" srcId="{996BC54B-E11C-4BCD-8CB0-27A0B3AD2693}" destId="{66526752-07F5-4716-BBD8-74F385630197}" srcOrd="4" destOrd="0" parTransId="{B030E6AE-C9FF-44DF-82B3-0CB66F8DFB9C}" sibTransId="{F7C1D590-600F-4CA1-966A-860149BFFF70}"/>
    <dgm:cxn modelId="{607D59D7-5CC1-47BC-AE4A-72B82B2E8DCB}" type="presOf" srcId="{996BC54B-E11C-4BCD-8CB0-27A0B3AD2693}" destId="{3B5D8516-966B-4352-8CBE-EBF58F7D4570}" srcOrd="0" destOrd="0" presId="urn:microsoft.com/office/officeart/2005/8/layout/default#4"/>
    <dgm:cxn modelId="{38B3BE0A-ACCF-4F92-A495-3ADEB0452441}" type="presOf" srcId="{66526752-07F5-4716-BBD8-74F385630197}" destId="{B4CB55CA-1AC9-4F8F-A62D-0F18F9A9D956}" srcOrd="0" destOrd="0" presId="urn:microsoft.com/office/officeart/2005/8/layout/default#4"/>
    <dgm:cxn modelId="{48E2791B-15A3-41EF-8E3D-31D0A04EF64A}" srcId="{996BC54B-E11C-4BCD-8CB0-27A0B3AD2693}" destId="{ADF9E307-A8AF-4AFA-A951-E0CADD13C0AB}" srcOrd="0" destOrd="0" parTransId="{02CAE0E9-BCD4-49E2-A5D8-2312001C0642}" sibTransId="{329F8E18-23BB-4573-8BE3-74C39E9FAF69}"/>
    <dgm:cxn modelId="{68C02628-BF5B-4DE4-9559-5BD3AEEE3912}" type="presOf" srcId="{CEA655A7-89F3-40B0-BAC1-74F466BB73FE}" destId="{B883EDC8-E83F-4A61-9716-A438DDB17305}" srcOrd="0" destOrd="0" presId="urn:microsoft.com/office/officeart/2005/8/layout/default#4"/>
    <dgm:cxn modelId="{B4483E43-6306-43DC-BE14-6ADE38753989}" type="presOf" srcId="{D21B2663-8F7E-401C-B804-3C0445282C99}" destId="{58A1B24D-FC67-48F6-A6EE-846523BEB4BC}" srcOrd="0" destOrd="0" presId="urn:microsoft.com/office/officeart/2005/8/layout/default#4"/>
    <dgm:cxn modelId="{58C91A3B-453D-45A3-97C1-12975E455017}" type="presParOf" srcId="{3B5D8516-966B-4352-8CBE-EBF58F7D4570}" destId="{2F59F4BA-ACEB-47CD-9835-833101BB5FE7}" srcOrd="0" destOrd="0" presId="urn:microsoft.com/office/officeart/2005/8/layout/default#4"/>
    <dgm:cxn modelId="{38A973E5-61EC-41A1-AF35-83F84834687A}" type="presParOf" srcId="{3B5D8516-966B-4352-8CBE-EBF58F7D4570}" destId="{7C6F00CA-4C16-419C-BC42-5122A3789C69}" srcOrd="1" destOrd="0" presId="urn:microsoft.com/office/officeart/2005/8/layout/default#4"/>
    <dgm:cxn modelId="{54F3D772-3071-44E0-8E3B-AD914C0E6D09}" type="presParOf" srcId="{3B5D8516-966B-4352-8CBE-EBF58F7D4570}" destId="{7BA84140-C72F-43C2-87D3-7D7D4F24AD30}" srcOrd="2" destOrd="0" presId="urn:microsoft.com/office/officeart/2005/8/layout/default#4"/>
    <dgm:cxn modelId="{BBDA5069-2803-433B-A72C-99FD31AD5823}" type="presParOf" srcId="{3B5D8516-966B-4352-8CBE-EBF58F7D4570}" destId="{CE3D839F-E984-4128-AC19-001A1E0BCC05}" srcOrd="3" destOrd="0" presId="urn:microsoft.com/office/officeart/2005/8/layout/default#4"/>
    <dgm:cxn modelId="{101388A9-B3D3-41B6-AED1-BE94E9344C16}" type="presParOf" srcId="{3B5D8516-966B-4352-8CBE-EBF58F7D4570}" destId="{09842BE2-8BC6-40A6-BD47-9058EDAD2DA4}" srcOrd="4" destOrd="0" presId="urn:microsoft.com/office/officeart/2005/8/layout/default#4"/>
    <dgm:cxn modelId="{80656C3D-7755-4B56-A590-76C7F87D4BCB}" type="presParOf" srcId="{3B5D8516-966B-4352-8CBE-EBF58F7D4570}" destId="{58F8B78D-BC22-405F-AFF2-D751AD5F536D}" srcOrd="5" destOrd="0" presId="urn:microsoft.com/office/officeart/2005/8/layout/default#4"/>
    <dgm:cxn modelId="{BDF44E37-6CF3-403F-AC0F-29BFD4982FC5}" type="presParOf" srcId="{3B5D8516-966B-4352-8CBE-EBF58F7D4570}" destId="{B883EDC8-E83F-4A61-9716-A438DDB17305}" srcOrd="6" destOrd="0" presId="urn:microsoft.com/office/officeart/2005/8/layout/default#4"/>
    <dgm:cxn modelId="{548C76A1-FA36-4197-865D-AAF078606746}" type="presParOf" srcId="{3B5D8516-966B-4352-8CBE-EBF58F7D4570}" destId="{F77C8A9E-2F45-4371-AEAB-FF04C98FE4FE}" srcOrd="7" destOrd="0" presId="urn:microsoft.com/office/officeart/2005/8/layout/default#4"/>
    <dgm:cxn modelId="{B84C3D9C-D888-4C55-ABDE-B0CA1A0F06DE}" type="presParOf" srcId="{3B5D8516-966B-4352-8CBE-EBF58F7D4570}" destId="{B4CB55CA-1AC9-4F8F-A62D-0F18F9A9D956}" srcOrd="8" destOrd="0" presId="urn:microsoft.com/office/officeart/2005/8/layout/default#4"/>
    <dgm:cxn modelId="{D5DE043A-9862-428D-A45B-6F8FDD75A3AA}" type="presParOf" srcId="{3B5D8516-966B-4352-8CBE-EBF58F7D4570}" destId="{2C5488F8-8676-4EE6-A2CB-E1298A17DA7D}" srcOrd="9" destOrd="0" presId="urn:microsoft.com/office/officeart/2005/8/layout/default#4"/>
    <dgm:cxn modelId="{89EAA18D-3054-4E32-B9F9-B56BFAFE300F}" type="presParOf" srcId="{3B5D8516-966B-4352-8CBE-EBF58F7D4570}" destId="{58A1B24D-FC67-48F6-A6EE-846523BEB4BC}" srcOrd="10" destOrd="0" presId="urn:microsoft.com/office/officeart/2005/8/layout/default#4"/>
    <dgm:cxn modelId="{9A4436DD-9B2C-4DCE-9486-D3E51C3641A9}" type="presParOf" srcId="{3B5D8516-966B-4352-8CBE-EBF58F7D4570}" destId="{E388717D-786A-4DF7-A756-51155973DD78}" srcOrd="11" destOrd="0" presId="urn:microsoft.com/office/officeart/2005/8/layout/default#4"/>
    <dgm:cxn modelId="{D01F1EA7-1242-4B94-B940-C1B86CAE38D5}" type="presParOf" srcId="{3B5D8516-966B-4352-8CBE-EBF58F7D4570}" destId="{9EC3CA58-79A8-496C-89EB-3B9628709133}" srcOrd="12" destOrd="0" presId="urn:microsoft.com/office/officeart/2005/8/layout/default#4"/>
    <dgm:cxn modelId="{88757EE1-38F4-4CC3-B887-9F25DD64C0F8}" type="presParOf" srcId="{3B5D8516-966B-4352-8CBE-EBF58F7D4570}" destId="{A4768AB7-B915-48AE-AFF6-C334807FFAAC}" srcOrd="13" destOrd="0" presId="urn:microsoft.com/office/officeart/2005/8/layout/default#4"/>
    <dgm:cxn modelId="{F5DC8B6C-476A-4E9E-950A-8B775F47464F}" type="presParOf" srcId="{3B5D8516-966B-4352-8CBE-EBF58F7D4570}" destId="{EADBC704-F499-417D-9F57-A65E02840BC6}" srcOrd="14" destOrd="0" presId="urn:microsoft.com/office/officeart/2005/8/layout/defaul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96BC54B-E11C-4BCD-8CB0-27A0B3AD2693}"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US"/>
        </a:p>
      </dgm:t>
    </dgm:pt>
    <dgm:pt modelId="{ADF9E307-A8AF-4AFA-A951-E0CADD13C0AB}">
      <dgm:prSet phldrT="[Text]" custT="1">
        <dgm:style>
          <a:lnRef idx="2">
            <a:schemeClr val="accent3"/>
          </a:lnRef>
          <a:fillRef idx="1">
            <a:schemeClr val="lt1"/>
          </a:fillRef>
          <a:effectRef idx="0">
            <a:schemeClr val="accent3"/>
          </a:effectRef>
          <a:fontRef idx="minor">
            <a:schemeClr val="dk1"/>
          </a:fontRef>
        </dgm:style>
      </dgm:prSet>
      <dgm:spPr>
        <a:xfrm>
          <a:off x="4293425" y="1970"/>
          <a:ext cx="3742696" cy="1686304"/>
        </a:xfrm>
        <a:prstGeom prst="rect">
          <a:avLst/>
        </a:prstGeom>
        <a:solidFill>
          <a:sysClr val="window" lastClr="FFFFFF"/>
        </a:solidFill>
        <a:ln w="25400" cap="flat" cmpd="sng" algn="ctr">
          <a:solidFill>
            <a:srgbClr val="9BBB59"/>
          </a:solidFill>
          <a:prstDash val="solid"/>
        </a:ln>
        <a:effectLst/>
      </dgm:spPr>
      <dgm:t>
        <a:bodyPr/>
        <a:lstStyle/>
        <a:p>
          <a:pP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المساهمة في تحقيق إدارة بيئية متكاملة للموارد الطبيعية</a:t>
          </a:r>
          <a:endParaRPr lang="en-US" sz="2400" b="1"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02CAE0E9-BCD4-49E2-A5D8-2312001C0642}" type="par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29F8E18-23BB-4573-8BE3-74C39E9FAF69}" type="sibTrans" cxnId="{48E2791B-15A3-41EF-8E3D-31D0A04EF64A}">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A9C4FD6-6C73-4309-8C48-440FF8ADB2A8}">
      <dgm:prSet custT="1">
        <dgm:style>
          <a:lnRef idx="2">
            <a:schemeClr val="accent3"/>
          </a:lnRef>
          <a:fillRef idx="1">
            <a:schemeClr val="lt1"/>
          </a:fillRef>
          <a:effectRef idx="0">
            <a:schemeClr val="accent3"/>
          </a:effectRef>
          <a:fontRef idx="minor">
            <a:schemeClr val="dk1"/>
          </a:fontRef>
        </dgm:style>
      </dgm:prSet>
      <dgm:spPr>
        <a:xfrm>
          <a:off x="269677" y="1970"/>
          <a:ext cx="3742696" cy="1686304"/>
        </a:xfrm>
        <a:prstGeom prst="rect">
          <a:avLst/>
        </a:prstGeom>
        <a:solidFill>
          <a:sysClr val="window" lastClr="FFFFFF"/>
        </a:solidFill>
        <a:ln w="25400" cap="flat" cmpd="sng" algn="ctr">
          <a:solidFill>
            <a:srgbClr val="9BBB59"/>
          </a:solidFill>
          <a:prstDash val="solid"/>
        </a:ln>
        <a:effectLst/>
      </dgm:spPr>
      <dgm:t>
        <a:bodyPr/>
        <a:lstStyle/>
        <a:p>
          <a:pPr rtl="1">
            <a:lnSpc>
              <a:spcPct val="100000"/>
            </a:lnSpc>
            <a:spcBef>
              <a:spcPts val="0"/>
            </a:spcBef>
            <a:spcAft>
              <a:spcPts val="0"/>
            </a:spcAft>
          </a:pPr>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المساهمة في تحسين الجوانب الاجتماعية والاقتصادية ضمن بيئة المشروع</a:t>
          </a:r>
          <a:endParaRPr lang="en-US" sz="2400" b="1" dirty="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73480A0C-9658-4568-ABB4-6F1E82F9C1BF}" type="par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731826C2-3E3C-4BA7-9A80-D061CD2F419D}" type="sibTrans" cxnId="{CE0AA104-DD2E-4741-9BF5-5F1F95ECFE3C}">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AD9BE04-2515-42A4-84B3-0D1DA1370707}">
      <dgm:prSet custT="1">
        <dgm:style>
          <a:lnRef idx="2">
            <a:schemeClr val="accent3"/>
          </a:lnRef>
          <a:fillRef idx="1">
            <a:schemeClr val="lt1"/>
          </a:fillRef>
          <a:effectRef idx="0">
            <a:schemeClr val="accent3"/>
          </a:effectRef>
          <a:fontRef idx="minor">
            <a:schemeClr val="dk1"/>
          </a:fontRef>
        </dgm:style>
      </dgm:prSet>
      <dgm:spPr>
        <a:xfrm>
          <a:off x="4293425"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ضمان تحقيق الأهداف الاستراتيجية للتنمية المستدامة طيقا للتخطيط والرؤى المستقبلية</a:t>
          </a:r>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4E2382E2-47D6-431A-A7E8-E2B6C7264264}" type="par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0F53235-6A27-49B8-B016-605EB45D6686}" type="sibTrans" cxnId="{2D1A00DD-7256-4640-8053-E012AA19244F}">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CEA655A7-89F3-40B0-BAC1-74F466BB73FE}">
      <dgm:prSet custT="1">
        <dgm:style>
          <a:lnRef idx="2">
            <a:schemeClr val="accent3"/>
          </a:lnRef>
          <a:fillRef idx="1">
            <a:schemeClr val="lt1"/>
          </a:fillRef>
          <a:effectRef idx="0">
            <a:schemeClr val="accent3"/>
          </a:effectRef>
          <a:fontRef idx="minor">
            <a:schemeClr val="dk1"/>
          </a:fontRef>
        </dgm:style>
      </dgm:prSet>
      <dgm:spPr>
        <a:xfrm>
          <a:off x="269677" y="1969325"/>
          <a:ext cx="3742696" cy="1686304"/>
        </a:xfrm>
        <a:prstGeom prst="rect">
          <a:avLst/>
        </a:prstGeom>
        <a:solidFill>
          <a:sysClr val="window" lastClr="FFFFFF"/>
        </a:solidFill>
        <a:ln w="25400" cap="flat" cmpd="sng" algn="ctr">
          <a:solidFill>
            <a:srgbClr val="9BBB59"/>
          </a:solidFill>
          <a:prstDash val="solid"/>
        </a:ln>
        <a:effectLst/>
      </dgm:spPr>
      <dgm:t>
        <a:bodyPr/>
        <a:lstStyle/>
        <a:p>
          <a:pPr rtl="1"/>
          <a:r>
            <a:rPr lang="ar-SA" sz="2400" b="1" dirty="0" smtClean="0">
              <a:solidFill>
                <a:sysClr val="windowText" lastClr="000000"/>
              </a:solidFill>
              <a:effectLst/>
              <a:latin typeface="Sakkal Majalla" panose="02000000000000000000" pitchFamily="2" charset="-78"/>
              <a:ea typeface="+mn-ea"/>
              <a:cs typeface="Sakkal Majalla" panose="02000000000000000000" pitchFamily="2" charset="-78"/>
            </a:rPr>
            <a:t>حماية الحقوق على مستوى الفرد والمجتمع ، وحقوق الأجيال القادمة في التمتع ببيئة صحية ونظيفة</a:t>
          </a:r>
          <a:endParaRPr lang="en-US" sz="2400" b="1" dirty="0" smtClean="0">
            <a:solidFill>
              <a:sysClr val="windowText" lastClr="000000"/>
            </a:solidFill>
            <a:effectLst/>
            <a:latin typeface="Sakkal Majalla" panose="02000000000000000000" pitchFamily="2" charset="-78"/>
            <a:ea typeface="+mn-ea"/>
            <a:cs typeface="Sakkal Majalla" panose="02000000000000000000" pitchFamily="2" charset="-78"/>
          </a:endParaRPr>
        </a:p>
      </dgm:t>
    </dgm:pt>
    <dgm:pt modelId="{91FE8CD2-0E63-40AD-A2AE-6C3B9C031073}" type="par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45936ADF-3071-474C-8238-E04491B9D924}" type="sibTrans" cxnId="{D4756778-DD54-4DF5-A60E-375D19894380}">
      <dgm:prSet/>
      <dgm:spPr/>
      <dgm:t>
        <a:bodyPr/>
        <a:lstStyle/>
        <a:p>
          <a:pPr>
            <a:lnSpc>
              <a:spcPct val="100000"/>
            </a:lnSpc>
          </a:pPr>
          <a:endParaRPr lang="en-US">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dgm:t>
    </dgm:pt>
    <dgm:pt modelId="{3B5D8516-966B-4352-8CBE-EBF58F7D4570}" type="pres">
      <dgm:prSet presAssocID="{996BC54B-E11C-4BCD-8CB0-27A0B3AD2693}" presName="diagram" presStyleCnt="0">
        <dgm:presLayoutVars>
          <dgm:dir val="rev"/>
          <dgm:resizeHandles val="exact"/>
        </dgm:presLayoutVars>
      </dgm:prSet>
      <dgm:spPr/>
      <dgm:t>
        <a:bodyPr/>
        <a:lstStyle/>
        <a:p>
          <a:endParaRPr lang="en-US"/>
        </a:p>
      </dgm:t>
    </dgm:pt>
    <dgm:pt modelId="{2F59F4BA-ACEB-47CD-9835-833101BB5FE7}" type="pres">
      <dgm:prSet presAssocID="{ADF9E307-A8AF-4AFA-A951-E0CADD13C0AB}" presName="node" presStyleLbl="node1" presStyleIdx="0" presStyleCnt="4" custScaleX="133168">
        <dgm:presLayoutVars>
          <dgm:bulletEnabled val="1"/>
        </dgm:presLayoutVars>
      </dgm:prSet>
      <dgm:spPr/>
      <dgm:t>
        <a:bodyPr/>
        <a:lstStyle/>
        <a:p>
          <a:endParaRPr lang="en-US"/>
        </a:p>
      </dgm:t>
    </dgm:pt>
    <dgm:pt modelId="{7C6F00CA-4C16-419C-BC42-5122A3789C69}" type="pres">
      <dgm:prSet presAssocID="{329F8E18-23BB-4573-8BE3-74C39E9FAF69}" presName="sibTrans" presStyleCnt="0"/>
      <dgm:spPr/>
    </dgm:pt>
    <dgm:pt modelId="{7BA84140-C72F-43C2-87D3-7D7D4F24AD30}" type="pres">
      <dgm:prSet presAssocID="{3A9C4FD6-6C73-4309-8C48-440FF8ADB2A8}" presName="node" presStyleLbl="node1" presStyleIdx="1" presStyleCnt="4" custScaleX="133168">
        <dgm:presLayoutVars>
          <dgm:bulletEnabled val="1"/>
        </dgm:presLayoutVars>
      </dgm:prSet>
      <dgm:spPr/>
      <dgm:t>
        <a:bodyPr/>
        <a:lstStyle/>
        <a:p>
          <a:endParaRPr lang="en-US"/>
        </a:p>
      </dgm:t>
    </dgm:pt>
    <dgm:pt modelId="{CE3D839F-E984-4128-AC19-001A1E0BCC05}" type="pres">
      <dgm:prSet presAssocID="{731826C2-3E3C-4BA7-9A80-D061CD2F419D}" presName="sibTrans" presStyleCnt="0"/>
      <dgm:spPr/>
    </dgm:pt>
    <dgm:pt modelId="{09842BE2-8BC6-40A6-BD47-9058EDAD2DA4}" type="pres">
      <dgm:prSet presAssocID="{CAD9BE04-2515-42A4-84B3-0D1DA1370707}" presName="node" presStyleLbl="node1" presStyleIdx="2" presStyleCnt="4" custScaleX="133168">
        <dgm:presLayoutVars>
          <dgm:bulletEnabled val="1"/>
        </dgm:presLayoutVars>
      </dgm:prSet>
      <dgm:spPr/>
      <dgm:t>
        <a:bodyPr/>
        <a:lstStyle/>
        <a:p>
          <a:endParaRPr lang="en-US"/>
        </a:p>
      </dgm:t>
    </dgm:pt>
    <dgm:pt modelId="{58F8B78D-BC22-405F-AFF2-D751AD5F536D}" type="pres">
      <dgm:prSet presAssocID="{30F53235-6A27-49B8-B016-605EB45D6686}" presName="sibTrans" presStyleCnt="0"/>
      <dgm:spPr/>
    </dgm:pt>
    <dgm:pt modelId="{B883EDC8-E83F-4A61-9716-A438DDB17305}" type="pres">
      <dgm:prSet presAssocID="{CEA655A7-89F3-40B0-BAC1-74F466BB73FE}" presName="node" presStyleLbl="node1" presStyleIdx="3" presStyleCnt="4" custScaleX="133168">
        <dgm:presLayoutVars>
          <dgm:bulletEnabled val="1"/>
        </dgm:presLayoutVars>
      </dgm:prSet>
      <dgm:spPr/>
      <dgm:t>
        <a:bodyPr/>
        <a:lstStyle/>
        <a:p>
          <a:endParaRPr lang="en-US"/>
        </a:p>
      </dgm:t>
    </dgm:pt>
  </dgm:ptLst>
  <dgm:cxnLst>
    <dgm:cxn modelId="{607D59D7-5CC1-47BC-AE4A-72B82B2E8DCB}" type="presOf" srcId="{996BC54B-E11C-4BCD-8CB0-27A0B3AD2693}" destId="{3B5D8516-966B-4352-8CBE-EBF58F7D4570}" srcOrd="0" destOrd="0" presId="urn:microsoft.com/office/officeart/2005/8/layout/default#4"/>
    <dgm:cxn modelId="{68C02628-BF5B-4DE4-9559-5BD3AEEE3912}" type="presOf" srcId="{CEA655A7-89F3-40B0-BAC1-74F466BB73FE}" destId="{B883EDC8-E83F-4A61-9716-A438DDB17305}" srcOrd="0" destOrd="0" presId="urn:microsoft.com/office/officeart/2005/8/layout/default#4"/>
    <dgm:cxn modelId="{CE0AA104-DD2E-4741-9BF5-5F1F95ECFE3C}" srcId="{996BC54B-E11C-4BCD-8CB0-27A0B3AD2693}" destId="{3A9C4FD6-6C73-4309-8C48-440FF8ADB2A8}" srcOrd="1" destOrd="0" parTransId="{73480A0C-9658-4568-ABB4-6F1E82F9C1BF}" sibTransId="{731826C2-3E3C-4BA7-9A80-D061CD2F419D}"/>
    <dgm:cxn modelId="{2D1A00DD-7256-4640-8053-E012AA19244F}" srcId="{996BC54B-E11C-4BCD-8CB0-27A0B3AD2693}" destId="{CAD9BE04-2515-42A4-84B3-0D1DA1370707}" srcOrd="2" destOrd="0" parTransId="{4E2382E2-47D6-431A-A7E8-E2B6C7264264}" sibTransId="{30F53235-6A27-49B8-B016-605EB45D6686}"/>
    <dgm:cxn modelId="{D4756778-DD54-4DF5-A60E-375D19894380}" srcId="{996BC54B-E11C-4BCD-8CB0-27A0B3AD2693}" destId="{CEA655A7-89F3-40B0-BAC1-74F466BB73FE}" srcOrd="3" destOrd="0" parTransId="{91FE8CD2-0E63-40AD-A2AE-6C3B9C031073}" sibTransId="{45936ADF-3071-474C-8238-E04491B9D924}"/>
    <dgm:cxn modelId="{187CF00C-AF57-470B-A3AE-AD6A39B8E52A}" type="presOf" srcId="{ADF9E307-A8AF-4AFA-A951-E0CADD13C0AB}" destId="{2F59F4BA-ACEB-47CD-9835-833101BB5FE7}" srcOrd="0" destOrd="0" presId="urn:microsoft.com/office/officeart/2005/8/layout/default#4"/>
    <dgm:cxn modelId="{48E2791B-15A3-41EF-8E3D-31D0A04EF64A}" srcId="{996BC54B-E11C-4BCD-8CB0-27A0B3AD2693}" destId="{ADF9E307-A8AF-4AFA-A951-E0CADD13C0AB}" srcOrd="0" destOrd="0" parTransId="{02CAE0E9-BCD4-49E2-A5D8-2312001C0642}" sibTransId="{329F8E18-23BB-4573-8BE3-74C39E9FAF69}"/>
    <dgm:cxn modelId="{8AD0AECF-A149-4762-8BC8-AAF2F19D0949}" type="presOf" srcId="{CAD9BE04-2515-42A4-84B3-0D1DA1370707}" destId="{09842BE2-8BC6-40A6-BD47-9058EDAD2DA4}" srcOrd="0" destOrd="0" presId="urn:microsoft.com/office/officeart/2005/8/layout/default#4"/>
    <dgm:cxn modelId="{4F8139C6-87D9-493D-B096-B4DAEFD24D92}" type="presOf" srcId="{3A9C4FD6-6C73-4309-8C48-440FF8ADB2A8}" destId="{7BA84140-C72F-43C2-87D3-7D7D4F24AD30}" srcOrd="0" destOrd="0" presId="urn:microsoft.com/office/officeart/2005/8/layout/default#4"/>
    <dgm:cxn modelId="{58C91A3B-453D-45A3-97C1-12975E455017}" type="presParOf" srcId="{3B5D8516-966B-4352-8CBE-EBF58F7D4570}" destId="{2F59F4BA-ACEB-47CD-9835-833101BB5FE7}" srcOrd="0" destOrd="0" presId="urn:microsoft.com/office/officeart/2005/8/layout/default#4"/>
    <dgm:cxn modelId="{38A973E5-61EC-41A1-AF35-83F84834687A}" type="presParOf" srcId="{3B5D8516-966B-4352-8CBE-EBF58F7D4570}" destId="{7C6F00CA-4C16-419C-BC42-5122A3789C69}" srcOrd="1" destOrd="0" presId="urn:microsoft.com/office/officeart/2005/8/layout/default#4"/>
    <dgm:cxn modelId="{54F3D772-3071-44E0-8E3B-AD914C0E6D09}" type="presParOf" srcId="{3B5D8516-966B-4352-8CBE-EBF58F7D4570}" destId="{7BA84140-C72F-43C2-87D3-7D7D4F24AD30}" srcOrd="2" destOrd="0" presId="urn:microsoft.com/office/officeart/2005/8/layout/default#4"/>
    <dgm:cxn modelId="{BBDA5069-2803-433B-A72C-99FD31AD5823}" type="presParOf" srcId="{3B5D8516-966B-4352-8CBE-EBF58F7D4570}" destId="{CE3D839F-E984-4128-AC19-001A1E0BCC05}" srcOrd="3" destOrd="0" presId="urn:microsoft.com/office/officeart/2005/8/layout/default#4"/>
    <dgm:cxn modelId="{101388A9-B3D3-41B6-AED1-BE94E9344C16}" type="presParOf" srcId="{3B5D8516-966B-4352-8CBE-EBF58F7D4570}" destId="{09842BE2-8BC6-40A6-BD47-9058EDAD2DA4}" srcOrd="4" destOrd="0" presId="urn:microsoft.com/office/officeart/2005/8/layout/default#4"/>
    <dgm:cxn modelId="{80656C3D-7755-4B56-A590-76C7F87D4BCB}" type="presParOf" srcId="{3B5D8516-966B-4352-8CBE-EBF58F7D4570}" destId="{58F8B78D-BC22-405F-AFF2-D751AD5F536D}" srcOrd="5" destOrd="0" presId="urn:microsoft.com/office/officeart/2005/8/layout/default#4"/>
    <dgm:cxn modelId="{BDF44E37-6CF3-403F-AC0F-29BFD4982FC5}" type="presParOf" srcId="{3B5D8516-966B-4352-8CBE-EBF58F7D4570}" destId="{B883EDC8-E83F-4A61-9716-A438DDB17305}" srcOrd="6" destOrd="0" presId="urn:microsoft.com/office/officeart/2005/8/layout/defaul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9F4BA-ACEB-47CD-9835-833101BB5FE7}">
      <dsp:nvSpPr>
        <dsp:cNvPr id="0" name=""/>
        <dsp:cNvSpPr/>
      </dsp:nvSpPr>
      <dsp:spPr>
        <a:xfrm>
          <a:off x="5149" y="226695"/>
          <a:ext cx="8295500" cy="3737610"/>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just"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تعرف عملية تقييم الأثر البيئي، وبخاصة للمشاريع ذات العلاقة بالبيئة، على أنها عملية منظمة لتحديد وتقييم وتوقع التأثيرات البيئية للمشروعات قبل وأثناء التنفيذ وأثناء مرحلة التشغيل، وبخاصة مشروعات التنمية المقترحة منها: محطات الطاقة الكهربائية، ومشروعات السدود وخزانات الماء، والمنشآت الصناعية، ومشروعات التنمية السياحية، وغيرها. </a:t>
          </a:r>
        </a:p>
        <a:p>
          <a:pPr lvl="0" algn="just"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بهدف منع أو التخفيف من التأثيرات السلبية للمشروع على النواحي البيئية والاجتماعية والاقتصادية والصحية؛ حيث تتم عملية التقييم كأجراء مسبق لاتخاذ القرارات. </a:t>
          </a:r>
        </a:p>
        <a:p>
          <a:pPr lvl="0" algn="just"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وعليه يفضل استخدم تقييم الأثر البيئي كأداة تخطيط مع بداية المشروع، وذلك عن طريق إدخال الاعتبارات البيئية </a:t>
          </a:r>
          <a:r>
            <a:rPr lang="ar-SA" sz="2400" b="1" kern="1200" dirty="0" err="1" smtClean="0">
              <a:solidFill>
                <a:sysClr val="windowText" lastClr="000000"/>
              </a:solidFill>
              <a:effectLst/>
              <a:latin typeface="Sakkal Majalla" panose="02000000000000000000" pitchFamily="2" charset="-78"/>
              <a:ea typeface="+mn-ea"/>
              <a:cs typeface="Sakkal Majalla" panose="02000000000000000000" pitchFamily="2" charset="-78"/>
            </a:rPr>
            <a:t>فى</a:t>
          </a: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 جميع مشروعات التنمية المقترحة.</a:t>
          </a:r>
          <a:endParaRPr lang="en-US" sz="24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5149" y="226695"/>
        <a:ext cx="8295500" cy="37376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9F4BA-ACEB-47CD-9835-833101BB5FE7}">
      <dsp:nvSpPr>
        <dsp:cNvPr id="0" name=""/>
        <dsp:cNvSpPr/>
      </dsp:nvSpPr>
      <dsp:spPr>
        <a:xfrm>
          <a:off x="5149" y="226695"/>
          <a:ext cx="8295500" cy="3737610"/>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106680" tIns="106680" rIns="106680" bIns="106680" numCol="1" spcCol="1270" anchor="ctr" anchorCtr="0">
          <a:noAutofit/>
        </a:bodyPr>
        <a:lstStyle/>
        <a:p>
          <a:pPr lvl="0" algn="just" defTabSz="1244600" rtl="1">
            <a:lnSpc>
              <a:spcPct val="90000"/>
            </a:lnSpc>
            <a:spcBef>
              <a:spcPct val="0"/>
            </a:spcBef>
            <a:spcAft>
              <a:spcPct val="35000"/>
            </a:spcAft>
          </a:pPr>
          <a:r>
            <a:rPr lang="ar-SA" sz="28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تقسم أهداف تقييم الأثر البيئي طبقا لمستويين المستوى الأول: أهداف قصيرة المدى فورية ملموسة؛ حيث يتم تحقيقها و ملاحظة أثرها خلال مرحلة انجاز المشروع، والمستوى الأخر: أهداف طويلة المدى تظهر كنتيجة تراكمية لتطبيق متطلبات الإدارة البيئية الصحيحة التي يتم تعريفها من خلال دراسات تقييم الأثر البيئي خلال مرحلة تشغيل المشروع.</a:t>
          </a:r>
          <a:endParaRPr lang="en-US" sz="28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5149" y="226695"/>
        <a:ext cx="8295500" cy="37376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9F4BA-ACEB-47CD-9835-833101BB5FE7}">
      <dsp:nvSpPr>
        <dsp:cNvPr id="0" name=""/>
        <dsp:cNvSpPr/>
      </dsp:nvSpPr>
      <dsp:spPr>
        <a:xfrm>
          <a:off x="5720591" y="158058"/>
          <a:ext cx="2659729" cy="1242415"/>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76200" tIns="76200" rIns="76200" bIns="76200" numCol="1" spcCol="1270" anchor="ctr" anchorCtr="0">
          <a:noAutofit/>
        </a:bodyPr>
        <a:lstStyle/>
        <a:p>
          <a:pPr lvl="0" algn="just" defTabSz="8890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ضمان إدراج الاعتبارات البيئية في مرحلة مبكرة للمشروع، والالتزام بأفضل المعايير  البيئية خلال تنفيذ المشروع.</a:t>
          </a:r>
          <a:endParaRPr lang="en-US" sz="20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5720591" y="158058"/>
        <a:ext cx="2659729" cy="1242415"/>
      </dsp:txXfrm>
    </dsp:sp>
    <dsp:sp modelId="{7BA84140-C72F-43C2-87D3-7D7D4F24AD30}">
      <dsp:nvSpPr>
        <dsp:cNvPr id="0" name=""/>
        <dsp:cNvSpPr/>
      </dsp:nvSpPr>
      <dsp:spPr>
        <a:xfrm>
          <a:off x="2861135" y="81860"/>
          <a:ext cx="2659729" cy="1394811"/>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76200" tIns="76200" rIns="76200" bIns="76200" numCol="1" spcCol="1270" anchor="ctr" anchorCtr="0">
          <a:noAutofit/>
        </a:bodyPr>
        <a:lstStyle/>
        <a:p>
          <a:pPr lvl="0" algn="just" defTabSz="889000" rtl="1">
            <a:lnSpc>
              <a:spcPct val="100000"/>
            </a:lnSpc>
            <a:spcBef>
              <a:spcPct val="0"/>
            </a:spcBef>
            <a:spcAft>
              <a:spcPts val="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ضمان مشاركة الجهات المعنية والمتأثرة بأنشطة المشروع، والأخذ بمشاوراتهم حول إطار خطة العمل.</a:t>
          </a:r>
          <a:endParaRPr lang="en-US" sz="2000" b="1" kern="1200" dirty="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2861135" y="81860"/>
        <a:ext cx="2659729" cy="1394811"/>
      </dsp:txXfrm>
    </dsp:sp>
    <dsp:sp modelId="{09842BE2-8BC6-40A6-BD47-9058EDAD2DA4}">
      <dsp:nvSpPr>
        <dsp:cNvPr id="0" name=""/>
        <dsp:cNvSpPr/>
      </dsp:nvSpPr>
      <dsp:spPr>
        <a:xfrm>
          <a:off x="1679" y="81860"/>
          <a:ext cx="2659729" cy="1394811"/>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76200" tIns="76200" rIns="76200" bIns="76200" numCol="1" spcCol="1270" anchor="ctr" anchorCtr="0">
          <a:noAutofit/>
        </a:bodyPr>
        <a:lstStyle/>
        <a:p>
          <a:pPr lvl="0" algn="just" defTabSz="8890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تقديم المعلومات الكاملة والكافية لمتخذي القرار عن التأثيرات البيئية للمشروع</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1679" y="81860"/>
        <a:ext cx="2659729" cy="1394811"/>
      </dsp:txXfrm>
    </dsp:sp>
    <dsp:sp modelId="{B883EDC8-E83F-4A61-9716-A438DDB17305}">
      <dsp:nvSpPr>
        <dsp:cNvPr id="0" name=""/>
        <dsp:cNvSpPr/>
      </dsp:nvSpPr>
      <dsp:spPr>
        <a:xfrm>
          <a:off x="5720591" y="1676400"/>
          <a:ext cx="2659729" cy="1339447"/>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76200" tIns="76200" rIns="76200" bIns="76200" numCol="1" spcCol="1270" anchor="ctr" anchorCtr="0">
          <a:noAutofit/>
        </a:bodyPr>
        <a:lstStyle/>
        <a:p>
          <a:pPr lvl="0" algn="just" defTabSz="8890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تحسين التصميم البيئي ببناء نماذج للمشروع وفقا للمتطلبات البيئية</a:t>
          </a:r>
          <a:endParaRPr lang="en-US"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5720591" y="1676400"/>
        <a:ext cx="2659729" cy="1339447"/>
      </dsp:txXfrm>
    </dsp:sp>
    <dsp:sp modelId="{B4CB55CA-1AC9-4F8F-A62D-0F18F9A9D956}">
      <dsp:nvSpPr>
        <dsp:cNvPr id="0" name=""/>
        <dsp:cNvSpPr/>
      </dsp:nvSpPr>
      <dsp:spPr>
        <a:xfrm>
          <a:off x="2861135" y="1676400"/>
          <a:ext cx="2659729" cy="1339447"/>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76200" tIns="76200" rIns="76200" bIns="76200" numCol="1" spcCol="1270" anchor="ctr" anchorCtr="0">
          <a:noAutofit/>
        </a:bodyPr>
        <a:lstStyle/>
        <a:p>
          <a:pPr lvl="0" algn="just" defTabSz="8890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ضمان تحقيق الاستخدام الأمثل للموارد البيئية المرتبطة بالمشروع</a:t>
          </a:r>
          <a:endParaRPr lang="en-US" sz="20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2861135" y="1676400"/>
        <a:ext cx="2659729" cy="1339447"/>
      </dsp:txXfrm>
    </dsp:sp>
    <dsp:sp modelId="{58A1B24D-FC67-48F6-A6EE-846523BEB4BC}">
      <dsp:nvSpPr>
        <dsp:cNvPr id="0" name=""/>
        <dsp:cNvSpPr/>
      </dsp:nvSpPr>
      <dsp:spPr>
        <a:xfrm>
          <a:off x="1679" y="1676400"/>
          <a:ext cx="2659729" cy="1339447"/>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76200" tIns="76200" rIns="76200" bIns="76200" numCol="1" spcCol="1270" anchor="ctr" anchorCtr="0">
          <a:noAutofit/>
        </a:bodyPr>
        <a:lstStyle/>
        <a:p>
          <a:pPr lvl="0" algn="just" defTabSz="8890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المساهمة في تحقيق وفر في التكاليف ورأس المال للمشروع وحمايته من الأخطار غير المتوقعة لضمان استمراريته</a:t>
          </a:r>
          <a:endParaRPr lang="en-US" sz="20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1679" y="1676400"/>
        <a:ext cx="2659729" cy="1339447"/>
      </dsp:txXfrm>
    </dsp:sp>
    <dsp:sp modelId="{9EC3CA58-79A8-496C-89EB-3B9628709133}">
      <dsp:nvSpPr>
        <dsp:cNvPr id="0" name=""/>
        <dsp:cNvSpPr/>
      </dsp:nvSpPr>
      <dsp:spPr>
        <a:xfrm>
          <a:off x="4290863" y="3215574"/>
          <a:ext cx="2659729" cy="1198364"/>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76200" tIns="76200" rIns="76200" bIns="76200" numCol="1" spcCol="1270" anchor="ctr" anchorCtr="0">
          <a:noAutofit/>
        </a:bodyPr>
        <a:lstStyle/>
        <a:p>
          <a:pPr lvl="0" algn="just" defTabSz="8890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التوعية بإجراءات التخفيف، والإدارة البيئية التي تلائم التأثيرات البيئية المتوقعة من المشروع</a:t>
          </a:r>
          <a:endParaRPr lang="en-US" sz="20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290863" y="3215574"/>
        <a:ext cx="2659729" cy="1198364"/>
      </dsp:txXfrm>
    </dsp:sp>
    <dsp:sp modelId="{EADBC704-F499-417D-9F57-A65E02840BC6}">
      <dsp:nvSpPr>
        <dsp:cNvPr id="0" name=""/>
        <dsp:cNvSpPr/>
      </dsp:nvSpPr>
      <dsp:spPr>
        <a:xfrm>
          <a:off x="1431407" y="3215574"/>
          <a:ext cx="2659729" cy="1198364"/>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76200" tIns="76200" rIns="76200" bIns="76200" numCol="1" spcCol="1270" anchor="ctr" anchorCtr="0">
          <a:noAutofit/>
        </a:bodyPr>
        <a:lstStyle/>
        <a:p>
          <a:pPr lvl="0" algn="just" defTabSz="889000" rtl="1">
            <a:lnSpc>
              <a:spcPct val="90000"/>
            </a:lnSpc>
            <a:spcBef>
              <a:spcPct val="0"/>
            </a:spcBef>
            <a:spcAft>
              <a:spcPct val="35000"/>
            </a:spcAft>
          </a:pPr>
          <a:r>
            <a:rPr lang="ar-SA" sz="20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قبول المشروع سواء أكان ذلك على المستوي المحلي أم الدولي</a:t>
          </a:r>
          <a:endParaRPr lang="en-US" sz="20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1431407" y="3215574"/>
        <a:ext cx="2659729" cy="11983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59F4BA-ACEB-47CD-9835-833101BB5FE7}">
      <dsp:nvSpPr>
        <dsp:cNvPr id="0" name=""/>
        <dsp:cNvSpPr/>
      </dsp:nvSpPr>
      <dsp:spPr>
        <a:xfrm>
          <a:off x="4303158" y="142136"/>
          <a:ext cx="4001931" cy="1803104"/>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المساهمة في تحقيق إدارة بيئية متكاملة للموارد الطبيعية</a:t>
          </a:r>
          <a:endParaRPr lang="en-US" sz="2400" b="1" kern="1200" dirty="0">
            <a:ln>
              <a:solidFill>
                <a:sysClr val="windowText" lastClr="000000"/>
              </a:solidFill>
            </a:ln>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303158" y="142136"/>
        <a:ext cx="4001931" cy="1803104"/>
      </dsp:txXfrm>
    </dsp:sp>
    <dsp:sp modelId="{7BA84140-C72F-43C2-87D3-7D7D4F24AD30}">
      <dsp:nvSpPr>
        <dsp:cNvPr id="0" name=""/>
        <dsp:cNvSpPr/>
      </dsp:nvSpPr>
      <dsp:spPr>
        <a:xfrm>
          <a:off x="710" y="142136"/>
          <a:ext cx="4001931" cy="1803104"/>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100000"/>
            </a:lnSpc>
            <a:spcBef>
              <a:spcPct val="0"/>
            </a:spcBef>
            <a:spcAft>
              <a:spcPts val="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المساهمة في تحسين الجوانب الاجتماعية والاقتصادية ضمن بيئة المشروع</a:t>
          </a:r>
          <a:endParaRPr lang="en-US" sz="2400" b="1" kern="1200" dirty="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710" y="142136"/>
        <a:ext cx="4001931" cy="1803104"/>
      </dsp:txXfrm>
    </dsp:sp>
    <dsp:sp modelId="{09842BE2-8BC6-40A6-BD47-9058EDAD2DA4}">
      <dsp:nvSpPr>
        <dsp:cNvPr id="0" name=""/>
        <dsp:cNvSpPr/>
      </dsp:nvSpPr>
      <dsp:spPr>
        <a:xfrm>
          <a:off x="4303158" y="2245758"/>
          <a:ext cx="4001931" cy="1803104"/>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ضمان تحقيق الأهداف الاستراتيجية للتنمية المستدامة طيقا للتخطيط والرؤى المستقبلية</a:t>
          </a: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4303158" y="2245758"/>
        <a:ext cx="4001931" cy="1803104"/>
      </dsp:txXfrm>
    </dsp:sp>
    <dsp:sp modelId="{B883EDC8-E83F-4A61-9716-A438DDB17305}">
      <dsp:nvSpPr>
        <dsp:cNvPr id="0" name=""/>
        <dsp:cNvSpPr/>
      </dsp:nvSpPr>
      <dsp:spPr>
        <a:xfrm>
          <a:off x="710" y="2245758"/>
          <a:ext cx="4001931" cy="1803104"/>
        </a:xfrm>
        <a:prstGeom prst="rect">
          <a:avLst/>
        </a:prstGeom>
        <a:solidFill>
          <a:sysClr val="window" lastClr="FFFFFF"/>
        </a:solidFill>
        <a:ln w="25400" cap="flat" cmpd="sng" algn="ctr">
          <a:solidFill>
            <a:srgbClr val="9BBB59"/>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rPr>
            <a:t>حماية الحقوق على مستوى الفرد والمجتمع ، وحقوق الأجيال القادمة في التمتع ببيئة صحية ونظيفة</a:t>
          </a:r>
          <a:endParaRPr lang="en-US" sz="2400" b="1" kern="1200" dirty="0" smtClean="0">
            <a:solidFill>
              <a:sysClr val="windowText" lastClr="000000"/>
            </a:solidFill>
            <a:effectLst/>
            <a:latin typeface="Sakkal Majalla" panose="02000000000000000000" pitchFamily="2" charset="-78"/>
            <a:ea typeface="+mn-ea"/>
            <a:cs typeface="Sakkal Majalla" panose="02000000000000000000" pitchFamily="2" charset="-78"/>
          </a:endParaRPr>
        </a:p>
      </dsp:txBody>
      <dsp:txXfrm>
        <a:off x="710" y="2245758"/>
        <a:ext cx="4001931" cy="1803104"/>
      </dsp:txXfrm>
    </dsp:sp>
  </dsp:spTree>
</dsp:drawing>
</file>

<file path=ppt/diagrams/layout1.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4">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7A6039E4-9A6F-4391-ADCE-DE7650FD7D0E}" type="datetimeFigureOut">
              <a:rPr lang="en-US">
                <a:solidFill>
                  <a:srgbClr val="DBF5F9">
                    <a:shade val="90000"/>
                  </a:srgbClr>
                </a:solidFill>
              </a:rPr>
              <a:pPr>
                <a:defRPr/>
              </a:pPr>
              <a:t>10/6/2019</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smtClean="0">
                <a:solidFill>
                  <a:srgbClr val="D1EAEE"/>
                </a:solidFill>
              </a:defRPr>
            </a:lvl1pPr>
          </a:lstStyle>
          <a:p>
            <a:pPr>
              <a:defRPr/>
            </a:pPr>
            <a:fld id="{8D41ACF0-D40E-4359-A892-AAEFC13456E5}" type="slidenum">
              <a:rPr lang="en-US"/>
              <a:pPr>
                <a:defRPr/>
              </a:pPr>
              <a:t>‹#›</a:t>
            </a:fld>
            <a:endParaRPr lang="en-US"/>
          </a:p>
        </p:txBody>
      </p:sp>
    </p:spTree>
    <p:extLst>
      <p:ext uri="{BB962C8B-B14F-4D97-AF65-F5344CB8AC3E}">
        <p14:creationId xmlns:p14="http://schemas.microsoft.com/office/powerpoint/2010/main" val="2362036408"/>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4417E7F-87F2-46C5-A8E0-736CB34E76A4}" type="datetimeFigureOut">
              <a:rPr lang="en-US">
                <a:solidFill>
                  <a:srgbClr val="04617B">
                    <a:shade val="90000"/>
                  </a:srgbClr>
                </a:solidFill>
              </a:rPr>
              <a:pPr>
                <a:defRPr/>
              </a:pPr>
              <a:t>10/6/2019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0D7A1930-0CD2-433A-BFF7-DA14CFCC21F3}" type="slidenum">
              <a:rPr lang="en-US"/>
              <a:pPr>
                <a:defRPr/>
              </a:pPr>
              <a:t>‹#›</a:t>
            </a:fld>
            <a:endParaRPr lang="en-US"/>
          </a:p>
        </p:txBody>
      </p:sp>
    </p:spTree>
    <p:extLst>
      <p:ext uri="{BB962C8B-B14F-4D97-AF65-F5344CB8AC3E}">
        <p14:creationId xmlns:p14="http://schemas.microsoft.com/office/powerpoint/2010/main" val="3448191421"/>
      </p:ext>
    </p:extLst>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D8A0B80-6EA6-4797-B3A3-E32CB0E87C90}" type="datetimeFigureOut">
              <a:rPr lang="en-US">
                <a:solidFill>
                  <a:srgbClr val="04617B">
                    <a:shade val="90000"/>
                  </a:srgbClr>
                </a:solidFill>
              </a:rPr>
              <a:pPr>
                <a:defRPr/>
              </a:pPr>
              <a:t>10/6/2019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66024CFE-B833-409B-9B66-F777087C36EC}" type="slidenum">
              <a:rPr lang="en-US"/>
              <a:pPr>
                <a:defRPr/>
              </a:pPr>
              <a:t>‹#›</a:t>
            </a:fld>
            <a:endParaRPr lang="en-US"/>
          </a:p>
        </p:txBody>
      </p:sp>
    </p:spTree>
    <p:extLst>
      <p:ext uri="{BB962C8B-B14F-4D97-AF65-F5344CB8AC3E}">
        <p14:creationId xmlns:p14="http://schemas.microsoft.com/office/powerpoint/2010/main" val="402422893"/>
      </p:ext>
    </p:extLst>
  </p:cSld>
  <p:clrMapOvr>
    <a:masterClrMapping/>
  </p:clrMapOvr>
  <p:transition>
    <p:wedg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pPr lvl="0"/>
            <a:endParaRPr lang="en-US" noProof="0"/>
          </a:p>
        </p:txBody>
      </p:sp>
      <p:sp>
        <p:nvSpPr>
          <p:cNvPr id="4" name="Slide Number Placeholder 3"/>
          <p:cNvSpPr>
            <a:spLocks noGrp="1"/>
          </p:cNvSpPr>
          <p:nvPr>
            <p:ph type="sldNum" sz="quarter" idx="10"/>
          </p:nvPr>
        </p:nvSpPr>
        <p:spPr>
          <a:xfrm>
            <a:off x="6553200" y="6243638"/>
            <a:ext cx="2133600" cy="457200"/>
          </a:xfrm>
        </p:spPr>
        <p:txBody>
          <a:bodyPr/>
          <a:lstStyle>
            <a:lvl1pPr>
              <a:defRPr smtClean="0"/>
            </a:lvl1pPr>
          </a:lstStyle>
          <a:p>
            <a:pPr>
              <a:defRPr/>
            </a:pPr>
            <a:fld id="{20132508-4EAE-47BB-85CB-D97CED86CBF0}" type="slidenum">
              <a:rPr lang="ar-SA"/>
              <a:pPr>
                <a:defRPr/>
              </a:pPr>
              <a:t>‹#›</a:t>
            </a:fld>
            <a:endParaRPr lang="en-US"/>
          </a:p>
        </p:txBody>
      </p:sp>
      <p:sp>
        <p:nvSpPr>
          <p:cNvPr id="5" name="Date Placeholder 4"/>
          <p:cNvSpPr>
            <a:spLocks noGrp="1"/>
          </p:cNvSpPr>
          <p:nvPr>
            <p:ph type="dt" sz="half" idx="11"/>
          </p:nvPr>
        </p:nvSpPr>
        <p:spPr>
          <a:xfrm>
            <a:off x="457200" y="6243638"/>
            <a:ext cx="2133600" cy="457200"/>
          </a:xfrm>
        </p:spPr>
        <p:txBody>
          <a:bodyPr/>
          <a:lstStyle>
            <a:lvl1pPr>
              <a:defRPr/>
            </a:lvl1pPr>
          </a:lstStyle>
          <a:p>
            <a:pPr>
              <a:defRPr/>
            </a:pPr>
            <a:endParaRPr lang="en-US">
              <a:solidFill>
                <a:srgbClr val="04617B">
                  <a:shade val="90000"/>
                </a:srgbClr>
              </a:solidFill>
            </a:endParaRPr>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pPr>
              <a:defRPr/>
            </a:pPr>
            <a:endParaRPr lang="en-US">
              <a:solidFill>
                <a:srgbClr val="04617B">
                  <a:shade val="90000"/>
                </a:srgbClr>
              </a:solidFill>
            </a:endParaRPr>
          </a:p>
        </p:txBody>
      </p:sp>
    </p:spTree>
    <p:extLst>
      <p:ext uri="{BB962C8B-B14F-4D97-AF65-F5344CB8AC3E}">
        <p14:creationId xmlns:p14="http://schemas.microsoft.com/office/powerpoint/2010/main" val="26077848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solidFill>
                  <a:srgbClr val="DBF5F9">
                    <a:shade val="90000"/>
                  </a:srgbClr>
                </a:solidFill>
              </a:defRPr>
            </a:lvl1pPr>
          </a:lstStyle>
          <a:p>
            <a:pPr>
              <a:defRPr/>
            </a:pPr>
            <a:fld id="{35336FF9-C771-457F-AF72-F7146B2C160E}" type="datetimeFigureOut">
              <a:rPr lang="en-US"/>
              <a:pPr>
                <a:defRPr/>
              </a:pPr>
              <a:t>10/6/2019</a:t>
            </a:fld>
            <a:endParaRPr lang="en-US"/>
          </a:p>
        </p:txBody>
      </p:sp>
      <p:sp>
        <p:nvSpPr>
          <p:cNvPr id="5" name="Footer Placeholder 18"/>
          <p:cNvSpPr>
            <a:spLocks noGrp="1"/>
          </p:cNvSpPr>
          <p:nvPr>
            <p:ph type="ftr" sz="quarter" idx="11"/>
          </p:nvPr>
        </p:nvSpPr>
        <p:spPr/>
        <p:txBody>
          <a:bodyPr/>
          <a:lstStyle>
            <a:lvl1pPr>
              <a:defRPr>
                <a:solidFill>
                  <a:srgbClr val="DBF5F9">
                    <a:shade val="90000"/>
                  </a:srgbClr>
                </a:solidFill>
              </a:defRPr>
            </a:lvl1pPr>
          </a:lstStyle>
          <a:p>
            <a:pPr>
              <a:defRPr/>
            </a:pPr>
            <a:endParaRPr lang="en-US"/>
          </a:p>
        </p:txBody>
      </p:sp>
      <p:sp>
        <p:nvSpPr>
          <p:cNvPr id="6" name="Slide Number Placeholder 26"/>
          <p:cNvSpPr>
            <a:spLocks noGrp="1"/>
          </p:cNvSpPr>
          <p:nvPr>
            <p:ph type="sldNum" sz="quarter" idx="12"/>
          </p:nvPr>
        </p:nvSpPr>
        <p:spPr/>
        <p:txBody>
          <a:bodyPr/>
          <a:lstStyle>
            <a:lvl1pPr>
              <a:defRPr smtClean="0">
                <a:solidFill>
                  <a:srgbClr val="D1EAEE"/>
                </a:solidFill>
              </a:defRPr>
            </a:lvl1pPr>
          </a:lstStyle>
          <a:p>
            <a:pPr>
              <a:defRPr/>
            </a:pPr>
            <a:fld id="{097E351A-7CEC-4306-A1CF-11B8380873C2}" type="slidenum">
              <a:rPr lang="en-US"/>
              <a:pPr>
                <a:defRPr/>
              </a:pPr>
              <a:t>‹#›</a:t>
            </a:fld>
            <a:endParaRPr lang="en-US"/>
          </a:p>
        </p:txBody>
      </p:sp>
    </p:spTree>
    <p:extLst>
      <p:ext uri="{BB962C8B-B14F-4D97-AF65-F5344CB8AC3E}">
        <p14:creationId xmlns:p14="http://schemas.microsoft.com/office/powerpoint/2010/main" val="3029504366"/>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3B080CD-A27F-4F53-AAAD-94F3E968DAEF}" type="datetimeFigureOut">
              <a:rPr lang="en-US"/>
              <a:pPr>
                <a:defRPr/>
              </a:pPr>
              <a:t>10/6/2019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EC5E916-936E-4ECA-AA2C-6F5C6635B4BB}" type="slidenum">
              <a:rPr lang="en-US"/>
              <a:pPr>
                <a:defRPr/>
              </a:pPr>
              <a:t>‹#›</a:t>
            </a:fld>
            <a:endParaRPr lang="en-US"/>
          </a:p>
        </p:txBody>
      </p:sp>
    </p:spTree>
    <p:extLst>
      <p:ext uri="{BB962C8B-B14F-4D97-AF65-F5344CB8AC3E}">
        <p14:creationId xmlns:p14="http://schemas.microsoft.com/office/powerpoint/2010/main" val="1029097741"/>
      </p:ext>
    </p:extLst>
  </p:cSld>
  <p:clrMapOvr>
    <a:masterClrMapping/>
  </p:clrMapOvr>
  <p:transition>
    <p:wedg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rgbClr val="DBF5F9">
                    <a:shade val="90000"/>
                  </a:srgbClr>
                </a:solidFill>
              </a:defRPr>
            </a:lvl1pPr>
          </a:lstStyle>
          <a:p>
            <a:pPr>
              <a:defRPr/>
            </a:pPr>
            <a:fld id="{46167D2B-A6DC-4BF5-8C56-8886ADE54C5C}" type="datetimeFigureOut">
              <a:rPr lang="en-US"/>
              <a:pPr>
                <a:defRPr/>
              </a:pPr>
              <a:t>10/6/2019</a:t>
            </a:fld>
            <a:endParaRPr lang="en-US"/>
          </a:p>
        </p:txBody>
      </p:sp>
      <p:sp>
        <p:nvSpPr>
          <p:cNvPr id="5" name="Footer Placeholder 4"/>
          <p:cNvSpPr>
            <a:spLocks noGrp="1"/>
          </p:cNvSpPr>
          <p:nvPr>
            <p:ph type="ftr" sz="quarter" idx="11"/>
          </p:nvPr>
        </p:nvSpPr>
        <p:spPr/>
        <p:txBody>
          <a:bodyPr/>
          <a:lstStyle>
            <a:lvl1pPr>
              <a:defRPr>
                <a:solidFill>
                  <a:srgbClr val="DBF5F9">
                    <a:shade val="90000"/>
                  </a:srgbClr>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solidFill>
                  <a:srgbClr val="D1EAEE"/>
                </a:solidFill>
              </a:defRPr>
            </a:lvl1pPr>
          </a:lstStyle>
          <a:p>
            <a:pPr>
              <a:defRPr/>
            </a:pPr>
            <a:fld id="{F245B21D-DD68-48BB-9A52-997EC3F84DBC}" type="slidenum">
              <a:rPr lang="en-US"/>
              <a:pPr>
                <a:defRPr/>
              </a:pPr>
              <a:t>‹#›</a:t>
            </a:fld>
            <a:endParaRPr lang="en-US"/>
          </a:p>
        </p:txBody>
      </p:sp>
    </p:spTree>
    <p:extLst>
      <p:ext uri="{BB962C8B-B14F-4D97-AF65-F5344CB8AC3E}">
        <p14:creationId xmlns:p14="http://schemas.microsoft.com/office/powerpoint/2010/main" val="1120917670"/>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AF06B7C-2B49-41B3-B25B-E74DB003B78C}" type="datetimeFigureOut">
              <a:rPr lang="en-US"/>
              <a:pPr>
                <a:defRPr/>
              </a:pPr>
              <a:t>10/6/2019</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BE3C02A4-6E58-4A00-AB1D-D64B524925BA}" type="slidenum">
              <a:rPr lang="en-US"/>
              <a:pPr>
                <a:defRPr/>
              </a:pPr>
              <a:t>‹#›</a:t>
            </a:fld>
            <a:endParaRPr lang="en-US"/>
          </a:p>
        </p:txBody>
      </p:sp>
    </p:spTree>
    <p:extLst>
      <p:ext uri="{BB962C8B-B14F-4D97-AF65-F5344CB8AC3E}">
        <p14:creationId xmlns:p14="http://schemas.microsoft.com/office/powerpoint/2010/main" val="192918455"/>
      </p:ext>
    </p:extLst>
  </p:cSld>
  <p:clrMapOvr>
    <a:masterClrMapping/>
  </p:clrMapOvr>
  <p:transition>
    <p:wedg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65998885-1A04-4428-AF39-1BF25763E742}" type="datetimeFigureOut">
              <a:rPr lang="en-US"/>
              <a:pPr>
                <a:defRPr/>
              </a:pPr>
              <a:t>10/6/2019</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D529222B-8F13-4DA0-AFB6-B4779EEF0F91}" type="slidenum">
              <a:rPr lang="en-US"/>
              <a:pPr>
                <a:defRPr/>
              </a:pPr>
              <a:t>‹#›</a:t>
            </a:fld>
            <a:endParaRPr lang="en-US"/>
          </a:p>
        </p:txBody>
      </p:sp>
    </p:spTree>
    <p:extLst>
      <p:ext uri="{BB962C8B-B14F-4D97-AF65-F5344CB8AC3E}">
        <p14:creationId xmlns:p14="http://schemas.microsoft.com/office/powerpoint/2010/main" val="1256270685"/>
      </p:ext>
    </p:extLst>
  </p:cSld>
  <p:clrMapOvr>
    <a:masterClrMapping/>
  </p:clrMapOvr>
  <p:transition>
    <p:wedg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FC795EE0-A0F0-438D-AECF-6F5C28381E23}" type="datetimeFigureOut">
              <a:rPr lang="en-US"/>
              <a:pPr>
                <a:defRPr/>
              </a:pPr>
              <a:t>10/6/2019</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F02888D3-261E-466B-9E3F-1872D2F4F71C}" type="slidenum">
              <a:rPr lang="en-US"/>
              <a:pPr>
                <a:defRPr/>
              </a:pPr>
              <a:t>‹#›</a:t>
            </a:fld>
            <a:endParaRPr lang="en-US"/>
          </a:p>
        </p:txBody>
      </p:sp>
    </p:spTree>
    <p:extLst>
      <p:ext uri="{BB962C8B-B14F-4D97-AF65-F5344CB8AC3E}">
        <p14:creationId xmlns:p14="http://schemas.microsoft.com/office/powerpoint/2010/main" val="2827696467"/>
      </p:ext>
    </p:extLst>
  </p:cSld>
  <p:clrMapOvr>
    <a:masterClrMapping/>
  </p:clrMapOvr>
  <p:transition>
    <p:wedg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A85D756-BC33-4A87-BD04-4FCD722FB091}" type="datetimeFigureOut">
              <a:rPr lang="en-US"/>
              <a:pPr>
                <a:defRPr/>
              </a:pPr>
              <a:t>10/6/2019</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E7802DF0-E687-4038-A1F3-673D4A15EDA7}" type="slidenum">
              <a:rPr lang="en-US"/>
              <a:pPr>
                <a:defRPr/>
              </a:pPr>
              <a:t>‹#›</a:t>
            </a:fld>
            <a:endParaRPr lang="en-US"/>
          </a:p>
        </p:txBody>
      </p:sp>
    </p:spTree>
    <p:extLst>
      <p:ext uri="{BB962C8B-B14F-4D97-AF65-F5344CB8AC3E}">
        <p14:creationId xmlns:p14="http://schemas.microsoft.com/office/powerpoint/2010/main" val="2846608255"/>
      </p:ext>
    </p:extLst>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2CF7102-5F60-4A2E-8A40-2CBA6CCA4033}" type="datetimeFigureOut">
              <a:rPr lang="en-US">
                <a:solidFill>
                  <a:srgbClr val="04617B">
                    <a:shade val="90000"/>
                  </a:srgbClr>
                </a:solidFill>
              </a:rPr>
              <a:pPr>
                <a:defRPr/>
              </a:pPr>
              <a:t>10/6/2019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584A3E48-6410-4EB2-8E9B-8EDDD7707AB0}" type="slidenum">
              <a:rPr lang="en-US"/>
              <a:pPr>
                <a:defRPr/>
              </a:pPr>
              <a:t>‹#›</a:t>
            </a:fld>
            <a:endParaRPr lang="en-US"/>
          </a:p>
        </p:txBody>
      </p:sp>
    </p:spTree>
    <p:extLst>
      <p:ext uri="{BB962C8B-B14F-4D97-AF65-F5344CB8AC3E}">
        <p14:creationId xmlns:p14="http://schemas.microsoft.com/office/powerpoint/2010/main" val="2570554810"/>
      </p:ext>
    </p:extLst>
  </p:cSld>
  <p:clrMapOvr>
    <a:masterClrMapping/>
  </p:clrMapOvr>
  <p:transition>
    <p:wedg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3E7360E2-21A2-41B5-AF72-E7BC8FAF281D}" type="datetimeFigureOut">
              <a:rPr lang="en-US"/>
              <a:pPr>
                <a:defRPr/>
              </a:pPr>
              <a:t>10/6/2019</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84CBCC9B-F732-4AD7-895B-E1B63C324D76}" type="slidenum">
              <a:rPr lang="en-US"/>
              <a:pPr>
                <a:defRPr/>
              </a:pPr>
              <a:t>‹#›</a:t>
            </a:fld>
            <a:endParaRPr lang="en-US"/>
          </a:p>
        </p:txBody>
      </p:sp>
    </p:spTree>
    <p:extLst>
      <p:ext uri="{BB962C8B-B14F-4D97-AF65-F5344CB8AC3E}">
        <p14:creationId xmlns:p14="http://schemas.microsoft.com/office/powerpoint/2010/main" val="2371116839"/>
      </p:ext>
    </p:extLst>
  </p:cSld>
  <p:clrMapOvr>
    <a:masterClrMapping/>
  </p:clrMapOvr>
  <p:transition>
    <p:wedg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AC336441-252C-4996-B108-ED1B7CD8D6AF}" type="datetimeFigureOut">
              <a:rPr lang="en-US"/>
              <a:pPr>
                <a:defRPr/>
              </a:pPr>
              <a:t>10/6/2019</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smtClean="0"/>
            </a:lvl1pPr>
          </a:lstStyle>
          <a:p>
            <a:pPr>
              <a:defRPr/>
            </a:pPr>
            <a:fld id="{08DEC77B-FF1D-4ACF-A8B0-B3F3CBFB2591}" type="slidenum">
              <a:rPr lang="en-US"/>
              <a:pPr>
                <a:defRPr/>
              </a:pPr>
              <a:t>‹#›</a:t>
            </a:fld>
            <a:endParaRPr lang="en-US"/>
          </a:p>
        </p:txBody>
      </p:sp>
    </p:spTree>
    <p:extLst>
      <p:ext uri="{BB962C8B-B14F-4D97-AF65-F5344CB8AC3E}">
        <p14:creationId xmlns:p14="http://schemas.microsoft.com/office/powerpoint/2010/main" val="404321374"/>
      </p:ext>
    </p:extLst>
  </p:cSld>
  <p:clrMapOvr>
    <a:masterClrMapping/>
  </p:clrMapOvr>
  <p:transition>
    <p:wedg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044929D-ED89-405B-A4A5-168EB58CED5F}" type="datetimeFigureOut">
              <a:rPr lang="en-US"/>
              <a:pPr>
                <a:defRPr/>
              </a:pPr>
              <a:t>10/6/2019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2C7FC54-9914-4AEF-BEA9-875512D87DB3}" type="slidenum">
              <a:rPr lang="en-US"/>
              <a:pPr>
                <a:defRPr/>
              </a:pPr>
              <a:t>‹#›</a:t>
            </a:fld>
            <a:endParaRPr lang="en-US"/>
          </a:p>
        </p:txBody>
      </p:sp>
    </p:spTree>
    <p:extLst>
      <p:ext uri="{BB962C8B-B14F-4D97-AF65-F5344CB8AC3E}">
        <p14:creationId xmlns:p14="http://schemas.microsoft.com/office/powerpoint/2010/main" val="712912206"/>
      </p:ext>
    </p:extLst>
  </p:cSld>
  <p:clrMapOvr>
    <a:masterClrMapping/>
  </p:clrMapOvr>
  <p:transition>
    <p:wedg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BEA62DF-F5E6-46E2-96DC-A57E27E65EC0}" type="datetimeFigureOut">
              <a:rPr lang="en-US"/>
              <a:pPr>
                <a:defRPr/>
              </a:pPr>
              <a:t>10/6/2019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0A60F06-F929-4420-8C2C-C03F723D3D2B}" type="slidenum">
              <a:rPr lang="en-US"/>
              <a:pPr>
                <a:defRPr/>
              </a:pPr>
              <a:t>‹#›</a:t>
            </a:fld>
            <a:endParaRPr lang="en-US"/>
          </a:p>
        </p:txBody>
      </p:sp>
    </p:spTree>
    <p:extLst>
      <p:ext uri="{BB962C8B-B14F-4D97-AF65-F5344CB8AC3E}">
        <p14:creationId xmlns:p14="http://schemas.microsoft.com/office/powerpoint/2010/main" val="1609313217"/>
      </p:ext>
    </p:extLst>
  </p:cSld>
  <p:clrMapOvr>
    <a:masterClrMapping/>
  </p:clrMapOvr>
  <p:transition>
    <p:wedg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6553200" y="6243638"/>
            <a:ext cx="2133600" cy="457200"/>
          </a:xfrm>
        </p:spPr>
        <p:txBody>
          <a:bodyPr/>
          <a:lstStyle>
            <a:lvl1pPr>
              <a:defRPr smtClean="0"/>
            </a:lvl1pPr>
          </a:lstStyle>
          <a:p>
            <a:pPr>
              <a:defRPr/>
            </a:pPr>
            <a:fld id="{456D78FA-D0A7-47A4-B578-6D2C5F4A1981}" type="slidenum">
              <a:rPr lang="ar-SA"/>
              <a:pPr>
                <a:defRPr/>
              </a:pPr>
              <a:t>‹#›</a:t>
            </a:fld>
            <a:endParaRPr lang="en-US"/>
          </a:p>
        </p:txBody>
      </p:sp>
      <p:sp>
        <p:nvSpPr>
          <p:cNvPr id="4" name="Date Placeholder 3"/>
          <p:cNvSpPr>
            <a:spLocks noGrp="1"/>
          </p:cNvSpPr>
          <p:nvPr>
            <p:ph type="dt" sz="half" idx="11"/>
          </p:nvPr>
        </p:nvSpPr>
        <p:spPr>
          <a:xfrm>
            <a:off x="457200" y="6243638"/>
            <a:ext cx="2133600" cy="457200"/>
          </a:xfrm>
        </p:spPr>
        <p:txBody>
          <a:bodyPr/>
          <a:lstStyle>
            <a:lvl1pPr>
              <a:defRPr/>
            </a:lvl1pPr>
          </a:lstStyle>
          <a:p>
            <a:pPr>
              <a:defRPr/>
            </a:pPr>
            <a:endParaRPr lang="en-US"/>
          </a:p>
        </p:txBody>
      </p:sp>
      <p:sp>
        <p:nvSpPr>
          <p:cNvPr id="5" name="Footer Placeholder 4"/>
          <p:cNvSpPr>
            <a:spLocks noGrp="1"/>
          </p:cNvSpPr>
          <p:nvPr>
            <p:ph type="ftr" sz="quarter" idx="12"/>
          </p:nvPr>
        </p:nvSpPr>
        <p:spPr>
          <a:xfrm>
            <a:off x="3124200" y="6243638"/>
            <a:ext cx="2895600" cy="457200"/>
          </a:xfrm>
        </p:spPr>
        <p:txBody>
          <a:bodyPr/>
          <a:lstStyle>
            <a:lvl1pPr>
              <a:defRPr/>
            </a:lvl1pPr>
          </a:lstStyle>
          <a:p>
            <a:pPr>
              <a:defRPr/>
            </a:pPr>
            <a:endParaRPr lang="en-US"/>
          </a:p>
        </p:txBody>
      </p:sp>
    </p:spTree>
    <p:extLst>
      <p:ext uri="{BB962C8B-B14F-4D97-AF65-F5344CB8AC3E}">
        <p14:creationId xmlns:p14="http://schemas.microsoft.com/office/powerpoint/2010/main" val="27788316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pPr lvl="0"/>
            <a:endParaRPr lang="en-US" noProof="0"/>
          </a:p>
        </p:txBody>
      </p:sp>
      <p:sp>
        <p:nvSpPr>
          <p:cNvPr id="4" name="Slide Number Placeholder 3"/>
          <p:cNvSpPr>
            <a:spLocks noGrp="1"/>
          </p:cNvSpPr>
          <p:nvPr>
            <p:ph type="sldNum" sz="quarter" idx="10"/>
          </p:nvPr>
        </p:nvSpPr>
        <p:spPr>
          <a:xfrm>
            <a:off x="6553200" y="6243638"/>
            <a:ext cx="2133600" cy="457200"/>
          </a:xfrm>
        </p:spPr>
        <p:txBody>
          <a:bodyPr/>
          <a:lstStyle>
            <a:lvl1pPr>
              <a:defRPr smtClean="0"/>
            </a:lvl1pPr>
          </a:lstStyle>
          <a:p>
            <a:pPr>
              <a:defRPr/>
            </a:pPr>
            <a:fld id="{6763B4CA-9DF7-42F2-B6CC-AB9086949544}" type="slidenum">
              <a:rPr lang="ar-SA"/>
              <a:pPr>
                <a:defRPr/>
              </a:pPr>
              <a:t>‹#›</a:t>
            </a:fld>
            <a:endParaRPr lang="en-US"/>
          </a:p>
        </p:txBody>
      </p:sp>
      <p:sp>
        <p:nvSpPr>
          <p:cNvPr id="5" name="Date Placeholder 4"/>
          <p:cNvSpPr>
            <a:spLocks noGrp="1"/>
          </p:cNvSpPr>
          <p:nvPr>
            <p:ph type="dt" sz="half" idx="11"/>
          </p:nvPr>
        </p:nvSpPr>
        <p:spPr>
          <a:xfrm>
            <a:off x="457200" y="6243638"/>
            <a:ext cx="2133600" cy="457200"/>
          </a:xfrm>
        </p:spPr>
        <p:txBody>
          <a:bodyPr/>
          <a:lstStyle>
            <a:lvl1pPr>
              <a:defRPr/>
            </a:lvl1pPr>
          </a:lstStyle>
          <a:p>
            <a:pPr>
              <a:defRPr/>
            </a:pPr>
            <a:endParaRPr lang="en-US"/>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pPr>
              <a:defRPr/>
            </a:pPr>
            <a:endParaRPr lang="en-US"/>
          </a:p>
        </p:txBody>
      </p:sp>
    </p:spTree>
    <p:extLst>
      <p:ext uri="{BB962C8B-B14F-4D97-AF65-F5344CB8AC3E}">
        <p14:creationId xmlns:p14="http://schemas.microsoft.com/office/powerpoint/2010/main" val="8752490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C0E61A1E-C8FC-418D-8D06-328107B7DBB9}" type="datetimeFigureOut">
              <a:rPr lang="en-US">
                <a:solidFill>
                  <a:srgbClr val="DBF5F9">
                    <a:shade val="90000"/>
                  </a:srgbClr>
                </a:solidFill>
              </a:rPr>
              <a:pPr>
                <a:defRPr/>
              </a:pPr>
              <a:t>10/6/2019</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D9A3B74C-9DF2-4751-91F6-C750424A2FA0}" type="slidenum">
              <a:rPr lang="en-US"/>
              <a:pPr/>
              <a:t>‹#›</a:t>
            </a:fld>
            <a:endParaRPr lang="en-US"/>
          </a:p>
        </p:txBody>
      </p:sp>
    </p:spTree>
    <p:extLst>
      <p:ext uri="{BB962C8B-B14F-4D97-AF65-F5344CB8AC3E}">
        <p14:creationId xmlns:p14="http://schemas.microsoft.com/office/powerpoint/2010/main" val="1066128546"/>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6A704CA-CF6C-444E-B54B-6D21F9ABDE12}" type="datetimeFigureOut">
              <a:rPr lang="en-US">
                <a:solidFill>
                  <a:srgbClr val="04617B">
                    <a:shade val="90000"/>
                  </a:srgbClr>
                </a:solidFill>
              </a:rPr>
              <a:pPr>
                <a:defRPr/>
              </a:pPr>
              <a:t>10/6/2019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E4705ED5-D575-4AB3-9555-268FE534DA7E}" type="slidenum">
              <a:rPr lang="en-US"/>
              <a:pPr/>
              <a:t>‹#›</a:t>
            </a:fld>
            <a:endParaRPr lang="en-US"/>
          </a:p>
        </p:txBody>
      </p:sp>
    </p:spTree>
    <p:extLst>
      <p:ext uri="{BB962C8B-B14F-4D97-AF65-F5344CB8AC3E}">
        <p14:creationId xmlns:p14="http://schemas.microsoft.com/office/powerpoint/2010/main" val="1964263016"/>
      </p:ext>
    </p:extLst>
  </p:cSld>
  <p:clrMapOvr>
    <a:masterClrMapping/>
  </p:clrMapOvr>
  <p:transition>
    <p:wedg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CB36F6B-1DCE-44BA-88DA-657DD82B3E5C}" type="datetimeFigureOut">
              <a:rPr lang="en-US">
                <a:solidFill>
                  <a:srgbClr val="DBF5F9">
                    <a:shade val="90000"/>
                  </a:srgbClr>
                </a:solidFill>
              </a:rPr>
              <a:pPr>
                <a:defRPr/>
              </a:pPr>
              <a:t>10/6/2019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4671F424-F208-46E6-997C-02B585FF05BC}" type="slidenum">
              <a:rPr lang="en-US"/>
              <a:pPr/>
              <a:t>‹#›</a:t>
            </a:fld>
            <a:endParaRPr lang="en-US"/>
          </a:p>
        </p:txBody>
      </p:sp>
    </p:spTree>
    <p:extLst>
      <p:ext uri="{BB962C8B-B14F-4D97-AF65-F5344CB8AC3E}">
        <p14:creationId xmlns:p14="http://schemas.microsoft.com/office/powerpoint/2010/main" val="496104954"/>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0055CB8-751C-4D46-B054-08AFE330AE57}" type="datetimeFigureOut">
              <a:rPr lang="en-US">
                <a:solidFill>
                  <a:srgbClr val="04617B">
                    <a:shade val="90000"/>
                  </a:srgbClr>
                </a:solidFill>
              </a:rPr>
              <a:pPr>
                <a:defRPr/>
              </a:pPr>
              <a:t>10/6/2019</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606FA191-F131-4821-931B-19FCB28BD468}" type="slidenum">
              <a:rPr lang="en-US"/>
              <a:pPr/>
              <a:t>‹#›</a:t>
            </a:fld>
            <a:endParaRPr lang="en-US"/>
          </a:p>
        </p:txBody>
      </p:sp>
    </p:spTree>
    <p:extLst>
      <p:ext uri="{BB962C8B-B14F-4D97-AF65-F5344CB8AC3E}">
        <p14:creationId xmlns:p14="http://schemas.microsoft.com/office/powerpoint/2010/main" val="497494353"/>
      </p:ext>
    </p:extLst>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A91B136-5FCA-4339-8008-50D6F59402DB}" type="datetimeFigureOut">
              <a:rPr lang="en-US">
                <a:solidFill>
                  <a:srgbClr val="DBF5F9">
                    <a:shade val="90000"/>
                  </a:srgbClr>
                </a:solidFill>
              </a:rPr>
              <a:pPr>
                <a:defRPr/>
              </a:pPr>
              <a:t>10/6/2019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smtClean="0">
                <a:solidFill>
                  <a:srgbClr val="D1EAEE"/>
                </a:solidFill>
              </a:defRPr>
            </a:lvl1pPr>
          </a:lstStyle>
          <a:p>
            <a:pPr>
              <a:defRPr/>
            </a:pPr>
            <a:fld id="{D2702B86-CB87-4BCF-951D-98D4790C06A4}" type="slidenum">
              <a:rPr lang="en-US"/>
              <a:pPr>
                <a:defRPr/>
              </a:pPr>
              <a:t>‹#›</a:t>
            </a:fld>
            <a:endParaRPr lang="en-US"/>
          </a:p>
        </p:txBody>
      </p:sp>
    </p:spTree>
    <p:extLst>
      <p:ext uri="{BB962C8B-B14F-4D97-AF65-F5344CB8AC3E}">
        <p14:creationId xmlns:p14="http://schemas.microsoft.com/office/powerpoint/2010/main" val="333592323"/>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3094BB93-6D7E-4B9D-B554-B3A0AC005376}" type="datetimeFigureOut">
              <a:rPr lang="en-US">
                <a:solidFill>
                  <a:srgbClr val="04617B">
                    <a:shade val="90000"/>
                  </a:srgbClr>
                </a:solidFill>
              </a:rPr>
              <a:pPr>
                <a:defRPr/>
              </a:pPr>
              <a:t>10/6/2019</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fld id="{DEA11DB0-1C20-44B0-A098-1697C7BA59BC}" type="slidenum">
              <a:rPr lang="en-US"/>
              <a:pPr/>
              <a:t>‹#›</a:t>
            </a:fld>
            <a:endParaRPr lang="en-US"/>
          </a:p>
        </p:txBody>
      </p:sp>
    </p:spTree>
    <p:extLst>
      <p:ext uri="{BB962C8B-B14F-4D97-AF65-F5344CB8AC3E}">
        <p14:creationId xmlns:p14="http://schemas.microsoft.com/office/powerpoint/2010/main" val="1284253210"/>
      </p:ext>
    </p:extLst>
  </p:cSld>
  <p:clrMapOvr>
    <a:masterClrMapping/>
  </p:clrMapOvr>
  <p:transition>
    <p:wedg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502DE22-16BB-4891-8E0C-A3CF49D28F0B}" type="datetimeFigureOut">
              <a:rPr lang="en-US">
                <a:solidFill>
                  <a:srgbClr val="04617B">
                    <a:shade val="90000"/>
                  </a:srgbClr>
                </a:solidFill>
              </a:rPr>
              <a:pPr>
                <a:defRPr/>
              </a:pPr>
              <a:t>10/6/2019</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fld id="{FE933AE9-2B7B-4981-93E9-0406968D7DD5}" type="slidenum">
              <a:rPr lang="en-US"/>
              <a:pPr/>
              <a:t>‹#›</a:t>
            </a:fld>
            <a:endParaRPr lang="en-US"/>
          </a:p>
        </p:txBody>
      </p:sp>
    </p:spTree>
    <p:extLst>
      <p:ext uri="{BB962C8B-B14F-4D97-AF65-F5344CB8AC3E}">
        <p14:creationId xmlns:p14="http://schemas.microsoft.com/office/powerpoint/2010/main" val="2440302633"/>
      </p:ext>
    </p:extLst>
  </p:cSld>
  <p:clrMapOvr>
    <a:masterClrMapping/>
  </p:clrMapOvr>
  <p:transition>
    <p:wedg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7C221644-FA01-4379-AB68-E1756C579F44}" type="datetimeFigureOut">
              <a:rPr lang="en-US">
                <a:solidFill>
                  <a:srgbClr val="04617B">
                    <a:shade val="90000"/>
                  </a:srgbClr>
                </a:solidFill>
              </a:rPr>
              <a:pPr>
                <a:defRPr/>
              </a:pPr>
              <a:t>10/6/2019</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fld id="{A8B936B9-67FE-4CA7-B58D-D7EA18FFAC16}" type="slidenum">
              <a:rPr lang="en-US"/>
              <a:pPr/>
              <a:t>‹#›</a:t>
            </a:fld>
            <a:endParaRPr lang="en-US"/>
          </a:p>
        </p:txBody>
      </p:sp>
    </p:spTree>
    <p:extLst>
      <p:ext uri="{BB962C8B-B14F-4D97-AF65-F5344CB8AC3E}">
        <p14:creationId xmlns:p14="http://schemas.microsoft.com/office/powerpoint/2010/main" val="1143113"/>
      </p:ext>
    </p:extLst>
  </p:cSld>
  <p:clrMapOvr>
    <a:masterClrMapping/>
  </p:clrMapOvr>
  <p:transition>
    <p:wedg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B8C28F1-B2D3-4167-9FE4-82E2509AAB33}" type="datetimeFigureOut">
              <a:rPr lang="en-US">
                <a:solidFill>
                  <a:srgbClr val="04617B">
                    <a:shade val="90000"/>
                  </a:srgbClr>
                </a:solidFill>
              </a:rPr>
              <a:pPr>
                <a:defRPr/>
              </a:pPr>
              <a:t>10/6/2019</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3F8E373E-1733-4943-8483-0C916CF684D0}" type="slidenum">
              <a:rPr lang="en-US"/>
              <a:pPr/>
              <a:t>‹#›</a:t>
            </a:fld>
            <a:endParaRPr lang="en-US"/>
          </a:p>
        </p:txBody>
      </p:sp>
    </p:spTree>
    <p:extLst>
      <p:ext uri="{BB962C8B-B14F-4D97-AF65-F5344CB8AC3E}">
        <p14:creationId xmlns:p14="http://schemas.microsoft.com/office/powerpoint/2010/main" val="1813036301"/>
      </p:ext>
    </p:extLst>
  </p:cSld>
  <p:clrMapOvr>
    <a:masterClrMapping/>
  </p:clrMapOvr>
  <p:transition>
    <p:wedg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4C0945AD-DD8C-4CB3-97EB-60A2D5D466AA}" type="datetimeFigureOut">
              <a:rPr lang="en-US">
                <a:solidFill>
                  <a:srgbClr val="04617B">
                    <a:shade val="90000"/>
                  </a:srgbClr>
                </a:solidFill>
              </a:rPr>
              <a:pPr>
                <a:defRPr/>
              </a:pPr>
              <a:t>10/6/2019</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fld id="{BEEE259A-48C1-4C65-82A9-6218EFF38365}" type="slidenum">
              <a:rPr lang="en-US"/>
              <a:pPr/>
              <a:t>‹#›</a:t>
            </a:fld>
            <a:endParaRPr lang="en-US"/>
          </a:p>
        </p:txBody>
      </p:sp>
    </p:spTree>
    <p:extLst>
      <p:ext uri="{BB962C8B-B14F-4D97-AF65-F5344CB8AC3E}">
        <p14:creationId xmlns:p14="http://schemas.microsoft.com/office/powerpoint/2010/main" val="2545362921"/>
      </p:ext>
    </p:extLst>
  </p:cSld>
  <p:clrMapOvr>
    <a:masterClrMapping/>
  </p:clrMapOvr>
  <p:transition>
    <p:wedg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9822586-E60C-4091-9ABE-20A008EBB610}" type="datetimeFigureOut">
              <a:rPr lang="en-US">
                <a:solidFill>
                  <a:srgbClr val="04617B">
                    <a:shade val="90000"/>
                  </a:srgbClr>
                </a:solidFill>
              </a:rPr>
              <a:pPr>
                <a:defRPr/>
              </a:pPr>
              <a:t>10/6/2019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F9C83463-2E6D-431B-AC33-C402ED6EA50F}" type="slidenum">
              <a:rPr lang="en-US"/>
              <a:pPr/>
              <a:t>‹#›</a:t>
            </a:fld>
            <a:endParaRPr lang="en-US"/>
          </a:p>
        </p:txBody>
      </p:sp>
    </p:spTree>
    <p:extLst>
      <p:ext uri="{BB962C8B-B14F-4D97-AF65-F5344CB8AC3E}">
        <p14:creationId xmlns:p14="http://schemas.microsoft.com/office/powerpoint/2010/main" val="261650584"/>
      </p:ext>
    </p:extLst>
  </p:cSld>
  <p:clrMapOvr>
    <a:masterClrMapping/>
  </p:clrMapOvr>
  <p:transition>
    <p:wedg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4211AC0-EB90-453C-B934-F302763933E9}" type="datetimeFigureOut">
              <a:rPr lang="en-US">
                <a:solidFill>
                  <a:srgbClr val="04617B">
                    <a:shade val="90000"/>
                  </a:srgbClr>
                </a:solidFill>
              </a:rPr>
              <a:pPr>
                <a:defRPr/>
              </a:pPr>
              <a:t>10/6/2019</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33BED1FE-3F15-44A6-8018-59773E6D8D7E}" type="slidenum">
              <a:rPr lang="en-US"/>
              <a:pPr/>
              <a:t>‹#›</a:t>
            </a:fld>
            <a:endParaRPr lang="en-US"/>
          </a:p>
        </p:txBody>
      </p:sp>
    </p:spTree>
    <p:extLst>
      <p:ext uri="{BB962C8B-B14F-4D97-AF65-F5344CB8AC3E}">
        <p14:creationId xmlns:p14="http://schemas.microsoft.com/office/powerpoint/2010/main" val="323578575"/>
      </p:ext>
    </p:extLst>
  </p:cSld>
  <p:clrMapOvr>
    <a:masterClrMapping/>
  </p:clrMapOvr>
  <p:transition>
    <p:wedg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6553200" y="6243638"/>
            <a:ext cx="2133600" cy="457200"/>
          </a:xfrm>
        </p:spPr>
        <p:txBody>
          <a:bodyPr/>
          <a:lstStyle>
            <a:lvl1pPr>
              <a:defRPr/>
            </a:lvl1pPr>
          </a:lstStyle>
          <a:p>
            <a:fld id="{93248090-90E8-4E5B-9CCF-7C105E0477B9}" type="slidenum">
              <a:rPr lang="ar-SA"/>
              <a:pPr/>
              <a:t>‹#›</a:t>
            </a:fld>
            <a:endParaRPr lang="en-US"/>
          </a:p>
        </p:txBody>
      </p:sp>
      <p:sp>
        <p:nvSpPr>
          <p:cNvPr id="4" name="Date Placeholder 3"/>
          <p:cNvSpPr>
            <a:spLocks noGrp="1"/>
          </p:cNvSpPr>
          <p:nvPr>
            <p:ph type="dt" sz="half" idx="11"/>
          </p:nvPr>
        </p:nvSpPr>
        <p:spPr>
          <a:xfrm>
            <a:off x="457200" y="6243638"/>
            <a:ext cx="2133600" cy="457200"/>
          </a:xfrm>
        </p:spPr>
        <p:txBody>
          <a:bodyPr/>
          <a:lstStyle>
            <a:lvl1pPr>
              <a:defRPr/>
            </a:lvl1pPr>
          </a:lstStyle>
          <a:p>
            <a:pPr>
              <a:defRPr/>
            </a:pPr>
            <a:endParaRPr lang="en-US">
              <a:solidFill>
                <a:srgbClr val="04617B">
                  <a:shade val="90000"/>
                </a:srgbClr>
              </a:solidFill>
            </a:endParaRPr>
          </a:p>
        </p:txBody>
      </p:sp>
      <p:sp>
        <p:nvSpPr>
          <p:cNvPr id="5" name="Footer Placeholder 4"/>
          <p:cNvSpPr>
            <a:spLocks noGrp="1"/>
          </p:cNvSpPr>
          <p:nvPr>
            <p:ph type="ftr" sz="quarter" idx="12"/>
          </p:nvPr>
        </p:nvSpPr>
        <p:spPr>
          <a:xfrm>
            <a:off x="3124200" y="6243638"/>
            <a:ext cx="2895600" cy="457200"/>
          </a:xfrm>
        </p:spPr>
        <p:txBody>
          <a:bodyPr/>
          <a:lstStyle>
            <a:lvl1pPr>
              <a:defRPr/>
            </a:lvl1pPr>
          </a:lstStyle>
          <a:p>
            <a:pPr>
              <a:defRPr/>
            </a:pPr>
            <a:endParaRPr lang="en-US">
              <a:solidFill>
                <a:srgbClr val="04617B">
                  <a:shade val="90000"/>
                </a:srgbClr>
              </a:solidFill>
            </a:endParaRPr>
          </a:p>
        </p:txBody>
      </p:sp>
    </p:spTree>
    <p:extLst>
      <p:ext uri="{BB962C8B-B14F-4D97-AF65-F5344CB8AC3E}">
        <p14:creationId xmlns:p14="http://schemas.microsoft.com/office/powerpoint/2010/main" val="23412809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pPr lvl="0"/>
            <a:endParaRPr lang="en-US" noProof="0"/>
          </a:p>
        </p:txBody>
      </p:sp>
      <p:sp>
        <p:nvSpPr>
          <p:cNvPr id="4" name="Slide Number Placeholder 3"/>
          <p:cNvSpPr>
            <a:spLocks noGrp="1"/>
          </p:cNvSpPr>
          <p:nvPr>
            <p:ph type="sldNum" sz="quarter" idx="10"/>
          </p:nvPr>
        </p:nvSpPr>
        <p:spPr>
          <a:xfrm>
            <a:off x="6553200" y="6243638"/>
            <a:ext cx="2133600" cy="457200"/>
          </a:xfrm>
        </p:spPr>
        <p:txBody>
          <a:bodyPr/>
          <a:lstStyle>
            <a:lvl1pPr>
              <a:defRPr/>
            </a:lvl1pPr>
          </a:lstStyle>
          <a:p>
            <a:fld id="{0AF56410-672B-44E3-B86E-67D4B80B873C}" type="slidenum">
              <a:rPr lang="ar-SA"/>
              <a:pPr/>
              <a:t>‹#›</a:t>
            </a:fld>
            <a:endParaRPr lang="en-US"/>
          </a:p>
        </p:txBody>
      </p:sp>
      <p:sp>
        <p:nvSpPr>
          <p:cNvPr id="5" name="Date Placeholder 4"/>
          <p:cNvSpPr>
            <a:spLocks noGrp="1"/>
          </p:cNvSpPr>
          <p:nvPr>
            <p:ph type="dt" sz="half" idx="11"/>
          </p:nvPr>
        </p:nvSpPr>
        <p:spPr>
          <a:xfrm>
            <a:off x="457200" y="6243638"/>
            <a:ext cx="2133600" cy="457200"/>
          </a:xfrm>
        </p:spPr>
        <p:txBody>
          <a:bodyPr/>
          <a:lstStyle>
            <a:lvl1pPr>
              <a:defRPr/>
            </a:lvl1pPr>
          </a:lstStyle>
          <a:p>
            <a:pPr>
              <a:defRPr/>
            </a:pPr>
            <a:endParaRPr lang="en-US">
              <a:solidFill>
                <a:srgbClr val="04617B">
                  <a:shade val="90000"/>
                </a:srgbClr>
              </a:solidFill>
            </a:endParaRPr>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pPr>
              <a:defRPr/>
            </a:pPr>
            <a:endParaRPr lang="en-US">
              <a:solidFill>
                <a:srgbClr val="04617B">
                  <a:shade val="90000"/>
                </a:srgbClr>
              </a:solidFill>
            </a:endParaRPr>
          </a:p>
        </p:txBody>
      </p:sp>
    </p:spTree>
    <p:extLst>
      <p:ext uri="{BB962C8B-B14F-4D97-AF65-F5344CB8AC3E}">
        <p14:creationId xmlns:p14="http://schemas.microsoft.com/office/powerpoint/2010/main" val="3781046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C24E782-E161-4202-A96B-4CA11D2B5D89}" type="datetimeFigureOut">
              <a:rPr lang="en-US">
                <a:solidFill>
                  <a:srgbClr val="04617B">
                    <a:shade val="90000"/>
                  </a:srgbClr>
                </a:solidFill>
              </a:rPr>
              <a:pPr>
                <a:defRPr/>
              </a:pPr>
              <a:t>10/6/2019</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B2B89864-D86A-4B27-95E9-769B10042E4F}" type="slidenum">
              <a:rPr lang="en-US"/>
              <a:pPr>
                <a:defRPr/>
              </a:pPr>
              <a:t>‹#›</a:t>
            </a:fld>
            <a:endParaRPr lang="en-US"/>
          </a:p>
        </p:txBody>
      </p:sp>
    </p:spTree>
    <p:extLst>
      <p:ext uri="{BB962C8B-B14F-4D97-AF65-F5344CB8AC3E}">
        <p14:creationId xmlns:p14="http://schemas.microsoft.com/office/powerpoint/2010/main" val="1917661343"/>
      </p:ext>
    </p:extLst>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FFCA1AF8-E49B-4550-AAA5-27D25F43CC98}" type="datetimeFigureOut">
              <a:rPr lang="en-US">
                <a:solidFill>
                  <a:srgbClr val="04617B">
                    <a:shade val="90000"/>
                  </a:srgbClr>
                </a:solidFill>
              </a:rPr>
              <a:pPr>
                <a:defRPr/>
              </a:pPr>
              <a:t>10/6/2019</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56AA1B03-44F5-436B-B4AB-04135DF07D6E}" type="slidenum">
              <a:rPr lang="en-US"/>
              <a:pPr>
                <a:defRPr/>
              </a:pPr>
              <a:t>‹#›</a:t>
            </a:fld>
            <a:endParaRPr lang="en-US"/>
          </a:p>
        </p:txBody>
      </p:sp>
    </p:spTree>
    <p:extLst>
      <p:ext uri="{BB962C8B-B14F-4D97-AF65-F5344CB8AC3E}">
        <p14:creationId xmlns:p14="http://schemas.microsoft.com/office/powerpoint/2010/main" val="3587879932"/>
      </p:ext>
    </p:extLst>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1CC61698-93A6-4020-8A95-6D95E9AC4592}" type="datetimeFigureOut">
              <a:rPr lang="en-US">
                <a:solidFill>
                  <a:srgbClr val="04617B">
                    <a:shade val="90000"/>
                  </a:srgbClr>
                </a:solidFill>
              </a:rPr>
              <a:pPr>
                <a:defRPr/>
              </a:pPr>
              <a:t>10/6/2019</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E28C47FF-BC9C-4755-BBE7-B95CBA18C9A6}" type="slidenum">
              <a:rPr lang="en-US"/>
              <a:pPr>
                <a:defRPr/>
              </a:pPr>
              <a:t>‹#›</a:t>
            </a:fld>
            <a:endParaRPr lang="en-US"/>
          </a:p>
        </p:txBody>
      </p:sp>
    </p:spTree>
    <p:extLst>
      <p:ext uri="{BB962C8B-B14F-4D97-AF65-F5344CB8AC3E}">
        <p14:creationId xmlns:p14="http://schemas.microsoft.com/office/powerpoint/2010/main" val="2934132213"/>
      </p:ext>
    </p:extLst>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56DEF42B-68F3-460F-9B88-260AFA86EC37}" type="datetimeFigureOut">
              <a:rPr lang="en-US">
                <a:solidFill>
                  <a:srgbClr val="04617B">
                    <a:shade val="90000"/>
                  </a:srgbClr>
                </a:solidFill>
              </a:rPr>
              <a:pPr>
                <a:defRPr/>
              </a:pPr>
              <a:t>10/6/2019</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0B243998-A89A-4B06-9C62-A51E5293736E}" type="slidenum">
              <a:rPr lang="en-US"/>
              <a:pPr>
                <a:defRPr/>
              </a:pPr>
              <a:t>‹#›</a:t>
            </a:fld>
            <a:endParaRPr lang="en-US"/>
          </a:p>
        </p:txBody>
      </p:sp>
    </p:spTree>
    <p:extLst>
      <p:ext uri="{BB962C8B-B14F-4D97-AF65-F5344CB8AC3E}">
        <p14:creationId xmlns:p14="http://schemas.microsoft.com/office/powerpoint/2010/main" val="3668395747"/>
      </p:ext>
    </p:extLst>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C325081-4041-4F6C-9FFD-B0A4222830AC}" type="datetimeFigureOut">
              <a:rPr lang="en-US">
                <a:solidFill>
                  <a:srgbClr val="04617B">
                    <a:shade val="90000"/>
                  </a:srgbClr>
                </a:solidFill>
              </a:rPr>
              <a:pPr>
                <a:defRPr/>
              </a:pPr>
              <a:t>10/6/2019</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32D56E9D-0AED-4E92-B601-4B9FB0F96804}" type="slidenum">
              <a:rPr lang="en-US"/>
              <a:pPr>
                <a:defRPr/>
              </a:pPr>
              <a:t>‹#›</a:t>
            </a:fld>
            <a:endParaRPr lang="en-US"/>
          </a:p>
        </p:txBody>
      </p:sp>
    </p:spTree>
    <p:extLst>
      <p:ext uri="{BB962C8B-B14F-4D97-AF65-F5344CB8AC3E}">
        <p14:creationId xmlns:p14="http://schemas.microsoft.com/office/powerpoint/2010/main" val="3473378725"/>
      </p:ext>
    </p:extLst>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30A0D1D3-C956-4580-93E2-1F60C11DCC21}" type="datetimeFigureOut">
              <a:rPr lang="en-US">
                <a:solidFill>
                  <a:srgbClr val="04617B">
                    <a:shade val="90000"/>
                  </a:srgbClr>
                </a:solidFill>
              </a:rPr>
              <a:pPr>
                <a:defRPr/>
              </a:pPr>
              <a:t>10/6/2019</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smtClean="0"/>
            </a:lvl1pPr>
          </a:lstStyle>
          <a:p>
            <a:pPr>
              <a:defRPr/>
            </a:pPr>
            <a:fld id="{2F6B6A6A-B3BA-47F2-AA34-09CFE1B6F16A}" type="slidenum">
              <a:rPr lang="en-US"/>
              <a:pPr>
                <a:defRPr/>
              </a:pPr>
              <a:t>‹#›</a:t>
            </a:fld>
            <a:endParaRPr lang="en-US"/>
          </a:p>
        </p:txBody>
      </p:sp>
    </p:spTree>
    <p:extLst>
      <p:ext uri="{BB962C8B-B14F-4D97-AF65-F5344CB8AC3E}">
        <p14:creationId xmlns:p14="http://schemas.microsoft.com/office/powerpoint/2010/main" val="2681238981"/>
      </p:ext>
    </p:extLst>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fontAlgn="base">
              <a:spcBef>
                <a:spcPct val="0"/>
              </a:spcBef>
              <a:spcAft>
                <a:spcPct val="0"/>
              </a:spcAft>
              <a:defRPr/>
            </a:pPr>
            <a:fld id="{22CE90B5-8748-481D-8E9C-CB8A70BC738B}" type="datetimeFigureOut">
              <a:rPr lang="en-US">
                <a:solidFill>
                  <a:srgbClr val="04617B">
                    <a:shade val="90000"/>
                  </a:srgbClr>
                </a:solidFill>
              </a:rPr>
              <a:pPr fontAlgn="base">
                <a:spcBef>
                  <a:spcPct val="0"/>
                </a:spcBef>
                <a:spcAft>
                  <a:spcPct val="0"/>
                </a:spcAft>
                <a:defRPr/>
              </a:pPr>
              <a:t>10/6/2019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fontAlgn="base">
              <a:spcBef>
                <a:spcPct val="0"/>
              </a:spcBef>
              <a:spcAft>
                <a:spcPct val="0"/>
              </a:spcAft>
              <a:defRPr/>
            </a:pPr>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smtClean="0">
                <a:solidFill>
                  <a:srgbClr val="045C75"/>
                </a:solidFill>
              </a:defRPr>
            </a:lvl1pPr>
          </a:lstStyle>
          <a:p>
            <a:pPr fontAlgn="base">
              <a:spcBef>
                <a:spcPct val="0"/>
              </a:spcBef>
              <a:spcAft>
                <a:spcPct val="0"/>
              </a:spcAft>
              <a:defRPr/>
            </a:pPr>
            <a:fld id="{4C4A44E7-3999-4C40-A7E2-A8FA26B4BC57}" type="slidenum">
              <a:rPr lang="en-US">
                <a:latin typeface="Arial" pitchFamily="34" charset="0"/>
                <a:cs typeface="Arial" pitchFamily="34" charset="0"/>
              </a:rPr>
              <a:pPr fontAlgn="base">
                <a:spcBef>
                  <a:spcPct val="0"/>
                </a:spcBef>
                <a:spcAft>
                  <a:spcPct val="0"/>
                </a:spcAft>
                <a:defRPr/>
              </a:pPr>
              <a:t>‹#›</a:t>
            </a:fld>
            <a:endParaRPr lang="en-US">
              <a:latin typeface="Arial" pitchFamily="34" charset="0"/>
              <a:cs typeface="Arial" pitchFamily="34"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grpSp>
    </p:spTree>
    <p:extLst>
      <p:ext uri="{BB962C8B-B14F-4D97-AF65-F5344CB8AC3E}">
        <p14:creationId xmlns:p14="http://schemas.microsoft.com/office/powerpoint/2010/main" val="973839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ransition>
    <p:wedge/>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2052"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smtClean="0"/>
              <a:t>Click to edit Master title style</a:t>
            </a:r>
          </a:p>
        </p:txBody>
      </p:sp>
      <p:sp>
        <p:nvSpPr>
          <p:cNvPr id="2053"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fld id="{49C6FB46-FB59-464A-B950-50AD32FE81C8}" type="datetimeFigureOut">
              <a:rPr lang="en-US"/>
              <a:pPr fontAlgn="base">
                <a:spcBef>
                  <a:spcPct val="0"/>
                </a:spcBef>
                <a:spcAft>
                  <a:spcPct val="0"/>
                </a:spcAft>
                <a:defRPr/>
              </a:pPr>
              <a:t>10/6/2019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smtClean="0">
                <a:solidFill>
                  <a:srgbClr val="045C75"/>
                </a:solidFill>
              </a:defRPr>
            </a:lvl1pPr>
          </a:lstStyle>
          <a:p>
            <a:pPr fontAlgn="base">
              <a:spcBef>
                <a:spcPct val="0"/>
              </a:spcBef>
              <a:spcAft>
                <a:spcPct val="0"/>
              </a:spcAft>
              <a:defRPr/>
            </a:pPr>
            <a:fld id="{F481D514-013C-4E7D-889F-2ECA7F59BC2D}" type="slidenum">
              <a:rPr lang="en-US">
                <a:latin typeface="Arial" pitchFamily="34" charset="0"/>
                <a:cs typeface="Arial" pitchFamily="34" charset="0"/>
              </a:rPr>
              <a:pPr fontAlgn="base">
                <a:spcBef>
                  <a:spcPct val="0"/>
                </a:spcBef>
                <a:spcAft>
                  <a:spcPct val="0"/>
                </a:spcAft>
                <a:defRPr/>
              </a:pPr>
              <a:t>‹#›</a:t>
            </a:fld>
            <a:endParaRPr lang="en-US">
              <a:latin typeface="Arial" pitchFamily="34" charset="0"/>
              <a:cs typeface="Arial" pitchFamily="34" charset="0"/>
            </a:endParaRPr>
          </a:p>
        </p:txBody>
      </p:sp>
      <p:grpSp>
        <p:nvGrpSpPr>
          <p:cNvPr id="205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grpSp>
    </p:spTree>
    <p:extLst>
      <p:ext uri="{BB962C8B-B14F-4D97-AF65-F5344CB8AC3E}">
        <p14:creationId xmlns:p14="http://schemas.microsoft.com/office/powerpoint/2010/main" val="11529863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ransition>
    <p:wedge/>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fontAlgn="base">
              <a:spcBef>
                <a:spcPct val="0"/>
              </a:spcBef>
              <a:spcAft>
                <a:spcPct val="0"/>
              </a:spcAft>
              <a:defRPr/>
            </a:pPr>
            <a:fld id="{626E2592-2E91-4DA0-9270-1C1B26F58131}" type="datetimeFigureOut">
              <a:rPr lang="en-US">
                <a:solidFill>
                  <a:srgbClr val="04617B">
                    <a:shade val="90000"/>
                  </a:srgbClr>
                </a:solidFill>
              </a:rPr>
              <a:pPr fontAlgn="base">
                <a:spcBef>
                  <a:spcPct val="0"/>
                </a:spcBef>
                <a:spcAft>
                  <a:spcPct val="0"/>
                </a:spcAft>
                <a:defRPr/>
              </a:pPr>
              <a:t>10/6/2019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fontAlgn="base">
              <a:spcBef>
                <a:spcPct val="0"/>
              </a:spcBef>
              <a:spcAft>
                <a:spcPct val="0"/>
              </a:spcAft>
              <a:defRPr/>
            </a:pPr>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defRPr>
            </a:lvl1pPr>
          </a:lstStyle>
          <a:p>
            <a:pPr fontAlgn="base">
              <a:spcBef>
                <a:spcPct val="0"/>
              </a:spcBef>
              <a:spcAft>
                <a:spcPct val="0"/>
              </a:spcAft>
            </a:pPr>
            <a:fld id="{59E60EE0-37B5-4A26-A6D7-3F60DD6F1D40}" type="slidenum">
              <a:rPr lang="en-US">
                <a:latin typeface="Arial" pitchFamily="34" charset="0"/>
                <a:cs typeface="Arial" pitchFamily="34" charset="0"/>
              </a:rPr>
              <a:pPr fontAlgn="base">
                <a:spcBef>
                  <a:spcPct val="0"/>
                </a:spcBef>
                <a:spcAft>
                  <a:spcPct val="0"/>
                </a:spcAft>
              </a:pPr>
              <a:t>‹#›</a:t>
            </a:fld>
            <a:endParaRPr lang="en-US">
              <a:latin typeface="Arial" pitchFamily="34" charset="0"/>
              <a:cs typeface="Arial" pitchFamily="34"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grpSp>
    </p:spTree>
    <p:extLst>
      <p:ext uri="{BB962C8B-B14F-4D97-AF65-F5344CB8AC3E}">
        <p14:creationId xmlns:p14="http://schemas.microsoft.com/office/powerpoint/2010/main" val="414722663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ransition>
    <p:wedge/>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7.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8.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9" descr="full-20earth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143000"/>
            <a:ext cx="5715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WordArt 6"/>
          <p:cNvSpPr>
            <a:spLocks noChangeArrowheads="1" noChangeShapeType="1" noTextEdit="1"/>
          </p:cNvSpPr>
          <p:nvPr/>
        </p:nvSpPr>
        <p:spPr bwMode="auto">
          <a:xfrm>
            <a:off x="1905000" y="990600"/>
            <a:ext cx="5257800" cy="3657600"/>
          </a:xfrm>
          <a:prstGeom prst="rect">
            <a:avLst/>
          </a:prstGeom>
        </p:spPr>
        <p:txBody>
          <a:bodyPr wrap="none" fromWordArt="1">
            <a:prstTxWarp prst="textPlain">
              <a:avLst>
                <a:gd name="adj" fmla="val 50000"/>
              </a:avLst>
            </a:prstTxWarp>
          </a:bodyPr>
          <a:lstStyle/>
          <a:p>
            <a:pPr algn="ctr" rtl="1" fontAlgn="base">
              <a:spcBef>
                <a:spcPct val="0"/>
              </a:spcBef>
              <a:spcAft>
                <a:spcPct val="0"/>
              </a:spcAft>
              <a:defRPr/>
            </a:pPr>
            <a:endPar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Simplified Arabic" pitchFamily="18" charset="-78"/>
            </a:endParaRPr>
          </a:p>
          <a:p>
            <a:pPr algn="ctr" rtl="1" fontAlgn="base">
              <a:spcBef>
                <a:spcPct val="0"/>
              </a:spcBef>
              <a:spcAft>
                <a:spcPct val="0"/>
              </a:spcAft>
              <a:defRPr/>
            </a:pP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Simplified Arabic" pitchFamily="18" charset="-78"/>
              </a:rPr>
              <a:t>دراسات مستقلة</a:t>
            </a:r>
          </a:p>
          <a:p>
            <a:pPr algn="ctr" fontAlgn="base">
              <a:spcBef>
                <a:spcPct val="0"/>
              </a:spcBef>
              <a:spcAft>
                <a:spcPct val="0"/>
              </a:spcAft>
              <a:defRPr/>
            </a:pPr>
            <a:r>
              <a:rPr lang="en-US"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Arial" pitchFamily="34" charset="0"/>
              </a:rPr>
              <a:t>Independent studies</a:t>
            </a:r>
            <a:endParaRPr lang="en-US"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a:ea typeface="ＭＳ Ｐゴシック" pitchFamily="-111" charset="-128"/>
              <a:cs typeface="Arial" pitchFamily="34" charset="0"/>
            </a:endParaRPr>
          </a:p>
        </p:txBody>
      </p:sp>
      <p:sp>
        <p:nvSpPr>
          <p:cNvPr id="13316" name="WordArt 7"/>
          <p:cNvSpPr>
            <a:spLocks noChangeArrowheads="1" noChangeShapeType="1" noTextEdit="1"/>
          </p:cNvSpPr>
          <p:nvPr/>
        </p:nvSpPr>
        <p:spPr bwMode="auto">
          <a:xfrm>
            <a:off x="3276600" y="5715000"/>
            <a:ext cx="2628900" cy="723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kern="10" dirty="0" smtClean="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cs typeface="Arial" pitchFamily="34" charset="0"/>
              </a:rPr>
              <a:t>Pro. Mohamed E. </a:t>
            </a:r>
            <a:r>
              <a:rPr lang="en-US" sz="3600" kern="10" dirty="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cs typeface="Arial" pitchFamily="34" charset="0"/>
              </a:rPr>
              <a:t>Hafez</a:t>
            </a:r>
          </a:p>
        </p:txBody>
      </p:sp>
    </p:spTree>
    <p:extLst>
      <p:ext uri="{BB962C8B-B14F-4D97-AF65-F5344CB8AC3E}">
        <p14:creationId xmlns:p14="http://schemas.microsoft.com/office/powerpoint/2010/main" val="708060580"/>
      </p:ext>
    </p:extLst>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533400"/>
            <a:ext cx="8229600" cy="819150"/>
          </a:xfrm>
        </p:spPr>
        <p:txBody>
          <a:bodyPr/>
          <a:lstStyle/>
          <a:p>
            <a:pPr algn="ctr" rtl="1"/>
            <a:r>
              <a:rPr lang="ar-SA" altLang="en-US" b="1" dirty="0"/>
              <a:t>تطور مفهوم تقييم الأثر البيئي</a:t>
            </a:r>
            <a:endParaRPr lang="en-US" altLang="en-US" b="1" dirty="0" smtClean="0"/>
          </a:p>
        </p:txBody>
      </p:sp>
      <p:sp>
        <p:nvSpPr>
          <p:cNvPr id="18435" name="Content Placeholder 2"/>
          <p:cNvSpPr>
            <a:spLocks noGrp="1"/>
          </p:cNvSpPr>
          <p:nvPr>
            <p:ph idx="1"/>
          </p:nvPr>
        </p:nvSpPr>
        <p:spPr>
          <a:xfrm>
            <a:off x="457200" y="1524000"/>
            <a:ext cx="8229600" cy="4800600"/>
          </a:xfrm>
        </p:spPr>
        <p:txBody>
          <a:bodyPr/>
          <a:lstStyle/>
          <a:p>
            <a:pPr algn="just" rtl="1"/>
            <a:r>
              <a:rPr lang="ar-SA" altLang="en-US" sz="2400" b="1" dirty="0" smtClean="0">
                <a:ea typeface="Majalla UI"/>
              </a:rPr>
              <a:t>وفي </a:t>
            </a:r>
            <a:r>
              <a:rPr lang="ar-SA" altLang="en-US" sz="2400" b="1" dirty="0">
                <a:ea typeface="Majalla UI"/>
              </a:rPr>
              <a:t>الفترة </a:t>
            </a:r>
            <a:r>
              <a:rPr lang="ar-SA" altLang="en-US" sz="2400" b="1" dirty="0" smtClean="0">
                <a:ea typeface="Majalla UI"/>
              </a:rPr>
              <a:t>1980 </a:t>
            </a:r>
            <a:r>
              <a:rPr lang="ar-SA" altLang="en-US" sz="2400" b="1" dirty="0">
                <a:ea typeface="Majalla UI"/>
              </a:rPr>
              <a:t>– 1990 </a:t>
            </a:r>
            <a:r>
              <a:rPr lang="ar-SA" altLang="en-US" sz="2400" b="1" dirty="0" smtClean="0">
                <a:ea typeface="Majalla UI"/>
              </a:rPr>
              <a:t>تم تحديث </a:t>
            </a:r>
            <a:r>
              <a:rPr lang="ar-SA" altLang="en-US" sz="2400" b="1" dirty="0">
                <a:ea typeface="Majalla UI"/>
              </a:rPr>
              <a:t>وتجديد الهياكل العلمية والمؤسساتية لتقييم الأثر </a:t>
            </a:r>
            <a:r>
              <a:rPr lang="ar-SA" altLang="en-US" sz="2400" b="1" dirty="0" smtClean="0">
                <a:ea typeface="Majalla UI"/>
              </a:rPr>
              <a:t>البيئي، والتنسيق </a:t>
            </a:r>
            <a:r>
              <a:rPr lang="ar-SA" altLang="en-US" sz="2400" b="1" dirty="0">
                <a:ea typeface="Majalla UI"/>
              </a:rPr>
              <a:t>بين عملية تقييم الأثر البيئي والعمليات الأخرى الموازية لها </a:t>
            </a:r>
            <a:r>
              <a:rPr lang="ar-SA" altLang="en-US" sz="2400" b="1" dirty="0" smtClean="0">
                <a:ea typeface="Majalla UI"/>
              </a:rPr>
              <a:t>مثل: </a:t>
            </a:r>
            <a:r>
              <a:rPr lang="ar-SA" altLang="en-US" sz="2400" b="1" dirty="0">
                <a:ea typeface="Majalla UI"/>
              </a:rPr>
              <a:t>تقييم المشاريع و تخطيط استخدامات </a:t>
            </a:r>
            <a:r>
              <a:rPr lang="ar-SA" altLang="en-US" sz="2400" b="1" dirty="0" smtClean="0">
                <a:ea typeface="Majalla UI"/>
              </a:rPr>
              <a:t>الأراضي، كذلك </a:t>
            </a:r>
            <a:r>
              <a:rPr lang="ar-SA" altLang="en-US" sz="2400" b="1" dirty="0">
                <a:ea typeface="Majalla UI"/>
              </a:rPr>
              <a:t>إدخال مفهوم التأثيرات </a:t>
            </a:r>
            <a:r>
              <a:rPr lang="ar-SA" altLang="en-US" sz="2400" b="1" dirty="0" smtClean="0">
                <a:ea typeface="Majalla UI"/>
              </a:rPr>
              <a:t>المتراكمة، </a:t>
            </a:r>
            <a:r>
              <a:rPr lang="ar-SA" altLang="en-US" sz="2400" b="1" dirty="0">
                <a:ea typeface="Majalla UI"/>
              </a:rPr>
              <a:t>وزيادة الاهتمام بآليات المراقبة </a:t>
            </a:r>
            <a:r>
              <a:rPr lang="ar-SA" altLang="en-US" sz="2400" b="1" dirty="0" smtClean="0">
                <a:ea typeface="Majalla UI"/>
              </a:rPr>
              <a:t>والمتابعة، وتبني </a:t>
            </a:r>
            <a:r>
              <a:rPr lang="ar-SA" altLang="en-US" sz="2400" b="1" dirty="0">
                <a:ea typeface="Majalla UI"/>
              </a:rPr>
              <a:t>مزيد من الدول عملية تقييم الأثر البيئي </a:t>
            </a:r>
            <a:r>
              <a:rPr lang="ar-SA" altLang="en-US" sz="2400" b="1" dirty="0" smtClean="0">
                <a:ea typeface="Majalla UI"/>
              </a:rPr>
              <a:t>في </a:t>
            </a:r>
            <a:r>
              <a:rPr lang="ar-SA" altLang="en-US" sz="2400" b="1" dirty="0">
                <a:ea typeface="Majalla UI"/>
              </a:rPr>
              <a:t>خطط </a:t>
            </a:r>
            <a:r>
              <a:rPr lang="ar-SA" altLang="en-US" sz="2400" b="1" dirty="0" smtClean="0">
                <a:ea typeface="Majalla UI"/>
              </a:rPr>
              <a:t>التنمية الموضوعة.</a:t>
            </a:r>
          </a:p>
          <a:p>
            <a:pPr algn="just" rtl="1"/>
            <a:r>
              <a:rPr lang="ar-SA" altLang="en-US" sz="2400" b="1" dirty="0">
                <a:ea typeface="Majalla UI"/>
              </a:rPr>
              <a:t>ومنذ 1990 </a:t>
            </a:r>
            <a:r>
              <a:rPr lang="ar-SA" altLang="en-US" sz="2400" b="1" dirty="0" smtClean="0">
                <a:ea typeface="Majalla UI"/>
              </a:rPr>
              <a:t>مع التوجه </a:t>
            </a:r>
            <a:r>
              <a:rPr lang="ar-SA" altLang="en-US" sz="2400" b="1" dirty="0">
                <a:ea typeface="Majalla UI"/>
              </a:rPr>
              <a:t>نحو الاستدامة </a:t>
            </a:r>
            <a:r>
              <a:rPr lang="ar-SA" altLang="en-US" sz="2400" b="1" dirty="0" smtClean="0">
                <a:ea typeface="Majalla UI"/>
              </a:rPr>
              <a:t>والخطط الاستراتيجية، تزامن معها زيادة ملحوظة </a:t>
            </a:r>
            <a:r>
              <a:rPr lang="ar-SA" altLang="en-US" sz="2400" b="1" dirty="0">
                <a:ea typeface="Majalla UI"/>
              </a:rPr>
              <a:t>في التدريب الدولي وبناء </a:t>
            </a:r>
            <a:r>
              <a:rPr lang="ar-SA" altLang="en-US" sz="2400" b="1" dirty="0" smtClean="0">
                <a:ea typeface="Majalla UI"/>
              </a:rPr>
              <a:t>القدرات، وتطوير </a:t>
            </a:r>
            <a:r>
              <a:rPr lang="ar-SA" altLang="en-US" sz="2400" b="1" dirty="0">
                <a:ea typeface="Majalla UI"/>
              </a:rPr>
              <a:t>الخطط والسياسات </a:t>
            </a:r>
            <a:r>
              <a:rPr lang="ar-SA" altLang="en-US" sz="2400" b="1" dirty="0" smtClean="0">
                <a:ea typeface="Majalla UI"/>
              </a:rPr>
              <a:t>في </a:t>
            </a:r>
            <a:r>
              <a:rPr lang="ar-SA" altLang="en-US" sz="2400" b="1" dirty="0">
                <a:ea typeface="Majalla UI"/>
              </a:rPr>
              <a:t>إطار التقييم البيئي </a:t>
            </a:r>
            <a:r>
              <a:rPr lang="ar-SA" altLang="en-US" sz="2400" b="1" dirty="0" smtClean="0">
                <a:ea typeface="Majalla UI"/>
              </a:rPr>
              <a:t>الاستراتيجي، وتطبيق </a:t>
            </a:r>
            <a:r>
              <a:rPr lang="ar-SA" altLang="en-US" sz="2400" b="1" dirty="0">
                <a:ea typeface="Majalla UI"/>
              </a:rPr>
              <a:t>عملية تقييم الأثر البيئي في جميع </a:t>
            </a:r>
            <a:r>
              <a:rPr lang="ar-SA" altLang="en-US" sz="2400" b="1" dirty="0" smtClean="0">
                <a:ea typeface="Majalla UI"/>
              </a:rPr>
              <a:t>البلاد المشاركة في منظمة </a:t>
            </a:r>
            <a:r>
              <a:rPr lang="ar-SA" altLang="en-US" sz="2400" b="1" dirty="0">
                <a:ea typeface="Majalla UI"/>
              </a:rPr>
              <a:t>التعاون والتنمية </a:t>
            </a:r>
            <a:r>
              <a:rPr lang="ar-SA" altLang="en-US" sz="2400" b="1" dirty="0" smtClean="0">
                <a:ea typeface="Majalla UI"/>
              </a:rPr>
              <a:t>الاقتصادية، </a:t>
            </a:r>
            <a:r>
              <a:rPr lang="ar-SA" altLang="en-US" sz="2400" b="1" dirty="0">
                <a:ea typeface="Majalla UI"/>
              </a:rPr>
              <a:t>وكذلك في عدد كبير من الدول النامية والدول ذات الاقتصاديات المتحولة.</a:t>
            </a:r>
            <a:endParaRPr lang="ar-SA" altLang="en-US" sz="2400" b="1" dirty="0" smtClean="0">
              <a:ea typeface="Majalla UI"/>
            </a:endParaRPr>
          </a:p>
          <a:p>
            <a:pPr marL="0" indent="0" algn="just" rtl="1">
              <a:buNone/>
            </a:pPr>
            <a:endParaRPr lang="ar-SA" altLang="en-US" sz="2400" b="1" dirty="0" smtClean="0">
              <a:ea typeface="Majalla UI"/>
            </a:endParaRPr>
          </a:p>
          <a:p>
            <a:pPr marL="0" indent="0" algn="just" rtl="1">
              <a:buNone/>
            </a:pPr>
            <a:endParaRPr lang="ar-SA" altLang="en-US" sz="2000" b="1" dirty="0" smtClean="0">
              <a:ea typeface="Majalla UI"/>
            </a:endParaRPr>
          </a:p>
          <a:p>
            <a:pPr marL="0" indent="0" algn="just" rtl="1">
              <a:buNone/>
            </a:pPr>
            <a:endParaRPr lang="ar-SA" altLang="en-US" sz="2000" b="1" dirty="0" smtClean="0">
              <a:ea typeface="Majalla UI"/>
            </a:endParaRPr>
          </a:p>
          <a:p>
            <a:pPr algn="just" rtl="1"/>
            <a:endParaRPr lang="en-US" altLang="en-US" sz="2200" b="1" dirty="0" smtClean="0"/>
          </a:p>
        </p:txBody>
      </p:sp>
    </p:spTree>
    <p:extLst>
      <p:ext uri="{BB962C8B-B14F-4D97-AF65-F5344CB8AC3E}">
        <p14:creationId xmlns:p14="http://schemas.microsoft.com/office/powerpoint/2010/main" val="3421098790"/>
      </p:ext>
    </p:extLst>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533400"/>
            <a:ext cx="8229600" cy="819150"/>
          </a:xfrm>
        </p:spPr>
        <p:txBody>
          <a:bodyPr/>
          <a:lstStyle/>
          <a:p>
            <a:pPr algn="ctr" rtl="1"/>
            <a:r>
              <a:rPr lang="ar-SA" altLang="en-US" sz="4800" b="1" dirty="0" smtClean="0"/>
              <a:t>ضوابط تقييم الأثر </a:t>
            </a:r>
            <a:r>
              <a:rPr lang="ar-SA" altLang="en-US" sz="4800" b="1" dirty="0"/>
              <a:t>البيئي</a:t>
            </a:r>
            <a:endParaRPr lang="en-US" altLang="en-US" sz="4800" b="1" dirty="0" smtClean="0"/>
          </a:p>
        </p:txBody>
      </p:sp>
      <p:sp>
        <p:nvSpPr>
          <p:cNvPr id="18435" name="Content Placeholder 2"/>
          <p:cNvSpPr>
            <a:spLocks noGrp="1"/>
          </p:cNvSpPr>
          <p:nvPr>
            <p:ph idx="1"/>
          </p:nvPr>
        </p:nvSpPr>
        <p:spPr>
          <a:xfrm>
            <a:off x="471055" y="1676400"/>
            <a:ext cx="8215745" cy="4745182"/>
          </a:xfrm>
        </p:spPr>
        <p:txBody>
          <a:bodyPr/>
          <a:lstStyle/>
          <a:p>
            <a:pPr algn="just" rtl="1"/>
            <a:r>
              <a:rPr lang="ar-SA" altLang="en-US" sz="2000" b="1" dirty="0">
                <a:ea typeface="Majalla UI"/>
              </a:rPr>
              <a:t>لا بد من أن </a:t>
            </a:r>
            <a:r>
              <a:rPr lang="ar-SA" altLang="en-US" sz="2000" b="1" dirty="0" smtClean="0">
                <a:ea typeface="Majalla UI"/>
              </a:rPr>
              <a:t>تتحقق في عملية تقييم </a:t>
            </a:r>
            <a:r>
              <a:rPr lang="ar-SA" altLang="en-US" sz="2000" b="1" dirty="0">
                <a:ea typeface="Majalla UI"/>
              </a:rPr>
              <a:t>الأثر البيئي مجموعة من </a:t>
            </a:r>
            <a:r>
              <a:rPr lang="ar-SA" altLang="en-US" sz="2000" b="1" dirty="0" smtClean="0">
                <a:ea typeface="Majalla UI"/>
              </a:rPr>
              <a:t>الضوابط والخصائص </a:t>
            </a:r>
            <a:r>
              <a:rPr lang="ar-SA" altLang="en-US" sz="2000" b="1" dirty="0">
                <a:ea typeface="Majalla UI"/>
              </a:rPr>
              <a:t>التي من شأنها ضمان تحقيق النجاح لهذه </a:t>
            </a:r>
            <a:r>
              <a:rPr lang="ar-SA" altLang="en-US" sz="2000" b="1" dirty="0" smtClean="0">
                <a:ea typeface="Majalla UI"/>
              </a:rPr>
              <a:t>العملية. ويمكن </a:t>
            </a:r>
            <a:r>
              <a:rPr lang="ar-SA" altLang="en-US" sz="2000" b="1" dirty="0">
                <a:ea typeface="Majalla UI"/>
              </a:rPr>
              <a:t>تلخيص هذه </a:t>
            </a:r>
            <a:r>
              <a:rPr lang="ar-SA" altLang="en-US" sz="2000" b="1" dirty="0" smtClean="0">
                <a:ea typeface="Majalla UI"/>
              </a:rPr>
              <a:t>الضوابط </a:t>
            </a:r>
            <a:r>
              <a:rPr lang="ar-SA" altLang="en-US" sz="2000" b="1" dirty="0">
                <a:ea typeface="Majalla UI"/>
              </a:rPr>
              <a:t>بما يلي</a:t>
            </a:r>
            <a:r>
              <a:rPr lang="ar-SA" altLang="en-US" sz="2000" b="1" dirty="0" smtClean="0">
                <a:ea typeface="Majalla UI"/>
              </a:rPr>
              <a:t>:</a:t>
            </a:r>
          </a:p>
          <a:p>
            <a:pPr algn="just" rtl="1"/>
            <a:r>
              <a:rPr lang="ar-SA" altLang="en-US" sz="2000" b="1" dirty="0" smtClean="0">
                <a:ea typeface="Majalla UI"/>
              </a:rPr>
              <a:t> </a:t>
            </a:r>
            <a:r>
              <a:rPr lang="ar-SA" altLang="en-US" sz="2000" b="1" dirty="0">
                <a:solidFill>
                  <a:srgbClr val="00B050"/>
                </a:solidFill>
                <a:ea typeface="Majalla UI"/>
              </a:rPr>
              <a:t>وضوح </a:t>
            </a:r>
            <a:r>
              <a:rPr lang="ar-SA" altLang="en-US" sz="2000" b="1" dirty="0" smtClean="0">
                <a:solidFill>
                  <a:srgbClr val="00B050"/>
                </a:solidFill>
                <a:ea typeface="Majalla UI"/>
              </a:rPr>
              <a:t>الهدف: </a:t>
            </a:r>
            <a:r>
              <a:rPr lang="ar-SA" altLang="en-US" sz="2000" b="1" dirty="0" smtClean="0">
                <a:ea typeface="Majalla UI"/>
              </a:rPr>
              <a:t>يجب </a:t>
            </a:r>
            <a:r>
              <a:rPr lang="ar-SA" altLang="en-US" sz="2000" b="1" dirty="0">
                <a:ea typeface="Majalla UI"/>
              </a:rPr>
              <a:t>ان تقوم دراسة تقييم الاثر البيئي على أهداف </a:t>
            </a:r>
            <a:r>
              <a:rPr lang="ar-SA" altLang="en-US" sz="2000" b="1" dirty="0" smtClean="0">
                <a:ea typeface="Majalla UI"/>
              </a:rPr>
              <a:t>واضحة </a:t>
            </a:r>
            <a:r>
              <a:rPr lang="ar-SA" altLang="en-US" sz="2000" b="1" dirty="0">
                <a:ea typeface="Majalla UI"/>
              </a:rPr>
              <a:t>تعمل على ضمان مستوى عالي من الحماية البيئية.</a:t>
            </a:r>
          </a:p>
          <a:p>
            <a:pPr algn="just" rtl="1"/>
            <a:r>
              <a:rPr lang="ar-SA" altLang="en-US" sz="2000" b="1" dirty="0" smtClean="0">
                <a:solidFill>
                  <a:srgbClr val="00B050"/>
                </a:solidFill>
                <a:ea typeface="Majalla UI"/>
              </a:rPr>
              <a:t>الملائمة:</a:t>
            </a:r>
            <a:r>
              <a:rPr lang="ar-SA" altLang="en-US" sz="2000" b="1" dirty="0" smtClean="0">
                <a:ea typeface="Majalla UI"/>
              </a:rPr>
              <a:t> يجب </a:t>
            </a:r>
            <a:r>
              <a:rPr lang="ar-SA" altLang="en-US" sz="2000" b="1" dirty="0">
                <a:ea typeface="Majalla UI"/>
              </a:rPr>
              <a:t>أن </a:t>
            </a:r>
            <a:r>
              <a:rPr lang="ar-SA" altLang="en-US" sz="2000" b="1" dirty="0" smtClean="0">
                <a:ea typeface="Majalla UI"/>
              </a:rPr>
              <a:t>يتلاءم </a:t>
            </a:r>
            <a:r>
              <a:rPr lang="ar-SA" altLang="en-US" sz="2000" b="1" dirty="0">
                <a:ea typeface="Majalla UI"/>
              </a:rPr>
              <a:t>تقييم الاثر البيئي مع طبيعة المشروع والظروف </a:t>
            </a:r>
            <a:r>
              <a:rPr lang="ar-SA" altLang="en-US" sz="2000" b="1" dirty="0" smtClean="0">
                <a:ea typeface="Majalla UI"/>
              </a:rPr>
              <a:t>المحيطة به.</a:t>
            </a:r>
            <a:endParaRPr lang="ar-SA" altLang="en-US" sz="2000" b="1" dirty="0">
              <a:ea typeface="Majalla UI"/>
            </a:endParaRPr>
          </a:p>
          <a:p>
            <a:pPr algn="just" rtl="1"/>
            <a:r>
              <a:rPr lang="ar-SA" altLang="en-US" sz="2000" b="1" dirty="0" smtClean="0">
                <a:solidFill>
                  <a:srgbClr val="00B050"/>
                </a:solidFill>
                <a:ea typeface="Majalla UI"/>
              </a:rPr>
              <a:t>المشاركة:</a:t>
            </a:r>
            <a:r>
              <a:rPr lang="ar-SA" altLang="en-US" sz="2000" b="1" dirty="0" smtClean="0">
                <a:ea typeface="Majalla UI"/>
              </a:rPr>
              <a:t> يجب </a:t>
            </a:r>
            <a:r>
              <a:rPr lang="ar-SA" altLang="en-US" sz="2000" b="1" dirty="0">
                <a:ea typeface="Majalla UI"/>
              </a:rPr>
              <a:t>ان يضمن تقييم الاثر البيئي مشاركة الجهات المهتمّة والمتأّثرة </a:t>
            </a:r>
            <a:r>
              <a:rPr lang="ar-SA" altLang="en-US" sz="2000" b="1" dirty="0" smtClean="0">
                <a:ea typeface="Majalla UI"/>
              </a:rPr>
              <a:t>بالمشروع.</a:t>
            </a:r>
            <a:endParaRPr lang="ar-SA" altLang="en-US" sz="2000" b="1" dirty="0">
              <a:ea typeface="Majalla UI"/>
            </a:endParaRPr>
          </a:p>
          <a:p>
            <a:pPr algn="just" rtl="1"/>
            <a:r>
              <a:rPr lang="ar-SA" altLang="en-US" sz="2000" b="1" dirty="0" smtClean="0">
                <a:solidFill>
                  <a:srgbClr val="00B050"/>
                </a:solidFill>
                <a:ea typeface="Majalla UI"/>
              </a:rPr>
              <a:t>الشفافية:</a:t>
            </a:r>
            <a:r>
              <a:rPr lang="ar-SA" altLang="en-US" sz="2000" b="1" dirty="0" smtClean="0">
                <a:ea typeface="Majalla UI"/>
              </a:rPr>
              <a:t> عملية </a:t>
            </a:r>
            <a:r>
              <a:rPr lang="ar-SA" altLang="en-US" sz="2000" b="1" dirty="0">
                <a:ea typeface="Majalla UI"/>
              </a:rPr>
              <a:t>تقييم التأثير البيئي يجب أن تتسم </a:t>
            </a:r>
            <a:r>
              <a:rPr lang="ar-SA" altLang="en-US" sz="2000" b="1" dirty="0" smtClean="0">
                <a:ea typeface="Majalla UI"/>
              </a:rPr>
              <a:t>بالوضوح، وسهولة </a:t>
            </a:r>
            <a:r>
              <a:rPr lang="ar-SA" altLang="en-US" sz="2000" b="1" dirty="0">
                <a:ea typeface="Majalla UI"/>
              </a:rPr>
              <a:t>الفهم </a:t>
            </a:r>
            <a:r>
              <a:rPr lang="ar-SA" altLang="en-US" sz="2000" b="1" dirty="0" smtClean="0">
                <a:ea typeface="Majalla UI"/>
              </a:rPr>
              <a:t>والشفافية.</a:t>
            </a:r>
            <a:endParaRPr lang="ar-SA" altLang="en-US" sz="2000" b="1" dirty="0">
              <a:ea typeface="Majalla UI"/>
            </a:endParaRPr>
          </a:p>
          <a:p>
            <a:pPr algn="just" rtl="1"/>
            <a:r>
              <a:rPr lang="ar-SA" altLang="en-US" sz="2000" b="1" dirty="0" smtClean="0">
                <a:solidFill>
                  <a:srgbClr val="00B050"/>
                </a:solidFill>
                <a:ea typeface="Majalla UI"/>
              </a:rPr>
              <a:t>التطبيقية:</a:t>
            </a:r>
            <a:r>
              <a:rPr lang="ar-SA" altLang="en-US" sz="2000" b="1" dirty="0" smtClean="0">
                <a:ea typeface="Majalla UI"/>
              </a:rPr>
              <a:t> يجب </a:t>
            </a:r>
            <a:r>
              <a:rPr lang="ar-SA" altLang="en-US" sz="2000" b="1" dirty="0">
                <a:ea typeface="Majalla UI"/>
              </a:rPr>
              <a:t>أن </a:t>
            </a:r>
            <a:r>
              <a:rPr lang="ar-SA" altLang="en-US" sz="2000" b="1" dirty="0" smtClean="0">
                <a:ea typeface="Majalla UI"/>
              </a:rPr>
              <a:t>تتصف </a:t>
            </a:r>
            <a:r>
              <a:rPr lang="ar-SA" altLang="en-US" sz="2000" b="1" dirty="0">
                <a:ea typeface="Majalla UI"/>
              </a:rPr>
              <a:t>عملية تقييم </a:t>
            </a:r>
            <a:r>
              <a:rPr lang="ar-SA" altLang="en-US" sz="2000" b="1" dirty="0" smtClean="0">
                <a:ea typeface="Majalla UI"/>
              </a:rPr>
              <a:t>الأثر </a:t>
            </a:r>
            <a:r>
              <a:rPr lang="ar-SA" altLang="en-US" sz="2000" b="1" dirty="0">
                <a:ea typeface="Majalla UI"/>
              </a:rPr>
              <a:t>البيئي </a:t>
            </a:r>
            <a:r>
              <a:rPr lang="ar-SA" altLang="en-US" sz="2000" b="1" dirty="0" smtClean="0">
                <a:ea typeface="Majalla UI"/>
              </a:rPr>
              <a:t>بإجراءات قابلة </a:t>
            </a:r>
            <a:r>
              <a:rPr lang="ar-SA" altLang="en-US" sz="2000" b="1" dirty="0">
                <a:ea typeface="Majalla UI"/>
              </a:rPr>
              <a:t>للتطبيق تهدف </a:t>
            </a:r>
            <a:r>
              <a:rPr lang="ar-SA" altLang="en-US" sz="2000" b="1" dirty="0" smtClean="0">
                <a:ea typeface="Majalla UI"/>
              </a:rPr>
              <a:t>إلى </a:t>
            </a:r>
            <a:r>
              <a:rPr lang="ar-SA" altLang="en-US" sz="2000" b="1" dirty="0">
                <a:ea typeface="Majalla UI"/>
              </a:rPr>
              <a:t>التخفيف من التأثيرات السلبية.</a:t>
            </a:r>
          </a:p>
          <a:p>
            <a:pPr algn="just" rtl="1"/>
            <a:r>
              <a:rPr lang="ar-SA" altLang="en-US" sz="2000" b="1" dirty="0" smtClean="0">
                <a:solidFill>
                  <a:srgbClr val="00B050"/>
                </a:solidFill>
                <a:ea typeface="Majalla UI"/>
              </a:rPr>
              <a:t>الكفاءة:</a:t>
            </a:r>
            <a:r>
              <a:rPr lang="ar-SA" altLang="en-US" sz="2000" b="1" dirty="0" smtClean="0">
                <a:ea typeface="Majalla UI"/>
              </a:rPr>
              <a:t> يجب </a:t>
            </a:r>
            <a:r>
              <a:rPr lang="ar-SA" altLang="en-US" sz="2000" b="1" dirty="0">
                <a:ea typeface="Majalla UI"/>
              </a:rPr>
              <a:t>ان تتسم عملية تقييم الاثر البيئي </a:t>
            </a:r>
            <a:r>
              <a:rPr lang="ar-SA" altLang="en-US" sz="2000" b="1" dirty="0" smtClean="0">
                <a:ea typeface="Majalla UI"/>
              </a:rPr>
              <a:t>بالكفاءة الفنية والاقتصادية لتجنب الخسائر والاخطار.</a:t>
            </a:r>
            <a:endParaRPr lang="ar-SA" altLang="en-US" sz="2000" b="1" dirty="0">
              <a:ea typeface="Majalla UI"/>
            </a:endParaRPr>
          </a:p>
          <a:p>
            <a:pPr algn="just" rtl="1"/>
            <a:r>
              <a:rPr lang="ar-SA" altLang="en-US" sz="2000" b="1" dirty="0">
                <a:solidFill>
                  <a:srgbClr val="00B050"/>
                </a:solidFill>
                <a:ea typeface="Majalla UI"/>
              </a:rPr>
              <a:t>الثقة </a:t>
            </a:r>
            <a:r>
              <a:rPr lang="ar-SA" altLang="en-US" sz="2000" b="1" dirty="0" smtClean="0">
                <a:solidFill>
                  <a:srgbClr val="00B050"/>
                </a:solidFill>
                <a:ea typeface="Majalla UI"/>
              </a:rPr>
              <a:t>بالنتائج: </a:t>
            </a:r>
            <a:r>
              <a:rPr lang="ar-SA" altLang="en-US" sz="2000" b="1" dirty="0" smtClean="0">
                <a:ea typeface="Majalla UI"/>
              </a:rPr>
              <a:t>يجب </a:t>
            </a:r>
            <a:r>
              <a:rPr lang="ar-SA" altLang="en-US" sz="2000" b="1" dirty="0">
                <a:ea typeface="Majalla UI"/>
              </a:rPr>
              <a:t>ان يتم اعداد تقييم الاثر البيئي </a:t>
            </a:r>
            <a:r>
              <a:rPr lang="ar-SA" altLang="en-US" sz="2000" b="1" dirty="0" smtClean="0">
                <a:ea typeface="Majalla UI"/>
              </a:rPr>
              <a:t>بأسلوب </a:t>
            </a:r>
            <a:r>
              <a:rPr lang="ar-SA" altLang="en-US" sz="2000" b="1" dirty="0">
                <a:ea typeface="Majalla UI"/>
              </a:rPr>
              <a:t>مهني </a:t>
            </a:r>
            <a:r>
              <a:rPr lang="ar-SA" altLang="en-US" sz="2000" b="1" dirty="0" smtClean="0">
                <a:ea typeface="Majalla UI"/>
              </a:rPr>
              <a:t>وموضوعي </a:t>
            </a:r>
            <a:r>
              <a:rPr lang="ar-SA" altLang="en-US" sz="2000" b="1" dirty="0">
                <a:ea typeface="Majalla UI"/>
              </a:rPr>
              <a:t>قائم على معلومات دقيقة.</a:t>
            </a:r>
          </a:p>
          <a:p>
            <a:pPr marL="0" indent="0" algn="just" rtl="1">
              <a:buNone/>
            </a:pPr>
            <a:endParaRPr lang="ar-SA" altLang="en-US" sz="2000" b="1" dirty="0" smtClean="0">
              <a:ea typeface="Majalla UI"/>
            </a:endParaRPr>
          </a:p>
          <a:p>
            <a:pPr algn="just" rtl="1"/>
            <a:endParaRPr lang="en-US" altLang="en-US" sz="2200" b="1" dirty="0" smtClean="0"/>
          </a:p>
        </p:txBody>
      </p:sp>
    </p:spTree>
    <p:extLst>
      <p:ext uri="{BB962C8B-B14F-4D97-AF65-F5344CB8AC3E}">
        <p14:creationId xmlns:p14="http://schemas.microsoft.com/office/powerpoint/2010/main" val="2151471123"/>
      </p:ext>
    </p:extLst>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9" descr="full-20earth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457200"/>
            <a:ext cx="5715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WordArt 6"/>
          <p:cNvSpPr>
            <a:spLocks noChangeArrowheads="1" noChangeShapeType="1" noTextEdit="1"/>
          </p:cNvSpPr>
          <p:nvPr/>
        </p:nvSpPr>
        <p:spPr bwMode="auto">
          <a:xfrm>
            <a:off x="2590800" y="2057400"/>
            <a:ext cx="4191000" cy="2133600"/>
          </a:xfrm>
          <a:prstGeom prst="rect">
            <a:avLst/>
          </a:prstGeom>
        </p:spPr>
        <p:txBody>
          <a:bodyPr wrap="none" fromWordArt="1">
            <a:prstTxWarp prst="textPlain">
              <a:avLst>
                <a:gd name="adj" fmla="val 50597"/>
              </a:avLst>
            </a:prstTxWarp>
          </a:bodyPr>
          <a:lstStyle/>
          <a:p>
            <a:pPr lvl="0" algn="ctr" rtl="1" eaLnBrk="0" fontAlgn="base" hangingPunct="0">
              <a:spcBef>
                <a:spcPct val="0"/>
              </a:spcBef>
              <a:spcAft>
                <a:spcPct val="0"/>
              </a:spcAft>
            </a:pP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الإطار العلمي</a:t>
            </a:r>
          </a:p>
          <a:p>
            <a:pPr lvl="0" algn="ctr" rtl="1" eaLnBrk="0" fontAlgn="base" hangingPunct="0">
              <a:spcBef>
                <a:spcPct val="0"/>
              </a:spcBef>
              <a:spcAft>
                <a:spcPct val="0"/>
              </a:spcAft>
            </a:pPr>
            <a:r>
              <a:rPr kumimoji="0" lang="ar-SA" sz="3600" b="0" i="0" u="none" strike="noStrike" kern="10" cap="none" spc="0" normalizeH="0" baseline="0" noProof="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uLnTx/>
                <a:uFillTx/>
                <a:latin typeface="Simplified Arabic"/>
                <a:ea typeface="+mn-ea"/>
                <a:cs typeface="Simplified Arabic"/>
              </a:rPr>
              <a:t>لتقييم الأثر البيئي</a:t>
            </a:r>
            <a:endParaRPr kumimoji="0" lang="ar-SA" sz="3600" b="0" i="0" u="none" strike="noStrike" kern="10" cap="none" spc="0" normalizeH="0" baseline="0" noProof="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uLnTx/>
              <a:uFillTx/>
              <a:latin typeface="Simplified Arabic"/>
              <a:ea typeface="+mn-ea"/>
              <a:cs typeface="Simplified Arabic"/>
            </a:endParaRPr>
          </a:p>
        </p:txBody>
      </p:sp>
    </p:spTree>
    <p:extLst>
      <p:ext uri="{BB962C8B-B14F-4D97-AF65-F5344CB8AC3E}">
        <p14:creationId xmlns:p14="http://schemas.microsoft.com/office/powerpoint/2010/main" val="3787687390"/>
      </p:ext>
    </p:extLst>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762000"/>
            <a:ext cx="8229600" cy="819150"/>
          </a:xfrm>
        </p:spPr>
        <p:txBody>
          <a:bodyPr/>
          <a:lstStyle/>
          <a:p>
            <a:pPr algn="ctr" rtl="1"/>
            <a:r>
              <a:rPr lang="ar-SA" altLang="en-US" b="1" dirty="0" smtClean="0"/>
              <a:t>ما مشروعك التطبيقي</a:t>
            </a:r>
            <a:endParaRPr lang="en-US" altLang="en-US" b="1" dirty="0" smtClean="0"/>
          </a:p>
        </p:txBody>
      </p:sp>
      <p:sp>
        <p:nvSpPr>
          <p:cNvPr id="18435" name="Content Placeholder 2"/>
          <p:cNvSpPr>
            <a:spLocks noGrp="1"/>
          </p:cNvSpPr>
          <p:nvPr>
            <p:ph idx="1"/>
          </p:nvPr>
        </p:nvSpPr>
        <p:spPr>
          <a:xfrm>
            <a:off x="457200" y="1828800"/>
            <a:ext cx="8229600" cy="4495800"/>
          </a:xfrm>
        </p:spPr>
        <p:txBody>
          <a:bodyPr/>
          <a:lstStyle/>
          <a:p>
            <a:pPr marL="0" indent="0" algn="just" rtl="1">
              <a:buNone/>
            </a:pPr>
            <a:r>
              <a:rPr lang="ar-SA" altLang="en-US" sz="2800" b="1" dirty="0">
                <a:ea typeface="Majalla UI"/>
              </a:rPr>
              <a:t>يتم </a:t>
            </a:r>
            <a:r>
              <a:rPr lang="ar-SA" altLang="en-US" sz="2800" b="1" dirty="0" smtClean="0">
                <a:ea typeface="Majalla UI"/>
              </a:rPr>
              <a:t>الاختيار من قبل الدارسين لمشروع </a:t>
            </a:r>
            <a:r>
              <a:rPr lang="ar-SA" altLang="en-US" sz="2800" b="1" dirty="0">
                <a:ea typeface="Majalla UI"/>
              </a:rPr>
              <a:t>تنموي </a:t>
            </a:r>
            <a:r>
              <a:rPr lang="ar-SA" altLang="en-US" sz="2800" b="1" dirty="0" smtClean="0">
                <a:ea typeface="Majalla UI"/>
              </a:rPr>
              <a:t>في المملكة العربية السعودية لتطبيق </a:t>
            </a:r>
            <a:r>
              <a:rPr lang="ar-SA" altLang="en-US" sz="2800" b="1" dirty="0">
                <a:ea typeface="Majalla UI"/>
              </a:rPr>
              <a:t>خطوات تقييم الأثر البيئي </a:t>
            </a:r>
            <a:r>
              <a:rPr lang="ar-SA" altLang="en-US" sz="2800" b="1" dirty="0" smtClean="0">
                <a:ea typeface="Majalla UI"/>
              </a:rPr>
              <a:t>عليه؛ حيث ستقوم </a:t>
            </a:r>
            <a:r>
              <a:rPr lang="ar-SA" altLang="en-US" sz="2800" b="1" dirty="0">
                <a:ea typeface="Majalla UI"/>
              </a:rPr>
              <a:t>كل </a:t>
            </a:r>
            <a:r>
              <a:rPr lang="ar-SA" altLang="en-US" sz="2800" b="1" dirty="0" smtClean="0">
                <a:ea typeface="Majalla UI"/>
              </a:rPr>
              <a:t>دارسة </a:t>
            </a:r>
            <a:r>
              <a:rPr lang="ar-SA" altLang="en-US" sz="2800" b="1" dirty="0">
                <a:ea typeface="Majalla UI"/>
              </a:rPr>
              <a:t>بدراسة المشروع </a:t>
            </a:r>
            <a:r>
              <a:rPr lang="ar-SA" altLang="en-US" sz="2800" b="1" dirty="0" smtClean="0">
                <a:ea typeface="Majalla UI"/>
              </a:rPr>
              <a:t>المختار الخاص بها، وفهمه </a:t>
            </a:r>
            <a:r>
              <a:rPr lang="ar-SA" altLang="en-US" sz="2800" b="1" dirty="0">
                <a:ea typeface="Majalla UI"/>
              </a:rPr>
              <a:t>بشكل </a:t>
            </a:r>
            <a:r>
              <a:rPr lang="ar-SA" altLang="en-US" sz="2800" b="1" dirty="0" smtClean="0">
                <a:ea typeface="Majalla UI"/>
              </a:rPr>
              <a:t>دقيق، والتطبيق عليه. </a:t>
            </a:r>
            <a:endParaRPr lang="ar-SA" altLang="en-US" sz="2800" b="1" dirty="0" smtClean="0">
              <a:ea typeface="Majalla UI"/>
            </a:endParaRPr>
          </a:p>
          <a:p>
            <a:pPr marL="0" indent="0" algn="just" rtl="1">
              <a:buNone/>
            </a:pPr>
            <a:endParaRPr lang="ar-SA" altLang="en-US" sz="2000" b="1" dirty="0" smtClean="0">
              <a:ea typeface="Majalla UI"/>
            </a:endParaRPr>
          </a:p>
          <a:p>
            <a:pPr algn="just" rtl="1"/>
            <a:endParaRPr lang="en-US" altLang="en-US" sz="2200" b="1" dirty="0" smtClean="0"/>
          </a:p>
        </p:txBody>
      </p:sp>
      <p:pic>
        <p:nvPicPr>
          <p:cNvPr id="2" name="Picture 1"/>
          <p:cNvPicPr>
            <a:picLocks noChangeAspect="1"/>
          </p:cNvPicPr>
          <p:nvPr/>
        </p:nvPicPr>
        <p:blipFill>
          <a:blip r:embed="rId2"/>
          <a:stretch>
            <a:fillRect/>
          </a:stretch>
        </p:blipFill>
        <p:spPr>
          <a:xfrm>
            <a:off x="1295400" y="3429000"/>
            <a:ext cx="4572000" cy="256031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481997056"/>
      </p:ext>
    </p:extLst>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890391"/>
            <a:ext cx="4419600" cy="707886"/>
          </a:xfrm>
          <a:prstGeom prst="rect">
            <a:avLst/>
          </a:prstGeom>
        </p:spPr>
        <p:txBody>
          <a:bodyPr wrap="square">
            <a:spAutoFit/>
          </a:bodyPr>
          <a:lstStyle/>
          <a:p>
            <a:pPr algn="ctr"/>
            <a:r>
              <a:rPr lang="en-US" sz="4000" b="1" dirty="0">
                <a:ln w="31550" cmpd="sng">
                  <a:gradFill>
                    <a:gsLst>
                      <a:gs pos="25000">
                        <a:srgbClr val="0F6FC6">
                          <a:shade val="25000"/>
                          <a:satMod val="190000"/>
                        </a:srgbClr>
                      </a:gs>
                      <a:gs pos="80000">
                        <a:srgbClr val="0F6FC6">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rPr>
              <a:t>To Be Continued</a:t>
            </a:r>
          </a:p>
        </p:txBody>
      </p:sp>
    </p:spTree>
    <p:extLst>
      <p:ext uri="{BB962C8B-B14F-4D97-AF65-F5344CB8AC3E}">
        <p14:creationId xmlns:p14="http://schemas.microsoft.com/office/powerpoint/2010/main" val="2116328880"/>
      </p:ext>
    </p:extLst>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685800" y="1219200"/>
            <a:ext cx="7620000" cy="4114800"/>
          </a:xfrm>
        </p:spPr>
      </p:pic>
    </p:spTree>
    <p:extLst>
      <p:ext uri="{BB962C8B-B14F-4D97-AF65-F5344CB8AC3E}">
        <p14:creationId xmlns:p14="http://schemas.microsoft.com/office/powerpoint/2010/main" val="1418663426"/>
      </p:ext>
    </p:extLst>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9" descr="full-20earth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81000"/>
            <a:ext cx="5715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WordArt 6"/>
          <p:cNvSpPr>
            <a:spLocks noChangeArrowheads="1" noChangeShapeType="1" noTextEdit="1"/>
          </p:cNvSpPr>
          <p:nvPr/>
        </p:nvSpPr>
        <p:spPr bwMode="auto">
          <a:xfrm>
            <a:off x="2743200" y="1600200"/>
            <a:ext cx="3657600" cy="2438400"/>
          </a:xfrm>
          <a:prstGeom prst="rect">
            <a:avLst/>
          </a:prstGeom>
        </p:spPr>
        <p:txBody>
          <a:bodyPr wrap="none" fromWordArt="1">
            <a:prstTxWarp prst="textPlain">
              <a:avLst>
                <a:gd name="adj" fmla="val 50597"/>
              </a:avLst>
            </a:prstTxWarp>
          </a:bodyPr>
          <a:lstStyle/>
          <a:p>
            <a:pPr algn="ctr" rtl="1" eaLnBrk="0" fontAlgn="base" hangingPunct="0">
              <a:spcBef>
                <a:spcPct val="0"/>
              </a:spcBef>
              <a:spcAft>
                <a:spcPct val="0"/>
              </a:spcAft>
            </a:pP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تقييم </a:t>
            </a: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الأثر </a:t>
            </a: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البيئي</a:t>
            </a:r>
          </a:p>
          <a:p>
            <a:pPr algn="ctr" rtl="1" eaLnBrk="0" fontAlgn="base" hangingPunct="0">
              <a:spcBef>
                <a:spcPct val="0"/>
              </a:spcBef>
              <a:spcAft>
                <a:spcPct val="0"/>
              </a:spcAft>
            </a:pP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المفهوم </a:t>
            </a:r>
            <a:r>
              <a:rPr lang="ar-SA"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و</a:t>
            </a: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الأهداف والضوابط</a:t>
            </a:r>
            <a:endParaRPr lang="en-US"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endParaRPr>
          </a:p>
        </p:txBody>
      </p:sp>
    </p:spTree>
    <p:extLst>
      <p:ext uri="{BB962C8B-B14F-4D97-AF65-F5344CB8AC3E}">
        <p14:creationId xmlns:p14="http://schemas.microsoft.com/office/powerpoint/2010/main" val="8854366"/>
      </p:ext>
    </p:extLst>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533400"/>
            <a:ext cx="8229600" cy="819150"/>
          </a:xfrm>
        </p:spPr>
        <p:txBody>
          <a:bodyPr/>
          <a:lstStyle/>
          <a:p>
            <a:pPr algn="ctr" rtl="1"/>
            <a:r>
              <a:rPr lang="ar-SA" altLang="en-US" sz="4400" b="1" dirty="0" smtClean="0"/>
              <a:t>المحاور </a:t>
            </a:r>
            <a:r>
              <a:rPr lang="ar-SA" altLang="en-US" sz="4400" b="1" dirty="0" smtClean="0"/>
              <a:t>الرئيسية</a:t>
            </a:r>
            <a:endParaRPr lang="en-US" altLang="en-US" sz="4400" b="1" dirty="0" smtClean="0"/>
          </a:p>
        </p:txBody>
      </p:sp>
      <p:sp>
        <p:nvSpPr>
          <p:cNvPr id="18435" name="Content Placeholder 2"/>
          <p:cNvSpPr>
            <a:spLocks noGrp="1"/>
          </p:cNvSpPr>
          <p:nvPr>
            <p:ph idx="1"/>
          </p:nvPr>
        </p:nvSpPr>
        <p:spPr>
          <a:xfrm>
            <a:off x="457200" y="1524000"/>
            <a:ext cx="8229600" cy="4800600"/>
          </a:xfrm>
        </p:spPr>
        <p:txBody>
          <a:bodyPr/>
          <a:lstStyle/>
          <a:p>
            <a:pPr marL="0" indent="0" algn="just" rtl="1">
              <a:buNone/>
            </a:pPr>
            <a:r>
              <a:rPr lang="ar-SA" altLang="en-US" sz="2400" b="1" dirty="0" smtClean="0">
                <a:ea typeface="Majalla UI"/>
              </a:rPr>
              <a:t>    سوف </a:t>
            </a:r>
            <a:r>
              <a:rPr lang="ar-SA" altLang="en-US" sz="2400" b="1" dirty="0" smtClean="0">
                <a:ea typeface="Majalla UI"/>
              </a:rPr>
              <a:t>يتم </a:t>
            </a:r>
            <a:r>
              <a:rPr lang="ar-SA" altLang="en-US" sz="2400" b="1" dirty="0">
                <a:ea typeface="Majalla UI"/>
              </a:rPr>
              <a:t>في </a:t>
            </a:r>
            <a:r>
              <a:rPr lang="ar-SA" altLang="en-US" sz="2400" b="1" dirty="0" smtClean="0">
                <a:ea typeface="Majalla UI"/>
              </a:rPr>
              <a:t>هذه المحاضرة </a:t>
            </a:r>
            <a:r>
              <a:rPr lang="ar-SA" altLang="en-US" sz="2400" b="1" dirty="0">
                <a:ea typeface="Majalla UI"/>
              </a:rPr>
              <a:t>تقديم شرح لمفهوم </a:t>
            </a:r>
            <a:r>
              <a:rPr lang="ar-SA" altLang="en-US" sz="2400" b="1" dirty="0" smtClean="0">
                <a:ea typeface="Majalla UI"/>
              </a:rPr>
              <a:t>تقييم </a:t>
            </a:r>
            <a:r>
              <a:rPr lang="ar-SA" altLang="en-US" sz="2400" b="1" dirty="0">
                <a:ea typeface="Majalla UI"/>
              </a:rPr>
              <a:t>الأثر </a:t>
            </a:r>
            <a:r>
              <a:rPr lang="ar-SA" altLang="en-US" sz="2400" b="1" dirty="0" smtClean="0">
                <a:ea typeface="Majalla UI"/>
              </a:rPr>
              <a:t>البيئي</a:t>
            </a:r>
            <a:r>
              <a:rPr lang="ar-SA" altLang="en-US" sz="2400" b="1" dirty="0" smtClean="0">
                <a:ea typeface="Majalla UI"/>
              </a:rPr>
              <a:t>، وأهدافه</a:t>
            </a:r>
            <a:r>
              <a:rPr lang="ar-SA" altLang="en-US" sz="2400" b="1" dirty="0">
                <a:ea typeface="Majalla UI"/>
              </a:rPr>
              <a:t>، </a:t>
            </a:r>
            <a:r>
              <a:rPr lang="ar-SA" altLang="en-US" sz="2400" b="1" dirty="0" smtClean="0">
                <a:ea typeface="Majalla UI"/>
              </a:rPr>
              <a:t>ومراحل تطوره، </a:t>
            </a:r>
            <a:r>
              <a:rPr lang="ar-SA" altLang="en-US" sz="2400" b="1" dirty="0">
                <a:ea typeface="Majalla UI"/>
              </a:rPr>
              <a:t>وعوامل </a:t>
            </a:r>
            <a:r>
              <a:rPr lang="ar-SA" altLang="en-US" sz="2400" b="1" dirty="0" smtClean="0">
                <a:ea typeface="Majalla UI"/>
              </a:rPr>
              <a:t>نجاحه، ثم </a:t>
            </a:r>
            <a:r>
              <a:rPr lang="ar-SA" altLang="en-US" sz="2400" b="1" dirty="0">
                <a:ea typeface="Majalla UI"/>
              </a:rPr>
              <a:t>يخصص جزء من الوقت لطرح الأسئلة </a:t>
            </a:r>
            <a:r>
              <a:rPr lang="ar-SA" altLang="en-US" sz="2400" b="1" dirty="0" smtClean="0">
                <a:ea typeface="Majalla UI"/>
              </a:rPr>
              <a:t>والملاحظات </a:t>
            </a:r>
            <a:r>
              <a:rPr lang="ar-SA" altLang="en-US" sz="2400" b="1" dirty="0">
                <a:ea typeface="Majalla UI"/>
              </a:rPr>
              <a:t>من </a:t>
            </a:r>
            <a:r>
              <a:rPr lang="ar-SA" altLang="en-US" sz="2400" b="1" dirty="0" smtClean="0">
                <a:ea typeface="Majalla UI"/>
              </a:rPr>
              <a:t>الدراسين. </a:t>
            </a:r>
            <a:r>
              <a:rPr lang="ar-SA" altLang="en-US" sz="2400" b="1" dirty="0" smtClean="0">
                <a:ea typeface="Majalla UI"/>
              </a:rPr>
              <a:t>وعلى ضوء ذلك تنحصر </a:t>
            </a:r>
            <a:r>
              <a:rPr lang="ar-SA" altLang="en-US" sz="2400" b="1" dirty="0" smtClean="0">
                <a:ea typeface="Majalla UI"/>
              </a:rPr>
              <a:t>المحاور الرئيسية للموضوع في الآتي</a:t>
            </a:r>
            <a:r>
              <a:rPr lang="ar-SA" altLang="en-US" sz="2400" b="1" dirty="0" smtClean="0">
                <a:ea typeface="Majalla UI"/>
              </a:rPr>
              <a:t>:</a:t>
            </a:r>
          </a:p>
          <a:p>
            <a:pPr marL="0" indent="0" algn="just" rtl="1">
              <a:buNone/>
            </a:pPr>
            <a:endParaRPr lang="ar-SA" altLang="en-US" sz="2400" b="1" dirty="0" smtClean="0">
              <a:ea typeface="Majalla UI"/>
            </a:endParaRPr>
          </a:p>
          <a:p>
            <a:pPr algn="just" rtl="1"/>
            <a:r>
              <a:rPr lang="ar-SA" altLang="en-US" sz="2400" b="1" dirty="0" smtClean="0">
                <a:ea typeface="Majalla UI"/>
              </a:rPr>
              <a:t>تعريف </a:t>
            </a:r>
            <a:r>
              <a:rPr lang="ar-SA" altLang="en-US" sz="2400" b="1" dirty="0">
                <a:ea typeface="Majalla UI"/>
              </a:rPr>
              <a:t>المقصود بتقييم الاثر البيئي</a:t>
            </a:r>
          </a:p>
          <a:p>
            <a:pPr algn="just" rtl="1"/>
            <a:r>
              <a:rPr lang="ar-SA" altLang="en-US" sz="2400" b="1" dirty="0" smtClean="0">
                <a:ea typeface="Majalla UI"/>
              </a:rPr>
              <a:t>بيان أهداف </a:t>
            </a:r>
            <a:r>
              <a:rPr lang="ar-SA" altLang="en-US" sz="2400" b="1" dirty="0">
                <a:ea typeface="Majalla UI"/>
              </a:rPr>
              <a:t>تقييم الأثر </a:t>
            </a:r>
            <a:r>
              <a:rPr lang="ar-SA" altLang="en-US" sz="2400" b="1" dirty="0" smtClean="0">
                <a:ea typeface="Majalla UI"/>
              </a:rPr>
              <a:t>البيئي</a:t>
            </a:r>
          </a:p>
          <a:p>
            <a:pPr algn="just" rtl="1"/>
            <a:r>
              <a:rPr lang="ar-SA" altLang="en-US" sz="2400" b="1" dirty="0" smtClean="0">
                <a:ea typeface="Majalla UI"/>
              </a:rPr>
              <a:t>عرض نبذه عن مراحل تطور مفهوم </a:t>
            </a:r>
            <a:r>
              <a:rPr lang="ar-SA" altLang="en-US" sz="2400" b="1" dirty="0">
                <a:ea typeface="Majalla UI"/>
              </a:rPr>
              <a:t>تقييم الأثر </a:t>
            </a:r>
            <a:r>
              <a:rPr lang="ar-SA" altLang="en-US" sz="2400" b="1" dirty="0" smtClean="0">
                <a:ea typeface="Majalla UI"/>
              </a:rPr>
              <a:t>البيئي</a:t>
            </a:r>
            <a:endParaRPr lang="ar-SA" altLang="en-US" sz="2400" b="1" dirty="0">
              <a:ea typeface="Majalla UI"/>
            </a:endParaRPr>
          </a:p>
          <a:p>
            <a:pPr algn="just" rtl="1"/>
            <a:r>
              <a:rPr lang="ar-SA" altLang="en-US" sz="2400" b="1" dirty="0" smtClean="0">
                <a:ea typeface="Majalla UI"/>
              </a:rPr>
              <a:t>توضيح </a:t>
            </a:r>
            <a:r>
              <a:rPr lang="ar-SA" altLang="en-US" sz="2400" b="1" dirty="0">
                <a:ea typeface="Majalla UI"/>
              </a:rPr>
              <a:t>أهم </a:t>
            </a:r>
            <a:r>
              <a:rPr lang="ar-SA" altLang="en-US" sz="2400" b="1" dirty="0" smtClean="0">
                <a:ea typeface="Majalla UI"/>
              </a:rPr>
              <a:t>الضوابط </a:t>
            </a:r>
            <a:r>
              <a:rPr lang="ar-SA" altLang="en-US" sz="2400" b="1" dirty="0">
                <a:ea typeface="Majalla UI"/>
              </a:rPr>
              <a:t>المؤدية لنجاح تطبيق هذا المفهوم.</a:t>
            </a:r>
          </a:p>
          <a:p>
            <a:pPr algn="just" rtl="1"/>
            <a:endParaRPr lang="ar-SA" altLang="en-US" sz="2000" b="1" dirty="0" smtClean="0">
              <a:ea typeface="Majalla UI"/>
            </a:endParaRPr>
          </a:p>
          <a:p>
            <a:pPr algn="just" rtl="1"/>
            <a:endParaRPr lang="en-US" altLang="en-US" sz="2200" b="1" dirty="0" smtClean="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2895600"/>
            <a:ext cx="3400425" cy="13430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821791355"/>
      </p:ext>
    </p:extLst>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524000"/>
            <a:ext cx="8229600" cy="4800600"/>
          </a:xfrm>
        </p:spPr>
        <p:txBody>
          <a:bodyPr/>
          <a:lstStyle/>
          <a:p>
            <a:pPr algn="just" rtl="1"/>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p:nvPr/>
        </p:nvSpPr>
        <p:spPr>
          <a:xfrm>
            <a:off x="3581400" y="904874"/>
            <a:ext cx="4572000" cy="1219201"/>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lvl="0" algn="ctr" defTabSz="914296">
              <a:defRPr/>
            </a:pPr>
            <a:r>
              <a:rPr lang="ar-SA" sz="2000" kern="0" dirty="0" smtClean="0">
                <a:solidFill>
                  <a:prstClr val="black"/>
                </a:solidFill>
                <a:effectLst>
                  <a:outerShdw blurRad="38100" dist="38100" dir="2700000" algn="tl">
                    <a:srgbClr val="000000">
                      <a:alpha val="43137"/>
                    </a:srgbClr>
                  </a:outerShdw>
                </a:effectLst>
                <a:latin typeface="Cambria" pitchFamily="18" charset="0"/>
                <a:cs typeface="PT Bold Heading" pitchFamily="2" charset="-78"/>
              </a:rPr>
              <a:t>مفهوم </a:t>
            </a:r>
            <a:r>
              <a:rPr lang="ar-SA" sz="2000" kern="0" dirty="0">
                <a:solidFill>
                  <a:prstClr val="black"/>
                </a:solidFill>
                <a:effectLst>
                  <a:outerShdw blurRad="38100" dist="38100" dir="2700000" algn="tl">
                    <a:srgbClr val="000000">
                      <a:alpha val="43137"/>
                    </a:srgbClr>
                  </a:outerShdw>
                </a:effectLst>
                <a:latin typeface="Cambria" pitchFamily="18" charset="0"/>
                <a:cs typeface="PT Bold Heading" pitchFamily="2" charset="-78"/>
              </a:rPr>
              <a:t>تقييم الأثر البيئي</a:t>
            </a:r>
            <a:endParaRPr kumimoji="0" lang="en-US"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graphicFrame>
        <p:nvGraphicFramePr>
          <p:cNvPr id="6" name="Diagram 5"/>
          <p:cNvGraphicFramePr/>
          <p:nvPr>
            <p:extLst>
              <p:ext uri="{D42A27DB-BD31-4B8C-83A1-F6EECF244321}">
                <p14:modId xmlns:p14="http://schemas.microsoft.com/office/powerpoint/2010/main" val="3186454935"/>
              </p:ext>
            </p:extLst>
          </p:nvPr>
        </p:nvGraphicFramePr>
        <p:xfrm>
          <a:off x="457200" y="2362200"/>
          <a:ext cx="83058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p:cNvPicPr>
            <a:picLocks noChangeAspect="1"/>
          </p:cNvPicPr>
          <p:nvPr/>
        </p:nvPicPr>
        <p:blipFill>
          <a:blip r:embed="rId7"/>
          <a:stretch>
            <a:fillRect/>
          </a:stretch>
        </p:blipFill>
        <p:spPr>
          <a:xfrm>
            <a:off x="457200" y="904877"/>
            <a:ext cx="2560320" cy="121919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552405659"/>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6">
                                            <p:graphicEl>
                                              <a:dgm id="{2F59F4BA-ACEB-47CD-9835-833101BB5FE7}"/>
                                            </p:graphicEl>
                                          </p:spTgt>
                                        </p:tgtEl>
                                        <p:attrNameLst>
                                          <p:attrName>style.visibility</p:attrName>
                                        </p:attrNameLst>
                                      </p:cBhvr>
                                      <p:to>
                                        <p:strVal val="visible"/>
                                      </p:to>
                                    </p:set>
                                    <p:animEffect transition="in" filter="slide(fromTop)">
                                      <p:cBhvr>
                                        <p:cTn id="12" dur="1000"/>
                                        <p:tgtEl>
                                          <p:spTgt spid="6">
                                            <p:graphicEl>
                                              <a:dgm id="{2F59F4BA-ACEB-47CD-9835-833101BB5FE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524000"/>
            <a:ext cx="8229600" cy="4800600"/>
          </a:xfrm>
        </p:spPr>
        <p:txBody>
          <a:bodyPr/>
          <a:lstStyle/>
          <a:p>
            <a:pPr algn="just" rtl="1"/>
            <a:endParaRPr lang="ar-SA" altLang="en-US" sz="2000" b="1" dirty="0" smtClean="0">
              <a:ea typeface="Majalla UI"/>
            </a:endParaRPr>
          </a:p>
          <a:p>
            <a:pPr algn="just" rtl="1"/>
            <a:endParaRPr lang="en-US" altLang="en-US" sz="2200" b="1" dirty="0" smtClean="0"/>
          </a:p>
        </p:txBody>
      </p:sp>
      <p:sp>
        <p:nvSpPr>
          <p:cNvPr id="5" name="small_button4">
            <a:hlinkClick r:id="" action="ppaction://noaction"/>
          </p:cNvPr>
          <p:cNvSpPr/>
          <p:nvPr/>
        </p:nvSpPr>
        <p:spPr>
          <a:xfrm>
            <a:off x="3581400" y="904874"/>
            <a:ext cx="4572000" cy="1219201"/>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lvl="0" algn="ctr" defTabSz="914296">
              <a:defRPr/>
            </a:pPr>
            <a:r>
              <a:rPr lang="ar-SA" sz="2000" kern="0" dirty="0" smtClean="0">
                <a:solidFill>
                  <a:prstClr val="black"/>
                </a:solidFill>
                <a:effectLst>
                  <a:outerShdw blurRad="38100" dist="38100" dir="2700000" algn="tl">
                    <a:srgbClr val="000000">
                      <a:alpha val="43137"/>
                    </a:srgbClr>
                  </a:outerShdw>
                </a:effectLst>
                <a:latin typeface="Cambria" pitchFamily="18" charset="0"/>
                <a:cs typeface="PT Bold Heading" pitchFamily="2" charset="-78"/>
              </a:rPr>
              <a:t>أهداف </a:t>
            </a:r>
            <a:r>
              <a:rPr lang="ar-SA" sz="2000" kern="0" dirty="0">
                <a:solidFill>
                  <a:prstClr val="black"/>
                </a:solidFill>
                <a:effectLst>
                  <a:outerShdw blurRad="38100" dist="38100" dir="2700000" algn="tl">
                    <a:srgbClr val="000000">
                      <a:alpha val="43137"/>
                    </a:srgbClr>
                  </a:outerShdw>
                </a:effectLst>
                <a:latin typeface="Cambria" pitchFamily="18" charset="0"/>
                <a:cs typeface="PT Bold Heading" pitchFamily="2" charset="-78"/>
              </a:rPr>
              <a:t>تقييم الأثر البيئي</a:t>
            </a:r>
            <a:endParaRPr kumimoji="0" lang="en-US"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graphicFrame>
        <p:nvGraphicFramePr>
          <p:cNvPr id="6" name="Diagram 5"/>
          <p:cNvGraphicFramePr/>
          <p:nvPr>
            <p:extLst>
              <p:ext uri="{D42A27DB-BD31-4B8C-83A1-F6EECF244321}">
                <p14:modId xmlns:p14="http://schemas.microsoft.com/office/powerpoint/2010/main" val="997817737"/>
              </p:ext>
            </p:extLst>
          </p:nvPr>
        </p:nvGraphicFramePr>
        <p:xfrm>
          <a:off x="457200" y="2362200"/>
          <a:ext cx="83058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Picture 1"/>
          <p:cNvPicPr>
            <a:picLocks noChangeAspect="1"/>
          </p:cNvPicPr>
          <p:nvPr/>
        </p:nvPicPr>
        <p:blipFill>
          <a:blip r:embed="rId7"/>
          <a:stretch>
            <a:fillRect/>
          </a:stretch>
        </p:blipFill>
        <p:spPr>
          <a:xfrm>
            <a:off x="609600" y="891660"/>
            <a:ext cx="2560320" cy="121733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679364"/>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6">
                                            <p:graphicEl>
                                              <a:dgm id="{2F59F4BA-ACEB-47CD-9835-833101BB5FE7}"/>
                                            </p:graphicEl>
                                          </p:spTgt>
                                        </p:tgtEl>
                                        <p:attrNameLst>
                                          <p:attrName>style.visibility</p:attrName>
                                        </p:attrNameLst>
                                      </p:cBhvr>
                                      <p:to>
                                        <p:strVal val="visible"/>
                                      </p:to>
                                    </p:set>
                                    <p:animEffect transition="in" filter="slide(fromTop)">
                                      <p:cBhvr>
                                        <p:cTn id="12" dur="1000"/>
                                        <p:tgtEl>
                                          <p:spTgt spid="6">
                                            <p:graphicEl>
                                              <a:dgm id="{2F59F4BA-ACEB-47CD-9835-833101BB5FE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524000"/>
            <a:ext cx="8229600" cy="4800600"/>
          </a:xfrm>
        </p:spPr>
        <p:txBody>
          <a:bodyPr/>
          <a:lstStyle/>
          <a:p>
            <a:pPr algn="just" rtl="1"/>
            <a:endParaRPr lang="ar-SA" altLang="en-US" sz="2000" b="1" dirty="0" smtClean="0">
              <a:ea typeface="Majalla UI"/>
            </a:endParaRPr>
          </a:p>
          <a:p>
            <a:pPr algn="just" rtl="1"/>
            <a:endParaRPr lang="en-US" altLang="en-US" sz="2200" b="1" dirty="0" smtClean="0"/>
          </a:p>
        </p:txBody>
      </p:sp>
      <p:pic>
        <p:nvPicPr>
          <p:cNvPr id="2" name="Picture 1"/>
          <p:cNvPicPr>
            <a:picLocks noChangeAspect="1"/>
          </p:cNvPicPr>
          <p:nvPr/>
        </p:nvPicPr>
        <p:blipFill>
          <a:blip r:embed="rId2"/>
          <a:stretch>
            <a:fillRect/>
          </a:stretch>
        </p:blipFill>
        <p:spPr>
          <a:xfrm>
            <a:off x="685800" y="689264"/>
            <a:ext cx="1427939" cy="1270000"/>
          </a:xfrm>
          <a:prstGeom prst="rect">
            <a:avLst/>
          </a:prstGeom>
        </p:spPr>
      </p:pic>
      <p:sp>
        <p:nvSpPr>
          <p:cNvPr id="5" name="small_button4">
            <a:hlinkClick r:id="" action="ppaction://noaction"/>
          </p:cNvPr>
          <p:cNvSpPr/>
          <p:nvPr/>
        </p:nvSpPr>
        <p:spPr>
          <a:xfrm>
            <a:off x="2438400" y="1028700"/>
            <a:ext cx="4572000" cy="91440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marL="0" marR="0" lvl="0" indent="0" algn="ctr" defTabSz="914296" rtl="0" eaLnBrk="1" fontAlgn="auto" latinLnBrk="0" hangingPunct="1">
              <a:lnSpc>
                <a:spcPct val="100000"/>
              </a:lnSpc>
              <a:spcBef>
                <a:spcPts val="0"/>
              </a:spcBef>
              <a:spcAft>
                <a:spcPts val="0"/>
              </a:spcAft>
              <a:buClrTx/>
              <a:buSzTx/>
              <a:buFontTx/>
              <a:buNone/>
              <a:tabLst/>
              <a:defRPr/>
            </a:pPr>
            <a:r>
              <a:rPr kumimoji="0" lang="ar-SA" sz="2000" b="0"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الأهداف قصيرة </a:t>
            </a:r>
            <a:r>
              <a:rPr kumimoji="0" lang="ar-SA"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rPr>
              <a:t>المدى</a:t>
            </a:r>
            <a:endParaRPr kumimoji="0" lang="en-US"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graphicFrame>
        <p:nvGraphicFramePr>
          <p:cNvPr id="6" name="Diagram 5"/>
          <p:cNvGraphicFramePr/>
          <p:nvPr>
            <p:extLst>
              <p:ext uri="{D42A27DB-BD31-4B8C-83A1-F6EECF244321}">
                <p14:modId xmlns:p14="http://schemas.microsoft.com/office/powerpoint/2010/main" val="990483223"/>
              </p:ext>
            </p:extLst>
          </p:nvPr>
        </p:nvGraphicFramePr>
        <p:xfrm>
          <a:off x="457200" y="2133600"/>
          <a:ext cx="83820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50721872"/>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6">
                                            <p:graphicEl>
                                              <a:dgm id="{2F59F4BA-ACEB-47CD-9835-833101BB5FE7}"/>
                                            </p:graphicEl>
                                          </p:spTgt>
                                        </p:tgtEl>
                                        <p:attrNameLst>
                                          <p:attrName>style.visibility</p:attrName>
                                        </p:attrNameLst>
                                      </p:cBhvr>
                                      <p:to>
                                        <p:strVal val="visible"/>
                                      </p:to>
                                    </p:set>
                                    <p:animEffect transition="in" filter="slide(fromTop)">
                                      <p:cBhvr>
                                        <p:cTn id="12" dur="1000"/>
                                        <p:tgtEl>
                                          <p:spTgt spid="6">
                                            <p:graphicEl>
                                              <a:dgm id="{2F59F4BA-ACEB-47CD-9835-833101BB5FE7}"/>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6">
                                            <p:graphicEl>
                                              <a:dgm id="{7BA84140-C72F-43C2-87D3-7D7D4F24AD30}"/>
                                            </p:graphicEl>
                                          </p:spTgt>
                                        </p:tgtEl>
                                        <p:attrNameLst>
                                          <p:attrName>style.visibility</p:attrName>
                                        </p:attrNameLst>
                                      </p:cBhvr>
                                      <p:to>
                                        <p:strVal val="visible"/>
                                      </p:to>
                                    </p:set>
                                    <p:animEffect transition="in" filter="slide(fromTop)">
                                      <p:cBhvr>
                                        <p:cTn id="17" dur="1000"/>
                                        <p:tgtEl>
                                          <p:spTgt spid="6">
                                            <p:graphicEl>
                                              <a:dgm id="{7BA84140-C72F-43C2-87D3-7D7D4F24AD30}"/>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1" fill="hold" grpId="0" nodeType="clickEffect">
                                  <p:stCondLst>
                                    <p:cond delay="0"/>
                                  </p:stCondLst>
                                  <p:childTnLst>
                                    <p:set>
                                      <p:cBhvr>
                                        <p:cTn id="21" dur="1" fill="hold">
                                          <p:stCondLst>
                                            <p:cond delay="0"/>
                                          </p:stCondLst>
                                        </p:cTn>
                                        <p:tgtEl>
                                          <p:spTgt spid="6">
                                            <p:graphicEl>
                                              <a:dgm id="{09842BE2-8BC6-40A6-BD47-9058EDAD2DA4}"/>
                                            </p:graphicEl>
                                          </p:spTgt>
                                        </p:tgtEl>
                                        <p:attrNameLst>
                                          <p:attrName>style.visibility</p:attrName>
                                        </p:attrNameLst>
                                      </p:cBhvr>
                                      <p:to>
                                        <p:strVal val="visible"/>
                                      </p:to>
                                    </p:set>
                                    <p:animEffect transition="in" filter="slide(fromTop)">
                                      <p:cBhvr>
                                        <p:cTn id="22" dur="1000"/>
                                        <p:tgtEl>
                                          <p:spTgt spid="6">
                                            <p:graphicEl>
                                              <a:dgm id="{09842BE2-8BC6-40A6-BD47-9058EDAD2DA4}"/>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1" fill="hold" grpId="0" nodeType="clickEffect">
                                  <p:stCondLst>
                                    <p:cond delay="0"/>
                                  </p:stCondLst>
                                  <p:childTnLst>
                                    <p:set>
                                      <p:cBhvr>
                                        <p:cTn id="26" dur="1" fill="hold">
                                          <p:stCondLst>
                                            <p:cond delay="0"/>
                                          </p:stCondLst>
                                        </p:cTn>
                                        <p:tgtEl>
                                          <p:spTgt spid="6">
                                            <p:graphicEl>
                                              <a:dgm id="{B883EDC8-E83F-4A61-9716-A438DDB17305}"/>
                                            </p:graphicEl>
                                          </p:spTgt>
                                        </p:tgtEl>
                                        <p:attrNameLst>
                                          <p:attrName>style.visibility</p:attrName>
                                        </p:attrNameLst>
                                      </p:cBhvr>
                                      <p:to>
                                        <p:strVal val="visible"/>
                                      </p:to>
                                    </p:set>
                                    <p:animEffect transition="in" filter="slide(fromTop)">
                                      <p:cBhvr>
                                        <p:cTn id="27" dur="1000"/>
                                        <p:tgtEl>
                                          <p:spTgt spid="6">
                                            <p:graphicEl>
                                              <a:dgm id="{B883EDC8-E83F-4A61-9716-A438DDB17305}"/>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1" fill="hold" grpId="0" nodeType="clickEffect">
                                  <p:stCondLst>
                                    <p:cond delay="0"/>
                                  </p:stCondLst>
                                  <p:childTnLst>
                                    <p:set>
                                      <p:cBhvr>
                                        <p:cTn id="31" dur="1" fill="hold">
                                          <p:stCondLst>
                                            <p:cond delay="0"/>
                                          </p:stCondLst>
                                        </p:cTn>
                                        <p:tgtEl>
                                          <p:spTgt spid="6">
                                            <p:graphicEl>
                                              <a:dgm id="{B4CB55CA-1AC9-4F8F-A62D-0F18F9A9D956}"/>
                                            </p:graphicEl>
                                          </p:spTgt>
                                        </p:tgtEl>
                                        <p:attrNameLst>
                                          <p:attrName>style.visibility</p:attrName>
                                        </p:attrNameLst>
                                      </p:cBhvr>
                                      <p:to>
                                        <p:strVal val="visible"/>
                                      </p:to>
                                    </p:set>
                                    <p:animEffect transition="in" filter="slide(fromTop)">
                                      <p:cBhvr>
                                        <p:cTn id="32" dur="1000"/>
                                        <p:tgtEl>
                                          <p:spTgt spid="6">
                                            <p:graphicEl>
                                              <a:dgm id="{B4CB55CA-1AC9-4F8F-A62D-0F18F9A9D956}"/>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1" fill="hold" grpId="0" nodeType="clickEffect">
                                  <p:stCondLst>
                                    <p:cond delay="0"/>
                                  </p:stCondLst>
                                  <p:childTnLst>
                                    <p:set>
                                      <p:cBhvr>
                                        <p:cTn id="36" dur="1" fill="hold">
                                          <p:stCondLst>
                                            <p:cond delay="0"/>
                                          </p:stCondLst>
                                        </p:cTn>
                                        <p:tgtEl>
                                          <p:spTgt spid="6">
                                            <p:graphicEl>
                                              <a:dgm id="{58A1B24D-FC67-48F6-A6EE-846523BEB4BC}"/>
                                            </p:graphicEl>
                                          </p:spTgt>
                                        </p:tgtEl>
                                        <p:attrNameLst>
                                          <p:attrName>style.visibility</p:attrName>
                                        </p:attrNameLst>
                                      </p:cBhvr>
                                      <p:to>
                                        <p:strVal val="visible"/>
                                      </p:to>
                                    </p:set>
                                    <p:animEffect transition="in" filter="slide(fromTop)">
                                      <p:cBhvr>
                                        <p:cTn id="37" dur="1000"/>
                                        <p:tgtEl>
                                          <p:spTgt spid="6">
                                            <p:graphicEl>
                                              <a:dgm id="{58A1B24D-FC67-48F6-A6EE-846523BEB4BC}"/>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1" fill="hold" grpId="0" nodeType="clickEffect">
                                  <p:stCondLst>
                                    <p:cond delay="0"/>
                                  </p:stCondLst>
                                  <p:childTnLst>
                                    <p:set>
                                      <p:cBhvr>
                                        <p:cTn id="41" dur="1" fill="hold">
                                          <p:stCondLst>
                                            <p:cond delay="0"/>
                                          </p:stCondLst>
                                        </p:cTn>
                                        <p:tgtEl>
                                          <p:spTgt spid="6">
                                            <p:graphicEl>
                                              <a:dgm id="{9EC3CA58-79A8-496C-89EB-3B9628709133}"/>
                                            </p:graphicEl>
                                          </p:spTgt>
                                        </p:tgtEl>
                                        <p:attrNameLst>
                                          <p:attrName>style.visibility</p:attrName>
                                        </p:attrNameLst>
                                      </p:cBhvr>
                                      <p:to>
                                        <p:strVal val="visible"/>
                                      </p:to>
                                    </p:set>
                                    <p:animEffect transition="in" filter="slide(fromTop)">
                                      <p:cBhvr>
                                        <p:cTn id="42" dur="1000"/>
                                        <p:tgtEl>
                                          <p:spTgt spid="6">
                                            <p:graphicEl>
                                              <a:dgm id="{9EC3CA58-79A8-496C-89EB-3B9628709133}"/>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1" fill="hold" grpId="0" nodeType="clickEffect">
                                  <p:stCondLst>
                                    <p:cond delay="0"/>
                                  </p:stCondLst>
                                  <p:childTnLst>
                                    <p:set>
                                      <p:cBhvr>
                                        <p:cTn id="46" dur="1" fill="hold">
                                          <p:stCondLst>
                                            <p:cond delay="0"/>
                                          </p:stCondLst>
                                        </p:cTn>
                                        <p:tgtEl>
                                          <p:spTgt spid="6">
                                            <p:graphicEl>
                                              <a:dgm id="{EADBC704-F499-417D-9F57-A65E02840BC6}"/>
                                            </p:graphicEl>
                                          </p:spTgt>
                                        </p:tgtEl>
                                        <p:attrNameLst>
                                          <p:attrName>style.visibility</p:attrName>
                                        </p:attrNameLst>
                                      </p:cBhvr>
                                      <p:to>
                                        <p:strVal val="visible"/>
                                      </p:to>
                                    </p:set>
                                    <p:animEffect transition="in" filter="slide(fromTop)">
                                      <p:cBhvr>
                                        <p:cTn id="47" dur="1000"/>
                                        <p:tgtEl>
                                          <p:spTgt spid="6">
                                            <p:graphicEl>
                                              <a:dgm id="{EADBC704-F499-417D-9F57-A65E02840BC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457200" y="1524000"/>
            <a:ext cx="8229600" cy="4800600"/>
          </a:xfrm>
        </p:spPr>
        <p:txBody>
          <a:bodyPr/>
          <a:lstStyle/>
          <a:p>
            <a:pPr algn="just" rtl="1"/>
            <a:endParaRPr lang="ar-SA" altLang="en-US" sz="2000" b="1" dirty="0" smtClean="0">
              <a:ea typeface="Majalla UI"/>
            </a:endParaRPr>
          </a:p>
          <a:p>
            <a:pPr algn="just" rtl="1"/>
            <a:endParaRPr lang="en-US" altLang="en-US" sz="2200" b="1" dirty="0" smtClean="0"/>
          </a:p>
        </p:txBody>
      </p:sp>
      <p:pic>
        <p:nvPicPr>
          <p:cNvPr id="2" name="Picture 1"/>
          <p:cNvPicPr>
            <a:picLocks noChangeAspect="1"/>
          </p:cNvPicPr>
          <p:nvPr/>
        </p:nvPicPr>
        <p:blipFill>
          <a:blip r:embed="rId2"/>
          <a:stretch>
            <a:fillRect/>
          </a:stretch>
        </p:blipFill>
        <p:spPr>
          <a:xfrm>
            <a:off x="685800" y="689264"/>
            <a:ext cx="1427939" cy="1270000"/>
          </a:xfrm>
          <a:prstGeom prst="rect">
            <a:avLst/>
          </a:prstGeom>
        </p:spPr>
      </p:pic>
      <p:sp>
        <p:nvSpPr>
          <p:cNvPr id="5" name="small_button4">
            <a:hlinkClick r:id="" action="ppaction://noaction"/>
          </p:cNvPr>
          <p:cNvSpPr/>
          <p:nvPr/>
        </p:nvSpPr>
        <p:spPr>
          <a:xfrm>
            <a:off x="2438400" y="1028700"/>
            <a:ext cx="4572000" cy="914400"/>
          </a:xfrm>
          <a:prstGeom prst="roundRect">
            <a:avLst/>
          </a:prstGeom>
          <a:solidFill>
            <a:srgbClr val="9BBB59">
              <a:lumMod val="20000"/>
              <a:lumOff val="80000"/>
            </a:srgbClr>
          </a:solidFill>
          <a:ln w="25400" cap="flat" cmpd="sng" algn="ctr">
            <a:solidFill>
              <a:srgbClr val="9BBB59">
                <a:lumMod val="75000"/>
              </a:srgbClr>
            </a:solidFill>
            <a:prstDash val="solid"/>
          </a:ln>
          <a:effectLst/>
          <a:scene3d>
            <a:camera prst="orthographicFront"/>
            <a:lightRig rig="threePt" dir="t"/>
          </a:scene3d>
          <a:sp3d extrusionH="6350" contourW="44450" prstMaterial="plastic">
            <a:bevelT/>
          </a:sp3d>
        </p:spPr>
        <p:txBody>
          <a:bodyPr lIns="91430" tIns="45715" rIns="91430" bIns="45715" rtlCol="0" anchor="ctr"/>
          <a:lstStyle/>
          <a:p>
            <a:pPr lvl="0" algn="ctr" defTabSz="914296">
              <a:defRPr/>
            </a:pPr>
            <a:r>
              <a:rPr lang="ar-SA" sz="2000" kern="0" dirty="0" smtClean="0">
                <a:solidFill>
                  <a:prstClr val="black"/>
                </a:solidFill>
                <a:effectLst>
                  <a:outerShdw blurRad="38100" dist="38100" dir="2700000" algn="tl">
                    <a:srgbClr val="000000">
                      <a:alpha val="43137"/>
                    </a:srgbClr>
                  </a:outerShdw>
                </a:effectLst>
                <a:latin typeface="Cambria" pitchFamily="18" charset="0"/>
                <a:cs typeface="PT Bold Heading" pitchFamily="2" charset="-78"/>
              </a:rPr>
              <a:t>الأهداف </a:t>
            </a:r>
            <a:r>
              <a:rPr lang="ar-SA" sz="2000" kern="0" dirty="0">
                <a:solidFill>
                  <a:prstClr val="black"/>
                </a:solidFill>
                <a:effectLst>
                  <a:outerShdw blurRad="38100" dist="38100" dir="2700000" algn="tl">
                    <a:srgbClr val="000000">
                      <a:alpha val="43137"/>
                    </a:srgbClr>
                  </a:outerShdw>
                </a:effectLst>
                <a:latin typeface="Cambria" pitchFamily="18" charset="0"/>
                <a:cs typeface="PT Bold Heading" pitchFamily="2" charset="-78"/>
              </a:rPr>
              <a:t>بعيدة المدى</a:t>
            </a:r>
            <a:endParaRPr kumimoji="0" lang="en-US" sz="2000" b="0" i="0" u="none" strike="noStrike" kern="0" cap="none" spc="0" normalizeH="0" baseline="0" noProof="0" dirty="0">
              <a:ln>
                <a:noFill/>
              </a:ln>
              <a:solidFill>
                <a:prstClr val="black"/>
              </a:solidFill>
              <a:effectLst>
                <a:outerShdw blurRad="38100" dist="38100" dir="2700000" algn="tl">
                  <a:srgbClr val="000000">
                    <a:alpha val="43137"/>
                  </a:srgbClr>
                </a:outerShdw>
              </a:effectLst>
              <a:uLnTx/>
              <a:uFillTx/>
              <a:latin typeface="Cambria" pitchFamily="18" charset="0"/>
              <a:ea typeface="+mn-ea"/>
              <a:cs typeface="PT Bold Heading" pitchFamily="2" charset="-78"/>
            </a:endParaRPr>
          </a:p>
        </p:txBody>
      </p:sp>
      <p:graphicFrame>
        <p:nvGraphicFramePr>
          <p:cNvPr id="6" name="Diagram 5"/>
          <p:cNvGraphicFramePr/>
          <p:nvPr>
            <p:extLst>
              <p:ext uri="{D42A27DB-BD31-4B8C-83A1-F6EECF244321}">
                <p14:modId xmlns:p14="http://schemas.microsoft.com/office/powerpoint/2010/main" val="3084209683"/>
              </p:ext>
            </p:extLst>
          </p:nvPr>
        </p:nvGraphicFramePr>
        <p:xfrm>
          <a:off x="457200" y="2362200"/>
          <a:ext cx="8305800"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78301470"/>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Right)">
                                      <p:cBhvr>
                                        <p:cTn id="7" dur="500"/>
                                        <p:tgtEl>
                                          <p:spTgt spid="5"/>
                                        </p:tgtEl>
                                      </p:cBhvr>
                                    </p:animEffect>
                                  </p:childTnLst>
                                </p:cTn>
                              </p:par>
                            </p:childTnLst>
                          </p:cTn>
                        </p:par>
                        <p:par>
                          <p:cTn id="8" fill="hold">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6">
                                            <p:graphicEl>
                                              <a:dgm id="{2F59F4BA-ACEB-47CD-9835-833101BB5FE7}"/>
                                            </p:graphicEl>
                                          </p:spTgt>
                                        </p:tgtEl>
                                        <p:attrNameLst>
                                          <p:attrName>style.visibility</p:attrName>
                                        </p:attrNameLst>
                                      </p:cBhvr>
                                      <p:to>
                                        <p:strVal val="visible"/>
                                      </p:to>
                                    </p:set>
                                    <p:animEffect transition="in" filter="slide(fromTop)">
                                      <p:cBhvr>
                                        <p:cTn id="11" dur="1000"/>
                                        <p:tgtEl>
                                          <p:spTgt spid="6">
                                            <p:graphicEl>
                                              <a:dgm id="{2F59F4BA-ACEB-47CD-9835-833101BB5FE7}"/>
                                            </p:graphicEl>
                                          </p:spTgt>
                                        </p:tgtEl>
                                      </p:cBhvr>
                                    </p:animEffect>
                                  </p:childTnLst>
                                </p:cTn>
                              </p:par>
                            </p:childTnLst>
                          </p:cTn>
                        </p:par>
                        <p:par>
                          <p:cTn id="12" fill="hold">
                            <p:stCondLst>
                              <p:cond delay="1500"/>
                            </p:stCondLst>
                            <p:childTnLst>
                              <p:par>
                                <p:cTn id="13" presetID="12" presetClass="entr" presetSubtype="1" fill="hold" grpId="0" nodeType="afterEffect">
                                  <p:stCondLst>
                                    <p:cond delay="0"/>
                                  </p:stCondLst>
                                  <p:childTnLst>
                                    <p:set>
                                      <p:cBhvr>
                                        <p:cTn id="14" dur="1" fill="hold">
                                          <p:stCondLst>
                                            <p:cond delay="0"/>
                                          </p:stCondLst>
                                        </p:cTn>
                                        <p:tgtEl>
                                          <p:spTgt spid="6">
                                            <p:graphicEl>
                                              <a:dgm id="{7BA84140-C72F-43C2-87D3-7D7D4F24AD30}"/>
                                            </p:graphicEl>
                                          </p:spTgt>
                                        </p:tgtEl>
                                        <p:attrNameLst>
                                          <p:attrName>style.visibility</p:attrName>
                                        </p:attrNameLst>
                                      </p:cBhvr>
                                      <p:to>
                                        <p:strVal val="visible"/>
                                      </p:to>
                                    </p:set>
                                    <p:animEffect transition="in" filter="slide(fromTop)">
                                      <p:cBhvr>
                                        <p:cTn id="15" dur="1000"/>
                                        <p:tgtEl>
                                          <p:spTgt spid="6">
                                            <p:graphicEl>
                                              <a:dgm id="{7BA84140-C72F-43C2-87D3-7D7D4F24AD30}"/>
                                            </p:graphicEl>
                                          </p:spTgt>
                                        </p:tgtEl>
                                      </p:cBhvr>
                                    </p:animEffect>
                                  </p:childTnLst>
                                </p:cTn>
                              </p:par>
                            </p:childTnLst>
                          </p:cTn>
                        </p:par>
                        <p:par>
                          <p:cTn id="16" fill="hold">
                            <p:stCondLst>
                              <p:cond delay="2500"/>
                            </p:stCondLst>
                            <p:childTnLst>
                              <p:par>
                                <p:cTn id="17" presetID="12" presetClass="entr" presetSubtype="1" fill="hold" grpId="0" nodeType="afterEffect">
                                  <p:stCondLst>
                                    <p:cond delay="0"/>
                                  </p:stCondLst>
                                  <p:childTnLst>
                                    <p:set>
                                      <p:cBhvr>
                                        <p:cTn id="18" dur="1" fill="hold">
                                          <p:stCondLst>
                                            <p:cond delay="0"/>
                                          </p:stCondLst>
                                        </p:cTn>
                                        <p:tgtEl>
                                          <p:spTgt spid="6">
                                            <p:graphicEl>
                                              <a:dgm id="{09842BE2-8BC6-40A6-BD47-9058EDAD2DA4}"/>
                                            </p:graphicEl>
                                          </p:spTgt>
                                        </p:tgtEl>
                                        <p:attrNameLst>
                                          <p:attrName>style.visibility</p:attrName>
                                        </p:attrNameLst>
                                      </p:cBhvr>
                                      <p:to>
                                        <p:strVal val="visible"/>
                                      </p:to>
                                    </p:set>
                                    <p:animEffect transition="in" filter="slide(fromTop)">
                                      <p:cBhvr>
                                        <p:cTn id="19" dur="1000"/>
                                        <p:tgtEl>
                                          <p:spTgt spid="6">
                                            <p:graphicEl>
                                              <a:dgm id="{09842BE2-8BC6-40A6-BD47-9058EDAD2DA4}"/>
                                            </p:graphicEl>
                                          </p:spTgt>
                                        </p:tgtEl>
                                      </p:cBhvr>
                                    </p:animEffect>
                                  </p:childTnLst>
                                </p:cTn>
                              </p:par>
                            </p:childTnLst>
                          </p:cTn>
                        </p:par>
                        <p:par>
                          <p:cTn id="20" fill="hold">
                            <p:stCondLst>
                              <p:cond delay="3500"/>
                            </p:stCondLst>
                            <p:childTnLst>
                              <p:par>
                                <p:cTn id="21" presetID="12" presetClass="entr" presetSubtype="1" fill="hold" grpId="0" nodeType="afterEffect">
                                  <p:stCondLst>
                                    <p:cond delay="0"/>
                                  </p:stCondLst>
                                  <p:childTnLst>
                                    <p:set>
                                      <p:cBhvr>
                                        <p:cTn id="22" dur="1" fill="hold">
                                          <p:stCondLst>
                                            <p:cond delay="0"/>
                                          </p:stCondLst>
                                        </p:cTn>
                                        <p:tgtEl>
                                          <p:spTgt spid="6">
                                            <p:graphicEl>
                                              <a:dgm id="{B883EDC8-E83F-4A61-9716-A438DDB17305}"/>
                                            </p:graphicEl>
                                          </p:spTgt>
                                        </p:tgtEl>
                                        <p:attrNameLst>
                                          <p:attrName>style.visibility</p:attrName>
                                        </p:attrNameLst>
                                      </p:cBhvr>
                                      <p:to>
                                        <p:strVal val="visible"/>
                                      </p:to>
                                    </p:set>
                                    <p:animEffect transition="in" filter="slide(fromTop)">
                                      <p:cBhvr>
                                        <p:cTn id="23" dur="1000"/>
                                        <p:tgtEl>
                                          <p:spTgt spid="6">
                                            <p:graphicEl>
                                              <a:dgm id="{B883EDC8-E83F-4A61-9716-A438DDB1730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533400"/>
            <a:ext cx="8229600" cy="819150"/>
          </a:xfrm>
        </p:spPr>
        <p:txBody>
          <a:bodyPr/>
          <a:lstStyle/>
          <a:p>
            <a:pPr algn="ctr" rtl="1"/>
            <a:r>
              <a:rPr lang="ar-SA" altLang="en-US" b="1" dirty="0"/>
              <a:t>تطور مفهوم تقييم الأثر البيئي</a:t>
            </a:r>
            <a:endParaRPr lang="en-US" altLang="en-US" b="1" dirty="0" smtClean="0"/>
          </a:p>
        </p:txBody>
      </p:sp>
      <p:sp>
        <p:nvSpPr>
          <p:cNvPr id="18435" name="Content Placeholder 2"/>
          <p:cNvSpPr>
            <a:spLocks noGrp="1"/>
          </p:cNvSpPr>
          <p:nvPr>
            <p:ph idx="1"/>
          </p:nvPr>
        </p:nvSpPr>
        <p:spPr>
          <a:xfrm>
            <a:off x="457200" y="1524000"/>
            <a:ext cx="8229600" cy="4572000"/>
          </a:xfrm>
        </p:spPr>
        <p:txBody>
          <a:bodyPr/>
          <a:lstStyle/>
          <a:p>
            <a:pPr algn="just" rtl="1"/>
            <a:r>
              <a:rPr lang="ar-SA" altLang="en-US" sz="2400" b="1" dirty="0" smtClean="0">
                <a:ea typeface="Majalla UI"/>
              </a:rPr>
              <a:t>بدأ </a:t>
            </a:r>
            <a:r>
              <a:rPr lang="ar-SA" altLang="en-US" sz="2400" b="1" dirty="0">
                <a:ea typeface="Majalla UI"/>
              </a:rPr>
              <a:t>ظهور مفهوم تقييم الأثر </a:t>
            </a:r>
            <a:r>
              <a:rPr lang="ar-SA" altLang="en-US" sz="2400" b="1" dirty="0" smtClean="0">
                <a:ea typeface="Majalla UI"/>
              </a:rPr>
              <a:t>البيئي مع بداية </a:t>
            </a:r>
            <a:r>
              <a:rPr lang="ar-SA" altLang="en-US" sz="2400" b="1" dirty="0">
                <a:ea typeface="Majalla UI"/>
              </a:rPr>
              <a:t>السبعينات من القرن </a:t>
            </a:r>
            <a:r>
              <a:rPr lang="ar-SA" altLang="en-US" sz="2400" b="1" dirty="0" smtClean="0">
                <a:ea typeface="Majalla UI"/>
              </a:rPr>
              <a:t>العشرين في </a:t>
            </a:r>
            <a:r>
              <a:rPr lang="ar-SA" altLang="en-US" sz="2400" b="1" dirty="0">
                <a:ea typeface="Majalla UI"/>
              </a:rPr>
              <a:t>الولايات </a:t>
            </a:r>
            <a:r>
              <a:rPr lang="ar-SA" altLang="en-US" sz="2400" b="1" dirty="0" smtClean="0">
                <a:ea typeface="Majalla UI"/>
              </a:rPr>
              <a:t>المتحدة الأمريكية، ثم </a:t>
            </a:r>
            <a:r>
              <a:rPr lang="ar-SA" altLang="en-US" sz="2400" b="1" dirty="0">
                <a:ea typeface="Majalla UI"/>
              </a:rPr>
              <a:t>بعد ذلك </a:t>
            </a:r>
            <a:r>
              <a:rPr lang="ar-SA" altLang="en-US" sz="2400" b="1" dirty="0" smtClean="0">
                <a:ea typeface="Majalla UI"/>
              </a:rPr>
              <a:t>زاد الاهتمام </a:t>
            </a:r>
            <a:r>
              <a:rPr lang="ar-SA" altLang="en-US" sz="2400" b="1" dirty="0">
                <a:ea typeface="Majalla UI"/>
              </a:rPr>
              <a:t>بموضوع تقييم الأثر البيئي للمشاريع على المستويات الدولية </a:t>
            </a:r>
            <a:r>
              <a:rPr lang="ar-SA" altLang="en-US" sz="2400" b="1" dirty="0" smtClean="0">
                <a:ea typeface="Majalla UI"/>
              </a:rPr>
              <a:t>بوصفه احد </a:t>
            </a:r>
            <a:r>
              <a:rPr lang="ar-SA" altLang="en-US" sz="2400" b="1" dirty="0">
                <a:ea typeface="Majalla UI"/>
              </a:rPr>
              <a:t>أهم </a:t>
            </a:r>
            <a:r>
              <a:rPr lang="ar-SA" altLang="en-US" sz="2400" b="1" dirty="0" smtClean="0">
                <a:ea typeface="Majalla UI"/>
              </a:rPr>
              <a:t>الأساليب </a:t>
            </a:r>
            <a:r>
              <a:rPr lang="ar-SA" altLang="en-US" sz="2400" b="1" dirty="0">
                <a:ea typeface="Majalla UI"/>
              </a:rPr>
              <a:t>التي من شأنها تحسين </a:t>
            </a:r>
            <a:r>
              <a:rPr lang="ar-SA" altLang="en-US" sz="2400" b="1" dirty="0" smtClean="0">
                <a:ea typeface="Majalla UI"/>
              </a:rPr>
              <a:t>إدارة </a:t>
            </a:r>
            <a:r>
              <a:rPr lang="ar-SA" altLang="en-US" sz="2400" b="1" dirty="0">
                <a:ea typeface="Majalla UI"/>
              </a:rPr>
              <a:t>الموارد البيئية و ضمان استدامتها</a:t>
            </a:r>
            <a:r>
              <a:rPr lang="ar-SA" altLang="en-US" sz="2400" b="1" dirty="0" smtClean="0">
                <a:ea typeface="Majalla UI"/>
              </a:rPr>
              <a:t>.</a:t>
            </a:r>
          </a:p>
          <a:p>
            <a:pPr algn="just" rtl="1"/>
            <a:r>
              <a:rPr lang="ar-SA" altLang="en-US" sz="2400" b="1" dirty="0" smtClean="0">
                <a:ea typeface="Majalla UI"/>
              </a:rPr>
              <a:t>ففي الفترة </a:t>
            </a:r>
            <a:r>
              <a:rPr lang="ar-SA" altLang="en-US" sz="2400" b="1" dirty="0">
                <a:ea typeface="Majalla UI"/>
              </a:rPr>
              <a:t>1970 – 1975 </a:t>
            </a:r>
            <a:r>
              <a:rPr lang="ar-SA" altLang="en-US" sz="2400" b="1" dirty="0" smtClean="0">
                <a:ea typeface="Majalla UI"/>
              </a:rPr>
              <a:t>ظهر </a:t>
            </a:r>
            <a:r>
              <a:rPr lang="ar-SA" altLang="en-US" sz="2400" b="1" dirty="0">
                <a:ea typeface="Majalla UI"/>
              </a:rPr>
              <a:t>مفهوم تقييم الأثر البيئي </a:t>
            </a:r>
            <a:r>
              <a:rPr lang="ar-SA" altLang="en-US" sz="2400" b="1" dirty="0" smtClean="0">
                <a:ea typeface="Majalla UI"/>
              </a:rPr>
              <a:t>ووضع </a:t>
            </a:r>
            <a:r>
              <a:rPr lang="ar-SA" altLang="en-US" sz="2400" b="1" dirty="0">
                <a:ea typeface="Majalla UI"/>
              </a:rPr>
              <a:t>أسس تقييم التأثير البيئي </a:t>
            </a:r>
            <a:r>
              <a:rPr lang="ar-SA" altLang="en-US" sz="2400" b="1" dirty="0" smtClean="0">
                <a:ea typeface="Majalla UI"/>
              </a:rPr>
              <a:t>الأولية وتطبيقاتها </a:t>
            </a:r>
            <a:r>
              <a:rPr lang="ar-SA" altLang="en-US" sz="2400" b="1" dirty="0">
                <a:ea typeface="Majalla UI"/>
              </a:rPr>
              <a:t>في الولايات المتحدة </a:t>
            </a:r>
            <a:r>
              <a:rPr lang="ar-SA" altLang="en-US" sz="2400" b="1" dirty="0" smtClean="0">
                <a:ea typeface="Majalla UI"/>
              </a:rPr>
              <a:t>الأمريكية- كما سبق الذكر- ثم تم الانتشار في </a:t>
            </a:r>
            <a:r>
              <a:rPr lang="ar-SA" altLang="en-US" sz="2400" b="1" dirty="0">
                <a:ea typeface="Majalla UI"/>
              </a:rPr>
              <a:t>بعض </a:t>
            </a:r>
            <a:r>
              <a:rPr lang="ar-SA" altLang="en-US" sz="2400" b="1" dirty="0" smtClean="0">
                <a:ea typeface="Majalla UI"/>
              </a:rPr>
              <a:t>البلاد منها: </a:t>
            </a:r>
            <a:r>
              <a:rPr lang="ar-SA" altLang="en-US" sz="2400" b="1" dirty="0">
                <a:ea typeface="Majalla UI"/>
              </a:rPr>
              <a:t>أستراليا، كندا، </a:t>
            </a:r>
            <a:r>
              <a:rPr lang="ar-SA" altLang="en-US" sz="2400" b="1" dirty="0" smtClean="0">
                <a:ea typeface="Majalla UI"/>
              </a:rPr>
              <a:t>نيوزيلندا.</a:t>
            </a:r>
          </a:p>
          <a:p>
            <a:pPr algn="just" rtl="1"/>
            <a:r>
              <a:rPr lang="ar-SA" altLang="en-US" sz="2400" b="1" dirty="0">
                <a:ea typeface="Majalla UI"/>
              </a:rPr>
              <a:t>وفي الفترة </a:t>
            </a:r>
            <a:r>
              <a:rPr lang="ar-SA" altLang="en-US" sz="2400" b="1" dirty="0" smtClean="0">
                <a:ea typeface="Majalla UI"/>
              </a:rPr>
              <a:t>1975 </a:t>
            </a:r>
            <a:r>
              <a:rPr lang="ar-SA" altLang="en-US" sz="2400" b="1" dirty="0">
                <a:ea typeface="Majalla UI"/>
              </a:rPr>
              <a:t>– 1980 </a:t>
            </a:r>
            <a:r>
              <a:rPr lang="ar-SA" altLang="en-US" sz="2400" b="1" dirty="0" smtClean="0">
                <a:ea typeface="Majalla UI"/>
              </a:rPr>
              <a:t>ادخلت </a:t>
            </a:r>
            <a:r>
              <a:rPr lang="ar-SA" altLang="en-US" sz="2400" b="1" dirty="0">
                <a:ea typeface="Majalla UI"/>
              </a:rPr>
              <a:t>تقنيات </a:t>
            </a:r>
            <a:r>
              <a:rPr lang="ar-SA" altLang="en-US" sz="2400" b="1" dirty="0" smtClean="0">
                <a:ea typeface="Majalla UI"/>
              </a:rPr>
              <a:t>حديثة </a:t>
            </a:r>
            <a:r>
              <a:rPr lang="ar-SA" altLang="en-US" sz="2400" b="1" dirty="0">
                <a:ea typeface="Majalla UI"/>
              </a:rPr>
              <a:t>في عملية التقييم مثل "تقييم </a:t>
            </a:r>
            <a:r>
              <a:rPr lang="ar-SA" altLang="en-US" sz="2400" b="1" dirty="0" smtClean="0">
                <a:ea typeface="Majalla UI"/>
              </a:rPr>
              <a:t>الأخطار"، ذلك ووضع </a:t>
            </a:r>
            <a:r>
              <a:rPr lang="ar-SA" altLang="en-US" sz="2400" b="1" dirty="0">
                <a:ea typeface="Majalla UI"/>
              </a:rPr>
              <a:t>خطوط </a:t>
            </a:r>
            <a:r>
              <a:rPr lang="ar-SA" altLang="en-US" sz="2400" b="1" dirty="0" smtClean="0">
                <a:ea typeface="Majalla UI"/>
              </a:rPr>
              <a:t>ارشادية </a:t>
            </a:r>
            <a:r>
              <a:rPr lang="ar-SA" altLang="en-US" sz="2400" b="1" dirty="0">
                <a:ea typeface="Majalla UI"/>
              </a:rPr>
              <a:t>في عمليات التنفيذ </a:t>
            </a:r>
            <a:r>
              <a:rPr lang="ar-SA" altLang="en-US" sz="2400" b="1" dirty="0" smtClean="0">
                <a:ea typeface="Majalla UI"/>
              </a:rPr>
              <a:t>منها: عمليتي </a:t>
            </a:r>
            <a:r>
              <a:rPr lang="ar-SA" altLang="en-US" sz="2400" b="1" dirty="0">
                <a:ea typeface="Majalla UI"/>
              </a:rPr>
              <a:t>الفحص </a:t>
            </a:r>
            <a:r>
              <a:rPr lang="ar-SA" altLang="en-US" sz="2400" b="1" dirty="0" smtClean="0">
                <a:ea typeface="Majalla UI"/>
              </a:rPr>
              <a:t>ودراسة النطاق، وتم البدء </a:t>
            </a:r>
            <a:r>
              <a:rPr lang="ar-SA" altLang="en-US" sz="2400" b="1" dirty="0">
                <a:ea typeface="Majalla UI"/>
              </a:rPr>
              <a:t>بأخذ التأثيرات الاجتماعية بعين </a:t>
            </a:r>
            <a:r>
              <a:rPr lang="ar-SA" altLang="en-US" sz="2400" b="1" dirty="0" smtClean="0">
                <a:ea typeface="Majalla UI"/>
              </a:rPr>
              <a:t>الاعتبار عند التقييم.</a:t>
            </a:r>
          </a:p>
          <a:p>
            <a:pPr marL="0" indent="0" algn="just" rtl="1">
              <a:buNone/>
            </a:pPr>
            <a:endParaRPr lang="ar-SA" altLang="en-US" sz="2400" b="1" dirty="0" smtClean="0">
              <a:ea typeface="Majalla UI"/>
            </a:endParaRPr>
          </a:p>
          <a:p>
            <a:pPr marL="0" indent="0" algn="just" rtl="1">
              <a:buNone/>
            </a:pPr>
            <a:endParaRPr lang="ar-SA" altLang="en-US" sz="2000" b="1" dirty="0" smtClean="0">
              <a:ea typeface="Majalla UI"/>
            </a:endParaRPr>
          </a:p>
          <a:p>
            <a:pPr marL="0" indent="0" algn="just" rtl="1">
              <a:buNone/>
            </a:pPr>
            <a:endParaRPr lang="ar-SA" altLang="en-US" sz="2000" b="1" dirty="0" smtClean="0">
              <a:ea typeface="Majalla UI"/>
            </a:endParaRPr>
          </a:p>
          <a:p>
            <a:pPr algn="just" rtl="1"/>
            <a:endParaRPr lang="en-US" altLang="en-US" sz="2200" b="1" dirty="0" smtClean="0"/>
          </a:p>
        </p:txBody>
      </p:sp>
    </p:spTree>
    <p:extLst>
      <p:ext uri="{BB962C8B-B14F-4D97-AF65-F5344CB8AC3E}">
        <p14:creationId xmlns:p14="http://schemas.microsoft.com/office/powerpoint/2010/main" val="677101730"/>
      </p:ext>
    </p:extLst>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2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293</TotalTime>
  <Words>845</Words>
  <Application>Microsoft Office PowerPoint</Application>
  <PresentationFormat>On-screen Show (4:3)</PresentationFormat>
  <Paragraphs>58</Paragraphs>
  <Slides>14</Slides>
  <Notes>0</Notes>
  <HiddenSlides>0</HiddenSlides>
  <MMClips>0</MMClips>
  <ScaleCrop>false</ScaleCrop>
  <HeadingPairs>
    <vt:vector size="6" baseType="variant">
      <vt:variant>
        <vt:lpstr>Fonts Used</vt:lpstr>
      </vt:variant>
      <vt:variant>
        <vt:i4>13</vt:i4>
      </vt:variant>
      <vt:variant>
        <vt:lpstr>Theme</vt:lpstr>
      </vt:variant>
      <vt:variant>
        <vt:i4>3</vt:i4>
      </vt:variant>
      <vt:variant>
        <vt:lpstr>Slide Titles</vt:lpstr>
      </vt:variant>
      <vt:variant>
        <vt:i4>14</vt:i4>
      </vt:variant>
    </vt:vector>
  </HeadingPairs>
  <TitlesOfParts>
    <vt:vector size="30" baseType="lpstr">
      <vt:lpstr>ＭＳ Ｐゴシック</vt:lpstr>
      <vt:lpstr>Arial</vt:lpstr>
      <vt:lpstr>Arial Black</vt:lpstr>
      <vt:lpstr>Calibri</vt:lpstr>
      <vt:lpstr>Cambria</vt:lpstr>
      <vt:lpstr>Constantia</vt:lpstr>
      <vt:lpstr>Majalla UI</vt:lpstr>
      <vt:lpstr>PT Bold Heading</vt:lpstr>
      <vt:lpstr>Sakkal Majalla</vt:lpstr>
      <vt:lpstr>Simplified Arabic</vt:lpstr>
      <vt:lpstr>Times New Roman</vt:lpstr>
      <vt:lpstr>Traditional Arabic</vt:lpstr>
      <vt:lpstr>Wingdings 2</vt:lpstr>
      <vt:lpstr>Flow</vt:lpstr>
      <vt:lpstr>1_Flow</vt:lpstr>
      <vt:lpstr>2_Flow</vt:lpstr>
      <vt:lpstr>PowerPoint Presentation</vt:lpstr>
      <vt:lpstr>PowerPoint Presentation</vt:lpstr>
      <vt:lpstr>PowerPoint Presentation</vt:lpstr>
      <vt:lpstr>المحاور الرئيسية</vt:lpstr>
      <vt:lpstr>PowerPoint Presentation</vt:lpstr>
      <vt:lpstr>PowerPoint Presentation</vt:lpstr>
      <vt:lpstr>PowerPoint Presentation</vt:lpstr>
      <vt:lpstr>PowerPoint Presentation</vt:lpstr>
      <vt:lpstr>تطور مفهوم تقييم الأثر البيئي</vt:lpstr>
      <vt:lpstr>تطور مفهوم تقييم الأثر البيئي</vt:lpstr>
      <vt:lpstr>ضوابط تقييم الأثر البيئي</vt:lpstr>
      <vt:lpstr>PowerPoint Presentation</vt:lpstr>
      <vt:lpstr>ما مشروعك التطبيقي</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33</cp:revision>
  <dcterms:created xsi:type="dcterms:W3CDTF">2016-10-15T20:01:57Z</dcterms:created>
  <dcterms:modified xsi:type="dcterms:W3CDTF">2019-10-06T19:58:50Z</dcterms:modified>
</cp:coreProperties>
</file>