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32"/>
  </p:notesMasterIdLst>
  <p:handoutMasterIdLst>
    <p:handoutMasterId r:id="rId33"/>
  </p:handoutMasterIdLst>
  <p:sldIdLst>
    <p:sldId id="256" r:id="rId5"/>
    <p:sldId id="257" r:id="rId6"/>
    <p:sldId id="289" r:id="rId7"/>
    <p:sldId id="268" r:id="rId8"/>
    <p:sldId id="258" r:id="rId9"/>
    <p:sldId id="259" r:id="rId10"/>
    <p:sldId id="269" r:id="rId11"/>
    <p:sldId id="270" r:id="rId12"/>
    <p:sldId id="271" r:id="rId13"/>
    <p:sldId id="272" r:id="rId14"/>
    <p:sldId id="273" r:id="rId15"/>
    <p:sldId id="274" r:id="rId16"/>
    <p:sldId id="291" r:id="rId17"/>
    <p:sldId id="290" r:id="rId18"/>
    <p:sldId id="261" r:id="rId19"/>
    <p:sldId id="277" r:id="rId20"/>
    <p:sldId id="278" r:id="rId21"/>
    <p:sldId id="280" r:id="rId22"/>
    <p:sldId id="279" r:id="rId23"/>
    <p:sldId id="292" r:id="rId24"/>
    <p:sldId id="283" r:id="rId25"/>
    <p:sldId id="282" r:id="rId26"/>
    <p:sldId id="288" r:id="rId27"/>
    <p:sldId id="293" r:id="rId28"/>
    <p:sldId id="285" r:id="rId29"/>
    <p:sldId id="287" r:id="rId30"/>
    <p:sldId id="284" r:id="rId31"/>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343" autoAdjust="0"/>
  </p:normalViewPr>
  <p:slideViewPr>
    <p:cSldViewPr>
      <p:cViewPr varScale="1">
        <p:scale>
          <a:sx n="73" d="100"/>
          <a:sy n="73" d="100"/>
        </p:scale>
        <p:origin x="1320" y="72"/>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_rels/data6.xml.rels><?xml version="1.0" encoding="UTF-8" standalone="yes"?>
<Relationships xmlns="http://schemas.openxmlformats.org/package/2006/relationships"><Relationship Id="rId1" Type="http://schemas.openxmlformats.org/officeDocument/2006/relationships/image" Target="../media/image6.png"/></Relationships>
</file>

<file path=ppt/diagrams/_rels/drawing6.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8DA0BB-7682-4160-8307-260D16FF040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FB8E7D7-9295-4776-B0F5-06183AA1FCB3}">
      <dgm:prSet custT="1"/>
      <dgm:spPr/>
      <dgm:t>
        <a:bodyPr/>
        <a:lstStyle/>
        <a:p>
          <a:pPr rtl="0"/>
          <a:r>
            <a:rPr lang="en-US" sz="2000" dirty="0" smtClean="0"/>
            <a:t>Patient model of care model </a:t>
          </a:r>
          <a:endParaRPr lang="en-US" sz="2000" dirty="0"/>
        </a:p>
      </dgm:t>
    </dgm:pt>
    <dgm:pt modelId="{8356F0F4-0826-4045-BD6E-EE17D9BEDF4A}" type="parTrans" cxnId="{28284A2C-553C-4B52-A2F6-1CAAC6167EFC}">
      <dgm:prSet/>
      <dgm:spPr/>
      <dgm:t>
        <a:bodyPr/>
        <a:lstStyle/>
        <a:p>
          <a:endParaRPr lang="en-US" sz="1050"/>
        </a:p>
      </dgm:t>
    </dgm:pt>
    <dgm:pt modelId="{DE683203-B24B-4026-8E54-345416BF45A8}" type="sibTrans" cxnId="{28284A2C-553C-4B52-A2F6-1CAAC6167EFC}">
      <dgm:prSet/>
      <dgm:spPr/>
      <dgm:t>
        <a:bodyPr/>
        <a:lstStyle/>
        <a:p>
          <a:endParaRPr lang="en-US" sz="1050"/>
        </a:p>
      </dgm:t>
    </dgm:pt>
    <dgm:pt modelId="{0FA99E65-154A-4BB1-83A9-5D115C416D6C}">
      <dgm:prSet custT="1"/>
      <dgm:spPr/>
      <dgm:t>
        <a:bodyPr/>
        <a:lstStyle/>
        <a:p>
          <a:pPr rtl="0"/>
          <a:r>
            <a:rPr lang="en-US" sz="1600" b="1" dirty="0" smtClean="0">
              <a:latin typeface="+mj-lt"/>
            </a:rPr>
            <a:t>Patient’s role is active </a:t>
          </a:r>
          <a:endParaRPr lang="en-US" sz="1600" b="1" dirty="0">
            <a:latin typeface="+mj-lt"/>
          </a:endParaRPr>
        </a:p>
      </dgm:t>
    </dgm:pt>
    <dgm:pt modelId="{A8A1C803-426A-4951-A087-0ED716FB7330}" type="parTrans" cxnId="{55E186F9-EF2E-43E7-B581-719CC8EE5E11}">
      <dgm:prSet/>
      <dgm:spPr/>
      <dgm:t>
        <a:bodyPr/>
        <a:lstStyle/>
        <a:p>
          <a:endParaRPr lang="en-US" sz="1050"/>
        </a:p>
      </dgm:t>
    </dgm:pt>
    <dgm:pt modelId="{CD6CD562-E1F1-4C4A-B31A-AF41F3438216}" type="sibTrans" cxnId="{55E186F9-EF2E-43E7-B581-719CC8EE5E11}">
      <dgm:prSet/>
      <dgm:spPr/>
      <dgm:t>
        <a:bodyPr/>
        <a:lstStyle/>
        <a:p>
          <a:endParaRPr lang="en-US" sz="1050"/>
        </a:p>
      </dgm:t>
    </dgm:pt>
    <dgm:pt modelId="{4C57BB46-39AC-4D73-8A03-03D1C859BD14}">
      <dgm:prSet custT="1"/>
      <dgm:spPr/>
      <dgm:t>
        <a:bodyPr/>
        <a:lstStyle/>
        <a:p>
          <a:pPr rtl="0"/>
          <a:r>
            <a:rPr lang="en-US" sz="1600" b="1" dirty="0" smtClean="0">
              <a:latin typeface="+mj-lt"/>
            </a:rPr>
            <a:t>Patients partner in treatment plan </a:t>
          </a:r>
          <a:endParaRPr lang="en-US" sz="1600" b="1" dirty="0">
            <a:latin typeface="+mj-lt"/>
          </a:endParaRPr>
        </a:p>
      </dgm:t>
    </dgm:pt>
    <dgm:pt modelId="{4458A2E0-C5B2-4FEE-BA96-4C3F7FA474FA}" type="parTrans" cxnId="{30D2D9DB-BB78-4BE1-92E5-DBDA5AE8C36C}">
      <dgm:prSet/>
      <dgm:spPr/>
      <dgm:t>
        <a:bodyPr/>
        <a:lstStyle/>
        <a:p>
          <a:endParaRPr lang="en-US" sz="1050"/>
        </a:p>
      </dgm:t>
    </dgm:pt>
    <dgm:pt modelId="{6A8EFD84-1CFA-49AD-ABBB-62F72227ED53}" type="sibTrans" cxnId="{30D2D9DB-BB78-4BE1-92E5-DBDA5AE8C36C}">
      <dgm:prSet/>
      <dgm:spPr/>
      <dgm:t>
        <a:bodyPr/>
        <a:lstStyle/>
        <a:p>
          <a:endParaRPr lang="en-US" sz="1050"/>
        </a:p>
      </dgm:t>
    </dgm:pt>
    <dgm:pt modelId="{C3062EF4-5A61-4175-BC10-82498E2D8306}">
      <dgm:prSet custT="1"/>
      <dgm:spPr/>
      <dgm:t>
        <a:bodyPr/>
        <a:lstStyle/>
        <a:p>
          <a:pPr rtl="0"/>
          <a:r>
            <a:rPr lang="en-US" sz="1800" b="1" dirty="0" smtClean="0"/>
            <a:t>Value-based </a:t>
          </a:r>
          <a:endParaRPr lang="en-US" sz="1800" b="1" dirty="0"/>
        </a:p>
      </dgm:t>
    </dgm:pt>
    <dgm:pt modelId="{429D83B0-9E76-482A-A0F9-AA17003033A5}" type="parTrans" cxnId="{A8A3565A-5789-42FF-8B5D-1596477219B2}">
      <dgm:prSet/>
      <dgm:spPr/>
      <dgm:t>
        <a:bodyPr/>
        <a:lstStyle/>
        <a:p>
          <a:endParaRPr lang="en-US" sz="1050"/>
        </a:p>
      </dgm:t>
    </dgm:pt>
    <dgm:pt modelId="{F94BD1D7-F684-46A4-8865-58C4874E726C}" type="sibTrans" cxnId="{A8A3565A-5789-42FF-8B5D-1596477219B2}">
      <dgm:prSet/>
      <dgm:spPr/>
      <dgm:t>
        <a:bodyPr/>
        <a:lstStyle/>
        <a:p>
          <a:endParaRPr lang="en-US" sz="1050"/>
        </a:p>
      </dgm:t>
    </dgm:pt>
    <dgm:pt modelId="{0F845F15-746F-4C09-8110-7F5F03F0D141}">
      <dgm:prSet custT="1"/>
      <dgm:spPr/>
      <dgm:t>
        <a:bodyPr/>
        <a:lstStyle/>
        <a:p>
          <a:pPr rtl="0"/>
          <a:r>
            <a:rPr lang="en-US" sz="1200" b="1" dirty="0" smtClean="0"/>
            <a:t>Care is QOL centered </a:t>
          </a:r>
        </a:p>
        <a:p>
          <a:pPr rtl="0"/>
          <a:r>
            <a:rPr lang="en-US" sz="1200" b="1" dirty="0" smtClean="0"/>
            <a:t> patient-rated outcomes </a:t>
          </a:r>
          <a:endParaRPr lang="en-US" sz="1200" b="1" dirty="0"/>
        </a:p>
      </dgm:t>
    </dgm:pt>
    <dgm:pt modelId="{F3B888B8-3E18-4808-A299-0A0656D6A217}" type="parTrans" cxnId="{77C7E071-CEF3-422D-BC0A-BEB82F4522AA}">
      <dgm:prSet/>
      <dgm:spPr/>
      <dgm:t>
        <a:bodyPr/>
        <a:lstStyle/>
        <a:p>
          <a:endParaRPr lang="en-US" sz="1050"/>
        </a:p>
      </dgm:t>
    </dgm:pt>
    <dgm:pt modelId="{122D8BDD-3AB0-4C16-8645-C329D019F105}" type="sibTrans" cxnId="{77C7E071-CEF3-422D-BC0A-BEB82F4522AA}">
      <dgm:prSet/>
      <dgm:spPr/>
      <dgm:t>
        <a:bodyPr/>
        <a:lstStyle/>
        <a:p>
          <a:endParaRPr lang="en-US" sz="1050"/>
        </a:p>
      </dgm:t>
    </dgm:pt>
    <dgm:pt modelId="{92E41ED7-1319-484D-838C-6F9108044969}">
      <dgm:prSet custT="1"/>
      <dgm:spPr/>
      <dgm:t>
        <a:bodyPr/>
        <a:lstStyle/>
        <a:p>
          <a:pPr rtl="0"/>
          <a:r>
            <a:rPr lang="en-US" sz="1600" b="1" dirty="0" smtClean="0">
              <a:latin typeface="+mj-lt"/>
            </a:rPr>
            <a:t>Physician listens more &amp; talk less</a:t>
          </a:r>
          <a:endParaRPr lang="en-US" sz="1600" b="1" dirty="0">
            <a:latin typeface="+mj-lt"/>
          </a:endParaRPr>
        </a:p>
      </dgm:t>
    </dgm:pt>
    <dgm:pt modelId="{B4153E4D-608A-40B2-82CE-AEDCA7FFBDF0}" type="parTrans" cxnId="{246CD804-CB3E-454D-8006-960DDD300405}">
      <dgm:prSet/>
      <dgm:spPr/>
      <dgm:t>
        <a:bodyPr/>
        <a:lstStyle/>
        <a:p>
          <a:endParaRPr lang="en-US" sz="1050"/>
        </a:p>
      </dgm:t>
    </dgm:pt>
    <dgm:pt modelId="{142D5FF8-4426-4318-94FA-4FC084C6B967}" type="sibTrans" cxnId="{246CD804-CB3E-454D-8006-960DDD300405}">
      <dgm:prSet/>
      <dgm:spPr/>
      <dgm:t>
        <a:bodyPr/>
        <a:lstStyle/>
        <a:p>
          <a:endParaRPr lang="en-US" sz="1050"/>
        </a:p>
      </dgm:t>
    </dgm:pt>
    <dgm:pt modelId="{0AABF32B-A448-45C1-A354-20668CA9C9F3}">
      <dgm:prSet custT="1"/>
      <dgm:spPr/>
      <dgm:t>
        <a:bodyPr/>
        <a:lstStyle/>
        <a:p>
          <a:pPr rtl="0"/>
          <a:r>
            <a:rPr lang="en-US" sz="1600" b="1" dirty="0" smtClean="0">
              <a:latin typeface="+mj-lt"/>
            </a:rPr>
            <a:t>Patient is more likely to adhere to treatment </a:t>
          </a:r>
          <a:endParaRPr lang="en-US" sz="1600" b="1" dirty="0">
            <a:latin typeface="+mj-lt"/>
          </a:endParaRPr>
        </a:p>
      </dgm:t>
    </dgm:pt>
    <dgm:pt modelId="{ED6840D3-2665-4787-A843-8F201058771E}" type="parTrans" cxnId="{1CC6BC42-B8CC-4852-920A-5A13CE83DEA0}">
      <dgm:prSet/>
      <dgm:spPr/>
      <dgm:t>
        <a:bodyPr/>
        <a:lstStyle/>
        <a:p>
          <a:endParaRPr lang="en-US" sz="1050"/>
        </a:p>
      </dgm:t>
    </dgm:pt>
    <dgm:pt modelId="{8B8762ED-BCD3-44B0-9CFB-D7410F4AB30A}" type="sibTrans" cxnId="{1CC6BC42-B8CC-4852-920A-5A13CE83DEA0}">
      <dgm:prSet/>
      <dgm:spPr/>
      <dgm:t>
        <a:bodyPr/>
        <a:lstStyle/>
        <a:p>
          <a:endParaRPr lang="en-US" sz="1050"/>
        </a:p>
      </dgm:t>
    </dgm:pt>
    <dgm:pt modelId="{3A2333EC-C79D-481C-8DC1-80C167B67070}" type="pres">
      <dgm:prSet presAssocID="{2C8DA0BB-7682-4160-8307-260D16FF0405}" presName="diagram" presStyleCnt="0">
        <dgm:presLayoutVars>
          <dgm:chPref val="1"/>
          <dgm:dir/>
          <dgm:animOne val="branch"/>
          <dgm:animLvl val="lvl"/>
          <dgm:resizeHandles/>
        </dgm:presLayoutVars>
      </dgm:prSet>
      <dgm:spPr/>
      <dgm:t>
        <a:bodyPr/>
        <a:lstStyle/>
        <a:p>
          <a:endParaRPr lang="en-US"/>
        </a:p>
      </dgm:t>
    </dgm:pt>
    <dgm:pt modelId="{FF1A2B04-9B86-49F2-B661-565A60EFB2E9}" type="pres">
      <dgm:prSet presAssocID="{DFB8E7D7-9295-4776-B0F5-06183AA1FCB3}" presName="root" presStyleCnt="0"/>
      <dgm:spPr/>
    </dgm:pt>
    <dgm:pt modelId="{7B60111E-C84B-4B61-B92A-90CFA9F13B88}" type="pres">
      <dgm:prSet presAssocID="{DFB8E7D7-9295-4776-B0F5-06183AA1FCB3}" presName="rootComposite" presStyleCnt="0"/>
      <dgm:spPr/>
    </dgm:pt>
    <dgm:pt modelId="{83347CB4-7A07-4DD5-B6D9-668C4C01A147}" type="pres">
      <dgm:prSet presAssocID="{DFB8E7D7-9295-4776-B0F5-06183AA1FCB3}" presName="rootText" presStyleLbl="node1" presStyleIdx="0" presStyleCnt="1" custScaleX="175979" custLinFactNeighborX="-87878" custLinFactNeighborY="2287"/>
      <dgm:spPr/>
      <dgm:t>
        <a:bodyPr/>
        <a:lstStyle/>
        <a:p>
          <a:endParaRPr lang="en-US"/>
        </a:p>
      </dgm:t>
    </dgm:pt>
    <dgm:pt modelId="{037F2099-7E7B-4288-9B0C-F5D851184C89}" type="pres">
      <dgm:prSet presAssocID="{DFB8E7D7-9295-4776-B0F5-06183AA1FCB3}" presName="rootConnector" presStyleLbl="node1" presStyleIdx="0" presStyleCnt="1"/>
      <dgm:spPr/>
      <dgm:t>
        <a:bodyPr/>
        <a:lstStyle/>
        <a:p>
          <a:endParaRPr lang="en-US"/>
        </a:p>
      </dgm:t>
    </dgm:pt>
    <dgm:pt modelId="{9210A96B-F5F9-476C-BB31-6D245B660280}" type="pres">
      <dgm:prSet presAssocID="{DFB8E7D7-9295-4776-B0F5-06183AA1FCB3}" presName="childShape" presStyleCnt="0"/>
      <dgm:spPr/>
    </dgm:pt>
    <dgm:pt modelId="{8E3831BB-1FCD-4DBC-B6BC-DDCA2C7F2E01}" type="pres">
      <dgm:prSet presAssocID="{A8A1C803-426A-4951-A087-0ED716FB7330}" presName="Name13" presStyleLbl="parChTrans1D2" presStyleIdx="0" presStyleCnt="6"/>
      <dgm:spPr/>
      <dgm:t>
        <a:bodyPr/>
        <a:lstStyle/>
        <a:p>
          <a:endParaRPr lang="en-US"/>
        </a:p>
      </dgm:t>
    </dgm:pt>
    <dgm:pt modelId="{9C2D8032-4FC6-455D-A00C-7DC47E008DA3}" type="pres">
      <dgm:prSet presAssocID="{0FA99E65-154A-4BB1-83A9-5D115C416D6C}" presName="childText" presStyleLbl="bgAcc1" presStyleIdx="0" presStyleCnt="6" custScaleX="266291">
        <dgm:presLayoutVars>
          <dgm:bulletEnabled val="1"/>
        </dgm:presLayoutVars>
      </dgm:prSet>
      <dgm:spPr/>
      <dgm:t>
        <a:bodyPr/>
        <a:lstStyle/>
        <a:p>
          <a:endParaRPr lang="en-US"/>
        </a:p>
      </dgm:t>
    </dgm:pt>
    <dgm:pt modelId="{5A7504EE-69C7-4926-9A67-0D1F4860EF53}" type="pres">
      <dgm:prSet presAssocID="{4458A2E0-C5B2-4FEE-BA96-4C3F7FA474FA}" presName="Name13" presStyleLbl="parChTrans1D2" presStyleIdx="1" presStyleCnt="6"/>
      <dgm:spPr/>
      <dgm:t>
        <a:bodyPr/>
        <a:lstStyle/>
        <a:p>
          <a:endParaRPr lang="en-US"/>
        </a:p>
      </dgm:t>
    </dgm:pt>
    <dgm:pt modelId="{48E65328-ED5A-4046-8D07-DF6E8AC29028}" type="pres">
      <dgm:prSet presAssocID="{4C57BB46-39AC-4D73-8A03-03D1C859BD14}" presName="childText" presStyleLbl="bgAcc1" presStyleIdx="1" presStyleCnt="6" custScaleX="276787">
        <dgm:presLayoutVars>
          <dgm:bulletEnabled val="1"/>
        </dgm:presLayoutVars>
      </dgm:prSet>
      <dgm:spPr/>
      <dgm:t>
        <a:bodyPr/>
        <a:lstStyle/>
        <a:p>
          <a:endParaRPr lang="en-US"/>
        </a:p>
      </dgm:t>
    </dgm:pt>
    <dgm:pt modelId="{0394256F-0024-4081-A27E-1264C641940F}" type="pres">
      <dgm:prSet presAssocID="{429D83B0-9E76-482A-A0F9-AA17003033A5}" presName="Name13" presStyleLbl="parChTrans1D2" presStyleIdx="2" presStyleCnt="6"/>
      <dgm:spPr/>
      <dgm:t>
        <a:bodyPr/>
        <a:lstStyle/>
        <a:p>
          <a:endParaRPr lang="en-US"/>
        </a:p>
      </dgm:t>
    </dgm:pt>
    <dgm:pt modelId="{6BCC4FFA-F347-4159-BA69-3027D3206765}" type="pres">
      <dgm:prSet presAssocID="{C3062EF4-5A61-4175-BC10-82498E2D8306}" presName="childText" presStyleLbl="bgAcc1" presStyleIdx="2" presStyleCnt="6" custScaleX="279309">
        <dgm:presLayoutVars>
          <dgm:bulletEnabled val="1"/>
        </dgm:presLayoutVars>
      </dgm:prSet>
      <dgm:spPr/>
      <dgm:t>
        <a:bodyPr/>
        <a:lstStyle/>
        <a:p>
          <a:endParaRPr lang="en-US"/>
        </a:p>
      </dgm:t>
    </dgm:pt>
    <dgm:pt modelId="{5798DB35-42E1-4470-A66D-D8111CDFEC70}" type="pres">
      <dgm:prSet presAssocID="{F3B888B8-3E18-4808-A299-0A0656D6A217}" presName="Name13" presStyleLbl="parChTrans1D2" presStyleIdx="3" presStyleCnt="6"/>
      <dgm:spPr/>
      <dgm:t>
        <a:bodyPr/>
        <a:lstStyle/>
        <a:p>
          <a:endParaRPr lang="en-US"/>
        </a:p>
      </dgm:t>
    </dgm:pt>
    <dgm:pt modelId="{293EB398-064B-4FB8-AD54-D635678E2994}" type="pres">
      <dgm:prSet presAssocID="{0F845F15-746F-4C09-8110-7F5F03F0D141}" presName="childText" presStyleLbl="bgAcc1" presStyleIdx="3" presStyleCnt="6" custScaleX="279309" custLinFactNeighborX="-607" custLinFactNeighborY="-10456">
        <dgm:presLayoutVars>
          <dgm:bulletEnabled val="1"/>
        </dgm:presLayoutVars>
      </dgm:prSet>
      <dgm:spPr/>
      <dgm:t>
        <a:bodyPr/>
        <a:lstStyle/>
        <a:p>
          <a:endParaRPr lang="en-US"/>
        </a:p>
      </dgm:t>
    </dgm:pt>
    <dgm:pt modelId="{4B451465-99D9-4AA5-9F83-08281C920B04}" type="pres">
      <dgm:prSet presAssocID="{B4153E4D-608A-40B2-82CE-AEDCA7FFBDF0}" presName="Name13" presStyleLbl="parChTrans1D2" presStyleIdx="4" presStyleCnt="6"/>
      <dgm:spPr/>
      <dgm:t>
        <a:bodyPr/>
        <a:lstStyle/>
        <a:p>
          <a:endParaRPr lang="en-US"/>
        </a:p>
      </dgm:t>
    </dgm:pt>
    <dgm:pt modelId="{449D6C0C-8055-42A3-AA5C-2CC2FC8D4812}" type="pres">
      <dgm:prSet presAssocID="{92E41ED7-1319-484D-838C-6F9108044969}" presName="childText" presStyleLbl="bgAcc1" presStyleIdx="4" presStyleCnt="6" custScaleX="279308">
        <dgm:presLayoutVars>
          <dgm:bulletEnabled val="1"/>
        </dgm:presLayoutVars>
      </dgm:prSet>
      <dgm:spPr/>
      <dgm:t>
        <a:bodyPr/>
        <a:lstStyle/>
        <a:p>
          <a:endParaRPr lang="en-US"/>
        </a:p>
      </dgm:t>
    </dgm:pt>
    <dgm:pt modelId="{56D6DF0E-7EFF-4A83-8E7D-EE945CA265A8}" type="pres">
      <dgm:prSet presAssocID="{ED6840D3-2665-4787-A843-8F201058771E}" presName="Name13" presStyleLbl="parChTrans1D2" presStyleIdx="5" presStyleCnt="6"/>
      <dgm:spPr/>
      <dgm:t>
        <a:bodyPr/>
        <a:lstStyle/>
        <a:p>
          <a:endParaRPr lang="en-US"/>
        </a:p>
      </dgm:t>
    </dgm:pt>
    <dgm:pt modelId="{0C91E21D-6411-46BD-942A-F0F532C121BD}" type="pres">
      <dgm:prSet presAssocID="{0AABF32B-A448-45C1-A354-20668CA9C9F3}" presName="childText" presStyleLbl="bgAcc1" presStyleIdx="5" presStyleCnt="6" custScaleX="279072">
        <dgm:presLayoutVars>
          <dgm:bulletEnabled val="1"/>
        </dgm:presLayoutVars>
      </dgm:prSet>
      <dgm:spPr/>
      <dgm:t>
        <a:bodyPr/>
        <a:lstStyle/>
        <a:p>
          <a:endParaRPr lang="en-US"/>
        </a:p>
      </dgm:t>
    </dgm:pt>
  </dgm:ptLst>
  <dgm:cxnLst>
    <dgm:cxn modelId="{30D2D9DB-BB78-4BE1-92E5-DBDA5AE8C36C}" srcId="{DFB8E7D7-9295-4776-B0F5-06183AA1FCB3}" destId="{4C57BB46-39AC-4D73-8A03-03D1C859BD14}" srcOrd="1" destOrd="0" parTransId="{4458A2E0-C5B2-4FEE-BA96-4C3F7FA474FA}" sibTransId="{6A8EFD84-1CFA-49AD-ABBB-62F72227ED53}"/>
    <dgm:cxn modelId="{94AF0431-CF3B-4DA4-9AFF-3079DB5136E6}" type="presOf" srcId="{F3B888B8-3E18-4808-A299-0A0656D6A217}" destId="{5798DB35-42E1-4470-A66D-D8111CDFEC70}" srcOrd="0" destOrd="0" presId="urn:microsoft.com/office/officeart/2005/8/layout/hierarchy3"/>
    <dgm:cxn modelId="{28284A2C-553C-4B52-A2F6-1CAAC6167EFC}" srcId="{2C8DA0BB-7682-4160-8307-260D16FF0405}" destId="{DFB8E7D7-9295-4776-B0F5-06183AA1FCB3}" srcOrd="0" destOrd="0" parTransId="{8356F0F4-0826-4045-BD6E-EE17D9BEDF4A}" sibTransId="{DE683203-B24B-4026-8E54-345416BF45A8}"/>
    <dgm:cxn modelId="{246CD804-CB3E-454D-8006-960DDD300405}" srcId="{DFB8E7D7-9295-4776-B0F5-06183AA1FCB3}" destId="{92E41ED7-1319-484D-838C-6F9108044969}" srcOrd="4" destOrd="0" parTransId="{B4153E4D-608A-40B2-82CE-AEDCA7FFBDF0}" sibTransId="{142D5FF8-4426-4318-94FA-4FC084C6B967}"/>
    <dgm:cxn modelId="{C85361CE-F9D9-403D-AE1C-B039A00B76E2}" type="presOf" srcId="{B4153E4D-608A-40B2-82CE-AEDCA7FFBDF0}" destId="{4B451465-99D9-4AA5-9F83-08281C920B04}" srcOrd="0" destOrd="0" presId="urn:microsoft.com/office/officeart/2005/8/layout/hierarchy3"/>
    <dgm:cxn modelId="{AA6864FA-AE0F-4572-80CA-810498BA1012}" type="presOf" srcId="{C3062EF4-5A61-4175-BC10-82498E2D8306}" destId="{6BCC4FFA-F347-4159-BA69-3027D3206765}" srcOrd="0" destOrd="0" presId="urn:microsoft.com/office/officeart/2005/8/layout/hierarchy3"/>
    <dgm:cxn modelId="{A8A3565A-5789-42FF-8B5D-1596477219B2}" srcId="{DFB8E7D7-9295-4776-B0F5-06183AA1FCB3}" destId="{C3062EF4-5A61-4175-BC10-82498E2D8306}" srcOrd="2" destOrd="0" parTransId="{429D83B0-9E76-482A-A0F9-AA17003033A5}" sibTransId="{F94BD1D7-F684-46A4-8865-58C4874E726C}"/>
    <dgm:cxn modelId="{77C7E071-CEF3-422D-BC0A-BEB82F4522AA}" srcId="{DFB8E7D7-9295-4776-B0F5-06183AA1FCB3}" destId="{0F845F15-746F-4C09-8110-7F5F03F0D141}" srcOrd="3" destOrd="0" parTransId="{F3B888B8-3E18-4808-A299-0A0656D6A217}" sibTransId="{122D8BDD-3AB0-4C16-8645-C329D019F105}"/>
    <dgm:cxn modelId="{08D9A7E0-EAAD-41EB-9A07-8D46527F6541}" type="presOf" srcId="{92E41ED7-1319-484D-838C-6F9108044969}" destId="{449D6C0C-8055-42A3-AA5C-2CC2FC8D4812}" srcOrd="0" destOrd="0" presId="urn:microsoft.com/office/officeart/2005/8/layout/hierarchy3"/>
    <dgm:cxn modelId="{269D894E-00E5-427E-94C0-5EDEDD99EC20}" type="presOf" srcId="{A8A1C803-426A-4951-A087-0ED716FB7330}" destId="{8E3831BB-1FCD-4DBC-B6BC-DDCA2C7F2E01}" srcOrd="0" destOrd="0" presId="urn:microsoft.com/office/officeart/2005/8/layout/hierarchy3"/>
    <dgm:cxn modelId="{BA6D859A-4991-408C-A100-4368C2614156}" type="presOf" srcId="{ED6840D3-2665-4787-A843-8F201058771E}" destId="{56D6DF0E-7EFF-4A83-8E7D-EE945CA265A8}" srcOrd="0" destOrd="0" presId="urn:microsoft.com/office/officeart/2005/8/layout/hierarchy3"/>
    <dgm:cxn modelId="{A6E3BE3E-2169-4A70-8C6B-9E85291FB508}" type="presOf" srcId="{0F845F15-746F-4C09-8110-7F5F03F0D141}" destId="{293EB398-064B-4FB8-AD54-D635678E2994}" srcOrd="0" destOrd="0" presId="urn:microsoft.com/office/officeart/2005/8/layout/hierarchy3"/>
    <dgm:cxn modelId="{3251F393-14E9-47C4-985C-A12E7FCE58F0}" type="presOf" srcId="{4458A2E0-C5B2-4FEE-BA96-4C3F7FA474FA}" destId="{5A7504EE-69C7-4926-9A67-0D1F4860EF53}" srcOrd="0" destOrd="0" presId="urn:microsoft.com/office/officeart/2005/8/layout/hierarchy3"/>
    <dgm:cxn modelId="{BDE358AD-9DBF-4869-A58F-6CD6538D5E4F}" type="presOf" srcId="{DFB8E7D7-9295-4776-B0F5-06183AA1FCB3}" destId="{83347CB4-7A07-4DD5-B6D9-668C4C01A147}" srcOrd="0" destOrd="0" presId="urn:microsoft.com/office/officeart/2005/8/layout/hierarchy3"/>
    <dgm:cxn modelId="{3473C44B-CF10-4428-AD8F-8C5EE95A5EA5}" type="presOf" srcId="{0AABF32B-A448-45C1-A354-20668CA9C9F3}" destId="{0C91E21D-6411-46BD-942A-F0F532C121BD}" srcOrd="0" destOrd="0" presId="urn:microsoft.com/office/officeart/2005/8/layout/hierarchy3"/>
    <dgm:cxn modelId="{55E186F9-EF2E-43E7-B581-719CC8EE5E11}" srcId="{DFB8E7D7-9295-4776-B0F5-06183AA1FCB3}" destId="{0FA99E65-154A-4BB1-83A9-5D115C416D6C}" srcOrd="0" destOrd="0" parTransId="{A8A1C803-426A-4951-A087-0ED716FB7330}" sibTransId="{CD6CD562-E1F1-4C4A-B31A-AF41F3438216}"/>
    <dgm:cxn modelId="{C9633F2B-7DEB-4C65-8806-D6BA14FC8EA7}" type="presOf" srcId="{2C8DA0BB-7682-4160-8307-260D16FF0405}" destId="{3A2333EC-C79D-481C-8DC1-80C167B67070}" srcOrd="0" destOrd="0" presId="urn:microsoft.com/office/officeart/2005/8/layout/hierarchy3"/>
    <dgm:cxn modelId="{AACE1C00-6214-43B1-873E-D50809996A86}" type="presOf" srcId="{0FA99E65-154A-4BB1-83A9-5D115C416D6C}" destId="{9C2D8032-4FC6-455D-A00C-7DC47E008DA3}" srcOrd="0" destOrd="0" presId="urn:microsoft.com/office/officeart/2005/8/layout/hierarchy3"/>
    <dgm:cxn modelId="{C41CDCAD-0390-4C97-B49B-A914DF46004C}" type="presOf" srcId="{429D83B0-9E76-482A-A0F9-AA17003033A5}" destId="{0394256F-0024-4081-A27E-1264C641940F}" srcOrd="0" destOrd="0" presId="urn:microsoft.com/office/officeart/2005/8/layout/hierarchy3"/>
    <dgm:cxn modelId="{1CC6BC42-B8CC-4852-920A-5A13CE83DEA0}" srcId="{DFB8E7D7-9295-4776-B0F5-06183AA1FCB3}" destId="{0AABF32B-A448-45C1-A354-20668CA9C9F3}" srcOrd="5" destOrd="0" parTransId="{ED6840D3-2665-4787-A843-8F201058771E}" sibTransId="{8B8762ED-BCD3-44B0-9CFB-D7410F4AB30A}"/>
    <dgm:cxn modelId="{39634DC2-35CE-4BC5-BDDC-D6FD74655DE3}" type="presOf" srcId="{DFB8E7D7-9295-4776-B0F5-06183AA1FCB3}" destId="{037F2099-7E7B-4288-9B0C-F5D851184C89}" srcOrd="1" destOrd="0" presId="urn:microsoft.com/office/officeart/2005/8/layout/hierarchy3"/>
    <dgm:cxn modelId="{E3138F85-94E4-405B-96BB-DD3EF1D0962B}" type="presOf" srcId="{4C57BB46-39AC-4D73-8A03-03D1C859BD14}" destId="{48E65328-ED5A-4046-8D07-DF6E8AC29028}" srcOrd="0" destOrd="0" presId="urn:microsoft.com/office/officeart/2005/8/layout/hierarchy3"/>
    <dgm:cxn modelId="{6F8CDBCF-09B8-44D1-B315-63855C629E2B}" type="presParOf" srcId="{3A2333EC-C79D-481C-8DC1-80C167B67070}" destId="{FF1A2B04-9B86-49F2-B661-565A60EFB2E9}" srcOrd="0" destOrd="0" presId="urn:microsoft.com/office/officeart/2005/8/layout/hierarchy3"/>
    <dgm:cxn modelId="{669D961D-EC55-4560-9944-FC8EDF06E9DE}" type="presParOf" srcId="{FF1A2B04-9B86-49F2-B661-565A60EFB2E9}" destId="{7B60111E-C84B-4B61-B92A-90CFA9F13B88}" srcOrd="0" destOrd="0" presId="urn:microsoft.com/office/officeart/2005/8/layout/hierarchy3"/>
    <dgm:cxn modelId="{AB192233-D215-4BF5-AE3E-3140DABAAAFC}" type="presParOf" srcId="{7B60111E-C84B-4B61-B92A-90CFA9F13B88}" destId="{83347CB4-7A07-4DD5-B6D9-668C4C01A147}" srcOrd="0" destOrd="0" presId="urn:microsoft.com/office/officeart/2005/8/layout/hierarchy3"/>
    <dgm:cxn modelId="{5A22EBDA-A1E1-439A-BBB5-6E06688B4A3B}" type="presParOf" srcId="{7B60111E-C84B-4B61-B92A-90CFA9F13B88}" destId="{037F2099-7E7B-4288-9B0C-F5D851184C89}" srcOrd="1" destOrd="0" presId="urn:microsoft.com/office/officeart/2005/8/layout/hierarchy3"/>
    <dgm:cxn modelId="{9E76B153-DAAC-4F97-87D0-3DB8CB03BE05}" type="presParOf" srcId="{FF1A2B04-9B86-49F2-B661-565A60EFB2E9}" destId="{9210A96B-F5F9-476C-BB31-6D245B660280}" srcOrd="1" destOrd="0" presId="urn:microsoft.com/office/officeart/2005/8/layout/hierarchy3"/>
    <dgm:cxn modelId="{99F0ADF2-9911-4E29-9EDD-9D6B2C433AF8}" type="presParOf" srcId="{9210A96B-F5F9-476C-BB31-6D245B660280}" destId="{8E3831BB-1FCD-4DBC-B6BC-DDCA2C7F2E01}" srcOrd="0" destOrd="0" presId="urn:microsoft.com/office/officeart/2005/8/layout/hierarchy3"/>
    <dgm:cxn modelId="{B52D6714-EAA2-46A1-8D0C-127CFA2A5F85}" type="presParOf" srcId="{9210A96B-F5F9-476C-BB31-6D245B660280}" destId="{9C2D8032-4FC6-455D-A00C-7DC47E008DA3}" srcOrd="1" destOrd="0" presId="urn:microsoft.com/office/officeart/2005/8/layout/hierarchy3"/>
    <dgm:cxn modelId="{2605C986-45FA-45A3-A1BF-36507CF2A174}" type="presParOf" srcId="{9210A96B-F5F9-476C-BB31-6D245B660280}" destId="{5A7504EE-69C7-4926-9A67-0D1F4860EF53}" srcOrd="2" destOrd="0" presId="urn:microsoft.com/office/officeart/2005/8/layout/hierarchy3"/>
    <dgm:cxn modelId="{51F9B71B-DB64-4E6F-A32B-6637FAAC9B4E}" type="presParOf" srcId="{9210A96B-F5F9-476C-BB31-6D245B660280}" destId="{48E65328-ED5A-4046-8D07-DF6E8AC29028}" srcOrd="3" destOrd="0" presId="urn:microsoft.com/office/officeart/2005/8/layout/hierarchy3"/>
    <dgm:cxn modelId="{6BEF5092-635F-4017-BFB7-9093A334256B}" type="presParOf" srcId="{9210A96B-F5F9-476C-BB31-6D245B660280}" destId="{0394256F-0024-4081-A27E-1264C641940F}" srcOrd="4" destOrd="0" presId="urn:microsoft.com/office/officeart/2005/8/layout/hierarchy3"/>
    <dgm:cxn modelId="{88DC83C8-7818-4D1C-AA0F-DE3685AAB464}" type="presParOf" srcId="{9210A96B-F5F9-476C-BB31-6D245B660280}" destId="{6BCC4FFA-F347-4159-BA69-3027D3206765}" srcOrd="5" destOrd="0" presId="urn:microsoft.com/office/officeart/2005/8/layout/hierarchy3"/>
    <dgm:cxn modelId="{D45A15B2-C86D-40DE-9072-31C5C47FB2EF}" type="presParOf" srcId="{9210A96B-F5F9-476C-BB31-6D245B660280}" destId="{5798DB35-42E1-4470-A66D-D8111CDFEC70}" srcOrd="6" destOrd="0" presId="urn:microsoft.com/office/officeart/2005/8/layout/hierarchy3"/>
    <dgm:cxn modelId="{F2BCC580-AA1C-4FBF-88A4-FE0CDAD7BC85}" type="presParOf" srcId="{9210A96B-F5F9-476C-BB31-6D245B660280}" destId="{293EB398-064B-4FB8-AD54-D635678E2994}" srcOrd="7" destOrd="0" presId="urn:microsoft.com/office/officeart/2005/8/layout/hierarchy3"/>
    <dgm:cxn modelId="{EE0AE67C-F52D-4EF7-907B-9DF51C930D56}" type="presParOf" srcId="{9210A96B-F5F9-476C-BB31-6D245B660280}" destId="{4B451465-99D9-4AA5-9F83-08281C920B04}" srcOrd="8" destOrd="0" presId="urn:microsoft.com/office/officeart/2005/8/layout/hierarchy3"/>
    <dgm:cxn modelId="{D82FCDF1-38A4-44E1-91B1-9F0700D722BC}" type="presParOf" srcId="{9210A96B-F5F9-476C-BB31-6D245B660280}" destId="{449D6C0C-8055-42A3-AA5C-2CC2FC8D4812}" srcOrd="9" destOrd="0" presId="urn:microsoft.com/office/officeart/2005/8/layout/hierarchy3"/>
    <dgm:cxn modelId="{B56211E9-5C9C-4750-8BA7-3A7422B82709}" type="presParOf" srcId="{9210A96B-F5F9-476C-BB31-6D245B660280}" destId="{56D6DF0E-7EFF-4A83-8E7D-EE945CA265A8}" srcOrd="10" destOrd="0" presId="urn:microsoft.com/office/officeart/2005/8/layout/hierarchy3"/>
    <dgm:cxn modelId="{6DBD8FCF-8F6E-482F-AD3A-63C4CAE4FE67}" type="presParOf" srcId="{9210A96B-F5F9-476C-BB31-6D245B660280}" destId="{0C91E21D-6411-46BD-942A-F0F532C121B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E82A8A8-3F54-4FAF-936D-7C8C9718CA1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0A49E20-446B-4CAF-8D16-4AE3F535E5BE}">
      <dgm:prSet/>
      <dgm:spPr/>
      <dgm:t>
        <a:bodyPr/>
        <a:lstStyle/>
        <a:p>
          <a:pPr rtl="0"/>
          <a:r>
            <a:rPr lang="en-US" smtClean="0"/>
            <a:t>Individual </a:t>
          </a:r>
          <a:endParaRPr lang="en-US"/>
        </a:p>
      </dgm:t>
    </dgm:pt>
    <dgm:pt modelId="{84A23820-F426-4C59-8DE1-5C62054204A1}" type="parTrans" cxnId="{A470446A-F702-4D60-A264-75EE5CAE64B0}">
      <dgm:prSet/>
      <dgm:spPr/>
      <dgm:t>
        <a:bodyPr/>
        <a:lstStyle/>
        <a:p>
          <a:endParaRPr lang="en-US"/>
        </a:p>
      </dgm:t>
    </dgm:pt>
    <dgm:pt modelId="{AAB7D72A-F3C3-4041-9532-BEF242474586}" type="sibTrans" cxnId="{A470446A-F702-4D60-A264-75EE5CAE64B0}">
      <dgm:prSet/>
      <dgm:spPr/>
      <dgm:t>
        <a:bodyPr/>
        <a:lstStyle/>
        <a:p>
          <a:endParaRPr lang="en-US"/>
        </a:p>
      </dgm:t>
    </dgm:pt>
    <dgm:pt modelId="{4A8C4FFC-ED2A-4E40-9464-BA014D6EE94A}">
      <dgm:prSet/>
      <dgm:spPr/>
      <dgm:t>
        <a:bodyPr/>
        <a:lstStyle/>
        <a:p>
          <a:pPr rtl="0"/>
          <a:r>
            <a:rPr lang="en-US" smtClean="0"/>
            <a:t>Positive attitude and responsibility</a:t>
          </a:r>
          <a:endParaRPr lang="en-US"/>
        </a:p>
      </dgm:t>
    </dgm:pt>
    <dgm:pt modelId="{0439A76D-761D-4A3D-B482-D7E8264C3775}" type="parTrans" cxnId="{CED4C9B0-6915-4000-8F1B-602ED322115A}">
      <dgm:prSet/>
      <dgm:spPr/>
      <dgm:t>
        <a:bodyPr/>
        <a:lstStyle/>
        <a:p>
          <a:endParaRPr lang="en-US"/>
        </a:p>
      </dgm:t>
    </dgm:pt>
    <dgm:pt modelId="{02574B4B-B3BF-4B6B-AFEE-F866C0C6C7FD}" type="sibTrans" cxnId="{CED4C9B0-6915-4000-8F1B-602ED322115A}">
      <dgm:prSet/>
      <dgm:spPr/>
      <dgm:t>
        <a:bodyPr/>
        <a:lstStyle/>
        <a:p>
          <a:endParaRPr lang="en-US"/>
        </a:p>
      </dgm:t>
    </dgm:pt>
    <dgm:pt modelId="{C2ECBB19-1B3F-480B-86F2-6517732726C2}">
      <dgm:prSet/>
      <dgm:spPr/>
      <dgm:t>
        <a:bodyPr/>
        <a:lstStyle/>
        <a:p>
          <a:pPr rtl="0"/>
          <a:r>
            <a:rPr lang="en-US" smtClean="0"/>
            <a:t>Academic degrees and clinical setting exposure</a:t>
          </a:r>
          <a:endParaRPr lang="en-US"/>
        </a:p>
      </dgm:t>
    </dgm:pt>
    <dgm:pt modelId="{A59CB133-D996-4BCC-8E40-2F561D056234}" type="parTrans" cxnId="{2C692A83-BBE6-4024-8735-984B3D7EE8AE}">
      <dgm:prSet/>
      <dgm:spPr/>
      <dgm:t>
        <a:bodyPr/>
        <a:lstStyle/>
        <a:p>
          <a:endParaRPr lang="en-US"/>
        </a:p>
      </dgm:t>
    </dgm:pt>
    <dgm:pt modelId="{33F8C85D-52ED-407F-B390-501AFAE682D2}" type="sibTrans" cxnId="{2C692A83-BBE6-4024-8735-984B3D7EE8AE}">
      <dgm:prSet/>
      <dgm:spPr/>
      <dgm:t>
        <a:bodyPr/>
        <a:lstStyle/>
        <a:p>
          <a:endParaRPr lang="en-US"/>
        </a:p>
      </dgm:t>
    </dgm:pt>
    <dgm:pt modelId="{5729FE55-B8B5-4A41-B0CE-7A7F7B37DE06}">
      <dgm:prSet/>
      <dgm:spPr/>
      <dgm:t>
        <a:bodyPr/>
        <a:lstStyle/>
        <a:p>
          <a:pPr rtl="0"/>
          <a:r>
            <a:rPr lang="en-US" smtClean="0"/>
            <a:t>Education and training about OMs</a:t>
          </a:r>
          <a:endParaRPr lang="en-US"/>
        </a:p>
      </dgm:t>
    </dgm:pt>
    <dgm:pt modelId="{30238415-EC93-43F5-9AB0-2CCA4D9D3535}" type="parTrans" cxnId="{7ACB37CB-F0B6-49B1-B811-7FD92DBF6CF3}">
      <dgm:prSet/>
      <dgm:spPr/>
      <dgm:t>
        <a:bodyPr/>
        <a:lstStyle/>
        <a:p>
          <a:endParaRPr lang="en-US"/>
        </a:p>
      </dgm:t>
    </dgm:pt>
    <dgm:pt modelId="{0C8A3910-D892-4B11-B423-9C855C632D00}" type="sibTrans" cxnId="{7ACB37CB-F0B6-49B1-B811-7FD92DBF6CF3}">
      <dgm:prSet/>
      <dgm:spPr/>
      <dgm:t>
        <a:bodyPr/>
        <a:lstStyle/>
        <a:p>
          <a:endParaRPr lang="en-US"/>
        </a:p>
      </dgm:t>
    </dgm:pt>
    <dgm:pt modelId="{21BC70D5-EE5E-4EF2-8CCD-919DACFED8DB}">
      <dgm:prSet/>
      <dgm:spPr/>
      <dgm:t>
        <a:bodyPr/>
        <a:lstStyle/>
        <a:p>
          <a:pPr rtl="0"/>
          <a:r>
            <a:rPr lang="en-US" smtClean="0"/>
            <a:t>Social interaction within work place</a:t>
          </a:r>
          <a:endParaRPr lang="en-US"/>
        </a:p>
      </dgm:t>
    </dgm:pt>
    <dgm:pt modelId="{F108D9B7-1CC1-492C-AB1F-4C58173C7DCF}" type="parTrans" cxnId="{A25EBC5C-DFD6-496E-BB63-0277B88E4374}">
      <dgm:prSet/>
      <dgm:spPr/>
      <dgm:t>
        <a:bodyPr/>
        <a:lstStyle/>
        <a:p>
          <a:endParaRPr lang="en-US"/>
        </a:p>
      </dgm:t>
    </dgm:pt>
    <dgm:pt modelId="{D8683060-415F-4268-8A8C-39073858AF19}" type="sibTrans" cxnId="{A25EBC5C-DFD6-496E-BB63-0277B88E4374}">
      <dgm:prSet/>
      <dgm:spPr/>
      <dgm:t>
        <a:bodyPr/>
        <a:lstStyle/>
        <a:p>
          <a:endParaRPr lang="en-US"/>
        </a:p>
      </dgm:t>
    </dgm:pt>
    <dgm:pt modelId="{DF57938E-C82D-4DBB-9522-D328C1161E1B}">
      <dgm:prSet/>
      <dgm:spPr/>
      <dgm:t>
        <a:bodyPr/>
        <a:lstStyle/>
        <a:p>
          <a:pPr rtl="0"/>
          <a:r>
            <a:rPr lang="en-US" smtClean="0"/>
            <a:t>Convinced of the benefits of the use of measurement instruments</a:t>
          </a:r>
          <a:endParaRPr lang="en-US"/>
        </a:p>
      </dgm:t>
    </dgm:pt>
    <dgm:pt modelId="{2C630729-B04A-4B10-9F64-7800F9A4BE84}" type="parTrans" cxnId="{734623B4-9BEA-41B3-8A07-4B7C4E63CF78}">
      <dgm:prSet/>
      <dgm:spPr/>
      <dgm:t>
        <a:bodyPr/>
        <a:lstStyle/>
        <a:p>
          <a:endParaRPr lang="en-US"/>
        </a:p>
      </dgm:t>
    </dgm:pt>
    <dgm:pt modelId="{2D6FC7AD-5145-43DF-B8AC-C8C72495B054}" type="sibTrans" cxnId="{734623B4-9BEA-41B3-8A07-4B7C4E63CF78}">
      <dgm:prSet/>
      <dgm:spPr/>
      <dgm:t>
        <a:bodyPr/>
        <a:lstStyle/>
        <a:p>
          <a:endParaRPr lang="en-US"/>
        </a:p>
      </dgm:t>
    </dgm:pt>
    <dgm:pt modelId="{C71AEACF-400E-43D2-813C-9E9D15CBAAEA}">
      <dgm:prSet/>
      <dgm:spPr/>
      <dgm:t>
        <a:bodyPr/>
        <a:lstStyle/>
        <a:p>
          <a:pPr rtl="0"/>
          <a:r>
            <a:rPr lang="en-US" dirty="0" smtClean="0"/>
            <a:t>Patients: require objective instruments to evaluate the treatment process  </a:t>
          </a:r>
          <a:endParaRPr lang="en-US" dirty="0"/>
        </a:p>
      </dgm:t>
    </dgm:pt>
    <dgm:pt modelId="{F375AFE3-151D-4DD7-BF80-91FF69C0F2A2}" type="parTrans" cxnId="{1A47116C-EA8F-4833-B34B-BF54A3501073}">
      <dgm:prSet/>
      <dgm:spPr/>
      <dgm:t>
        <a:bodyPr/>
        <a:lstStyle/>
        <a:p>
          <a:endParaRPr lang="en-US"/>
        </a:p>
      </dgm:t>
    </dgm:pt>
    <dgm:pt modelId="{D163A8F9-133C-4011-ABC9-74A3458BDBE3}" type="sibTrans" cxnId="{1A47116C-EA8F-4833-B34B-BF54A3501073}">
      <dgm:prSet/>
      <dgm:spPr/>
      <dgm:t>
        <a:bodyPr/>
        <a:lstStyle/>
        <a:p>
          <a:endParaRPr lang="en-US"/>
        </a:p>
      </dgm:t>
    </dgm:pt>
    <dgm:pt modelId="{44E18211-DA01-4DA5-A22D-56F05FFECFF4}" type="pres">
      <dgm:prSet presAssocID="{EE82A8A8-3F54-4FAF-936D-7C8C9718CA13}" presName="vert0" presStyleCnt="0">
        <dgm:presLayoutVars>
          <dgm:dir/>
          <dgm:animOne val="branch"/>
          <dgm:animLvl val="lvl"/>
        </dgm:presLayoutVars>
      </dgm:prSet>
      <dgm:spPr/>
      <dgm:t>
        <a:bodyPr/>
        <a:lstStyle/>
        <a:p>
          <a:endParaRPr lang="en-US"/>
        </a:p>
      </dgm:t>
    </dgm:pt>
    <dgm:pt modelId="{6ABC8823-E624-42AB-9882-1456C75BFF90}" type="pres">
      <dgm:prSet presAssocID="{00A49E20-446B-4CAF-8D16-4AE3F535E5BE}" presName="thickLine" presStyleLbl="alignNode1" presStyleIdx="0" presStyleCnt="1"/>
      <dgm:spPr/>
    </dgm:pt>
    <dgm:pt modelId="{F242EFE5-B53B-45FA-8F2A-C45AD587673D}" type="pres">
      <dgm:prSet presAssocID="{00A49E20-446B-4CAF-8D16-4AE3F535E5BE}" presName="horz1" presStyleCnt="0"/>
      <dgm:spPr/>
    </dgm:pt>
    <dgm:pt modelId="{3FA0F23C-43AB-4302-93EB-19CA189200A6}" type="pres">
      <dgm:prSet presAssocID="{00A49E20-446B-4CAF-8D16-4AE3F535E5BE}" presName="tx1" presStyleLbl="revTx" presStyleIdx="0" presStyleCnt="7"/>
      <dgm:spPr/>
      <dgm:t>
        <a:bodyPr/>
        <a:lstStyle/>
        <a:p>
          <a:endParaRPr lang="en-US"/>
        </a:p>
      </dgm:t>
    </dgm:pt>
    <dgm:pt modelId="{3CECAA72-B25D-4CA1-93B4-ADE9858F567C}" type="pres">
      <dgm:prSet presAssocID="{00A49E20-446B-4CAF-8D16-4AE3F535E5BE}" presName="vert1" presStyleCnt="0"/>
      <dgm:spPr/>
    </dgm:pt>
    <dgm:pt modelId="{9EC60A71-F8DE-46EB-93E4-7CE1064A7749}" type="pres">
      <dgm:prSet presAssocID="{4A8C4FFC-ED2A-4E40-9464-BA014D6EE94A}" presName="vertSpace2a" presStyleCnt="0"/>
      <dgm:spPr/>
    </dgm:pt>
    <dgm:pt modelId="{1673ABD5-BA76-495A-88C2-4749820DA641}" type="pres">
      <dgm:prSet presAssocID="{4A8C4FFC-ED2A-4E40-9464-BA014D6EE94A}" presName="horz2" presStyleCnt="0"/>
      <dgm:spPr/>
    </dgm:pt>
    <dgm:pt modelId="{DF82EC55-CC23-4683-A541-158D31541BA3}" type="pres">
      <dgm:prSet presAssocID="{4A8C4FFC-ED2A-4E40-9464-BA014D6EE94A}" presName="horzSpace2" presStyleCnt="0"/>
      <dgm:spPr/>
    </dgm:pt>
    <dgm:pt modelId="{B97B2609-3A19-421F-8943-D0B5169F0963}" type="pres">
      <dgm:prSet presAssocID="{4A8C4FFC-ED2A-4E40-9464-BA014D6EE94A}" presName="tx2" presStyleLbl="revTx" presStyleIdx="1" presStyleCnt="7"/>
      <dgm:spPr/>
      <dgm:t>
        <a:bodyPr/>
        <a:lstStyle/>
        <a:p>
          <a:endParaRPr lang="en-US"/>
        </a:p>
      </dgm:t>
    </dgm:pt>
    <dgm:pt modelId="{8B7834C3-D1A5-42EA-B14F-5F0AE5C9A49F}" type="pres">
      <dgm:prSet presAssocID="{4A8C4FFC-ED2A-4E40-9464-BA014D6EE94A}" presName="vert2" presStyleCnt="0"/>
      <dgm:spPr/>
    </dgm:pt>
    <dgm:pt modelId="{1D88CB5A-EBB1-4AF0-B341-1315CA392A4F}" type="pres">
      <dgm:prSet presAssocID="{4A8C4FFC-ED2A-4E40-9464-BA014D6EE94A}" presName="thinLine2b" presStyleLbl="callout" presStyleIdx="0" presStyleCnt="6"/>
      <dgm:spPr/>
    </dgm:pt>
    <dgm:pt modelId="{00D7A9C6-02AC-47A1-8594-EF88E17F2857}" type="pres">
      <dgm:prSet presAssocID="{4A8C4FFC-ED2A-4E40-9464-BA014D6EE94A}" presName="vertSpace2b" presStyleCnt="0"/>
      <dgm:spPr/>
    </dgm:pt>
    <dgm:pt modelId="{B0688563-A923-4150-AE4F-7DAFE0ACB6D2}" type="pres">
      <dgm:prSet presAssocID="{C2ECBB19-1B3F-480B-86F2-6517732726C2}" presName="horz2" presStyleCnt="0"/>
      <dgm:spPr/>
    </dgm:pt>
    <dgm:pt modelId="{92EAA02B-F42B-4C06-9C44-984617E2D609}" type="pres">
      <dgm:prSet presAssocID="{C2ECBB19-1B3F-480B-86F2-6517732726C2}" presName="horzSpace2" presStyleCnt="0"/>
      <dgm:spPr/>
    </dgm:pt>
    <dgm:pt modelId="{20B1588C-3C16-4ABE-AFE7-963EFD945CE6}" type="pres">
      <dgm:prSet presAssocID="{C2ECBB19-1B3F-480B-86F2-6517732726C2}" presName="tx2" presStyleLbl="revTx" presStyleIdx="2" presStyleCnt="7"/>
      <dgm:spPr/>
      <dgm:t>
        <a:bodyPr/>
        <a:lstStyle/>
        <a:p>
          <a:endParaRPr lang="en-US"/>
        </a:p>
      </dgm:t>
    </dgm:pt>
    <dgm:pt modelId="{D28FCD1B-8016-489A-9586-4D3903BCD961}" type="pres">
      <dgm:prSet presAssocID="{C2ECBB19-1B3F-480B-86F2-6517732726C2}" presName="vert2" presStyleCnt="0"/>
      <dgm:spPr/>
    </dgm:pt>
    <dgm:pt modelId="{EE5DD232-0A94-437B-B1B5-6BCDC24CDBAD}" type="pres">
      <dgm:prSet presAssocID="{C2ECBB19-1B3F-480B-86F2-6517732726C2}" presName="thinLine2b" presStyleLbl="callout" presStyleIdx="1" presStyleCnt="6"/>
      <dgm:spPr/>
    </dgm:pt>
    <dgm:pt modelId="{A123B233-D481-48E5-8AE8-4F63DBD3765A}" type="pres">
      <dgm:prSet presAssocID="{C2ECBB19-1B3F-480B-86F2-6517732726C2}" presName="vertSpace2b" presStyleCnt="0"/>
      <dgm:spPr/>
    </dgm:pt>
    <dgm:pt modelId="{F341FD28-AD24-47F4-90DA-F61AEDC36867}" type="pres">
      <dgm:prSet presAssocID="{5729FE55-B8B5-4A41-B0CE-7A7F7B37DE06}" presName="horz2" presStyleCnt="0"/>
      <dgm:spPr/>
    </dgm:pt>
    <dgm:pt modelId="{95C2F4D5-A68B-4B3B-B90E-1FD4F74CF256}" type="pres">
      <dgm:prSet presAssocID="{5729FE55-B8B5-4A41-B0CE-7A7F7B37DE06}" presName="horzSpace2" presStyleCnt="0"/>
      <dgm:spPr/>
    </dgm:pt>
    <dgm:pt modelId="{8CB3FF26-E6B0-4926-8A6D-478197A22FE5}" type="pres">
      <dgm:prSet presAssocID="{5729FE55-B8B5-4A41-B0CE-7A7F7B37DE06}" presName="tx2" presStyleLbl="revTx" presStyleIdx="3" presStyleCnt="7"/>
      <dgm:spPr/>
      <dgm:t>
        <a:bodyPr/>
        <a:lstStyle/>
        <a:p>
          <a:endParaRPr lang="en-US"/>
        </a:p>
      </dgm:t>
    </dgm:pt>
    <dgm:pt modelId="{F4D4F5F0-69CE-4184-930B-765B1C8B7C65}" type="pres">
      <dgm:prSet presAssocID="{5729FE55-B8B5-4A41-B0CE-7A7F7B37DE06}" presName="vert2" presStyleCnt="0"/>
      <dgm:spPr/>
    </dgm:pt>
    <dgm:pt modelId="{78CDE042-C4B9-474F-A33B-EF2F865CF38E}" type="pres">
      <dgm:prSet presAssocID="{5729FE55-B8B5-4A41-B0CE-7A7F7B37DE06}" presName="thinLine2b" presStyleLbl="callout" presStyleIdx="2" presStyleCnt="6"/>
      <dgm:spPr/>
    </dgm:pt>
    <dgm:pt modelId="{39FA53EA-2389-41B3-8641-8CB6AE2A4677}" type="pres">
      <dgm:prSet presAssocID="{5729FE55-B8B5-4A41-B0CE-7A7F7B37DE06}" presName="vertSpace2b" presStyleCnt="0"/>
      <dgm:spPr/>
    </dgm:pt>
    <dgm:pt modelId="{60CE9864-FF99-4958-95F4-88F694A07A66}" type="pres">
      <dgm:prSet presAssocID="{21BC70D5-EE5E-4EF2-8CCD-919DACFED8DB}" presName="horz2" presStyleCnt="0"/>
      <dgm:spPr/>
    </dgm:pt>
    <dgm:pt modelId="{E8635DDF-5155-4F8C-BC68-D79D35FFBF14}" type="pres">
      <dgm:prSet presAssocID="{21BC70D5-EE5E-4EF2-8CCD-919DACFED8DB}" presName="horzSpace2" presStyleCnt="0"/>
      <dgm:spPr/>
    </dgm:pt>
    <dgm:pt modelId="{5C064009-1BA5-4913-A140-B0CD8F305D1D}" type="pres">
      <dgm:prSet presAssocID="{21BC70D5-EE5E-4EF2-8CCD-919DACFED8DB}" presName="tx2" presStyleLbl="revTx" presStyleIdx="4" presStyleCnt="7"/>
      <dgm:spPr/>
      <dgm:t>
        <a:bodyPr/>
        <a:lstStyle/>
        <a:p>
          <a:endParaRPr lang="en-US"/>
        </a:p>
      </dgm:t>
    </dgm:pt>
    <dgm:pt modelId="{B12377F7-20AC-477F-AC98-57A74C952675}" type="pres">
      <dgm:prSet presAssocID="{21BC70D5-EE5E-4EF2-8CCD-919DACFED8DB}" presName="vert2" presStyleCnt="0"/>
      <dgm:spPr/>
    </dgm:pt>
    <dgm:pt modelId="{C21849C2-D36C-44EE-80DD-BD7F94EB671F}" type="pres">
      <dgm:prSet presAssocID="{21BC70D5-EE5E-4EF2-8CCD-919DACFED8DB}" presName="thinLine2b" presStyleLbl="callout" presStyleIdx="3" presStyleCnt="6"/>
      <dgm:spPr/>
    </dgm:pt>
    <dgm:pt modelId="{F0DCFBC1-2F49-45B8-9B0C-87B5668BBA2F}" type="pres">
      <dgm:prSet presAssocID="{21BC70D5-EE5E-4EF2-8CCD-919DACFED8DB}" presName="vertSpace2b" presStyleCnt="0"/>
      <dgm:spPr/>
    </dgm:pt>
    <dgm:pt modelId="{BC2428C8-86F9-40D2-A32F-DF677AB8E884}" type="pres">
      <dgm:prSet presAssocID="{DF57938E-C82D-4DBB-9522-D328C1161E1B}" presName="horz2" presStyleCnt="0"/>
      <dgm:spPr/>
    </dgm:pt>
    <dgm:pt modelId="{BD5900BE-19C0-477E-9A76-E6277A26D003}" type="pres">
      <dgm:prSet presAssocID="{DF57938E-C82D-4DBB-9522-D328C1161E1B}" presName="horzSpace2" presStyleCnt="0"/>
      <dgm:spPr/>
    </dgm:pt>
    <dgm:pt modelId="{D9F21748-223B-48FD-AF4A-A5EBCF3789F6}" type="pres">
      <dgm:prSet presAssocID="{DF57938E-C82D-4DBB-9522-D328C1161E1B}" presName="tx2" presStyleLbl="revTx" presStyleIdx="5" presStyleCnt="7"/>
      <dgm:spPr/>
      <dgm:t>
        <a:bodyPr/>
        <a:lstStyle/>
        <a:p>
          <a:endParaRPr lang="en-US"/>
        </a:p>
      </dgm:t>
    </dgm:pt>
    <dgm:pt modelId="{6AE97225-5FC5-489F-B05E-483F35707340}" type="pres">
      <dgm:prSet presAssocID="{DF57938E-C82D-4DBB-9522-D328C1161E1B}" presName="vert2" presStyleCnt="0"/>
      <dgm:spPr/>
    </dgm:pt>
    <dgm:pt modelId="{9456D216-48FC-472D-BFD6-D595B9C8AB40}" type="pres">
      <dgm:prSet presAssocID="{DF57938E-C82D-4DBB-9522-D328C1161E1B}" presName="thinLine2b" presStyleLbl="callout" presStyleIdx="4" presStyleCnt="6"/>
      <dgm:spPr/>
    </dgm:pt>
    <dgm:pt modelId="{4301B91C-8352-4684-B126-55B9333FFA8A}" type="pres">
      <dgm:prSet presAssocID="{DF57938E-C82D-4DBB-9522-D328C1161E1B}" presName="vertSpace2b" presStyleCnt="0"/>
      <dgm:spPr/>
    </dgm:pt>
    <dgm:pt modelId="{4BDC5C47-2BFB-4987-AB53-E37D13185CF7}" type="pres">
      <dgm:prSet presAssocID="{C71AEACF-400E-43D2-813C-9E9D15CBAAEA}" presName="horz2" presStyleCnt="0"/>
      <dgm:spPr/>
    </dgm:pt>
    <dgm:pt modelId="{2C4AA125-34EF-4AA6-B486-76A39033A2A1}" type="pres">
      <dgm:prSet presAssocID="{C71AEACF-400E-43D2-813C-9E9D15CBAAEA}" presName="horzSpace2" presStyleCnt="0"/>
      <dgm:spPr/>
    </dgm:pt>
    <dgm:pt modelId="{CBDF939F-1C44-4BA7-8A6C-71C38FA51DFA}" type="pres">
      <dgm:prSet presAssocID="{C71AEACF-400E-43D2-813C-9E9D15CBAAEA}" presName="tx2" presStyleLbl="revTx" presStyleIdx="6" presStyleCnt="7"/>
      <dgm:spPr/>
      <dgm:t>
        <a:bodyPr/>
        <a:lstStyle/>
        <a:p>
          <a:endParaRPr lang="en-US"/>
        </a:p>
      </dgm:t>
    </dgm:pt>
    <dgm:pt modelId="{C56D5B16-A22C-4B4A-9A56-6B9F2274FB34}" type="pres">
      <dgm:prSet presAssocID="{C71AEACF-400E-43D2-813C-9E9D15CBAAEA}" presName="vert2" presStyleCnt="0"/>
      <dgm:spPr/>
    </dgm:pt>
    <dgm:pt modelId="{CE50C153-204B-4C9F-BEC9-69488417C8EB}" type="pres">
      <dgm:prSet presAssocID="{C71AEACF-400E-43D2-813C-9E9D15CBAAEA}" presName="thinLine2b" presStyleLbl="callout" presStyleIdx="5" presStyleCnt="6"/>
      <dgm:spPr/>
    </dgm:pt>
    <dgm:pt modelId="{886B6178-5F48-4E2B-8620-A70FDBD7F378}" type="pres">
      <dgm:prSet presAssocID="{C71AEACF-400E-43D2-813C-9E9D15CBAAEA}" presName="vertSpace2b" presStyleCnt="0"/>
      <dgm:spPr/>
    </dgm:pt>
  </dgm:ptLst>
  <dgm:cxnLst>
    <dgm:cxn modelId="{1A47116C-EA8F-4833-B34B-BF54A3501073}" srcId="{00A49E20-446B-4CAF-8D16-4AE3F535E5BE}" destId="{C71AEACF-400E-43D2-813C-9E9D15CBAAEA}" srcOrd="5" destOrd="0" parTransId="{F375AFE3-151D-4DD7-BF80-91FF69C0F2A2}" sibTransId="{D163A8F9-133C-4011-ABC9-74A3458BDBE3}"/>
    <dgm:cxn modelId="{D23E4FDA-9EBF-466B-BF03-6018D11DC30B}" type="presOf" srcId="{21BC70D5-EE5E-4EF2-8CCD-919DACFED8DB}" destId="{5C064009-1BA5-4913-A140-B0CD8F305D1D}" srcOrd="0" destOrd="0" presId="urn:microsoft.com/office/officeart/2008/layout/LinedList"/>
    <dgm:cxn modelId="{D6EB7B8E-368F-46DB-9550-BB8B5F277DD7}" type="presOf" srcId="{5729FE55-B8B5-4A41-B0CE-7A7F7B37DE06}" destId="{8CB3FF26-E6B0-4926-8A6D-478197A22FE5}" srcOrd="0" destOrd="0" presId="urn:microsoft.com/office/officeart/2008/layout/LinedList"/>
    <dgm:cxn modelId="{21B41470-DE95-4CB9-8829-9D8F6C0CA5B0}" type="presOf" srcId="{DF57938E-C82D-4DBB-9522-D328C1161E1B}" destId="{D9F21748-223B-48FD-AF4A-A5EBCF3789F6}" srcOrd="0" destOrd="0" presId="urn:microsoft.com/office/officeart/2008/layout/LinedList"/>
    <dgm:cxn modelId="{A470446A-F702-4D60-A264-75EE5CAE64B0}" srcId="{EE82A8A8-3F54-4FAF-936D-7C8C9718CA13}" destId="{00A49E20-446B-4CAF-8D16-4AE3F535E5BE}" srcOrd="0" destOrd="0" parTransId="{84A23820-F426-4C59-8DE1-5C62054204A1}" sibTransId="{AAB7D72A-F3C3-4041-9532-BEF242474586}"/>
    <dgm:cxn modelId="{7ACB37CB-F0B6-49B1-B811-7FD92DBF6CF3}" srcId="{00A49E20-446B-4CAF-8D16-4AE3F535E5BE}" destId="{5729FE55-B8B5-4A41-B0CE-7A7F7B37DE06}" srcOrd="2" destOrd="0" parTransId="{30238415-EC93-43F5-9AB0-2CCA4D9D3535}" sibTransId="{0C8A3910-D892-4B11-B423-9C855C632D00}"/>
    <dgm:cxn modelId="{211144B5-2AAF-4159-B547-4C4B8A35E270}" type="presOf" srcId="{C71AEACF-400E-43D2-813C-9E9D15CBAAEA}" destId="{CBDF939F-1C44-4BA7-8A6C-71C38FA51DFA}" srcOrd="0" destOrd="0" presId="urn:microsoft.com/office/officeart/2008/layout/LinedList"/>
    <dgm:cxn modelId="{F09781CC-972E-4E04-9419-D862547E217E}" type="presOf" srcId="{00A49E20-446B-4CAF-8D16-4AE3F535E5BE}" destId="{3FA0F23C-43AB-4302-93EB-19CA189200A6}" srcOrd="0" destOrd="0" presId="urn:microsoft.com/office/officeart/2008/layout/LinedList"/>
    <dgm:cxn modelId="{CED4C9B0-6915-4000-8F1B-602ED322115A}" srcId="{00A49E20-446B-4CAF-8D16-4AE3F535E5BE}" destId="{4A8C4FFC-ED2A-4E40-9464-BA014D6EE94A}" srcOrd="0" destOrd="0" parTransId="{0439A76D-761D-4A3D-B482-D7E8264C3775}" sibTransId="{02574B4B-B3BF-4B6B-AFEE-F866C0C6C7FD}"/>
    <dgm:cxn modelId="{A25EBC5C-DFD6-496E-BB63-0277B88E4374}" srcId="{00A49E20-446B-4CAF-8D16-4AE3F535E5BE}" destId="{21BC70D5-EE5E-4EF2-8CCD-919DACFED8DB}" srcOrd="3" destOrd="0" parTransId="{F108D9B7-1CC1-492C-AB1F-4C58173C7DCF}" sibTransId="{D8683060-415F-4268-8A8C-39073858AF19}"/>
    <dgm:cxn modelId="{734623B4-9BEA-41B3-8A07-4B7C4E63CF78}" srcId="{00A49E20-446B-4CAF-8D16-4AE3F535E5BE}" destId="{DF57938E-C82D-4DBB-9522-D328C1161E1B}" srcOrd="4" destOrd="0" parTransId="{2C630729-B04A-4B10-9F64-7800F9A4BE84}" sibTransId="{2D6FC7AD-5145-43DF-B8AC-C8C72495B054}"/>
    <dgm:cxn modelId="{2C692A83-BBE6-4024-8735-984B3D7EE8AE}" srcId="{00A49E20-446B-4CAF-8D16-4AE3F535E5BE}" destId="{C2ECBB19-1B3F-480B-86F2-6517732726C2}" srcOrd="1" destOrd="0" parTransId="{A59CB133-D996-4BCC-8E40-2F561D056234}" sibTransId="{33F8C85D-52ED-407F-B390-501AFAE682D2}"/>
    <dgm:cxn modelId="{CB7D7EE8-A494-4FCF-9F23-08BBD8FBCC9B}" type="presOf" srcId="{4A8C4FFC-ED2A-4E40-9464-BA014D6EE94A}" destId="{B97B2609-3A19-421F-8943-D0B5169F0963}" srcOrd="0" destOrd="0" presId="urn:microsoft.com/office/officeart/2008/layout/LinedList"/>
    <dgm:cxn modelId="{E96D1170-8CBB-4047-83F5-C0ADF6120589}" type="presOf" srcId="{C2ECBB19-1B3F-480B-86F2-6517732726C2}" destId="{20B1588C-3C16-4ABE-AFE7-963EFD945CE6}" srcOrd="0" destOrd="0" presId="urn:microsoft.com/office/officeart/2008/layout/LinedList"/>
    <dgm:cxn modelId="{FBD7435A-4E86-4179-9FB5-9D9BDAD0B18E}" type="presOf" srcId="{EE82A8A8-3F54-4FAF-936D-7C8C9718CA13}" destId="{44E18211-DA01-4DA5-A22D-56F05FFECFF4}" srcOrd="0" destOrd="0" presId="urn:microsoft.com/office/officeart/2008/layout/LinedList"/>
    <dgm:cxn modelId="{4FC82238-A754-45D5-98D6-978AA7F8C174}" type="presParOf" srcId="{44E18211-DA01-4DA5-A22D-56F05FFECFF4}" destId="{6ABC8823-E624-42AB-9882-1456C75BFF90}" srcOrd="0" destOrd="0" presId="urn:microsoft.com/office/officeart/2008/layout/LinedList"/>
    <dgm:cxn modelId="{400B1DDF-25F7-4657-AAA3-236FE21535C2}" type="presParOf" srcId="{44E18211-DA01-4DA5-A22D-56F05FFECFF4}" destId="{F242EFE5-B53B-45FA-8F2A-C45AD587673D}" srcOrd="1" destOrd="0" presId="urn:microsoft.com/office/officeart/2008/layout/LinedList"/>
    <dgm:cxn modelId="{6167D6D6-1D05-47DD-8B07-94522C1E738E}" type="presParOf" srcId="{F242EFE5-B53B-45FA-8F2A-C45AD587673D}" destId="{3FA0F23C-43AB-4302-93EB-19CA189200A6}" srcOrd="0" destOrd="0" presId="urn:microsoft.com/office/officeart/2008/layout/LinedList"/>
    <dgm:cxn modelId="{70952E12-B051-4728-9835-8F1C37A29231}" type="presParOf" srcId="{F242EFE5-B53B-45FA-8F2A-C45AD587673D}" destId="{3CECAA72-B25D-4CA1-93B4-ADE9858F567C}" srcOrd="1" destOrd="0" presId="urn:microsoft.com/office/officeart/2008/layout/LinedList"/>
    <dgm:cxn modelId="{24071C08-315C-4AC0-A922-8FFFC30A4590}" type="presParOf" srcId="{3CECAA72-B25D-4CA1-93B4-ADE9858F567C}" destId="{9EC60A71-F8DE-46EB-93E4-7CE1064A7749}" srcOrd="0" destOrd="0" presId="urn:microsoft.com/office/officeart/2008/layout/LinedList"/>
    <dgm:cxn modelId="{361D45B7-E598-4E52-AA69-6390C9C4300E}" type="presParOf" srcId="{3CECAA72-B25D-4CA1-93B4-ADE9858F567C}" destId="{1673ABD5-BA76-495A-88C2-4749820DA641}" srcOrd="1" destOrd="0" presId="urn:microsoft.com/office/officeart/2008/layout/LinedList"/>
    <dgm:cxn modelId="{10C3233D-C978-4934-8E48-1D89E1C2B601}" type="presParOf" srcId="{1673ABD5-BA76-495A-88C2-4749820DA641}" destId="{DF82EC55-CC23-4683-A541-158D31541BA3}" srcOrd="0" destOrd="0" presId="urn:microsoft.com/office/officeart/2008/layout/LinedList"/>
    <dgm:cxn modelId="{0F3F2D96-8F02-4F08-80F3-EA823BC82B6E}" type="presParOf" srcId="{1673ABD5-BA76-495A-88C2-4749820DA641}" destId="{B97B2609-3A19-421F-8943-D0B5169F0963}" srcOrd="1" destOrd="0" presId="urn:microsoft.com/office/officeart/2008/layout/LinedList"/>
    <dgm:cxn modelId="{7AE2BB08-AF1C-45E8-A2F6-2B1C6EC73ECA}" type="presParOf" srcId="{1673ABD5-BA76-495A-88C2-4749820DA641}" destId="{8B7834C3-D1A5-42EA-B14F-5F0AE5C9A49F}" srcOrd="2" destOrd="0" presId="urn:microsoft.com/office/officeart/2008/layout/LinedList"/>
    <dgm:cxn modelId="{D6FD7512-43A1-4CA3-908D-1672B1433E63}" type="presParOf" srcId="{3CECAA72-B25D-4CA1-93B4-ADE9858F567C}" destId="{1D88CB5A-EBB1-4AF0-B341-1315CA392A4F}" srcOrd="2" destOrd="0" presId="urn:microsoft.com/office/officeart/2008/layout/LinedList"/>
    <dgm:cxn modelId="{A2D05434-530E-4D81-8B7F-F6107F60BB99}" type="presParOf" srcId="{3CECAA72-B25D-4CA1-93B4-ADE9858F567C}" destId="{00D7A9C6-02AC-47A1-8594-EF88E17F2857}" srcOrd="3" destOrd="0" presId="urn:microsoft.com/office/officeart/2008/layout/LinedList"/>
    <dgm:cxn modelId="{F8B9F980-1326-462D-9C19-D9ACC074F9C3}" type="presParOf" srcId="{3CECAA72-B25D-4CA1-93B4-ADE9858F567C}" destId="{B0688563-A923-4150-AE4F-7DAFE0ACB6D2}" srcOrd="4" destOrd="0" presId="urn:microsoft.com/office/officeart/2008/layout/LinedList"/>
    <dgm:cxn modelId="{422D7610-6E42-4274-8BB0-7627FF6792FA}" type="presParOf" srcId="{B0688563-A923-4150-AE4F-7DAFE0ACB6D2}" destId="{92EAA02B-F42B-4C06-9C44-984617E2D609}" srcOrd="0" destOrd="0" presId="urn:microsoft.com/office/officeart/2008/layout/LinedList"/>
    <dgm:cxn modelId="{5BD4E0E7-F65B-4CE7-80C9-D6A4FDC4C36F}" type="presParOf" srcId="{B0688563-A923-4150-AE4F-7DAFE0ACB6D2}" destId="{20B1588C-3C16-4ABE-AFE7-963EFD945CE6}" srcOrd="1" destOrd="0" presId="urn:microsoft.com/office/officeart/2008/layout/LinedList"/>
    <dgm:cxn modelId="{D57ABFC1-A582-4EA7-A27A-480DD32F9E16}" type="presParOf" srcId="{B0688563-A923-4150-AE4F-7DAFE0ACB6D2}" destId="{D28FCD1B-8016-489A-9586-4D3903BCD961}" srcOrd="2" destOrd="0" presId="urn:microsoft.com/office/officeart/2008/layout/LinedList"/>
    <dgm:cxn modelId="{980E3733-C343-44F7-8067-AFD3F81FD40B}" type="presParOf" srcId="{3CECAA72-B25D-4CA1-93B4-ADE9858F567C}" destId="{EE5DD232-0A94-437B-B1B5-6BCDC24CDBAD}" srcOrd="5" destOrd="0" presId="urn:microsoft.com/office/officeart/2008/layout/LinedList"/>
    <dgm:cxn modelId="{9D45EA1D-5955-4FA6-BD21-A22DFDA3765A}" type="presParOf" srcId="{3CECAA72-B25D-4CA1-93B4-ADE9858F567C}" destId="{A123B233-D481-48E5-8AE8-4F63DBD3765A}" srcOrd="6" destOrd="0" presId="urn:microsoft.com/office/officeart/2008/layout/LinedList"/>
    <dgm:cxn modelId="{2337A960-3CC9-413F-9E9D-95885965B805}" type="presParOf" srcId="{3CECAA72-B25D-4CA1-93B4-ADE9858F567C}" destId="{F341FD28-AD24-47F4-90DA-F61AEDC36867}" srcOrd="7" destOrd="0" presId="urn:microsoft.com/office/officeart/2008/layout/LinedList"/>
    <dgm:cxn modelId="{C6398A3E-71F9-490C-AA99-8B92ECACF0B1}" type="presParOf" srcId="{F341FD28-AD24-47F4-90DA-F61AEDC36867}" destId="{95C2F4D5-A68B-4B3B-B90E-1FD4F74CF256}" srcOrd="0" destOrd="0" presId="urn:microsoft.com/office/officeart/2008/layout/LinedList"/>
    <dgm:cxn modelId="{45592D64-5CE5-4499-A288-81EDB977EC5F}" type="presParOf" srcId="{F341FD28-AD24-47F4-90DA-F61AEDC36867}" destId="{8CB3FF26-E6B0-4926-8A6D-478197A22FE5}" srcOrd="1" destOrd="0" presId="urn:microsoft.com/office/officeart/2008/layout/LinedList"/>
    <dgm:cxn modelId="{926E2DA9-252F-472F-9196-C4BB450D921E}" type="presParOf" srcId="{F341FD28-AD24-47F4-90DA-F61AEDC36867}" destId="{F4D4F5F0-69CE-4184-930B-765B1C8B7C65}" srcOrd="2" destOrd="0" presId="urn:microsoft.com/office/officeart/2008/layout/LinedList"/>
    <dgm:cxn modelId="{A7B56E71-46FA-4962-A492-3FA926A2FCC7}" type="presParOf" srcId="{3CECAA72-B25D-4CA1-93B4-ADE9858F567C}" destId="{78CDE042-C4B9-474F-A33B-EF2F865CF38E}" srcOrd="8" destOrd="0" presId="urn:microsoft.com/office/officeart/2008/layout/LinedList"/>
    <dgm:cxn modelId="{9AC75F32-D90D-4E5F-9E42-FC008A9B01DB}" type="presParOf" srcId="{3CECAA72-B25D-4CA1-93B4-ADE9858F567C}" destId="{39FA53EA-2389-41B3-8641-8CB6AE2A4677}" srcOrd="9" destOrd="0" presId="urn:microsoft.com/office/officeart/2008/layout/LinedList"/>
    <dgm:cxn modelId="{7D89E6AA-0C5B-436D-AD03-28CA34121A91}" type="presParOf" srcId="{3CECAA72-B25D-4CA1-93B4-ADE9858F567C}" destId="{60CE9864-FF99-4958-95F4-88F694A07A66}" srcOrd="10" destOrd="0" presId="urn:microsoft.com/office/officeart/2008/layout/LinedList"/>
    <dgm:cxn modelId="{F9714522-35C5-404A-9315-FEC4826408E0}" type="presParOf" srcId="{60CE9864-FF99-4958-95F4-88F694A07A66}" destId="{E8635DDF-5155-4F8C-BC68-D79D35FFBF14}" srcOrd="0" destOrd="0" presId="urn:microsoft.com/office/officeart/2008/layout/LinedList"/>
    <dgm:cxn modelId="{704D0867-1B39-4986-9433-F6E633AC7DF0}" type="presParOf" srcId="{60CE9864-FF99-4958-95F4-88F694A07A66}" destId="{5C064009-1BA5-4913-A140-B0CD8F305D1D}" srcOrd="1" destOrd="0" presId="urn:microsoft.com/office/officeart/2008/layout/LinedList"/>
    <dgm:cxn modelId="{F2D78251-8B48-4D71-AB1E-C65B5F3AA38E}" type="presParOf" srcId="{60CE9864-FF99-4958-95F4-88F694A07A66}" destId="{B12377F7-20AC-477F-AC98-57A74C952675}" srcOrd="2" destOrd="0" presId="urn:microsoft.com/office/officeart/2008/layout/LinedList"/>
    <dgm:cxn modelId="{E663B740-2535-4B24-AC59-C0D3B50EFCAB}" type="presParOf" srcId="{3CECAA72-B25D-4CA1-93B4-ADE9858F567C}" destId="{C21849C2-D36C-44EE-80DD-BD7F94EB671F}" srcOrd="11" destOrd="0" presId="urn:microsoft.com/office/officeart/2008/layout/LinedList"/>
    <dgm:cxn modelId="{8B3B3FFF-1393-4E6A-8EDD-F6C82A315443}" type="presParOf" srcId="{3CECAA72-B25D-4CA1-93B4-ADE9858F567C}" destId="{F0DCFBC1-2F49-45B8-9B0C-87B5668BBA2F}" srcOrd="12" destOrd="0" presId="urn:microsoft.com/office/officeart/2008/layout/LinedList"/>
    <dgm:cxn modelId="{7377A6B9-1CBF-4B69-B6F2-0B43245526AA}" type="presParOf" srcId="{3CECAA72-B25D-4CA1-93B4-ADE9858F567C}" destId="{BC2428C8-86F9-40D2-A32F-DF677AB8E884}" srcOrd="13" destOrd="0" presId="urn:microsoft.com/office/officeart/2008/layout/LinedList"/>
    <dgm:cxn modelId="{8CEBAAB3-B46E-4619-A751-BD7CE5C6EABD}" type="presParOf" srcId="{BC2428C8-86F9-40D2-A32F-DF677AB8E884}" destId="{BD5900BE-19C0-477E-9A76-E6277A26D003}" srcOrd="0" destOrd="0" presId="urn:microsoft.com/office/officeart/2008/layout/LinedList"/>
    <dgm:cxn modelId="{61F53F5D-A57D-4D22-ABBF-84BEF12D8F4A}" type="presParOf" srcId="{BC2428C8-86F9-40D2-A32F-DF677AB8E884}" destId="{D9F21748-223B-48FD-AF4A-A5EBCF3789F6}" srcOrd="1" destOrd="0" presId="urn:microsoft.com/office/officeart/2008/layout/LinedList"/>
    <dgm:cxn modelId="{8FE8F0B6-559C-41DE-9806-FAE4366D12F3}" type="presParOf" srcId="{BC2428C8-86F9-40D2-A32F-DF677AB8E884}" destId="{6AE97225-5FC5-489F-B05E-483F35707340}" srcOrd="2" destOrd="0" presId="urn:microsoft.com/office/officeart/2008/layout/LinedList"/>
    <dgm:cxn modelId="{6CE36344-0508-47E6-AE3B-2F51155AEB58}" type="presParOf" srcId="{3CECAA72-B25D-4CA1-93B4-ADE9858F567C}" destId="{9456D216-48FC-472D-BFD6-D595B9C8AB40}" srcOrd="14" destOrd="0" presId="urn:microsoft.com/office/officeart/2008/layout/LinedList"/>
    <dgm:cxn modelId="{CFE6E289-3954-4369-89CD-4CEECD30CE36}" type="presParOf" srcId="{3CECAA72-B25D-4CA1-93B4-ADE9858F567C}" destId="{4301B91C-8352-4684-B126-55B9333FFA8A}" srcOrd="15" destOrd="0" presId="urn:microsoft.com/office/officeart/2008/layout/LinedList"/>
    <dgm:cxn modelId="{BCCB0E60-2BD2-4374-B7FC-0F8EA2120ED3}" type="presParOf" srcId="{3CECAA72-B25D-4CA1-93B4-ADE9858F567C}" destId="{4BDC5C47-2BFB-4987-AB53-E37D13185CF7}" srcOrd="16" destOrd="0" presId="urn:microsoft.com/office/officeart/2008/layout/LinedList"/>
    <dgm:cxn modelId="{93364891-E8B4-4B82-8E14-121814EF138D}" type="presParOf" srcId="{4BDC5C47-2BFB-4987-AB53-E37D13185CF7}" destId="{2C4AA125-34EF-4AA6-B486-76A39033A2A1}" srcOrd="0" destOrd="0" presId="urn:microsoft.com/office/officeart/2008/layout/LinedList"/>
    <dgm:cxn modelId="{771A5B99-B506-4F9B-9F90-CC39ECE47ED0}" type="presParOf" srcId="{4BDC5C47-2BFB-4987-AB53-E37D13185CF7}" destId="{CBDF939F-1C44-4BA7-8A6C-71C38FA51DFA}" srcOrd="1" destOrd="0" presId="urn:microsoft.com/office/officeart/2008/layout/LinedList"/>
    <dgm:cxn modelId="{82874830-853D-44C0-88FF-E8F70635D535}" type="presParOf" srcId="{4BDC5C47-2BFB-4987-AB53-E37D13185CF7}" destId="{C56D5B16-A22C-4B4A-9A56-6B9F2274FB34}" srcOrd="2" destOrd="0" presId="urn:microsoft.com/office/officeart/2008/layout/LinedList"/>
    <dgm:cxn modelId="{557DFC48-8458-45A0-9183-2CBCCCA98B4B}" type="presParOf" srcId="{3CECAA72-B25D-4CA1-93B4-ADE9858F567C}" destId="{CE50C153-204B-4C9F-BEC9-69488417C8EB}" srcOrd="17" destOrd="0" presId="urn:microsoft.com/office/officeart/2008/layout/LinedList"/>
    <dgm:cxn modelId="{35F9E8E0-5196-467F-87E2-41EA8F088AF7}" type="presParOf" srcId="{3CECAA72-B25D-4CA1-93B4-ADE9858F567C}" destId="{886B6178-5F48-4E2B-8620-A70FDBD7F378}"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298DE4F-505C-43A8-B45A-AFA69432B4F6}"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07A52DB8-74E6-4F57-9E09-B80EF00E799B}">
      <dgm:prSet phldrT="[Text]"/>
      <dgm:spPr/>
      <dgm:t>
        <a:bodyPr/>
        <a:lstStyle/>
        <a:p>
          <a:r>
            <a:rPr lang="en-US" dirty="0" smtClean="0"/>
            <a:t>OMs</a:t>
          </a:r>
          <a:endParaRPr lang="en-US" dirty="0"/>
        </a:p>
      </dgm:t>
    </dgm:pt>
    <dgm:pt modelId="{89DB56F6-4E86-4FEB-BD11-1C58F0288F83}" type="parTrans" cxnId="{D22442C6-DD11-4221-8D9B-8D9D36B35D97}">
      <dgm:prSet/>
      <dgm:spPr/>
      <dgm:t>
        <a:bodyPr/>
        <a:lstStyle/>
        <a:p>
          <a:endParaRPr lang="en-US"/>
        </a:p>
      </dgm:t>
    </dgm:pt>
    <dgm:pt modelId="{D741FB7C-4DD6-4A75-B18B-A201BAC43973}" type="sibTrans" cxnId="{D22442C6-DD11-4221-8D9B-8D9D36B35D97}">
      <dgm:prSet/>
      <dgm:spPr/>
      <dgm:t>
        <a:bodyPr/>
        <a:lstStyle/>
        <a:p>
          <a:endParaRPr lang="en-US"/>
        </a:p>
      </dgm:t>
    </dgm:pt>
    <dgm:pt modelId="{1036F3C0-E614-4929-A55B-8826FBA2C349}">
      <dgm:prSet phldrT="[Text]"/>
      <dgm:spPr/>
      <dgm:t>
        <a:bodyPr/>
        <a:lstStyle/>
        <a:p>
          <a:r>
            <a:rPr lang="en-US" b="0" i="0" u="none" dirty="0" smtClean="0"/>
            <a:t>Self-report measures </a:t>
          </a:r>
          <a:r>
            <a:rPr lang="en-US" b="0" i="0" u="none" dirty="0" smtClean="0">
              <a:solidFill>
                <a:srgbClr val="FF0000"/>
              </a:solidFill>
            </a:rPr>
            <a:t>(generic, disease specific) </a:t>
          </a:r>
          <a:endParaRPr lang="en-US" dirty="0">
            <a:solidFill>
              <a:srgbClr val="FF0000"/>
            </a:solidFill>
          </a:endParaRPr>
        </a:p>
      </dgm:t>
    </dgm:pt>
    <dgm:pt modelId="{A2F3ACF0-F51D-4B30-857C-BA76F7D50EC6}" type="parTrans" cxnId="{566CEC52-498C-490F-A76A-0840187FFB52}">
      <dgm:prSet/>
      <dgm:spPr/>
      <dgm:t>
        <a:bodyPr/>
        <a:lstStyle/>
        <a:p>
          <a:endParaRPr lang="en-US"/>
        </a:p>
      </dgm:t>
    </dgm:pt>
    <dgm:pt modelId="{7C937BFF-F43A-49E9-B73F-415E6795E6B3}" type="sibTrans" cxnId="{566CEC52-498C-490F-A76A-0840187FFB52}">
      <dgm:prSet/>
      <dgm:spPr/>
      <dgm:t>
        <a:bodyPr/>
        <a:lstStyle/>
        <a:p>
          <a:endParaRPr lang="en-US"/>
        </a:p>
      </dgm:t>
    </dgm:pt>
    <dgm:pt modelId="{46FC1607-D075-411C-98AD-B2E3C026BC62}">
      <dgm:prSet phldrT="[Text]"/>
      <dgm:spPr/>
      <dgm:t>
        <a:bodyPr/>
        <a:lstStyle/>
        <a:p>
          <a:r>
            <a:rPr lang="en-US" b="0" i="0" u="none" dirty="0" smtClean="0"/>
            <a:t>Performance-based measures</a:t>
          </a:r>
          <a:endParaRPr lang="en-US" dirty="0"/>
        </a:p>
      </dgm:t>
    </dgm:pt>
    <dgm:pt modelId="{1D8FA7CF-77E1-440E-9B60-B43427E1862D}" type="parTrans" cxnId="{1EE252F3-C754-47C8-9888-BE3737CDB9E3}">
      <dgm:prSet/>
      <dgm:spPr/>
      <dgm:t>
        <a:bodyPr/>
        <a:lstStyle/>
        <a:p>
          <a:endParaRPr lang="en-US"/>
        </a:p>
      </dgm:t>
    </dgm:pt>
    <dgm:pt modelId="{0E685F6E-CBD5-4C8C-90B9-474B7F919510}" type="sibTrans" cxnId="{1EE252F3-C754-47C8-9888-BE3737CDB9E3}">
      <dgm:prSet/>
      <dgm:spPr/>
      <dgm:t>
        <a:bodyPr/>
        <a:lstStyle/>
        <a:p>
          <a:endParaRPr lang="en-US"/>
        </a:p>
      </dgm:t>
    </dgm:pt>
    <dgm:pt modelId="{F0D005AD-A327-4611-8D8F-3039F2A2F3EE}">
      <dgm:prSet phldrT="[Text]"/>
      <dgm:spPr/>
      <dgm:t>
        <a:bodyPr/>
        <a:lstStyle/>
        <a:p>
          <a:r>
            <a:rPr lang="en-US" b="0" i="0" u="none" dirty="0" smtClean="0"/>
            <a:t>Observer-reported measures</a:t>
          </a:r>
          <a:endParaRPr lang="en-US" dirty="0"/>
        </a:p>
      </dgm:t>
    </dgm:pt>
    <dgm:pt modelId="{1739F8F9-3A99-45FD-BD7C-B3689F88CAFC}" type="parTrans" cxnId="{28AF4067-5004-4B6D-AC28-67A5410B6C8E}">
      <dgm:prSet/>
      <dgm:spPr/>
      <dgm:t>
        <a:bodyPr/>
        <a:lstStyle/>
        <a:p>
          <a:endParaRPr lang="en-US"/>
        </a:p>
      </dgm:t>
    </dgm:pt>
    <dgm:pt modelId="{454F848E-FEF7-4C91-BC6B-8D4D6FC2E4E9}" type="sibTrans" cxnId="{28AF4067-5004-4B6D-AC28-67A5410B6C8E}">
      <dgm:prSet/>
      <dgm:spPr/>
      <dgm:t>
        <a:bodyPr/>
        <a:lstStyle/>
        <a:p>
          <a:endParaRPr lang="en-US"/>
        </a:p>
      </dgm:t>
    </dgm:pt>
    <dgm:pt modelId="{920A8690-0C38-4799-B8A0-FA2903E91697}">
      <dgm:prSet phldrT="[Text]"/>
      <dgm:spPr/>
      <dgm:t>
        <a:bodyPr/>
        <a:lstStyle/>
        <a:p>
          <a:r>
            <a:rPr lang="en-US" b="0" i="0" u="none" dirty="0" smtClean="0"/>
            <a:t>Clinician-reported measures</a:t>
          </a:r>
          <a:endParaRPr lang="en-US" dirty="0"/>
        </a:p>
      </dgm:t>
    </dgm:pt>
    <dgm:pt modelId="{BDC1972B-2988-43EA-B988-39EB3013F2E1}" type="parTrans" cxnId="{0232FB42-695B-4AF7-B154-B3A97FC77981}">
      <dgm:prSet/>
      <dgm:spPr/>
      <dgm:t>
        <a:bodyPr/>
        <a:lstStyle/>
        <a:p>
          <a:endParaRPr lang="en-US"/>
        </a:p>
      </dgm:t>
    </dgm:pt>
    <dgm:pt modelId="{9DD99277-A427-4564-8B2D-DC5623A1B38A}" type="sibTrans" cxnId="{0232FB42-695B-4AF7-B154-B3A97FC77981}">
      <dgm:prSet/>
      <dgm:spPr/>
      <dgm:t>
        <a:bodyPr/>
        <a:lstStyle/>
        <a:p>
          <a:endParaRPr lang="en-US"/>
        </a:p>
      </dgm:t>
    </dgm:pt>
    <dgm:pt modelId="{20897753-4EC1-4B1E-A683-D18622B074AB}" type="pres">
      <dgm:prSet presAssocID="{1298DE4F-505C-43A8-B45A-AFA69432B4F6}" presName="Name0" presStyleCnt="0">
        <dgm:presLayoutVars>
          <dgm:chMax val="7"/>
          <dgm:chPref val="7"/>
          <dgm:dir/>
          <dgm:animLvl val="lvl"/>
        </dgm:presLayoutVars>
      </dgm:prSet>
      <dgm:spPr/>
      <dgm:t>
        <a:bodyPr/>
        <a:lstStyle/>
        <a:p>
          <a:endParaRPr lang="en-US"/>
        </a:p>
      </dgm:t>
    </dgm:pt>
    <dgm:pt modelId="{3E6AB3FF-AA8F-4968-AE68-1780F545901B}" type="pres">
      <dgm:prSet presAssocID="{07A52DB8-74E6-4F57-9E09-B80EF00E799B}" presName="Accent1" presStyleCnt="0"/>
      <dgm:spPr/>
    </dgm:pt>
    <dgm:pt modelId="{7E56918B-F167-454F-9CEC-EDE039DA7005}" type="pres">
      <dgm:prSet presAssocID="{07A52DB8-74E6-4F57-9E09-B80EF00E799B}" presName="Accent" presStyleLbl="node1" presStyleIdx="0" presStyleCnt="1" custScaleX="72389" custScaleY="73356"/>
      <dgm:spPr/>
    </dgm:pt>
    <dgm:pt modelId="{50DA27E0-7CF4-4D28-9D28-4A4844A95DE8}" type="pres">
      <dgm:prSet presAssocID="{07A52DB8-74E6-4F57-9E09-B80EF00E799B}" presName="Child1" presStyleLbl="revTx" presStyleIdx="0" presStyleCnt="2" custScaleX="188294" custScaleY="129843" custLinFactNeighborX="19170" custLinFactNeighborY="-532">
        <dgm:presLayoutVars>
          <dgm:chMax val="0"/>
          <dgm:chPref val="0"/>
          <dgm:bulletEnabled val="1"/>
        </dgm:presLayoutVars>
      </dgm:prSet>
      <dgm:spPr/>
      <dgm:t>
        <a:bodyPr/>
        <a:lstStyle/>
        <a:p>
          <a:endParaRPr lang="en-US"/>
        </a:p>
      </dgm:t>
    </dgm:pt>
    <dgm:pt modelId="{9756A007-F981-44AB-BAD9-0372FC777DA2}" type="pres">
      <dgm:prSet presAssocID="{07A52DB8-74E6-4F57-9E09-B80EF00E799B}" presName="Parent1" presStyleLbl="revTx" presStyleIdx="1" presStyleCnt="2">
        <dgm:presLayoutVars>
          <dgm:chMax val="1"/>
          <dgm:chPref val="1"/>
          <dgm:bulletEnabled val="1"/>
        </dgm:presLayoutVars>
      </dgm:prSet>
      <dgm:spPr/>
      <dgm:t>
        <a:bodyPr/>
        <a:lstStyle/>
        <a:p>
          <a:endParaRPr lang="en-US"/>
        </a:p>
      </dgm:t>
    </dgm:pt>
  </dgm:ptLst>
  <dgm:cxnLst>
    <dgm:cxn modelId="{7776B7C6-0529-4F1C-A759-2BDF0A148AB6}" type="presOf" srcId="{07A52DB8-74E6-4F57-9E09-B80EF00E799B}" destId="{9756A007-F981-44AB-BAD9-0372FC777DA2}" srcOrd="0" destOrd="0" presId="urn:microsoft.com/office/officeart/2009/layout/CircleArrowProcess"/>
    <dgm:cxn modelId="{CDB87956-A139-4333-8AA8-D4D771ECB7DF}" type="presOf" srcId="{920A8690-0C38-4799-B8A0-FA2903E91697}" destId="{50DA27E0-7CF4-4D28-9D28-4A4844A95DE8}" srcOrd="0" destOrd="3" presId="urn:microsoft.com/office/officeart/2009/layout/CircleArrowProcess"/>
    <dgm:cxn modelId="{125CB656-A324-48A6-BA03-64577600E7DB}" type="presOf" srcId="{1298DE4F-505C-43A8-B45A-AFA69432B4F6}" destId="{20897753-4EC1-4B1E-A683-D18622B074AB}" srcOrd="0" destOrd="0" presId="urn:microsoft.com/office/officeart/2009/layout/CircleArrowProcess"/>
    <dgm:cxn modelId="{D22442C6-DD11-4221-8D9B-8D9D36B35D97}" srcId="{1298DE4F-505C-43A8-B45A-AFA69432B4F6}" destId="{07A52DB8-74E6-4F57-9E09-B80EF00E799B}" srcOrd="0" destOrd="0" parTransId="{89DB56F6-4E86-4FEB-BD11-1C58F0288F83}" sibTransId="{D741FB7C-4DD6-4A75-B18B-A201BAC43973}"/>
    <dgm:cxn modelId="{5CA98F70-2C87-450E-90FE-DE8817815215}" type="presOf" srcId="{46FC1607-D075-411C-98AD-B2E3C026BC62}" destId="{50DA27E0-7CF4-4D28-9D28-4A4844A95DE8}" srcOrd="0" destOrd="1" presId="urn:microsoft.com/office/officeart/2009/layout/CircleArrowProcess"/>
    <dgm:cxn modelId="{8CACD7C1-7C84-4CD6-A3D2-FF2A2C1D2054}" type="presOf" srcId="{1036F3C0-E614-4929-A55B-8826FBA2C349}" destId="{50DA27E0-7CF4-4D28-9D28-4A4844A95DE8}" srcOrd="0" destOrd="0" presId="urn:microsoft.com/office/officeart/2009/layout/CircleArrowProcess"/>
    <dgm:cxn modelId="{0232FB42-695B-4AF7-B154-B3A97FC77981}" srcId="{07A52DB8-74E6-4F57-9E09-B80EF00E799B}" destId="{920A8690-0C38-4799-B8A0-FA2903E91697}" srcOrd="3" destOrd="0" parTransId="{BDC1972B-2988-43EA-B988-39EB3013F2E1}" sibTransId="{9DD99277-A427-4564-8B2D-DC5623A1B38A}"/>
    <dgm:cxn modelId="{566CEC52-498C-490F-A76A-0840187FFB52}" srcId="{07A52DB8-74E6-4F57-9E09-B80EF00E799B}" destId="{1036F3C0-E614-4929-A55B-8826FBA2C349}" srcOrd="0" destOrd="0" parTransId="{A2F3ACF0-F51D-4B30-857C-BA76F7D50EC6}" sibTransId="{7C937BFF-F43A-49E9-B73F-415E6795E6B3}"/>
    <dgm:cxn modelId="{1EE252F3-C754-47C8-9888-BE3737CDB9E3}" srcId="{07A52DB8-74E6-4F57-9E09-B80EF00E799B}" destId="{46FC1607-D075-411C-98AD-B2E3C026BC62}" srcOrd="1" destOrd="0" parTransId="{1D8FA7CF-77E1-440E-9B60-B43427E1862D}" sibTransId="{0E685F6E-CBD5-4C8C-90B9-474B7F919510}"/>
    <dgm:cxn modelId="{2E99FC6A-CF62-4372-818C-3A65B8AC8D26}" type="presOf" srcId="{F0D005AD-A327-4611-8D8F-3039F2A2F3EE}" destId="{50DA27E0-7CF4-4D28-9D28-4A4844A95DE8}" srcOrd="0" destOrd="2" presId="urn:microsoft.com/office/officeart/2009/layout/CircleArrowProcess"/>
    <dgm:cxn modelId="{28AF4067-5004-4B6D-AC28-67A5410B6C8E}" srcId="{07A52DB8-74E6-4F57-9E09-B80EF00E799B}" destId="{F0D005AD-A327-4611-8D8F-3039F2A2F3EE}" srcOrd="2" destOrd="0" parTransId="{1739F8F9-3A99-45FD-BD7C-B3689F88CAFC}" sibTransId="{454F848E-FEF7-4C91-BC6B-8D4D6FC2E4E9}"/>
    <dgm:cxn modelId="{10BB9843-06F7-4F6D-B676-B3C3D97015BF}" type="presParOf" srcId="{20897753-4EC1-4B1E-A683-D18622B074AB}" destId="{3E6AB3FF-AA8F-4968-AE68-1780F545901B}" srcOrd="0" destOrd="0" presId="urn:microsoft.com/office/officeart/2009/layout/CircleArrowProcess"/>
    <dgm:cxn modelId="{654F4FDD-7079-4F8C-98D1-C0233FF509BF}" type="presParOf" srcId="{3E6AB3FF-AA8F-4968-AE68-1780F545901B}" destId="{7E56918B-F167-454F-9CEC-EDE039DA7005}" srcOrd="0" destOrd="0" presId="urn:microsoft.com/office/officeart/2009/layout/CircleArrowProcess"/>
    <dgm:cxn modelId="{41B573A1-7FF0-4EAE-9704-DFE6D4E97C13}" type="presParOf" srcId="{20897753-4EC1-4B1E-A683-D18622B074AB}" destId="{50DA27E0-7CF4-4D28-9D28-4A4844A95DE8}" srcOrd="1" destOrd="0" presId="urn:microsoft.com/office/officeart/2009/layout/CircleArrowProcess"/>
    <dgm:cxn modelId="{942B2127-2A0F-4442-9E83-215626CF996B}" type="presParOf" srcId="{20897753-4EC1-4B1E-A683-D18622B074AB}" destId="{9756A007-F981-44AB-BAD9-0372FC777DA2}"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F13B8EB-3C49-42EC-A92F-3F58444EDC17}"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en-US"/>
        </a:p>
      </dgm:t>
    </dgm:pt>
    <dgm:pt modelId="{451E427D-96A2-42D3-AC26-5508E890CB0C}">
      <dgm:prSet phldrT="[Text]"/>
      <dgm:spPr/>
      <dgm:t>
        <a:bodyPr/>
        <a:lstStyle/>
        <a:p>
          <a:r>
            <a:rPr lang="en-US" dirty="0" smtClean="0">
              <a:latin typeface="+mj-lt"/>
            </a:rPr>
            <a:t>Clinician-reported outcome (</a:t>
          </a:r>
          <a:r>
            <a:rPr lang="en-US" dirty="0" err="1" smtClean="0">
              <a:latin typeface="+mj-lt"/>
            </a:rPr>
            <a:t>ClinRO</a:t>
          </a:r>
          <a:r>
            <a:rPr lang="en-US" dirty="0" smtClean="0">
              <a:latin typeface="+mj-lt"/>
            </a:rPr>
            <a:t>): </a:t>
          </a:r>
          <a:endParaRPr lang="en-US" dirty="0">
            <a:latin typeface="+mj-lt"/>
          </a:endParaRPr>
        </a:p>
      </dgm:t>
    </dgm:pt>
    <dgm:pt modelId="{F6AFE2CA-182F-4F6F-BDE2-E05428B0591C}" type="parTrans" cxnId="{6C1D6914-3AF4-4411-A7B6-8B3206A34F00}">
      <dgm:prSet/>
      <dgm:spPr/>
      <dgm:t>
        <a:bodyPr/>
        <a:lstStyle/>
        <a:p>
          <a:endParaRPr lang="en-US">
            <a:latin typeface="+mj-lt"/>
          </a:endParaRPr>
        </a:p>
      </dgm:t>
    </dgm:pt>
    <dgm:pt modelId="{C5465486-9F3B-4A6A-8195-30A474165130}" type="sibTrans" cxnId="{6C1D6914-3AF4-4411-A7B6-8B3206A34F00}">
      <dgm:prSet/>
      <dgm:spPr/>
      <dgm:t>
        <a:bodyPr/>
        <a:lstStyle/>
        <a:p>
          <a:endParaRPr lang="en-US">
            <a:latin typeface="+mj-lt"/>
          </a:endParaRPr>
        </a:p>
      </dgm:t>
    </dgm:pt>
    <dgm:pt modelId="{E0EB9917-8236-4855-934D-E51C0ECA27D5}">
      <dgm:prSet phldrT="[Text]"/>
      <dgm:spPr/>
      <dgm:t>
        <a:bodyPr/>
        <a:lstStyle/>
        <a:p>
          <a:pPr algn="just"/>
          <a:r>
            <a:rPr lang="en-US" dirty="0" smtClean="0">
              <a:latin typeface="+mj-lt"/>
            </a:rPr>
            <a:t>is based on a report that comes from a trained health-care professional after observation of a patient's health condition. A </a:t>
          </a:r>
          <a:r>
            <a:rPr lang="en-US" dirty="0" err="1" smtClean="0">
              <a:latin typeface="+mj-lt"/>
            </a:rPr>
            <a:t>ClinRO</a:t>
          </a:r>
          <a:r>
            <a:rPr lang="en-US" dirty="0" smtClean="0">
              <a:latin typeface="+mj-lt"/>
            </a:rPr>
            <a:t> measure involves a clinical judgment or interpretation of the observable signs, behaviors, or other physical manifestations thought to be related to a disease or condition. </a:t>
          </a:r>
          <a:r>
            <a:rPr lang="en-US" dirty="0" err="1" smtClean="0">
              <a:latin typeface="+mj-lt"/>
            </a:rPr>
            <a:t>ClinRO</a:t>
          </a:r>
          <a:r>
            <a:rPr lang="en-US" dirty="0" smtClean="0">
              <a:latin typeface="+mj-lt"/>
            </a:rPr>
            <a:t> measures cannot directly assess symptoms that are known only to the patient (e.g., pain intensity)</a:t>
          </a:r>
          <a:endParaRPr lang="en-US" dirty="0">
            <a:latin typeface="+mj-lt"/>
          </a:endParaRPr>
        </a:p>
      </dgm:t>
    </dgm:pt>
    <dgm:pt modelId="{32CAF7D9-7BA5-48E2-BFB2-F204A2B1F7CB}" type="parTrans" cxnId="{D423D065-53D7-49CE-90F5-25894BBB6D3C}">
      <dgm:prSet/>
      <dgm:spPr/>
      <dgm:t>
        <a:bodyPr/>
        <a:lstStyle/>
        <a:p>
          <a:endParaRPr lang="en-US">
            <a:latin typeface="+mj-lt"/>
          </a:endParaRPr>
        </a:p>
      </dgm:t>
    </dgm:pt>
    <dgm:pt modelId="{04AFEC21-BBB9-4729-A424-0FFB2E880E68}" type="sibTrans" cxnId="{D423D065-53D7-49CE-90F5-25894BBB6D3C}">
      <dgm:prSet/>
      <dgm:spPr/>
      <dgm:t>
        <a:bodyPr/>
        <a:lstStyle/>
        <a:p>
          <a:endParaRPr lang="en-US">
            <a:latin typeface="+mj-lt"/>
          </a:endParaRPr>
        </a:p>
      </dgm:t>
    </dgm:pt>
    <dgm:pt modelId="{A988D719-49A3-4DE0-91A3-63079615C18D}">
      <dgm:prSet phldrT="[Text]"/>
      <dgm:spPr/>
      <dgm:t>
        <a:bodyPr/>
        <a:lstStyle/>
        <a:p>
          <a:r>
            <a:rPr lang="en-US" dirty="0" smtClean="0">
              <a:latin typeface="+mj-lt"/>
            </a:rPr>
            <a:t>Observer-reported outcome (</a:t>
          </a:r>
          <a:r>
            <a:rPr lang="en-US" dirty="0" err="1" smtClean="0">
              <a:latin typeface="+mj-lt"/>
            </a:rPr>
            <a:t>ObsRO</a:t>
          </a:r>
          <a:r>
            <a:rPr lang="en-US" dirty="0" smtClean="0">
              <a:latin typeface="+mj-lt"/>
            </a:rPr>
            <a:t>): </a:t>
          </a:r>
          <a:endParaRPr lang="en-US" dirty="0">
            <a:latin typeface="+mj-lt"/>
          </a:endParaRPr>
        </a:p>
      </dgm:t>
    </dgm:pt>
    <dgm:pt modelId="{A8840093-AB2B-4CDE-B9D4-54AB251DB745}" type="parTrans" cxnId="{9F3E2B61-8C69-45D2-B9C6-660A82CB8117}">
      <dgm:prSet/>
      <dgm:spPr/>
      <dgm:t>
        <a:bodyPr/>
        <a:lstStyle/>
        <a:p>
          <a:endParaRPr lang="en-US">
            <a:latin typeface="+mj-lt"/>
          </a:endParaRPr>
        </a:p>
      </dgm:t>
    </dgm:pt>
    <dgm:pt modelId="{BB79CDF2-5632-46F1-8135-AB1EB06C26DA}" type="sibTrans" cxnId="{9F3E2B61-8C69-45D2-B9C6-660A82CB8117}">
      <dgm:prSet/>
      <dgm:spPr/>
      <dgm:t>
        <a:bodyPr/>
        <a:lstStyle/>
        <a:p>
          <a:endParaRPr lang="en-US">
            <a:latin typeface="+mj-lt"/>
          </a:endParaRPr>
        </a:p>
      </dgm:t>
    </dgm:pt>
    <dgm:pt modelId="{FC2AC22C-1CE2-4128-A51E-12B5DA07AF67}">
      <dgm:prSet phldrT="[Text]"/>
      <dgm:spPr/>
      <dgm:t>
        <a:bodyPr/>
        <a:lstStyle/>
        <a:p>
          <a:pPr algn="just"/>
          <a:r>
            <a:rPr lang="en-US" dirty="0" smtClean="0">
              <a:latin typeface="+mj-lt"/>
            </a:rPr>
            <a:t>is a measurement based on an observation by someone other than the patient or a health professional. This may be a parent, spouse, or other non-clinical caregiver who is in a position to regularly observe and report on a specific aspect of the patient’s health.</a:t>
          </a:r>
          <a:endParaRPr lang="en-US" dirty="0">
            <a:latin typeface="+mj-lt"/>
          </a:endParaRPr>
        </a:p>
      </dgm:t>
    </dgm:pt>
    <dgm:pt modelId="{73F46946-FAA4-410E-8D12-C67E218CBE41}" type="parTrans" cxnId="{0E220DE4-B7C0-4E91-85F2-9A049973C0DE}">
      <dgm:prSet/>
      <dgm:spPr/>
      <dgm:t>
        <a:bodyPr/>
        <a:lstStyle/>
        <a:p>
          <a:endParaRPr lang="en-US">
            <a:latin typeface="+mj-lt"/>
          </a:endParaRPr>
        </a:p>
      </dgm:t>
    </dgm:pt>
    <dgm:pt modelId="{B038E8A4-AD41-4E5F-BBBC-E8E9EE1D3777}" type="sibTrans" cxnId="{0E220DE4-B7C0-4E91-85F2-9A049973C0DE}">
      <dgm:prSet/>
      <dgm:spPr/>
      <dgm:t>
        <a:bodyPr/>
        <a:lstStyle/>
        <a:p>
          <a:endParaRPr lang="en-US">
            <a:latin typeface="+mj-lt"/>
          </a:endParaRPr>
        </a:p>
      </dgm:t>
    </dgm:pt>
    <dgm:pt modelId="{72F341EE-B17E-49ED-B5F8-ADC6652F78B8}" type="pres">
      <dgm:prSet presAssocID="{2F13B8EB-3C49-42EC-A92F-3F58444EDC17}" presName="vert0" presStyleCnt="0">
        <dgm:presLayoutVars>
          <dgm:dir/>
          <dgm:animOne val="branch"/>
          <dgm:animLvl val="lvl"/>
        </dgm:presLayoutVars>
      </dgm:prSet>
      <dgm:spPr/>
      <dgm:t>
        <a:bodyPr/>
        <a:lstStyle/>
        <a:p>
          <a:endParaRPr lang="en-US"/>
        </a:p>
      </dgm:t>
    </dgm:pt>
    <dgm:pt modelId="{15422FDE-0369-4352-8B55-0CB4A7C64060}" type="pres">
      <dgm:prSet presAssocID="{451E427D-96A2-42D3-AC26-5508E890CB0C}" presName="thickLine" presStyleLbl="alignNode1" presStyleIdx="0" presStyleCnt="2"/>
      <dgm:spPr/>
    </dgm:pt>
    <dgm:pt modelId="{DA51C285-5CA8-4CDB-952D-B6BDE555310F}" type="pres">
      <dgm:prSet presAssocID="{451E427D-96A2-42D3-AC26-5508E890CB0C}" presName="horz1" presStyleCnt="0"/>
      <dgm:spPr/>
    </dgm:pt>
    <dgm:pt modelId="{614F0AA4-29D3-4FD4-B321-66A427483CC2}" type="pres">
      <dgm:prSet presAssocID="{451E427D-96A2-42D3-AC26-5508E890CB0C}" presName="tx1" presStyleLbl="revTx" presStyleIdx="0" presStyleCnt="4"/>
      <dgm:spPr/>
      <dgm:t>
        <a:bodyPr/>
        <a:lstStyle/>
        <a:p>
          <a:endParaRPr lang="en-US"/>
        </a:p>
      </dgm:t>
    </dgm:pt>
    <dgm:pt modelId="{CBAAF73C-E76A-4765-8537-A66C10DC885C}" type="pres">
      <dgm:prSet presAssocID="{451E427D-96A2-42D3-AC26-5508E890CB0C}" presName="vert1" presStyleCnt="0"/>
      <dgm:spPr/>
    </dgm:pt>
    <dgm:pt modelId="{A46F7629-524E-4BD5-A748-F8CF81B19574}" type="pres">
      <dgm:prSet presAssocID="{E0EB9917-8236-4855-934D-E51C0ECA27D5}" presName="vertSpace2a" presStyleCnt="0"/>
      <dgm:spPr/>
    </dgm:pt>
    <dgm:pt modelId="{32A7D9FC-7D60-4651-9C38-38EC62EA5CC6}" type="pres">
      <dgm:prSet presAssocID="{E0EB9917-8236-4855-934D-E51C0ECA27D5}" presName="horz2" presStyleCnt="0"/>
      <dgm:spPr/>
    </dgm:pt>
    <dgm:pt modelId="{7C07C918-7139-4AC7-8656-4ED05D18322E}" type="pres">
      <dgm:prSet presAssocID="{E0EB9917-8236-4855-934D-E51C0ECA27D5}" presName="horzSpace2" presStyleCnt="0"/>
      <dgm:spPr/>
    </dgm:pt>
    <dgm:pt modelId="{10AC2D09-3934-4F44-8805-4D1115A1EDB4}" type="pres">
      <dgm:prSet presAssocID="{E0EB9917-8236-4855-934D-E51C0ECA27D5}" presName="tx2" presStyleLbl="revTx" presStyleIdx="1" presStyleCnt="4"/>
      <dgm:spPr/>
      <dgm:t>
        <a:bodyPr/>
        <a:lstStyle/>
        <a:p>
          <a:endParaRPr lang="en-US"/>
        </a:p>
      </dgm:t>
    </dgm:pt>
    <dgm:pt modelId="{13DCA375-0686-4082-97EB-5536FDAAD3E2}" type="pres">
      <dgm:prSet presAssocID="{E0EB9917-8236-4855-934D-E51C0ECA27D5}" presName="vert2" presStyleCnt="0"/>
      <dgm:spPr/>
    </dgm:pt>
    <dgm:pt modelId="{1653F874-C145-4CB0-A482-D86962DC0164}" type="pres">
      <dgm:prSet presAssocID="{E0EB9917-8236-4855-934D-E51C0ECA27D5}" presName="thinLine2b" presStyleLbl="callout" presStyleIdx="0" presStyleCnt="2"/>
      <dgm:spPr/>
    </dgm:pt>
    <dgm:pt modelId="{5E35CFB7-9DDE-4561-BC52-F9AEBDB8B187}" type="pres">
      <dgm:prSet presAssocID="{E0EB9917-8236-4855-934D-E51C0ECA27D5}" presName="vertSpace2b" presStyleCnt="0"/>
      <dgm:spPr/>
    </dgm:pt>
    <dgm:pt modelId="{8C8FBEE5-AEF7-497B-A513-770098AB156B}" type="pres">
      <dgm:prSet presAssocID="{A988D719-49A3-4DE0-91A3-63079615C18D}" presName="thickLine" presStyleLbl="alignNode1" presStyleIdx="1" presStyleCnt="2"/>
      <dgm:spPr/>
    </dgm:pt>
    <dgm:pt modelId="{D85A3179-EFB3-42B6-8BFF-1463AEBD3337}" type="pres">
      <dgm:prSet presAssocID="{A988D719-49A3-4DE0-91A3-63079615C18D}" presName="horz1" presStyleCnt="0"/>
      <dgm:spPr/>
    </dgm:pt>
    <dgm:pt modelId="{1FDC4732-167E-4AA5-B3BB-CA1DEB368D82}" type="pres">
      <dgm:prSet presAssocID="{A988D719-49A3-4DE0-91A3-63079615C18D}" presName="tx1" presStyleLbl="revTx" presStyleIdx="2" presStyleCnt="4"/>
      <dgm:spPr/>
      <dgm:t>
        <a:bodyPr/>
        <a:lstStyle/>
        <a:p>
          <a:endParaRPr lang="en-US"/>
        </a:p>
      </dgm:t>
    </dgm:pt>
    <dgm:pt modelId="{AC6B6F13-DD20-4925-9C56-575B5C4BCBFB}" type="pres">
      <dgm:prSet presAssocID="{A988D719-49A3-4DE0-91A3-63079615C18D}" presName="vert1" presStyleCnt="0"/>
      <dgm:spPr/>
    </dgm:pt>
    <dgm:pt modelId="{7CFA4494-0172-4A76-8C2F-46258F428947}" type="pres">
      <dgm:prSet presAssocID="{FC2AC22C-1CE2-4128-A51E-12B5DA07AF67}" presName="vertSpace2a" presStyleCnt="0"/>
      <dgm:spPr/>
    </dgm:pt>
    <dgm:pt modelId="{A91F19D1-AB47-41F7-937F-B697078AB3EE}" type="pres">
      <dgm:prSet presAssocID="{FC2AC22C-1CE2-4128-A51E-12B5DA07AF67}" presName="horz2" presStyleCnt="0"/>
      <dgm:spPr/>
    </dgm:pt>
    <dgm:pt modelId="{108EF6B9-966C-44B8-B1DB-E4505AA25190}" type="pres">
      <dgm:prSet presAssocID="{FC2AC22C-1CE2-4128-A51E-12B5DA07AF67}" presName="horzSpace2" presStyleCnt="0"/>
      <dgm:spPr/>
    </dgm:pt>
    <dgm:pt modelId="{79D59A77-B122-4633-ACF0-B86A7A6710F3}" type="pres">
      <dgm:prSet presAssocID="{FC2AC22C-1CE2-4128-A51E-12B5DA07AF67}" presName="tx2" presStyleLbl="revTx" presStyleIdx="3" presStyleCnt="4"/>
      <dgm:spPr/>
      <dgm:t>
        <a:bodyPr/>
        <a:lstStyle/>
        <a:p>
          <a:endParaRPr lang="en-US"/>
        </a:p>
      </dgm:t>
    </dgm:pt>
    <dgm:pt modelId="{298F5345-0FAF-40EF-A23B-3AF145566E43}" type="pres">
      <dgm:prSet presAssocID="{FC2AC22C-1CE2-4128-A51E-12B5DA07AF67}" presName="vert2" presStyleCnt="0"/>
      <dgm:spPr/>
    </dgm:pt>
    <dgm:pt modelId="{E85BB0A0-4DD9-4FF6-A069-BB9C08E3CF16}" type="pres">
      <dgm:prSet presAssocID="{FC2AC22C-1CE2-4128-A51E-12B5DA07AF67}" presName="thinLine2b" presStyleLbl="callout" presStyleIdx="1" presStyleCnt="2"/>
      <dgm:spPr/>
    </dgm:pt>
    <dgm:pt modelId="{A10ECED8-6237-474F-B550-FF18D47883E7}" type="pres">
      <dgm:prSet presAssocID="{FC2AC22C-1CE2-4128-A51E-12B5DA07AF67}" presName="vertSpace2b" presStyleCnt="0"/>
      <dgm:spPr/>
    </dgm:pt>
  </dgm:ptLst>
  <dgm:cxnLst>
    <dgm:cxn modelId="{6C1D6914-3AF4-4411-A7B6-8B3206A34F00}" srcId="{2F13B8EB-3C49-42EC-A92F-3F58444EDC17}" destId="{451E427D-96A2-42D3-AC26-5508E890CB0C}" srcOrd="0" destOrd="0" parTransId="{F6AFE2CA-182F-4F6F-BDE2-E05428B0591C}" sibTransId="{C5465486-9F3B-4A6A-8195-30A474165130}"/>
    <dgm:cxn modelId="{606108EB-32F7-42A4-81DF-9AC4A5E9EB2C}" type="presOf" srcId="{E0EB9917-8236-4855-934D-E51C0ECA27D5}" destId="{10AC2D09-3934-4F44-8805-4D1115A1EDB4}" srcOrd="0" destOrd="0" presId="urn:microsoft.com/office/officeart/2008/layout/LinedList"/>
    <dgm:cxn modelId="{0E220DE4-B7C0-4E91-85F2-9A049973C0DE}" srcId="{A988D719-49A3-4DE0-91A3-63079615C18D}" destId="{FC2AC22C-1CE2-4128-A51E-12B5DA07AF67}" srcOrd="0" destOrd="0" parTransId="{73F46946-FAA4-410E-8D12-C67E218CBE41}" sibTransId="{B038E8A4-AD41-4E5F-BBBC-E8E9EE1D3777}"/>
    <dgm:cxn modelId="{9F3E2B61-8C69-45D2-B9C6-660A82CB8117}" srcId="{2F13B8EB-3C49-42EC-A92F-3F58444EDC17}" destId="{A988D719-49A3-4DE0-91A3-63079615C18D}" srcOrd="1" destOrd="0" parTransId="{A8840093-AB2B-4CDE-B9D4-54AB251DB745}" sibTransId="{BB79CDF2-5632-46F1-8135-AB1EB06C26DA}"/>
    <dgm:cxn modelId="{D423D065-53D7-49CE-90F5-25894BBB6D3C}" srcId="{451E427D-96A2-42D3-AC26-5508E890CB0C}" destId="{E0EB9917-8236-4855-934D-E51C0ECA27D5}" srcOrd="0" destOrd="0" parTransId="{32CAF7D9-7BA5-48E2-BFB2-F204A2B1F7CB}" sibTransId="{04AFEC21-BBB9-4729-A424-0FFB2E880E68}"/>
    <dgm:cxn modelId="{C6E7AF55-48C5-4E00-A3CB-161E1A537188}" type="presOf" srcId="{FC2AC22C-1CE2-4128-A51E-12B5DA07AF67}" destId="{79D59A77-B122-4633-ACF0-B86A7A6710F3}" srcOrd="0" destOrd="0" presId="urn:microsoft.com/office/officeart/2008/layout/LinedList"/>
    <dgm:cxn modelId="{8DDAB805-CB68-4470-8DE7-8FBDFE2B6A39}" type="presOf" srcId="{2F13B8EB-3C49-42EC-A92F-3F58444EDC17}" destId="{72F341EE-B17E-49ED-B5F8-ADC6652F78B8}" srcOrd="0" destOrd="0" presId="urn:microsoft.com/office/officeart/2008/layout/LinedList"/>
    <dgm:cxn modelId="{23343E88-04A8-4D26-AA3A-8677A493D487}" type="presOf" srcId="{A988D719-49A3-4DE0-91A3-63079615C18D}" destId="{1FDC4732-167E-4AA5-B3BB-CA1DEB368D82}" srcOrd="0" destOrd="0" presId="urn:microsoft.com/office/officeart/2008/layout/LinedList"/>
    <dgm:cxn modelId="{DB6AB050-88FD-47C5-9CA3-AB11827FB4D7}" type="presOf" srcId="{451E427D-96A2-42D3-AC26-5508E890CB0C}" destId="{614F0AA4-29D3-4FD4-B321-66A427483CC2}" srcOrd="0" destOrd="0" presId="urn:microsoft.com/office/officeart/2008/layout/LinedList"/>
    <dgm:cxn modelId="{85320AF5-50AA-4C84-9728-2C79333E0482}" type="presParOf" srcId="{72F341EE-B17E-49ED-B5F8-ADC6652F78B8}" destId="{15422FDE-0369-4352-8B55-0CB4A7C64060}" srcOrd="0" destOrd="0" presId="urn:microsoft.com/office/officeart/2008/layout/LinedList"/>
    <dgm:cxn modelId="{E83D558B-E96F-4A3A-831F-F118661B5D7E}" type="presParOf" srcId="{72F341EE-B17E-49ED-B5F8-ADC6652F78B8}" destId="{DA51C285-5CA8-4CDB-952D-B6BDE555310F}" srcOrd="1" destOrd="0" presId="urn:microsoft.com/office/officeart/2008/layout/LinedList"/>
    <dgm:cxn modelId="{7E87AD70-7B8F-430C-A4CE-F8879753BB5E}" type="presParOf" srcId="{DA51C285-5CA8-4CDB-952D-B6BDE555310F}" destId="{614F0AA4-29D3-4FD4-B321-66A427483CC2}" srcOrd="0" destOrd="0" presId="urn:microsoft.com/office/officeart/2008/layout/LinedList"/>
    <dgm:cxn modelId="{30F7AD84-9526-4D6A-86DB-BF74448FEE8A}" type="presParOf" srcId="{DA51C285-5CA8-4CDB-952D-B6BDE555310F}" destId="{CBAAF73C-E76A-4765-8537-A66C10DC885C}" srcOrd="1" destOrd="0" presId="urn:microsoft.com/office/officeart/2008/layout/LinedList"/>
    <dgm:cxn modelId="{AC392C3B-0608-4DA3-9E16-2E1806A8E959}" type="presParOf" srcId="{CBAAF73C-E76A-4765-8537-A66C10DC885C}" destId="{A46F7629-524E-4BD5-A748-F8CF81B19574}" srcOrd="0" destOrd="0" presId="urn:microsoft.com/office/officeart/2008/layout/LinedList"/>
    <dgm:cxn modelId="{9B0B9721-F375-469E-9666-059596824BA6}" type="presParOf" srcId="{CBAAF73C-E76A-4765-8537-A66C10DC885C}" destId="{32A7D9FC-7D60-4651-9C38-38EC62EA5CC6}" srcOrd="1" destOrd="0" presId="urn:microsoft.com/office/officeart/2008/layout/LinedList"/>
    <dgm:cxn modelId="{D7087190-5DB2-4FFD-B1BC-5D9E67E00B8D}" type="presParOf" srcId="{32A7D9FC-7D60-4651-9C38-38EC62EA5CC6}" destId="{7C07C918-7139-4AC7-8656-4ED05D18322E}" srcOrd="0" destOrd="0" presId="urn:microsoft.com/office/officeart/2008/layout/LinedList"/>
    <dgm:cxn modelId="{2DF040F6-505F-4DBD-8A27-914D6CDA2F01}" type="presParOf" srcId="{32A7D9FC-7D60-4651-9C38-38EC62EA5CC6}" destId="{10AC2D09-3934-4F44-8805-4D1115A1EDB4}" srcOrd="1" destOrd="0" presId="urn:microsoft.com/office/officeart/2008/layout/LinedList"/>
    <dgm:cxn modelId="{ABE400A0-8A39-4A57-9662-61674BCADE0A}" type="presParOf" srcId="{32A7D9FC-7D60-4651-9C38-38EC62EA5CC6}" destId="{13DCA375-0686-4082-97EB-5536FDAAD3E2}" srcOrd="2" destOrd="0" presId="urn:microsoft.com/office/officeart/2008/layout/LinedList"/>
    <dgm:cxn modelId="{FBA118E8-1821-4332-858A-D8B686A48A6B}" type="presParOf" srcId="{CBAAF73C-E76A-4765-8537-A66C10DC885C}" destId="{1653F874-C145-4CB0-A482-D86962DC0164}" srcOrd="2" destOrd="0" presId="urn:microsoft.com/office/officeart/2008/layout/LinedList"/>
    <dgm:cxn modelId="{A2002452-2CF3-4B17-8686-9566B838DD4A}" type="presParOf" srcId="{CBAAF73C-E76A-4765-8537-A66C10DC885C}" destId="{5E35CFB7-9DDE-4561-BC52-F9AEBDB8B187}" srcOrd="3" destOrd="0" presId="urn:microsoft.com/office/officeart/2008/layout/LinedList"/>
    <dgm:cxn modelId="{2492A21A-F585-4F2C-BA33-26EBE117F865}" type="presParOf" srcId="{72F341EE-B17E-49ED-B5F8-ADC6652F78B8}" destId="{8C8FBEE5-AEF7-497B-A513-770098AB156B}" srcOrd="2" destOrd="0" presId="urn:microsoft.com/office/officeart/2008/layout/LinedList"/>
    <dgm:cxn modelId="{2FB5C5E3-8FA8-48AB-9241-99F667C93245}" type="presParOf" srcId="{72F341EE-B17E-49ED-B5F8-ADC6652F78B8}" destId="{D85A3179-EFB3-42B6-8BFF-1463AEBD3337}" srcOrd="3" destOrd="0" presId="urn:microsoft.com/office/officeart/2008/layout/LinedList"/>
    <dgm:cxn modelId="{EEDC2CC9-F805-430B-84B4-82F3DEC3D076}" type="presParOf" srcId="{D85A3179-EFB3-42B6-8BFF-1463AEBD3337}" destId="{1FDC4732-167E-4AA5-B3BB-CA1DEB368D82}" srcOrd="0" destOrd="0" presId="urn:microsoft.com/office/officeart/2008/layout/LinedList"/>
    <dgm:cxn modelId="{6F946F82-20EB-48FC-B724-7E02A31AC356}" type="presParOf" srcId="{D85A3179-EFB3-42B6-8BFF-1463AEBD3337}" destId="{AC6B6F13-DD20-4925-9C56-575B5C4BCBFB}" srcOrd="1" destOrd="0" presId="urn:microsoft.com/office/officeart/2008/layout/LinedList"/>
    <dgm:cxn modelId="{4DD3E681-D4AD-4B64-8E26-D9F7C692D0C3}" type="presParOf" srcId="{AC6B6F13-DD20-4925-9C56-575B5C4BCBFB}" destId="{7CFA4494-0172-4A76-8C2F-46258F428947}" srcOrd="0" destOrd="0" presId="urn:microsoft.com/office/officeart/2008/layout/LinedList"/>
    <dgm:cxn modelId="{2E0271EB-C68A-47E8-B72F-C596B88C7504}" type="presParOf" srcId="{AC6B6F13-DD20-4925-9C56-575B5C4BCBFB}" destId="{A91F19D1-AB47-41F7-937F-B697078AB3EE}" srcOrd="1" destOrd="0" presId="urn:microsoft.com/office/officeart/2008/layout/LinedList"/>
    <dgm:cxn modelId="{B3CEF5F4-B4A5-4D5B-B911-1597DD0115B6}" type="presParOf" srcId="{A91F19D1-AB47-41F7-937F-B697078AB3EE}" destId="{108EF6B9-966C-44B8-B1DB-E4505AA25190}" srcOrd="0" destOrd="0" presId="urn:microsoft.com/office/officeart/2008/layout/LinedList"/>
    <dgm:cxn modelId="{771085D3-94F2-4B9A-956D-6782B77FBBD1}" type="presParOf" srcId="{A91F19D1-AB47-41F7-937F-B697078AB3EE}" destId="{79D59A77-B122-4633-ACF0-B86A7A6710F3}" srcOrd="1" destOrd="0" presId="urn:microsoft.com/office/officeart/2008/layout/LinedList"/>
    <dgm:cxn modelId="{0CB7CB80-6AE2-4B1A-9B48-A9FD4DF07A7C}" type="presParOf" srcId="{A91F19D1-AB47-41F7-937F-B697078AB3EE}" destId="{298F5345-0FAF-40EF-A23B-3AF145566E43}" srcOrd="2" destOrd="0" presId="urn:microsoft.com/office/officeart/2008/layout/LinedList"/>
    <dgm:cxn modelId="{4A9BFB7E-79C9-4FB3-BD64-B42202E3094F}" type="presParOf" srcId="{AC6B6F13-DD20-4925-9C56-575B5C4BCBFB}" destId="{E85BB0A0-4DD9-4FF6-A069-BB9C08E3CF16}" srcOrd="2" destOrd="0" presId="urn:microsoft.com/office/officeart/2008/layout/LinedList"/>
    <dgm:cxn modelId="{BB9887BE-E80D-4CDF-A5B2-0F1FABBACD34}" type="presParOf" srcId="{AC6B6F13-DD20-4925-9C56-575B5C4BCBFB}" destId="{A10ECED8-6237-474F-B550-FF18D47883E7}"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F13B8EB-3C49-42EC-A92F-3F58444EDC17}"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en-US"/>
        </a:p>
      </dgm:t>
    </dgm:pt>
    <dgm:pt modelId="{FC2AC22C-1CE2-4128-A51E-12B5DA07AF67}">
      <dgm:prSet phldrT="[Text]"/>
      <dgm:spPr/>
      <dgm:t>
        <a:bodyPr/>
        <a:lstStyle/>
        <a:p>
          <a:pPr algn="just"/>
          <a:r>
            <a:rPr lang="en-US" dirty="0" smtClean="0">
              <a:latin typeface="+mj-lt"/>
            </a:rPr>
            <a:t>is a measurement based on a task(s) performed by a patient according to instructions that is administered by a health care professional. Performance outcomes require patient cooperation and motivation. </a:t>
          </a:r>
        </a:p>
      </dgm:t>
    </dgm:pt>
    <dgm:pt modelId="{73F46946-FAA4-410E-8D12-C67E218CBE41}" type="parTrans" cxnId="{0E220DE4-B7C0-4E91-85F2-9A049973C0DE}">
      <dgm:prSet/>
      <dgm:spPr/>
      <dgm:t>
        <a:bodyPr/>
        <a:lstStyle/>
        <a:p>
          <a:endParaRPr lang="en-US">
            <a:latin typeface="+mj-lt"/>
          </a:endParaRPr>
        </a:p>
      </dgm:t>
    </dgm:pt>
    <dgm:pt modelId="{B038E8A4-AD41-4E5F-BBBC-E8E9EE1D3777}" type="sibTrans" cxnId="{0E220DE4-B7C0-4E91-85F2-9A049973C0DE}">
      <dgm:prSet/>
      <dgm:spPr/>
      <dgm:t>
        <a:bodyPr/>
        <a:lstStyle/>
        <a:p>
          <a:endParaRPr lang="en-US">
            <a:latin typeface="+mj-lt"/>
          </a:endParaRPr>
        </a:p>
      </dgm:t>
    </dgm:pt>
    <dgm:pt modelId="{FD3EA8E7-0B93-40D7-90D2-EE135609115C}">
      <dgm:prSet phldrT="[Text]"/>
      <dgm:spPr/>
      <dgm:t>
        <a:bodyPr/>
        <a:lstStyle/>
        <a:p>
          <a:r>
            <a:rPr lang="en-US" dirty="0" smtClean="0">
              <a:latin typeface="+mj-lt"/>
            </a:rPr>
            <a:t>Patient-reported outcome (PRO): </a:t>
          </a:r>
          <a:endParaRPr lang="en-US" dirty="0">
            <a:latin typeface="+mj-lt"/>
          </a:endParaRPr>
        </a:p>
      </dgm:t>
    </dgm:pt>
    <dgm:pt modelId="{5C093DC6-8B32-4657-8DF3-A81096BA3498}" type="parTrans" cxnId="{6012149A-1B9B-436C-8A43-490C254778B9}">
      <dgm:prSet/>
      <dgm:spPr/>
      <dgm:t>
        <a:bodyPr/>
        <a:lstStyle/>
        <a:p>
          <a:endParaRPr lang="en-US">
            <a:latin typeface="+mj-lt"/>
          </a:endParaRPr>
        </a:p>
      </dgm:t>
    </dgm:pt>
    <dgm:pt modelId="{75EA82BB-E4F7-4303-B7F9-1F621FF657E0}" type="sibTrans" cxnId="{6012149A-1B9B-436C-8A43-490C254778B9}">
      <dgm:prSet/>
      <dgm:spPr/>
      <dgm:t>
        <a:bodyPr/>
        <a:lstStyle/>
        <a:p>
          <a:endParaRPr lang="en-US">
            <a:latin typeface="+mj-lt"/>
          </a:endParaRPr>
        </a:p>
      </dgm:t>
    </dgm:pt>
    <dgm:pt modelId="{2A057322-CF9F-4A1C-86F3-6CA3BCCD7E3D}">
      <dgm:prSet phldrT="[Text]"/>
      <dgm:spPr/>
      <dgm:t>
        <a:bodyPr/>
        <a:lstStyle/>
        <a:p>
          <a:pPr algn="just"/>
          <a:r>
            <a:rPr lang="en-US" dirty="0" smtClean="0">
              <a:latin typeface="+mj-lt"/>
            </a:rPr>
            <a:t>is a measurement based on a report that comes from the patient about the status of a patient’s health condition without amendment or interpretation of the patient’s report by a clinician or anyone else. </a:t>
          </a:r>
          <a:endParaRPr lang="en-US" dirty="0">
            <a:latin typeface="+mj-lt"/>
          </a:endParaRPr>
        </a:p>
      </dgm:t>
    </dgm:pt>
    <dgm:pt modelId="{72919E7B-90E2-4002-87C6-126D8BB0EC1F}" type="parTrans" cxnId="{E20832E9-0E80-4703-B8A3-7754511F4189}">
      <dgm:prSet/>
      <dgm:spPr/>
      <dgm:t>
        <a:bodyPr/>
        <a:lstStyle/>
        <a:p>
          <a:endParaRPr lang="en-US">
            <a:latin typeface="+mj-lt"/>
          </a:endParaRPr>
        </a:p>
      </dgm:t>
    </dgm:pt>
    <dgm:pt modelId="{E2A5805E-2D06-4C35-A29D-CB930AB356D5}" type="sibTrans" cxnId="{E20832E9-0E80-4703-B8A3-7754511F4189}">
      <dgm:prSet/>
      <dgm:spPr/>
      <dgm:t>
        <a:bodyPr/>
        <a:lstStyle/>
        <a:p>
          <a:endParaRPr lang="en-US">
            <a:latin typeface="+mj-lt"/>
          </a:endParaRPr>
        </a:p>
      </dgm:t>
    </dgm:pt>
    <dgm:pt modelId="{A988D719-49A3-4DE0-91A3-63079615C18D}">
      <dgm:prSet phldrT="[Text]"/>
      <dgm:spPr/>
      <dgm:t>
        <a:bodyPr/>
        <a:lstStyle/>
        <a:p>
          <a:r>
            <a:rPr lang="en-US" dirty="0" smtClean="0">
              <a:latin typeface="+mj-lt"/>
            </a:rPr>
            <a:t>Performance outcome (</a:t>
          </a:r>
          <a:r>
            <a:rPr lang="en-US" dirty="0" err="1" smtClean="0">
              <a:latin typeface="+mj-lt"/>
            </a:rPr>
            <a:t>PerfO</a:t>
          </a:r>
          <a:r>
            <a:rPr lang="en-US" dirty="0" smtClean="0">
              <a:latin typeface="+mj-lt"/>
            </a:rPr>
            <a:t>): </a:t>
          </a:r>
          <a:endParaRPr lang="en-US" dirty="0">
            <a:latin typeface="+mj-lt"/>
          </a:endParaRPr>
        </a:p>
      </dgm:t>
    </dgm:pt>
    <dgm:pt modelId="{BB79CDF2-5632-46F1-8135-AB1EB06C26DA}" type="sibTrans" cxnId="{9F3E2B61-8C69-45D2-B9C6-660A82CB8117}">
      <dgm:prSet/>
      <dgm:spPr/>
      <dgm:t>
        <a:bodyPr/>
        <a:lstStyle/>
        <a:p>
          <a:endParaRPr lang="en-US">
            <a:latin typeface="+mj-lt"/>
          </a:endParaRPr>
        </a:p>
      </dgm:t>
    </dgm:pt>
    <dgm:pt modelId="{A8840093-AB2B-4CDE-B9D4-54AB251DB745}" type="parTrans" cxnId="{9F3E2B61-8C69-45D2-B9C6-660A82CB8117}">
      <dgm:prSet/>
      <dgm:spPr/>
      <dgm:t>
        <a:bodyPr/>
        <a:lstStyle/>
        <a:p>
          <a:endParaRPr lang="en-US">
            <a:latin typeface="+mj-lt"/>
          </a:endParaRPr>
        </a:p>
      </dgm:t>
    </dgm:pt>
    <dgm:pt modelId="{2EE6251F-6639-41F9-A809-7DF2D652C254}" type="pres">
      <dgm:prSet presAssocID="{2F13B8EB-3C49-42EC-A92F-3F58444EDC17}" presName="vert0" presStyleCnt="0">
        <dgm:presLayoutVars>
          <dgm:dir/>
          <dgm:animOne val="branch"/>
          <dgm:animLvl val="lvl"/>
        </dgm:presLayoutVars>
      </dgm:prSet>
      <dgm:spPr/>
      <dgm:t>
        <a:bodyPr/>
        <a:lstStyle/>
        <a:p>
          <a:endParaRPr lang="en-US"/>
        </a:p>
      </dgm:t>
    </dgm:pt>
    <dgm:pt modelId="{BF99CED3-1067-4AB9-9B3D-8ABA4464742A}" type="pres">
      <dgm:prSet presAssocID="{A988D719-49A3-4DE0-91A3-63079615C18D}" presName="thickLine" presStyleLbl="alignNode1" presStyleIdx="0" presStyleCnt="2"/>
      <dgm:spPr/>
    </dgm:pt>
    <dgm:pt modelId="{306D1B07-E7A1-43B5-803D-E1300F4982AB}" type="pres">
      <dgm:prSet presAssocID="{A988D719-49A3-4DE0-91A3-63079615C18D}" presName="horz1" presStyleCnt="0"/>
      <dgm:spPr/>
    </dgm:pt>
    <dgm:pt modelId="{70FA1665-FC31-4A3B-B6A6-2319B59EDF7C}" type="pres">
      <dgm:prSet presAssocID="{A988D719-49A3-4DE0-91A3-63079615C18D}" presName="tx1" presStyleLbl="revTx" presStyleIdx="0" presStyleCnt="4"/>
      <dgm:spPr/>
      <dgm:t>
        <a:bodyPr/>
        <a:lstStyle/>
        <a:p>
          <a:endParaRPr lang="en-US"/>
        </a:p>
      </dgm:t>
    </dgm:pt>
    <dgm:pt modelId="{0D797EDA-A66E-4135-B2B0-CF73BAD50DDA}" type="pres">
      <dgm:prSet presAssocID="{A988D719-49A3-4DE0-91A3-63079615C18D}" presName="vert1" presStyleCnt="0"/>
      <dgm:spPr/>
    </dgm:pt>
    <dgm:pt modelId="{5EA02EB2-86D5-48EF-A4D5-02103E1D94CC}" type="pres">
      <dgm:prSet presAssocID="{FC2AC22C-1CE2-4128-A51E-12B5DA07AF67}" presName="vertSpace2a" presStyleCnt="0"/>
      <dgm:spPr/>
    </dgm:pt>
    <dgm:pt modelId="{FD675B01-6ECE-487F-BD74-49F7578CC710}" type="pres">
      <dgm:prSet presAssocID="{FC2AC22C-1CE2-4128-A51E-12B5DA07AF67}" presName="horz2" presStyleCnt="0"/>
      <dgm:spPr/>
    </dgm:pt>
    <dgm:pt modelId="{C165CFFE-2808-478F-9C9B-B2799126711C}" type="pres">
      <dgm:prSet presAssocID="{FC2AC22C-1CE2-4128-A51E-12B5DA07AF67}" presName="horzSpace2" presStyleCnt="0"/>
      <dgm:spPr/>
    </dgm:pt>
    <dgm:pt modelId="{890AD201-F9A0-477E-A64C-FF00E3E5F0E8}" type="pres">
      <dgm:prSet presAssocID="{FC2AC22C-1CE2-4128-A51E-12B5DA07AF67}" presName="tx2" presStyleLbl="revTx" presStyleIdx="1" presStyleCnt="4"/>
      <dgm:spPr/>
      <dgm:t>
        <a:bodyPr/>
        <a:lstStyle/>
        <a:p>
          <a:endParaRPr lang="en-US"/>
        </a:p>
      </dgm:t>
    </dgm:pt>
    <dgm:pt modelId="{E8BA0628-02AB-4B66-AF72-E7BB4B04B335}" type="pres">
      <dgm:prSet presAssocID="{FC2AC22C-1CE2-4128-A51E-12B5DA07AF67}" presName="vert2" presStyleCnt="0"/>
      <dgm:spPr/>
    </dgm:pt>
    <dgm:pt modelId="{F7517502-CBFB-47DB-B1A4-8045335CD2EB}" type="pres">
      <dgm:prSet presAssocID="{FC2AC22C-1CE2-4128-A51E-12B5DA07AF67}" presName="thinLine2b" presStyleLbl="callout" presStyleIdx="0" presStyleCnt="2"/>
      <dgm:spPr/>
    </dgm:pt>
    <dgm:pt modelId="{0B5104B0-BD60-4312-B1C8-ADFFD193972C}" type="pres">
      <dgm:prSet presAssocID="{FC2AC22C-1CE2-4128-A51E-12B5DA07AF67}" presName="vertSpace2b" presStyleCnt="0"/>
      <dgm:spPr/>
    </dgm:pt>
    <dgm:pt modelId="{5D9FCBB5-E8A7-4BA7-89D6-DF1D2736EC46}" type="pres">
      <dgm:prSet presAssocID="{FD3EA8E7-0B93-40D7-90D2-EE135609115C}" presName="thickLine" presStyleLbl="alignNode1" presStyleIdx="1" presStyleCnt="2"/>
      <dgm:spPr/>
    </dgm:pt>
    <dgm:pt modelId="{2D541F8E-49B2-4F2D-A96C-63DC1966281B}" type="pres">
      <dgm:prSet presAssocID="{FD3EA8E7-0B93-40D7-90D2-EE135609115C}" presName="horz1" presStyleCnt="0"/>
      <dgm:spPr/>
    </dgm:pt>
    <dgm:pt modelId="{08BD6B36-1C8A-46B2-A2CD-93CD8BF3A59B}" type="pres">
      <dgm:prSet presAssocID="{FD3EA8E7-0B93-40D7-90D2-EE135609115C}" presName="tx1" presStyleLbl="revTx" presStyleIdx="2" presStyleCnt="4"/>
      <dgm:spPr/>
      <dgm:t>
        <a:bodyPr/>
        <a:lstStyle/>
        <a:p>
          <a:endParaRPr lang="en-US"/>
        </a:p>
      </dgm:t>
    </dgm:pt>
    <dgm:pt modelId="{96B77311-4BF9-421E-8741-9EFD053E9490}" type="pres">
      <dgm:prSet presAssocID="{FD3EA8E7-0B93-40D7-90D2-EE135609115C}" presName="vert1" presStyleCnt="0"/>
      <dgm:spPr/>
    </dgm:pt>
    <dgm:pt modelId="{657CA730-8A2A-4187-953F-120E8745827D}" type="pres">
      <dgm:prSet presAssocID="{2A057322-CF9F-4A1C-86F3-6CA3BCCD7E3D}" presName="vertSpace2a" presStyleCnt="0"/>
      <dgm:spPr/>
    </dgm:pt>
    <dgm:pt modelId="{0DFC8ED7-5DC7-4D46-A821-4A73F89F812E}" type="pres">
      <dgm:prSet presAssocID="{2A057322-CF9F-4A1C-86F3-6CA3BCCD7E3D}" presName="horz2" presStyleCnt="0"/>
      <dgm:spPr/>
    </dgm:pt>
    <dgm:pt modelId="{F7C543E4-AC41-49FD-A214-6B1E913023C5}" type="pres">
      <dgm:prSet presAssocID="{2A057322-CF9F-4A1C-86F3-6CA3BCCD7E3D}" presName="horzSpace2" presStyleCnt="0"/>
      <dgm:spPr/>
    </dgm:pt>
    <dgm:pt modelId="{01671BF6-243B-46D5-87B3-038CDF5EBB2D}" type="pres">
      <dgm:prSet presAssocID="{2A057322-CF9F-4A1C-86F3-6CA3BCCD7E3D}" presName="tx2" presStyleLbl="revTx" presStyleIdx="3" presStyleCnt="4"/>
      <dgm:spPr/>
      <dgm:t>
        <a:bodyPr/>
        <a:lstStyle/>
        <a:p>
          <a:endParaRPr lang="en-US"/>
        </a:p>
      </dgm:t>
    </dgm:pt>
    <dgm:pt modelId="{E2F86A27-436D-4F3C-915A-A8847CBA8F66}" type="pres">
      <dgm:prSet presAssocID="{2A057322-CF9F-4A1C-86F3-6CA3BCCD7E3D}" presName="vert2" presStyleCnt="0"/>
      <dgm:spPr/>
    </dgm:pt>
    <dgm:pt modelId="{D0F6E8CB-8598-4206-8E7D-47D4EDC4B1FD}" type="pres">
      <dgm:prSet presAssocID="{2A057322-CF9F-4A1C-86F3-6CA3BCCD7E3D}" presName="thinLine2b" presStyleLbl="callout" presStyleIdx="1" presStyleCnt="2"/>
      <dgm:spPr/>
    </dgm:pt>
    <dgm:pt modelId="{4275A63D-1F4D-4116-B3FD-E5ECC6267279}" type="pres">
      <dgm:prSet presAssocID="{2A057322-CF9F-4A1C-86F3-6CA3BCCD7E3D}" presName="vertSpace2b" presStyleCnt="0"/>
      <dgm:spPr/>
    </dgm:pt>
  </dgm:ptLst>
  <dgm:cxnLst>
    <dgm:cxn modelId="{E00D4A29-81CB-453E-B1FC-0CAB9A077D66}" type="presOf" srcId="{A988D719-49A3-4DE0-91A3-63079615C18D}" destId="{70FA1665-FC31-4A3B-B6A6-2319B59EDF7C}" srcOrd="0" destOrd="0" presId="urn:microsoft.com/office/officeart/2008/layout/LinedList"/>
    <dgm:cxn modelId="{0E220DE4-B7C0-4E91-85F2-9A049973C0DE}" srcId="{A988D719-49A3-4DE0-91A3-63079615C18D}" destId="{FC2AC22C-1CE2-4128-A51E-12B5DA07AF67}" srcOrd="0" destOrd="0" parTransId="{73F46946-FAA4-410E-8D12-C67E218CBE41}" sibTransId="{B038E8A4-AD41-4E5F-BBBC-E8E9EE1D3777}"/>
    <dgm:cxn modelId="{9F3E2B61-8C69-45D2-B9C6-660A82CB8117}" srcId="{2F13B8EB-3C49-42EC-A92F-3F58444EDC17}" destId="{A988D719-49A3-4DE0-91A3-63079615C18D}" srcOrd="0" destOrd="0" parTransId="{A8840093-AB2B-4CDE-B9D4-54AB251DB745}" sibTransId="{BB79CDF2-5632-46F1-8135-AB1EB06C26DA}"/>
    <dgm:cxn modelId="{6012149A-1B9B-436C-8A43-490C254778B9}" srcId="{2F13B8EB-3C49-42EC-A92F-3F58444EDC17}" destId="{FD3EA8E7-0B93-40D7-90D2-EE135609115C}" srcOrd="1" destOrd="0" parTransId="{5C093DC6-8B32-4657-8DF3-A81096BA3498}" sibTransId="{75EA82BB-E4F7-4303-B7F9-1F621FF657E0}"/>
    <dgm:cxn modelId="{6EF2C46F-6753-40BB-BE55-96272CBC1BD4}" type="presOf" srcId="{FD3EA8E7-0B93-40D7-90D2-EE135609115C}" destId="{08BD6B36-1C8A-46B2-A2CD-93CD8BF3A59B}" srcOrd="0" destOrd="0" presId="urn:microsoft.com/office/officeart/2008/layout/LinedList"/>
    <dgm:cxn modelId="{306DFD35-5E77-4F5D-865C-9FABDF525440}" type="presOf" srcId="{2A057322-CF9F-4A1C-86F3-6CA3BCCD7E3D}" destId="{01671BF6-243B-46D5-87B3-038CDF5EBB2D}" srcOrd="0" destOrd="0" presId="urn:microsoft.com/office/officeart/2008/layout/LinedList"/>
    <dgm:cxn modelId="{E20832E9-0E80-4703-B8A3-7754511F4189}" srcId="{FD3EA8E7-0B93-40D7-90D2-EE135609115C}" destId="{2A057322-CF9F-4A1C-86F3-6CA3BCCD7E3D}" srcOrd="0" destOrd="0" parTransId="{72919E7B-90E2-4002-87C6-126D8BB0EC1F}" sibTransId="{E2A5805E-2D06-4C35-A29D-CB930AB356D5}"/>
    <dgm:cxn modelId="{C17149F5-54A0-46E5-B137-0AE42913BCAE}" type="presOf" srcId="{FC2AC22C-1CE2-4128-A51E-12B5DA07AF67}" destId="{890AD201-F9A0-477E-A64C-FF00E3E5F0E8}" srcOrd="0" destOrd="0" presId="urn:microsoft.com/office/officeart/2008/layout/LinedList"/>
    <dgm:cxn modelId="{8935FD8C-00FC-4AFE-BF61-6389E022F5AB}" type="presOf" srcId="{2F13B8EB-3C49-42EC-A92F-3F58444EDC17}" destId="{2EE6251F-6639-41F9-A809-7DF2D652C254}" srcOrd="0" destOrd="0" presId="urn:microsoft.com/office/officeart/2008/layout/LinedList"/>
    <dgm:cxn modelId="{DD9A8E98-8E3F-4522-B356-31661065515C}" type="presParOf" srcId="{2EE6251F-6639-41F9-A809-7DF2D652C254}" destId="{BF99CED3-1067-4AB9-9B3D-8ABA4464742A}" srcOrd="0" destOrd="0" presId="urn:microsoft.com/office/officeart/2008/layout/LinedList"/>
    <dgm:cxn modelId="{D9F9C1CC-CA76-4046-9D0E-170CE56FB0E4}" type="presParOf" srcId="{2EE6251F-6639-41F9-A809-7DF2D652C254}" destId="{306D1B07-E7A1-43B5-803D-E1300F4982AB}" srcOrd="1" destOrd="0" presId="urn:microsoft.com/office/officeart/2008/layout/LinedList"/>
    <dgm:cxn modelId="{504DBC6A-94B5-4AE5-B813-23CA1020F32E}" type="presParOf" srcId="{306D1B07-E7A1-43B5-803D-E1300F4982AB}" destId="{70FA1665-FC31-4A3B-B6A6-2319B59EDF7C}" srcOrd="0" destOrd="0" presId="urn:microsoft.com/office/officeart/2008/layout/LinedList"/>
    <dgm:cxn modelId="{94581FA4-9FFD-464A-AC97-F68B5F539CD8}" type="presParOf" srcId="{306D1B07-E7A1-43B5-803D-E1300F4982AB}" destId="{0D797EDA-A66E-4135-B2B0-CF73BAD50DDA}" srcOrd="1" destOrd="0" presId="urn:microsoft.com/office/officeart/2008/layout/LinedList"/>
    <dgm:cxn modelId="{2FDFCC5C-5FDC-46AA-985D-C6D4F8E3BFEC}" type="presParOf" srcId="{0D797EDA-A66E-4135-B2B0-CF73BAD50DDA}" destId="{5EA02EB2-86D5-48EF-A4D5-02103E1D94CC}" srcOrd="0" destOrd="0" presId="urn:microsoft.com/office/officeart/2008/layout/LinedList"/>
    <dgm:cxn modelId="{E64038D2-49A4-468F-B216-0583155C8D0E}" type="presParOf" srcId="{0D797EDA-A66E-4135-B2B0-CF73BAD50DDA}" destId="{FD675B01-6ECE-487F-BD74-49F7578CC710}" srcOrd="1" destOrd="0" presId="urn:microsoft.com/office/officeart/2008/layout/LinedList"/>
    <dgm:cxn modelId="{26031C58-256F-4D98-B8E9-F0CD0A49EDDA}" type="presParOf" srcId="{FD675B01-6ECE-487F-BD74-49F7578CC710}" destId="{C165CFFE-2808-478F-9C9B-B2799126711C}" srcOrd="0" destOrd="0" presId="urn:microsoft.com/office/officeart/2008/layout/LinedList"/>
    <dgm:cxn modelId="{BABDE056-76A4-4263-BEBA-35CF32C46B8E}" type="presParOf" srcId="{FD675B01-6ECE-487F-BD74-49F7578CC710}" destId="{890AD201-F9A0-477E-A64C-FF00E3E5F0E8}" srcOrd="1" destOrd="0" presId="urn:microsoft.com/office/officeart/2008/layout/LinedList"/>
    <dgm:cxn modelId="{81AA9D0C-496A-436A-A193-739171D383CF}" type="presParOf" srcId="{FD675B01-6ECE-487F-BD74-49F7578CC710}" destId="{E8BA0628-02AB-4B66-AF72-E7BB4B04B335}" srcOrd="2" destOrd="0" presId="urn:microsoft.com/office/officeart/2008/layout/LinedList"/>
    <dgm:cxn modelId="{39B70797-74E9-4A17-B311-ECC6BDF3D746}" type="presParOf" srcId="{0D797EDA-A66E-4135-B2B0-CF73BAD50DDA}" destId="{F7517502-CBFB-47DB-B1A4-8045335CD2EB}" srcOrd="2" destOrd="0" presId="urn:microsoft.com/office/officeart/2008/layout/LinedList"/>
    <dgm:cxn modelId="{169B2AFE-B371-4DE0-B684-6EDBEEC463A2}" type="presParOf" srcId="{0D797EDA-A66E-4135-B2B0-CF73BAD50DDA}" destId="{0B5104B0-BD60-4312-B1C8-ADFFD193972C}" srcOrd="3" destOrd="0" presId="urn:microsoft.com/office/officeart/2008/layout/LinedList"/>
    <dgm:cxn modelId="{CA4DB3B9-D688-4492-9DFD-B5A716058813}" type="presParOf" srcId="{2EE6251F-6639-41F9-A809-7DF2D652C254}" destId="{5D9FCBB5-E8A7-4BA7-89D6-DF1D2736EC46}" srcOrd="2" destOrd="0" presId="urn:microsoft.com/office/officeart/2008/layout/LinedList"/>
    <dgm:cxn modelId="{71979788-74B8-41A7-81A7-D011B830CFCD}" type="presParOf" srcId="{2EE6251F-6639-41F9-A809-7DF2D652C254}" destId="{2D541F8E-49B2-4F2D-A96C-63DC1966281B}" srcOrd="3" destOrd="0" presId="urn:microsoft.com/office/officeart/2008/layout/LinedList"/>
    <dgm:cxn modelId="{F024DAF1-620C-4CFC-8D34-D7ECD553ADAC}" type="presParOf" srcId="{2D541F8E-49B2-4F2D-A96C-63DC1966281B}" destId="{08BD6B36-1C8A-46B2-A2CD-93CD8BF3A59B}" srcOrd="0" destOrd="0" presId="urn:microsoft.com/office/officeart/2008/layout/LinedList"/>
    <dgm:cxn modelId="{F171754C-A5CF-42BD-B7D8-38A89E9259DF}" type="presParOf" srcId="{2D541F8E-49B2-4F2D-A96C-63DC1966281B}" destId="{96B77311-4BF9-421E-8741-9EFD053E9490}" srcOrd="1" destOrd="0" presId="urn:microsoft.com/office/officeart/2008/layout/LinedList"/>
    <dgm:cxn modelId="{9D39A208-3059-4654-A2E4-5FA8083F63C1}" type="presParOf" srcId="{96B77311-4BF9-421E-8741-9EFD053E9490}" destId="{657CA730-8A2A-4187-953F-120E8745827D}" srcOrd="0" destOrd="0" presId="urn:microsoft.com/office/officeart/2008/layout/LinedList"/>
    <dgm:cxn modelId="{6C7C87A8-7866-4BC4-B0C1-DE2953AF4A98}" type="presParOf" srcId="{96B77311-4BF9-421E-8741-9EFD053E9490}" destId="{0DFC8ED7-5DC7-4D46-A821-4A73F89F812E}" srcOrd="1" destOrd="0" presId="urn:microsoft.com/office/officeart/2008/layout/LinedList"/>
    <dgm:cxn modelId="{8D9D4C3D-0903-4C76-9723-8CE3AF55E20E}" type="presParOf" srcId="{0DFC8ED7-5DC7-4D46-A821-4A73F89F812E}" destId="{F7C543E4-AC41-49FD-A214-6B1E913023C5}" srcOrd="0" destOrd="0" presId="urn:microsoft.com/office/officeart/2008/layout/LinedList"/>
    <dgm:cxn modelId="{2F75984B-8386-4E74-A087-111CA8C4C64A}" type="presParOf" srcId="{0DFC8ED7-5DC7-4D46-A821-4A73F89F812E}" destId="{01671BF6-243B-46D5-87B3-038CDF5EBB2D}" srcOrd="1" destOrd="0" presId="urn:microsoft.com/office/officeart/2008/layout/LinedList"/>
    <dgm:cxn modelId="{E936ADF6-FD5D-416A-A336-D171E4E0115A}" type="presParOf" srcId="{0DFC8ED7-5DC7-4D46-A821-4A73F89F812E}" destId="{E2F86A27-436D-4F3C-915A-A8847CBA8F66}" srcOrd="2" destOrd="0" presId="urn:microsoft.com/office/officeart/2008/layout/LinedList"/>
    <dgm:cxn modelId="{8F32329E-A38A-4B1A-BE3E-354940C9BE88}" type="presParOf" srcId="{96B77311-4BF9-421E-8741-9EFD053E9490}" destId="{D0F6E8CB-8598-4206-8E7D-47D4EDC4B1FD}" srcOrd="2" destOrd="0" presId="urn:microsoft.com/office/officeart/2008/layout/LinedList"/>
    <dgm:cxn modelId="{A0E725D7-2384-4EDB-9707-F675BD7115F1}" type="presParOf" srcId="{96B77311-4BF9-421E-8741-9EFD053E9490}" destId="{4275A63D-1F4D-4116-B3FD-E5ECC6267279}"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BA02B4-AED7-4225-A456-13581EE16649}"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7DD3A6A1-B727-4DC7-AF58-8231C4DAC027}">
      <dgm:prSet/>
      <dgm:spPr/>
      <dgm:t>
        <a:bodyPr/>
        <a:lstStyle/>
        <a:p>
          <a:pPr rtl="0"/>
          <a:r>
            <a:rPr lang="en-US" dirty="0" smtClean="0"/>
            <a:t>Medical model </a:t>
          </a:r>
          <a:endParaRPr lang="en-US" dirty="0"/>
        </a:p>
      </dgm:t>
    </dgm:pt>
    <dgm:pt modelId="{F9ED49F1-40B4-479A-A1FE-1B3AE96779EF}" type="parTrans" cxnId="{D9AD9B65-DA8C-482C-AF67-0FA500FAC623}">
      <dgm:prSet/>
      <dgm:spPr/>
      <dgm:t>
        <a:bodyPr/>
        <a:lstStyle/>
        <a:p>
          <a:endParaRPr lang="en-US"/>
        </a:p>
      </dgm:t>
    </dgm:pt>
    <dgm:pt modelId="{1F661ACA-96AE-44EE-B0F3-45FEAD27113E}" type="sibTrans" cxnId="{D9AD9B65-DA8C-482C-AF67-0FA500FAC623}">
      <dgm:prSet/>
      <dgm:spPr/>
      <dgm:t>
        <a:bodyPr/>
        <a:lstStyle/>
        <a:p>
          <a:endParaRPr lang="en-US"/>
        </a:p>
      </dgm:t>
    </dgm:pt>
    <dgm:pt modelId="{C9B2BC3C-1B7C-4182-9148-E414CD8B4243}">
      <dgm:prSet custT="1"/>
      <dgm:spPr/>
      <dgm:t>
        <a:bodyPr/>
        <a:lstStyle/>
        <a:p>
          <a:pPr rtl="0"/>
          <a:r>
            <a:rPr lang="en-US" sz="1600" b="1" dirty="0" smtClean="0">
              <a:latin typeface="+mj-lt"/>
            </a:rPr>
            <a:t>Patient’s role is passive</a:t>
          </a:r>
          <a:endParaRPr lang="en-US" sz="1600" b="1" dirty="0">
            <a:latin typeface="+mj-lt"/>
          </a:endParaRPr>
        </a:p>
      </dgm:t>
    </dgm:pt>
    <dgm:pt modelId="{DCB16FAE-7BEB-4C65-93B1-8AA3ADC22172}" type="parTrans" cxnId="{4E90C755-98E4-491C-817B-FE1718CA819B}">
      <dgm:prSet/>
      <dgm:spPr/>
      <dgm:t>
        <a:bodyPr/>
        <a:lstStyle/>
        <a:p>
          <a:endParaRPr lang="en-US"/>
        </a:p>
      </dgm:t>
    </dgm:pt>
    <dgm:pt modelId="{2FB291DA-7740-47AE-A8F8-A0C9F5CF1BE6}" type="sibTrans" cxnId="{4E90C755-98E4-491C-817B-FE1718CA819B}">
      <dgm:prSet/>
      <dgm:spPr/>
      <dgm:t>
        <a:bodyPr/>
        <a:lstStyle/>
        <a:p>
          <a:endParaRPr lang="en-US"/>
        </a:p>
      </dgm:t>
    </dgm:pt>
    <dgm:pt modelId="{DC711C35-DFC3-4334-8DF6-5EDAF88CABE8}">
      <dgm:prSet custT="1"/>
      <dgm:spPr/>
      <dgm:t>
        <a:bodyPr/>
        <a:lstStyle/>
        <a:p>
          <a:pPr rtl="0"/>
          <a:r>
            <a:rPr lang="en-US" sz="1600" b="1" dirty="0" smtClean="0">
              <a:latin typeface="+mj-lt"/>
            </a:rPr>
            <a:t>Patients is recipient of treatment </a:t>
          </a:r>
          <a:endParaRPr lang="en-US" sz="1600" b="1" dirty="0">
            <a:latin typeface="+mj-lt"/>
          </a:endParaRPr>
        </a:p>
      </dgm:t>
    </dgm:pt>
    <dgm:pt modelId="{D04209E2-4E39-4D83-8EEF-D80A45D67335}" type="parTrans" cxnId="{C28FF52C-4293-416C-9286-0306D3E832BF}">
      <dgm:prSet/>
      <dgm:spPr/>
      <dgm:t>
        <a:bodyPr/>
        <a:lstStyle/>
        <a:p>
          <a:endParaRPr lang="en-US"/>
        </a:p>
      </dgm:t>
    </dgm:pt>
    <dgm:pt modelId="{7130902A-54FB-4945-A85D-B12A092AF9C9}" type="sibTrans" cxnId="{C28FF52C-4293-416C-9286-0306D3E832BF}">
      <dgm:prSet/>
      <dgm:spPr/>
      <dgm:t>
        <a:bodyPr/>
        <a:lstStyle/>
        <a:p>
          <a:endParaRPr lang="en-US"/>
        </a:p>
      </dgm:t>
    </dgm:pt>
    <dgm:pt modelId="{09080DCC-ED2F-43B8-BBE1-4C1AED82E56F}">
      <dgm:prSet custT="1"/>
      <dgm:spPr/>
      <dgm:t>
        <a:bodyPr/>
        <a:lstStyle/>
        <a:p>
          <a:pPr rtl="0"/>
          <a:r>
            <a:rPr lang="en-US" sz="1800" b="1" dirty="0" smtClean="0"/>
            <a:t>Volume-based </a:t>
          </a:r>
          <a:endParaRPr lang="en-US" sz="1800" b="1" dirty="0"/>
        </a:p>
      </dgm:t>
    </dgm:pt>
    <dgm:pt modelId="{EEB17D3B-B806-405F-B4B6-401D43627A95}" type="parTrans" cxnId="{81134A88-43D8-46F0-A6E2-5D9492889EB4}">
      <dgm:prSet/>
      <dgm:spPr/>
      <dgm:t>
        <a:bodyPr/>
        <a:lstStyle/>
        <a:p>
          <a:endParaRPr lang="en-US"/>
        </a:p>
      </dgm:t>
    </dgm:pt>
    <dgm:pt modelId="{51C79B17-F9CB-4C0C-9D69-34A03489DEBD}" type="sibTrans" cxnId="{81134A88-43D8-46F0-A6E2-5D9492889EB4}">
      <dgm:prSet/>
      <dgm:spPr/>
      <dgm:t>
        <a:bodyPr/>
        <a:lstStyle/>
        <a:p>
          <a:endParaRPr lang="en-US"/>
        </a:p>
      </dgm:t>
    </dgm:pt>
    <dgm:pt modelId="{B0E2140C-C768-4431-A026-5376B47ED6DA}">
      <dgm:prSet custT="1"/>
      <dgm:spPr/>
      <dgm:t>
        <a:bodyPr/>
        <a:lstStyle/>
        <a:p>
          <a:pPr rtl="0"/>
          <a:r>
            <a:rPr lang="en-US" sz="1200" b="1" dirty="0" smtClean="0"/>
            <a:t>Care is disease centered Clinician-rated outcomes </a:t>
          </a:r>
          <a:endParaRPr lang="en-US" sz="1200" b="1" dirty="0"/>
        </a:p>
      </dgm:t>
    </dgm:pt>
    <dgm:pt modelId="{211AA718-922F-44C4-987F-CA63FFAB6615}" type="parTrans" cxnId="{777B98EC-F746-4727-9720-D68B9D285C23}">
      <dgm:prSet/>
      <dgm:spPr/>
      <dgm:t>
        <a:bodyPr/>
        <a:lstStyle/>
        <a:p>
          <a:endParaRPr lang="en-US"/>
        </a:p>
      </dgm:t>
    </dgm:pt>
    <dgm:pt modelId="{3B0FDA4C-0423-4F3F-AEF1-2F6C6049E5E5}" type="sibTrans" cxnId="{777B98EC-F746-4727-9720-D68B9D285C23}">
      <dgm:prSet/>
      <dgm:spPr/>
      <dgm:t>
        <a:bodyPr/>
        <a:lstStyle/>
        <a:p>
          <a:endParaRPr lang="en-US"/>
        </a:p>
      </dgm:t>
    </dgm:pt>
    <dgm:pt modelId="{49CA2E49-96E5-4ED4-BA2A-8D0ABC383BB6}">
      <dgm:prSet custT="1"/>
      <dgm:spPr/>
      <dgm:t>
        <a:bodyPr/>
        <a:lstStyle/>
        <a:p>
          <a:pPr rtl="0"/>
          <a:r>
            <a:rPr lang="en-US" sz="1600" b="1" dirty="0" smtClean="0">
              <a:latin typeface="+mj-lt"/>
            </a:rPr>
            <a:t>Physician does most of taking </a:t>
          </a:r>
          <a:endParaRPr lang="en-US" sz="1600" b="1" dirty="0">
            <a:latin typeface="+mj-lt"/>
          </a:endParaRPr>
        </a:p>
      </dgm:t>
    </dgm:pt>
    <dgm:pt modelId="{0C083066-F378-474B-B3B4-88CEE0E2CC81}" type="parTrans" cxnId="{6DC1B579-C61E-4CEC-905B-0C4498819605}">
      <dgm:prSet/>
      <dgm:spPr/>
      <dgm:t>
        <a:bodyPr/>
        <a:lstStyle/>
        <a:p>
          <a:endParaRPr lang="en-US"/>
        </a:p>
      </dgm:t>
    </dgm:pt>
    <dgm:pt modelId="{56ED681F-D9DD-4296-9A0F-9FDE23D8254C}" type="sibTrans" cxnId="{6DC1B579-C61E-4CEC-905B-0C4498819605}">
      <dgm:prSet/>
      <dgm:spPr/>
      <dgm:t>
        <a:bodyPr/>
        <a:lstStyle/>
        <a:p>
          <a:endParaRPr lang="en-US"/>
        </a:p>
      </dgm:t>
    </dgm:pt>
    <dgm:pt modelId="{A61939CE-6721-4F04-B437-0F03D27C695A}">
      <dgm:prSet custT="1"/>
      <dgm:spPr/>
      <dgm:t>
        <a:bodyPr/>
        <a:lstStyle/>
        <a:p>
          <a:pPr rtl="0"/>
          <a:r>
            <a:rPr lang="en-US" sz="1600" b="1" dirty="0" smtClean="0">
              <a:latin typeface="+mj-lt"/>
            </a:rPr>
            <a:t>Patient may of may not adhere to treatment </a:t>
          </a:r>
          <a:endParaRPr lang="en-US" sz="1600" b="1" dirty="0">
            <a:latin typeface="+mj-lt"/>
          </a:endParaRPr>
        </a:p>
      </dgm:t>
    </dgm:pt>
    <dgm:pt modelId="{95CD2532-F94E-4D3D-B12A-334CE52763C0}" type="parTrans" cxnId="{BBB5E21C-0094-4C9B-BA47-079A323CBAF1}">
      <dgm:prSet/>
      <dgm:spPr/>
      <dgm:t>
        <a:bodyPr/>
        <a:lstStyle/>
        <a:p>
          <a:endParaRPr lang="en-US"/>
        </a:p>
      </dgm:t>
    </dgm:pt>
    <dgm:pt modelId="{670267F4-4207-45B3-9806-D432396104AB}" type="sibTrans" cxnId="{BBB5E21C-0094-4C9B-BA47-079A323CBAF1}">
      <dgm:prSet/>
      <dgm:spPr/>
      <dgm:t>
        <a:bodyPr/>
        <a:lstStyle/>
        <a:p>
          <a:endParaRPr lang="en-US"/>
        </a:p>
      </dgm:t>
    </dgm:pt>
    <dgm:pt modelId="{3211E4AC-F696-4644-B300-4895693A7D69}" type="pres">
      <dgm:prSet presAssocID="{23BA02B4-AED7-4225-A456-13581EE16649}" presName="diagram" presStyleCnt="0">
        <dgm:presLayoutVars>
          <dgm:chPref val="1"/>
          <dgm:dir/>
          <dgm:animOne val="branch"/>
          <dgm:animLvl val="lvl"/>
          <dgm:resizeHandles/>
        </dgm:presLayoutVars>
      </dgm:prSet>
      <dgm:spPr/>
      <dgm:t>
        <a:bodyPr/>
        <a:lstStyle/>
        <a:p>
          <a:endParaRPr lang="en-US"/>
        </a:p>
      </dgm:t>
    </dgm:pt>
    <dgm:pt modelId="{4CBACFA7-33F4-47F0-ABAF-2172BA122ED1}" type="pres">
      <dgm:prSet presAssocID="{7DD3A6A1-B727-4DC7-AF58-8231C4DAC027}" presName="root" presStyleCnt="0"/>
      <dgm:spPr/>
    </dgm:pt>
    <dgm:pt modelId="{D4FB811B-B522-4612-9A93-DEF32021B366}" type="pres">
      <dgm:prSet presAssocID="{7DD3A6A1-B727-4DC7-AF58-8231C4DAC027}" presName="rootComposite" presStyleCnt="0"/>
      <dgm:spPr/>
    </dgm:pt>
    <dgm:pt modelId="{7452F179-150B-4786-8FB3-A38E1C08991B}" type="pres">
      <dgm:prSet presAssocID="{7DD3A6A1-B727-4DC7-AF58-8231C4DAC027}" presName="rootText" presStyleLbl="node1" presStyleIdx="0" presStyleCnt="1" custLinFactX="-37546" custLinFactNeighborX="-100000" custLinFactNeighborY="-1828"/>
      <dgm:spPr/>
      <dgm:t>
        <a:bodyPr/>
        <a:lstStyle/>
        <a:p>
          <a:endParaRPr lang="en-US"/>
        </a:p>
      </dgm:t>
    </dgm:pt>
    <dgm:pt modelId="{7D201043-491B-49D4-BEE0-763F46CF6808}" type="pres">
      <dgm:prSet presAssocID="{7DD3A6A1-B727-4DC7-AF58-8231C4DAC027}" presName="rootConnector" presStyleLbl="node1" presStyleIdx="0" presStyleCnt="1"/>
      <dgm:spPr/>
      <dgm:t>
        <a:bodyPr/>
        <a:lstStyle/>
        <a:p>
          <a:endParaRPr lang="en-US"/>
        </a:p>
      </dgm:t>
    </dgm:pt>
    <dgm:pt modelId="{EB488FFD-C633-4CE1-81AD-77D71B718C61}" type="pres">
      <dgm:prSet presAssocID="{7DD3A6A1-B727-4DC7-AF58-8231C4DAC027}" presName="childShape" presStyleCnt="0"/>
      <dgm:spPr/>
    </dgm:pt>
    <dgm:pt modelId="{34F1F5B5-6932-496B-8F78-1C0BF7BEAADD}" type="pres">
      <dgm:prSet presAssocID="{DCB16FAE-7BEB-4C65-93B1-8AA3ADC22172}" presName="Name13" presStyleLbl="parChTrans1D2" presStyleIdx="0" presStyleCnt="6"/>
      <dgm:spPr/>
      <dgm:t>
        <a:bodyPr/>
        <a:lstStyle/>
        <a:p>
          <a:endParaRPr lang="en-US"/>
        </a:p>
      </dgm:t>
    </dgm:pt>
    <dgm:pt modelId="{D264CC05-772A-4F94-81E9-4FB931E04CD5}" type="pres">
      <dgm:prSet presAssocID="{C9B2BC3C-1B7C-4182-9148-E414CD8B4243}" presName="childText" presStyleLbl="bgAcc1" presStyleIdx="0" presStyleCnt="6" custScaleX="227129">
        <dgm:presLayoutVars>
          <dgm:bulletEnabled val="1"/>
        </dgm:presLayoutVars>
      </dgm:prSet>
      <dgm:spPr/>
      <dgm:t>
        <a:bodyPr/>
        <a:lstStyle/>
        <a:p>
          <a:endParaRPr lang="en-US"/>
        </a:p>
      </dgm:t>
    </dgm:pt>
    <dgm:pt modelId="{41DBB78B-97BD-42A6-B797-3AC5984D4D4F}" type="pres">
      <dgm:prSet presAssocID="{D04209E2-4E39-4D83-8EEF-D80A45D67335}" presName="Name13" presStyleLbl="parChTrans1D2" presStyleIdx="1" presStyleCnt="6"/>
      <dgm:spPr/>
      <dgm:t>
        <a:bodyPr/>
        <a:lstStyle/>
        <a:p>
          <a:endParaRPr lang="en-US"/>
        </a:p>
      </dgm:t>
    </dgm:pt>
    <dgm:pt modelId="{710473B8-5876-47C4-900B-36B5C8370B5D}" type="pres">
      <dgm:prSet presAssocID="{DC711C35-DFC3-4334-8DF6-5EDAF88CABE8}" presName="childText" presStyleLbl="bgAcc1" presStyleIdx="1" presStyleCnt="6" custScaleX="229326" custLinFactNeighborX="172" custLinFactNeighborY="-2675">
        <dgm:presLayoutVars>
          <dgm:bulletEnabled val="1"/>
        </dgm:presLayoutVars>
      </dgm:prSet>
      <dgm:spPr/>
      <dgm:t>
        <a:bodyPr/>
        <a:lstStyle/>
        <a:p>
          <a:endParaRPr lang="en-US"/>
        </a:p>
      </dgm:t>
    </dgm:pt>
    <dgm:pt modelId="{7822D0AC-5B61-494F-85F7-B2E0BFAD4948}" type="pres">
      <dgm:prSet presAssocID="{EEB17D3B-B806-405F-B4B6-401D43627A95}" presName="Name13" presStyleLbl="parChTrans1D2" presStyleIdx="2" presStyleCnt="6"/>
      <dgm:spPr/>
      <dgm:t>
        <a:bodyPr/>
        <a:lstStyle/>
        <a:p>
          <a:endParaRPr lang="en-US"/>
        </a:p>
      </dgm:t>
    </dgm:pt>
    <dgm:pt modelId="{4C828752-FA2B-4466-A0B0-4D6E5DE3C43F}" type="pres">
      <dgm:prSet presAssocID="{09080DCC-ED2F-43B8-BBE1-4C1AED82E56F}" presName="childText" presStyleLbl="bgAcc1" presStyleIdx="2" presStyleCnt="6" custScaleX="239481">
        <dgm:presLayoutVars>
          <dgm:bulletEnabled val="1"/>
        </dgm:presLayoutVars>
      </dgm:prSet>
      <dgm:spPr/>
      <dgm:t>
        <a:bodyPr/>
        <a:lstStyle/>
        <a:p>
          <a:endParaRPr lang="en-US"/>
        </a:p>
      </dgm:t>
    </dgm:pt>
    <dgm:pt modelId="{D2F4201D-F072-48B2-BB11-7F78F8F476AB}" type="pres">
      <dgm:prSet presAssocID="{211AA718-922F-44C4-987F-CA63FFAB6615}" presName="Name13" presStyleLbl="parChTrans1D2" presStyleIdx="3" presStyleCnt="6"/>
      <dgm:spPr/>
      <dgm:t>
        <a:bodyPr/>
        <a:lstStyle/>
        <a:p>
          <a:endParaRPr lang="en-US"/>
        </a:p>
      </dgm:t>
    </dgm:pt>
    <dgm:pt modelId="{51EEFD8D-F00D-4716-9AB7-5CD914C1D8B0}" type="pres">
      <dgm:prSet presAssocID="{B0E2140C-C768-4431-A026-5376B47ED6DA}" presName="childText" presStyleLbl="bgAcc1" presStyleIdx="3" presStyleCnt="6" custScaleX="239481">
        <dgm:presLayoutVars>
          <dgm:bulletEnabled val="1"/>
        </dgm:presLayoutVars>
      </dgm:prSet>
      <dgm:spPr/>
      <dgm:t>
        <a:bodyPr/>
        <a:lstStyle/>
        <a:p>
          <a:endParaRPr lang="en-US"/>
        </a:p>
      </dgm:t>
    </dgm:pt>
    <dgm:pt modelId="{AA37EA6A-2071-4B7E-B397-6CDD349323FA}" type="pres">
      <dgm:prSet presAssocID="{0C083066-F378-474B-B3B4-88CEE0E2CC81}" presName="Name13" presStyleLbl="parChTrans1D2" presStyleIdx="4" presStyleCnt="6"/>
      <dgm:spPr/>
      <dgm:t>
        <a:bodyPr/>
        <a:lstStyle/>
        <a:p>
          <a:endParaRPr lang="en-US"/>
        </a:p>
      </dgm:t>
    </dgm:pt>
    <dgm:pt modelId="{D35D46F0-15C7-4460-A0FE-8416884D7276}" type="pres">
      <dgm:prSet presAssocID="{49CA2E49-96E5-4ED4-BA2A-8D0ABC383BB6}" presName="childText" presStyleLbl="bgAcc1" presStyleIdx="4" presStyleCnt="6" custScaleX="243874">
        <dgm:presLayoutVars>
          <dgm:bulletEnabled val="1"/>
        </dgm:presLayoutVars>
      </dgm:prSet>
      <dgm:spPr/>
      <dgm:t>
        <a:bodyPr/>
        <a:lstStyle/>
        <a:p>
          <a:endParaRPr lang="en-US"/>
        </a:p>
      </dgm:t>
    </dgm:pt>
    <dgm:pt modelId="{ED842F3B-C177-4181-96D4-B2DCCC6640E6}" type="pres">
      <dgm:prSet presAssocID="{95CD2532-F94E-4D3D-B12A-334CE52763C0}" presName="Name13" presStyleLbl="parChTrans1D2" presStyleIdx="5" presStyleCnt="6"/>
      <dgm:spPr/>
      <dgm:t>
        <a:bodyPr/>
        <a:lstStyle/>
        <a:p>
          <a:endParaRPr lang="en-US"/>
        </a:p>
      </dgm:t>
    </dgm:pt>
    <dgm:pt modelId="{8344BF98-A92D-49D7-BFE3-ADC933C30D92}" type="pres">
      <dgm:prSet presAssocID="{A61939CE-6721-4F04-B437-0F03D27C695A}" presName="childText" presStyleLbl="bgAcc1" presStyleIdx="5" presStyleCnt="6" custScaleX="249760">
        <dgm:presLayoutVars>
          <dgm:bulletEnabled val="1"/>
        </dgm:presLayoutVars>
      </dgm:prSet>
      <dgm:spPr/>
      <dgm:t>
        <a:bodyPr/>
        <a:lstStyle/>
        <a:p>
          <a:endParaRPr lang="en-US"/>
        </a:p>
      </dgm:t>
    </dgm:pt>
  </dgm:ptLst>
  <dgm:cxnLst>
    <dgm:cxn modelId="{901EC634-0962-47F7-850E-7113ECD547D1}" type="presOf" srcId="{211AA718-922F-44C4-987F-CA63FFAB6615}" destId="{D2F4201D-F072-48B2-BB11-7F78F8F476AB}" srcOrd="0" destOrd="0" presId="urn:microsoft.com/office/officeart/2005/8/layout/hierarchy3"/>
    <dgm:cxn modelId="{5E0B06CE-8355-4F7C-B268-A0F379BCF0C6}" type="presOf" srcId="{09080DCC-ED2F-43B8-BBE1-4C1AED82E56F}" destId="{4C828752-FA2B-4466-A0B0-4D6E5DE3C43F}" srcOrd="0" destOrd="0" presId="urn:microsoft.com/office/officeart/2005/8/layout/hierarchy3"/>
    <dgm:cxn modelId="{6DC1B579-C61E-4CEC-905B-0C4498819605}" srcId="{7DD3A6A1-B727-4DC7-AF58-8231C4DAC027}" destId="{49CA2E49-96E5-4ED4-BA2A-8D0ABC383BB6}" srcOrd="4" destOrd="0" parTransId="{0C083066-F378-474B-B3B4-88CEE0E2CC81}" sibTransId="{56ED681F-D9DD-4296-9A0F-9FDE23D8254C}"/>
    <dgm:cxn modelId="{DD65203B-6284-4FF4-8660-6F66513EC043}" type="presOf" srcId="{23BA02B4-AED7-4225-A456-13581EE16649}" destId="{3211E4AC-F696-4644-B300-4895693A7D69}" srcOrd="0" destOrd="0" presId="urn:microsoft.com/office/officeart/2005/8/layout/hierarchy3"/>
    <dgm:cxn modelId="{35A89DCA-95A6-48F7-B5DF-8291ABE8F62A}" type="presOf" srcId="{7DD3A6A1-B727-4DC7-AF58-8231C4DAC027}" destId="{7D201043-491B-49D4-BEE0-763F46CF6808}" srcOrd="1" destOrd="0" presId="urn:microsoft.com/office/officeart/2005/8/layout/hierarchy3"/>
    <dgm:cxn modelId="{BBB5E21C-0094-4C9B-BA47-079A323CBAF1}" srcId="{7DD3A6A1-B727-4DC7-AF58-8231C4DAC027}" destId="{A61939CE-6721-4F04-B437-0F03D27C695A}" srcOrd="5" destOrd="0" parTransId="{95CD2532-F94E-4D3D-B12A-334CE52763C0}" sibTransId="{670267F4-4207-45B3-9806-D432396104AB}"/>
    <dgm:cxn modelId="{92F38E3D-2956-4261-9FEA-82B1B8AFE0D8}" type="presOf" srcId="{DCB16FAE-7BEB-4C65-93B1-8AA3ADC22172}" destId="{34F1F5B5-6932-496B-8F78-1C0BF7BEAADD}" srcOrd="0" destOrd="0" presId="urn:microsoft.com/office/officeart/2005/8/layout/hierarchy3"/>
    <dgm:cxn modelId="{C1F075E4-1B4B-4245-B46A-B82259BB84CE}" type="presOf" srcId="{B0E2140C-C768-4431-A026-5376B47ED6DA}" destId="{51EEFD8D-F00D-4716-9AB7-5CD914C1D8B0}" srcOrd="0" destOrd="0" presId="urn:microsoft.com/office/officeart/2005/8/layout/hierarchy3"/>
    <dgm:cxn modelId="{BA360587-9C93-4A06-BF72-7E0837D1AA5A}" type="presOf" srcId="{EEB17D3B-B806-405F-B4B6-401D43627A95}" destId="{7822D0AC-5B61-494F-85F7-B2E0BFAD4948}" srcOrd="0" destOrd="0" presId="urn:microsoft.com/office/officeart/2005/8/layout/hierarchy3"/>
    <dgm:cxn modelId="{42CFFB58-6429-4EF8-8FE1-1A20521B2796}" type="presOf" srcId="{A61939CE-6721-4F04-B437-0F03D27C695A}" destId="{8344BF98-A92D-49D7-BFE3-ADC933C30D92}" srcOrd="0" destOrd="0" presId="urn:microsoft.com/office/officeart/2005/8/layout/hierarchy3"/>
    <dgm:cxn modelId="{0B89D9F7-D1DB-4671-9040-FE8DFB3B0663}" type="presOf" srcId="{D04209E2-4E39-4D83-8EEF-D80A45D67335}" destId="{41DBB78B-97BD-42A6-B797-3AC5984D4D4F}" srcOrd="0" destOrd="0" presId="urn:microsoft.com/office/officeart/2005/8/layout/hierarchy3"/>
    <dgm:cxn modelId="{B47CF244-42A2-4DE6-B328-B43EEB203D2A}" type="presOf" srcId="{0C083066-F378-474B-B3B4-88CEE0E2CC81}" destId="{AA37EA6A-2071-4B7E-B397-6CDD349323FA}" srcOrd="0" destOrd="0" presId="urn:microsoft.com/office/officeart/2005/8/layout/hierarchy3"/>
    <dgm:cxn modelId="{97F722B1-495E-4BDA-AD6E-AB31B1B3C723}" type="presOf" srcId="{49CA2E49-96E5-4ED4-BA2A-8D0ABC383BB6}" destId="{D35D46F0-15C7-4460-A0FE-8416884D7276}" srcOrd="0" destOrd="0" presId="urn:microsoft.com/office/officeart/2005/8/layout/hierarchy3"/>
    <dgm:cxn modelId="{81134A88-43D8-46F0-A6E2-5D9492889EB4}" srcId="{7DD3A6A1-B727-4DC7-AF58-8231C4DAC027}" destId="{09080DCC-ED2F-43B8-BBE1-4C1AED82E56F}" srcOrd="2" destOrd="0" parTransId="{EEB17D3B-B806-405F-B4B6-401D43627A95}" sibTransId="{51C79B17-F9CB-4C0C-9D69-34A03489DEBD}"/>
    <dgm:cxn modelId="{00047499-8E99-49D8-90BE-EA89DD93F307}" type="presOf" srcId="{C9B2BC3C-1B7C-4182-9148-E414CD8B4243}" destId="{D264CC05-772A-4F94-81E9-4FB931E04CD5}" srcOrd="0" destOrd="0" presId="urn:microsoft.com/office/officeart/2005/8/layout/hierarchy3"/>
    <dgm:cxn modelId="{8C94B639-1260-4102-AD68-87AF63C6A10B}" type="presOf" srcId="{7DD3A6A1-B727-4DC7-AF58-8231C4DAC027}" destId="{7452F179-150B-4786-8FB3-A38E1C08991B}" srcOrd="0" destOrd="0" presId="urn:microsoft.com/office/officeart/2005/8/layout/hierarchy3"/>
    <dgm:cxn modelId="{ECEBB3AB-86FC-4C03-8490-96A5C6D5D5D0}" type="presOf" srcId="{95CD2532-F94E-4D3D-B12A-334CE52763C0}" destId="{ED842F3B-C177-4181-96D4-B2DCCC6640E6}" srcOrd="0" destOrd="0" presId="urn:microsoft.com/office/officeart/2005/8/layout/hierarchy3"/>
    <dgm:cxn modelId="{4E90C755-98E4-491C-817B-FE1718CA819B}" srcId="{7DD3A6A1-B727-4DC7-AF58-8231C4DAC027}" destId="{C9B2BC3C-1B7C-4182-9148-E414CD8B4243}" srcOrd="0" destOrd="0" parTransId="{DCB16FAE-7BEB-4C65-93B1-8AA3ADC22172}" sibTransId="{2FB291DA-7740-47AE-A8F8-A0C9F5CF1BE6}"/>
    <dgm:cxn modelId="{777B98EC-F746-4727-9720-D68B9D285C23}" srcId="{7DD3A6A1-B727-4DC7-AF58-8231C4DAC027}" destId="{B0E2140C-C768-4431-A026-5376B47ED6DA}" srcOrd="3" destOrd="0" parTransId="{211AA718-922F-44C4-987F-CA63FFAB6615}" sibTransId="{3B0FDA4C-0423-4F3F-AEF1-2F6C6049E5E5}"/>
    <dgm:cxn modelId="{C28FF52C-4293-416C-9286-0306D3E832BF}" srcId="{7DD3A6A1-B727-4DC7-AF58-8231C4DAC027}" destId="{DC711C35-DFC3-4334-8DF6-5EDAF88CABE8}" srcOrd="1" destOrd="0" parTransId="{D04209E2-4E39-4D83-8EEF-D80A45D67335}" sibTransId="{7130902A-54FB-4945-A85D-B12A092AF9C9}"/>
    <dgm:cxn modelId="{D9AD9B65-DA8C-482C-AF67-0FA500FAC623}" srcId="{23BA02B4-AED7-4225-A456-13581EE16649}" destId="{7DD3A6A1-B727-4DC7-AF58-8231C4DAC027}" srcOrd="0" destOrd="0" parTransId="{F9ED49F1-40B4-479A-A1FE-1B3AE96779EF}" sibTransId="{1F661ACA-96AE-44EE-B0F3-45FEAD27113E}"/>
    <dgm:cxn modelId="{E720E00C-8C88-4E15-A86A-37F914B5FC83}" type="presOf" srcId="{DC711C35-DFC3-4334-8DF6-5EDAF88CABE8}" destId="{710473B8-5876-47C4-900B-36B5C8370B5D}" srcOrd="0" destOrd="0" presId="urn:microsoft.com/office/officeart/2005/8/layout/hierarchy3"/>
    <dgm:cxn modelId="{7651C7F9-6FB1-422C-B88F-179567430210}" type="presParOf" srcId="{3211E4AC-F696-4644-B300-4895693A7D69}" destId="{4CBACFA7-33F4-47F0-ABAF-2172BA122ED1}" srcOrd="0" destOrd="0" presId="urn:microsoft.com/office/officeart/2005/8/layout/hierarchy3"/>
    <dgm:cxn modelId="{DBDC5F11-6909-4C58-9067-C906D7BAE2F2}" type="presParOf" srcId="{4CBACFA7-33F4-47F0-ABAF-2172BA122ED1}" destId="{D4FB811B-B522-4612-9A93-DEF32021B366}" srcOrd="0" destOrd="0" presId="urn:microsoft.com/office/officeart/2005/8/layout/hierarchy3"/>
    <dgm:cxn modelId="{33AC8693-A530-46D0-A39F-0A99CE3018B7}" type="presParOf" srcId="{D4FB811B-B522-4612-9A93-DEF32021B366}" destId="{7452F179-150B-4786-8FB3-A38E1C08991B}" srcOrd="0" destOrd="0" presId="urn:microsoft.com/office/officeart/2005/8/layout/hierarchy3"/>
    <dgm:cxn modelId="{A5029AF7-6347-4240-A604-26E26890F1CA}" type="presParOf" srcId="{D4FB811B-B522-4612-9A93-DEF32021B366}" destId="{7D201043-491B-49D4-BEE0-763F46CF6808}" srcOrd="1" destOrd="0" presId="urn:microsoft.com/office/officeart/2005/8/layout/hierarchy3"/>
    <dgm:cxn modelId="{C56A8410-968D-418E-8056-CDE58BF1EA17}" type="presParOf" srcId="{4CBACFA7-33F4-47F0-ABAF-2172BA122ED1}" destId="{EB488FFD-C633-4CE1-81AD-77D71B718C61}" srcOrd="1" destOrd="0" presId="urn:microsoft.com/office/officeart/2005/8/layout/hierarchy3"/>
    <dgm:cxn modelId="{93915397-4986-4E92-A9ED-7D29205D17FA}" type="presParOf" srcId="{EB488FFD-C633-4CE1-81AD-77D71B718C61}" destId="{34F1F5B5-6932-496B-8F78-1C0BF7BEAADD}" srcOrd="0" destOrd="0" presId="urn:microsoft.com/office/officeart/2005/8/layout/hierarchy3"/>
    <dgm:cxn modelId="{808DE895-5BEE-4550-88A0-7CB0AEDA3E33}" type="presParOf" srcId="{EB488FFD-C633-4CE1-81AD-77D71B718C61}" destId="{D264CC05-772A-4F94-81E9-4FB931E04CD5}" srcOrd="1" destOrd="0" presId="urn:microsoft.com/office/officeart/2005/8/layout/hierarchy3"/>
    <dgm:cxn modelId="{10206417-8A3B-4B6C-8E5E-2EFCE9669E42}" type="presParOf" srcId="{EB488FFD-C633-4CE1-81AD-77D71B718C61}" destId="{41DBB78B-97BD-42A6-B797-3AC5984D4D4F}" srcOrd="2" destOrd="0" presId="urn:microsoft.com/office/officeart/2005/8/layout/hierarchy3"/>
    <dgm:cxn modelId="{1C18F126-011B-4762-9C91-04D3BE7923FF}" type="presParOf" srcId="{EB488FFD-C633-4CE1-81AD-77D71B718C61}" destId="{710473B8-5876-47C4-900B-36B5C8370B5D}" srcOrd="3" destOrd="0" presId="urn:microsoft.com/office/officeart/2005/8/layout/hierarchy3"/>
    <dgm:cxn modelId="{684489ED-F678-46DA-807C-94FF5A42F399}" type="presParOf" srcId="{EB488FFD-C633-4CE1-81AD-77D71B718C61}" destId="{7822D0AC-5B61-494F-85F7-B2E0BFAD4948}" srcOrd="4" destOrd="0" presId="urn:microsoft.com/office/officeart/2005/8/layout/hierarchy3"/>
    <dgm:cxn modelId="{675D179C-11F8-4040-B98F-D4441CB9BA31}" type="presParOf" srcId="{EB488FFD-C633-4CE1-81AD-77D71B718C61}" destId="{4C828752-FA2B-4466-A0B0-4D6E5DE3C43F}" srcOrd="5" destOrd="0" presId="urn:microsoft.com/office/officeart/2005/8/layout/hierarchy3"/>
    <dgm:cxn modelId="{054E21FC-98D1-4D40-A81B-9C6EC138719C}" type="presParOf" srcId="{EB488FFD-C633-4CE1-81AD-77D71B718C61}" destId="{D2F4201D-F072-48B2-BB11-7F78F8F476AB}" srcOrd="6" destOrd="0" presId="urn:microsoft.com/office/officeart/2005/8/layout/hierarchy3"/>
    <dgm:cxn modelId="{C7A7F645-C047-4700-8B00-E9B7A241EEAC}" type="presParOf" srcId="{EB488FFD-C633-4CE1-81AD-77D71B718C61}" destId="{51EEFD8D-F00D-4716-9AB7-5CD914C1D8B0}" srcOrd="7" destOrd="0" presId="urn:microsoft.com/office/officeart/2005/8/layout/hierarchy3"/>
    <dgm:cxn modelId="{29AFB0E3-FC75-4F09-9CEC-59952271036F}" type="presParOf" srcId="{EB488FFD-C633-4CE1-81AD-77D71B718C61}" destId="{AA37EA6A-2071-4B7E-B397-6CDD349323FA}" srcOrd="8" destOrd="0" presId="urn:microsoft.com/office/officeart/2005/8/layout/hierarchy3"/>
    <dgm:cxn modelId="{629042DC-E636-4F95-AAF7-C4A23F2171ED}" type="presParOf" srcId="{EB488FFD-C633-4CE1-81AD-77D71B718C61}" destId="{D35D46F0-15C7-4460-A0FE-8416884D7276}" srcOrd="9" destOrd="0" presId="urn:microsoft.com/office/officeart/2005/8/layout/hierarchy3"/>
    <dgm:cxn modelId="{D861D760-30D0-4AD7-B120-CF482D1CDE26}" type="presParOf" srcId="{EB488FFD-C633-4CE1-81AD-77D71B718C61}" destId="{ED842F3B-C177-4181-96D4-B2DCCC6640E6}" srcOrd="10" destOrd="0" presId="urn:microsoft.com/office/officeart/2005/8/layout/hierarchy3"/>
    <dgm:cxn modelId="{26D6514A-2C9B-4A0E-87B5-D45248176F80}" type="presParOf" srcId="{EB488FFD-C633-4CE1-81AD-77D71B718C61}" destId="{8344BF98-A92D-49D7-BFE3-ADC933C30D92}" srcOrd="11"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FB80BB-39E4-4507-877E-1F748AF00043}" type="doc">
      <dgm:prSet loTypeId="urn:diagrams.loki3.com/VaryingWidthList" loCatId="list" qsTypeId="urn:microsoft.com/office/officeart/2005/8/quickstyle/simple1" qsCatId="simple" csTypeId="urn:microsoft.com/office/officeart/2005/8/colors/accent1_2" csCatId="accent1" phldr="1"/>
      <dgm:spPr/>
    </dgm:pt>
    <dgm:pt modelId="{2DEDE14B-B600-48F9-A6A7-3250CC4FA892}">
      <dgm:prSet phldrT="[Text]"/>
      <dgm:spPr/>
      <dgm:t>
        <a:bodyPr/>
        <a:lstStyle/>
        <a:p>
          <a:endParaRPr lang="en-US" dirty="0"/>
        </a:p>
      </dgm:t>
    </dgm:pt>
    <dgm:pt modelId="{853CCAA6-4816-4A3C-B5E2-45564617B7AB}" type="parTrans" cxnId="{92276233-70EB-4472-95D8-40D73EE254CE}">
      <dgm:prSet/>
      <dgm:spPr/>
      <dgm:t>
        <a:bodyPr/>
        <a:lstStyle/>
        <a:p>
          <a:endParaRPr lang="en-US"/>
        </a:p>
      </dgm:t>
    </dgm:pt>
    <dgm:pt modelId="{E592F825-544E-4B6C-AB67-06E262EF38DE}" type="sibTrans" cxnId="{92276233-70EB-4472-95D8-40D73EE254CE}">
      <dgm:prSet/>
      <dgm:spPr/>
      <dgm:t>
        <a:bodyPr/>
        <a:lstStyle/>
        <a:p>
          <a:endParaRPr lang="en-US"/>
        </a:p>
      </dgm:t>
    </dgm:pt>
    <dgm:pt modelId="{BE8D9554-7A86-4A8D-B2D6-74786C176445}">
      <dgm:prSet phldrT="[Text]" phldr="1"/>
      <dgm:spPr/>
      <dgm:t>
        <a:bodyPr/>
        <a:lstStyle/>
        <a:p>
          <a:endParaRPr lang="en-US" dirty="0"/>
        </a:p>
      </dgm:t>
    </dgm:pt>
    <dgm:pt modelId="{69C82084-5C1E-490C-BE5B-FFE05E53DE4E}" type="parTrans" cxnId="{05C1CDCB-04F3-4C1A-B698-2A58BE4A1885}">
      <dgm:prSet/>
      <dgm:spPr/>
      <dgm:t>
        <a:bodyPr/>
        <a:lstStyle/>
        <a:p>
          <a:endParaRPr lang="en-US"/>
        </a:p>
      </dgm:t>
    </dgm:pt>
    <dgm:pt modelId="{F6E07240-A02A-4438-BC42-03A94FB010A6}" type="sibTrans" cxnId="{05C1CDCB-04F3-4C1A-B698-2A58BE4A1885}">
      <dgm:prSet/>
      <dgm:spPr/>
      <dgm:t>
        <a:bodyPr/>
        <a:lstStyle/>
        <a:p>
          <a:endParaRPr lang="en-US"/>
        </a:p>
      </dgm:t>
    </dgm:pt>
    <dgm:pt modelId="{723FBC7E-47F8-460B-9124-8C4C695E3E40}">
      <dgm:prSet phldrT="[Text]" phldr="1"/>
      <dgm:spPr/>
      <dgm:t>
        <a:bodyPr/>
        <a:lstStyle/>
        <a:p>
          <a:endParaRPr lang="en-US" dirty="0"/>
        </a:p>
      </dgm:t>
    </dgm:pt>
    <dgm:pt modelId="{C6DC5147-814A-4E85-9C9C-49BF1CBAAAA7}" type="parTrans" cxnId="{3922FCCE-810F-4D22-A3C3-26DCC1B6AB68}">
      <dgm:prSet/>
      <dgm:spPr/>
      <dgm:t>
        <a:bodyPr/>
        <a:lstStyle/>
        <a:p>
          <a:endParaRPr lang="en-US"/>
        </a:p>
      </dgm:t>
    </dgm:pt>
    <dgm:pt modelId="{E37CB64D-3ADF-431A-91D8-193FF2E716DD}" type="sibTrans" cxnId="{3922FCCE-810F-4D22-A3C3-26DCC1B6AB68}">
      <dgm:prSet/>
      <dgm:spPr/>
      <dgm:t>
        <a:bodyPr/>
        <a:lstStyle/>
        <a:p>
          <a:endParaRPr lang="en-US"/>
        </a:p>
      </dgm:t>
    </dgm:pt>
    <dgm:pt modelId="{6C62FAB6-A64E-4DE6-B40F-822503227FB8}">
      <dgm:prSet/>
      <dgm:spPr/>
      <dgm:t>
        <a:bodyPr/>
        <a:lstStyle/>
        <a:p>
          <a:endParaRPr lang="en-US"/>
        </a:p>
      </dgm:t>
    </dgm:pt>
    <dgm:pt modelId="{B5FAB218-70BE-4995-B782-504765AEC22C}" type="parTrans" cxnId="{596D7500-4838-489C-B868-E83A439E92DE}">
      <dgm:prSet/>
      <dgm:spPr/>
      <dgm:t>
        <a:bodyPr/>
        <a:lstStyle/>
        <a:p>
          <a:endParaRPr lang="en-US"/>
        </a:p>
      </dgm:t>
    </dgm:pt>
    <dgm:pt modelId="{6F035F6D-65D0-4781-B0B8-FAC8C12A8F47}" type="sibTrans" cxnId="{596D7500-4838-489C-B868-E83A439E92DE}">
      <dgm:prSet/>
      <dgm:spPr/>
      <dgm:t>
        <a:bodyPr/>
        <a:lstStyle/>
        <a:p>
          <a:endParaRPr lang="en-US"/>
        </a:p>
      </dgm:t>
    </dgm:pt>
    <dgm:pt modelId="{8C5F07AA-CC0E-4B4C-AC70-53D5D046FF98}">
      <dgm:prSet/>
      <dgm:spPr/>
      <dgm:t>
        <a:bodyPr/>
        <a:lstStyle/>
        <a:p>
          <a:endParaRPr lang="en-US"/>
        </a:p>
      </dgm:t>
    </dgm:pt>
    <dgm:pt modelId="{1C2135B5-D9A0-41B4-964D-8B5D27A3FFF8}" type="parTrans" cxnId="{3CB1D034-EF0B-4511-A14E-8194BAE8B648}">
      <dgm:prSet/>
      <dgm:spPr/>
      <dgm:t>
        <a:bodyPr/>
        <a:lstStyle/>
        <a:p>
          <a:endParaRPr lang="en-US"/>
        </a:p>
      </dgm:t>
    </dgm:pt>
    <dgm:pt modelId="{33E894EC-05CA-4327-A808-35C6C7091762}" type="sibTrans" cxnId="{3CB1D034-EF0B-4511-A14E-8194BAE8B648}">
      <dgm:prSet/>
      <dgm:spPr/>
      <dgm:t>
        <a:bodyPr/>
        <a:lstStyle/>
        <a:p>
          <a:endParaRPr lang="en-US"/>
        </a:p>
      </dgm:t>
    </dgm:pt>
    <dgm:pt modelId="{2B7E8C6F-9531-4725-99E9-CF4F0F772ECD}">
      <dgm:prSet/>
      <dgm:spPr/>
      <dgm:t>
        <a:bodyPr/>
        <a:lstStyle/>
        <a:p>
          <a:endParaRPr lang="en-US"/>
        </a:p>
      </dgm:t>
    </dgm:pt>
    <dgm:pt modelId="{44728B20-75F4-4B09-8E41-2C24DB1BDBA4}" type="parTrans" cxnId="{C9D1160D-40EB-4949-B46D-E27FB3331480}">
      <dgm:prSet/>
      <dgm:spPr/>
      <dgm:t>
        <a:bodyPr/>
        <a:lstStyle/>
        <a:p>
          <a:endParaRPr lang="en-US"/>
        </a:p>
      </dgm:t>
    </dgm:pt>
    <dgm:pt modelId="{6F7B5365-2C22-4884-8A6D-F7E25140A088}" type="sibTrans" cxnId="{C9D1160D-40EB-4949-B46D-E27FB3331480}">
      <dgm:prSet/>
      <dgm:spPr/>
      <dgm:t>
        <a:bodyPr/>
        <a:lstStyle/>
        <a:p>
          <a:endParaRPr lang="en-US"/>
        </a:p>
      </dgm:t>
    </dgm:pt>
    <dgm:pt modelId="{5FBC8B8A-0FB8-425A-85D7-BB247F4EF24E}" type="pres">
      <dgm:prSet presAssocID="{B5FB80BB-39E4-4507-877E-1F748AF00043}" presName="Name0" presStyleCnt="0">
        <dgm:presLayoutVars>
          <dgm:resizeHandles/>
        </dgm:presLayoutVars>
      </dgm:prSet>
      <dgm:spPr/>
    </dgm:pt>
    <dgm:pt modelId="{8F6BFFD4-D584-444B-8382-6D0D487A063F}" type="pres">
      <dgm:prSet presAssocID="{2DEDE14B-B600-48F9-A6A7-3250CC4FA892}" presName="text" presStyleLbl="node1" presStyleIdx="0" presStyleCnt="6">
        <dgm:presLayoutVars>
          <dgm:bulletEnabled val="1"/>
        </dgm:presLayoutVars>
      </dgm:prSet>
      <dgm:spPr>
        <a:prstGeom prst="rightArrow">
          <a:avLst/>
        </a:prstGeom>
      </dgm:spPr>
      <dgm:t>
        <a:bodyPr/>
        <a:lstStyle/>
        <a:p>
          <a:endParaRPr lang="en-US"/>
        </a:p>
      </dgm:t>
    </dgm:pt>
    <dgm:pt modelId="{A8A18EBC-427F-4D17-A462-E69FB219EB0D}" type="pres">
      <dgm:prSet presAssocID="{E592F825-544E-4B6C-AB67-06E262EF38DE}" presName="space" presStyleCnt="0"/>
      <dgm:spPr/>
    </dgm:pt>
    <dgm:pt modelId="{9D8AD0DD-178B-4747-B6CF-A6D1CD419A5F}" type="pres">
      <dgm:prSet presAssocID="{BE8D9554-7A86-4A8D-B2D6-74786C176445}" presName="text" presStyleLbl="node1" presStyleIdx="1" presStyleCnt="6">
        <dgm:presLayoutVars>
          <dgm:bulletEnabled val="1"/>
        </dgm:presLayoutVars>
      </dgm:prSet>
      <dgm:spPr>
        <a:prstGeom prst="rightArrow">
          <a:avLst/>
        </a:prstGeom>
      </dgm:spPr>
      <dgm:t>
        <a:bodyPr/>
        <a:lstStyle/>
        <a:p>
          <a:endParaRPr lang="en-US"/>
        </a:p>
      </dgm:t>
    </dgm:pt>
    <dgm:pt modelId="{DE903B21-C39A-4ECB-BDB7-AB4C5E94DE19}" type="pres">
      <dgm:prSet presAssocID="{F6E07240-A02A-4438-BC42-03A94FB010A6}" presName="space" presStyleCnt="0"/>
      <dgm:spPr/>
    </dgm:pt>
    <dgm:pt modelId="{97C0ADD8-1BFB-453B-9976-40212ED85F3D}" type="pres">
      <dgm:prSet presAssocID="{723FBC7E-47F8-460B-9124-8C4C695E3E40}" presName="text" presStyleLbl="node1" presStyleIdx="2" presStyleCnt="6">
        <dgm:presLayoutVars>
          <dgm:bulletEnabled val="1"/>
        </dgm:presLayoutVars>
      </dgm:prSet>
      <dgm:spPr>
        <a:prstGeom prst="rightArrow">
          <a:avLst/>
        </a:prstGeom>
      </dgm:spPr>
      <dgm:t>
        <a:bodyPr/>
        <a:lstStyle/>
        <a:p>
          <a:endParaRPr lang="en-US"/>
        </a:p>
      </dgm:t>
    </dgm:pt>
    <dgm:pt modelId="{B295799C-55F5-4642-9721-F9B42B3A921D}" type="pres">
      <dgm:prSet presAssocID="{E37CB64D-3ADF-431A-91D8-193FF2E716DD}" presName="space" presStyleCnt="0"/>
      <dgm:spPr/>
    </dgm:pt>
    <dgm:pt modelId="{814705E8-D5D2-4DC2-A3A4-469AACD803B0}" type="pres">
      <dgm:prSet presAssocID="{6C62FAB6-A64E-4DE6-B40F-822503227FB8}" presName="text" presStyleLbl="node1" presStyleIdx="3" presStyleCnt="6">
        <dgm:presLayoutVars>
          <dgm:bulletEnabled val="1"/>
        </dgm:presLayoutVars>
      </dgm:prSet>
      <dgm:spPr>
        <a:prstGeom prst="rightArrow">
          <a:avLst/>
        </a:prstGeom>
      </dgm:spPr>
      <dgm:t>
        <a:bodyPr/>
        <a:lstStyle/>
        <a:p>
          <a:endParaRPr lang="en-US"/>
        </a:p>
      </dgm:t>
    </dgm:pt>
    <dgm:pt modelId="{D2810E97-B147-427A-A76E-A40959FBE095}" type="pres">
      <dgm:prSet presAssocID="{6F035F6D-65D0-4781-B0B8-FAC8C12A8F47}" presName="space" presStyleCnt="0"/>
      <dgm:spPr/>
    </dgm:pt>
    <dgm:pt modelId="{AF204D94-BAB6-4922-A751-B1F1C7692EF9}" type="pres">
      <dgm:prSet presAssocID="{8C5F07AA-CC0E-4B4C-AC70-53D5D046FF98}" presName="text" presStyleLbl="node1" presStyleIdx="4" presStyleCnt="6">
        <dgm:presLayoutVars>
          <dgm:bulletEnabled val="1"/>
        </dgm:presLayoutVars>
      </dgm:prSet>
      <dgm:spPr>
        <a:prstGeom prst="rightArrow">
          <a:avLst/>
        </a:prstGeom>
      </dgm:spPr>
      <dgm:t>
        <a:bodyPr/>
        <a:lstStyle/>
        <a:p>
          <a:endParaRPr lang="en-US"/>
        </a:p>
      </dgm:t>
    </dgm:pt>
    <dgm:pt modelId="{212B953D-5956-4341-9B07-1461DA069DC3}" type="pres">
      <dgm:prSet presAssocID="{33E894EC-05CA-4327-A808-35C6C7091762}" presName="space" presStyleCnt="0"/>
      <dgm:spPr/>
    </dgm:pt>
    <dgm:pt modelId="{3616F3E3-22D3-429A-A604-0FCD0C53B81B}" type="pres">
      <dgm:prSet presAssocID="{2B7E8C6F-9531-4725-99E9-CF4F0F772ECD}" presName="text" presStyleLbl="node1" presStyleIdx="5" presStyleCnt="6">
        <dgm:presLayoutVars>
          <dgm:bulletEnabled val="1"/>
        </dgm:presLayoutVars>
      </dgm:prSet>
      <dgm:spPr>
        <a:prstGeom prst="rightArrow">
          <a:avLst/>
        </a:prstGeom>
      </dgm:spPr>
      <dgm:t>
        <a:bodyPr/>
        <a:lstStyle/>
        <a:p>
          <a:endParaRPr lang="en-US"/>
        </a:p>
      </dgm:t>
    </dgm:pt>
  </dgm:ptLst>
  <dgm:cxnLst>
    <dgm:cxn modelId="{5B16EF59-5540-4AEB-8E2D-509FA10E9181}" type="presOf" srcId="{8C5F07AA-CC0E-4B4C-AC70-53D5D046FF98}" destId="{AF204D94-BAB6-4922-A751-B1F1C7692EF9}" srcOrd="0" destOrd="0" presId="urn:diagrams.loki3.com/VaryingWidthList"/>
    <dgm:cxn modelId="{92276233-70EB-4472-95D8-40D73EE254CE}" srcId="{B5FB80BB-39E4-4507-877E-1F748AF00043}" destId="{2DEDE14B-B600-48F9-A6A7-3250CC4FA892}" srcOrd="0" destOrd="0" parTransId="{853CCAA6-4816-4A3C-B5E2-45564617B7AB}" sibTransId="{E592F825-544E-4B6C-AB67-06E262EF38DE}"/>
    <dgm:cxn modelId="{596D7500-4838-489C-B868-E83A439E92DE}" srcId="{B5FB80BB-39E4-4507-877E-1F748AF00043}" destId="{6C62FAB6-A64E-4DE6-B40F-822503227FB8}" srcOrd="3" destOrd="0" parTransId="{B5FAB218-70BE-4995-B782-504765AEC22C}" sibTransId="{6F035F6D-65D0-4781-B0B8-FAC8C12A8F47}"/>
    <dgm:cxn modelId="{05C1CDCB-04F3-4C1A-B698-2A58BE4A1885}" srcId="{B5FB80BB-39E4-4507-877E-1F748AF00043}" destId="{BE8D9554-7A86-4A8D-B2D6-74786C176445}" srcOrd="1" destOrd="0" parTransId="{69C82084-5C1E-490C-BE5B-FFE05E53DE4E}" sibTransId="{F6E07240-A02A-4438-BC42-03A94FB010A6}"/>
    <dgm:cxn modelId="{C9D1160D-40EB-4949-B46D-E27FB3331480}" srcId="{B5FB80BB-39E4-4507-877E-1F748AF00043}" destId="{2B7E8C6F-9531-4725-99E9-CF4F0F772ECD}" srcOrd="5" destOrd="0" parTransId="{44728B20-75F4-4B09-8E41-2C24DB1BDBA4}" sibTransId="{6F7B5365-2C22-4884-8A6D-F7E25140A088}"/>
    <dgm:cxn modelId="{D4AA9D37-FD13-4365-B73A-AD3E3B87DDFF}" type="presOf" srcId="{723FBC7E-47F8-460B-9124-8C4C695E3E40}" destId="{97C0ADD8-1BFB-453B-9976-40212ED85F3D}" srcOrd="0" destOrd="0" presId="urn:diagrams.loki3.com/VaryingWidthList"/>
    <dgm:cxn modelId="{CBE14034-DBE4-4D1C-958A-8A3608C6BD66}" type="presOf" srcId="{2DEDE14B-B600-48F9-A6A7-3250CC4FA892}" destId="{8F6BFFD4-D584-444B-8382-6D0D487A063F}" srcOrd="0" destOrd="0" presId="urn:diagrams.loki3.com/VaryingWidthList"/>
    <dgm:cxn modelId="{02855C50-25A1-4AE4-AEE3-36D6D13E0549}" type="presOf" srcId="{2B7E8C6F-9531-4725-99E9-CF4F0F772ECD}" destId="{3616F3E3-22D3-429A-A604-0FCD0C53B81B}" srcOrd="0" destOrd="0" presId="urn:diagrams.loki3.com/VaryingWidthList"/>
    <dgm:cxn modelId="{3922FCCE-810F-4D22-A3C3-26DCC1B6AB68}" srcId="{B5FB80BB-39E4-4507-877E-1F748AF00043}" destId="{723FBC7E-47F8-460B-9124-8C4C695E3E40}" srcOrd="2" destOrd="0" parTransId="{C6DC5147-814A-4E85-9C9C-49BF1CBAAAA7}" sibTransId="{E37CB64D-3ADF-431A-91D8-193FF2E716DD}"/>
    <dgm:cxn modelId="{04E1AC98-F781-4580-8EA1-5067E7FC323C}" type="presOf" srcId="{6C62FAB6-A64E-4DE6-B40F-822503227FB8}" destId="{814705E8-D5D2-4DC2-A3A4-469AACD803B0}" srcOrd="0" destOrd="0" presId="urn:diagrams.loki3.com/VaryingWidthList"/>
    <dgm:cxn modelId="{E19D5D0F-AD86-4BCD-90D7-2FE303C9CC32}" type="presOf" srcId="{BE8D9554-7A86-4A8D-B2D6-74786C176445}" destId="{9D8AD0DD-178B-4747-B6CF-A6D1CD419A5F}" srcOrd="0" destOrd="0" presId="urn:diagrams.loki3.com/VaryingWidthList"/>
    <dgm:cxn modelId="{3CB1D034-EF0B-4511-A14E-8194BAE8B648}" srcId="{B5FB80BB-39E4-4507-877E-1F748AF00043}" destId="{8C5F07AA-CC0E-4B4C-AC70-53D5D046FF98}" srcOrd="4" destOrd="0" parTransId="{1C2135B5-D9A0-41B4-964D-8B5D27A3FFF8}" sibTransId="{33E894EC-05CA-4327-A808-35C6C7091762}"/>
    <dgm:cxn modelId="{E67AC36A-0169-4F2E-81A9-7A2AC8622166}" type="presOf" srcId="{B5FB80BB-39E4-4507-877E-1F748AF00043}" destId="{5FBC8B8A-0FB8-425A-85D7-BB247F4EF24E}" srcOrd="0" destOrd="0" presId="urn:diagrams.loki3.com/VaryingWidthList"/>
    <dgm:cxn modelId="{D8CED553-EB5D-4144-B2F8-BFCC37EFEE24}" type="presParOf" srcId="{5FBC8B8A-0FB8-425A-85D7-BB247F4EF24E}" destId="{8F6BFFD4-D584-444B-8382-6D0D487A063F}" srcOrd="0" destOrd="0" presId="urn:diagrams.loki3.com/VaryingWidthList"/>
    <dgm:cxn modelId="{FC14B490-757F-497C-98EB-B44C1B9CF85A}" type="presParOf" srcId="{5FBC8B8A-0FB8-425A-85D7-BB247F4EF24E}" destId="{A8A18EBC-427F-4D17-A462-E69FB219EB0D}" srcOrd="1" destOrd="0" presId="urn:diagrams.loki3.com/VaryingWidthList"/>
    <dgm:cxn modelId="{6D560D9E-B5B3-491D-B90D-F866187215EF}" type="presParOf" srcId="{5FBC8B8A-0FB8-425A-85D7-BB247F4EF24E}" destId="{9D8AD0DD-178B-4747-B6CF-A6D1CD419A5F}" srcOrd="2" destOrd="0" presId="urn:diagrams.loki3.com/VaryingWidthList"/>
    <dgm:cxn modelId="{8E252500-48D0-4A00-A04B-4B3BAF45A6C7}" type="presParOf" srcId="{5FBC8B8A-0FB8-425A-85D7-BB247F4EF24E}" destId="{DE903B21-C39A-4ECB-BDB7-AB4C5E94DE19}" srcOrd="3" destOrd="0" presId="urn:diagrams.loki3.com/VaryingWidthList"/>
    <dgm:cxn modelId="{8EF8199F-4FFD-4024-927A-A53137CF2F0F}" type="presParOf" srcId="{5FBC8B8A-0FB8-425A-85D7-BB247F4EF24E}" destId="{97C0ADD8-1BFB-453B-9976-40212ED85F3D}" srcOrd="4" destOrd="0" presId="urn:diagrams.loki3.com/VaryingWidthList"/>
    <dgm:cxn modelId="{3336D238-F0B8-46FF-A3ED-0031EC23FCD8}" type="presParOf" srcId="{5FBC8B8A-0FB8-425A-85D7-BB247F4EF24E}" destId="{B295799C-55F5-4642-9721-F9B42B3A921D}" srcOrd="5" destOrd="0" presId="urn:diagrams.loki3.com/VaryingWidthList"/>
    <dgm:cxn modelId="{926791AA-1093-44E1-827B-20E7400EC959}" type="presParOf" srcId="{5FBC8B8A-0FB8-425A-85D7-BB247F4EF24E}" destId="{814705E8-D5D2-4DC2-A3A4-469AACD803B0}" srcOrd="6" destOrd="0" presId="urn:diagrams.loki3.com/VaryingWidthList"/>
    <dgm:cxn modelId="{5CCB417F-BA48-414E-893C-B11CBAB89352}" type="presParOf" srcId="{5FBC8B8A-0FB8-425A-85D7-BB247F4EF24E}" destId="{D2810E97-B147-427A-A76E-A40959FBE095}" srcOrd="7" destOrd="0" presId="urn:diagrams.loki3.com/VaryingWidthList"/>
    <dgm:cxn modelId="{670D5982-3A81-4B5B-A470-45345218F171}" type="presParOf" srcId="{5FBC8B8A-0FB8-425A-85D7-BB247F4EF24E}" destId="{AF204D94-BAB6-4922-A751-B1F1C7692EF9}" srcOrd="8" destOrd="0" presId="urn:diagrams.loki3.com/VaryingWidthList"/>
    <dgm:cxn modelId="{F50A7566-FEB5-4C89-BC42-23D6044DB99E}" type="presParOf" srcId="{5FBC8B8A-0FB8-425A-85D7-BB247F4EF24E}" destId="{212B953D-5956-4341-9B07-1461DA069DC3}" srcOrd="9" destOrd="0" presId="urn:diagrams.loki3.com/VaryingWidthList"/>
    <dgm:cxn modelId="{43660A81-84DA-4E00-AE07-572C2A3E581D}" type="presParOf" srcId="{5FBC8B8A-0FB8-425A-85D7-BB247F4EF24E}" destId="{3616F3E3-22D3-429A-A604-0FCD0C53B81B}" srcOrd="10"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874693-61DB-4C96-9025-867EB6CB1B26}" type="doc">
      <dgm:prSet loTypeId="urn:microsoft.com/office/officeart/2005/8/layout/lProcess2" loCatId="list" qsTypeId="urn:microsoft.com/office/officeart/2005/8/quickstyle/simple1" qsCatId="simple" csTypeId="urn:microsoft.com/office/officeart/2005/8/colors/accent1_1" csCatId="accent1" phldr="1"/>
      <dgm:spPr/>
      <dgm:t>
        <a:bodyPr/>
        <a:lstStyle/>
        <a:p>
          <a:endParaRPr lang="en-US"/>
        </a:p>
      </dgm:t>
    </dgm:pt>
    <dgm:pt modelId="{CBA8429E-B102-4D07-A6D6-742DA7188F70}">
      <dgm:prSet phldrT="[Text]" custT="1"/>
      <dgm:spPr/>
      <dgm:t>
        <a:bodyPr/>
        <a:lstStyle/>
        <a:p>
          <a:pPr algn="ctr"/>
          <a:r>
            <a:rPr lang="en-US" altLang="en-US" sz="1400" b="1" dirty="0" smtClean="0"/>
            <a:t>The most common 5 OMs used</a:t>
          </a:r>
          <a:endParaRPr lang="en-US" sz="1400" b="1" dirty="0"/>
        </a:p>
      </dgm:t>
    </dgm:pt>
    <dgm:pt modelId="{28C3F357-1226-4B9B-BDD6-B380E0625547}" type="parTrans" cxnId="{6826B097-82B4-408F-9863-06E114CD6E2B}">
      <dgm:prSet/>
      <dgm:spPr/>
      <dgm:t>
        <a:bodyPr/>
        <a:lstStyle/>
        <a:p>
          <a:endParaRPr lang="en-US" sz="2400"/>
        </a:p>
      </dgm:t>
    </dgm:pt>
    <dgm:pt modelId="{4458EF1F-C003-44DE-B94D-B3A92D2DBFA2}" type="sibTrans" cxnId="{6826B097-82B4-408F-9863-06E114CD6E2B}">
      <dgm:prSet/>
      <dgm:spPr/>
      <dgm:t>
        <a:bodyPr/>
        <a:lstStyle/>
        <a:p>
          <a:endParaRPr lang="en-US" sz="2400"/>
        </a:p>
      </dgm:t>
    </dgm:pt>
    <dgm:pt modelId="{F0A03D72-2A08-4F7F-A02C-DA10FCABA770}">
      <dgm:prSet phldrT="[Text]" custT="1"/>
      <dgm:spPr/>
      <dgm:t>
        <a:bodyPr/>
        <a:lstStyle/>
        <a:p>
          <a:pPr algn="ctr"/>
          <a:r>
            <a:rPr lang="en-US" altLang="en-US" sz="1800" dirty="0" smtClean="0">
              <a:latin typeface="Times New Roman" panose="02020603050405020304" pitchFamily="18" charset="0"/>
              <a:cs typeface="Times New Roman" panose="02020603050405020304" pitchFamily="18" charset="0"/>
            </a:rPr>
            <a:t>Range of motion</a:t>
          </a:r>
          <a:endParaRPr lang="en-US" sz="1800" dirty="0"/>
        </a:p>
      </dgm:t>
    </dgm:pt>
    <dgm:pt modelId="{8A7F878D-6F0E-4E14-BEAE-93CCB1E6ECAD}" type="parTrans" cxnId="{E9BA6B04-291A-4F73-B05D-70DEA9E0C651}">
      <dgm:prSet/>
      <dgm:spPr/>
      <dgm:t>
        <a:bodyPr/>
        <a:lstStyle/>
        <a:p>
          <a:endParaRPr lang="en-US" sz="2400"/>
        </a:p>
      </dgm:t>
    </dgm:pt>
    <dgm:pt modelId="{5A7C89D3-AEE3-4EB3-9785-B8C88B3450B8}" type="sibTrans" cxnId="{E9BA6B04-291A-4F73-B05D-70DEA9E0C651}">
      <dgm:prSet/>
      <dgm:spPr/>
      <dgm:t>
        <a:bodyPr/>
        <a:lstStyle/>
        <a:p>
          <a:endParaRPr lang="en-US" sz="2400"/>
        </a:p>
      </dgm:t>
    </dgm:pt>
    <dgm:pt modelId="{19762CCF-E155-4347-B48E-0DD3E07D4216}">
      <dgm:prSet phldrT="[Text]" custT="1"/>
      <dgm:spPr/>
      <dgm:t>
        <a:bodyPr/>
        <a:lstStyle/>
        <a:p>
          <a:pPr algn="ctr"/>
          <a:r>
            <a:rPr lang="en-US" altLang="en-US" sz="1800" smtClean="0">
              <a:latin typeface="Times New Roman" panose="02020603050405020304" pitchFamily="18" charset="0"/>
              <a:cs typeface="Times New Roman" panose="02020603050405020304" pitchFamily="18" charset="0"/>
            </a:rPr>
            <a:t>Manual muscle test</a:t>
          </a:r>
          <a:endParaRPr lang="en-US" sz="1800" dirty="0"/>
        </a:p>
      </dgm:t>
    </dgm:pt>
    <dgm:pt modelId="{840D8383-56BC-425C-AEE7-77E2342484CE}" type="parTrans" cxnId="{DC6EEDA6-FCC0-4F82-8EFC-E90532A0E46F}">
      <dgm:prSet/>
      <dgm:spPr/>
      <dgm:t>
        <a:bodyPr/>
        <a:lstStyle/>
        <a:p>
          <a:endParaRPr lang="en-US" sz="2400"/>
        </a:p>
      </dgm:t>
    </dgm:pt>
    <dgm:pt modelId="{476BCF44-7C75-4496-A81C-C06B964D1029}" type="sibTrans" cxnId="{DC6EEDA6-FCC0-4F82-8EFC-E90532A0E46F}">
      <dgm:prSet/>
      <dgm:spPr/>
      <dgm:t>
        <a:bodyPr/>
        <a:lstStyle/>
        <a:p>
          <a:endParaRPr lang="en-US" sz="2400"/>
        </a:p>
      </dgm:t>
    </dgm:pt>
    <dgm:pt modelId="{CFC1C7B9-EC2D-4CC7-99A9-59C33911B3E2}">
      <dgm:prSet phldrT="[Text]" custT="1"/>
      <dgm:spPr/>
      <dgm:t>
        <a:bodyPr/>
        <a:lstStyle/>
        <a:p>
          <a:pPr algn="ctr"/>
          <a:r>
            <a:rPr lang="en-US" altLang="en-US" sz="1800" smtClean="0">
              <a:latin typeface="Times New Roman" panose="02020603050405020304" pitchFamily="18" charset="0"/>
              <a:cs typeface="Times New Roman" panose="02020603050405020304" pitchFamily="18" charset="0"/>
            </a:rPr>
            <a:t>Visual analogue scale </a:t>
          </a:r>
          <a:endParaRPr lang="en-US" sz="1800" dirty="0"/>
        </a:p>
      </dgm:t>
    </dgm:pt>
    <dgm:pt modelId="{DD38FFD8-69B0-42F0-85B9-BA2C9C61A663}" type="parTrans" cxnId="{41205673-2D5E-4C9A-8B4E-8608AB247C69}">
      <dgm:prSet/>
      <dgm:spPr/>
      <dgm:t>
        <a:bodyPr/>
        <a:lstStyle/>
        <a:p>
          <a:endParaRPr lang="en-US" sz="2400"/>
        </a:p>
      </dgm:t>
    </dgm:pt>
    <dgm:pt modelId="{EFCDDDF9-234C-419A-B90B-9828B843F7F9}" type="sibTrans" cxnId="{41205673-2D5E-4C9A-8B4E-8608AB247C69}">
      <dgm:prSet/>
      <dgm:spPr/>
      <dgm:t>
        <a:bodyPr/>
        <a:lstStyle/>
        <a:p>
          <a:endParaRPr lang="en-US" sz="2400"/>
        </a:p>
      </dgm:t>
    </dgm:pt>
    <dgm:pt modelId="{F7D6C149-CD89-4A41-8B64-BBBAAB0CE4EF}">
      <dgm:prSet phldrT="[Text]" custT="1"/>
      <dgm:spPr/>
      <dgm:t>
        <a:bodyPr/>
        <a:lstStyle/>
        <a:p>
          <a:pPr algn="ctr"/>
          <a:r>
            <a:rPr lang="en-US" altLang="en-US" sz="1400" b="1" dirty="0" smtClean="0"/>
            <a:t>Percentage of PTs who used OMs</a:t>
          </a:r>
          <a:endParaRPr lang="en-US" sz="1400" b="1" dirty="0"/>
        </a:p>
      </dgm:t>
    </dgm:pt>
    <dgm:pt modelId="{BC48F976-AAA4-4F75-99C6-16429E32C78E}" type="parTrans" cxnId="{39FAD65D-EFF3-4534-903A-63F901D85339}">
      <dgm:prSet/>
      <dgm:spPr/>
      <dgm:t>
        <a:bodyPr/>
        <a:lstStyle/>
        <a:p>
          <a:endParaRPr lang="en-US" sz="2400"/>
        </a:p>
      </dgm:t>
    </dgm:pt>
    <dgm:pt modelId="{3E32C440-DC2F-4227-98DF-AC7C033D2A83}" type="sibTrans" cxnId="{39FAD65D-EFF3-4534-903A-63F901D85339}">
      <dgm:prSet/>
      <dgm:spPr/>
      <dgm:t>
        <a:bodyPr/>
        <a:lstStyle/>
        <a:p>
          <a:endParaRPr lang="en-US" sz="2400"/>
        </a:p>
      </dgm:t>
    </dgm:pt>
    <dgm:pt modelId="{D6A338CE-4A52-46BD-9022-2CE0A384307F}">
      <dgm:prSet phldrT="[Text]" custT="1"/>
      <dgm:spPr/>
      <dgm:t>
        <a:bodyPr/>
        <a:lstStyle/>
        <a:p>
          <a:r>
            <a:rPr lang="en-US" altLang="en-US" sz="1800" dirty="0" smtClean="0">
              <a:latin typeface="Times New Roman" panose="02020603050405020304" pitchFamily="18" charset="0"/>
              <a:cs typeface="Times New Roman" panose="02020603050405020304" pitchFamily="18" charset="0"/>
            </a:rPr>
            <a:t>In 1991  was 34% </a:t>
          </a:r>
          <a:r>
            <a:rPr lang="en-US" altLang="en-US" sz="1800" b="1" dirty="0" smtClean="0"/>
            <a:t> </a:t>
          </a:r>
          <a:endParaRPr lang="en-US" sz="1800" b="1" dirty="0"/>
        </a:p>
      </dgm:t>
    </dgm:pt>
    <dgm:pt modelId="{6CDED2E9-37E7-4783-B6F9-6A1341E9985B}" type="parTrans" cxnId="{9DC12542-CFAD-4500-8625-825AE88C030D}">
      <dgm:prSet/>
      <dgm:spPr/>
      <dgm:t>
        <a:bodyPr/>
        <a:lstStyle/>
        <a:p>
          <a:endParaRPr lang="en-US" sz="2400"/>
        </a:p>
      </dgm:t>
    </dgm:pt>
    <dgm:pt modelId="{FC1D4CCA-3DBE-4DA8-B2AD-B0AC07A4A510}" type="sibTrans" cxnId="{9DC12542-CFAD-4500-8625-825AE88C030D}">
      <dgm:prSet/>
      <dgm:spPr/>
      <dgm:t>
        <a:bodyPr/>
        <a:lstStyle/>
        <a:p>
          <a:endParaRPr lang="en-US" sz="2400"/>
        </a:p>
      </dgm:t>
    </dgm:pt>
    <dgm:pt modelId="{52BA7FD0-DE72-48FE-88BA-8CB4FAF4BB71}">
      <dgm:prSet custT="1"/>
      <dgm:spPr/>
      <dgm:t>
        <a:bodyPr/>
        <a:lstStyle/>
        <a:p>
          <a:pPr algn="ctr"/>
          <a:r>
            <a:rPr lang="en-US" sz="1400" b="1" dirty="0" smtClean="0"/>
            <a:t>Most common </a:t>
          </a:r>
        </a:p>
        <a:p>
          <a:pPr algn="ctr"/>
          <a:r>
            <a:rPr lang="en-US" sz="1400" b="1" dirty="0" smtClean="0"/>
            <a:t>clinical setting </a:t>
          </a:r>
          <a:endParaRPr lang="en-US" sz="1400" b="1" dirty="0"/>
        </a:p>
      </dgm:t>
    </dgm:pt>
    <dgm:pt modelId="{11F70169-74D0-4678-B85E-6F1764943023}" type="parTrans" cxnId="{87794280-5859-4B08-8D97-F4597CE61907}">
      <dgm:prSet/>
      <dgm:spPr/>
      <dgm:t>
        <a:bodyPr/>
        <a:lstStyle/>
        <a:p>
          <a:endParaRPr lang="en-US" sz="2400"/>
        </a:p>
      </dgm:t>
    </dgm:pt>
    <dgm:pt modelId="{BE26E782-1CF1-45BC-AAE6-DB52ADFF6512}" type="sibTrans" cxnId="{87794280-5859-4B08-8D97-F4597CE61907}">
      <dgm:prSet/>
      <dgm:spPr/>
      <dgm:t>
        <a:bodyPr/>
        <a:lstStyle/>
        <a:p>
          <a:endParaRPr lang="en-US" sz="2400"/>
        </a:p>
      </dgm:t>
    </dgm:pt>
    <dgm:pt modelId="{001CAB54-02E5-48B5-ADBF-45755FD45D3A}">
      <dgm:prSet custT="1"/>
      <dgm:spPr/>
      <dgm:t>
        <a:bodyPr/>
        <a:lstStyle/>
        <a:p>
          <a:pPr algn="ctr"/>
          <a:r>
            <a:rPr lang="en-US" altLang="en-US" sz="1800" smtClean="0">
              <a:latin typeface="Times New Roman" panose="02020603050405020304" pitchFamily="18" charset="0"/>
              <a:cs typeface="Times New Roman" panose="02020603050405020304" pitchFamily="18" charset="0"/>
            </a:rPr>
            <a:t>Berg balance  scale</a:t>
          </a:r>
          <a:endParaRPr lang="en-US" altLang="en-US" sz="1800" dirty="0">
            <a:latin typeface="Times New Roman" panose="02020603050405020304" pitchFamily="18" charset="0"/>
            <a:cs typeface="Times New Roman" panose="02020603050405020304" pitchFamily="18" charset="0"/>
          </a:endParaRPr>
        </a:p>
      </dgm:t>
    </dgm:pt>
    <dgm:pt modelId="{C5152786-69CA-45D9-8C5D-C5A47628593E}" type="parTrans" cxnId="{D6E5CC88-862A-4EEB-B754-E19A256CF73D}">
      <dgm:prSet/>
      <dgm:spPr/>
      <dgm:t>
        <a:bodyPr/>
        <a:lstStyle/>
        <a:p>
          <a:endParaRPr lang="en-US" sz="2400"/>
        </a:p>
      </dgm:t>
    </dgm:pt>
    <dgm:pt modelId="{71D5617B-9F34-4138-95D4-AC63869AEF85}" type="sibTrans" cxnId="{D6E5CC88-862A-4EEB-B754-E19A256CF73D}">
      <dgm:prSet/>
      <dgm:spPr/>
      <dgm:t>
        <a:bodyPr/>
        <a:lstStyle/>
        <a:p>
          <a:endParaRPr lang="en-US" sz="2400"/>
        </a:p>
      </dgm:t>
    </dgm:pt>
    <dgm:pt modelId="{A58BBF29-68B2-4610-91E1-D3A265BFDCA0}">
      <dgm:prSet custT="1"/>
      <dgm:spPr/>
      <dgm:t>
        <a:bodyPr/>
        <a:lstStyle/>
        <a:p>
          <a:pPr algn="ctr"/>
          <a:r>
            <a:rPr lang="en-US" altLang="en-US" sz="1800" dirty="0" smtClean="0">
              <a:latin typeface="Times New Roman" panose="02020603050405020304" pitchFamily="18" charset="0"/>
              <a:cs typeface="Times New Roman" panose="02020603050405020304" pitchFamily="18" charset="0"/>
            </a:rPr>
            <a:t>Goal setting       </a:t>
          </a:r>
          <a:r>
            <a:rPr lang="en-US" altLang="en-US" sz="1600" dirty="0" smtClean="0">
              <a:latin typeface="Times New Roman" panose="02020603050405020304" pitchFamily="18" charset="0"/>
              <a:cs typeface="Times New Roman" panose="02020603050405020304" pitchFamily="18" charset="0"/>
            </a:rPr>
            <a:t>    </a:t>
          </a:r>
          <a:endParaRPr lang="en-US" altLang="en-US" sz="1600" dirty="0">
            <a:latin typeface="Times New Roman" panose="02020603050405020304" pitchFamily="18" charset="0"/>
            <a:cs typeface="Times New Roman" panose="02020603050405020304" pitchFamily="18" charset="0"/>
          </a:endParaRPr>
        </a:p>
      </dgm:t>
    </dgm:pt>
    <dgm:pt modelId="{9784FEEF-ED53-4647-BCC4-457E7DAA0532}" type="parTrans" cxnId="{55D7A4C0-A293-4ADD-BA1F-000008924FA6}">
      <dgm:prSet/>
      <dgm:spPr/>
      <dgm:t>
        <a:bodyPr/>
        <a:lstStyle/>
        <a:p>
          <a:endParaRPr lang="en-US" sz="2400"/>
        </a:p>
      </dgm:t>
    </dgm:pt>
    <dgm:pt modelId="{4511CC9D-E9BA-4DBE-88DD-A3D741E0D6C8}" type="sibTrans" cxnId="{55D7A4C0-A293-4ADD-BA1F-000008924FA6}">
      <dgm:prSet/>
      <dgm:spPr/>
      <dgm:t>
        <a:bodyPr/>
        <a:lstStyle/>
        <a:p>
          <a:endParaRPr lang="en-US" sz="2400"/>
        </a:p>
      </dgm:t>
    </dgm:pt>
    <dgm:pt modelId="{D875ADF7-0194-4B2D-AF44-C07F3303A7E8}">
      <dgm:prSet custT="1"/>
      <dgm:spPr/>
      <dgm:t>
        <a:bodyPr/>
        <a:lstStyle/>
        <a:p>
          <a:r>
            <a:rPr lang="en-US" altLang="en-US" sz="1800" dirty="0" smtClean="0">
              <a:latin typeface="Times New Roman" panose="02020603050405020304" pitchFamily="18" charset="0"/>
              <a:cs typeface="Times New Roman" panose="02020603050405020304" pitchFamily="18" charset="0"/>
            </a:rPr>
            <a:t>In 1992  was  42% </a:t>
          </a:r>
          <a:endParaRPr lang="en-US" altLang="en-US" sz="1800" dirty="0">
            <a:latin typeface="Times New Roman" panose="02020603050405020304" pitchFamily="18" charset="0"/>
            <a:cs typeface="Times New Roman" panose="02020603050405020304" pitchFamily="18" charset="0"/>
          </a:endParaRPr>
        </a:p>
      </dgm:t>
    </dgm:pt>
    <dgm:pt modelId="{27B7C62A-F364-40A1-8032-944B3A8481A4}" type="parTrans" cxnId="{1820AF5D-EE2C-4FA0-8CA0-DDA1B48FEBCA}">
      <dgm:prSet/>
      <dgm:spPr/>
      <dgm:t>
        <a:bodyPr/>
        <a:lstStyle/>
        <a:p>
          <a:endParaRPr lang="en-US" sz="2400"/>
        </a:p>
      </dgm:t>
    </dgm:pt>
    <dgm:pt modelId="{036F7625-B30A-4A1C-92B0-955F316A16DC}" type="sibTrans" cxnId="{1820AF5D-EE2C-4FA0-8CA0-DDA1B48FEBCA}">
      <dgm:prSet/>
      <dgm:spPr/>
      <dgm:t>
        <a:bodyPr/>
        <a:lstStyle/>
        <a:p>
          <a:endParaRPr lang="en-US" sz="2400"/>
        </a:p>
      </dgm:t>
    </dgm:pt>
    <dgm:pt modelId="{682FD71E-AF24-4909-B025-CE528942082B}">
      <dgm:prSet custT="1"/>
      <dgm:spPr/>
      <dgm:t>
        <a:bodyPr/>
        <a:lstStyle/>
        <a:p>
          <a:r>
            <a:rPr lang="en-US" altLang="en-US" sz="1800" dirty="0" smtClean="0">
              <a:latin typeface="Times New Roman" panose="02020603050405020304" pitchFamily="18" charset="0"/>
              <a:cs typeface="Times New Roman" panose="02020603050405020304" pitchFamily="18" charset="0"/>
            </a:rPr>
            <a:t>In 1998  was  43%</a:t>
          </a:r>
          <a:endParaRPr lang="en-US" altLang="en-US" sz="1800" dirty="0">
            <a:latin typeface="Times New Roman" panose="02020603050405020304" pitchFamily="18" charset="0"/>
            <a:cs typeface="Times New Roman" panose="02020603050405020304" pitchFamily="18" charset="0"/>
          </a:endParaRPr>
        </a:p>
      </dgm:t>
    </dgm:pt>
    <dgm:pt modelId="{BB62ECDD-727A-4233-BEED-B3A5BAD16A99}" type="parTrans" cxnId="{81A09D3B-843A-400E-9F13-D5C9EB95D9C8}">
      <dgm:prSet/>
      <dgm:spPr/>
      <dgm:t>
        <a:bodyPr/>
        <a:lstStyle/>
        <a:p>
          <a:endParaRPr lang="en-US" sz="2400"/>
        </a:p>
      </dgm:t>
    </dgm:pt>
    <dgm:pt modelId="{168650B3-F987-4B14-8CDE-32EB8FE5D4A1}" type="sibTrans" cxnId="{81A09D3B-843A-400E-9F13-D5C9EB95D9C8}">
      <dgm:prSet/>
      <dgm:spPr/>
      <dgm:t>
        <a:bodyPr/>
        <a:lstStyle/>
        <a:p>
          <a:endParaRPr lang="en-US" sz="2400"/>
        </a:p>
      </dgm:t>
    </dgm:pt>
    <dgm:pt modelId="{E28DE50A-0011-40DC-B565-B8CE28E9448D}">
      <dgm:prSet custT="1"/>
      <dgm:spPr/>
      <dgm:t>
        <a:bodyPr/>
        <a:lstStyle/>
        <a:p>
          <a:r>
            <a:rPr lang="en-US" sz="1800" dirty="0" smtClean="0">
              <a:latin typeface="Times New Roman" panose="02020603050405020304" pitchFamily="18" charset="0"/>
              <a:cs typeface="Times New Roman" panose="02020603050405020304" pitchFamily="18" charset="0"/>
            </a:rPr>
            <a:t>At admission (83-90%)</a:t>
          </a:r>
          <a:endParaRPr lang="en-US" sz="1800" dirty="0">
            <a:latin typeface="Times New Roman" panose="02020603050405020304" pitchFamily="18" charset="0"/>
            <a:cs typeface="Times New Roman" panose="02020603050405020304" pitchFamily="18" charset="0"/>
          </a:endParaRPr>
        </a:p>
      </dgm:t>
    </dgm:pt>
    <dgm:pt modelId="{6EC4D81C-C9A9-4B1F-B950-D2C7B0C20ED9}" type="parTrans" cxnId="{D4FA7F3F-BA37-41A4-8848-44D8271B1230}">
      <dgm:prSet/>
      <dgm:spPr/>
      <dgm:t>
        <a:bodyPr/>
        <a:lstStyle/>
        <a:p>
          <a:endParaRPr lang="en-US"/>
        </a:p>
      </dgm:t>
    </dgm:pt>
    <dgm:pt modelId="{B704F888-9D76-4064-9862-F346B40506F7}" type="sibTrans" cxnId="{D4FA7F3F-BA37-41A4-8848-44D8271B1230}">
      <dgm:prSet/>
      <dgm:spPr/>
      <dgm:t>
        <a:bodyPr/>
        <a:lstStyle/>
        <a:p>
          <a:endParaRPr lang="en-US"/>
        </a:p>
      </dgm:t>
    </dgm:pt>
    <dgm:pt modelId="{C9287074-4C5E-43E4-A02E-E7D7F45CB7EA}">
      <dgm:prSet custT="1"/>
      <dgm:spPr/>
      <dgm:t>
        <a:bodyPr/>
        <a:lstStyle/>
        <a:p>
          <a:r>
            <a:rPr lang="en-US" sz="1800" dirty="0" smtClean="0">
              <a:latin typeface="Times New Roman" panose="02020603050405020304" pitchFamily="18" charset="0"/>
              <a:cs typeface="Times New Roman" panose="02020603050405020304" pitchFamily="18" charset="0"/>
            </a:rPr>
            <a:t>At admission and discharge (63-85%)</a:t>
          </a:r>
          <a:endParaRPr lang="en-US" sz="1800" dirty="0">
            <a:latin typeface="Times New Roman" panose="02020603050405020304" pitchFamily="18" charset="0"/>
            <a:cs typeface="Times New Roman" panose="02020603050405020304" pitchFamily="18" charset="0"/>
          </a:endParaRPr>
        </a:p>
      </dgm:t>
    </dgm:pt>
    <dgm:pt modelId="{E83DB0B5-60D8-4EC4-B0F5-AE25B5F95BA7}" type="parTrans" cxnId="{4DF63FAE-7CFD-48B8-A242-D869DC5E8193}">
      <dgm:prSet/>
      <dgm:spPr/>
      <dgm:t>
        <a:bodyPr/>
        <a:lstStyle/>
        <a:p>
          <a:endParaRPr lang="en-US"/>
        </a:p>
      </dgm:t>
    </dgm:pt>
    <dgm:pt modelId="{0DB623B1-0CB0-4F33-8E11-946AD11C5732}" type="sibTrans" cxnId="{4DF63FAE-7CFD-48B8-A242-D869DC5E8193}">
      <dgm:prSet/>
      <dgm:spPr/>
      <dgm:t>
        <a:bodyPr/>
        <a:lstStyle/>
        <a:p>
          <a:endParaRPr lang="en-US"/>
        </a:p>
      </dgm:t>
    </dgm:pt>
    <dgm:pt modelId="{17140A2A-97BC-4C14-A8C4-4AEF789409A6}">
      <dgm:prSet custT="1"/>
      <dgm:spPr/>
      <dgm:t>
        <a:bodyPr/>
        <a:lstStyle/>
        <a:p>
          <a:r>
            <a:rPr lang="en-US" sz="1800" dirty="0" smtClean="0">
              <a:latin typeface="Times New Roman" panose="02020603050405020304" pitchFamily="18" charset="0"/>
              <a:cs typeface="Times New Roman" panose="02020603050405020304" pitchFamily="18" charset="0"/>
            </a:rPr>
            <a:t>More often (38-68%)</a:t>
          </a:r>
          <a:endParaRPr lang="en-US" sz="1800" dirty="0">
            <a:latin typeface="Times New Roman" panose="02020603050405020304" pitchFamily="18" charset="0"/>
            <a:cs typeface="Times New Roman" panose="02020603050405020304" pitchFamily="18" charset="0"/>
          </a:endParaRPr>
        </a:p>
      </dgm:t>
    </dgm:pt>
    <dgm:pt modelId="{2A6900EC-6905-4483-84C4-E2F4BAA4E3BF}" type="parTrans" cxnId="{4E038861-168A-4603-BF8F-9662D7A92B00}">
      <dgm:prSet/>
      <dgm:spPr/>
      <dgm:t>
        <a:bodyPr/>
        <a:lstStyle/>
        <a:p>
          <a:endParaRPr lang="en-US"/>
        </a:p>
      </dgm:t>
    </dgm:pt>
    <dgm:pt modelId="{3AA5CCEA-2DD6-4C09-B592-079FC6C8093F}" type="sibTrans" cxnId="{4E038861-168A-4603-BF8F-9662D7A92B00}">
      <dgm:prSet/>
      <dgm:spPr/>
      <dgm:t>
        <a:bodyPr/>
        <a:lstStyle/>
        <a:p>
          <a:endParaRPr lang="en-US"/>
        </a:p>
      </dgm:t>
    </dgm:pt>
    <dgm:pt modelId="{9E3A1486-96DC-4ED9-BAE0-6F5290B89826}" type="pres">
      <dgm:prSet presAssocID="{AA874693-61DB-4C96-9025-867EB6CB1B26}" presName="theList" presStyleCnt="0">
        <dgm:presLayoutVars>
          <dgm:dir/>
          <dgm:animLvl val="lvl"/>
          <dgm:resizeHandles val="exact"/>
        </dgm:presLayoutVars>
      </dgm:prSet>
      <dgm:spPr/>
      <dgm:t>
        <a:bodyPr/>
        <a:lstStyle/>
        <a:p>
          <a:endParaRPr lang="en-US"/>
        </a:p>
      </dgm:t>
    </dgm:pt>
    <dgm:pt modelId="{3EDC3C5B-037E-4043-B0CA-AE3C27A29F33}" type="pres">
      <dgm:prSet presAssocID="{CBA8429E-B102-4D07-A6D6-742DA7188F70}" presName="compNode" presStyleCnt="0"/>
      <dgm:spPr/>
    </dgm:pt>
    <dgm:pt modelId="{99818A6F-37A5-4A79-AAF2-655BD66AA37B}" type="pres">
      <dgm:prSet presAssocID="{CBA8429E-B102-4D07-A6D6-742DA7188F70}" presName="aNode" presStyleLbl="bgShp" presStyleIdx="0" presStyleCnt="3"/>
      <dgm:spPr/>
      <dgm:t>
        <a:bodyPr/>
        <a:lstStyle/>
        <a:p>
          <a:endParaRPr lang="en-US"/>
        </a:p>
      </dgm:t>
    </dgm:pt>
    <dgm:pt modelId="{03D84DAB-9FF2-48DA-A0DD-B1A0F862E1C4}" type="pres">
      <dgm:prSet presAssocID="{CBA8429E-B102-4D07-A6D6-742DA7188F70}" presName="textNode" presStyleLbl="bgShp" presStyleIdx="0" presStyleCnt="3"/>
      <dgm:spPr/>
      <dgm:t>
        <a:bodyPr/>
        <a:lstStyle/>
        <a:p>
          <a:endParaRPr lang="en-US"/>
        </a:p>
      </dgm:t>
    </dgm:pt>
    <dgm:pt modelId="{60638E00-0DA6-4B55-B5A4-ECC88B0CC323}" type="pres">
      <dgm:prSet presAssocID="{CBA8429E-B102-4D07-A6D6-742DA7188F70}" presName="compChildNode" presStyleCnt="0"/>
      <dgm:spPr/>
    </dgm:pt>
    <dgm:pt modelId="{CF5EA208-F4BE-4307-BE4C-E0B8E0465B71}" type="pres">
      <dgm:prSet presAssocID="{CBA8429E-B102-4D07-A6D6-742DA7188F70}" presName="theInnerList" presStyleCnt="0"/>
      <dgm:spPr/>
    </dgm:pt>
    <dgm:pt modelId="{A2EFE4E0-D055-4D95-B791-D533948EFAAD}" type="pres">
      <dgm:prSet presAssocID="{F0A03D72-2A08-4F7F-A02C-DA10FCABA770}" presName="childNode" presStyleLbl="node1" presStyleIdx="0" presStyleCnt="11">
        <dgm:presLayoutVars>
          <dgm:bulletEnabled val="1"/>
        </dgm:presLayoutVars>
      </dgm:prSet>
      <dgm:spPr/>
      <dgm:t>
        <a:bodyPr/>
        <a:lstStyle/>
        <a:p>
          <a:endParaRPr lang="en-US"/>
        </a:p>
      </dgm:t>
    </dgm:pt>
    <dgm:pt modelId="{5F0B7D92-23D9-403C-ADB9-9D4AEE8ECCD5}" type="pres">
      <dgm:prSet presAssocID="{F0A03D72-2A08-4F7F-A02C-DA10FCABA770}" presName="aSpace2" presStyleCnt="0"/>
      <dgm:spPr/>
    </dgm:pt>
    <dgm:pt modelId="{0A554D22-7799-4D00-8B06-BADD25498C97}" type="pres">
      <dgm:prSet presAssocID="{19762CCF-E155-4347-B48E-0DD3E07D4216}" presName="childNode" presStyleLbl="node1" presStyleIdx="1" presStyleCnt="11">
        <dgm:presLayoutVars>
          <dgm:bulletEnabled val="1"/>
        </dgm:presLayoutVars>
      </dgm:prSet>
      <dgm:spPr/>
      <dgm:t>
        <a:bodyPr/>
        <a:lstStyle/>
        <a:p>
          <a:endParaRPr lang="en-US"/>
        </a:p>
      </dgm:t>
    </dgm:pt>
    <dgm:pt modelId="{6D8C3366-A6E7-4AAD-B8AD-08F8B4175FAF}" type="pres">
      <dgm:prSet presAssocID="{19762CCF-E155-4347-B48E-0DD3E07D4216}" presName="aSpace2" presStyleCnt="0"/>
      <dgm:spPr/>
    </dgm:pt>
    <dgm:pt modelId="{5B23226F-8032-48D1-993E-EA30265253FA}" type="pres">
      <dgm:prSet presAssocID="{CFC1C7B9-EC2D-4CC7-99A9-59C33911B3E2}" presName="childNode" presStyleLbl="node1" presStyleIdx="2" presStyleCnt="11">
        <dgm:presLayoutVars>
          <dgm:bulletEnabled val="1"/>
        </dgm:presLayoutVars>
      </dgm:prSet>
      <dgm:spPr/>
      <dgm:t>
        <a:bodyPr/>
        <a:lstStyle/>
        <a:p>
          <a:endParaRPr lang="en-US"/>
        </a:p>
      </dgm:t>
    </dgm:pt>
    <dgm:pt modelId="{CFAA0D2F-3D4C-4FA0-9B5D-684B3E18758D}" type="pres">
      <dgm:prSet presAssocID="{CFC1C7B9-EC2D-4CC7-99A9-59C33911B3E2}" presName="aSpace2" presStyleCnt="0"/>
      <dgm:spPr/>
    </dgm:pt>
    <dgm:pt modelId="{0A015C32-A32A-46A0-A7A7-1439F65F9F8F}" type="pres">
      <dgm:prSet presAssocID="{001CAB54-02E5-48B5-ADBF-45755FD45D3A}" presName="childNode" presStyleLbl="node1" presStyleIdx="3" presStyleCnt="11">
        <dgm:presLayoutVars>
          <dgm:bulletEnabled val="1"/>
        </dgm:presLayoutVars>
      </dgm:prSet>
      <dgm:spPr/>
      <dgm:t>
        <a:bodyPr/>
        <a:lstStyle/>
        <a:p>
          <a:endParaRPr lang="en-US"/>
        </a:p>
      </dgm:t>
    </dgm:pt>
    <dgm:pt modelId="{B047C5F5-1125-4AAD-8479-3B80AFC89899}" type="pres">
      <dgm:prSet presAssocID="{001CAB54-02E5-48B5-ADBF-45755FD45D3A}" presName="aSpace2" presStyleCnt="0"/>
      <dgm:spPr/>
    </dgm:pt>
    <dgm:pt modelId="{2181A897-A7C4-4186-AA28-3F1F56088D70}" type="pres">
      <dgm:prSet presAssocID="{A58BBF29-68B2-4610-91E1-D3A265BFDCA0}" presName="childNode" presStyleLbl="node1" presStyleIdx="4" presStyleCnt="11">
        <dgm:presLayoutVars>
          <dgm:bulletEnabled val="1"/>
        </dgm:presLayoutVars>
      </dgm:prSet>
      <dgm:spPr/>
      <dgm:t>
        <a:bodyPr/>
        <a:lstStyle/>
        <a:p>
          <a:endParaRPr lang="en-US"/>
        </a:p>
      </dgm:t>
    </dgm:pt>
    <dgm:pt modelId="{96A478E7-D68B-4795-97D5-156AE1D8057D}" type="pres">
      <dgm:prSet presAssocID="{CBA8429E-B102-4D07-A6D6-742DA7188F70}" presName="aSpace" presStyleCnt="0"/>
      <dgm:spPr/>
    </dgm:pt>
    <dgm:pt modelId="{8DE64209-80D6-4DCA-B06D-CD726C677A5F}" type="pres">
      <dgm:prSet presAssocID="{F7D6C149-CD89-4A41-8B64-BBBAAB0CE4EF}" presName="compNode" presStyleCnt="0"/>
      <dgm:spPr/>
    </dgm:pt>
    <dgm:pt modelId="{3A27D0D7-C249-4A56-AFA0-0E41E71906D4}" type="pres">
      <dgm:prSet presAssocID="{F7D6C149-CD89-4A41-8B64-BBBAAB0CE4EF}" presName="aNode" presStyleLbl="bgShp" presStyleIdx="1" presStyleCnt="3"/>
      <dgm:spPr/>
      <dgm:t>
        <a:bodyPr/>
        <a:lstStyle/>
        <a:p>
          <a:endParaRPr lang="en-US"/>
        </a:p>
      </dgm:t>
    </dgm:pt>
    <dgm:pt modelId="{26684452-B5FA-418B-B6E9-C2ABBFB0A8C1}" type="pres">
      <dgm:prSet presAssocID="{F7D6C149-CD89-4A41-8B64-BBBAAB0CE4EF}" presName="textNode" presStyleLbl="bgShp" presStyleIdx="1" presStyleCnt="3"/>
      <dgm:spPr/>
      <dgm:t>
        <a:bodyPr/>
        <a:lstStyle/>
        <a:p>
          <a:endParaRPr lang="en-US"/>
        </a:p>
      </dgm:t>
    </dgm:pt>
    <dgm:pt modelId="{F7AC6082-C88D-427D-95D9-6A2E5A88DFA5}" type="pres">
      <dgm:prSet presAssocID="{F7D6C149-CD89-4A41-8B64-BBBAAB0CE4EF}" presName="compChildNode" presStyleCnt="0"/>
      <dgm:spPr/>
    </dgm:pt>
    <dgm:pt modelId="{2BC9DA8D-2D76-4F76-B55D-ABBF5F6B2364}" type="pres">
      <dgm:prSet presAssocID="{F7D6C149-CD89-4A41-8B64-BBBAAB0CE4EF}" presName="theInnerList" presStyleCnt="0"/>
      <dgm:spPr/>
    </dgm:pt>
    <dgm:pt modelId="{FB0E5352-D7AB-4E35-BA17-23FE775AC753}" type="pres">
      <dgm:prSet presAssocID="{D6A338CE-4A52-46BD-9022-2CE0A384307F}" presName="childNode" presStyleLbl="node1" presStyleIdx="5" presStyleCnt="11">
        <dgm:presLayoutVars>
          <dgm:bulletEnabled val="1"/>
        </dgm:presLayoutVars>
      </dgm:prSet>
      <dgm:spPr/>
      <dgm:t>
        <a:bodyPr/>
        <a:lstStyle/>
        <a:p>
          <a:endParaRPr lang="en-US"/>
        </a:p>
      </dgm:t>
    </dgm:pt>
    <dgm:pt modelId="{82BD93BA-BF19-4F47-9092-7CF273087914}" type="pres">
      <dgm:prSet presAssocID="{D6A338CE-4A52-46BD-9022-2CE0A384307F}" presName="aSpace2" presStyleCnt="0"/>
      <dgm:spPr/>
    </dgm:pt>
    <dgm:pt modelId="{17644BA7-061C-40F4-9811-EE4D9380BA7B}" type="pres">
      <dgm:prSet presAssocID="{D875ADF7-0194-4B2D-AF44-C07F3303A7E8}" presName="childNode" presStyleLbl="node1" presStyleIdx="6" presStyleCnt="11">
        <dgm:presLayoutVars>
          <dgm:bulletEnabled val="1"/>
        </dgm:presLayoutVars>
      </dgm:prSet>
      <dgm:spPr/>
      <dgm:t>
        <a:bodyPr/>
        <a:lstStyle/>
        <a:p>
          <a:endParaRPr lang="en-US"/>
        </a:p>
      </dgm:t>
    </dgm:pt>
    <dgm:pt modelId="{390B09C5-422A-410A-9144-40D464879561}" type="pres">
      <dgm:prSet presAssocID="{D875ADF7-0194-4B2D-AF44-C07F3303A7E8}" presName="aSpace2" presStyleCnt="0"/>
      <dgm:spPr/>
    </dgm:pt>
    <dgm:pt modelId="{8EE54E13-8BF8-4DB8-A375-340125BEBA26}" type="pres">
      <dgm:prSet presAssocID="{682FD71E-AF24-4909-B025-CE528942082B}" presName="childNode" presStyleLbl="node1" presStyleIdx="7" presStyleCnt="11">
        <dgm:presLayoutVars>
          <dgm:bulletEnabled val="1"/>
        </dgm:presLayoutVars>
      </dgm:prSet>
      <dgm:spPr/>
      <dgm:t>
        <a:bodyPr/>
        <a:lstStyle/>
        <a:p>
          <a:endParaRPr lang="en-US"/>
        </a:p>
      </dgm:t>
    </dgm:pt>
    <dgm:pt modelId="{95FC4EB4-1ACE-454E-BBFB-25F0AF464286}" type="pres">
      <dgm:prSet presAssocID="{F7D6C149-CD89-4A41-8B64-BBBAAB0CE4EF}" presName="aSpace" presStyleCnt="0"/>
      <dgm:spPr/>
    </dgm:pt>
    <dgm:pt modelId="{60CBFB9A-9BDC-4963-B126-7D2F9896C759}" type="pres">
      <dgm:prSet presAssocID="{52BA7FD0-DE72-48FE-88BA-8CB4FAF4BB71}" presName="compNode" presStyleCnt="0"/>
      <dgm:spPr/>
    </dgm:pt>
    <dgm:pt modelId="{8DA5F6D9-1864-4E03-9F2D-19C85FE93DD1}" type="pres">
      <dgm:prSet presAssocID="{52BA7FD0-DE72-48FE-88BA-8CB4FAF4BB71}" presName="aNode" presStyleLbl="bgShp" presStyleIdx="2" presStyleCnt="3"/>
      <dgm:spPr/>
      <dgm:t>
        <a:bodyPr/>
        <a:lstStyle/>
        <a:p>
          <a:endParaRPr lang="en-US"/>
        </a:p>
      </dgm:t>
    </dgm:pt>
    <dgm:pt modelId="{AF9390D3-3F92-43CE-859B-D9A8BEF76CD2}" type="pres">
      <dgm:prSet presAssocID="{52BA7FD0-DE72-48FE-88BA-8CB4FAF4BB71}" presName="textNode" presStyleLbl="bgShp" presStyleIdx="2" presStyleCnt="3"/>
      <dgm:spPr/>
      <dgm:t>
        <a:bodyPr/>
        <a:lstStyle/>
        <a:p>
          <a:endParaRPr lang="en-US"/>
        </a:p>
      </dgm:t>
    </dgm:pt>
    <dgm:pt modelId="{66511945-4ED8-4FAB-832B-F2043C8E188F}" type="pres">
      <dgm:prSet presAssocID="{52BA7FD0-DE72-48FE-88BA-8CB4FAF4BB71}" presName="compChildNode" presStyleCnt="0"/>
      <dgm:spPr/>
    </dgm:pt>
    <dgm:pt modelId="{66C925CA-8E5F-4196-B8F6-EF0BB3B83962}" type="pres">
      <dgm:prSet presAssocID="{52BA7FD0-DE72-48FE-88BA-8CB4FAF4BB71}" presName="theInnerList" presStyleCnt="0"/>
      <dgm:spPr/>
    </dgm:pt>
    <dgm:pt modelId="{54ABA3A7-CD25-4BCC-B5D0-C76278FE8F2D}" type="pres">
      <dgm:prSet presAssocID="{E28DE50A-0011-40DC-B565-B8CE28E9448D}" presName="childNode" presStyleLbl="node1" presStyleIdx="8" presStyleCnt="11" custScaleX="116302">
        <dgm:presLayoutVars>
          <dgm:bulletEnabled val="1"/>
        </dgm:presLayoutVars>
      </dgm:prSet>
      <dgm:spPr/>
      <dgm:t>
        <a:bodyPr/>
        <a:lstStyle/>
        <a:p>
          <a:endParaRPr lang="en-US"/>
        </a:p>
      </dgm:t>
    </dgm:pt>
    <dgm:pt modelId="{824C488C-27C0-4E13-90EC-C8CB111BC28C}" type="pres">
      <dgm:prSet presAssocID="{E28DE50A-0011-40DC-B565-B8CE28E9448D}" presName="aSpace2" presStyleCnt="0"/>
      <dgm:spPr/>
    </dgm:pt>
    <dgm:pt modelId="{64C4563D-8150-4ED5-BAC4-89EA90E2A1EA}" type="pres">
      <dgm:prSet presAssocID="{C9287074-4C5E-43E4-A02E-E7D7F45CB7EA}" presName="childNode" presStyleLbl="node1" presStyleIdx="9" presStyleCnt="11" custScaleX="116302">
        <dgm:presLayoutVars>
          <dgm:bulletEnabled val="1"/>
        </dgm:presLayoutVars>
      </dgm:prSet>
      <dgm:spPr/>
      <dgm:t>
        <a:bodyPr/>
        <a:lstStyle/>
        <a:p>
          <a:endParaRPr lang="en-US"/>
        </a:p>
      </dgm:t>
    </dgm:pt>
    <dgm:pt modelId="{907CE00A-2494-48AD-BE97-89613FF9BE76}" type="pres">
      <dgm:prSet presAssocID="{C9287074-4C5E-43E4-A02E-E7D7F45CB7EA}" presName="aSpace2" presStyleCnt="0"/>
      <dgm:spPr/>
    </dgm:pt>
    <dgm:pt modelId="{CDDFE49F-CB19-446F-9D54-954DFBDAAD53}" type="pres">
      <dgm:prSet presAssocID="{17140A2A-97BC-4C14-A8C4-4AEF789409A6}" presName="childNode" presStyleLbl="node1" presStyleIdx="10" presStyleCnt="11" custScaleX="116302">
        <dgm:presLayoutVars>
          <dgm:bulletEnabled val="1"/>
        </dgm:presLayoutVars>
      </dgm:prSet>
      <dgm:spPr/>
      <dgm:t>
        <a:bodyPr/>
        <a:lstStyle/>
        <a:p>
          <a:endParaRPr lang="en-US"/>
        </a:p>
      </dgm:t>
    </dgm:pt>
  </dgm:ptLst>
  <dgm:cxnLst>
    <dgm:cxn modelId="{A1E1985D-67CA-470A-82B2-55146B34198E}" type="presOf" srcId="{682FD71E-AF24-4909-B025-CE528942082B}" destId="{8EE54E13-8BF8-4DB8-A375-340125BEBA26}" srcOrd="0" destOrd="0" presId="urn:microsoft.com/office/officeart/2005/8/layout/lProcess2"/>
    <dgm:cxn modelId="{41205673-2D5E-4C9A-8B4E-8608AB247C69}" srcId="{CBA8429E-B102-4D07-A6D6-742DA7188F70}" destId="{CFC1C7B9-EC2D-4CC7-99A9-59C33911B3E2}" srcOrd="2" destOrd="0" parTransId="{DD38FFD8-69B0-42F0-85B9-BA2C9C61A663}" sibTransId="{EFCDDDF9-234C-419A-B90B-9828B843F7F9}"/>
    <dgm:cxn modelId="{D4FA7F3F-BA37-41A4-8848-44D8271B1230}" srcId="{52BA7FD0-DE72-48FE-88BA-8CB4FAF4BB71}" destId="{E28DE50A-0011-40DC-B565-B8CE28E9448D}" srcOrd="0" destOrd="0" parTransId="{6EC4D81C-C9A9-4B1F-B950-D2C7B0C20ED9}" sibTransId="{B704F888-9D76-4064-9862-F346B40506F7}"/>
    <dgm:cxn modelId="{672B3F16-FA70-4AAD-85C6-8B2D87697DAA}" type="presOf" srcId="{CBA8429E-B102-4D07-A6D6-742DA7188F70}" destId="{03D84DAB-9FF2-48DA-A0DD-B1A0F862E1C4}" srcOrd="1" destOrd="0" presId="urn:microsoft.com/office/officeart/2005/8/layout/lProcess2"/>
    <dgm:cxn modelId="{EC3C79A3-3DAC-4910-B2B8-CC4D59E263CF}" type="presOf" srcId="{F7D6C149-CD89-4A41-8B64-BBBAAB0CE4EF}" destId="{26684452-B5FA-418B-B6E9-C2ABBFB0A8C1}" srcOrd="1" destOrd="0" presId="urn:microsoft.com/office/officeart/2005/8/layout/lProcess2"/>
    <dgm:cxn modelId="{E9BA6B04-291A-4F73-B05D-70DEA9E0C651}" srcId="{CBA8429E-B102-4D07-A6D6-742DA7188F70}" destId="{F0A03D72-2A08-4F7F-A02C-DA10FCABA770}" srcOrd="0" destOrd="0" parTransId="{8A7F878D-6F0E-4E14-BEAE-93CCB1E6ECAD}" sibTransId="{5A7C89D3-AEE3-4EB3-9785-B8C88B3450B8}"/>
    <dgm:cxn modelId="{BA694331-3C08-4C70-A8FA-620C5FD03A49}" type="presOf" srcId="{D875ADF7-0194-4B2D-AF44-C07F3303A7E8}" destId="{17644BA7-061C-40F4-9811-EE4D9380BA7B}" srcOrd="0" destOrd="0" presId="urn:microsoft.com/office/officeart/2005/8/layout/lProcess2"/>
    <dgm:cxn modelId="{ACF3D6A1-4710-457B-9E6F-7B573BD1C15A}" type="presOf" srcId="{001CAB54-02E5-48B5-ADBF-45755FD45D3A}" destId="{0A015C32-A32A-46A0-A7A7-1439F65F9F8F}" srcOrd="0" destOrd="0" presId="urn:microsoft.com/office/officeart/2005/8/layout/lProcess2"/>
    <dgm:cxn modelId="{260081E2-E90D-453B-A014-092194560D0B}" type="presOf" srcId="{CBA8429E-B102-4D07-A6D6-742DA7188F70}" destId="{99818A6F-37A5-4A79-AAF2-655BD66AA37B}" srcOrd="0" destOrd="0" presId="urn:microsoft.com/office/officeart/2005/8/layout/lProcess2"/>
    <dgm:cxn modelId="{16B9B0FA-1E38-4643-9AF5-62EB8199B7CD}" type="presOf" srcId="{17140A2A-97BC-4C14-A8C4-4AEF789409A6}" destId="{CDDFE49F-CB19-446F-9D54-954DFBDAAD53}" srcOrd="0" destOrd="0" presId="urn:microsoft.com/office/officeart/2005/8/layout/lProcess2"/>
    <dgm:cxn modelId="{FED4F693-D080-4134-914B-E9464C5E2BBE}" type="presOf" srcId="{D6A338CE-4A52-46BD-9022-2CE0A384307F}" destId="{FB0E5352-D7AB-4E35-BA17-23FE775AC753}" srcOrd="0" destOrd="0" presId="urn:microsoft.com/office/officeart/2005/8/layout/lProcess2"/>
    <dgm:cxn modelId="{87794280-5859-4B08-8D97-F4597CE61907}" srcId="{AA874693-61DB-4C96-9025-867EB6CB1B26}" destId="{52BA7FD0-DE72-48FE-88BA-8CB4FAF4BB71}" srcOrd="2" destOrd="0" parTransId="{11F70169-74D0-4678-B85E-6F1764943023}" sibTransId="{BE26E782-1CF1-45BC-AAE6-DB52ADFF6512}"/>
    <dgm:cxn modelId="{97B8E2ED-0261-49A2-AD72-F4D41AAED1BB}" type="presOf" srcId="{C9287074-4C5E-43E4-A02E-E7D7F45CB7EA}" destId="{64C4563D-8150-4ED5-BAC4-89EA90E2A1EA}" srcOrd="0" destOrd="0" presId="urn:microsoft.com/office/officeart/2005/8/layout/lProcess2"/>
    <dgm:cxn modelId="{9DC12542-CFAD-4500-8625-825AE88C030D}" srcId="{F7D6C149-CD89-4A41-8B64-BBBAAB0CE4EF}" destId="{D6A338CE-4A52-46BD-9022-2CE0A384307F}" srcOrd="0" destOrd="0" parTransId="{6CDED2E9-37E7-4783-B6F9-6A1341E9985B}" sibTransId="{FC1D4CCA-3DBE-4DA8-B2AD-B0AC07A4A510}"/>
    <dgm:cxn modelId="{DC6EEDA6-FCC0-4F82-8EFC-E90532A0E46F}" srcId="{CBA8429E-B102-4D07-A6D6-742DA7188F70}" destId="{19762CCF-E155-4347-B48E-0DD3E07D4216}" srcOrd="1" destOrd="0" parTransId="{840D8383-56BC-425C-AEE7-77E2342484CE}" sibTransId="{476BCF44-7C75-4496-A81C-C06B964D1029}"/>
    <dgm:cxn modelId="{4DF63FAE-7CFD-48B8-A242-D869DC5E8193}" srcId="{52BA7FD0-DE72-48FE-88BA-8CB4FAF4BB71}" destId="{C9287074-4C5E-43E4-A02E-E7D7F45CB7EA}" srcOrd="1" destOrd="0" parTransId="{E83DB0B5-60D8-4EC4-B0F5-AE25B5F95BA7}" sibTransId="{0DB623B1-0CB0-4F33-8E11-946AD11C5732}"/>
    <dgm:cxn modelId="{13D8280A-98EC-4222-9F19-77D2A7DC6A4F}" type="presOf" srcId="{A58BBF29-68B2-4610-91E1-D3A265BFDCA0}" destId="{2181A897-A7C4-4186-AA28-3F1F56088D70}" srcOrd="0" destOrd="0" presId="urn:microsoft.com/office/officeart/2005/8/layout/lProcess2"/>
    <dgm:cxn modelId="{55D7A4C0-A293-4ADD-BA1F-000008924FA6}" srcId="{CBA8429E-B102-4D07-A6D6-742DA7188F70}" destId="{A58BBF29-68B2-4610-91E1-D3A265BFDCA0}" srcOrd="4" destOrd="0" parTransId="{9784FEEF-ED53-4647-BCC4-457E7DAA0532}" sibTransId="{4511CC9D-E9BA-4DBE-88DD-A3D741E0D6C8}"/>
    <dgm:cxn modelId="{D0844988-98D0-4E30-9AF5-AA47C7E32037}" type="presOf" srcId="{19762CCF-E155-4347-B48E-0DD3E07D4216}" destId="{0A554D22-7799-4D00-8B06-BADD25498C97}" srcOrd="0" destOrd="0" presId="urn:microsoft.com/office/officeart/2005/8/layout/lProcess2"/>
    <dgm:cxn modelId="{FC578174-AEDA-49CB-AAAD-A351BD526D7E}" type="presOf" srcId="{F0A03D72-2A08-4F7F-A02C-DA10FCABA770}" destId="{A2EFE4E0-D055-4D95-B791-D533948EFAAD}" srcOrd="0" destOrd="0" presId="urn:microsoft.com/office/officeart/2005/8/layout/lProcess2"/>
    <dgm:cxn modelId="{D6E5CC88-862A-4EEB-B754-E19A256CF73D}" srcId="{CBA8429E-B102-4D07-A6D6-742DA7188F70}" destId="{001CAB54-02E5-48B5-ADBF-45755FD45D3A}" srcOrd="3" destOrd="0" parTransId="{C5152786-69CA-45D9-8C5D-C5A47628593E}" sibTransId="{71D5617B-9F34-4138-95D4-AC63869AEF85}"/>
    <dgm:cxn modelId="{48D369FA-58AF-464A-9CEB-86FB168789A9}" type="presOf" srcId="{F7D6C149-CD89-4A41-8B64-BBBAAB0CE4EF}" destId="{3A27D0D7-C249-4A56-AFA0-0E41E71906D4}" srcOrd="0" destOrd="0" presId="urn:microsoft.com/office/officeart/2005/8/layout/lProcess2"/>
    <dgm:cxn modelId="{FE49EDBD-51BF-4764-A02A-6C207C09053F}" type="presOf" srcId="{AA874693-61DB-4C96-9025-867EB6CB1B26}" destId="{9E3A1486-96DC-4ED9-BAE0-6F5290B89826}" srcOrd="0" destOrd="0" presId="urn:microsoft.com/office/officeart/2005/8/layout/lProcess2"/>
    <dgm:cxn modelId="{6826B097-82B4-408F-9863-06E114CD6E2B}" srcId="{AA874693-61DB-4C96-9025-867EB6CB1B26}" destId="{CBA8429E-B102-4D07-A6D6-742DA7188F70}" srcOrd="0" destOrd="0" parTransId="{28C3F357-1226-4B9B-BDD6-B380E0625547}" sibTransId="{4458EF1F-C003-44DE-B94D-B3A92D2DBFA2}"/>
    <dgm:cxn modelId="{A0DC898B-B025-40E9-BCDB-B4C876026A7D}" type="presOf" srcId="{E28DE50A-0011-40DC-B565-B8CE28E9448D}" destId="{54ABA3A7-CD25-4BCC-B5D0-C76278FE8F2D}" srcOrd="0" destOrd="0" presId="urn:microsoft.com/office/officeart/2005/8/layout/lProcess2"/>
    <dgm:cxn modelId="{39FAD65D-EFF3-4534-903A-63F901D85339}" srcId="{AA874693-61DB-4C96-9025-867EB6CB1B26}" destId="{F7D6C149-CD89-4A41-8B64-BBBAAB0CE4EF}" srcOrd="1" destOrd="0" parTransId="{BC48F976-AAA4-4F75-99C6-16429E32C78E}" sibTransId="{3E32C440-DC2F-4227-98DF-AC7C033D2A83}"/>
    <dgm:cxn modelId="{4E038861-168A-4603-BF8F-9662D7A92B00}" srcId="{52BA7FD0-DE72-48FE-88BA-8CB4FAF4BB71}" destId="{17140A2A-97BC-4C14-A8C4-4AEF789409A6}" srcOrd="2" destOrd="0" parTransId="{2A6900EC-6905-4483-84C4-E2F4BAA4E3BF}" sibTransId="{3AA5CCEA-2DD6-4C09-B592-079FC6C8093F}"/>
    <dgm:cxn modelId="{AB10DAEA-8968-4225-A208-548A02095C01}" type="presOf" srcId="{CFC1C7B9-EC2D-4CC7-99A9-59C33911B3E2}" destId="{5B23226F-8032-48D1-993E-EA30265253FA}" srcOrd="0" destOrd="0" presId="urn:microsoft.com/office/officeart/2005/8/layout/lProcess2"/>
    <dgm:cxn modelId="{7FAE6095-0898-40C3-8820-4BFD87F09368}" type="presOf" srcId="{52BA7FD0-DE72-48FE-88BA-8CB4FAF4BB71}" destId="{AF9390D3-3F92-43CE-859B-D9A8BEF76CD2}" srcOrd="1" destOrd="0" presId="urn:microsoft.com/office/officeart/2005/8/layout/lProcess2"/>
    <dgm:cxn modelId="{0B863382-BF6A-4E5F-8445-4737561C2041}" type="presOf" srcId="{52BA7FD0-DE72-48FE-88BA-8CB4FAF4BB71}" destId="{8DA5F6D9-1864-4E03-9F2D-19C85FE93DD1}" srcOrd="0" destOrd="0" presId="urn:microsoft.com/office/officeart/2005/8/layout/lProcess2"/>
    <dgm:cxn modelId="{81A09D3B-843A-400E-9F13-D5C9EB95D9C8}" srcId="{F7D6C149-CD89-4A41-8B64-BBBAAB0CE4EF}" destId="{682FD71E-AF24-4909-B025-CE528942082B}" srcOrd="2" destOrd="0" parTransId="{BB62ECDD-727A-4233-BEED-B3A5BAD16A99}" sibTransId="{168650B3-F987-4B14-8CDE-32EB8FE5D4A1}"/>
    <dgm:cxn modelId="{1820AF5D-EE2C-4FA0-8CA0-DDA1B48FEBCA}" srcId="{F7D6C149-CD89-4A41-8B64-BBBAAB0CE4EF}" destId="{D875ADF7-0194-4B2D-AF44-C07F3303A7E8}" srcOrd="1" destOrd="0" parTransId="{27B7C62A-F364-40A1-8032-944B3A8481A4}" sibTransId="{036F7625-B30A-4A1C-92B0-955F316A16DC}"/>
    <dgm:cxn modelId="{1A37251C-8955-49AE-BC62-F450946183F8}" type="presParOf" srcId="{9E3A1486-96DC-4ED9-BAE0-6F5290B89826}" destId="{3EDC3C5B-037E-4043-B0CA-AE3C27A29F33}" srcOrd="0" destOrd="0" presId="urn:microsoft.com/office/officeart/2005/8/layout/lProcess2"/>
    <dgm:cxn modelId="{4AA82003-D841-4ECA-8BE6-31CF613B2FB5}" type="presParOf" srcId="{3EDC3C5B-037E-4043-B0CA-AE3C27A29F33}" destId="{99818A6F-37A5-4A79-AAF2-655BD66AA37B}" srcOrd="0" destOrd="0" presId="urn:microsoft.com/office/officeart/2005/8/layout/lProcess2"/>
    <dgm:cxn modelId="{C3ADB7CC-7EDE-41CD-89FB-29ABCDB351C8}" type="presParOf" srcId="{3EDC3C5B-037E-4043-B0CA-AE3C27A29F33}" destId="{03D84DAB-9FF2-48DA-A0DD-B1A0F862E1C4}" srcOrd="1" destOrd="0" presId="urn:microsoft.com/office/officeart/2005/8/layout/lProcess2"/>
    <dgm:cxn modelId="{C82C5E88-8CE0-4EF3-9AC6-78D0679E3204}" type="presParOf" srcId="{3EDC3C5B-037E-4043-B0CA-AE3C27A29F33}" destId="{60638E00-0DA6-4B55-B5A4-ECC88B0CC323}" srcOrd="2" destOrd="0" presId="urn:microsoft.com/office/officeart/2005/8/layout/lProcess2"/>
    <dgm:cxn modelId="{2E690F32-40A0-48B2-9332-0A103075EF12}" type="presParOf" srcId="{60638E00-0DA6-4B55-B5A4-ECC88B0CC323}" destId="{CF5EA208-F4BE-4307-BE4C-E0B8E0465B71}" srcOrd="0" destOrd="0" presId="urn:microsoft.com/office/officeart/2005/8/layout/lProcess2"/>
    <dgm:cxn modelId="{1B9D39E2-09CE-48A9-A7EB-0739CA4F6558}" type="presParOf" srcId="{CF5EA208-F4BE-4307-BE4C-E0B8E0465B71}" destId="{A2EFE4E0-D055-4D95-B791-D533948EFAAD}" srcOrd="0" destOrd="0" presId="urn:microsoft.com/office/officeart/2005/8/layout/lProcess2"/>
    <dgm:cxn modelId="{60B04CD0-45B1-4AB2-B791-14C740E5D8E3}" type="presParOf" srcId="{CF5EA208-F4BE-4307-BE4C-E0B8E0465B71}" destId="{5F0B7D92-23D9-403C-ADB9-9D4AEE8ECCD5}" srcOrd="1" destOrd="0" presId="urn:microsoft.com/office/officeart/2005/8/layout/lProcess2"/>
    <dgm:cxn modelId="{C8CD3DF2-45A7-4CD2-AA78-3B7B22CCF4FB}" type="presParOf" srcId="{CF5EA208-F4BE-4307-BE4C-E0B8E0465B71}" destId="{0A554D22-7799-4D00-8B06-BADD25498C97}" srcOrd="2" destOrd="0" presId="urn:microsoft.com/office/officeart/2005/8/layout/lProcess2"/>
    <dgm:cxn modelId="{1B783F4B-17C6-4172-A659-47106C4C0E71}" type="presParOf" srcId="{CF5EA208-F4BE-4307-BE4C-E0B8E0465B71}" destId="{6D8C3366-A6E7-4AAD-B8AD-08F8B4175FAF}" srcOrd="3" destOrd="0" presId="urn:microsoft.com/office/officeart/2005/8/layout/lProcess2"/>
    <dgm:cxn modelId="{3D2A338C-F844-40B1-B71C-36269FAB2162}" type="presParOf" srcId="{CF5EA208-F4BE-4307-BE4C-E0B8E0465B71}" destId="{5B23226F-8032-48D1-993E-EA30265253FA}" srcOrd="4" destOrd="0" presId="urn:microsoft.com/office/officeart/2005/8/layout/lProcess2"/>
    <dgm:cxn modelId="{40E0D2F6-880E-40D3-9440-9637659C5549}" type="presParOf" srcId="{CF5EA208-F4BE-4307-BE4C-E0B8E0465B71}" destId="{CFAA0D2F-3D4C-4FA0-9B5D-684B3E18758D}" srcOrd="5" destOrd="0" presId="urn:microsoft.com/office/officeart/2005/8/layout/lProcess2"/>
    <dgm:cxn modelId="{14077A58-4107-42A2-AB32-C9B0747F3E3E}" type="presParOf" srcId="{CF5EA208-F4BE-4307-BE4C-E0B8E0465B71}" destId="{0A015C32-A32A-46A0-A7A7-1439F65F9F8F}" srcOrd="6" destOrd="0" presId="urn:microsoft.com/office/officeart/2005/8/layout/lProcess2"/>
    <dgm:cxn modelId="{77BDF351-F14B-4506-ACD8-CBBB7AE4EDB5}" type="presParOf" srcId="{CF5EA208-F4BE-4307-BE4C-E0B8E0465B71}" destId="{B047C5F5-1125-4AAD-8479-3B80AFC89899}" srcOrd="7" destOrd="0" presId="urn:microsoft.com/office/officeart/2005/8/layout/lProcess2"/>
    <dgm:cxn modelId="{09FF2558-3420-4231-BC5E-23892635A16F}" type="presParOf" srcId="{CF5EA208-F4BE-4307-BE4C-E0B8E0465B71}" destId="{2181A897-A7C4-4186-AA28-3F1F56088D70}" srcOrd="8" destOrd="0" presId="urn:microsoft.com/office/officeart/2005/8/layout/lProcess2"/>
    <dgm:cxn modelId="{0EF49D25-C42B-4CEE-897F-A9A435564B05}" type="presParOf" srcId="{9E3A1486-96DC-4ED9-BAE0-6F5290B89826}" destId="{96A478E7-D68B-4795-97D5-156AE1D8057D}" srcOrd="1" destOrd="0" presId="urn:microsoft.com/office/officeart/2005/8/layout/lProcess2"/>
    <dgm:cxn modelId="{20F63F6D-37F4-4B2D-B4B1-649B77ED6C30}" type="presParOf" srcId="{9E3A1486-96DC-4ED9-BAE0-6F5290B89826}" destId="{8DE64209-80D6-4DCA-B06D-CD726C677A5F}" srcOrd="2" destOrd="0" presId="urn:microsoft.com/office/officeart/2005/8/layout/lProcess2"/>
    <dgm:cxn modelId="{F42E9F47-A65E-4EFF-9BBE-75329779B24B}" type="presParOf" srcId="{8DE64209-80D6-4DCA-B06D-CD726C677A5F}" destId="{3A27D0D7-C249-4A56-AFA0-0E41E71906D4}" srcOrd="0" destOrd="0" presId="urn:microsoft.com/office/officeart/2005/8/layout/lProcess2"/>
    <dgm:cxn modelId="{E25427E6-7699-4195-89BC-1F13295F0751}" type="presParOf" srcId="{8DE64209-80D6-4DCA-B06D-CD726C677A5F}" destId="{26684452-B5FA-418B-B6E9-C2ABBFB0A8C1}" srcOrd="1" destOrd="0" presId="urn:microsoft.com/office/officeart/2005/8/layout/lProcess2"/>
    <dgm:cxn modelId="{FFA64F31-75CA-4BFE-BC20-15D0CFBFEE5E}" type="presParOf" srcId="{8DE64209-80D6-4DCA-B06D-CD726C677A5F}" destId="{F7AC6082-C88D-427D-95D9-6A2E5A88DFA5}" srcOrd="2" destOrd="0" presId="urn:microsoft.com/office/officeart/2005/8/layout/lProcess2"/>
    <dgm:cxn modelId="{BEAA8654-C25D-47E7-B33A-720A3D7FA2FC}" type="presParOf" srcId="{F7AC6082-C88D-427D-95D9-6A2E5A88DFA5}" destId="{2BC9DA8D-2D76-4F76-B55D-ABBF5F6B2364}" srcOrd="0" destOrd="0" presId="urn:microsoft.com/office/officeart/2005/8/layout/lProcess2"/>
    <dgm:cxn modelId="{383186EF-16B1-49B0-B33F-57F8079C6723}" type="presParOf" srcId="{2BC9DA8D-2D76-4F76-B55D-ABBF5F6B2364}" destId="{FB0E5352-D7AB-4E35-BA17-23FE775AC753}" srcOrd="0" destOrd="0" presId="urn:microsoft.com/office/officeart/2005/8/layout/lProcess2"/>
    <dgm:cxn modelId="{A166FB12-5454-46CF-A54E-E8A97481EE0E}" type="presParOf" srcId="{2BC9DA8D-2D76-4F76-B55D-ABBF5F6B2364}" destId="{82BD93BA-BF19-4F47-9092-7CF273087914}" srcOrd="1" destOrd="0" presId="urn:microsoft.com/office/officeart/2005/8/layout/lProcess2"/>
    <dgm:cxn modelId="{D6117C0A-C3F1-4B5B-AF74-461F60B947CC}" type="presParOf" srcId="{2BC9DA8D-2D76-4F76-B55D-ABBF5F6B2364}" destId="{17644BA7-061C-40F4-9811-EE4D9380BA7B}" srcOrd="2" destOrd="0" presId="urn:microsoft.com/office/officeart/2005/8/layout/lProcess2"/>
    <dgm:cxn modelId="{97A447BE-8872-423B-B7C7-1314B1D12AB0}" type="presParOf" srcId="{2BC9DA8D-2D76-4F76-B55D-ABBF5F6B2364}" destId="{390B09C5-422A-410A-9144-40D464879561}" srcOrd="3" destOrd="0" presId="urn:microsoft.com/office/officeart/2005/8/layout/lProcess2"/>
    <dgm:cxn modelId="{C770AEF4-EF61-4F4F-B021-C2C705C87BFB}" type="presParOf" srcId="{2BC9DA8D-2D76-4F76-B55D-ABBF5F6B2364}" destId="{8EE54E13-8BF8-4DB8-A375-340125BEBA26}" srcOrd="4" destOrd="0" presId="urn:microsoft.com/office/officeart/2005/8/layout/lProcess2"/>
    <dgm:cxn modelId="{90898894-513E-42C8-ACAF-C7257668BAD1}" type="presParOf" srcId="{9E3A1486-96DC-4ED9-BAE0-6F5290B89826}" destId="{95FC4EB4-1ACE-454E-BBFB-25F0AF464286}" srcOrd="3" destOrd="0" presId="urn:microsoft.com/office/officeart/2005/8/layout/lProcess2"/>
    <dgm:cxn modelId="{2742DBAE-4D36-414D-AE4F-EE23501B50EF}" type="presParOf" srcId="{9E3A1486-96DC-4ED9-BAE0-6F5290B89826}" destId="{60CBFB9A-9BDC-4963-B126-7D2F9896C759}" srcOrd="4" destOrd="0" presId="urn:microsoft.com/office/officeart/2005/8/layout/lProcess2"/>
    <dgm:cxn modelId="{BDB51074-0684-495A-ADE9-5A6A80418B50}" type="presParOf" srcId="{60CBFB9A-9BDC-4963-B126-7D2F9896C759}" destId="{8DA5F6D9-1864-4E03-9F2D-19C85FE93DD1}" srcOrd="0" destOrd="0" presId="urn:microsoft.com/office/officeart/2005/8/layout/lProcess2"/>
    <dgm:cxn modelId="{13CF4807-5BDB-4F4A-83AD-24B655F77F0F}" type="presParOf" srcId="{60CBFB9A-9BDC-4963-B126-7D2F9896C759}" destId="{AF9390D3-3F92-43CE-859B-D9A8BEF76CD2}" srcOrd="1" destOrd="0" presId="urn:microsoft.com/office/officeart/2005/8/layout/lProcess2"/>
    <dgm:cxn modelId="{0BA51D0C-D6C9-44C9-8078-A1809A2835D3}" type="presParOf" srcId="{60CBFB9A-9BDC-4963-B126-7D2F9896C759}" destId="{66511945-4ED8-4FAB-832B-F2043C8E188F}" srcOrd="2" destOrd="0" presId="urn:microsoft.com/office/officeart/2005/8/layout/lProcess2"/>
    <dgm:cxn modelId="{C565BC80-ED3D-48B0-82DB-5371A55FDD1A}" type="presParOf" srcId="{66511945-4ED8-4FAB-832B-F2043C8E188F}" destId="{66C925CA-8E5F-4196-B8F6-EF0BB3B83962}" srcOrd="0" destOrd="0" presId="urn:microsoft.com/office/officeart/2005/8/layout/lProcess2"/>
    <dgm:cxn modelId="{F3266768-D854-4199-8AEC-079C2697BC79}" type="presParOf" srcId="{66C925CA-8E5F-4196-B8F6-EF0BB3B83962}" destId="{54ABA3A7-CD25-4BCC-B5D0-C76278FE8F2D}" srcOrd="0" destOrd="0" presId="urn:microsoft.com/office/officeart/2005/8/layout/lProcess2"/>
    <dgm:cxn modelId="{C925D442-7CFB-4BD2-9DD5-57566E25EFDB}" type="presParOf" srcId="{66C925CA-8E5F-4196-B8F6-EF0BB3B83962}" destId="{824C488C-27C0-4E13-90EC-C8CB111BC28C}" srcOrd="1" destOrd="0" presId="urn:microsoft.com/office/officeart/2005/8/layout/lProcess2"/>
    <dgm:cxn modelId="{BA70A0EF-42E8-4045-9D75-2B2B9A1041F2}" type="presParOf" srcId="{66C925CA-8E5F-4196-B8F6-EF0BB3B83962}" destId="{64C4563D-8150-4ED5-BAC4-89EA90E2A1EA}" srcOrd="2" destOrd="0" presId="urn:microsoft.com/office/officeart/2005/8/layout/lProcess2"/>
    <dgm:cxn modelId="{F4F91F09-6534-44F8-8A89-31087F0F6E8E}" type="presParOf" srcId="{66C925CA-8E5F-4196-B8F6-EF0BB3B83962}" destId="{907CE00A-2494-48AD-BE97-89613FF9BE76}" srcOrd="3" destOrd="0" presId="urn:microsoft.com/office/officeart/2005/8/layout/lProcess2"/>
    <dgm:cxn modelId="{67834EF5-8375-44DD-AFE3-B7B7C7748442}" type="presParOf" srcId="{66C925CA-8E5F-4196-B8F6-EF0BB3B83962}" destId="{CDDFE49F-CB19-446F-9D54-954DFBDAAD53}"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93FC57-43C1-4A9F-8115-028AC7BE01D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n-US"/>
        </a:p>
      </dgm:t>
    </dgm:pt>
    <dgm:pt modelId="{7D305A34-E498-418B-A6A5-E41A683EFE7D}">
      <dgm:prSet custT="1"/>
      <dgm:spPr/>
      <dgm:t>
        <a:bodyPr/>
        <a:lstStyle/>
        <a:p>
          <a:pPr rtl="0"/>
          <a:r>
            <a:rPr lang="en-US" sz="1800" dirty="0" smtClean="0"/>
            <a:t>Increase of 50% to 70% in use OMs</a:t>
          </a:r>
          <a:endParaRPr lang="en-US" sz="1800" dirty="0"/>
        </a:p>
      </dgm:t>
    </dgm:pt>
    <dgm:pt modelId="{6A326F1C-C5A6-435B-B5D7-E0837E870BD2}" type="parTrans" cxnId="{4EF7DA40-C095-47C0-84D3-C1ECD079E75E}">
      <dgm:prSet/>
      <dgm:spPr/>
      <dgm:t>
        <a:bodyPr/>
        <a:lstStyle/>
        <a:p>
          <a:endParaRPr lang="en-US" sz="2800"/>
        </a:p>
      </dgm:t>
    </dgm:pt>
    <dgm:pt modelId="{AA043659-961F-433E-875D-FD8CF708C528}" type="sibTrans" cxnId="{4EF7DA40-C095-47C0-84D3-C1ECD079E75E}">
      <dgm:prSet/>
      <dgm:spPr/>
      <dgm:t>
        <a:bodyPr/>
        <a:lstStyle/>
        <a:p>
          <a:endParaRPr lang="en-US" sz="2800"/>
        </a:p>
      </dgm:t>
    </dgm:pt>
    <dgm:pt modelId="{977FEEBC-45AF-49F7-8557-898766A4C176}">
      <dgm:prSet custT="1"/>
      <dgm:spPr/>
      <dgm:t>
        <a:bodyPr/>
        <a:lstStyle/>
        <a:p>
          <a:pPr rtl="0"/>
          <a:r>
            <a:rPr lang="en-US" sz="1800" dirty="0" smtClean="0"/>
            <a:t>In 2003; 100% now use OMs in assessing mobility and balance, compared to 30–50% in 1998.</a:t>
          </a:r>
          <a:endParaRPr lang="en-US" sz="1800" dirty="0"/>
        </a:p>
      </dgm:t>
    </dgm:pt>
    <dgm:pt modelId="{D867C905-00D3-443C-8046-6F426830EB31}" type="parTrans" cxnId="{FD508A18-8D9C-4A05-880A-1BA89860D0DA}">
      <dgm:prSet/>
      <dgm:spPr/>
      <dgm:t>
        <a:bodyPr/>
        <a:lstStyle/>
        <a:p>
          <a:endParaRPr lang="en-US" sz="2800"/>
        </a:p>
      </dgm:t>
    </dgm:pt>
    <dgm:pt modelId="{7D72EC94-98B4-45DC-96BC-941FFD426E6B}" type="sibTrans" cxnId="{FD508A18-8D9C-4A05-880A-1BA89860D0DA}">
      <dgm:prSet/>
      <dgm:spPr/>
      <dgm:t>
        <a:bodyPr/>
        <a:lstStyle/>
        <a:p>
          <a:endParaRPr lang="en-US" sz="2800"/>
        </a:p>
      </dgm:t>
    </dgm:pt>
    <dgm:pt modelId="{380372B8-45C6-4C59-BB06-25C8A2E6E86B}" type="pres">
      <dgm:prSet presAssocID="{6193FC57-43C1-4A9F-8115-028AC7BE01D3}" presName="linear" presStyleCnt="0">
        <dgm:presLayoutVars>
          <dgm:animLvl val="lvl"/>
          <dgm:resizeHandles val="exact"/>
        </dgm:presLayoutVars>
      </dgm:prSet>
      <dgm:spPr/>
      <dgm:t>
        <a:bodyPr/>
        <a:lstStyle/>
        <a:p>
          <a:endParaRPr lang="en-US"/>
        </a:p>
      </dgm:t>
    </dgm:pt>
    <dgm:pt modelId="{A52EF5D9-7796-4155-9C65-613EF67A2EA1}" type="pres">
      <dgm:prSet presAssocID="{7D305A34-E498-418B-A6A5-E41A683EFE7D}" presName="parentText" presStyleLbl="node1" presStyleIdx="0" presStyleCnt="2" custLinFactY="-46006" custLinFactNeighborY="-100000">
        <dgm:presLayoutVars>
          <dgm:chMax val="0"/>
          <dgm:bulletEnabled val="1"/>
        </dgm:presLayoutVars>
      </dgm:prSet>
      <dgm:spPr/>
      <dgm:t>
        <a:bodyPr/>
        <a:lstStyle/>
        <a:p>
          <a:endParaRPr lang="en-US"/>
        </a:p>
      </dgm:t>
    </dgm:pt>
    <dgm:pt modelId="{405A51FA-C090-4BEC-AD78-1EC67E90914B}" type="pres">
      <dgm:prSet presAssocID="{AA043659-961F-433E-875D-FD8CF708C528}" presName="spacer" presStyleCnt="0"/>
      <dgm:spPr/>
      <dgm:t>
        <a:bodyPr/>
        <a:lstStyle/>
        <a:p>
          <a:endParaRPr lang="en-US"/>
        </a:p>
      </dgm:t>
    </dgm:pt>
    <dgm:pt modelId="{D2B38F50-F19E-417A-A392-375EF6684853}" type="pres">
      <dgm:prSet presAssocID="{977FEEBC-45AF-49F7-8557-898766A4C176}" presName="parentText" presStyleLbl="node1" presStyleIdx="1" presStyleCnt="2" custLinFactY="20759" custLinFactNeighborX="48" custLinFactNeighborY="100000">
        <dgm:presLayoutVars>
          <dgm:chMax val="0"/>
          <dgm:bulletEnabled val="1"/>
        </dgm:presLayoutVars>
      </dgm:prSet>
      <dgm:spPr/>
      <dgm:t>
        <a:bodyPr/>
        <a:lstStyle/>
        <a:p>
          <a:endParaRPr lang="en-US"/>
        </a:p>
      </dgm:t>
    </dgm:pt>
  </dgm:ptLst>
  <dgm:cxnLst>
    <dgm:cxn modelId="{9E042D89-F7CF-406D-A65D-D88C953C3F64}" type="presOf" srcId="{7D305A34-E498-418B-A6A5-E41A683EFE7D}" destId="{A52EF5D9-7796-4155-9C65-613EF67A2EA1}" srcOrd="0" destOrd="0" presId="urn:microsoft.com/office/officeart/2005/8/layout/vList2"/>
    <dgm:cxn modelId="{FD508A18-8D9C-4A05-880A-1BA89860D0DA}" srcId="{6193FC57-43C1-4A9F-8115-028AC7BE01D3}" destId="{977FEEBC-45AF-49F7-8557-898766A4C176}" srcOrd="1" destOrd="0" parTransId="{D867C905-00D3-443C-8046-6F426830EB31}" sibTransId="{7D72EC94-98B4-45DC-96BC-941FFD426E6B}"/>
    <dgm:cxn modelId="{715B9EB6-563B-4E65-8426-96752B10FDDF}" type="presOf" srcId="{6193FC57-43C1-4A9F-8115-028AC7BE01D3}" destId="{380372B8-45C6-4C59-BB06-25C8A2E6E86B}" srcOrd="0" destOrd="0" presId="urn:microsoft.com/office/officeart/2005/8/layout/vList2"/>
    <dgm:cxn modelId="{4EF7DA40-C095-47C0-84D3-C1ECD079E75E}" srcId="{6193FC57-43C1-4A9F-8115-028AC7BE01D3}" destId="{7D305A34-E498-418B-A6A5-E41A683EFE7D}" srcOrd="0" destOrd="0" parTransId="{6A326F1C-C5A6-435B-B5D7-E0837E870BD2}" sibTransId="{AA043659-961F-433E-875D-FD8CF708C528}"/>
    <dgm:cxn modelId="{D8107739-79B0-4527-9717-8B49A93F0AE3}" type="presOf" srcId="{977FEEBC-45AF-49F7-8557-898766A4C176}" destId="{D2B38F50-F19E-417A-A392-375EF6684853}" srcOrd="0" destOrd="0" presId="urn:microsoft.com/office/officeart/2005/8/layout/vList2"/>
    <dgm:cxn modelId="{2E8129C2-BE29-4F51-AD2F-746B303F7AA3}" type="presParOf" srcId="{380372B8-45C6-4C59-BB06-25C8A2E6E86B}" destId="{A52EF5D9-7796-4155-9C65-613EF67A2EA1}" srcOrd="0" destOrd="0" presId="urn:microsoft.com/office/officeart/2005/8/layout/vList2"/>
    <dgm:cxn modelId="{C3DE3BFC-C75E-4048-8F09-5ECF928BE3A8}" type="presParOf" srcId="{380372B8-45C6-4C59-BB06-25C8A2E6E86B}" destId="{405A51FA-C090-4BEC-AD78-1EC67E90914B}" srcOrd="1" destOrd="0" presId="urn:microsoft.com/office/officeart/2005/8/layout/vList2"/>
    <dgm:cxn modelId="{B4953083-A9DE-4786-8375-766523E503B0}" type="presParOf" srcId="{380372B8-45C6-4C59-BB06-25C8A2E6E86B}" destId="{D2B38F50-F19E-417A-A392-375EF6684853}"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874693-61DB-4C96-9025-867EB6CB1B26}" type="doc">
      <dgm:prSet loTypeId="urn:microsoft.com/office/officeart/2005/8/layout/vList3" loCatId="list" qsTypeId="urn:microsoft.com/office/officeart/2005/8/quickstyle/simple1" qsCatId="simple" csTypeId="urn:microsoft.com/office/officeart/2005/8/colors/accent1_1" csCatId="accent1" phldr="1"/>
      <dgm:spPr/>
      <dgm:t>
        <a:bodyPr/>
        <a:lstStyle/>
        <a:p>
          <a:endParaRPr lang="en-US"/>
        </a:p>
      </dgm:t>
    </dgm:pt>
    <dgm:pt modelId="{CBA8429E-B102-4D07-A6D6-742DA7188F70}">
      <dgm:prSet phldrT="[Text]" custT="1"/>
      <dgm:spPr/>
      <dgm:t>
        <a:bodyPr/>
        <a:lstStyle/>
        <a:p>
          <a:pPr algn="ctr"/>
          <a:r>
            <a:rPr lang="en-US" altLang="en-US" sz="2000" b="1" dirty="0" smtClean="0"/>
            <a:t>The most common OMs used </a:t>
          </a:r>
        </a:p>
        <a:p>
          <a:pPr algn="ctr"/>
          <a:r>
            <a:rPr lang="en-US" altLang="en-US" sz="2400" dirty="0" smtClean="0">
              <a:latin typeface="Times New Roman" panose="02020603050405020304" pitchFamily="18" charset="0"/>
              <a:cs typeface="Times New Roman" panose="02020603050405020304" pitchFamily="18" charset="0"/>
            </a:rPr>
            <a:t>ODI  (41.3%)</a:t>
          </a:r>
        </a:p>
        <a:p>
          <a:pPr algn="ctr"/>
          <a:r>
            <a:rPr lang="en-US" altLang="en-US" sz="2400" dirty="0" smtClean="0">
              <a:latin typeface="Times New Roman" panose="02020603050405020304" pitchFamily="18" charset="0"/>
              <a:cs typeface="Times New Roman" panose="02020603050405020304" pitchFamily="18" charset="0"/>
            </a:rPr>
            <a:t> LEFS (18.8%)</a:t>
          </a:r>
        </a:p>
        <a:p>
          <a:pPr algn="ctr"/>
          <a:r>
            <a:rPr lang="en-US" altLang="en-US" sz="2400" dirty="0" smtClean="0">
              <a:latin typeface="Times New Roman" panose="02020603050405020304" pitchFamily="18" charset="0"/>
              <a:cs typeface="Times New Roman" panose="02020603050405020304" pitchFamily="18" charset="0"/>
            </a:rPr>
            <a:t>DASH (18.3%)</a:t>
          </a:r>
        </a:p>
        <a:p>
          <a:pPr algn="ctr"/>
          <a:r>
            <a:rPr lang="en-US" altLang="en-US" sz="2400" dirty="0" smtClean="0">
              <a:latin typeface="Times New Roman" panose="02020603050405020304" pitchFamily="18" charset="0"/>
              <a:cs typeface="Times New Roman" panose="02020603050405020304" pitchFamily="18" charset="0"/>
            </a:rPr>
            <a:t>BBS (7.9%)</a:t>
          </a:r>
          <a:endParaRPr lang="en-US" sz="2800" b="1" dirty="0"/>
        </a:p>
      </dgm:t>
    </dgm:pt>
    <dgm:pt modelId="{28C3F357-1226-4B9B-BDD6-B380E0625547}" type="parTrans" cxnId="{6826B097-82B4-408F-9863-06E114CD6E2B}">
      <dgm:prSet/>
      <dgm:spPr/>
      <dgm:t>
        <a:bodyPr/>
        <a:lstStyle/>
        <a:p>
          <a:endParaRPr lang="en-US" sz="2400"/>
        </a:p>
      </dgm:t>
    </dgm:pt>
    <dgm:pt modelId="{4458EF1F-C003-44DE-B94D-B3A92D2DBFA2}" type="sibTrans" cxnId="{6826B097-82B4-408F-9863-06E114CD6E2B}">
      <dgm:prSet/>
      <dgm:spPr/>
      <dgm:t>
        <a:bodyPr/>
        <a:lstStyle/>
        <a:p>
          <a:endParaRPr lang="en-US" sz="2400"/>
        </a:p>
      </dgm:t>
    </dgm:pt>
    <dgm:pt modelId="{66E6F3DE-E8A0-4419-A227-27434355AA19}" type="pres">
      <dgm:prSet presAssocID="{AA874693-61DB-4C96-9025-867EB6CB1B26}" presName="linearFlow" presStyleCnt="0">
        <dgm:presLayoutVars>
          <dgm:dir/>
          <dgm:resizeHandles val="exact"/>
        </dgm:presLayoutVars>
      </dgm:prSet>
      <dgm:spPr/>
      <dgm:t>
        <a:bodyPr/>
        <a:lstStyle/>
        <a:p>
          <a:endParaRPr lang="en-US"/>
        </a:p>
      </dgm:t>
    </dgm:pt>
    <dgm:pt modelId="{81E77F31-B42B-45DA-A954-FA02C4E20958}" type="pres">
      <dgm:prSet presAssocID="{CBA8429E-B102-4D07-A6D6-742DA7188F70}" presName="composite" presStyleCnt="0"/>
      <dgm:spPr/>
    </dgm:pt>
    <dgm:pt modelId="{282DC98C-0072-49AD-823F-4CB23EBC6A34}" type="pres">
      <dgm:prSet presAssocID="{CBA8429E-B102-4D07-A6D6-742DA7188F70}" presName="imgShp" presStyleLbl="fgImgPlace1" presStyleIdx="0" presStyleCnt="1"/>
      <dgm:spPr>
        <a:blipFill rotWithShape="1">
          <a:blip xmlns:r="http://schemas.openxmlformats.org/officeDocument/2006/relationships" r:embed="rId1"/>
          <a:stretch>
            <a:fillRect/>
          </a:stretch>
        </a:blipFill>
      </dgm:spPr>
      <dgm:t>
        <a:bodyPr/>
        <a:lstStyle/>
        <a:p>
          <a:endParaRPr lang="en-US"/>
        </a:p>
      </dgm:t>
    </dgm:pt>
    <dgm:pt modelId="{397EEACF-9FE1-467A-B67B-DC80C70E298E}" type="pres">
      <dgm:prSet presAssocID="{CBA8429E-B102-4D07-A6D6-742DA7188F70}" presName="txShp" presStyleLbl="node1" presStyleIdx="0" presStyleCnt="1" custLinFactNeighborX="1562" custLinFactNeighborY="-49">
        <dgm:presLayoutVars>
          <dgm:bulletEnabled val="1"/>
        </dgm:presLayoutVars>
      </dgm:prSet>
      <dgm:spPr/>
      <dgm:t>
        <a:bodyPr/>
        <a:lstStyle/>
        <a:p>
          <a:endParaRPr lang="en-US"/>
        </a:p>
      </dgm:t>
    </dgm:pt>
  </dgm:ptLst>
  <dgm:cxnLst>
    <dgm:cxn modelId="{C69C30DE-833E-4019-AD0E-56A1AE4CFB46}" type="presOf" srcId="{CBA8429E-B102-4D07-A6D6-742DA7188F70}" destId="{397EEACF-9FE1-467A-B67B-DC80C70E298E}" srcOrd="0" destOrd="0" presId="urn:microsoft.com/office/officeart/2005/8/layout/vList3"/>
    <dgm:cxn modelId="{5E4EC244-309D-4835-BBDF-6F55A7D77E17}" type="presOf" srcId="{AA874693-61DB-4C96-9025-867EB6CB1B26}" destId="{66E6F3DE-E8A0-4419-A227-27434355AA19}" srcOrd="0" destOrd="0" presId="urn:microsoft.com/office/officeart/2005/8/layout/vList3"/>
    <dgm:cxn modelId="{6826B097-82B4-408F-9863-06E114CD6E2B}" srcId="{AA874693-61DB-4C96-9025-867EB6CB1B26}" destId="{CBA8429E-B102-4D07-A6D6-742DA7188F70}" srcOrd="0" destOrd="0" parTransId="{28C3F357-1226-4B9B-BDD6-B380E0625547}" sibTransId="{4458EF1F-C003-44DE-B94D-B3A92D2DBFA2}"/>
    <dgm:cxn modelId="{6D6D488D-453C-420A-94BB-8BDDBD5260B1}" type="presParOf" srcId="{66E6F3DE-E8A0-4419-A227-27434355AA19}" destId="{81E77F31-B42B-45DA-A954-FA02C4E20958}" srcOrd="0" destOrd="0" presId="urn:microsoft.com/office/officeart/2005/8/layout/vList3"/>
    <dgm:cxn modelId="{9D29739C-0B8A-45B1-86B5-DE40D9448BB7}" type="presParOf" srcId="{81E77F31-B42B-45DA-A954-FA02C4E20958}" destId="{282DC98C-0072-49AD-823F-4CB23EBC6A34}" srcOrd="0" destOrd="0" presId="urn:microsoft.com/office/officeart/2005/8/layout/vList3"/>
    <dgm:cxn modelId="{83B69E29-EE32-44F7-B963-AC4020055CDD}" type="presParOf" srcId="{81E77F31-B42B-45DA-A954-FA02C4E20958}" destId="{397EEACF-9FE1-467A-B67B-DC80C70E298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A874693-61DB-4C96-9025-867EB6CB1B26}" type="doc">
      <dgm:prSet loTypeId="urn:microsoft.com/office/officeart/2005/8/layout/lProcess2" loCatId="list" qsTypeId="urn:microsoft.com/office/officeart/2005/8/quickstyle/simple1" qsCatId="simple" csTypeId="urn:microsoft.com/office/officeart/2005/8/colors/accent0_2" csCatId="mainScheme" phldr="1"/>
      <dgm:spPr/>
      <dgm:t>
        <a:bodyPr/>
        <a:lstStyle/>
        <a:p>
          <a:endParaRPr lang="en-US"/>
        </a:p>
      </dgm:t>
    </dgm:pt>
    <dgm:pt modelId="{CBA8429E-B102-4D07-A6D6-742DA7188F70}">
      <dgm:prSet phldrT="[Text]" custT="1"/>
      <dgm:spPr/>
      <dgm:t>
        <a:bodyPr/>
        <a:lstStyle/>
        <a:p>
          <a:pPr algn="ctr"/>
          <a:r>
            <a:rPr lang="en-US" altLang="en-US" sz="1400" b="1" dirty="0" smtClean="0"/>
            <a:t>The most common OMs used</a:t>
          </a:r>
          <a:endParaRPr lang="en-US" sz="1400" b="1" dirty="0"/>
        </a:p>
      </dgm:t>
    </dgm:pt>
    <dgm:pt modelId="{28C3F357-1226-4B9B-BDD6-B380E0625547}" type="parTrans" cxnId="{6826B097-82B4-408F-9863-06E114CD6E2B}">
      <dgm:prSet/>
      <dgm:spPr/>
      <dgm:t>
        <a:bodyPr/>
        <a:lstStyle/>
        <a:p>
          <a:endParaRPr lang="en-US" sz="2400"/>
        </a:p>
      </dgm:t>
    </dgm:pt>
    <dgm:pt modelId="{4458EF1F-C003-44DE-B94D-B3A92D2DBFA2}" type="sibTrans" cxnId="{6826B097-82B4-408F-9863-06E114CD6E2B}">
      <dgm:prSet/>
      <dgm:spPr/>
      <dgm:t>
        <a:bodyPr/>
        <a:lstStyle/>
        <a:p>
          <a:endParaRPr lang="en-US" sz="2400"/>
        </a:p>
      </dgm:t>
    </dgm:pt>
    <dgm:pt modelId="{F0A03D72-2A08-4F7F-A02C-DA10FCABA770}">
      <dgm:prSet phldrT="[Text]" custT="1"/>
      <dgm:spPr/>
      <dgm:t>
        <a:bodyPr/>
        <a:lstStyle/>
        <a:p>
          <a:pPr algn="ctr"/>
          <a:r>
            <a:rPr lang="en-US" altLang="en-US" sz="1600" b="1" dirty="0" smtClean="0">
              <a:latin typeface="Times New Roman" panose="02020603050405020304" pitchFamily="18" charset="0"/>
              <a:cs typeface="Times New Roman" panose="02020603050405020304" pitchFamily="18" charset="0"/>
            </a:rPr>
            <a:t>43% used NRP+VAS </a:t>
          </a:r>
          <a:endParaRPr lang="en-US" sz="4400" b="1" dirty="0"/>
        </a:p>
      </dgm:t>
    </dgm:pt>
    <dgm:pt modelId="{8A7F878D-6F0E-4E14-BEAE-93CCB1E6ECAD}" type="parTrans" cxnId="{E9BA6B04-291A-4F73-B05D-70DEA9E0C651}">
      <dgm:prSet/>
      <dgm:spPr/>
      <dgm:t>
        <a:bodyPr/>
        <a:lstStyle/>
        <a:p>
          <a:endParaRPr lang="en-US" sz="2400"/>
        </a:p>
      </dgm:t>
    </dgm:pt>
    <dgm:pt modelId="{5A7C89D3-AEE3-4EB3-9785-B8C88B3450B8}" type="sibTrans" cxnId="{E9BA6B04-291A-4F73-B05D-70DEA9E0C651}">
      <dgm:prSet/>
      <dgm:spPr/>
      <dgm:t>
        <a:bodyPr/>
        <a:lstStyle/>
        <a:p>
          <a:endParaRPr lang="en-US" sz="2400"/>
        </a:p>
      </dgm:t>
    </dgm:pt>
    <dgm:pt modelId="{CFC1C7B9-EC2D-4CC7-99A9-59C33911B3E2}">
      <dgm:prSet phldrT="[Text]" custT="1"/>
      <dgm:spPr/>
      <dgm:t>
        <a:bodyPr/>
        <a:lstStyle/>
        <a:p>
          <a:pPr algn="ctr"/>
          <a:r>
            <a:rPr lang="en-US" altLang="en-US" sz="1600" b="1" dirty="0" smtClean="0">
              <a:latin typeface="Times New Roman" panose="02020603050405020304" pitchFamily="18" charset="0"/>
              <a:cs typeface="Times New Roman" panose="02020603050405020304" pitchFamily="18" charset="0"/>
            </a:rPr>
            <a:t>35% used  FIM.</a:t>
          </a:r>
          <a:endParaRPr lang="en-US" sz="1600" b="1" dirty="0">
            <a:latin typeface="Times New Roman" panose="02020603050405020304" pitchFamily="18" charset="0"/>
            <a:cs typeface="Times New Roman" panose="02020603050405020304" pitchFamily="18" charset="0"/>
          </a:endParaRPr>
        </a:p>
      </dgm:t>
    </dgm:pt>
    <dgm:pt modelId="{DD38FFD8-69B0-42F0-85B9-BA2C9C61A663}" type="parTrans" cxnId="{41205673-2D5E-4C9A-8B4E-8608AB247C69}">
      <dgm:prSet/>
      <dgm:spPr/>
      <dgm:t>
        <a:bodyPr/>
        <a:lstStyle/>
        <a:p>
          <a:endParaRPr lang="en-US" sz="2400"/>
        </a:p>
      </dgm:t>
    </dgm:pt>
    <dgm:pt modelId="{EFCDDDF9-234C-419A-B90B-9828B843F7F9}" type="sibTrans" cxnId="{41205673-2D5E-4C9A-8B4E-8608AB247C69}">
      <dgm:prSet/>
      <dgm:spPr/>
      <dgm:t>
        <a:bodyPr/>
        <a:lstStyle/>
        <a:p>
          <a:endParaRPr lang="en-US" sz="2400"/>
        </a:p>
      </dgm:t>
    </dgm:pt>
    <dgm:pt modelId="{F7D6C149-CD89-4A41-8B64-BBBAAB0CE4EF}">
      <dgm:prSet phldrT="[Text]" custT="1"/>
      <dgm:spPr/>
      <dgm:t>
        <a:bodyPr/>
        <a:lstStyle/>
        <a:p>
          <a:pPr algn="ctr"/>
          <a:r>
            <a:rPr lang="en-US" altLang="en-US" sz="1400" b="1" dirty="0" smtClean="0"/>
            <a:t>Percentage of PTs who used OMs were  </a:t>
          </a:r>
          <a:endParaRPr lang="en-US" sz="1400" b="1" dirty="0"/>
        </a:p>
      </dgm:t>
    </dgm:pt>
    <dgm:pt modelId="{BC48F976-AAA4-4F75-99C6-16429E32C78E}" type="parTrans" cxnId="{39FAD65D-EFF3-4534-903A-63F901D85339}">
      <dgm:prSet/>
      <dgm:spPr/>
      <dgm:t>
        <a:bodyPr/>
        <a:lstStyle/>
        <a:p>
          <a:endParaRPr lang="en-US" sz="2400"/>
        </a:p>
      </dgm:t>
    </dgm:pt>
    <dgm:pt modelId="{3E32C440-DC2F-4227-98DF-AC7C033D2A83}" type="sibTrans" cxnId="{39FAD65D-EFF3-4534-903A-63F901D85339}">
      <dgm:prSet/>
      <dgm:spPr/>
      <dgm:t>
        <a:bodyPr/>
        <a:lstStyle/>
        <a:p>
          <a:endParaRPr lang="en-US" sz="2400"/>
        </a:p>
      </dgm:t>
    </dgm:pt>
    <dgm:pt modelId="{001CAB54-02E5-48B5-ADBF-45755FD45D3A}">
      <dgm:prSet custT="1"/>
      <dgm:spPr/>
      <dgm:t>
        <a:bodyPr/>
        <a:lstStyle/>
        <a:p>
          <a:pPr algn="ctr"/>
          <a:r>
            <a:rPr lang="en-US" altLang="en-US" sz="1600" b="1" dirty="0" smtClean="0">
              <a:latin typeface="Times New Roman" panose="02020603050405020304" pitchFamily="18" charset="0"/>
              <a:cs typeface="Times New Roman" panose="02020603050405020304" pitchFamily="18" charset="0"/>
            </a:rPr>
            <a:t>31% used BBS</a:t>
          </a:r>
          <a:endParaRPr lang="en-US" altLang="en-US" sz="1600" b="1" dirty="0">
            <a:latin typeface="Times New Roman" panose="02020603050405020304" pitchFamily="18" charset="0"/>
            <a:cs typeface="Times New Roman" panose="02020603050405020304" pitchFamily="18" charset="0"/>
          </a:endParaRPr>
        </a:p>
      </dgm:t>
    </dgm:pt>
    <dgm:pt modelId="{C5152786-69CA-45D9-8C5D-C5A47628593E}" type="parTrans" cxnId="{D6E5CC88-862A-4EEB-B754-E19A256CF73D}">
      <dgm:prSet/>
      <dgm:spPr/>
      <dgm:t>
        <a:bodyPr/>
        <a:lstStyle/>
        <a:p>
          <a:endParaRPr lang="en-US" sz="2400"/>
        </a:p>
      </dgm:t>
    </dgm:pt>
    <dgm:pt modelId="{71D5617B-9F34-4138-95D4-AC63869AEF85}" type="sibTrans" cxnId="{D6E5CC88-862A-4EEB-B754-E19A256CF73D}">
      <dgm:prSet/>
      <dgm:spPr/>
      <dgm:t>
        <a:bodyPr/>
        <a:lstStyle/>
        <a:p>
          <a:endParaRPr lang="en-US" sz="2400"/>
        </a:p>
      </dgm:t>
    </dgm:pt>
    <dgm:pt modelId="{A58BBF29-68B2-4610-91E1-D3A265BFDCA0}">
      <dgm:prSet custT="1"/>
      <dgm:spPr/>
      <dgm:t>
        <a:bodyPr/>
        <a:lstStyle/>
        <a:p>
          <a:pPr algn="ctr"/>
          <a:r>
            <a:rPr lang="en-US" altLang="en-US" sz="1600" b="1" dirty="0" smtClean="0">
              <a:latin typeface="Times New Roman" panose="02020603050405020304" pitchFamily="18" charset="0"/>
              <a:cs typeface="Times New Roman" panose="02020603050405020304" pitchFamily="18" charset="0"/>
            </a:rPr>
            <a:t>22% used ODI</a:t>
          </a:r>
          <a:endParaRPr lang="en-US" altLang="en-US" sz="1600" b="1" dirty="0">
            <a:latin typeface="Times New Roman" panose="02020603050405020304" pitchFamily="18" charset="0"/>
            <a:cs typeface="Times New Roman" panose="02020603050405020304" pitchFamily="18" charset="0"/>
          </a:endParaRPr>
        </a:p>
      </dgm:t>
    </dgm:pt>
    <dgm:pt modelId="{9784FEEF-ED53-4647-BCC4-457E7DAA0532}" type="parTrans" cxnId="{55D7A4C0-A293-4ADD-BA1F-000008924FA6}">
      <dgm:prSet/>
      <dgm:spPr/>
      <dgm:t>
        <a:bodyPr/>
        <a:lstStyle/>
        <a:p>
          <a:endParaRPr lang="en-US" sz="2400"/>
        </a:p>
      </dgm:t>
    </dgm:pt>
    <dgm:pt modelId="{4511CC9D-E9BA-4DBE-88DD-A3D741E0D6C8}" type="sibTrans" cxnId="{55D7A4C0-A293-4ADD-BA1F-000008924FA6}">
      <dgm:prSet/>
      <dgm:spPr/>
      <dgm:t>
        <a:bodyPr/>
        <a:lstStyle/>
        <a:p>
          <a:endParaRPr lang="en-US" sz="2400"/>
        </a:p>
      </dgm:t>
    </dgm:pt>
    <dgm:pt modelId="{682FD71E-AF24-4909-B025-CE528942082B}">
      <dgm:prSet custT="1"/>
      <dgm:spPr/>
      <dgm:t>
        <a:bodyPr/>
        <a:lstStyle/>
        <a:p>
          <a:r>
            <a:rPr lang="en-US" altLang="en-US" sz="1800" dirty="0" smtClean="0">
              <a:latin typeface="Times New Roman" panose="02020603050405020304" pitchFamily="18" charset="0"/>
              <a:cs typeface="Times New Roman" panose="02020603050405020304" pitchFamily="18" charset="0"/>
            </a:rPr>
            <a:t>111/180 (62%) of therapists </a:t>
          </a:r>
        </a:p>
        <a:p>
          <a:r>
            <a:rPr lang="en-US" altLang="en-US" sz="1800" dirty="0" smtClean="0">
              <a:latin typeface="Times New Roman" panose="02020603050405020304" pitchFamily="18" charset="0"/>
              <a:cs typeface="Times New Roman" panose="02020603050405020304" pitchFamily="18" charset="0"/>
            </a:rPr>
            <a:t>used OMs in practice</a:t>
          </a:r>
          <a:endParaRPr lang="en-US" altLang="en-US" sz="1800" dirty="0">
            <a:latin typeface="Times New Roman" panose="02020603050405020304" pitchFamily="18" charset="0"/>
            <a:cs typeface="Times New Roman" panose="02020603050405020304" pitchFamily="18" charset="0"/>
          </a:endParaRPr>
        </a:p>
      </dgm:t>
    </dgm:pt>
    <dgm:pt modelId="{BB62ECDD-727A-4233-BEED-B3A5BAD16A99}" type="parTrans" cxnId="{81A09D3B-843A-400E-9F13-D5C9EB95D9C8}">
      <dgm:prSet/>
      <dgm:spPr/>
      <dgm:t>
        <a:bodyPr/>
        <a:lstStyle/>
        <a:p>
          <a:endParaRPr lang="en-US" sz="2400"/>
        </a:p>
      </dgm:t>
    </dgm:pt>
    <dgm:pt modelId="{168650B3-F987-4B14-8CDE-32EB8FE5D4A1}" type="sibTrans" cxnId="{81A09D3B-843A-400E-9F13-D5C9EB95D9C8}">
      <dgm:prSet/>
      <dgm:spPr/>
      <dgm:t>
        <a:bodyPr/>
        <a:lstStyle/>
        <a:p>
          <a:endParaRPr lang="en-US" sz="2400"/>
        </a:p>
      </dgm:t>
    </dgm:pt>
    <dgm:pt modelId="{CD4DA760-DC94-4388-A7BE-42D516437214}">
      <dgm:prSet custT="1"/>
      <dgm:spPr/>
      <dgm:t>
        <a:bodyPr/>
        <a:lstStyle/>
        <a:p>
          <a:pPr algn="ctr"/>
          <a:r>
            <a:rPr lang="en-US" sz="1600" b="1" dirty="0" smtClean="0">
              <a:latin typeface="Times New Roman" panose="02020603050405020304" pitchFamily="18" charset="0"/>
              <a:cs typeface="Times New Roman" panose="02020603050405020304" pitchFamily="18" charset="0"/>
            </a:rPr>
            <a:t>17% used 6MWT &amp;TUG</a:t>
          </a:r>
          <a:endParaRPr lang="en-US" sz="1600" b="1" dirty="0">
            <a:latin typeface="Times New Roman" panose="02020603050405020304" pitchFamily="18" charset="0"/>
            <a:cs typeface="Times New Roman" panose="02020603050405020304" pitchFamily="18" charset="0"/>
          </a:endParaRPr>
        </a:p>
      </dgm:t>
    </dgm:pt>
    <dgm:pt modelId="{3DBE6BF3-7B8B-4846-8D01-780A7669BCB9}" type="parTrans" cxnId="{67055734-D5DB-4693-AEA7-9785AC1ABF4C}">
      <dgm:prSet/>
      <dgm:spPr/>
      <dgm:t>
        <a:bodyPr/>
        <a:lstStyle/>
        <a:p>
          <a:endParaRPr lang="en-US"/>
        </a:p>
      </dgm:t>
    </dgm:pt>
    <dgm:pt modelId="{7C5C3101-1AC5-459C-A5E9-783D413B7E4B}" type="sibTrans" cxnId="{67055734-D5DB-4693-AEA7-9785AC1ABF4C}">
      <dgm:prSet/>
      <dgm:spPr/>
      <dgm:t>
        <a:bodyPr/>
        <a:lstStyle/>
        <a:p>
          <a:endParaRPr lang="en-US"/>
        </a:p>
      </dgm:t>
    </dgm:pt>
    <dgm:pt modelId="{534516EF-9905-4B2B-8A48-C7B0BA5DD083}">
      <dgm:prSet custT="1"/>
      <dgm:spPr/>
      <dgm:t>
        <a:bodyPr/>
        <a:lstStyle/>
        <a:p>
          <a:pPr algn="ctr"/>
          <a:r>
            <a:rPr lang="en-US" sz="1600" b="1" dirty="0" smtClean="0">
              <a:latin typeface="Times New Roman" panose="02020603050405020304" pitchFamily="18" charset="0"/>
              <a:cs typeface="Times New Roman" panose="02020603050405020304" pitchFamily="18" charset="0"/>
            </a:rPr>
            <a:t>5% used RMDI &amp;KOOS</a:t>
          </a:r>
          <a:endParaRPr lang="en-US" sz="1600" b="1" dirty="0">
            <a:latin typeface="Times New Roman" panose="02020603050405020304" pitchFamily="18" charset="0"/>
            <a:cs typeface="Times New Roman" panose="02020603050405020304" pitchFamily="18" charset="0"/>
          </a:endParaRPr>
        </a:p>
      </dgm:t>
    </dgm:pt>
    <dgm:pt modelId="{FBA86DCF-B413-4364-BCC7-0D6EE89707E5}" type="parTrans" cxnId="{0C4D3148-3051-4C6F-8876-EBA0A61B4396}">
      <dgm:prSet/>
      <dgm:spPr/>
      <dgm:t>
        <a:bodyPr/>
        <a:lstStyle/>
        <a:p>
          <a:endParaRPr lang="en-US"/>
        </a:p>
      </dgm:t>
    </dgm:pt>
    <dgm:pt modelId="{104D4DFD-FF4A-4B37-8F16-374DA50BBB3E}" type="sibTrans" cxnId="{0C4D3148-3051-4C6F-8876-EBA0A61B4396}">
      <dgm:prSet/>
      <dgm:spPr/>
      <dgm:t>
        <a:bodyPr/>
        <a:lstStyle/>
        <a:p>
          <a:endParaRPr lang="en-US"/>
        </a:p>
      </dgm:t>
    </dgm:pt>
    <dgm:pt modelId="{9E3A1486-96DC-4ED9-BAE0-6F5290B89826}" type="pres">
      <dgm:prSet presAssocID="{AA874693-61DB-4C96-9025-867EB6CB1B26}" presName="theList" presStyleCnt="0">
        <dgm:presLayoutVars>
          <dgm:dir/>
          <dgm:animLvl val="lvl"/>
          <dgm:resizeHandles val="exact"/>
        </dgm:presLayoutVars>
      </dgm:prSet>
      <dgm:spPr/>
      <dgm:t>
        <a:bodyPr/>
        <a:lstStyle/>
        <a:p>
          <a:endParaRPr lang="en-US"/>
        </a:p>
      </dgm:t>
    </dgm:pt>
    <dgm:pt modelId="{3EDC3C5B-037E-4043-B0CA-AE3C27A29F33}" type="pres">
      <dgm:prSet presAssocID="{CBA8429E-B102-4D07-A6D6-742DA7188F70}" presName="compNode" presStyleCnt="0"/>
      <dgm:spPr/>
    </dgm:pt>
    <dgm:pt modelId="{99818A6F-37A5-4A79-AAF2-655BD66AA37B}" type="pres">
      <dgm:prSet presAssocID="{CBA8429E-B102-4D07-A6D6-742DA7188F70}" presName="aNode" presStyleLbl="bgShp" presStyleIdx="0" presStyleCnt="2" custLinFactNeighborX="-153" custLinFactNeighborY="8360"/>
      <dgm:spPr/>
      <dgm:t>
        <a:bodyPr/>
        <a:lstStyle/>
        <a:p>
          <a:endParaRPr lang="en-US"/>
        </a:p>
      </dgm:t>
    </dgm:pt>
    <dgm:pt modelId="{03D84DAB-9FF2-48DA-A0DD-B1A0F862E1C4}" type="pres">
      <dgm:prSet presAssocID="{CBA8429E-B102-4D07-A6D6-742DA7188F70}" presName="textNode" presStyleLbl="bgShp" presStyleIdx="0" presStyleCnt="2"/>
      <dgm:spPr/>
      <dgm:t>
        <a:bodyPr/>
        <a:lstStyle/>
        <a:p>
          <a:endParaRPr lang="en-US"/>
        </a:p>
      </dgm:t>
    </dgm:pt>
    <dgm:pt modelId="{60638E00-0DA6-4B55-B5A4-ECC88B0CC323}" type="pres">
      <dgm:prSet presAssocID="{CBA8429E-B102-4D07-A6D6-742DA7188F70}" presName="compChildNode" presStyleCnt="0"/>
      <dgm:spPr/>
    </dgm:pt>
    <dgm:pt modelId="{CF5EA208-F4BE-4307-BE4C-E0B8E0465B71}" type="pres">
      <dgm:prSet presAssocID="{CBA8429E-B102-4D07-A6D6-742DA7188F70}" presName="theInnerList" presStyleCnt="0"/>
      <dgm:spPr/>
    </dgm:pt>
    <dgm:pt modelId="{A2EFE4E0-D055-4D95-B791-D533948EFAAD}" type="pres">
      <dgm:prSet presAssocID="{F0A03D72-2A08-4F7F-A02C-DA10FCABA770}" presName="childNode" presStyleLbl="node1" presStyleIdx="0" presStyleCnt="7">
        <dgm:presLayoutVars>
          <dgm:bulletEnabled val="1"/>
        </dgm:presLayoutVars>
      </dgm:prSet>
      <dgm:spPr/>
      <dgm:t>
        <a:bodyPr/>
        <a:lstStyle/>
        <a:p>
          <a:endParaRPr lang="en-US"/>
        </a:p>
      </dgm:t>
    </dgm:pt>
    <dgm:pt modelId="{5F0B7D92-23D9-403C-ADB9-9D4AEE8ECCD5}" type="pres">
      <dgm:prSet presAssocID="{F0A03D72-2A08-4F7F-A02C-DA10FCABA770}" presName="aSpace2" presStyleCnt="0"/>
      <dgm:spPr/>
    </dgm:pt>
    <dgm:pt modelId="{5B23226F-8032-48D1-993E-EA30265253FA}" type="pres">
      <dgm:prSet presAssocID="{CFC1C7B9-EC2D-4CC7-99A9-59C33911B3E2}" presName="childNode" presStyleLbl="node1" presStyleIdx="1" presStyleCnt="7">
        <dgm:presLayoutVars>
          <dgm:bulletEnabled val="1"/>
        </dgm:presLayoutVars>
      </dgm:prSet>
      <dgm:spPr/>
      <dgm:t>
        <a:bodyPr/>
        <a:lstStyle/>
        <a:p>
          <a:endParaRPr lang="en-US"/>
        </a:p>
      </dgm:t>
    </dgm:pt>
    <dgm:pt modelId="{CFAA0D2F-3D4C-4FA0-9B5D-684B3E18758D}" type="pres">
      <dgm:prSet presAssocID="{CFC1C7B9-EC2D-4CC7-99A9-59C33911B3E2}" presName="aSpace2" presStyleCnt="0"/>
      <dgm:spPr/>
    </dgm:pt>
    <dgm:pt modelId="{0A015C32-A32A-46A0-A7A7-1439F65F9F8F}" type="pres">
      <dgm:prSet presAssocID="{001CAB54-02E5-48B5-ADBF-45755FD45D3A}" presName="childNode" presStyleLbl="node1" presStyleIdx="2" presStyleCnt="7">
        <dgm:presLayoutVars>
          <dgm:bulletEnabled val="1"/>
        </dgm:presLayoutVars>
      </dgm:prSet>
      <dgm:spPr/>
      <dgm:t>
        <a:bodyPr/>
        <a:lstStyle/>
        <a:p>
          <a:endParaRPr lang="en-US"/>
        </a:p>
      </dgm:t>
    </dgm:pt>
    <dgm:pt modelId="{B047C5F5-1125-4AAD-8479-3B80AFC89899}" type="pres">
      <dgm:prSet presAssocID="{001CAB54-02E5-48B5-ADBF-45755FD45D3A}" presName="aSpace2" presStyleCnt="0"/>
      <dgm:spPr/>
    </dgm:pt>
    <dgm:pt modelId="{2181A897-A7C4-4186-AA28-3F1F56088D70}" type="pres">
      <dgm:prSet presAssocID="{A58BBF29-68B2-4610-91E1-D3A265BFDCA0}" presName="childNode" presStyleLbl="node1" presStyleIdx="3" presStyleCnt="7">
        <dgm:presLayoutVars>
          <dgm:bulletEnabled val="1"/>
        </dgm:presLayoutVars>
      </dgm:prSet>
      <dgm:spPr/>
      <dgm:t>
        <a:bodyPr/>
        <a:lstStyle/>
        <a:p>
          <a:endParaRPr lang="en-US"/>
        </a:p>
      </dgm:t>
    </dgm:pt>
    <dgm:pt modelId="{C5D70CFD-ECC6-4E1D-98F0-E57388381037}" type="pres">
      <dgm:prSet presAssocID="{A58BBF29-68B2-4610-91E1-D3A265BFDCA0}" presName="aSpace2" presStyleCnt="0"/>
      <dgm:spPr/>
    </dgm:pt>
    <dgm:pt modelId="{93B0B663-D3EF-447C-A20B-29BC757F8CA7}" type="pres">
      <dgm:prSet presAssocID="{CD4DA760-DC94-4388-A7BE-42D516437214}" presName="childNode" presStyleLbl="node1" presStyleIdx="4" presStyleCnt="7" custScaleX="107307" custLinFactNeighborX="-1290" custLinFactNeighborY="18623">
        <dgm:presLayoutVars>
          <dgm:bulletEnabled val="1"/>
        </dgm:presLayoutVars>
      </dgm:prSet>
      <dgm:spPr/>
      <dgm:t>
        <a:bodyPr/>
        <a:lstStyle/>
        <a:p>
          <a:endParaRPr lang="en-US"/>
        </a:p>
      </dgm:t>
    </dgm:pt>
    <dgm:pt modelId="{F788366F-3028-45BC-913F-0775E97C4009}" type="pres">
      <dgm:prSet presAssocID="{CD4DA760-DC94-4388-A7BE-42D516437214}" presName="aSpace2" presStyleCnt="0"/>
      <dgm:spPr/>
    </dgm:pt>
    <dgm:pt modelId="{96165ECF-BDBD-4CF6-B005-62D5C418A48D}" type="pres">
      <dgm:prSet presAssocID="{534516EF-9905-4B2B-8A48-C7B0BA5DD083}" presName="childNode" presStyleLbl="node1" presStyleIdx="5" presStyleCnt="7" custScaleX="107308" custLinFactY="1584" custLinFactNeighborX="-1290" custLinFactNeighborY="100000">
        <dgm:presLayoutVars>
          <dgm:bulletEnabled val="1"/>
        </dgm:presLayoutVars>
      </dgm:prSet>
      <dgm:spPr/>
      <dgm:t>
        <a:bodyPr/>
        <a:lstStyle/>
        <a:p>
          <a:endParaRPr lang="en-US"/>
        </a:p>
      </dgm:t>
    </dgm:pt>
    <dgm:pt modelId="{96A478E7-D68B-4795-97D5-156AE1D8057D}" type="pres">
      <dgm:prSet presAssocID="{CBA8429E-B102-4D07-A6D6-742DA7188F70}" presName="aSpace" presStyleCnt="0"/>
      <dgm:spPr/>
    </dgm:pt>
    <dgm:pt modelId="{8DE64209-80D6-4DCA-B06D-CD726C677A5F}" type="pres">
      <dgm:prSet presAssocID="{F7D6C149-CD89-4A41-8B64-BBBAAB0CE4EF}" presName="compNode" presStyleCnt="0"/>
      <dgm:spPr/>
    </dgm:pt>
    <dgm:pt modelId="{3A27D0D7-C249-4A56-AFA0-0E41E71906D4}" type="pres">
      <dgm:prSet presAssocID="{F7D6C149-CD89-4A41-8B64-BBBAAB0CE4EF}" presName="aNode" presStyleLbl="bgShp" presStyleIdx="1" presStyleCnt="2"/>
      <dgm:spPr/>
      <dgm:t>
        <a:bodyPr/>
        <a:lstStyle/>
        <a:p>
          <a:endParaRPr lang="en-US"/>
        </a:p>
      </dgm:t>
    </dgm:pt>
    <dgm:pt modelId="{26684452-B5FA-418B-B6E9-C2ABBFB0A8C1}" type="pres">
      <dgm:prSet presAssocID="{F7D6C149-CD89-4A41-8B64-BBBAAB0CE4EF}" presName="textNode" presStyleLbl="bgShp" presStyleIdx="1" presStyleCnt="2"/>
      <dgm:spPr/>
      <dgm:t>
        <a:bodyPr/>
        <a:lstStyle/>
        <a:p>
          <a:endParaRPr lang="en-US"/>
        </a:p>
      </dgm:t>
    </dgm:pt>
    <dgm:pt modelId="{F7AC6082-C88D-427D-95D9-6A2E5A88DFA5}" type="pres">
      <dgm:prSet presAssocID="{F7D6C149-CD89-4A41-8B64-BBBAAB0CE4EF}" presName="compChildNode" presStyleCnt="0"/>
      <dgm:spPr/>
    </dgm:pt>
    <dgm:pt modelId="{2BC9DA8D-2D76-4F76-B55D-ABBF5F6B2364}" type="pres">
      <dgm:prSet presAssocID="{F7D6C149-CD89-4A41-8B64-BBBAAB0CE4EF}" presName="theInnerList" presStyleCnt="0"/>
      <dgm:spPr/>
    </dgm:pt>
    <dgm:pt modelId="{8EE54E13-8BF8-4DB8-A375-340125BEBA26}" type="pres">
      <dgm:prSet presAssocID="{682FD71E-AF24-4909-B025-CE528942082B}" presName="childNode" presStyleLbl="node1" presStyleIdx="6" presStyleCnt="7">
        <dgm:presLayoutVars>
          <dgm:bulletEnabled val="1"/>
        </dgm:presLayoutVars>
      </dgm:prSet>
      <dgm:spPr/>
      <dgm:t>
        <a:bodyPr/>
        <a:lstStyle/>
        <a:p>
          <a:endParaRPr lang="en-US"/>
        </a:p>
      </dgm:t>
    </dgm:pt>
  </dgm:ptLst>
  <dgm:cxnLst>
    <dgm:cxn modelId="{55D7A4C0-A293-4ADD-BA1F-000008924FA6}" srcId="{CBA8429E-B102-4D07-A6D6-742DA7188F70}" destId="{A58BBF29-68B2-4610-91E1-D3A265BFDCA0}" srcOrd="3" destOrd="0" parTransId="{9784FEEF-ED53-4647-BCC4-457E7DAA0532}" sibTransId="{4511CC9D-E9BA-4DBE-88DD-A3D741E0D6C8}"/>
    <dgm:cxn modelId="{0A283217-C6B5-46BA-BD61-A412B574BDDC}" type="presOf" srcId="{A58BBF29-68B2-4610-91E1-D3A265BFDCA0}" destId="{2181A897-A7C4-4186-AA28-3F1F56088D70}" srcOrd="0" destOrd="0" presId="urn:microsoft.com/office/officeart/2005/8/layout/lProcess2"/>
    <dgm:cxn modelId="{E9BA6B04-291A-4F73-B05D-70DEA9E0C651}" srcId="{CBA8429E-B102-4D07-A6D6-742DA7188F70}" destId="{F0A03D72-2A08-4F7F-A02C-DA10FCABA770}" srcOrd="0" destOrd="0" parTransId="{8A7F878D-6F0E-4E14-BEAE-93CCB1E6ECAD}" sibTransId="{5A7C89D3-AEE3-4EB3-9785-B8C88B3450B8}"/>
    <dgm:cxn modelId="{D6E5CC88-862A-4EEB-B754-E19A256CF73D}" srcId="{CBA8429E-B102-4D07-A6D6-742DA7188F70}" destId="{001CAB54-02E5-48B5-ADBF-45755FD45D3A}" srcOrd="2" destOrd="0" parTransId="{C5152786-69CA-45D9-8C5D-C5A47628593E}" sibTransId="{71D5617B-9F34-4138-95D4-AC63869AEF85}"/>
    <dgm:cxn modelId="{B592AD91-457E-4D64-A682-C94136A9F0E0}" type="presOf" srcId="{682FD71E-AF24-4909-B025-CE528942082B}" destId="{8EE54E13-8BF8-4DB8-A375-340125BEBA26}" srcOrd="0" destOrd="0" presId="urn:microsoft.com/office/officeart/2005/8/layout/lProcess2"/>
    <dgm:cxn modelId="{9DDD0A91-6279-416B-97C9-EC5B51B9EDE2}" type="presOf" srcId="{F7D6C149-CD89-4A41-8B64-BBBAAB0CE4EF}" destId="{26684452-B5FA-418B-B6E9-C2ABBFB0A8C1}" srcOrd="1" destOrd="0" presId="urn:microsoft.com/office/officeart/2005/8/layout/lProcess2"/>
    <dgm:cxn modelId="{0FBEA98C-CFC5-48C4-B9A6-E8AD59F2CC6D}" type="presOf" srcId="{CBA8429E-B102-4D07-A6D6-742DA7188F70}" destId="{03D84DAB-9FF2-48DA-A0DD-B1A0F862E1C4}" srcOrd="1" destOrd="0" presId="urn:microsoft.com/office/officeart/2005/8/layout/lProcess2"/>
    <dgm:cxn modelId="{0C4D3148-3051-4C6F-8876-EBA0A61B4396}" srcId="{CBA8429E-B102-4D07-A6D6-742DA7188F70}" destId="{534516EF-9905-4B2B-8A48-C7B0BA5DD083}" srcOrd="5" destOrd="0" parTransId="{FBA86DCF-B413-4364-BCC7-0D6EE89707E5}" sibTransId="{104D4DFD-FF4A-4B37-8F16-374DA50BBB3E}"/>
    <dgm:cxn modelId="{43F4F291-0B6A-44A4-8F5D-F50005904EB0}" type="presOf" srcId="{001CAB54-02E5-48B5-ADBF-45755FD45D3A}" destId="{0A015C32-A32A-46A0-A7A7-1439F65F9F8F}" srcOrd="0" destOrd="0" presId="urn:microsoft.com/office/officeart/2005/8/layout/lProcess2"/>
    <dgm:cxn modelId="{CA2C1070-FE2B-417C-BDFE-4BA960DD0073}" type="presOf" srcId="{CD4DA760-DC94-4388-A7BE-42D516437214}" destId="{93B0B663-D3EF-447C-A20B-29BC757F8CA7}" srcOrd="0" destOrd="0" presId="urn:microsoft.com/office/officeart/2005/8/layout/lProcess2"/>
    <dgm:cxn modelId="{B9E9346F-D791-4418-84C1-2F215158801F}" type="presOf" srcId="{F0A03D72-2A08-4F7F-A02C-DA10FCABA770}" destId="{A2EFE4E0-D055-4D95-B791-D533948EFAAD}" srcOrd="0" destOrd="0" presId="urn:microsoft.com/office/officeart/2005/8/layout/lProcess2"/>
    <dgm:cxn modelId="{67055734-D5DB-4693-AEA7-9785AC1ABF4C}" srcId="{CBA8429E-B102-4D07-A6D6-742DA7188F70}" destId="{CD4DA760-DC94-4388-A7BE-42D516437214}" srcOrd="4" destOrd="0" parTransId="{3DBE6BF3-7B8B-4846-8D01-780A7669BCB9}" sibTransId="{7C5C3101-1AC5-459C-A5E9-783D413B7E4B}"/>
    <dgm:cxn modelId="{6826B097-82B4-408F-9863-06E114CD6E2B}" srcId="{AA874693-61DB-4C96-9025-867EB6CB1B26}" destId="{CBA8429E-B102-4D07-A6D6-742DA7188F70}" srcOrd="0" destOrd="0" parTransId="{28C3F357-1226-4B9B-BDD6-B380E0625547}" sibTransId="{4458EF1F-C003-44DE-B94D-B3A92D2DBFA2}"/>
    <dgm:cxn modelId="{352E50D0-0478-47E9-BDE0-4B4D1028CD35}" type="presOf" srcId="{F7D6C149-CD89-4A41-8B64-BBBAAB0CE4EF}" destId="{3A27D0D7-C249-4A56-AFA0-0E41E71906D4}" srcOrd="0" destOrd="0" presId="urn:microsoft.com/office/officeart/2005/8/layout/lProcess2"/>
    <dgm:cxn modelId="{41205673-2D5E-4C9A-8B4E-8608AB247C69}" srcId="{CBA8429E-B102-4D07-A6D6-742DA7188F70}" destId="{CFC1C7B9-EC2D-4CC7-99A9-59C33911B3E2}" srcOrd="1" destOrd="0" parTransId="{DD38FFD8-69B0-42F0-85B9-BA2C9C61A663}" sibTransId="{EFCDDDF9-234C-419A-B90B-9828B843F7F9}"/>
    <dgm:cxn modelId="{E44751DE-6DBA-4849-9F73-0A7DA411AF4B}" type="presOf" srcId="{AA874693-61DB-4C96-9025-867EB6CB1B26}" destId="{9E3A1486-96DC-4ED9-BAE0-6F5290B89826}" srcOrd="0" destOrd="0" presId="urn:microsoft.com/office/officeart/2005/8/layout/lProcess2"/>
    <dgm:cxn modelId="{C2E05F66-3483-4D11-854E-B64F79302B45}" type="presOf" srcId="{CFC1C7B9-EC2D-4CC7-99A9-59C33911B3E2}" destId="{5B23226F-8032-48D1-993E-EA30265253FA}" srcOrd="0" destOrd="0" presId="urn:microsoft.com/office/officeart/2005/8/layout/lProcess2"/>
    <dgm:cxn modelId="{DFE395AE-98AC-4607-B700-B8781682FB14}" type="presOf" srcId="{CBA8429E-B102-4D07-A6D6-742DA7188F70}" destId="{99818A6F-37A5-4A79-AAF2-655BD66AA37B}" srcOrd="0" destOrd="0" presId="urn:microsoft.com/office/officeart/2005/8/layout/lProcess2"/>
    <dgm:cxn modelId="{39FAD65D-EFF3-4534-903A-63F901D85339}" srcId="{AA874693-61DB-4C96-9025-867EB6CB1B26}" destId="{F7D6C149-CD89-4A41-8B64-BBBAAB0CE4EF}" srcOrd="1" destOrd="0" parTransId="{BC48F976-AAA4-4F75-99C6-16429E32C78E}" sibTransId="{3E32C440-DC2F-4227-98DF-AC7C033D2A83}"/>
    <dgm:cxn modelId="{9CFAFC12-C871-40C1-A2C2-308074C0C378}" type="presOf" srcId="{534516EF-9905-4B2B-8A48-C7B0BA5DD083}" destId="{96165ECF-BDBD-4CF6-B005-62D5C418A48D}" srcOrd="0" destOrd="0" presId="urn:microsoft.com/office/officeart/2005/8/layout/lProcess2"/>
    <dgm:cxn modelId="{81A09D3B-843A-400E-9F13-D5C9EB95D9C8}" srcId="{F7D6C149-CD89-4A41-8B64-BBBAAB0CE4EF}" destId="{682FD71E-AF24-4909-B025-CE528942082B}" srcOrd="0" destOrd="0" parTransId="{BB62ECDD-727A-4233-BEED-B3A5BAD16A99}" sibTransId="{168650B3-F987-4B14-8CDE-32EB8FE5D4A1}"/>
    <dgm:cxn modelId="{20A036A0-DD47-4833-BDD3-A05F10ACD370}" type="presParOf" srcId="{9E3A1486-96DC-4ED9-BAE0-6F5290B89826}" destId="{3EDC3C5B-037E-4043-B0CA-AE3C27A29F33}" srcOrd="0" destOrd="0" presId="urn:microsoft.com/office/officeart/2005/8/layout/lProcess2"/>
    <dgm:cxn modelId="{318F8821-9EA1-449F-8FE3-340627ED91E8}" type="presParOf" srcId="{3EDC3C5B-037E-4043-B0CA-AE3C27A29F33}" destId="{99818A6F-37A5-4A79-AAF2-655BD66AA37B}" srcOrd="0" destOrd="0" presId="urn:microsoft.com/office/officeart/2005/8/layout/lProcess2"/>
    <dgm:cxn modelId="{6E03B1AA-9FC6-4670-900D-EA4641D4F4EA}" type="presParOf" srcId="{3EDC3C5B-037E-4043-B0CA-AE3C27A29F33}" destId="{03D84DAB-9FF2-48DA-A0DD-B1A0F862E1C4}" srcOrd="1" destOrd="0" presId="urn:microsoft.com/office/officeart/2005/8/layout/lProcess2"/>
    <dgm:cxn modelId="{75645623-7C6B-4569-BAE0-4A1BCA994EDC}" type="presParOf" srcId="{3EDC3C5B-037E-4043-B0CA-AE3C27A29F33}" destId="{60638E00-0DA6-4B55-B5A4-ECC88B0CC323}" srcOrd="2" destOrd="0" presId="urn:microsoft.com/office/officeart/2005/8/layout/lProcess2"/>
    <dgm:cxn modelId="{E1A39D6D-825B-4F05-A8F0-74DEF1FC052C}" type="presParOf" srcId="{60638E00-0DA6-4B55-B5A4-ECC88B0CC323}" destId="{CF5EA208-F4BE-4307-BE4C-E0B8E0465B71}" srcOrd="0" destOrd="0" presId="urn:microsoft.com/office/officeart/2005/8/layout/lProcess2"/>
    <dgm:cxn modelId="{C0645841-0E6A-4B3F-9F71-64CF7E5634B7}" type="presParOf" srcId="{CF5EA208-F4BE-4307-BE4C-E0B8E0465B71}" destId="{A2EFE4E0-D055-4D95-B791-D533948EFAAD}" srcOrd="0" destOrd="0" presId="urn:microsoft.com/office/officeart/2005/8/layout/lProcess2"/>
    <dgm:cxn modelId="{9F78836B-7981-4A95-84AE-1C94ED9B3F23}" type="presParOf" srcId="{CF5EA208-F4BE-4307-BE4C-E0B8E0465B71}" destId="{5F0B7D92-23D9-403C-ADB9-9D4AEE8ECCD5}" srcOrd="1" destOrd="0" presId="urn:microsoft.com/office/officeart/2005/8/layout/lProcess2"/>
    <dgm:cxn modelId="{30EB06E0-BE78-4863-AE94-5C48A49A8DD8}" type="presParOf" srcId="{CF5EA208-F4BE-4307-BE4C-E0B8E0465B71}" destId="{5B23226F-8032-48D1-993E-EA30265253FA}" srcOrd="2" destOrd="0" presId="urn:microsoft.com/office/officeart/2005/8/layout/lProcess2"/>
    <dgm:cxn modelId="{4677DEA4-B74F-437B-A3E1-CA0A4DA3250A}" type="presParOf" srcId="{CF5EA208-F4BE-4307-BE4C-E0B8E0465B71}" destId="{CFAA0D2F-3D4C-4FA0-9B5D-684B3E18758D}" srcOrd="3" destOrd="0" presId="urn:microsoft.com/office/officeart/2005/8/layout/lProcess2"/>
    <dgm:cxn modelId="{D824DE1B-4677-482B-B51A-119F9B00971D}" type="presParOf" srcId="{CF5EA208-F4BE-4307-BE4C-E0B8E0465B71}" destId="{0A015C32-A32A-46A0-A7A7-1439F65F9F8F}" srcOrd="4" destOrd="0" presId="urn:microsoft.com/office/officeart/2005/8/layout/lProcess2"/>
    <dgm:cxn modelId="{25B8296F-3AC5-4058-A28A-465C1B576E1C}" type="presParOf" srcId="{CF5EA208-F4BE-4307-BE4C-E0B8E0465B71}" destId="{B047C5F5-1125-4AAD-8479-3B80AFC89899}" srcOrd="5" destOrd="0" presId="urn:microsoft.com/office/officeart/2005/8/layout/lProcess2"/>
    <dgm:cxn modelId="{4978A7E5-B0A7-436D-904D-6168C3B36034}" type="presParOf" srcId="{CF5EA208-F4BE-4307-BE4C-E0B8E0465B71}" destId="{2181A897-A7C4-4186-AA28-3F1F56088D70}" srcOrd="6" destOrd="0" presId="urn:microsoft.com/office/officeart/2005/8/layout/lProcess2"/>
    <dgm:cxn modelId="{C8691644-63D7-4B2E-AB7F-389313CD7832}" type="presParOf" srcId="{CF5EA208-F4BE-4307-BE4C-E0B8E0465B71}" destId="{C5D70CFD-ECC6-4E1D-98F0-E57388381037}" srcOrd="7" destOrd="0" presId="urn:microsoft.com/office/officeart/2005/8/layout/lProcess2"/>
    <dgm:cxn modelId="{0E6FC2A6-4681-40C7-A2B0-388AAC3B2570}" type="presParOf" srcId="{CF5EA208-F4BE-4307-BE4C-E0B8E0465B71}" destId="{93B0B663-D3EF-447C-A20B-29BC757F8CA7}" srcOrd="8" destOrd="0" presId="urn:microsoft.com/office/officeart/2005/8/layout/lProcess2"/>
    <dgm:cxn modelId="{B8EE0D99-06BC-4803-B9DD-2576BF9838B2}" type="presParOf" srcId="{CF5EA208-F4BE-4307-BE4C-E0B8E0465B71}" destId="{F788366F-3028-45BC-913F-0775E97C4009}" srcOrd="9" destOrd="0" presId="urn:microsoft.com/office/officeart/2005/8/layout/lProcess2"/>
    <dgm:cxn modelId="{A4377777-8B17-439D-A2FA-FC958DD6F8F8}" type="presParOf" srcId="{CF5EA208-F4BE-4307-BE4C-E0B8E0465B71}" destId="{96165ECF-BDBD-4CF6-B005-62D5C418A48D}" srcOrd="10" destOrd="0" presId="urn:microsoft.com/office/officeart/2005/8/layout/lProcess2"/>
    <dgm:cxn modelId="{C05A3514-7694-4C69-806F-C8B05586052A}" type="presParOf" srcId="{9E3A1486-96DC-4ED9-BAE0-6F5290B89826}" destId="{96A478E7-D68B-4795-97D5-156AE1D8057D}" srcOrd="1" destOrd="0" presId="urn:microsoft.com/office/officeart/2005/8/layout/lProcess2"/>
    <dgm:cxn modelId="{E88F3A4A-122B-44EB-B7B3-04FA2866C849}" type="presParOf" srcId="{9E3A1486-96DC-4ED9-BAE0-6F5290B89826}" destId="{8DE64209-80D6-4DCA-B06D-CD726C677A5F}" srcOrd="2" destOrd="0" presId="urn:microsoft.com/office/officeart/2005/8/layout/lProcess2"/>
    <dgm:cxn modelId="{98BA7C07-9357-46AA-8E77-2B7130E8C388}" type="presParOf" srcId="{8DE64209-80D6-4DCA-B06D-CD726C677A5F}" destId="{3A27D0D7-C249-4A56-AFA0-0E41E71906D4}" srcOrd="0" destOrd="0" presId="urn:microsoft.com/office/officeart/2005/8/layout/lProcess2"/>
    <dgm:cxn modelId="{12DF043B-9602-4B7B-BC9B-1C437AE634CA}" type="presParOf" srcId="{8DE64209-80D6-4DCA-B06D-CD726C677A5F}" destId="{26684452-B5FA-418B-B6E9-C2ABBFB0A8C1}" srcOrd="1" destOrd="0" presId="urn:microsoft.com/office/officeart/2005/8/layout/lProcess2"/>
    <dgm:cxn modelId="{2CDBA0B9-37F1-4ED4-91C3-F19E8FAC851E}" type="presParOf" srcId="{8DE64209-80D6-4DCA-B06D-CD726C677A5F}" destId="{F7AC6082-C88D-427D-95D9-6A2E5A88DFA5}" srcOrd="2" destOrd="0" presId="urn:microsoft.com/office/officeart/2005/8/layout/lProcess2"/>
    <dgm:cxn modelId="{4C021B62-26A4-4E85-A055-E4E6616B645A}" type="presParOf" srcId="{F7AC6082-C88D-427D-95D9-6A2E5A88DFA5}" destId="{2BC9DA8D-2D76-4F76-B55D-ABBF5F6B2364}" srcOrd="0" destOrd="0" presId="urn:microsoft.com/office/officeart/2005/8/layout/lProcess2"/>
    <dgm:cxn modelId="{30C40701-984C-406A-A0ED-A4A2448401AE}" type="presParOf" srcId="{2BC9DA8D-2D76-4F76-B55D-ABBF5F6B2364}" destId="{8EE54E13-8BF8-4DB8-A375-340125BEBA26}"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9EB57C6-1ABA-4759-B3BC-4587B5A289CA}" type="doc">
      <dgm:prSet loTypeId="urn:microsoft.com/office/officeart/2005/8/layout/radial5" loCatId="cycle" qsTypeId="urn:microsoft.com/office/officeart/2005/8/quickstyle/simple1" qsCatId="simple" csTypeId="urn:microsoft.com/office/officeart/2005/8/colors/accent0_1" csCatId="mainScheme" phldr="1"/>
      <dgm:spPr/>
      <dgm:t>
        <a:bodyPr/>
        <a:lstStyle/>
        <a:p>
          <a:endParaRPr lang="en-US"/>
        </a:p>
      </dgm:t>
    </dgm:pt>
    <dgm:pt modelId="{A43D4300-0A96-4020-9AB6-AB7E7AA05D6A}">
      <dgm:prSet phldrT="[Text]"/>
      <dgm:spPr/>
      <dgm:t>
        <a:bodyPr/>
        <a:lstStyle/>
        <a:p>
          <a:r>
            <a:rPr lang="en-US" dirty="0" smtClean="0"/>
            <a:t>OMs </a:t>
          </a:r>
          <a:endParaRPr lang="en-US" dirty="0"/>
        </a:p>
      </dgm:t>
    </dgm:pt>
    <dgm:pt modelId="{E992CA72-4B6A-4264-86DC-2AD21775B012}" type="parTrans" cxnId="{079C8765-6536-4754-A5CE-DFFD90AAAC2B}">
      <dgm:prSet/>
      <dgm:spPr/>
      <dgm:t>
        <a:bodyPr/>
        <a:lstStyle/>
        <a:p>
          <a:endParaRPr lang="en-US"/>
        </a:p>
      </dgm:t>
    </dgm:pt>
    <dgm:pt modelId="{F3F1EA3E-E9A1-4EA1-91E6-E26F28A16EF5}" type="sibTrans" cxnId="{079C8765-6536-4754-A5CE-DFFD90AAAC2B}">
      <dgm:prSet/>
      <dgm:spPr/>
      <dgm:t>
        <a:bodyPr/>
        <a:lstStyle/>
        <a:p>
          <a:endParaRPr lang="en-US"/>
        </a:p>
      </dgm:t>
    </dgm:pt>
    <dgm:pt modelId="{A9CE08CE-D1D9-49BC-B53F-AE055D1801B0}">
      <dgm:prSet phldrT="[Text]"/>
      <dgm:spPr/>
      <dgm:t>
        <a:bodyPr/>
        <a:lstStyle/>
        <a:p>
          <a:r>
            <a:rPr lang="en-US" dirty="0" smtClean="0"/>
            <a:t>Monitor change</a:t>
          </a:r>
        </a:p>
        <a:p>
          <a:r>
            <a:rPr lang="en-US" dirty="0" smtClean="0"/>
            <a:t>over time (progress)</a:t>
          </a:r>
          <a:endParaRPr lang="en-US" dirty="0"/>
        </a:p>
      </dgm:t>
    </dgm:pt>
    <dgm:pt modelId="{FA1DFF0C-B085-40FF-9587-CD3865E04415}" type="parTrans" cxnId="{DBE5E8DE-ECE6-48B6-8B67-5FCD4879EE01}">
      <dgm:prSet/>
      <dgm:spPr/>
      <dgm:t>
        <a:bodyPr/>
        <a:lstStyle/>
        <a:p>
          <a:endParaRPr lang="en-US"/>
        </a:p>
      </dgm:t>
    </dgm:pt>
    <dgm:pt modelId="{E99C7501-8150-4328-8850-629D86A0A5D6}" type="sibTrans" cxnId="{DBE5E8DE-ECE6-48B6-8B67-5FCD4879EE01}">
      <dgm:prSet/>
      <dgm:spPr/>
      <dgm:t>
        <a:bodyPr/>
        <a:lstStyle/>
        <a:p>
          <a:endParaRPr lang="en-US"/>
        </a:p>
      </dgm:t>
    </dgm:pt>
    <dgm:pt modelId="{434FEB19-8ADB-48A2-AB4B-99B75C2F4B29}">
      <dgm:prSet phldrT="[Text]"/>
      <dgm:spPr/>
      <dgm:t>
        <a:bodyPr/>
        <a:lstStyle/>
        <a:p>
          <a:r>
            <a:rPr lang="en-US" dirty="0" smtClean="0"/>
            <a:t>Inform diagnosis,</a:t>
          </a:r>
        </a:p>
        <a:p>
          <a:r>
            <a:rPr lang="en-US" dirty="0" smtClean="0"/>
            <a:t>prognosis of outcome</a:t>
          </a:r>
        </a:p>
        <a:p>
          <a:r>
            <a:rPr lang="en-US" dirty="0" smtClean="0"/>
            <a:t>and care plan</a:t>
          </a:r>
          <a:endParaRPr lang="en-US" dirty="0"/>
        </a:p>
      </dgm:t>
    </dgm:pt>
    <dgm:pt modelId="{295B71CE-EC62-47F4-9733-92D2B088530F}" type="parTrans" cxnId="{A2622F30-6EC3-4CA5-B8EF-38C895298F79}">
      <dgm:prSet/>
      <dgm:spPr/>
      <dgm:t>
        <a:bodyPr/>
        <a:lstStyle/>
        <a:p>
          <a:endParaRPr lang="en-US"/>
        </a:p>
      </dgm:t>
    </dgm:pt>
    <dgm:pt modelId="{7032F158-ACE3-446E-B65C-31C5CC5DE390}" type="sibTrans" cxnId="{A2622F30-6EC3-4CA5-B8EF-38C895298F79}">
      <dgm:prSet/>
      <dgm:spPr/>
      <dgm:t>
        <a:bodyPr/>
        <a:lstStyle/>
        <a:p>
          <a:endParaRPr lang="en-US"/>
        </a:p>
      </dgm:t>
    </dgm:pt>
    <dgm:pt modelId="{407CED63-2457-44C1-8864-1225A74FD004}">
      <dgm:prSet phldrT="[Text]"/>
      <dgm:spPr/>
      <dgm:t>
        <a:bodyPr/>
        <a:lstStyle/>
        <a:p>
          <a:r>
            <a:rPr lang="en-US" dirty="0" smtClean="0"/>
            <a:t>Evaluate effect of</a:t>
          </a:r>
        </a:p>
        <a:p>
          <a:r>
            <a:rPr lang="en-US" dirty="0" smtClean="0"/>
            <a:t>interventions on</a:t>
          </a:r>
        </a:p>
        <a:p>
          <a:r>
            <a:rPr lang="en-US" dirty="0" smtClean="0"/>
            <a:t>the individual</a:t>
          </a:r>
          <a:endParaRPr lang="en-US" dirty="0"/>
        </a:p>
      </dgm:t>
    </dgm:pt>
    <dgm:pt modelId="{B5E2CBF9-AB1F-4324-909D-98872CF82EF8}" type="parTrans" cxnId="{6FF160A7-2B7D-4492-A9D5-F41F03D5DD35}">
      <dgm:prSet/>
      <dgm:spPr/>
      <dgm:t>
        <a:bodyPr/>
        <a:lstStyle/>
        <a:p>
          <a:endParaRPr lang="en-US"/>
        </a:p>
      </dgm:t>
    </dgm:pt>
    <dgm:pt modelId="{123689F5-DEC5-4C14-8E80-A5584F2781BF}" type="sibTrans" cxnId="{6FF160A7-2B7D-4492-A9D5-F41F03D5DD35}">
      <dgm:prSet/>
      <dgm:spPr/>
      <dgm:t>
        <a:bodyPr/>
        <a:lstStyle/>
        <a:p>
          <a:endParaRPr lang="en-US"/>
        </a:p>
      </dgm:t>
    </dgm:pt>
    <dgm:pt modelId="{1A383D87-2A52-43B6-B6D7-8F5C8955D51D}">
      <dgm:prSet phldrT="[Text]"/>
      <dgm:spPr/>
      <dgm:t>
        <a:bodyPr/>
        <a:lstStyle/>
        <a:p>
          <a:r>
            <a:rPr lang="en-US" dirty="0" smtClean="0"/>
            <a:t>Identifies and quantiles the baseline health status (impairment, activity limitation, participation, personal factors)</a:t>
          </a:r>
        </a:p>
      </dgm:t>
    </dgm:pt>
    <dgm:pt modelId="{A36043AA-27B0-4FF8-A890-DA1BFE14A506}" type="parTrans" cxnId="{76804375-B3AA-4BDF-BA5F-2BF5BF16ED6A}">
      <dgm:prSet/>
      <dgm:spPr/>
      <dgm:t>
        <a:bodyPr/>
        <a:lstStyle/>
        <a:p>
          <a:endParaRPr lang="en-US"/>
        </a:p>
      </dgm:t>
    </dgm:pt>
    <dgm:pt modelId="{73ACA264-5569-4783-AA2F-655E7E4AAB2F}" type="sibTrans" cxnId="{76804375-B3AA-4BDF-BA5F-2BF5BF16ED6A}">
      <dgm:prSet/>
      <dgm:spPr/>
      <dgm:t>
        <a:bodyPr/>
        <a:lstStyle/>
        <a:p>
          <a:endParaRPr lang="en-US"/>
        </a:p>
      </dgm:t>
    </dgm:pt>
    <dgm:pt modelId="{AAC8D05A-1E02-4D37-9B75-6B25C06ADB5E}">
      <dgm:prSet/>
      <dgm:spPr/>
      <dgm:t>
        <a:bodyPr/>
        <a:lstStyle/>
        <a:p>
          <a:r>
            <a:rPr lang="en-US" dirty="0" smtClean="0"/>
            <a:t>Evaluate service delivery;</a:t>
          </a:r>
        </a:p>
        <a:p>
          <a:r>
            <a:rPr lang="en-US" dirty="0" smtClean="0"/>
            <a:t>tailor service to meet needs</a:t>
          </a:r>
        </a:p>
        <a:p>
          <a:r>
            <a:rPr lang="en-US" dirty="0" smtClean="0"/>
            <a:t>of the clientele</a:t>
          </a:r>
          <a:endParaRPr lang="en-US" dirty="0"/>
        </a:p>
      </dgm:t>
    </dgm:pt>
    <dgm:pt modelId="{8934AA11-2E3B-4D69-B048-6B633F4E2AA9}" type="parTrans" cxnId="{2AF26BA3-C98B-49F7-9626-C8988651AFFF}">
      <dgm:prSet/>
      <dgm:spPr/>
      <dgm:t>
        <a:bodyPr/>
        <a:lstStyle/>
        <a:p>
          <a:endParaRPr lang="en-US"/>
        </a:p>
      </dgm:t>
    </dgm:pt>
    <dgm:pt modelId="{3443AC01-745F-48FC-87B7-5ECD1CDE9301}" type="sibTrans" cxnId="{2AF26BA3-C98B-49F7-9626-C8988651AFFF}">
      <dgm:prSet/>
      <dgm:spPr/>
      <dgm:t>
        <a:bodyPr/>
        <a:lstStyle/>
        <a:p>
          <a:endParaRPr lang="en-US"/>
        </a:p>
      </dgm:t>
    </dgm:pt>
    <dgm:pt modelId="{B8F0DB1D-D8F4-4762-95A4-2EAFB457FCD0}">
      <dgm:prSet/>
      <dgm:spPr/>
      <dgm:t>
        <a:bodyPr/>
        <a:lstStyle/>
        <a:p>
          <a:r>
            <a:rPr lang="en-US" b="1" dirty="0" smtClean="0">
              <a:latin typeface="+mj-lt"/>
            </a:rPr>
            <a:t>Enhance communications</a:t>
          </a:r>
          <a:endParaRPr lang="en-US" dirty="0"/>
        </a:p>
      </dgm:t>
    </dgm:pt>
    <dgm:pt modelId="{A757C822-9340-467A-AE04-7A88D539FFB2}" type="parTrans" cxnId="{CE2EC6D6-B89C-4322-98A3-0AFA2C149926}">
      <dgm:prSet/>
      <dgm:spPr/>
      <dgm:t>
        <a:bodyPr/>
        <a:lstStyle/>
        <a:p>
          <a:endParaRPr lang="en-US"/>
        </a:p>
      </dgm:t>
    </dgm:pt>
    <dgm:pt modelId="{F144B600-336B-42EA-BFDC-B624B9A26CFD}" type="sibTrans" cxnId="{CE2EC6D6-B89C-4322-98A3-0AFA2C149926}">
      <dgm:prSet/>
      <dgm:spPr/>
      <dgm:t>
        <a:bodyPr/>
        <a:lstStyle/>
        <a:p>
          <a:endParaRPr lang="en-US"/>
        </a:p>
      </dgm:t>
    </dgm:pt>
    <dgm:pt modelId="{4FB0FFF6-243E-44E4-852E-7A578E050729}" type="pres">
      <dgm:prSet presAssocID="{69EB57C6-1ABA-4759-B3BC-4587B5A289CA}" presName="Name0" presStyleCnt="0">
        <dgm:presLayoutVars>
          <dgm:chMax val="1"/>
          <dgm:dir/>
          <dgm:animLvl val="ctr"/>
          <dgm:resizeHandles val="exact"/>
        </dgm:presLayoutVars>
      </dgm:prSet>
      <dgm:spPr/>
      <dgm:t>
        <a:bodyPr/>
        <a:lstStyle/>
        <a:p>
          <a:endParaRPr lang="en-US"/>
        </a:p>
      </dgm:t>
    </dgm:pt>
    <dgm:pt modelId="{77D98392-C5C3-42E8-B120-57DD90828DB4}" type="pres">
      <dgm:prSet presAssocID="{A43D4300-0A96-4020-9AB6-AB7E7AA05D6A}" presName="centerShape" presStyleLbl="node0" presStyleIdx="0" presStyleCnt="1"/>
      <dgm:spPr/>
      <dgm:t>
        <a:bodyPr/>
        <a:lstStyle/>
        <a:p>
          <a:endParaRPr lang="en-US"/>
        </a:p>
      </dgm:t>
    </dgm:pt>
    <dgm:pt modelId="{D4191820-8C90-472B-B039-3A3175CBB6EF}" type="pres">
      <dgm:prSet presAssocID="{FA1DFF0C-B085-40FF-9587-CD3865E04415}" presName="parTrans" presStyleLbl="sibTrans2D1" presStyleIdx="0" presStyleCnt="6"/>
      <dgm:spPr/>
      <dgm:t>
        <a:bodyPr/>
        <a:lstStyle/>
        <a:p>
          <a:endParaRPr lang="en-US"/>
        </a:p>
      </dgm:t>
    </dgm:pt>
    <dgm:pt modelId="{875A068F-4ADB-43F4-AEF7-788A601A0D90}" type="pres">
      <dgm:prSet presAssocID="{FA1DFF0C-B085-40FF-9587-CD3865E04415}" presName="connectorText" presStyleLbl="sibTrans2D1" presStyleIdx="0" presStyleCnt="6"/>
      <dgm:spPr/>
      <dgm:t>
        <a:bodyPr/>
        <a:lstStyle/>
        <a:p>
          <a:endParaRPr lang="en-US"/>
        </a:p>
      </dgm:t>
    </dgm:pt>
    <dgm:pt modelId="{EFB2E974-A56B-4D04-BAFB-7E5A148679EB}" type="pres">
      <dgm:prSet presAssocID="{A9CE08CE-D1D9-49BC-B53F-AE055D1801B0}" presName="node" presStyleLbl="node1" presStyleIdx="0" presStyleCnt="6" custScaleX="165245" custScaleY="47317" custRadScaleRad="106749" custRadScaleInc="4155">
        <dgm:presLayoutVars>
          <dgm:bulletEnabled val="1"/>
        </dgm:presLayoutVars>
      </dgm:prSet>
      <dgm:spPr>
        <a:prstGeom prst="flowChartAlternateProcess">
          <a:avLst/>
        </a:prstGeom>
      </dgm:spPr>
      <dgm:t>
        <a:bodyPr/>
        <a:lstStyle/>
        <a:p>
          <a:endParaRPr lang="en-US"/>
        </a:p>
      </dgm:t>
    </dgm:pt>
    <dgm:pt modelId="{D2A9A3DF-4AFA-42E7-81D4-4778048B270D}" type="pres">
      <dgm:prSet presAssocID="{295B71CE-EC62-47F4-9733-92D2B088530F}" presName="parTrans" presStyleLbl="sibTrans2D1" presStyleIdx="1" presStyleCnt="6"/>
      <dgm:spPr/>
      <dgm:t>
        <a:bodyPr/>
        <a:lstStyle/>
        <a:p>
          <a:endParaRPr lang="en-US"/>
        </a:p>
      </dgm:t>
    </dgm:pt>
    <dgm:pt modelId="{4B1D1470-D76A-4C9E-971B-E052EAAA0010}" type="pres">
      <dgm:prSet presAssocID="{295B71CE-EC62-47F4-9733-92D2B088530F}" presName="connectorText" presStyleLbl="sibTrans2D1" presStyleIdx="1" presStyleCnt="6"/>
      <dgm:spPr/>
      <dgm:t>
        <a:bodyPr/>
        <a:lstStyle/>
        <a:p>
          <a:endParaRPr lang="en-US"/>
        </a:p>
      </dgm:t>
    </dgm:pt>
    <dgm:pt modelId="{801CEFBF-C230-4BB9-B850-D7134D521A4D}" type="pres">
      <dgm:prSet presAssocID="{434FEB19-8ADB-48A2-AB4B-99B75C2F4B29}" presName="node" presStyleLbl="node1" presStyleIdx="1" presStyleCnt="6" custScaleX="185922" custRadScaleRad="186340" custRadScaleInc="49168">
        <dgm:presLayoutVars>
          <dgm:bulletEnabled val="1"/>
        </dgm:presLayoutVars>
      </dgm:prSet>
      <dgm:spPr>
        <a:prstGeom prst="roundRect">
          <a:avLst/>
        </a:prstGeom>
      </dgm:spPr>
      <dgm:t>
        <a:bodyPr/>
        <a:lstStyle/>
        <a:p>
          <a:endParaRPr lang="en-US"/>
        </a:p>
      </dgm:t>
    </dgm:pt>
    <dgm:pt modelId="{4FD3E17D-A720-4C4D-B280-9A7C83AF6D34}" type="pres">
      <dgm:prSet presAssocID="{B5E2CBF9-AB1F-4324-909D-98872CF82EF8}" presName="parTrans" presStyleLbl="sibTrans2D1" presStyleIdx="2" presStyleCnt="6"/>
      <dgm:spPr/>
      <dgm:t>
        <a:bodyPr/>
        <a:lstStyle/>
        <a:p>
          <a:endParaRPr lang="en-US"/>
        </a:p>
      </dgm:t>
    </dgm:pt>
    <dgm:pt modelId="{ED32CC4B-B96A-474E-B1EF-C428BD0029FA}" type="pres">
      <dgm:prSet presAssocID="{B5E2CBF9-AB1F-4324-909D-98872CF82EF8}" presName="connectorText" presStyleLbl="sibTrans2D1" presStyleIdx="2" presStyleCnt="6"/>
      <dgm:spPr/>
      <dgm:t>
        <a:bodyPr/>
        <a:lstStyle/>
        <a:p>
          <a:endParaRPr lang="en-US"/>
        </a:p>
      </dgm:t>
    </dgm:pt>
    <dgm:pt modelId="{DC0B73C7-0E0F-4D99-9B29-8004100B820F}" type="pres">
      <dgm:prSet presAssocID="{407CED63-2457-44C1-8864-1225A74FD004}" presName="node" presStyleLbl="node1" presStyleIdx="2" presStyleCnt="6" custScaleX="204457" custScaleY="72186" custRadScaleRad="187986" custRadScaleInc="-48119">
        <dgm:presLayoutVars>
          <dgm:bulletEnabled val="1"/>
        </dgm:presLayoutVars>
      </dgm:prSet>
      <dgm:spPr>
        <a:prstGeom prst="roundRect">
          <a:avLst/>
        </a:prstGeom>
      </dgm:spPr>
      <dgm:t>
        <a:bodyPr/>
        <a:lstStyle/>
        <a:p>
          <a:endParaRPr lang="en-US"/>
        </a:p>
      </dgm:t>
    </dgm:pt>
    <dgm:pt modelId="{82AD51C3-262E-4563-A411-F7AD01CEF1E4}" type="pres">
      <dgm:prSet presAssocID="{A757C822-9340-467A-AE04-7A88D539FFB2}" presName="parTrans" presStyleLbl="sibTrans2D1" presStyleIdx="3" presStyleCnt="6"/>
      <dgm:spPr/>
      <dgm:t>
        <a:bodyPr/>
        <a:lstStyle/>
        <a:p>
          <a:endParaRPr lang="en-US"/>
        </a:p>
      </dgm:t>
    </dgm:pt>
    <dgm:pt modelId="{0EE2985F-40FF-47D9-97DD-4BB16B50E49F}" type="pres">
      <dgm:prSet presAssocID="{A757C822-9340-467A-AE04-7A88D539FFB2}" presName="connectorText" presStyleLbl="sibTrans2D1" presStyleIdx="3" presStyleCnt="6"/>
      <dgm:spPr/>
      <dgm:t>
        <a:bodyPr/>
        <a:lstStyle/>
        <a:p>
          <a:endParaRPr lang="en-US"/>
        </a:p>
      </dgm:t>
    </dgm:pt>
    <dgm:pt modelId="{19039E4F-BFE8-4B95-A1F7-92D80079BC46}" type="pres">
      <dgm:prSet presAssocID="{B8F0DB1D-D8F4-4762-95A4-2EAFB457FCD0}" presName="node" presStyleLbl="node1" presStyleIdx="3" presStyleCnt="6" custScaleX="144257" custScaleY="65117">
        <dgm:presLayoutVars>
          <dgm:bulletEnabled val="1"/>
        </dgm:presLayoutVars>
      </dgm:prSet>
      <dgm:spPr>
        <a:prstGeom prst="roundRect">
          <a:avLst/>
        </a:prstGeom>
      </dgm:spPr>
      <dgm:t>
        <a:bodyPr/>
        <a:lstStyle/>
        <a:p>
          <a:endParaRPr lang="en-US"/>
        </a:p>
      </dgm:t>
    </dgm:pt>
    <dgm:pt modelId="{9B1D5D04-2886-4779-A32F-4E644A0C5E82}" type="pres">
      <dgm:prSet presAssocID="{8934AA11-2E3B-4D69-B048-6B633F4E2AA9}" presName="parTrans" presStyleLbl="sibTrans2D1" presStyleIdx="4" presStyleCnt="6"/>
      <dgm:spPr/>
      <dgm:t>
        <a:bodyPr/>
        <a:lstStyle/>
        <a:p>
          <a:endParaRPr lang="en-US"/>
        </a:p>
      </dgm:t>
    </dgm:pt>
    <dgm:pt modelId="{1BE5DF3A-A3C0-474A-A458-C5A70ED5F3B1}" type="pres">
      <dgm:prSet presAssocID="{8934AA11-2E3B-4D69-B048-6B633F4E2AA9}" presName="connectorText" presStyleLbl="sibTrans2D1" presStyleIdx="4" presStyleCnt="6"/>
      <dgm:spPr/>
      <dgm:t>
        <a:bodyPr/>
        <a:lstStyle/>
        <a:p>
          <a:endParaRPr lang="en-US"/>
        </a:p>
      </dgm:t>
    </dgm:pt>
    <dgm:pt modelId="{63EC449C-7357-429C-9679-71092D03CC97}" type="pres">
      <dgm:prSet presAssocID="{AAC8D05A-1E02-4D37-9B75-6B25C06ADB5E}" presName="node" presStyleLbl="node1" presStyleIdx="4" presStyleCnt="6" custScaleX="191441" custRadScaleRad="198293" custRadScaleInc="54575">
        <dgm:presLayoutVars>
          <dgm:bulletEnabled val="1"/>
        </dgm:presLayoutVars>
      </dgm:prSet>
      <dgm:spPr>
        <a:prstGeom prst="roundRect">
          <a:avLst/>
        </a:prstGeom>
      </dgm:spPr>
      <dgm:t>
        <a:bodyPr/>
        <a:lstStyle/>
        <a:p>
          <a:endParaRPr lang="en-US"/>
        </a:p>
      </dgm:t>
    </dgm:pt>
    <dgm:pt modelId="{F5CA757F-E1AD-46E9-9BF2-C3A80520B6CD}" type="pres">
      <dgm:prSet presAssocID="{A36043AA-27B0-4FF8-A890-DA1BFE14A506}" presName="parTrans" presStyleLbl="sibTrans2D1" presStyleIdx="5" presStyleCnt="6"/>
      <dgm:spPr/>
      <dgm:t>
        <a:bodyPr/>
        <a:lstStyle/>
        <a:p>
          <a:endParaRPr lang="en-US"/>
        </a:p>
      </dgm:t>
    </dgm:pt>
    <dgm:pt modelId="{A3AB910F-A10B-439D-A7AE-A30678E2F01B}" type="pres">
      <dgm:prSet presAssocID="{A36043AA-27B0-4FF8-A890-DA1BFE14A506}" presName="connectorText" presStyleLbl="sibTrans2D1" presStyleIdx="5" presStyleCnt="6"/>
      <dgm:spPr/>
      <dgm:t>
        <a:bodyPr/>
        <a:lstStyle/>
        <a:p>
          <a:endParaRPr lang="en-US"/>
        </a:p>
      </dgm:t>
    </dgm:pt>
    <dgm:pt modelId="{385FDD86-D326-4A06-B685-989A3FD43065}" type="pres">
      <dgm:prSet presAssocID="{1A383D87-2A52-43B6-B6D7-8F5C8955D51D}" presName="node" presStyleLbl="node1" presStyleIdx="5" presStyleCnt="6" custScaleX="176960" custRadScaleRad="196268" custRadScaleInc="-46716">
        <dgm:presLayoutVars>
          <dgm:bulletEnabled val="1"/>
        </dgm:presLayoutVars>
      </dgm:prSet>
      <dgm:spPr>
        <a:prstGeom prst="roundRect">
          <a:avLst/>
        </a:prstGeom>
      </dgm:spPr>
      <dgm:t>
        <a:bodyPr/>
        <a:lstStyle/>
        <a:p>
          <a:endParaRPr lang="en-US"/>
        </a:p>
      </dgm:t>
    </dgm:pt>
  </dgm:ptLst>
  <dgm:cxnLst>
    <dgm:cxn modelId="{CE2EC6D6-B89C-4322-98A3-0AFA2C149926}" srcId="{A43D4300-0A96-4020-9AB6-AB7E7AA05D6A}" destId="{B8F0DB1D-D8F4-4762-95A4-2EAFB457FCD0}" srcOrd="3" destOrd="0" parTransId="{A757C822-9340-467A-AE04-7A88D539FFB2}" sibTransId="{F144B600-336B-42EA-BFDC-B624B9A26CFD}"/>
    <dgm:cxn modelId="{A2622F30-6EC3-4CA5-B8EF-38C895298F79}" srcId="{A43D4300-0A96-4020-9AB6-AB7E7AA05D6A}" destId="{434FEB19-8ADB-48A2-AB4B-99B75C2F4B29}" srcOrd="1" destOrd="0" parTransId="{295B71CE-EC62-47F4-9733-92D2B088530F}" sibTransId="{7032F158-ACE3-446E-B65C-31C5CC5DE390}"/>
    <dgm:cxn modelId="{8FA5BE3A-EAC4-469A-BC39-95A16E8989A9}" type="presOf" srcId="{A757C822-9340-467A-AE04-7A88D539FFB2}" destId="{0EE2985F-40FF-47D9-97DD-4BB16B50E49F}" srcOrd="1" destOrd="0" presId="urn:microsoft.com/office/officeart/2005/8/layout/radial5"/>
    <dgm:cxn modelId="{8BC2F200-A9D4-474C-B2D5-C735D0671825}" type="presOf" srcId="{434FEB19-8ADB-48A2-AB4B-99B75C2F4B29}" destId="{801CEFBF-C230-4BB9-B850-D7134D521A4D}" srcOrd="0" destOrd="0" presId="urn:microsoft.com/office/officeart/2005/8/layout/radial5"/>
    <dgm:cxn modelId="{860DCFD1-E94C-4FFA-AC33-5D79CFD05640}" type="presOf" srcId="{FA1DFF0C-B085-40FF-9587-CD3865E04415}" destId="{D4191820-8C90-472B-B039-3A3175CBB6EF}" srcOrd="0" destOrd="0" presId="urn:microsoft.com/office/officeart/2005/8/layout/radial5"/>
    <dgm:cxn modelId="{F7A542EE-452A-46DC-B428-B44F16633EFE}" type="presOf" srcId="{407CED63-2457-44C1-8864-1225A74FD004}" destId="{DC0B73C7-0E0F-4D99-9B29-8004100B820F}" srcOrd="0" destOrd="0" presId="urn:microsoft.com/office/officeart/2005/8/layout/radial5"/>
    <dgm:cxn modelId="{A2C15174-1733-4D54-908E-AC9FA35E8890}" type="presOf" srcId="{8934AA11-2E3B-4D69-B048-6B633F4E2AA9}" destId="{9B1D5D04-2886-4779-A32F-4E644A0C5E82}" srcOrd="0" destOrd="0" presId="urn:microsoft.com/office/officeart/2005/8/layout/radial5"/>
    <dgm:cxn modelId="{2AF26BA3-C98B-49F7-9626-C8988651AFFF}" srcId="{A43D4300-0A96-4020-9AB6-AB7E7AA05D6A}" destId="{AAC8D05A-1E02-4D37-9B75-6B25C06ADB5E}" srcOrd="4" destOrd="0" parTransId="{8934AA11-2E3B-4D69-B048-6B633F4E2AA9}" sibTransId="{3443AC01-745F-48FC-87B7-5ECD1CDE9301}"/>
    <dgm:cxn modelId="{5FC609F6-AED7-4FF2-A8A5-F0D737BAF03D}" type="presOf" srcId="{FA1DFF0C-B085-40FF-9587-CD3865E04415}" destId="{875A068F-4ADB-43F4-AEF7-788A601A0D90}" srcOrd="1" destOrd="0" presId="urn:microsoft.com/office/officeart/2005/8/layout/radial5"/>
    <dgm:cxn modelId="{DBE5E8DE-ECE6-48B6-8B67-5FCD4879EE01}" srcId="{A43D4300-0A96-4020-9AB6-AB7E7AA05D6A}" destId="{A9CE08CE-D1D9-49BC-B53F-AE055D1801B0}" srcOrd="0" destOrd="0" parTransId="{FA1DFF0C-B085-40FF-9587-CD3865E04415}" sibTransId="{E99C7501-8150-4328-8850-629D86A0A5D6}"/>
    <dgm:cxn modelId="{5DFDA40D-67DE-4375-837E-26137AF4A9B4}" type="presOf" srcId="{295B71CE-EC62-47F4-9733-92D2B088530F}" destId="{D2A9A3DF-4AFA-42E7-81D4-4778048B270D}" srcOrd="0" destOrd="0" presId="urn:microsoft.com/office/officeart/2005/8/layout/radial5"/>
    <dgm:cxn modelId="{D5594135-7D86-4BAD-9403-6FAB78580F55}" type="presOf" srcId="{AAC8D05A-1E02-4D37-9B75-6B25C06ADB5E}" destId="{63EC449C-7357-429C-9679-71092D03CC97}" srcOrd="0" destOrd="0" presId="urn:microsoft.com/office/officeart/2005/8/layout/radial5"/>
    <dgm:cxn modelId="{5138FCF7-0BB0-4632-ADCD-141AD5C64B3D}" type="presOf" srcId="{B5E2CBF9-AB1F-4324-909D-98872CF82EF8}" destId="{ED32CC4B-B96A-474E-B1EF-C428BD0029FA}" srcOrd="1" destOrd="0" presId="urn:microsoft.com/office/officeart/2005/8/layout/radial5"/>
    <dgm:cxn modelId="{079C8765-6536-4754-A5CE-DFFD90AAAC2B}" srcId="{69EB57C6-1ABA-4759-B3BC-4587B5A289CA}" destId="{A43D4300-0A96-4020-9AB6-AB7E7AA05D6A}" srcOrd="0" destOrd="0" parTransId="{E992CA72-4B6A-4264-86DC-2AD21775B012}" sibTransId="{F3F1EA3E-E9A1-4EA1-91E6-E26F28A16EF5}"/>
    <dgm:cxn modelId="{EA1DE15F-E183-44D2-9E5A-567C77AB7C62}" type="presOf" srcId="{B8F0DB1D-D8F4-4762-95A4-2EAFB457FCD0}" destId="{19039E4F-BFE8-4B95-A1F7-92D80079BC46}" srcOrd="0" destOrd="0" presId="urn:microsoft.com/office/officeart/2005/8/layout/radial5"/>
    <dgm:cxn modelId="{49BD783F-69D2-446C-A16C-44B048F19A1A}" type="presOf" srcId="{69EB57C6-1ABA-4759-B3BC-4587B5A289CA}" destId="{4FB0FFF6-243E-44E4-852E-7A578E050729}" srcOrd="0" destOrd="0" presId="urn:microsoft.com/office/officeart/2005/8/layout/radial5"/>
    <dgm:cxn modelId="{05AB3566-E5EA-49BE-8912-6E1EACA32917}" type="presOf" srcId="{A36043AA-27B0-4FF8-A890-DA1BFE14A506}" destId="{F5CA757F-E1AD-46E9-9BF2-C3A80520B6CD}" srcOrd="0" destOrd="0" presId="urn:microsoft.com/office/officeart/2005/8/layout/radial5"/>
    <dgm:cxn modelId="{EDF8EB8E-B376-4183-B024-3EAA32690FC1}" type="presOf" srcId="{A9CE08CE-D1D9-49BC-B53F-AE055D1801B0}" destId="{EFB2E974-A56B-4D04-BAFB-7E5A148679EB}" srcOrd="0" destOrd="0" presId="urn:microsoft.com/office/officeart/2005/8/layout/radial5"/>
    <dgm:cxn modelId="{76804375-B3AA-4BDF-BA5F-2BF5BF16ED6A}" srcId="{A43D4300-0A96-4020-9AB6-AB7E7AA05D6A}" destId="{1A383D87-2A52-43B6-B6D7-8F5C8955D51D}" srcOrd="5" destOrd="0" parTransId="{A36043AA-27B0-4FF8-A890-DA1BFE14A506}" sibTransId="{73ACA264-5569-4783-AA2F-655E7E4AAB2F}"/>
    <dgm:cxn modelId="{FAFB08A0-587B-443C-9310-35721D2D32EA}" type="presOf" srcId="{B5E2CBF9-AB1F-4324-909D-98872CF82EF8}" destId="{4FD3E17D-A720-4C4D-B280-9A7C83AF6D34}" srcOrd="0" destOrd="0" presId="urn:microsoft.com/office/officeart/2005/8/layout/radial5"/>
    <dgm:cxn modelId="{00CCEAF8-66DC-43CE-A6C1-F58D9411925F}" type="presOf" srcId="{A757C822-9340-467A-AE04-7A88D539FFB2}" destId="{82AD51C3-262E-4563-A411-F7AD01CEF1E4}" srcOrd="0" destOrd="0" presId="urn:microsoft.com/office/officeart/2005/8/layout/radial5"/>
    <dgm:cxn modelId="{19CE749B-C9DF-45FC-B195-67334C0D2AB8}" type="presOf" srcId="{A43D4300-0A96-4020-9AB6-AB7E7AA05D6A}" destId="{77D98392-C5C3-42E8-B120-57DD90828DB4}" srcOrd="0" destOrd="0" presId="urn:microsoft.com/office/officeart/2005/8/layout/radial5"/>
    <dgm:cxn modelId="{CE44FBFC-EC78-4F2E-BD43-F9ED7F8645BB}" type="presOf" srcId="{1A383D87-2A52-43B6-B6D7-8F5C8955D51D}" destId="{385FDD86-D326-4A06-B685-989A3FD43065}" srcOrd="0" destOrd="0" presId="urn:microsoft.com/office/officeart/2005/8/layout/radial5"/>
    <dgm:cxn modelId="{42FB5240-7379-4E94-8F98-4298FFDCEFCC}" type="presOf" srcId="{295B71CE-EC62-47F4-9733-92D2B088530F}" destId="{4B1D1470-D76A-4C9E-971B-E052EAAA0010}" srcOrd="1" destOrd="0" presId="urn:microsoft.com/office/officeart/2005/8/layout/radial5"/>
    <dgm:cxn modelId="{6FF160A7-2B7D-4492-A9D5-F41F03D5DD35}" srcId="{A43D4300-0A96-4020-9AB6-AB7E7AA05D6A}" destId="{407CED63-2457-44C1-8864-1225A74FD004}" srcOrd="2" destOrd="0" parTransId="{B5E2CBF9-AB1F-4324-909D-98872CF82EF8}" sibTransId="{123689F5-DEC5-4C14-8E80-A5584F2781BF}"/>
    <dgm:cxn modelId="{14DF9D7D-6537-469B-A5CE-06595DF8E107}" type="presOf" srcId="{8934AA11-2E3B-4D69-B048-6B633F4E2AA9}" destId="{1BE5DF3A-A3C0-474A-A458-C5A70ED5F3B1}" srcOrd="1" destOrd="0" presId="urn:microsoft.com/office/officeart/2005/8/layout/radial5"/>
    <dgm:cxn modelId="{6946FE2F-CDB6-4B92-9ECB-6D9E19FB29F3}" type="presOf" srcId="{A36043AA-27B0-4FF8-A890-DA1BFE14A506}" destId="{A3AB910F-A10B-439D-A7AE-A30678E2F01B}" srcOrd="1" destOrd="0" presId="urn:microsoft.com/office/officeart/2005/8/layout/radial5"/>
    <dgm:cxn modelId="{B3915B70-1793-46B6-89AC-0AE7787487C4}" type="presParOf" srcId="{4FB0FFF6-243E-44E4-852E-7A578E050729}" destId="{77D98392-C5C3-42E8-B120-57DD90828DB4}" srcOrd="0" destOrd="0" presId="urn:microsoft.com/office/officeart/2005/8/layout/radial5"/>
    <dgm:cxn modelId="{E2A0095D-34DF-4AF8-8BBC-0557DB96BE74}" type="presParOf" srcId="{4FB0FFF6-243E-44E4-852E-7A578E050729}" destId="{D4191820-8C90-472B-B039-3A3175CBB6EF}" srcOrd="1" destOrd="0" presId="urn:microsoft.com/office/officeart/2005/8/layout/radial5"/>
    <dgm:cxn modelId="{86907E2C-80B1-4D8F-88F6-F0A3183CA018}" type="presParOf" srcId="{D4191820-8C90-472B-B039-3A3175CBB6EF}" destId="{875A068F-4ADB-43F4-AEF7-788A601A0D90}" srcOrd="0" destOrd="0" presId="urn:microsoft.com/office/officeart/2005/8/layout/radial5"/>
    <dgm:cxn modelId="{7A228147-B49B-4841-98C4-8BCA65A99C8A}" type="presParOf" srcId="{4FB0FFF6-243E-44E4-852E-7A578E050729}" destId="{EFB2E974-A56B-4D04-BAFB-7E5A148679EB}" srcOrd="2" destOrd="0" presId="urn:microsoft.com/office/officeart/2005/8/layout/radial5"/>
    <dgm:cxn modelId="{64B46500-90D8-46EA-ADA9-A94DE927DA96}" type="presParOf" srcId="{4FB0FFF6-243E-44E4-852E-7A578E050729}" destId="{D2A9A3DF-4AFA-42E7-81D4-4778048B270D}" srcOrd="3" destOrd="0" presId="urn:microsoft.com/office/officeart/2005/8/layout/radial5"/>
    <dgm:cxn modelId="{04587EC8-8ECD-431B-8400-339934571238}" type="presParOf" srcId="{D2A9A3DF-4AFA-42E7-81D4-4778048B270D}" destId="{4B1D1470-D76A-4C9E-971B-E052EAAA0010}" srcOrd="0" destOrd="0" presId="urn:microsoft.com/office/officeart/2005/8/layout/radial5"/>
    <dgm:cxn modelId="{B37870FB-598D-44B2-ABD2-EB9CB775294E}" type="presParOf" srcId="{4FB0FFF6-243E-44E4-852E-7A578E050729}" destId="{801CEFBF-C230-4BB9-B850-D7134D521A4D}" srcOrd="4" destOrd="0" presId="urn:microsoft.com/office/officeart/2005/8/layout/radial5"/>
    <dgm:cxn modelId="{F7C934F2-3975-4BCB-9D46-A20052FC0154}" type="presParOf" srcId="{4FB0FFF6-243E-44E4-852E-7A578E050729}" destId="{4FD3E17D-A720-4C4D-B280-9A7C83AF6D34}" srcOrd="5" destOrd="0" presId="urn:microsoft.com/office/officeart/2005/8/layout/radial5"/>
    <dgm:cxn modelId="{388F4A3C-1264-4362-97D0-63982DEA93C8}" type="presParOf" srcId="{4FD3E17D-A720-4C4D-B280-9A7C83AF6D34}" destId="{ED32CC4B-B96A-474E-B1EF-C428BD0029FA}" srcOrd="0" destOrd="0" presId="urn:microsoft.com/office/officeart/2005/8/layout/radial5"/>
    <dgm:cxn modelId="{79DC4934-04C6-4AB7-ABDE-472A72CAC86F}" type="presParOf" srcId="{4FB0FFF6-243E-44E4-852E-7A578E050729}" destId="{DC0B73C7-0E0F-4D99-9B29-8004100B820F}" srcOrd="6" destOrd="0" presId="urn:microsoft.com/office/officeart/2005/8/layout/radial5"/>
    <dgm:cxn modelId="{281E43EC-ED48-4F75-9501-35FC4A95654C}" type="presParOf" srcId="{4FB0FFF6-243E-44E4-852E-7A578E050729}" destId="{82AD51C3-262E-4563-A411-F7AD01CEF1E4}" srcOrd="7" destOrd="0" presId="urn:microsoft.com/office/officeart/2005/8/layout/radial5"/>
    <dgm:cxn modelId="{AE9C7283-FA8A-4A14-AEB5-9EE93EDCFB75}" type="presParOf" srcId="{82AD51C3-262E-4563-A411-F7AD01CEF1E4}" destId="{0EE2985F-40FF-47D9-97DD-4BB16B50E49F}" srcOrd="0" destOrd="0" presId="urn:microsoft.com/office/officeart/2005/8/layout/radial5"/>
    <dgm:cxn modelId="{B144FADC-E5D1-451B-9981-7D88F7E0FB1D}" type="presParOf" srcId="{4FB0FFF6-243E-44E4-852E-7A578E050729}" destId="{19039E4F-BFE8-4B95-A1F7-92D80079BC46}" srcOrd="8" destOrd="0" presId="urn:microsoft.com/office/officeart/2005/8/layout/radial5"/>
    <dgm:cxn modelId="{5FF3CCD8-D1B5-404B-A321-8BCF79C7DE0C}" type="presParOf" srcId="{4FB0FFF6-243E-44E4-852E-7A578E050729}" destId="{9B1D5D04-2886-4779-A32F-4E644A0C5E82}" srcOrd="9" destOrd="0" presId="urn:microsoft.com/office/officeart/2005/8/layout/radial5"/>
    <dgm:cxn modelId="{07FADE35-9E17-4F0F-8DA8-666741D82498}" type="presParOf" srcId="{9B1D5D04-2886-4779-A32F-4E644A0C5E82}" destId="{1BE5DF3A-A3C0-474A-A458-C5A70ED5F3B1}" srcOrd="0" destOrd="0" presId="urn:microsoft.com/office/officeart/2005/8/layout/radial5"/>
    <dgm:cxn modelId="{ED636EBB-8D1E-46DD-BE74-D981BDDEBF41}" type="presParOf" srcId="{4FB0FFF6-243E-44E4-852E-7A578E050729}" destId="{63EC449C-7357-429C-9679-71092D03CC97}" srcOrd="10" destOrd="0" presId="urn:microsoft.com/office/officeart/2005/8/layout/radial5"/>
    <dgm:cxn modelId="{8B158592-8F5C-406A-9201-8416EE2FAEA1}" type="presParOf" srcId="{4FB0FFF6-243E-44E4-852E-7A578E050729}" destId="{F5CA757F-E1AD-46E9-9BF2-C3A80520B6CD}" srcOrd="11" destOrd="0" presId="urn:microsoft.com/office/officeart/2005/8/layout/radial5"/>
    <dgm:cxn modelId="{DC3EA94F-7D15-431B-B571-2BD1297F5512}" type="presParOf" srcId="{F5CA757F-E1AD-46E9-9BF2-C3A80520B6CD}" destId="{A3AB910F-A10B-439D-A7AE-A30678E2F01B}" srcOrd="0" destOrd="0" presId="urn:microsoft.com/office/officeart/2005/8/layout/radial5"/>
    <dgm:cxn modelId="{2CE5F2E2-3325-48C7-AB5D-6F363E7605E8}" type="presParOf" srcId="{4FB0FFF6-243E-44E4-852E-7A578E050729}" destId="{385FDD86-D326-4A06-B685-989A3FD43065}"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0AC3DB-218A-4638-BE76-FE9FF12D3861}" type="doc">
      <dgm:prSet loTypeId="urn:microsoft.com/office/officeart/2008/layout/HorizontalMultiLevelHierarchy" loCatId="hierarchy" qsTypeId="urn:microsoft.com/office/officeart/2005/8/quickstyle/simple1" qsCatId="simple" csTypeId="urn:microsoft.com/office/officeart/2005/8/colors/accent0_1" csCatId="mainScheme" phldr="1"/>
      <dgm:spPr/>
      <dgm:t>
        <a:bodyPr/>
        <a:lstStyle/>
        <a:p>
          <a:endParaRPr lang="en-US"/>
        </a:p>
      </dgm:t>
    </dgm:pt>
    <dgm:pt modelId="{52CBE802-D5C6-4C52-A0CC-88D7B375BDA0}">
      <dgm:prSet/>
      <dgm:spPr/>
      <dgm:t>
        <a:bodyPr/>
        <a:lstStyle/>
        <a:p>
          <a:pPr rtl="0"/>
          <a:r>
            <a:rPr lang="en-US" smtClean="0"/>
            <a:t>Organization </a:t>
          </a:r>
          <a:endParaRPr lang="en-US"/>
        </a:p>
      </dgm:t>
    </dgm:pt>
    <dgm:pt modelId="{E8FAB218-DFA8-4395-B9BD-CEDB259406DF}" type="parTrans" cxnId="{191EBB94-6937-4A1D-A5A7-3F10145867D4}">
      <dgm:prSet/>
      <dgm:spPr/>
      <dgm:t>
        <a:bodyPr/>
        <a:lstStyle/>
        <a:p>
          <a:endParaRPr lang="en-US"/>
        </a:p>
      </dgm:t>
    </dgm:pt>
    <dgm:pt modelId="{69B9EB2F-4C4B-40A1-BE5B-AA3A543BA657}" type="sibTrans" cxnId="{191EBB94-6937-4A1D-A5A7-3F10145867D4}">
      <dgm:prSet/>
      <dgm:spPr/>
      <dgm:t>
        <a:bodyPr/>
        <a:lstStyle/>
        <a:p>
          <a:endParaRPr lang="en-US"/>
        </a:p>
      </dgm:t>
    </dgm:pt>
    <dgm:pt modelId="{6C0E1C46-D1DD-466E-8565-10F8AA51AECC}">
      <dgm:prSet/>
      <dgm:spPr/>
      <dgm:t>
        <a:bodyPr/>
        <a:lstStyle/>
        <a:p>
          <a:pPr rtl="0"/>
          <a:r>
            <a:rPr lang="en-US" dirty="0" smtClean="0"/>
            <a:t>Appropriate </a:t>
          </a:r>
          <a:r>
            <a:rPr lang="en-US" smtClean="0"/>
            <a:t>training &amp; </a:t>
          </a:r>
          <a:r>
            <a:rPr lang="en-US" dirty="0" smtClean="0"/>
            <a:t>education</a:t>
          </a:r>
          <a:endParaRPr lang="en-US" dirty="0"/>
        </a:p>
      </dgm:t>
    </dgm:pt>
    <dgm:pt modelId="{8215913A-3535-4543-91A5-8C6038712ABF}" type="parTrans" cxnId="{CCE2951C-AA95-4D54-A02E-5223F12F649B}">
      <dgm:prSet/>
      <dgm:spPr/>
      <dgm:t>
        <a:bodyPr/>
        <a:lstStyle/>
        <a:p>
          <a:endParaRPr lang="en-US"/>
        </a:p>
      </dgm:t>
    </dgm:pt>
    <dgm:pt modelId="{1A43E9A3-9F21-4BD6-9E20-C4B1AF35FD87}" type="sibTrans" cxnId="{CCE2951C-AA95-4D54-A02E-5223F12F649B}">
      <dgm:prSet/>
      <dgm:spPr/>
      <dgm:t>
        <a:bodyPr/>
        <a:lstStyle/>
        <a:p>
          <a:endParaRPr lang="en-US"/>
        </a:p>
      </dgm:t>
    </dgm:pt>
    <dgm:pt modelId="{9963EBCB-8557-41F9-A3A0-101D70D4C996}">
      <dgm:prSet/>
      <dgm:spPr/>
      <dgm:t>
        <a:bodyPr/>
        <a:lstStyle/>
        <a:p>
          <a:pPr rtl="0"/>
          <a:r>
            <a:rPr lang="en-US" dirty="0" smtClean="0"/>
            <a:t>Sufficient administrative supportive </a:t>
          </a:r>
          <a:endParaRPr lang="en-US" dirty="0"/>
        </a:p>
      </dgm:t>
    </dgm:pt>
    <dgm:pt modelId="{F96F5142-0353-4BF4-8B42-A2D0E57BEB67}" type="parTrans" cxnId="{9AC56D43-5AD5-486E-8FBC-975FBC912862}">
      <dgm:prSet/>
      <dgm:spPr/>
      <dgm:t>
        <a:bodyPr/>
        <a:lstStyle/>
        <a:p>
          <a:endParaRPr lang="en-US"/>
        </a:p>
      </dgm:t>
    </dgm:pt>
    <dgm:pt modelId="{C72A401D-C8D2-4A3B-BFCD-F50C02382F1E}" type="sibTrans" cxnId="{9AC56D43-5AD5-486E-8FBC-975FBC912862}">
      <dgm:prSet/>
      <dgm:spPr/>
      <dgm:t>
        <a:bodyPr/>
        <a:lstStyle/>
        <a:p>
          <a:endParaRPr lang="en-US"/>
        </a:p>
      </dgm:t>
    </dgm:pt>
    <dgm:pt modelId="{B0554EF2-6273-444B-8284-FC99EB0AEC16}">
      <dgm:prSet/>
      <dgm:spPr/>
      <dgm:t>
        <a:bodyPr/>
        <a:lstStyle/>
        <a:p>
          <a:pPr rtl="0"/>
          <a:r>
            <a:rPr lang="en-US" smtClean="0"/>
            <a:t>Adequate allocation to resource </a:t>
          </a:r>
          <a:endParaRPr lang="en-US"/>
        </a:p>
      </dgm:t>
    </dgm:pt>
    <dgm:pt modelId="{146236F5-D625-4290-8E9C-7D730102D4A5}" type="parTrans" cxnId="{577C6F66-3B26-45A3-8E84-BD10C4305437}">
      <dgm:prSet/>
      <dgm:spPr/>
      <dgm:t>
        <a:bodyPr/>
        <a:lstStyle/>
        <a:p>
          <a:endParaRPr lang="en-US"/>
        </a:p>
      </dgm:t>
    </dgm:pt>
    <dgm:pt modelId="{E03293FD-C9AC-4914-8BD3-A5075AE89ABB}" type="sibTrans" cxnId="{577C6F66-3B26-45A3-8E84-BD10C4305437}">
      <dgm:prSet/>
      <dgm:spPr/>
      <dgm:t>
        <a:bodyPr/>
        <a:lstStyle/>
        <a:p>
          <a:endParaRPr lang="en-US"/>
        </a:p>
      </dgm:t>
    </dgm:pt>
    <dgm:pt modelId="{0AC83119-D55A-494E-864B-70054DC0C54F}">
      <dgm:prSet/>
      <dgm:spPr/>
      <dgm:t>
        <a:bodyPr/>
        <a:lstStyle/>
        <a:p>
          <a:pPr rtl="0"/>
          <a:r>
            <a:rPr lang="en-US" smtClean="0"/>
            <a:t>Sufficient time</a:t>
          </a:r>
          <a:endParaRPr lang="en-US"/>
        </a:p>
      </dgm:t>
    </dgm:pt>
    <dgm:pt modelId="{7F17E2D1-EE39-44B4-9C4D-F9BFE390D7CD}" type="parTrans" cxnId="{7621E525-6736-4A8D-8BA3-069FEC556A63}">
      <dgm:prSet/>
      <dgm:spPr/>
      <dgm:t>
        <a:bodyPr/>
        <a:lstStyle/>
        <a:p>
          <a:endParaRPr lang="en-US"/>
        </a:p>
      </dgm:t>
    </dgm:pt>
    <dgm:pt modelId="{48A3FC13-ED04-44C1-8A4F-E2F6E213FB04}" type="sibTrans" cxnId="{7621E525-6736-4A8D-8BA3-069FEC556A63}">
      <dgm:prSet/>
      <dgm:spPr/>
      <dgm:t>
        <a:bodyPr/>
        <a:lstStyle/>
        <a:p>
          <a:endParaRPr lang="en-US"/>
        </a:p>
      </dgm:t>
    </dgm:pt>
    <dgm:pt modelId="{DDD079BA-33E4-409C-BAF2-BC44ECFA60E6}">
      <dgm:prSet/>
      <dgm:spPr/>
      <dgm:t>
        <a:bodyPr/>
        <a:lstStyle/>
        <a:p>
          <a:pPr rtl="0"/>
          <a:r>
            <a:rPr lang="en-US" smtClean="0"/>
            <a:t>Positive team culture and ethos of evaluation</a:t>
          </a:r>
          <a:endParaRPr lang="en-US"/>
        </a:p>
      </dgm:t>
    </dgm:pt>
    <dgm:pt modelId="{32336ECA-0731-47DE-B000-952CD015EC4F}" type="parTrans" cxnId="{69E11655-30E6-4EA4-9264-382E67E922CB}">
      <dgm:prSet/>
      <dgm:spPr/>
      <dgm:t>
        <a:bodyPr/>
        <a:lstStyle/>
        <a:p>
          <a:endParaRPr lang="en-US"/>
        </a:p>
      </dgm:t>
    </dgm:pt>
    <dgm:pt modelId="{ADC1A009-DACB-42D8-B7AD-B37A98C0F2CC}" type="sibTrans" cxnId="{69E11655-30E6-4EA4-9264-382E67E922CB}">
      <dgm:prSet/>
      <dgm:spPr/>
      <dgm:t>
        <a:bodyPr/>
        <a:lstStyle/>
        <a:p>
          <a:endParaRPr lang="en-US"/>
        </a:p>
      </dgm:t>
    </dgm:pt>
    <dgm:pt modelId="{EF6D996A-808E-4CDC-8C7F-7CE233836D68}" type="pres">
      <dgm:prSet presAssocID="{950AC3DB-218A-4638-BE76-FE9FF12D3861}" presName="Name0" presStyleCnt="0">
        <dgm:presLayoutVars>
          <dgm:chPref val="1"/>
          <dgm:dir/>
          <dgm:animOne val="branch"/>
          <dgm:animLvl val="lvl"/>
          <dgm:resizeHandles val="exact"/>
        </dgm:presLayoutVars>
      </dgm:prSet>
      <dgm:spPr/>
      <dgm:t>
        <a:bodyPr/>
        <a:lstStyle/>
        <a:p>
          <a:endParaRPr lang="en-US"/>
        </a:p>
      </dgm:t>
    </dgm:pt>
    <dgm:pt modelId="{03179A23-9D88-4093-87AB-94C4FDD57A64}" type="pres">
      <dgm:prSet presAssocID="{52CBE802-D5C6-4C52-A0CC-88D7B375BDA0}" presName="root1" presStyleCnt="0"/>
      <dgm:spPr/>
    </dgm:pt>
    <dgm:pt modelId="{2AC32229-F1C0-4D3A-ADC0-B778F224A4BD}" type="pres">
      <dgm:prSet presAssocID="{52CBE802-D5C6-4C52-A0CC-88D7B375BDA0}" presName="LevelOneTextNode" presStyleLbl="node0" presStyleIdx="0" presStyleCnt="1">
        <dgm:presLayoutVars>
          <dgm:chPref val="3"/>
        </dgm:presLayoutVars>
      </dgm:prSet>
      <dgm:spPr/>
      <dgm:t>
        <a:bodyPr/>
        <a:lstStyle/>
        <a:p>
          <a:endParaRPr lang="en-US"/>
        </a:p>
      </dgm:t>
    </dgm:pt>
    <dgm:pt modelId="{A45CB695-0CF2-4DAA-8FBC-FC8AD1E50AC6}" type="pres">
      <dgm:prSet presAssocID="{52CBE802-D5C6-4C52-A0CC-88D7B375BDA0}" presName="level2hierChild" presStyleCnt="0"/>
      <dgm:spPr/>
    </dgm:pt>
    <dgm:pt modelId="{F7ECA5A9-5463-4950-904F-A57362308988}" type="pres">
      <dgm:prSet presAssocID="{8215913A-3535-4543-91A5-8C6038712ABF}" presName="conn2-1" presStyleLbl="parChTrans1D2" presStyleIdx="0" presStyleCnt="5"/>
      <dgm:spPr/>
      <dgm:t>
        <a:bodyPr/>
        <a:lstStyle/>
        <a:p>
          <a:endParaRPr lang="en-US"/>
        </a:p>
      </dgm:t>
    </dgm:pt>
    <dgm:pt modelId="{93A505B1-FB65-4BBA-B9EA-D351548AB05E}" type="pres">
      <dgm:prSet presAssocID="{8215913A-3535-4543-91A5-8C6038712ABF}" presName="connTx" presStyleLbl="parChTrans1D2" presStyleIdx="0" presStyleCnt="5"/>
      <dgm:spPr/>
      <dgm:t>
        <a:bodyPr/>
        <a:lstStyle/>
        <a:p>
          <a:endParaRPr lang="en-US"/>
        </a:p>
      </dgm:t>
    </dgm:pt>
    <dgm:pt modelId="{DBCBD027-D601-4D68-AB49-F3FE0185CB3C}" type="pres">
      <dgm:prSet presAssocID="{6C0E1C46-D1DD-466E-8565-10F8AA51AECC}" presName="root2" presStyleCnt="0"/>
      <dgm:spPr/>
    </dgm:pt>
    <dgm:pt modelId="{CE78FD40-ED54-4706-8E17-A0824935720C}" type="pres">
      <dgm:prSet presAssocID="{6C0E1C46-D1DD-466E-8565-10F8AA51AECC}" presName="LevelTwoTextNode" presStyleLbl="node2" presStyleIdx="0" presStyleCnt="5">
        <dgm:presLayoutVars>
          <dgm:chPref val="3"/>
        </dgm:presLayoutVars>
      </dgm:prSet>
      <dgm:spPr/>
      <dgm:t>
        <a:bodyPr/>
        <a:lstStyle/>
        <a:p>
          <a:endParaRPr lang="en-US"/>
        </a:p>
      </dgm:t>
    </dgm:pt>
    <dgm:pt modelId="{D54680F2-43FD-477B-8594-8CB6CBAD82EA}" type="pres">
      <dgm:prSet presAssocID="{6C0E1C46-D1DD-466E-8565-10F8AA51AECC}" presName="level3hierChild" presStyleCnt="0"/>
      <dgm:spPr/>
    </dgm:pt>
    <dgm:pt modelId="{F6CD9399-4F3F-4E82-82A5-BD25AF1A5172}" type="pres">
      <dgm:prSet presAssocID="{F96F5142-0353-4BF4-8B42-A2D0E57BEB67}" presName="conn2-1" presStyleLbl="parChTrans1D2" presStyleIdx="1" presStyleCnt="5"/>
      <dgm:spPr/>
      <dgm:t>
        <a:bodyPr/>
        <a:lstStyle/>
        <a:p>
          <a:endParaRPr lang="en-US"/>
        </a:p>
      </dgm:t>
    </dgm:pt>
    <dgm:pt modelId="{F78F515D-4D9A-443A-A8BA-58C33408DFD4}" type="pres">
      <dgm:prSet presAssocID="{F96F5142-0353-4BF4-8B42-A2D0E57BEB67}" presName="connTx" presStyleLbl="parChTrans1D2" presStyleIdx="1" presStyleCnt="5"/>
      <dgm:spPr/>
      <dgm:t>
        <a:bodyPr/>
        <a:lstStyle/>
        <a:p>
          <a:endParaRPr lang="en-US"/>
        </a:p>
      </dgm:t>
    </dgm:pt>
    <dgm:pt modelId="{F8E7EBD2-BACE-4AA5-A0DA-F96D7957838C}" type="pres">
      <dgm:prSet presAssocID="{9963EBCB-8557-41F9-A3A0-101D70D4C996}" presName="root2" presStyleCnt="0"/>
      <dgm:spPr/>
    </dgm:pt>
    <dgm:pt modelId="{7F3F14BA-25BC-4105-8906-EC80ED30CF49}" type="pres">
      <dgm:prSet presAssocID="{9963EBCB-8557-41F9-A3A0-101D70D4C996}" presName="LevelTwoTextNode" presStyleLbl="node2" presStyleIdx="1" presStyleCnt="5">
        <dgm:presLayoutVars>
          <dgm:chPref val="3"/>
        </dgm:presLayoutVars>
      </dgm:prSet>
      <dgm:spPr/>
      <dgm:t>
        <a:bodyPr/>
        <a:lstStyle/>
        <a:p>
          <a:endParaRPr lang="en-US"/>
        </a:p>
      </dgm:t>
    </dgm:pt>
    <dgm:pt modelId="{DBAF0F6D-F028-42B1-8183-71DAA7D4FA51}" type="pres">
      <dgm:prSet presAssocID="{9963EBCB-8557-41F9-A3A0-101D70D4C996}" presName="level3hierChild" presStyleCnt="0"/>
      <dgm:spPr/>
    </dgm:pt>
    <dgm:pt modelId="{4D72F413-B151-4378-BACE-EC1243E9C4CF}" type="pres">
      <dgm:prSet presAssocID="{146236F5-D625-4290-8E9C-7D730102D4A5}" presName="conn2-1" presStyleLbl="parChTrans1D2" presStyleIdx="2" presStyleCnt="5"/>
      <dgm:spPr/>
      <dgm:t>
        <a:bodyPr/>
        <a:lstStyle/>
        <a:p>
          <a:endParaRPr lang="en-US"/>
        </a:p>
      </dgm:t>
    </dgm:pt>
    <dgm:pt modelId="{0B23F25B-B169-43E4-B0A6-C1215E4552FD}" type="pres">
      <dgm:prSet presAssocID="{146236F5-D625-4290-8E9C-7D730102D4A5}" presName="connTx" presStyleLbl="parChTrans1D2" presStyleIdx="2" presStyleCnt="5"/>
      <dgm:spPr/>
      <dgm:t>
        <a:bodyPr/>
        <a:lstStyle/>
        <a:p>
          <a:endParaRPr lang="en-US"/>
        </a:p>
      </dgm:t>
    </dgm:pt>
    <dgm:pt modelId="{F1FADBBD-DC15-45A6-8812-92192A7B43A9}" type="pres">
      <dgm:prSet presAssocID="{B0554EF2-6273-444B-8284-FC99EB0AEC16}" presName="root2" presStyleCnt="0"/>
      <dgm:spPr/>
    </dgm:pt>
    <dgm:pt modelId="{28107DF0-1929-45C9-9407-015619A900CF}" type="pres">
      <dgm:prSet presAssocID="{B0554EF2-6273-444B-8284-FC99EB0AEC16}" presName="LevelTwoTextNode" presStyleLbl="node2" presStyleIdx="2" presStyleCnt="5">
        <dgm:presLayoutVars>
          <dgm:chPref val="3"/>
        </dgm:presLayoutVars>
      </dgm:prSet>
      <dgm:spPr/>
      <dgm:t>
        <a:bodyPr/>
        <a:lstStyle/>
        <a:p>
          <a:endParaRPr lang="en-US"/>
        </a:p>
      </dgm:t>
    </dgm:pt>
    <dgm:pt modelId="{27D84FC6-0870-4F6B-B901-01CE803499CE}" type="pres">
      <dgm:prSet presAssocID="{B0554EF2-6273-444B-8284-FC99EB0AEC16}" presName="level3hierChild" presStyleCnt="0"/>
      <dgm:spPr/>
    </dgm:pt>
    <dgm:pt modelId="{102907C7-206C-453F-8109-341012F4F0B2}" type="pres">
      <dgm:prSet presAssocID="{7F17E2D1-EE39-44B4-9C4D-F9BFE390D7CD}" presName="conn2-1" presStyleLbl="parChTrans1D2" presStyleIdx="3" presStyleCnt="5"/>
      <dgm:spPr/>
      <dgm:t>
        <a:bodyPr/>
        <a:lstStyle/>
        <a:p>
          <a:endParaRPr lang="en-US"/>
        </a:p>
      </dgm:t>
    </dgm:pt>
    <dgm:pt modelId="{A5D0F867-8FAE-4FCB-9CA1-9CDA63952F42}" type="pres">
      <dgm:prSet presAssocID="{7F17E2D1-EE39-44B4-9C4D-F9BFE390D7CD}" presName="connTx" presStyleLbl="parChTrans1D2" presStyleIdx="3" presStyleCnt="5"/>
      <dgm:spPr/>
      <dgm:t>
        <a:bodyPr/>
        <a:lstStyle/>
        <a:p>
          <a:endParaRPr lang="en-US"/>
        </a:p>
      </dgm:t>
    </dgm:pt>
    <dgm:pt modelId="{092813F3-3BE9-4D71-8E0D-8232925A546C}" type="pres">
      <dgm:prSet presAssocID="{0AC83119-D55A-494E-864B-70054DC0C54F}" presName="root2" presStyleCnt="0"/>
      <dgm:spPr/>
    </dgm:pt>
    <dgm:pt modelId="{0A2D0F51-AF6C-42B4-BD16-24BDC87B6E9A}" type="pres">
      <dgm:prSet presAssocID="{0AC83119-D55A-494E-864B-70054DC0C54F}" presName="LevelTwoTextNode" presStyleLbl="node2" presStyleIdx="3" presStyleCnt="5">
        <dgm:presLayoutVars>
          <dgm:chPref val="3"/>
        </dgm:presLayoutVars>
      </dgm:prSet>
      <dgm:spPr/>
      <dgm:t>
        <a:bodyPr/>
        <a:lstStyle/>
        <a:p>
          <a:endParaRPr lang="en-US"/>
        </a:p>
      </dgm:t>
    </dgm:pt>
    <dgm:pt modelId="{0C1214D0-EFE4-4B47-BD84-1902334398E4}" type="pres">
      <dgm:prSet presAssocID="{0AC83119-D55A-494E-864B-70054DC0C54F}" presName="level3hierChild" presStyleCnt="0"/>
      <dgm:spPr/>
    </dgm:pt>
    <dgm:pt modelId="{D304FCB3-DDD1-49B4-90ED-98B8C83346BF}" type="pres">
      <dgm:prSet presAssocID="{32336ECA-0731-47DE-B000-952CD015EC4F}" presName="conn2-1" presStyleLbl="parChTrans1D2" presStyleIdx="4" presStyleCnt="5"/>
      <dgm:spPr/>
      <dgm:t>
        <a:bodyPr/>
        <a:lstStyle/>
        <a:p>
          <a:endParaRPr lang="en-US"/>
        </a:p>
      </dgm:t>
    </dgm:pt>
    <dgm:pt modelId="{C3E8CC6B-C8B2-4F89-86C8-213FECC66CA4}" type="pres">
      <dgm:prSet presAssocID="{32336ECA-0731-47DE-B000-952CD015EC4F}" presName="connTx" presStyleLbl="parChTrans1D2" presStyleIdx="4" presStyleCnt="5"/>
      <dgm:spPr/>
      <dgm:t>
        <a:bodyPr/>
        <a:lstStyle/>
        <a:p>
          <a:endParaRPr lang="en-US"/>
        </a:p>
      </dgm:t>
    </dgm:pt>
    <dgm:pt modelId="{D6A135F4-73CC-40FD-97F9-DD5D8A5B6186}" type="pres">
      <dgm:prSet presAssocID="{DDD079BA-33E4-409C-BAF2-BC44ECFA60E6}" presName="root2" presStyleCnt="0"/>
      <dgm:spPr/>
    </dgm:pt>
    <dgm:pt modelId="{8239A1FF-96CC-46AB-A956-DE769A4C153F}" type="pres">
      <dgm:prSet presAssocID="{DDD079BA-33E4-409C-BAF2-BC44ECFA60E6}" presName="LevelTwoTextNode" presStyleLbl="node2" presStyleIdx="4" presStyleCnt="5">
        <dgm:presLayoutVars>
          <dgm:chPref val="3"/>
        </dgm:presLayoutVars>
      </dgm:prSet>
      <dgm:spPr/>
      <dgm:t>
        <a:bodyPr/>
        <a:lstStyle/>
        <a:p>
          <a:endParaRPr lang="en-US"/>
        </a:p>
      </dgm:t>
    </dgm:pt>
    <dgm:pt modelId="{30EDC7C7-7019-435B-AAA8-7B13EBD9CFB1}" type="pres">
      <dgm:prSet presAssocID="{DDD079BA-33E4-409C-BAF2-BC44ECFA60E6}" presName="level3hierChild" presStyleCnt="0"/>
      <dgm:spPr/>
    </dgm:pt>
  </dgm:ptLst>
  <dgm:cxnLst>
    <dgm:cxn modelId="{7621E525-6736-4A8D-8BA3-069FEC556A63}" srcId="{52CBE802-D5C6-4C52-A0CC-88D7B375BDA0}" destId="{0AC83119-D55A-494E-864B-70054DC0C54F}" srcOrd="3" destOrd="0" parTransId="{7F17E2D1-EE39-44B4-9C4D-F9BFE390D7CD}" sibTransId="{48A3FC13-ED04-44C1-8A4F-E2F6E213FB04}"/>
    <dgm:cxn modelId="{83A1B21B-4915-4A81-BC20-9396BF4C8F3B}" type="presOf" srcId="{F96F5142-0353-4BF4-8B42-A2D0E57BEB67}" destId="{F6CD9399-4F3F-4E82-82A5-BD25AF1A5172}" srcOrd="0" destOrd="0" presId="urn:microsoft.com/office/officeart/2008/layout/HorizontalMultiLevelHierarchy"/>
    <dgm:cxn modelId="{80AED3EB-3A01-4AD6-80A5-68EE82B1A8D0}" type="presOf" srcId="{32336ECA-0731-47DE-B000-952CD015EC4F}" destId="{C3E8CC6B-C8B2-4F89-86C8-213FECC66CA4}" srcOrd="1" destOrd="0" presId="urn:microsoft.com/office/officeart/2008/layout/HorizontalMultiLevelHierarchy"/>
    <dgm:cxn modelId="{191EBB94-6937-4A1D-A5A7-3F10145867D4}" srcId="{950AC3DB-218A-4638-BE76-FE9FF12D3861}" destId="{52CBE802-D5C6-4C52-A0CC-88D7B375BDA0}" srcOrd="0" destOrd="0" parTransId="{E8FAB218-DFA8-4395-B9BD-CEDB259406DF}" sibTransId="{69B9EB2F-4C4B-40A1-BE5B-AA3A543BA657}"/>
    <dgm:cxn modelId="{9AC56D43-5AD5-486E-8FBC-975FBC912862}" srcId="{52CBE802-D5C6-4C52-A0CC-88D7B375BDA0}" destId="{9963EBCB-8557-41F9-A3A0-101D70D4C996}" srcOrd="1" destOrd="0" parTransId="{F96F5142-0353-4BF4-8B42-A2D0E57BEB67}" sibTransId="{C72A401D-C8D2-4A3B-BFCD-F50C02382F1E}"/>
    <dgm:cxn modelId="{4B686EC9-5C1E-485B-BFA0-35C0B1CA2D0C}" type="presOf" srcId="{F96F5142-0353-4BF4-8B42-A2D0E57BEB67}" destId="{F78F515D-4D9A-443A-A8BA-58C33408DFD4}" srcOrd="1" destOrd="0" presId="urn:microsoft.com/office/officeart/2008/layout/HorizontalMultiLevelHierarchy"/>
    <dgm:cxn modelId="{5A0D5337-85ED-4B49-B464-BCC42213BB8C}" type="presOf" srcId="{0AC83119-D55A-494E-864B-70054DC0C54F}" destId="{0A2D0F51-AF6C-42B4-BD16-24BDC87B6E9A}" srcOrd="0" destOrd="0" presId="urn:microsoft.com/office/officeart/2008/layout/HorizontalMultiLevelHierarchy"/>
    <dgm:cxn modelId="{DF8C8333-EEE6-4F9B-AA7A-7DD1FB1C28AC}" type="presOf" srcId="{8215913A-3535-4543-91A5-8C6038712ABF}" destId="{93A505B1-FB65-4BBA-B9EA-D351548AB05E}" srcOrd="1" destOrd="0" presId="urn:microsoft.com/office/officeart/2008/layout/HorizontalMultiLevelHierarchy"/>
    <dgm:cxn modelId="{11C7FFAC-C5E6-4C45-AA0D-1DD6B2B019E7}" type="presOf" srcId="{950AC3DB-218A-4638-BE76-FE9FF12D3861}" destId="{EF6D996A-808E-4CDC-8C7F-7CE233836D68}" srcOrd="0" destOrd="0" presId="urn:microsoft.com/office/officeart/2008/layout/HorizontalMultiLevelHierarchy"/>
    <dgm:cxn modelId="{3989E437-7681-4B03-AA40-7153F4D506CF}" type="presOf" srcId="{B0554EF2-6273-444B-8284-FC99EB0AEC16}" destId="{28107DF0-1929-45C9-9407-015619A900CF}" srcOrd="0" destOrd="0" presId="urn:microsoft.com/office/officeart/2008/layout/HorizontalMultiLevelHierarchy"/>
    <dgm:cxn modelId="{8EF83CAA-D830-407F-B1AE-645C1E5632A6}" type="presOf" srcId="{6C0E1C46-D1DD-466E-8565-10F8AA51AECC}" destId="{CE78FD40-ED54-4706-8E17-A0824935720C}" srcOrd="0" destOrd="0" presId="urn:microsoft.com/office/officeart/2008/layout/HorizontalMultiLevelHierarchy"/>
    <dgm:cxn modelId="{EA0443F1-7D8B-491C-A57F-C094A8EEC676}" type="presOf" srcId="{7F17E2D1-EE39-44B4-9C4D-F9BFE390D7CD}" destId="{A5D0F867-8FAE-4FCB-9CA1-9CDA63952F42}" srcOrd="1" destOrd="0" presId="urn:microsoft.com/office/officeart/2008/layout/HorizontalMultiLevelHierarchy"/>
    <dgm:cxn modelId="{53D52C8C-776F-4F09-9EE0-1D7817DCDB56}" type="presOf" srcId="{7F17E2D1-EE39-44B4-9C4D-F9BFE390D7CD}" destId="{102907C7-206C-453F-8109-341012F4F0B2}" srcOrd="0" destOrd="0" presId="urn:microsoft.com/office/officeart/2008/layout/HorizontalMultiLevelHierarchy"/>
    <dgm:cxn modelId="{EC891A5B-E6DE-44BA-944E-F121A94F9B0A}" type="presOf" srcId="{146236F5-D625-4290-8E9C-7D730102D4A5}" destId="{4D72F413-B151-4378-BACE-EC1243E9C4CF}" srcOrd="0" destOrd="0" presId="urn:microsoft.com/office/officeart/2008/layout/HorizontalMultiLevelHierarchy"/>
    <dgm:cxn modelId="{5097A6F2-C120-4611-BDB5-DA593B811A39}" type="presOf" srcId="{146236F5-D625-4290-8E9C-7D730102D4A5}" destId="{0B23F25B-B169-43E4-B0A6-C1215E4552FD}" srcOrd="1" destOrd="0" presId="urn:microsoft.com/office/officeart/2008/layout/HorizontalMultiLevelHierarchy"/>
    <dgm:cxn modelId="{6A04D808-0C4A-456E-A6CA-2B3294C26097}" type="presOf" srcId="{52CBE802-D5C6-4C52-A0CC-88D7B375BDA0}" destId="{2AC32229-F1C0-4D3A-ADC0-B778F224A4BD}" srcOrd="0" destOrd="0" presId="urn:microsoft.com/office/officeart/2008/layout/HorizontalMultiLevelHierarchy"/>
    <dgm:cxn modelId="{7CE7E73A-26B0-449B-8202-F849DC094E8C}" type="presOf" srcId="{32336ECA-0731-47DE-B000-952CD015EC4F}" destId="{D304FCB3-DDD1-49B4-90ED-98B8C83346BF}" srcOrd="0" destOrd="0" presId="urn:microsoft.com/office/officeart/2008/layout/HorizontalMultiLevelHierarchy"/>
    <dgm:cxn modelId="{B9E0FC71-9AEE-402D-8745-2F4E9C047650}" type="presOf" srcId="{8215913A-3535-4543-91A5-8C6038712ABF}" destId="{F7ECA5A9-5463-4950-904F-A57362308988}" srcOrd="0" destOrd="0" presId="urn:microsoft.com/office/officeart/2008/layout/HorizontalMultiLevelHierarchy"/>
    <dgm:cxn modelId="{69E11655-30E6-4EA4-9264-382E67E922CB}" srcId="{52CBE802-D5C6-4C52-A0CC-88D7B375BDA0}" destId="{DDD079BA-33E4-409C-BAF2-BC44ECFA60E6}" srcOrd="4" destOrd="0" parTransId="{32336ECA-0731-47DE-B000-952CD015EC4F}" sibTransId="{ADC1A009-DACB-42D8-B7AD-B37A98C0F2CC}"/>
    <dgm:cxn modelId="{CCE2951C-AA95-4D54-A02E-5223F12F649B}" srcId="{52CBE802-D5C6-4C52-A0CC-88D7B375BDA0}" destId="{6C0E1C46-D1DD-466E-8565-10F8AA51AECC}" srcOrd="0" destOrd="0" parTransId="{8215913A-3535-4543-91A5-8C6038712ABF}" sibTransId="{1A43E9A3-9F21-4BD6-9E20-C4B1AF35FD87}"/>
    <dgm:cxn modelId="{07936EEF-8C90-41AF-92B8-F06933D11169}" type="presOf" srcId="{DDD079BA-33E4-409C-BAF2-BC44ECFA60E6}" destId="{8239A1FF-96CC-46AB-A956-DE769A4C153F}" srcOrd="0" destOrd="0" presId="urn:microsoft.com/office/officeart/2008/layout/HorizontalMultiLevelHierarchy"/>
    <dgm:cxn modelId="{577C6F66-3B26-45A3-8E84-BD10C4305437}" srcId="{52CBE802-D5C6-4C52-A0CC-88D7B375BDA0}" destId="{B0554EF2-6273-444B-8284-FC99EB0AEC16}" srcOrd="2" destOrd="0" parTransId="{146236F5-D625-4290-8E9C-7D730102D4A5}" sibTransId="{E03293FD-C9AC-4914-8BD3-A5075AE89ABB}"/>
    <dgm:cxn modelId="{F7D29CCB-6E23-45F1-9C78-F5C128F95516}" type="presOf" srcId="{9963EBCB-8557-41F9-A3A0-101D70D4C996}" destId="{7F3F14BA-25BC-4105-8906-EC80ED30CF49}" srcOrd="0" destOrd="0" presId="urn:microsoft.com/office/officeart/2008/layout/HorizontalMultiLevelHierarchy"/>
    <dgm:cxn modelId="{42F89C6A-90F8-46C5-8446-E3D99EBBE950}" type="presParOf" srcId="{EF6D996A-808E-4CDC-8C7F-7CE233836D68}" destId="{03179A23-9D88-4093-87AB-94C4FDD57A64}" srcOrd="0" destOrd="0" presId="urn:microsoft.com/office/officeart/2008/layout/HorizontalMultiLevelHierarchy"/>
    <dgm:cxn modelId="{7C79FB4D-346B-42C3-9B89-BCA1A3D0B136}" type="presParOf" srcId="{03179A23-9D88-4093-87AB-94C4FDD57A64}" destId="{2AC32229-F1C0-4D3A-ADC0-B778F224A4BD}" srcOrd="0" destOrd="0" presId="urn:microsoft.com/office/officeart/2008/layout/HorizontalMultiLevelHierarchy"/>
    <dgm:cxn modelId="{95F23ECE-D9F4-498E-9058-AA4CBEF32F83}" type="presParOf" srcId="{03179A23-9D88-4093-87AB-94C4FDD57A64}" destId="{A45CB695-0CF2-4DAA-8FBC-FC8AD1E50AC6}" srcOrd="1" destOrd="0" presId="urn:microsoft.com/office/officeart/2008/layout/HorizontalMultiLevelHierarchy"/>
    <dgm:cxn modelId="{158D67D0-BD50-4468-95DF-91941736FB6F}" type="presParOf" srcId="{A45CB695-0CF2-4DAA-8FBC-FC8AD1E50AC6}" destId="{F7ECA5A9-5463-4950-904F-A57362308988}" srcOrd="0" destOrd="0" presId="urn:microsoft.com/office/officeart/2008/layout/HorizontalMultiLevelHierarchy"/>
    <dgm:cxn modelId="{FF5AB734-243D-46F2-8D23-0B2E26CEBCC3}" type="presParOf" srcId="{F7ECA5A9-5463-4950-904F-A57362308988}" destId="{93A505B1-FB65-4BBA-B9EA-D351548AB05E}" srcOrd="0" destOrd="0" presId="urn:microsoft.com/office/officeart/2008/layout/HorizontalMultiLevelHierarchy"/>
    <dgm:cxn modelId="{268FAA2F-E689-43DD-8098-B2F3DC8AD430}" type="presParOf" srcId="{A45CB695-0CF2-4DAA-8FBC-FC8AD1E50AC6}" destId="{DBCBD027-D601-4D68-AB49-F3FE0185CB3C}" srcOrd="1" destOrd="0" presId="urn:microsoft.com/office/officeart/2008/layout/HorizontalMultiLevelHierarchy"/>
    <dgm:cxn modelId="{70E7F3CB-A556-46B3-8E0A-5A2D56DFEEC5}" type="presParOf" srcId="{DBCBD027-D601-4D68-AB49-F3FE0185CB3C}" destId="{CE78FD40-ED54-4706-8E17-A0824935720C}" srcOrd="0" destOrd="0" presId="urn:microsoft.com/office/officeart/2008/layout/HorizontalMultiLevelHierarchy"/>
    <dgm:cxn modelId="{357E19C0-EFC2-43D4-85B0-C4C4E07C5859}" type="presParOf" srcId="{DBCBD027-D601-4D68-AB49-F3FE0185CB3C}" destId="{D54680F2-43FD-477B-8594-8CB6CBAD82EA}" srcOrd="1" destOrd="0" presId="urn:microsoft.com/office/officeart/2008/layout/HorizontalMultiLevelHierarchy"/>
    <dgm:cxn modelId="{107661CC-6F2D-45C9-8751-63550AB8207A}" type="presParOf" srcId="{A45CB695-0CF2-4DAA-8FBC-FC8AD1E50AC6}" destId="{F6CD9399-4F3F-4E82-82A5-BD25AF1A5172}" srcOrd="2" destOrd="0" presId="urn:microsoft.com/office/officeart/2008/layout/HorizontalMultiLevelHierarchy"/>
    <dgm:cxn modelId="{F4878D4B-87D6-48CD-BC2A-B4E67C37172B}" type="presParOf" srcId="{F6CD9399-4F3F-4E82-82A5-BD25AF1A5172}" destId="{F78F515D-4D9A-443A-A8BA-58C33408DFD4}" srcOrd="0" destOrd="0" presId="urn:microsoft.com/office/officeart/2008/layout/HorizontalMultiLevelHierarchy"/>
    <dgm:cxn modelId="{4D3186D5-8DD1-429D-9D5F-5E6325711134}" type="presParOf" srcId="{A45CB695-0CF2-4DAA-8FBC-FC8AD1E50AC6}" destId="{F8E7EBD2-BACE-4AA5-A0DA-F96D7957838C}" srcOrd="3" destOrd="0" presId="urn:microsoft.com/office/officeart/2008/layout/HorizontalMultiLevelHierarchy"/>
    <dgm:cxn modelId="{3AC4E8EF-5609-41BD-808F-A9A591EA24AC}" type="presParOf" srcId="{F8E7EBD2-BACE-4AA5-A0DA-F96D7957838C}" destId="{7F3F14BA-25BC-4105-8906-EC80ED30CF49}" srcOrd="0" destOrd="0" presId="urn:microsoft.com/office/officeart/2008/layout/HorizontalMultiLevelHierarchy"/>
    <dgm:cxn modelId="{4BE50926-67F9-4772-B3C4-DE5C34B737A1}" type="presParOf" srcId="{F8E7EBD2-BACE-4AA5-A0DA-F96D7957838C}" destId="{DBAF0F6D-F028-42B1-8183-71DAA7D4FA51}" srcOrd="1" destOrd="0" presId="urn:microsoft.com/office/officeart/2008/layout/HorizontalMultiLevelHierarchy"/>
    <dgm:cxn modelId="{B5D716F5-ADF7-44F4-B6CC-515299356067}" type="presParOf" srcId="{A45CB695-0CF2-4DAA-8FBC-FC8AD1E50AC6}" destId="{4D72F413-B151-4378-BACE-EC1243E9C4CF}" srcOrd="4" destOrd="0" presId="urn:microsoft.com/office/officeart/2008/layout/HorizontalMultiLevelHierarchy"/>
    <dgm:cxn modelId="{C405359D-BE31-46CA-AD59-6F2DDD4A23D1}" type="presParOf" srcId="{4D72F413-B151-4378-BACE-EC1243E9C4CF}" destId="{0B23F25B-B169-43E4-B0A6-C1215E4552FD}" srcOrd="0" destOrd="0" presId="urn:microsoft.com/office/officeart/2008/layout/HorizontalMultiLevelHierarchy"/>
    <dgm:cxn modelId="{D0074266-69A8-4F1C-B240-F986BD313FFB}" type="presParOf" srcId="{A45CB695-0CF2-4DAA-8FBC-FC8AD1E50AC6}" destId="{F1FADBBD-DC15-45A6-8812-92192A7B43A9}" srcOrd="5" destOrd="0" presId="urn:microsoft.com/office/officeart/2008/layout/HorizontalMultiLevelHierarchy"/>
    <dgm:cxn modelId="{D0D861D0-13A3-441C-BB34-ED20CE8E0EB4}" type="presParOf" srcId="{F1FADBBD-DC15-45A6-8812-92192A7B43A9}" destId="{28107DF0-1929-45C9-9407-015619A900CF}" srcOrd="0" destOrd="0" presId="urn:microsoft.com/office/officeart/2008/layout/HorizontalMultiLevelHierarchy"/>
    <dgm:cxn modelId="{01048497-E6A6-4A61-B31E-8CB2A22347E2}" type="presParOf" srcId="{F1FADBBD-DC15-45A6-8812-92192A7B43A9}" destId="{27D84FC6-0870-4F6B-B901-01CE803499CE}" srcOrd="1" destOrd="0" presId="urn:microsoft.com/office/officeart/2008/layout/HorizontalMultiLevelHierarchy"/>
    <dgm:cxn modelId="{F90FB275-F8CA-4DAA-B24F-BB4634EFF2CC}" type="presParOf" srcId="{A45CB695-0CF2-4DAA-8FBC-FC8AD1E50AC6}" destId="{102907C7-206C-453F-8109-341012F4F0B2}" srcOrd="6" destOrd="0" presId="urn:microsoft.com/office/officeart/2008/layout/HorizontalMultiLevelHierarchy"/>
    <dgm:cxn modelId="{300430D7-8E0E-44BA-B16E-71D3A6307923}" type="presParOf" srcId="{102907C7-206C-453F-8109-341012F4F0B2}" destId="{A5D0F867-8FAE-4FCB-9CA1-9CDA63952F42}" srcOrd="0" destOrd="0" presId="urn:microsoft.com/office/officeart/2008/layout/HorizontalMultiLevelHierarchy"/>
    <dgm:cxn modelId="{6B060444-4B2F-4046-8A34-B9A90B8433F8}" type="presParOf" srcId="{A45CB695-0CF2-4DAA-8FBC-FC8AD1E50AC6}" destId="{092813F3-3BE9-4D71-8E0D-8232925A546C}" srcOrd="7" destOrd="0" presId="urn:microsoft.com/office/officeart/2008/layout/HorizontalMultiLevelHierarchy"/>
    <dgm:cxn modelId="{052D5E1F-1F96-40A4-AAF9-C19E8362C18C}" type="presParOf" srcId="{092813F3-3BE9-4D71-8E0D-8232925A546C}" destId="{0A2D0F51-AF6C-42B4-BD16-24BDC87B6E9A}" srcOrd="0" destOrd="0" presId="urn:microsoft.com/office/officeart/2008/layout/HorizontalMultiLevelHierarchy"/>
    <dgm:cxn modelId="{42F149DA-21DE-4A79-B1E5-2989553ABFD3}" type="presParOf" srcId="{092813F3-3BE9-4D71-8E0D-8232925A546C}" destId="{0C1214D0-EFE4-4B47-BD84-1902334398E4}" srcOrd="1" destOrd="0" presId="urn:microsoft.com/office/officeart/2008/layout/HorizontalMultiLevelHierarchy"/>
    <dgm:cxn modelId="{16C7CE58-8EAA-4112-ACFD-79CB6394B7F7}" type="presParOf" srcId="{A45CB695-0CF2-4DAA-8FBC-FC8AD1E50AC6}" destId="{D304FCB3-DDD1-49B4-90ED-98B8C83346BF}" srcOrd="8" destOrd="0" presId="urn:microsoft.com/office/officeart/2008/layout/HorizontalMultiLevelHierarchy"/>
    <dgm:cxn modelId="{9B49C507-2708-4C4A-9831-0ECC9639C11E}" type="presParOf" srcId="{D304FCB3-DDD1-49B4-90ED-98B8C83346BF}" destId="{C3E8CC6B-C8B2-4F89-86C8-213FECC66CA4}" srcOrd="0" destOrd="0" presId="urn:microsoft.com/office/officeart/2008/layout/HorizontalMultiLevelHierarchy"/>
    <dgm:cxn modelId="{5368FCBD-9180-49FA-B251-57336A1B5670}" type="presParOf" srcId="{A45CB695-0CF2-4DAA-8FBC-FC8AD1E50AC6}" destId="{D6A135F4-73CC-40FD-97F9-DD5D8A5B6186}" srcOrd="9" destOrd="0" presId="urn:microsoft.com/office/officeart/2008/layout/HorizontalMultiLevelHierarchy"/>
    <dgm:cxn modelId="{89A120D8-B36A-4D21-9031-6CDD280E15F6}" type="presParOf" srcId="{D6A135F4-73CC-40FD-97F9-DD5D8A5B6186}" destId="{8239A1FF-96CC-46AB-A956-DE769A4C153F}" srcOrd="0" destOrd="0" presId="urn:microsoft.com/office/officeart/2008/layout/HorizontalMultiLevelHierarchy"/>
    <dgm:cxn modelId="{9781FEC2-7D56-4CAF-B4F7-8E8578B1DE76}" type="presParOf" srcId="{D6A135F4-73CC-40FD-97F9-DD5D8A5B6186}" destId="{30EDC7C7-7019-435B-AAA8-7B13EBD9CFB1}"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47CB4-7A07-4DD5-B6D9-668C4C01A147}">
      <dsp:nvSpPr>
        <dsp:cNvPr id="0" name=""/>
        <dsp:cNvSpPr/>
      </dsp:nvSpPr>
      <dsp:spPr>
        <a:xfrm>
          <a:off x="0" y="16647"/>
          <a:ext cx="2117904" cy="601749"/>
        </a:xfrm>
        <a:prstGeom prst="roundRect">
          <a:avLst>
            <a:gd name="adj" fmla="val 10000"/>
          </a:avLst>
        </a:prstGeom>
        <a:solidFill>
          <a:schemeClr val="accent1">
            <a:hueOff val="0"/>
            <a:satOff val="0"/>
            <a:lumOff val="0"/>
            <a:alphaOff val="0"/>
          </a:schemeClr>
        </a:solidFill>
        <a:ln w="508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Patient model of care model </a:t>
          </a:r>
          <a:endParaRPr lang="en-US" sz="2000" kern="1200" dirty="0"/>
        </a:p>
      </dsp:txBody>
      <dsp:txXfrm>
        <a:off x="17625" y="34272"/>
        <a:ext cx="2082654" cy="566499"/>
      </dsp:txXfrm>
    </dsp:sp>
    <dsp:sp modelId="{8E3831BB-1FCD-4DBC-B6BC-DDCA2C7F2E01}">
      <dsp:nvSpPr>
        <dsp:cNvPr id="0" name=""/>
        <dsp:cNvSpPr/>
      </dsp:nvSpPr>
      <dsp:spPr>
        <a:xfrm>
          <a:off x="211790" y="618396"/>
          <a:ext cx="712808" cy="437549"/>
        </a:xfrm>
        <a:custGeom>
          <a:avLst/>
          <a:gdLst/>
          <a:ahLst/>
          <a:cxnLst/>
          <a:rect l="0" t="0" r="0" b="0"/>
          <a:pathLst>
            <a:path>
              <a:moveTo>
                <a:pt x="0" y="0"/>
              </a:moveTo>
              <a:lnTo>
                <a:pt x="0" y="437549"/>
              </a:lnTo>
              <a:lnTo>
                <a:pt x="712808" y="437549"/>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D8032-4FC6-455D-A00C-7DC47E008DA3}">
      <dsp:nvSpPr>
        <dsp:cNvPr id="0" name=""/>
        <dsp:cNvSpPr/>
      </dsp:nvSpPr>
      <dsp:spPr>
        <a:xfrm>
          <a:off x="924598" y="755072"/>
          <a:ext cx="2563846" cy="601749"/>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b="1" kern="1200" dirty="0" smtClean="0">
              <a:latin typeface="+mj-lt"/>
            </a:rPr>
            <a:t>Patient’s role is active </a:t>
          </a:r>
          <a:endParaRPr lang="en-US" sz="1600" b="1" kern="1200" dirty="0">
            <a:latin typeface="+mj-lt"/>
          </a:endParaRPr>
        </a:p>
      </dsp:txBody>
      <dsp:txXfrm>
        <a:off x="942223" y="772697"/>
        <a:ext cx="2528596" cy="566499"/>
      </dsp:txXfrm>
    </dsp:sp>
    <dsp:sp modelId="{5A7504EE-69C7-4926-9A67-0D1F4860EF53}">
      <dsp:nvSpPr>
        <dsp:cNvPr id="0" name=""/>
        <dsp:cNvSpPr/>
      </dsp:nvSpPr>
      <dsp:spPr>
        <a:xfrm>
          <a:off x="211790" y="618396"/>
          <a:ext cx="712808" cy="1189736"/>
        </a:xfrm>
        <a:custGeom>
          <a:avLst/>
          <a:gdLst/>
          <a:ahLst/>
          <a:cxnLst/>
          <a:rect l="0" t="0" r="0" b="0"/>
          <a:pathLst>
            <a:path>
              <a:moveTo>
                <a:pt x="0" y="0"/>
              </a:moveTo>
              <a:lnTo>
                <a:pt x="0" y="1189736"/>
              </a:lnTo>
              <a:lnTo>
                <a:pt x="712808" y="1189736"/>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E65328-ED5A-4046-8D07-DF6E8AC29028}">
      <dsp:nvSpPr>
        <dsp:cNvPr id="0" name=""/>
        <dsp:cNvSpPr/>
      </dsp:nvSpPr>
      <dsp:spPr>
        <a:xfrm>
          <a:off x="924598" y="1507258"/>
          <a:ext cx="2664902" cy="601749"/>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b="1" kern="1200" dirty="0" smtClean="0">
              <a:latin typeface="+mj-lt"/>
            </a:rPr>
            <a:t>Patients partner in treatment plan </a:t>
          </a:r>
          <a:endParaRPr lang="en-US" sz="1600" b="1" kern="1200" dirty="0">
            <a:latin typeface="+mj-lt"/>
          </a:endParaRPr>
        </a:p>
      </dsp:txBody>
      <dsp:txXfrm>
        <a:off x="942223" y="1524883"/>
        <a:ext cx="2629652" cy="566499"/>
      </dsp:txXfrm>
    </dsp:sp>
    <dsp:sp modelId="{0394256F-0024-4081-A27E-1264C641940F}">
      <dsp:nvSpPr>
        <dsp:cNvPr id="0" name=""/>
        <dsp:cNvSpPr/>
      </dsp:nvSpPr>
      <dsp:spPr>
        <a:xfrm>
          <a:off x="211790" y="618396"/>
          <a:ext cx="712808" cy="1941923"/>
        </a:xfrm>
        <a:custGeom>
          <a:avLst/>
          <a:gdLst/>
          <a:ahLst/>
          <a:cxnLst/>
          <a:rect l="0" t="0" r="0" b="0"/>
          <a:pathLst>
            <a:path>
              <a:moveTo>
                <a:pt x="0" y="0"/>
              </a:moveTo>
              <a:lnTo>
                <a:pt x="0" y="1941923"/>
              </a:lnTo>
              <a:lnTo>
                <a:pt x="712808" y="1941923"/>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CC4FFA-F347-4159-BA69-3027D3206765}">
      <dsp:nvSpPr>
        <dsp:cNvPr id="0" name=""/>
        <dsp:cNvSpPr/>
      </dsp:nvSpPr>
      <dsp:spPr>
        <a:xfrm>
          <a:off x="924598" y="2259445"/>
          <a:ext cx="2689183" cy="601749"/>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Value-based </a:t>
          </a:r>
          <a:endParaRPr lang="en-US" sz="1800" b="1" kern="1200" dirty="0"/>
        </a:p>
      </dsp:txBody>
      <dsp:txXfrm>
        <a:off x="942223" y="2277070"/>
        <a:ext cx="2653933" cy="566499"/>
      </dsp:txXfrm>
    </dsp:sp>
    <dsp:sp modelId="{5798DB35-42E1-4470-A66D-D8111CDFEC70}">
      <dsp:nvSpPr>
        <dsp:cNvPr id="0" name=""/>
        <dsp:cNvSpPr/>
      </dsp:nvSpPr>
      <dsp:spPr>
        <a:xfrm>
          <a:off x="211790" y="618396"/>
          <a:ext cx="706963" cy="2631191"/>
        </a:xfrm>
        <a:custGeom>
          <a:avLst/>
          <a:gdLst/>
          <a:ahLst/>
          <a:cxnLst/>
          <a:rect l="0" t="0" r="0" b="0"/>
          <a:pathLst>
            <a:path>
              <a:moveTo>
                <a:pt x="0" y="0"/>
              </a:moveTo>
              <a:lnTo>
                <a:pt x="0" y="2631191"/>
              </a:lnTo>
              <a:lnTo>
                <a:pt x="706963" y="2631191"/>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3EB398-064B-4FB8-AD54-D635678E2994}">
      <dsp:nvSpPr>
        <dsp:cNvPr id="0" name=""/>
        <dsp:cNvSpPr/>
      </dsp:nvSpPr>
      <dsp:spPr>
        <a:xfrm>
          <a:off x="918754" y="2948713"/>
          <a:ext cx="2689183" cy="601749"/>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en-US" sz="1200" b="1" kern="1200" dirty="0" smtClean="0"/>
            <a:t>Care is QOL centered </a:t>
          </a:r>
        </a:p>
        <a:p>
          <a:pPr lvl="0" algn="ctr" defTabSz="533400" rtl="0">
            <a:lnSpc>
              <a:spcPct val="90000"/>
            </a:lnSpc>
            <a:spcBef>
              <a:spcPct val="0"/>
            </a:spcBef>
            <a:spcAft>
              <a:spcPct val="35000"/>
            </a:spcAft>
          </a:pPr>
          <a:r>
            <a:rPr lang="en-US" sz="1200" b="1" kern="1200" dirty="0" smtClean="0"/>
            <a:t> patient-rated outcomes </a:t>
          </a:r>
          <a:endParaRPr lang="en-US" sz="1200" b="1" kern="1200" dirty="0"/>
        </a:p>
      </dsp:txBody>
      <dsp:txXfrm>
        <a:off x="936379" y="2966338"/>
        <a:ext cx="2653933" cy="566499"/>
      </dsp:txXfrm>
    </dsp:sp>
    <dsp:sp modelId="{4B451465-99D9-4AA5-9F83-08281C920B04}">
      <dsp:nvSpPr>
        <dsp:cNvPr id="0" name=""/>
        <dsp:cNvSpPr/>
      </dsp:nvSpPr>
      <dsp:spPr>
        <a:xfrm>
          <a:off x="211790" y="618396"/>
          <a:ext cx="712808" cy="3446296"/>
        </a:xfrm>
        <a:custGeom>
          <a:avLst/>
          <a:gdLst/>
          <a:ahLst/>
          <a:cxnLst/>
          <a:rect l="0" t="0" r="0" b="0"/>
          <a:pathLst>
            <a:path>
              <a:moveTo>
                <a:pt x="0" y="0"/>
              </a:moveTo>
              <a:lnTo>
                <a:pt x="0" y="3446296"/>
              </a:lnTo>
              <a:lnTo>
                <a:pt x="712808" y="3446296"/>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9D6C0C-8055-42A3-AA5C-2CC2FC8D4812}">
      <dsp:nvSpPr>
        <dsp:cNvPr id="0" name=""/>
        <dsp:cNvSpPr/>
      </dsp:nvSpPr>
      <dsp:spPr>
        <a:xfrm>
          <a:off x="924598" y="3763818"/>
          <a:ext cx="2689174" cy="601749"/>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b="1" kern="1200" dirty="0" smtClean="0">
              <a:latin typeface="+mj-lt"/>
            </a:rPr>
            <a:t>Physician listens more &amp; talk less</a:t>
          </a:r>
          <a:endParaRPr lang="en-US" sz="1600" b="1" kern="1200" dirty="0">
            <a:latin typeface="+mj-lt"/>
          </a:endParaRPr>
        </a:p>
      </dsp:txBody>
      <dsp:txXfrm>
        <a:off x="942223" y="3781443"/>
        <a:ext cx="2653924" cy="566499"/>
      </dsp:txXfrm>
    </dsp:sp>
    <dsp:sp modelId="{56D6DF0E-7EFF-4A83-8E7D-EE945CA265A8}">
      <dsp:nvSpPr>
        <dsp:cNvPr id="0" name=""/>
        <dsp:cNvSpPr/>
      </dsp:nvSpPr>
      <dsp:spPr>
        <a:xfrm>
          <a:off x="211790" y="618396"/>
          <a:ext cx="712808" cy="4198483"/>
        </a:xfrm>
        <a:custGeom>
          <a:avLst/>
          <a:gdLst/>
          <a:ahLst/>
          <a:cxnLst/>
          <a:rect l="0" t="0" r="0" b="0"/>
          <a:pathLst>
            <a:path>
              <a:moveTo>
                <a:pt x="0" y="0"/>
              </a:moveTo>
              <a:lnTo>
                <a:pt x="0" y="4198483"/>
              </a:lnTo>
              <a:lnTo>
                <a:pt x="712808" y="4198483"/>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91E21D-6411-46BD-942A-F0F532C121BD}">
      <dsp:nvSpPr>
        <dsp:cNvPr id="0" name=""/>
        <dsp:cNvSpPr/>
      </dsp:nvSpPr>
      <dsp:spPr>
        <a:xfrm>
          <a:off x="924598" y="4516005"/>
          <a:ext cx="2686902" cy="601749"/>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b="1" kern="1200" dirty="0" smtClean="0">
              <a:latin typeface="+mj-lt"/>
            </a:rPr>
            <a:t>Patient is more likely to adhere to treatment </a:t>
          </a:r>
          <a:endParaRPr lang="en-US" sz="1600" b="1" kern="1200" dirty="0">
            <a:latin typeface="+mj-lt"/>
          </a:endParaRPr>
        </a:p>
      </dsp:txBody>
      <dsp:txXfrm>
        <a:off x="942223" y="4533630"/>
        <a:ext cx="2651652" cy="5664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C8823-E624-42AB-9882-1456C75BFF90}">
      <dsp:nvSpPr>
        <dsp:cNvPr id="0" name=""/>
        <dsp:cNvSpPr/>
      </dsp:nvSpPr>
      <dsp:spPr>
        <a:xfrm>
          <a:off x="0" y="0"/>
          <a:ext cx="8892480" cy="0"/>
        </a:xfrm>
        <a:prstGeom prst="line">
          <a:avLst/>
        </a:prstGeom>
        <a:solidFill>
          <a:schemeClr val="accent1">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A0F23C-43AB-4302-93EB-19CA189200A6}">
      <dsp:nvSpPr>
        <dsp:cNvPr id="0" name=""/>
        <dsp:cNvSpPr/>
      </dsp:nvSpPr>
      <dsp:spPr>
        <a:xfrm>
          <a:off x="0" y="0"/>
          <a:ext cx="1778496" cy="3653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US" sz="2500" kern="1200" smtClean="0"/>
            <a:t>Individual </a:t>
          </a:r>
          <a:endParaRPr lang="en-US" sz="2500" kern="1200"/>
        </a:p>
      </dsp:txBody>
      <dsp:txXfrm>
        <a:off x="0" y="0"/>
        <a:ext cx="1778496" cy="3653751"/>
      </dsp:txXfrm>
    </dsp:sp>
    <dsp:sp modelId="{B97B2609-3A19-421F-8943-D0B5169F0963}">
      <dsp:nvSpPr>
        <dsp:cNvPr id="0" name=""/>
        <dsp:cNvSpPr/>
      </dsp:nvSpPr>
      <dsp:spPr>
        <a:xfrm>
          <a:off x="1911883" y="28767"/>
          <a:ext cx="6980596" cy="57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smtClean="0"/>
            <a:t>Positive attitude and responsibility</a:t>
          </a:r>
          <a:endParaRPr lang="en-US" sz="1600" kern="1200"/>
        </a:p>
      </dsp:txBody>
      <dsp:txXfrm>
        <a:off x="1911883" y="28767"/>
        <a:ext cx="6980596" cy="575358"/>
      </dsp:txXfrm>
    </dsp:sp>
    <dsp:sp modelId="{1D88CB5A-EBB1-4AF0-B341-1315CA392A4F}">
      <dsp:nvSpPr>
        <dsp:cNvPr id="0" name=""/>
        <dsp:cNvSpPr/>
      </dsp:nvSpPr>
      <dsp:spPr>
        <a:xfrm>
          <a:off x="1778495" y="604126"/>
          <a:ext cx="7113984" cy="0"/>
        </a:xfrm>
        <a:prstGeom prst="line">
          <a:avLst/>
        </a:prstGeom>
        <a:solidFill>
          <a:schemeClr val="accent1">
            <a:hueOff val="0"/>
            <a:satOff val="0"/>
            <a:lumOff val="0"/>
            <a:alphaOff val="0"/>
          </a:schemeClr>
        </a:solidFill>
        <a:ln w="508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B1588C-3C16-4ABE-AFE7-963EFD945CE6}">
      <dsp:nvSpPr>
        <dsp:cNvPr id="0" name=""/>
        <dsp:cNvSpPr/>
      </dsp:nvSpPr>
      <dsp:spPr>
        <a:xfrm>
          <a:off x="1911883" y="632894"/>
          <a:ext cx="6980596" cy="57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smtClean="0"/>
            <a:t>Academic degrees and clinical setting exposure</a:t>
          </a:r>
          <a:endParaRPr lang="en-US" sz="1600" kern="1200"/>
        </a:p>
      </dsp:txBody>
      <dsp:txXfrm>
        <a:off x="1911883" y="632894"/>
        <a:ext cx="6980596" cy="575358"/>
      </dsp:txXfrm>
    </dsp:sp>
    <dsp:sp modelId="{EE5DD232-0A94-437B-B1B5-6BCDC24CDBAD}">
      <dsp:nvSpPr>
        <dsp:cNvPr id="0" name=""/>
        <dsp:cNvSpPr/>
      </dsp:nvSpPr>
      <dsp:spPr>
        <a:xfrm>
          <a:off x="1778495" y="1208253"/>
          <a:ext cx="7113984" cy="0"/>
        </a:xfrm>
        <a:prstGeom prst="line">
          <a:avLst/>
        </a:prstGeom>
        <a:solidFill>
          <a:schemeClr val="accent1">
            <a:hueOff val="0"/>
            <a:satOff val="0"/>
            <a:lumOff val="0"/>
            <a:alphaOff val="0"/>
          </a:schemeClr>
        </a:solidFill>
        <a:ln w="508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B3FF26-E6B0-4926-8A6D-478197A22FE5}">
      <dsp:nvSpPr>
        <dsp:cNvPr id="0" name=""/>
        <dsp:cNvSpPr/>
      </dsp:nvSpPr>
      <dsp:spPr>
        <a:xfrm>
          <a:off x="1911883" y="1237021"/>
          <a:ext cx="6980596" cy="57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smtClean="0"/>
            <a:t>Education and training about OMs</a:t>
          </a:r>
          <a:endParaRPr lang="en-US" sz="1600" kern="1200"/>
        </a:p>
      </dsp:txBody>
      <dsp:txXfrm>
        <a:off x="1911883" y="1237021"/>
        <a:ext cx="6980596" cy="575358"/>
      </dsp:txXfrm>
    </dsp:sp>
    <dsp:sp modelId="{78CDE042-C4B9-474F-A33B-EF2F865CF38E}">
      <dsp:nvSpPr>
        <dsp:cNvPr id="0" name=""/>
        <dsp:cNvSpPr/>
      </dsp:nvSpPr>
      <dsp:spPr>
        <a:xfrm>
          <a:off x="1778495" y="1812380"/>
          <a:ext cx="7113984" cy="0"/>
        </a:xfrm>
        <a:prstGeom prst="line">
          <a:avLst/>
        </a:prstGeom>
        <a:solidFill>
          <a:schemeClr val="accent1">
            <a:hueOff val="0"/>
            <a:satOff val="0"/>
            <a:lumOff val="0"/>
            <a:alphaOff val="0"/>
          </a:schemeClr>
        </a:solidFill>
        <a:ln w="508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064009-1BA5-4913-A140-B0CD8F305D1D}">
      <dsp:nvSpPr>
        <dsp:cNvPr id="0" name=""/>
        <dsp:cNvSpPr/>
      </dsp:nvSpPr>
      <dsp:spPr>
        <a:xfrm>
          <a:off x="1911883" y="1841147"/>
          <a:ext cx="6980596" cy="57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smtClean="0"/>
            <a:t>Social interaction within work place</a:t>
          </a:r>
          <a:endParaRPr lang="en-US" sz="1600" kern="1200"/>
        </a:p>
      </dsp:txBody>
      <dsp:txXfrm>
        <a:off x="1911883" y="1841147"/>
        <a:ext cx="6980596" cy="575358"/>
      </dsp:txXfrm>
    </dsp:sp>
    <dsp:sp modelId="{C21849C2-D36C-44EE-80DD-BD7F94EB671F}">
      <dsp:nvSpPr>
        <dsp:cNvPr id="0" name=""/>
        <dsp:cNvSpPr/>
      </dsp:nvSpPr>
      <dsp:spPr>
        <a:xfrm>
          <a:off x="1778495" y="2416506"/>
          <a:ext cx="7113984" cy="0"/>
        </a:xfrm>
        <a:prstGeom prst="line">
          <a:avLst/>
        </a:prstGeom>
        <a:solidFill>
          <a:schemeClr val="accent1">
            <a:hueOff val="0"/>
            <a:satOff val="0"/>
            <a:lumOff val="0"/>
            <a:alphaOff val="0"/>
          </a:schemeClr>
        </a:solidFill>
        <a:ln w="508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F21748-223B-48FD-AF4A-A5EBCF3789F6}">
      <dsp:nvSpPr>
        <dsp:cNvPr id="0" name=""/>
        <dsp:cNvSpPr/>
      </dsp:nvSpPr>
      <dsp:spPr>
        <a:xfrm>
          <a:off x="1911883" y="2445274"/>
          <a:ext cx="6980596" cy="57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smtClean="0"/>
            <a:t>Convinced of the benefits of the use of measurement instruments</a:t>
          </a:r>
          <a:endParaRPr lang="en-US" sz="1600" kern="1200"/>
        </a:p>
      </dsp:txBody>
      <dsp:txXfrm>
        <a:off x="1911883" y="2445274"/>
        <a:ext cx="6980596" cy="575358"/>
      </dsp:txXfrm>
    </dsp:sp>
    <dsp:sp modelId="{9456D216-48FC-472D-BFD6-D595B9C8AB40}">
      <dsp:nvSpPr>
        <dsp:cNvPr id="0" name=""/>
        <dsp:cNvSpPr/>
      </dsp:nvSpPr>
      <dsp:spPr>
        <a:xfrm>
          <a:off x="1778495" y="3020633"/>
          <a:ext cx="7113984" cy="0"/>
        </a:xfrm>
        <a:prstGeom prst="line">
          <a:avLst/>
        </a:prstGeom>
        <a:solidFill>
          <a:schemeClr val="accent1">
            <a:hueOff val="0"/>
            <a:satOff val="0"/>
            <a:lumOff val="0"/>
            <a:alphaOff val="0"/>
          </a:schemeClr>
        </a:solidFill>
        <a:ln w="508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DF939F-1C44-4BA7-8A6C-71C38FA51DFA}">
      <dsp:nvSpPr>
        <dsp:cNvPr id="0" name=""/>
        <dsp:cNvSpPr/>
      </dsp:nvSpPr>
      <dsp:spPr>
        <a:xfrm>
          <a:off x="1911883" y="3049401"/>
          <a:ext cx="6980596" cy="57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t>Patients: require objective instruments to evaluate the treatment process  </a:t>
          </a:r>
          <a:endParaRPr lang="en-US" sz="1600" kern="1200" dirty="0"/>
        </a:p>
      </dsp:txBody>
      <dsp:txXfrm>
        <a:off x="1911883" y="3049401"/>
        <a:ext cx="6980596" cy="575358"/>
      </dsp:txXfrm>
    </dsp:sp>
    <dsp:sp modelId="{CE50C153-204B-4C9F-BEC9-69488417C8EB}">
      <dsp:nvSpPr>
        <dsp:cNvPr id="0" name=""/>
        <dsp:cNvSpPr/>
      </dsp:nvSpPr>
      <dsp:spPr>
        <a:xfrm>
          <a:off x="1778495" y="3624760"/>
          <a:ext cx="7113984" cy="0"/>
        </a:xfrm>
        <a:prstGeom prst="line">
          <a:avLst/>
        </a:prstGeom>
        <a:solidFill>
          <a:schemeClr val="accent1">
            <a:hueOff val="0"/>
            <a:satOff val="0"/>
            <a:lumOff val="0"/>
            <a:alphaOff val="0"/>
          </a:schemeClr>
        </a:solidFill>
        <a:ln w="508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6918B-F167-454F-9CEC-EDE039DA7005}">
      <dsp:nvSpPr>
        <dsp:cNvPr id="0" name=""/>
        <dsp:cNvSpPr/>
      </dsp:nvSpPr>
      <dsp:spPr>
        <a:xfrm>
          <a:off x="292046" y="480175"/>
          <a:ext cx="2608594" cy="2644029"/>
        </a:xfrm>
        <a:prstGeom prst="circularArrow">
          <a:avLst>
            <a:gd name="adj1" fmla="val 10980"/>
            <a:gd name="adj2" fmla="val 1142322"/>
            <a:gd name="adj3" fmla="val 9000000"/>
            <a:gd name="adj4" fmla="val 10800000"/>
            <a:gd name="adj5" fmla="val 12500"/>
          </a:avLst>
        </a:prstGeom>
        <a:solidFill>
          <a:schemeClr val="accent1">
            <a:hueOff val="0"/>
            <a:satOff val="0"/>
            <a:lumOff val="0"/>
            <a:alphaOff val="0"/>
          </a:schemeClr>
        </a:solidFill>
        <a:ln w="508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DA27E0-7CF4-4D28-9D28-4A4844A95DE8}">
      <dsp:nvSpPr>
        <dsp:cNvPr id="0" name=""/>
        <dsp:cNvSpPr/>
      </dsp:nvSpPr>
      <dsp:spPr>
        <a:xfrm>
          <a:off x="2736080" y="851609"/>
          <a:ext cx="4071845" cy="1872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228600" lvl="1" indent="-228600" algn="l" defTabSz="889000">
            <a:lnSpc>
              <a:spcPct val="90000"/>
            </a:lnSpc>
            <a:spcBef>
              <a:spcPct val="0"/>
            </a:spcBef>
            <a:spcAft>
              <a:spcPct val="15000"/>
            </a:spcAft>
            <a:buChar char="••"/>
          </a:pPr>
          <a:r>
            <a:rPr lang="en-US" sz="2000" b="0" i="0" u="none" kern="1200" dirty="0" smtClean="0"/>
            <a:t>Self-report measures </a:t>
          </a:r>
          <a:r>
            <a:rPr lang="en-US" sz="2000" b="0" i="0" u="none" kern="1200" dirty="0" smtClean="0">
              <a:solidFill>
                <a:srgbClr val="FF0000"/>
              </a:solidFill>
            </a:rPr>
            <a:t>(generic, disease specific) </a:t>
          </a:r>
          <a:endParaRPr lang="en-US" sz="2000" kern="1200" dirty="0">
            <a:solidFill>
              <a:srgbClr val="FF0000"/>
            </a:solidFill>
          </a:endParaRPr>
        </a:p>
        <a:p>
          <a:pPr marL="228600" lvl="1" indent="-228600" algn="l" defTabSz="889000">
            <a:lnSpc>
              <a:spcPct val="90000"/>
            </a:lnSpc>
            <a:spcBef>
              <a:spcPct val="0"/>
            </a:spcBef>
            <a:spcAft>
              <a:spcPct val="15000"/>
            </a:spcAft>
            <a:buChar char="••"/>
          </a:pPr>
          <a:r>
            <a:rPr lang="en-US" sz="2000" b="0" i="0" u="none" kern="1200" dirty="0" smtClean="0"/>
            <a:t>Performance-based measures</a:t>
          </a:r>
          <a:endParaRPr lang="en-US" sz="2000" kern="1200" dirty="0"/>
        </a:p>
        <a:p>
          <a:pPr marL="228600" lvl="1" indent="-228600" algn="l" defTabSz="889000">
            <a:lnSpc>
              <a:spcPct val="90000"/>
            </a:lnSpc>
            <a:spcBef>
              <a:spcPct val="0"/>
            </a:spcBef>
            <a:spcAft>
              <a:spcPct val="15000"/>
            </a:spcAft>
            <a:buChar char="••"/>
          </a:pPr>
          <a:r>
            <a:rPr lang="en-US" sz="2000" b="0" i="0" u="none" kern="1200" dirty="0" smtClean="0"/>
            <a:t>Observer-reported measures</a:t>
          </a:r>
          <a:endParaRPr lang="en-US" sz="2000" kern="1200" dirty="0"/>
        </a:p>
        <a:p>
          <a:pPr marL="228600" lvl="1" indent="-228600" algn="l" defTabSz="889000">
            <a:lnSpc>
              <a:spcPct val="90000"/>
            </a:lnSpc>
            <a:spcBef>
              <a:spcPct val="0"/>
            </a:spcBef>
            <a:spcAft>
              <a:spcPct val="15000"/>
            </a:spcAft>
            <a:buChar char="••"/>
          </a:pPr>
          <a:r>
            <a:rPr lang="en-US" sz="2000" b="0" i="0" u="none" kern="1200" dirty="0" smtClean="0"/>
            <a:t>Clinician-reported measures</a:t>
          </a:r>
          <a:endParaRPr lang="en-US" sz="2000" kern="1200" dirty="0"/>
        </a:p>
      </dsp:txBody>
      <dsp:txXfrm>
        <a:off x="2736080" y="851609"/>
        <a:ext cx="4071845" cy="1872482"/>
      </dsp:txXfrm>
    </dsp:sp>
    <dsp:sp modelId="{9756A007-F981-44AB-BAD9-0372FC777DA2}">
      <dsp:nvSpPr>
        <dsp:cNvPr id="0" name=""/>
        <dsp:cNvSpPr/>
      </dsp:nvSpPr>
      <dsp:spPr>
        <a:xfrm>
          <a:off x="590351" y="1304785"/>
          <a:ext cx="2010830" cy="1005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6500" kern="1200" dirty="0" smtClean="0"/>
            <a:t>OMs</a:t>
          </a:r>
          <a:endParaRPr lang="en-US" sz="6500" kern="1200" dirty="0"/>
        </a:p>
      </dsp:txBody>
      <dsp:txXfrm>
        <a:off x="590351" y="1304785"/>
        <a:ext cx="2010830" cy="100526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22FDE-0369-4352-8B55-0CB4A7C64060}">
      <dsp:nvSpPr>
        <dsp:cNvPr id="0" name=""/>
        <dsp:cNvSpPr/>
      </dsp:nvSpPr>
      <dsp:spPr>
        <a:xfrm>
          <a:off x="0" y="0"/>
          <a:ext cx="9144000" cy="0"/>
        </a:xfrm>
        <a:prstGeom prst="line">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4F0AA4-29D3-4FD4-B321-66A427483CC2}">
      <dsp:nvSpPr>
        <dsp:cNvPr id="0" name=""/>
        <dsp:cNvSpPr/>
      </dsp:nvSpPr>
      <dsp:spPr>
        <a:xfrm>
          <a:off x="0" y="0"/>
          <a:ext cx="1828800" cy="231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smtClean="0">
              <a:latin typeface="+mj-lt"/>
            </a:rPr>
            <a:t>Clinician-reported outcome (</a:t>
          </a:r>
          <a:r>
            <a:rPr lang="en-US" sz="3100" kern="1200" dirty="0" err="1" smtClean="0">
              <a:latin typeface="+mj-lt"/>
            </a:rPr>
            <a:t>ClinRO</a:t>
          </a:r>
          <a:r>
            <a:rPr lang="en-US" sz="3100" kern="1200" dirty="0" smtClean="0">
              <a:latin typeface="+mj-lt"/>
            </a:rPr>
            <a:t>): </a:t>
          </a:r>
          <a:endParaRPr lang="en-US" sz="3100" kern="1200" dirty="0">
            <a:latin typeface="+mj-lt"/>
          </a:endParaRPr>
        </a:p>
      </dsp:txBody>
      <dsp:txXfrm>
        <a:off x="0" y="0"/>
        <a:ext cx="1828800" cy="2311400"/>
      </dsp:txXfrm>
    </dsp:sp>
    <dsp:sp modelId="{10AC2D09-3934-4F44-8805-4D1115A1EDB4}">
      <dsp:nvSpPr>
        <dsp:cNvPr id="0" name=""/>
        <dsp:cNvSpPr/>
      </dsp:nvSpPr>
      <dsp:spPr>
        <a:xfrm>
          <a:off x="1965960" y="104961"/>
          <a:ext cx="7178040" cy="2099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just" defTabSz="844550">
            <a:lnSpc>
              <a:spcPct val="90000"/>
            </a:lnSpc>
            <a:spcBef>
              <a:spcPct val="0"/>
            </a:spcBef>
            <a:spcAft>
              <a:spcPct val="35000"/>
            </a:spcAft>
          </a:pPr>
          <a:r>
            <a:rPr lang="en-US" sz="1900" kern="1200" dirty="0" smtClean="0">
              <a:latin typeface="+mj-lt"/>
            </a:rPr>
            <a:t>is based on a report that comes from a trained health-care professional after observation of a patient's health condition. A </a:t>
          </a:r>
          <a:r>
            <a:rPr lang="en-US" sz="1900" kern="1200" dirty="0" err="1" smtClean="0">
              <a:latin typeface="+mj-lt"/>
            </a:rPr>
            <a:t>ClinRO</a:t>
          </a:r>
          <a:r>
            <a:rPr lang="en-US" sz="1900" kern="1200" dirty="0" smtClean="0">
              <a:latin typeface="+mj-lt"/>
            </a:rPr>
            <a:t> measure involves a clinical judgment or interpretation of the observable signs, behaviors, or other physical manifestations thought to be related to a disease or condition. </a:t>
          </a:r>
          <a:r>
            <a:rPr lang="en-US" sz="1900" kern="1200" dirty="0" err="1" smtClean="0">
              <a:latin typeface="+mj-lt"/>
            </a:rPr>
            <a:t>ClinRO</a:t>
          </a:r>
          <a:r>
            <a:rPr lang="en-US" sz="1900" kern="1200" dirty="0" smtClean="0">
              <a:latin typeface="+mj-lt"/>
            </a:rPr>
            <a:t> measures cannot directly assess symptoms that are known only to the patient (e.g., pain intensity)</a:t>
          </a:r>
          <a:endParaRPr lang="en-US" sz="1900" kern="1200" dirty="0">
            <a:latin typeface="+mj-lt"/>
          </a:endParaRPr>
        </a:p>
      </dsp:txBody>
      <dsp:txXfrm>
        <a:off x="1965960" y="104961"/>
        <a:ext cx="7178040" cy="2099220"/>
      </dsp:txXfrm>
    </dsp:sp>
    <dsp:sp modelId="{1653F874-C145-4CB0-A482-D86962DC0164}">
      <dsp:nvSpPr>
        <dsp:cNvPr id="0" name=""/>
        <dsp:cNvSpPr/>
      </dsp:nvSpPr>
      <dsp:spPr>
        <a:xfrm>
          <a:off x="1828800" y="2204181"/>
          <a:ext cx="7315200" cy="0"/>
        </a:xfrm>
        <a:prstGeom prst="line">
          <a:avLst/>
        </a:prstGeom>
        <a:solidFill>
          <a:schemeClr val="dk1">
            <a:hueOff val="0"/>
            <a:satOff val="0"/>
            <a:lumOff val="0"/>
            <a:alphaOff val="0"/>
          </a:schemeClr>
        </a:solidFill>
        <a:ln w="508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8FBEE5-AEF7-497B-A513-770098AB156B}">
      <dsp:nvSpPr>
        <dsp:cNvPr id="0" name=""/>
        <dsp:cNvSpPr/>
      </dsp:nvSpPr>
      <dsp:spPr>
        <a:xfrm>
          <a:off x="0" y="2311400"/>
          <a:ext cx="9144000" cy="0"/>
        </a:xfrm>
        <a:prstGeom prst="line">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DC4732-167E-4AA5-B3BB-CA1DEB368D82}">
      <dsp:nvSpPr>
        <dsp:cNvPr id="0" name=""/>
        <dsp:cNvSpPr/>
      </dsp:nvSpPr>
      <dsp:spPr>
        <a:xfrm>
          <a:off x="0" y="2311400"/>
          <a:ext cx="1828800" cy="231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smtClean="0">
              <a:latin typeface="+mj-lt"/>
            </a:rPr>
            <a:t>Observer-reported outcome (</a:t>
          </a:r>
          <a:r>
            <a:rPr lang="en-US" sz="3100" kern="1200" dirty="0" err="1" smtClean="0">
              <a:latin typeface="+mj-lt"/>
            </a:rPr>
            <a:t>ObsRO</a:t>
          </a:r>
          <a:r>
            <a:rPr lang="en-US" sz="3100" kern="1200" dirty="0" smtClean="0">
              <a:latin typeface="+mj-lt"/>
            </a:rPr>
            <a:t>): </a:t>
          </a:r>
          <a:endParaRPr lang="en-US" sz="3100" kern="1200" dirty="0">
            <a:latin typeface="+mj-lt"/>
          </a:endParaRPr>
        </a:p>
      </dsp:txBody>
      <dsp:txXfrm>
        <a:off x="0" y="2311400"/>
        <a:ext cx="1828800" cy="2311400"/>
      </dsp:txXfrm>
    </dsp:sp>
    <dsp:sp modelId="{79D59A77-B122-4633-ACF0-B86A7A6710F3}">
      <dsp:nvSpPr>
        <dsp:cNvPr id="0" name=""/>
        <dsp:cNvSpPr/>
      </dsp:nvSpPr>
      <dsp:spPr>
        <a:xfrm>
          <a:off x="1965960" y="2416361"/>
          <a:ext cx="7178040" cy="2099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just" defTabSz="844550">
            <a:lnSpc>
              <a:spcPct val="90000"/>
            </a:lnSpc>
            <a:spcBef>
              <a:spcPct val="0"/>
            </a:spcBef>
            <a:spcAft>
              <a:spcPct val="35000"/>
            </a:spcAft>
          </a:pPr>
          <a:r>
            <a:rPr lang="en-US" sz="1900" kern="1200" dirty="0" smtClean="0">
              <a:latin typeface="+mj-lt"/>
            </a:rPr>
            <a:t>is a measurement based on an observation by someone other than the patient or a health professional. This may be a parent, spouse, or other non-clinical caregiver who is in a position to regularly observe and report on a specific aspect of the patient’s health.</a:t>
          </a:r>
          <a:endParaRPr lang="en-US" sz="1900" kern="1200" dirty="0">
            <a:latin typeface="+mj-lt"/>
          </a:endParaRPr>
        </a:p>
      </dsp:txBody>
      <dsp:txXfrm>
        <a:off x="1965960" y="2416361"/>
        <a:ext cx="7178040" cy="2099220"/>
      </dsp:txXfrm>
    </dsp:sp>
    <dsp:sp modelId="{E85BB0A0-4DD9-4FF6-A069-BB9C08E3CF16}">
      <dsp:nvSpPr>
        <dsp:cNvPr id="0" name=""/>
        <dsp:cNvSpPr/>
      </dsp:nvSpPr>
      <dsp:spPr>
        <a:xfrm>
          <a:off x="1828800" y="4515581"/>
          <a:ext cx="7315200" cy="0"/>
        </a:xfrm>
        <a:prstGeom prst="line">
          <a:avLst/>
        </a:prstGeom>
        <a:solidFill>
          <a:schemeClr val="dk1">
            <a:hueOff val="0"/>
            <a:satOff val="0"/>
            <a:lumOff val="0"/>
            <a:alphaOff val="0"/>
          </a:schemeClr>
        </a:solidFill>
        <a:ln w="508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9CED3-1067-4AB9-9B3D-8ABA4464742A}">
      <dsp:nvSpPr>
        <dsp:cNvPr id="0" name=""/>
        <dsp:cNvSpPr/>
      </dsp:nvSpPr>
      <dsp:spPr>
        <a:xfrm>
          <a:off x="0" y="0"/>
          <a:ext cx="9144000" cy="0"/>
        </a:xfrm>
        <a:prstGeom prst="line">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FA1665-FC31-4A3B-B6A6-2319B59EDF7C}">
      <dsp:nvSpPr>
        <dsp:cNvPr id="0" name=""/>
        <dsp:cNvSpPr/>
      </dsp:nvSpPr>
      <dsp:spPr>
        <a:xfrm>
          <a:off x="0" y="0"/>
          <a:ext cx="1828800" cy="231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latin typeface="+mj-lt"/>
            </a:rPr>
            <a:t>Performance outcome (</a:t>
          </a:r>
          <a:r>
            <a:rPr lang="en-US" sz="2400" kern="1200" dirty="0" err="1" smtClean="0">
              <a:latin typeface="+mj-lt"/>
            </a:rPr>
            <a:t>PerfO</a:t>
          </a:r>
          <a:r>
            <a:rPr lang="en-US" sz="2400" kern="1200" dirty="0" smtClean="0">
              <a:latin typeface="+mj-lt"/>
            </a:rPr>
            <a:t>): </a:t>
          </a:r>
          <a:endParaRPr lang="en-US" sz="2400" kern="1200" dirty="0">
            <a:latin typeface="+mj-lt"/>
          </a:endParaRPr>
        </a:p>
      </dsp:txBody>
      <dsp:txXfrm>
        <a:off x="0" y="0"/>
        <a:ext cx="1828800" cy="2311400"/>
      </dsp:txXfrm>
    </dsp:sp>
    <dsp:sp modelId="{890AD201-F9A0-477E-A64C-FF00E3E5F0E8}">
      <dsp:nvSpPr>
        <dsp:cNvPr id="0" name=""/>
        <dsp:cNvSpPr/>
      </dsp:nvSpPr>
      <dsp:spPr>
        <a:xfrm>
          <a:off x="1965960" y="104961"/>
          <a:ext cx="7178040" cy="2099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 defTabSz="1200150">
            <a:lnSpc>
              <a:spcPct val="90000"/>
            </a:lnSpc>
            <a:spcBef>
              <a:spcPct val="0"/>
            </a:spcBef>
            <a:spcAft>
              <a:spcPct val="35000"/>
            </a:spcAft>
          </a:pPr>
          <a:r>
            <a:rPr lang="en-US" sz="2700" kern="1200" dirty="0" smtClean="0">
              <a:latin typeface="+mj-lt"/>
            </a:rPr>
            <a:t>is a measurement based on a task(s) performed by a patient according to instructions that is administered by a health care professional. Performance outcomes require patient cooperation and motivation. </a:t>
          </a:r>
        </a:p>
      </dsp:txBody>
      <dsp:txXfrm>
        <a:off x="1965960" y="104961"/>
        <a:ext cx="7178040" cy="2099220"/>
      </dsp:txXfrm>
    </dsp:sp>
    <dsp:sp modelId="{F7517502-CBFB-47DB-B1A4-8045335CD2EB}">
      <dsp:nvSpPr>
        <dsp:cNvPr id="0" name=""/>
        <dsp:cNvSpPr/>
      </dsp:nvSpPr>
      <dsp:spPr>
        <a:xfrm>
          <a:off x="1828800" y="2204181"/>
          <a:ext cx="7315200" cy="0"/>
        </a:xfrm>
        <a:prstGeom prst="line">
          <a:avLst/>
        </a:prstGeom>
        <a:solidFill>
          <a:schemeClr val="dk1">
            <a:hueOff val="0"/>
            <a:satOff val="0"/>
            <a:lumOff val="0"/>
            <a:alphaOff val="0"/>
          </a:schemeClr>
        </a:solidFill>
        <a:ln w="508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9FCBB5-E8A7-4BA7-89D6-DF1D2736EC46}">
      <dsp:nvSpPr>
        <dsp:cNvPr id="0" name=""/>
        <dsp:cNvSpPr/>
      </dsp:nvSpPr>
      <dsp:spPr>
        <a:xfrm>
          <a:off x="0" y="2311400"/>
          <a:ext cx="9144000" cy="0"/>
        </a:xfrm>
        <a:prstGeom prst="line">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BD6B36-1C8A-46B2-A2CD-93CD8BF3A59B}">
      <dsp:nvSpPr>
        <dsp:cNvPr id="0" name=""/>
        <dsp:cNvSpPr/>
      </dsp:nvSpPr>
      <dsp:spPr>
        <a:xfrm>
          <a:off x="0" y="2311400"/>
          <a:ext cx="1828800" cy="231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latin typeface="+mj-lt"/>
            </a:rPr>
            <a:t>Patient-reported outcome (PRO): </a:t>
          </a:r>
          <a:endParaRPr lang="en-US" sz="2400" kern="1200" dirty="0">
            <a:latin typeface="+mj-lt"/>
          </a:endParaRPr>
        </a:p>
      </dsp:txBody>
      <dsp:txXfrm>
        <a:off x="0" y="2311400"/>
        <a:ext cx="1828800" cy="2311400"/>
      </dsp:txXfrm>
    </dsp:sp>
    <dsp:sp modelId="{01671BF6-243B-46D5-87B3-038CDF5EBB2D}">
      <dsp:nvSpPr>
        <dsp:cNvPr id="0" name=""/>
        <dsp:cNvSpPr/>
      </dsp:nvSpPr>
      <dsp:spPr>
        <a:xfrm>
          <a:off x="1965960" y="2416361"/>
          <a:ext cx="7178040" cy="2099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just" defTabSz="1200150">
            <a:lnSpc>
              <a:spcPct val="90000"/>
            </a:lnSpc>
            <a:spcBef>
              <a:spcPct val="0"/>
            </a:spcBef>
            <a:spcAft>
              <a:spcPct val="35000"/>
            </a:spcAft>
          </a:pPr>
          <a:r>
            <a:rPr lang="en-US" sz="2700" kern="1200" dirty="0" smtClean="0">
              <a:latin typeface="+mj-lt"/>
            </a:rPr>
            <a:t>is a measurement based on a report that comes from the patient about the status of a patient’s health condition without amendment or interpretation of the patient’s report by a clinician or anyone else. </a:t>
          </a:r>
          <a:endParaRPr lang="en-US" sz="2700" kern="1200" dirty="0">
            <a:latin typeface="+mj-lt"/>
          </a:endParaRPr>
        </a:p>
      </dsp:txBody>
      <dsp:txXfrm>
        <a:off x="1965960" y="2416361"/>
        <a:ext cx="7178040" cy="2099220"/>
      </dsp:txXfrm>
    </dsp:sp>
    <dsp:sp modelId="{D0F6E8CB-8598-4206-8E7D-47D4EDC4B1FD}">
      <dsp:nvSpPr>
        <dsp:cNvPr id="0" name=""/>
        <dsp:cNvSpPr/>
      </dsp:nvSpPr>
      <dsp:spPr>
        <a:xfrm>
          <a:off x="1828800" y="4515581"/>
          <a:ext cx="7315200" cy="0"/>
        </a:xfrm>
        <a:prstGeom prst="line">
          <a:avLst/>
        </a:prstGeom>
        <a:solidFill>
          <a:schemeClr val="dk1">
            <a:hueOff val="0"/>
            <a:satOff val="0"/>
            <a:lumOff val="0"/>
            <a:alphaOff val="0"/>
          </a:schemeClr>
        </a:solidFill>
        <a:ln w="508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2F179-150B-4786-8FB3-A38E1C08991B}">
      <dsp:nvSpPr>
        <dsp:cNvPr id="0" name=""/>
        <dsp:cNvSpPr/>
      </dsp:nvSpPr>
      <dsp:spPr>
        <a:xfrm>
          <a:off x="0" y="0"/>
          <a:ext cx="1178417" cy="589208"/>
        </a:xfrm>
        <a:prstGeom prst="roundRect">
          <a:avLst>
            <a:gd name="adj" fmla="val 10000"/>
          </a:avLst>
        </a:prstGeom>
        <a:solidFill>
          <a:schemeClr val="accent1">
            <a:hueOff val="0"/>
            <a:satOff val="0"/>
            <a:lumOff val="0"/>
            <a:alphaOff val="0"/>
          </a:schemeClr>
        </a:solidFill>
        <a:ln w="508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kern="1200" dirty="0" smtClean="0"/>
            <a:t>Medical model </a:t>
          </a:r>
          <a:endParaRPr lang="en-US" sz="1800" kern="1200" dirty="0"/>
        </a:p>
      </dsp:txBody>
      <dsp:txXfrm>
        <a:off x="17257" y="17257"/>
        <a:ext cx="1143903" cy="554694"/>
      </dsp:txXfrm>
    </dsp:sp>
    <dsp:sp modelId="{34F1F5B5-6932-496B-8F78-1C0BF7BEAADD}">
      <dsp:nvSpPr>
        <dsp:cNvPr id="0" name=""/>
        <dsp:cNvSpPr/>
      </dsp:nvSpPr>
      <dsp:spPr>
        <a:xfrm>
          <a:off x="117841" y="589208"/>
          <a:ext cx="1032785" cy="446148"/>
        </a:xfrm>
        <a:custGeom>
          <a:avLst/>
          <a:gdLst/>
          <a:ahLst/>
          <a:cxnLst/>
          <a:rect l="0" t="0" r="0" b="0"/>
          <a:pathLst>
            <a:path>
              <a:moveTo>
                <a:pt x="0" y="0"/>
              </a:moveTo>
              <a:lnTo>
                <a:pt x="0" y="446148"/>
              </a:lnTo>
              <a:lnTo>
                <a:pt x="1032785" y="446148"/>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64CC05-772A-4F94-81E9-4FB931E04CD5}">
      <dsp:nvSpPr>
        <dsp:cNvPr id="0" name=""/>
        <dsp:cNvSpPr/>
      </dsp:nvSpPr>
      <dsp:spPr>
        <a:xfrm>
          <a:off x="1150627" y="740753"/>
          <a:ext cx="2141221" cy="589208"/>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b="1" kern="1200" dirty="0" smtClean="0">
              <a:latin typeface="+mj-lt"/>
            </a:rPr>
            <a:t>Patient’s role is passive</a:t>
          </a:r>
          <a:endParaRPr lang="en-US" sz="1600" b="1" kern="1200" dirty="0">
            <a:latin typeface="+mj-lt"/>
          </a:endParaRPr>
        </a:p>
      </dsp:txBody>
      <dsp:txXfrm>
        <a:off x="1167884" y="758010"/>
        <a:ext cx="2106707" cy="554694"/>
      </dsp:txXfrm>
    </dsp:sp>
    <dsp:sp modelId="{41DBB78B-97BD-42A6-B797-3AC5984D4D4F}">
      <dsp:nvSpPr>
        <dsp:cNvPr id="0" name=""/>
        <dsp:cNvSpPr/>
      </dsp:nvSpPr>
      <dsp:spPr>
        <a:xfrm>
          <a:off x="117841" y="589208"/>
          <a:ext cx="1034407" cy="1166898"/>
        </a:xfrm>
        <a:custGeom>
          <a:avLst/>
          <a:gdLst/>
          <a:ahLst/>
          <a:cxnLst/>
          <a:rect l="0" t="0" r="0" b="0"/>
          <a:pathLst>
            <a:path>
              <a:moveTo>
                <a:pt x="0" y="0"/>
              </a:moveTo>
              <a:lnTo>
                <a:pt x="0" y="1166898"/>
              </a:lnTo>
              <a:lnTo>
                <a:pt x="1034407" y="1166898"/>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0473B8-5876-47C4-900B-36B5C8370B5D}">
      <dsp:nvSpPr>
        <dsp:cNvPr id="0" name=""/>
        <dsp:cNvSpPr/>
      </dsp:nvSpPr>
      <dsp:spPr>
        <a:xfrm>
          <a:off x="1152249" y="1461502"/>
          <a:ext cx="2161933" cy="589208"/>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b="1" kern="1200" dirty="0" smtClean="0">
              <a:latin typeface="+mj-lt"/>
            </a:rPr>
            <a:t>Patients is recipient of treatment </a:t>
          </a:r>
          <a:endParaRPr lang="en-US" sz="1600" b="1" kern="1200" dirty="0">
            <a:latin typeface="+mj-lt"/>
          </a:endParaRPr>
        </a:p>
      </dsp:txBody>
      <dsp:txXfrm>
        <a:off x="1169506" y="1478759"/>
        <a:ext cx="2127419" cy="554694"/>
      </dsp:txXfrm>
    </dsp:sp>
    <dsp:sp modelId="{7822D0AC-5B61-494F-85F7-B2E0BFAD4948}">
      <dsp:nvSpPr>
        <dsp:cNvPr id="0" name=""/>
        <dsp:cNvSpPr/>
      </dsp:nvSpPr>
      <dsp:spPr>
        <a:xfrm>
          <a:off x="117841" y="589208"/>
          <a:ext cx="1032785" cy="1919170"/>
        </a:xfrm>
        <a:custGeom>
          <a:avLst/>
          <a:gdLst/>
          <a:ahLst/>
          <a:cxnLst/>
          <a:rect l="0" t="0" r="0" b="0"/>
          <a:pathLst>
            <a:path>
              <a:moveTo>
                <a:pt x="0" y="0"/>
              </a:moveTo>
              <a:lnTo>
                <a:pt x="0" y="1919170"/>
              </a:lnTo>
              <a:lnTo>
                <a:pt x="1032785" y="1919170"/>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828752-FA2B-4466-A0B0-4D6E5DE3C43F}">
      <dsp:nvSpPr>
        <dsp:cNvPr id="0" name=""/>
        <dsp:cNvSpPr/>
      </dsp:nvSpPr>
      <dsp:spPr>
        <a:xfrm>
          <a:off x="1150627" y="2213774"/>
          <a:ext cx="2257668" cy="589208"/>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Volume-based </a:t>
          </a:r>
          <a:endParaRPr lang="en-US" sz="1800" b="1" kern="1200" dirty="0"/>
        </a:p>
      </dsp:txBody>
      <dsp:txXfrm>
        <a:off x="1167884" y="2231031"/>
        <a:ext cx="2223154" cy="554694"/>
      </dsp:txXfrm>
    </dsp:sp>
    <dsp:sp modelId="{D2F4201D-F072-48B2-BB11-7F78F8F476AB}">
      <dsp:nvSpPr>
        <dsp:cNvPr id="0" name=""/>
        <dsp:cNvSpPr/>
      </dsp:nvSpPr>
      <dsp:spPr>
        <a:xfrm>
          <a:off x="117841" y="589208"/>
          <a:ext cx="1032785" cy="2655681"/>
        </a:xfrm>
        <a:custGeom>
          <a:avLst/>
          <a:gdLst/>
          <a:ahLst/>
          <a:cxnLst/>
          <a:rect l="0" t="0" r="0" b="0"/>
          <a:pathLst>
            <a:path>
              <a:moveTo>
                <a:pt x="0" y="0"/>
              </a:moveTo>
              <a:lnTo>
                <a:pt x="0" y="2655681"/>
              </a:lnTo>
              <a:lnTo>
                <a:pt x="1032785" y="2655681"/>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EEFD8D-F00D-4716-9AB7-5CD914C1D8B0}">
      <dsp:nvSpPr>
        <dsp:cNvPr id="0" name=""/>
        <dsp:cNvSpPr/>
      </dsp:nvSpPr>
      <dsp:spPr>
        <a:xfrm>
          <a:off x="1150627" y="2950285"/>
          <a:ext cx="2257668" cy="589208"/>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en-US" sz="1200" b="1" kern="1200" dirty="0" smtClean="0"/>
            <a:t>Care is disease centered Clinician-rated outcomes </a:t>
          </a:r>
          <a:endParaRPr lang="en-US" sz="1200" b="1" kern="1200" dirty="0"/>
        </a:p>
      </dsp:txBody>
      <dsp:txXfrm>
        <a:off x="1167884" y="2967542"/>
        <a:ext cx="2223154" cy="554694"/>
      </dsp:txXfrm>
    </dsp:sp>
    <dsp:sp modelId="{AA37EA6A-2071-4B7E-B397-6CDD349323FA}">
      <dsp:nvSpPr>
        <dsp:cNvPr id="0" name=""/>
        <dsp:cNvSpPr/>
      </dsp:nvSpPr>
      <dsp:spPr>
        <a:xfrm>
          <a:off x="117841" y="589208"/>
          <a:ext cx="1032785" cy="3392191"/>
        </a:xfrm>
        <a:custGeom>
          <a:avLst/>
          <a:gdLst/>
          <a:ahLst/>
          <a:cxnLst/>
          <a:rect l="0" t="0" r="0" b="0"/>
          <a:pathLst>
            <a:path>
              <a:moveTo>
                <a:pt x="0" y="0"/>
              </a:moveTo>
              <a:lnTo>
                <a:pt x="0" y="3392191"/>
              </a:lnTo>
              <a:lnTo>
                <a:pt x="1032785" y="3392191"/>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5D46F0-15C7-4460-A0FE-8416884D7276}">
      <dsp:nvSpPr>
        <dsp:cNvPr id="0" name=""/>
        <dsp:cNvSpPr/>
      </dsp:nvSpPr>
      <dsp:spPr>
        <a:xfrm>
          <a:off x="1150627" y="3686796"/>
          <a:ext cx="2299082" cy="589208"/>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b="1" kern="1200" dirty="0" smtClean="0">
              <a:latin typeface="+mj-lt"/>
            </a:rPr>
            <a:t>Physician does most of taking </a:t>
          </a:r>
          <a:endParaRPr lang="en-US" sz="1600" b="1" kern="1200" dirty="0">
            <a:latin typeface="+mj-lt"/>
          </a:endParaRPr>
        </a:p>
      </dsp:txBody>
      <dsp:txXfrm>
        <a:off x="1167884" y="3704053"/>
        <a:ext cx="2264568" cy="554694"/>
      </dsp:txXfrm>
    </dsp:sp>
    <dsp:sp modelId="{ED842F3B-C177-4181-96D4-B2DCCC6640E6}">
      <dsp:nvSpPr>
        <dsp:cNvPr id="0" name=""/>
        <dsp:cNvSpPr/>
      </dsp:nvSpPr>
      <dsp:spPr>
        <a:xfrm>
          <a:off x="117841" y="589208"/>
          <a:ext cx="1032785" cy="4128702"/>
        </a:xfrm>
        <a:custGeom>
          <a:avLst/>
          <a:gdLst/>
          <a:ahLst/>
          <a:cxnLst/>
          <a:rect l="0" t="0" r="0" b="0"/>
          <a:pathLst>
            <a:path>
              <a:moveTo>
                <a:pt x="0" y="0"/>
              </a:moveTo>
              <a:lnTo>
                <a:pt x="0" y="4128702"/>
              </a:lnTo>
              <a:lnTo>
                <a:pt x="1032785" y="4128702"/>
              </a:lnTo>
            </a:path>
          </a:pathLst>
        </a:custGeom>
        <a:noFill/>
        <a:ln w="508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44BF98-A92D-49D7-BFE3-ADC933C30D92}">
      <dsp:nvSpPr>
        <dsp:cNvPr id="0" name=""/>
        <dsp:cNvSpPr/>
      </dsp:nvSpPr>
      <dsp:spPr>
        <a:xfrm>
          <a:off x="1150627" y="4423307"/>
          <a:ext cx="2354572" cy="589208"/>
        </a:xfrm>
        <a:prstGeom prst="roundRect">
          <a:avLst>
            <a:gd name="adj" fmla="val 10000"/>
          </a:avLst>
        </a:prstGeom>
        <a:solidFill>
          <a:schemeClr val="lt1">
            <a:alpha val="90000"/>
            <a:hueOff val="0"/>
            <a:satOff val="0"/>
            <a:lumOff val="0"/>
            <a:alphaOff val="0"/>
          </a:schemeClr>
        </a:solidFill>
        <a:ln w="508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b="1" kern="1200" dirty="0" smtClean="0">
              <a:latin typeface="+mj-lt"/>
            </a:rPr>
            <a:t>Patient may of may not adhere to treatment </a:t>
          </a:r>
          <a:endParaRPr lang="en-US" sz="1600" b="1" kern="1200" dirty="0">
            <a:latin typeface="+mj-lt"/>
          </a:endParaRPr>
        </a:p>
      </dsp:txBody>
      <dsp:txXfrm>
        <a:off x="1167884" y="4440564"/>
        <a:ext cx="2320058" cy="5546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6BFFD4-D584-444B-8382-6D0D487A063F}">
      <dsp:nvSpPr>
        <dsp:cNvPr id="0" name=""/>
        <dsp:cNvSpPr/>
      </dsp:nvSpPr>
      <dsp:spPr>
        <a:xfrm>
          <a:off x="97199" y="1164"/>
          <a:ext cx="720000" cy="677713"/>
        </a:xfrm>
        <a:prstGeom prst="rightArrow">
          <a:avLst/>
        </a:prstGeom>
        <a:solidFill>
          <a:schemeClr val="accent1">
            <a:hueOff val="0"/>
            <a:satOff val="0"/>
            <a:lumOff val="0"/>
            <a:alphaOff val="0"/>
          </a:schemeClr>
        </a:solidFill>
        <a:ln w="508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endParaRPr lang="en-US" sz="1700" kern="1200" dirty="0"/>
        </a:p>
      </dsp:txBody>
      <dsp:txXfrm>
        <a:off x="97199" y="170592"/>
        <a:ext cx="550572" cy="338857"/>
      </dsp:txXfrm>
    </dsp:sp>
    <dsp:sp modelId="{9D8AD0DD-178B-4747-B6CF-A6D1CD419A5F}">
      <dsp:nvSpPr>
        <dsp:cNvPr id="0" name=""/>
        <dsp:cNvSpPr/>
      </dsp:nvSpPr>
      <dsp:spPr>
        <a:xfrm>
          <a:off x="97199" y="712762"/>
          <a:ext cx="720000" cy="677713"/>
        </a:xfrm>
        <a:prstGeom prst="rightArrow">
          <a:avLst/>
        </a:prstGeom>
        <a:solidFill>
          <a:schemeClr val="accent1">
            <a:hueOff val="0"/>
            <a:satOff val="0"/>
            <a:lumOff val="0"/>
            <a:alphaOff val="0"/>
          </a:schemeClr>
        </a:solidFill>
        <a:ln w="508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endParaRPr lang="en-US" sz="1200" kern="1200" dirty="0"/>
        </a:p>
      </dsp:txBody>
      <dsp:txXfrm>
        <a:off x="97199" y="882190"/>
        <a:ext cx="550572" cy="338857"/>
      </dsp:txXfrm>
    </dsp:sp>
    <dsp:sp modelId="{97C0ADD8-1BFB-453B-9976-40212ED85F3D}">
      <dsp:nvSpPr>
        <dsp:cNvPr id="0" name=""/>
        <dsp:cNvSpPr/>
      </dsp:nvSpPr>
      <dsp:spPr>
        <a:xfrm>
          <a:off x="97199" y="1424361"/>
          <a:ext cx="720000" cy="677713"/>
        </a:xfrm>
        <a:prstGeom prst="rightArrow">
          <a:avLst/>
        </a:prstGeom>
        <a:solidFill>
          <a:schemeClr val="accent1">
            <a:hueOff val="0"/>
            <a:satOff val="0"/>
            <a:lumOff val="0"/>
            <a:alphaOff val="0"/>
          </a:schemeClr>
        </a:solidFill>
        <a:ln w="508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endParaRPr lang="en-US" sz="1200" kern="1200" dirty="0"/>
        </a:p>
      </dsp:txBody>
      <dsp:txXfrm>
        <a:off x="97199" y="1593789"/>
        <a:ext cx="550572" cy="338857"/>
      </dsp:txXfrm>
    </dsp:sp>
    <dsp:sp modelId="{814705E8-D5D2-4DC2-A3A4-469AACD803B0}">
      <dsp:nvSpPr>
        <dsp:cNvPr id="0" name=""/>
        <dsp:cNvSpPr/>
      </dsp:nvSpPr>
      <dsp:spPr>
        <a:xfrm>
          <a:off x="97199" y="2135960"/>
          <a:ext cx="720000" cy="677713"/>
        </a:xfrm>
        <a:prstGeom prst="rightArrow">
          <a:avLst/>
        </a:prstGeom>
        <a:solidFill>
          <a:schemeClr val="accent1">
            <a:hueOff val="0"/>
            <a:satOff val="0"/>
            <a:lumOff val="0"/>
            <a:alphaOff val="0"/>
          </a:schemeClr>
        </a:solidFill>
        <a:ln w="508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endParaRPr lang="en-US" sz="1700" kern="1200"/>
        </a:p>
      </dsp:txBody>
      <dsp:txXfrm>
        <a:off x="97199" y="2305388"/>
        <a:ext cx="550572" cy="338857"/>
      </dsp:txXfrm>
    </dsp:sp>
    <dsp:sp modelId="{AF204D94-BAB6-4922-A751-B1F1C7692EF9}">
      <dsp:nvSpPr>
        <dsp:cNvPr id="0" name=""/>
        <dsp:cNvSpPr/>
      </dsp:nvSpPr>
      <dsp:spPr>
        <a:xfrm>
          <a:off x="97199" y="2847559"/>
          <a:ext cx="720000" cy="677713"/>
        </a:xfrm>
        <a:prstGeom prst="rightArrow">
          <a:avLst/>
        </a:prstGeom>
        <a:solidFill>
          <a:schemeClr val="accent1">
            <a:hueOff val="0"/>
            <a:satOff val="0"/>
            <a:lumOff val="0"/>
            <a:alphaOff val="0"/>
          </a:schemeClr>
        </a:solidFill>
        <a:ln w="508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endParaRPr lang="en-US" sz="1700" kern="1200"/>
        </a:p>
      </dsp:txBody>
      <dsp:txXfrm>
        <a:off x="97199" y="3016987"/>
        <a:ext cx="550572" cy="338857"/>
      </dsp:txXfrm>
    </dsp:sp>
    <dsp:sp modelId="{3616F3E3-22D3-429A-A604-0FCD0C53B81B}">
      <dsp:nvSpPr>
        <dsp:cNvPr id="0" name=""/>
        <dsp:cNvSpPr/>
      </dsp:nvSpPr>
      <dsp:spPr>
        <a:xfrm>
          <a:off x="97199" y="3559157"/>
          <a:ext cx="720000" cy="677713"/>
        </a:xfrm>
        <a:prstGeom prst="rightArrow">
          <a:avLst/>
        </a:prstGeom>
        <a:solidFill>
          <a:schemeClr val="accent1">
            <a:hueOff val="0"/>
            <a:satOff val="0"/>
            <a:lumOff val="0"/>
            <a:alphaOff val="0"/>
          </a:schemeClr>
        </a:solidFill>
        <a:ln w="508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endParaRPr lang="en-US" sz="1700" kern="1200"/>
        </a:p>
      </dsp:txBody>
      <dsp:txXfrm>
        <a:off x="97199" y="3728585"/>
        <a:ext cx="550572" cy="3388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18A6F-37A5-4A79-AAF2-655BD66AA37B}">
      <dsp:nvSpPr>
        <dsp:cNvPr id="0" name=""/>
        <dsp:cNvSpPr/>
      </dsp:nvSpPr>
      <dsp:spPr>
        <a:xfrm>
          <a:off x="1068" y="0"/>
          <a:ext cx="2778799" cy="43434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en-US" sz="1400" b="1" kern="1200" dirty="0" smtClean="0"/>
            <a:t>The most common 5 OMs used</a:t>
          </a:r>
          <a:endParaRPr lang="en-US" sz="1400" b="1" kern="1200" dirty="0"/>
        </a:p>
      </dsp:txBody>
      <dsp:txXfrm>
        <a:off x="1068" y="0"/>
        <a:ext cx="2778799" cy="1303020"/>
      </dsp:txXfrm>
    </dsp:sp>
    <dsp:sp modelId="{A2EFE4E0-D055-4D95-B791-D533948EFAAD}">
      <dsp:nvSpPr>
        <dsp:cNvPr id="0" name=""/>
        <dsp:cNvSpPr/>
      </dsp:nvSpPr>
      <dsp:spPr>
        <a:xfrm>
          <a:off x="278948" y="1303841"/>
          <a:ext cx="2223039" cy="502470"/>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en-US" sz="1800" kern="1200" dirty="0" smtClean="0">
              <a:latin typeface="Times New Roman" panose="02020603050405020304" pitchFamily="18" charset="0"/>
              <a:cs typeface="Times New Roman" panose="02020603050405020304" pitchFamily="18" charset="0"/>
            </a:rPr>
            <a:t>Range of motion</a:t>
          </a:r>
          <a:endParaRPr lang="en-US" sz="1800" kern="1200" dirty="0"/>
        </a:p>
      </dsp:txBody>
      <dsp:txXfrm>
        <a:off x="293665" y="1318558"/>
        <a:ext cx="2193605" cy="473036"/>
      </dsp:txXfrm>
    </dsp:sp>
    <dsp:sp modelId="{0A554D22-7799-4D00-8B06-BADD25498C97}">
      <dsp:nvSpPr>
        <dsp:cNvPr id="0" name=""/>
        <dsp:cNvSpPr/>
      </dsp:nvSpPr>
      <dsp:spPr>
        <a:xfrm>
          <a:off x="278948" y="1883615"/>
          <a:ext cx="2223039" cy="502470"/>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en-US" sz="1800" kern="1200" smtClean="0">
              <a:latin typeface="Times New Roman" panose="02020603050405020304" pitchFamily="18" charset="0"/>
              <a:cs typeface="Times New Roman" panose="02020603050405020304" pitchFamily="18" charset="0"/>
            </a:rPr>
            <a:t>Manual muscle test</a:t>
          </a:r>
          <a:endParaRPr lang="en-US" sz="1800" kern="1200" dirty="0"/>
        </a:p>
      </dsp:txBody>
      <dsp:txXfrm>
        <a:off x="293665" y="1898332"/>
        <a:ext cx="2193605" cy="473036"/>
      </dsp:txXfrm>
    </dsp:sp>
    <dsp:sp modelId="{5B23226F-8032-48D1-993E-EA30265253FA}">
      <dsp:nvSpPr>
        <dsp:cNvPr id="0" name=""/>
        <dsp:cNvSpPr/>
      </dsp:nvSpPr>
      <dsp:spPr>
        <a:xfrm>
          <a:off x="278948" y="2463389"/>
          <a:ext cx="2223039" cy="502470"/>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en-US" sz="1800" kern="1200" smtClean="0">
              <a:latin typeface="Times New Roman" panose="02020603050405020304" pitchFamily="18" charset="0"/>
              <a:cs typeface="Times New Roman" panose="02020603050405020304" pitchFamily="18" charset="0"/>
            </a:rPr>
            <a:t>Visual analogue scale </a:t>
          </a:r>
          <a:endParaRPr lang="en-US" sz="1800" kern="1200" dirty="0"/>
        </a:p>
      </dsp:txBody>
      <dsp:txXfrm>
        <a:off x="293665" y="2478106"/>
        <a:ext cx="2193605" cy="473036"/>
      </dsp:txXfrm>
    </dsp:sp>
    <dsp:sp modelId="{0A015C32-A32A-46A0-A7A7-1439F65F9F8F}">
      <dsp:nvSpPr>
        <dsp:cNvPr id="0" name=""/>
        <dsp:cNvSpPr/>
      </dsp:nvSpPr>
      <dsp:spPr>
        <a:xfrm>
          <a:off x="278948" y="3043163"/>
          <a:ext cx="2223039" cy="502470"/>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en-US" sz="1800" kern="1200" smtClean="0">
              <a:latin typeface="Times New Roman" panose="02020603050405020304" pitchFamily="18" charset="0"/>
              <a:cs typeface="Times New Roman" panose="02020603050405020304" pitchFamily="18" charset="0"/>
            </a:rPr>
            <a:t>Berg balance  scale</a:t>
          </a:r>
          <a:endParaRPr lang="en-US" altLang="en-US" sz="1800" kern="1200" dirty="0">
            <a:latin typeface="Times New Roman" panose="02020603050405020304" pitchFamily="18" charset="0"/>
            <a:cs typeface="Times New Roman" panose="02020603050405020304" pitchFamily="18" charset="0"/>
          </a:endParaRPr>
        </a:p>
      </dsp:txBody>
      <dsp:txXfrm>
        <a:off x="293665" y="3057880"/>
        <a:ext cx="2193605" cy="473036"/>
      </dsp:txXfrm>
    </dsp:sp>
    <dsp:sp modelId="{2181A897-A7C4-4186-AA28-3F1F56088D70}">
      <dsp:nvSpPr>
        <dsp:cNvPr id="0" name=""/>
        <dsp:cNvSpPr/>
      </dsp:nvSpPr>
      <dsp:spPr>
        <a:xfrm>
          <a:off x="278948" y="3622937"/>
          <a:ext cx="2223039" cy="502470"/>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en-US" sz="1800" kern="1200" dirty="0" smtClean="0">
              <a:latin typeface="Times New Roman" panose="02020603050405020304" pitchFamily="18" charset="0"/>
              <a:cs typeface="Times New Roman" panose="02020603050405020304" pitchFamily="18" charset="0"/>
            </a:rPr>
            <a:t>Goal setting       </a:t>
          </a:r>
          <a:r>
            <a:rPr lang="en-US" altLang="en-US" sz="1600" kern="1200" dirty="0" smtClean="0">
              <a:latin typeface="Times New Roman" panose="02020603050405020304" pitchFamily="18" charset="0"/>
              <a:cs typeface="Times New Roman" panose="02020603050405020304" pitchFamily="18" charset="0"/>
            </a:rPr>
            <a:t>    </a:t>
          </a:r>
          <a:endParaRPr lang="en-US" altLang="en-US" sz="1600" kern="1200" dirty="0">
            <a:latin typeface="Times New Roman" panose="02020603050405020304" pitchFamily="18" charset="0"/>
            <a:cs typeface="Times New Roman" panose="02020603050405020304" pitchFamily="18" charset="0"/>
          </a:endParaRPr>
        </a:p>
      </dsp:txBody>
      <dsp:txXfrm>
        <a:off x="293665" y="3637654"/>
        <a:ext cx="2193605" cy="473036"/>
      </dsp:txXfrm>
    </dsp:sp>
    <dsp:sp modelId="{3A27D0D7-C249-4A56-AFA0-0E41E71906D4}">
      <dsp:nvSpPr>
        <dsp:cNvPr id="0" name=""/>
        <dsp:cNvSpPr/>
      </dsp:nvSpPr>
      <dsp:spPr>
        <a:xfrm>
          <a:off x="2988278" y="0"/>
          <a:ext cx="2778799" cy="43434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en-US" sz="1400" b="1" kern="1200" dirty="0" smtClean="0"/>
            <a:t>Percentage of PTs who used OMs</a:t>
          </a:r>
          <a:endParaRPr lang="en-US" sz="1400" b="1" kern="1200" dirty="0"/>
        </a:p>
      </dsp:txBody>
      <dsp:txXfrm>
        <a:off x="2988278" y="0"/>
        <a:ext cx="2778799" cy="1303020"/>
      </dsp:txXfrm>
    </dsp:sp>
    <dsp:sp modelId="{FB0E5352-D7AB-4E35-BA17-23FE775AC753}">
      <dsp:nvSpPr>
        <dsp:cNvPr id="0" name=""/>
        <dsp:cNvSpPr/>
      </dsp:nvSpPr>
      <dsp:spPr>
        <a:xfrm>
          <a:off x="3266158" y="1303391"/>
          <a:ext cx="2223039" cy="853304"/>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en-US" sz="1800" kern="1200" dirty="0" smtClean="0">
              <a:latin typeface="Times New Roman" panose="02020603050405020304" pitchFamily="18" charset="0"/>
              <a:cs typeface="Times New Roman" panose="02020603050405020304" pitchFamily="18" charset="0"/>
            </a:rPr>
            <a:t>In 1991  was 34% </a:t>
          </a:r>
          <a:r>
            <a:rPr lang="en-US" altLang="en-US" sz="1800" b="1" kern="1200" dirty="0" smtClean="0"/>
            <a:t> </a:t>
          </a:r>
          <a:endParaRPr lang="en-US" sz="1800" b="1" kern="1200" dirty="0"/>
        </a:p>
      </dsp:txBody>
      <dsp:txXfrm>
        <a:off x="3291150" y="1328383"/>
        <a:ext cx="2173055" cy="803320"/>
      </dsp:txXfrm>
    </dsp:sp>
    <dsp:sp modelId="{17644BA7-061C-40F4-9811-EE4D9380BA7B}">
      <dsp:nvSpPr>
        <dsp:cNvPr id="0" name=""/>
        <dsp:cNvSpPr/>
      </dsp:nvSpPr>
      <dsp:spPr>
        <a:xfrm>
          <a:off x="3266158" y="2287972"/>
          <a:ext cx="2223039" cy="853304"/>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en-US" sz="1800" kern="1200" dirty="0" smtClean="0">
              <a:latin typeface="Times New Roman" panose="02020603050405020304" pitchFamily="18" charset="0"/>
              <a:cs typeface="Times New Roman" panose="02020603050405020304" pitchFamily="18" charset="0"/>
            </a:rPr>
            <a:t>In 1992  was  42% </a:t>
          </a:r>
          <a:endParaRPr lang="en-US" altLang="en-US" sz="1800" kern="1200" dirty="0">
            <a:latin typeface="Times New Roman" panose="02020603050405020304" pitchFamily="18" charset="0"/>
            <a:cs typeface="Times New Roman" panose="02020603050405020304" pitchFamily="18" charset="0"/>
          </a:endParaRPr>
        </a:p>
      </dsp:txBody>
      <dsp:txXfrm>
        <a:off x="3291150" y="2312964"/>
        <a:ext cx="2173055" cy="803320"/>
      </dsp:txXfrm>
    </dsp:sp>
    <dsp:sp modelId="{8EE54E13-8BF8-4DB8-A375-340125BEBA26}">
      <dsp:nvSpPr>
        <dsp:cNvPr id="0" name=""/>
        <dsp:cNvSpPr/>
      </dsp:nvSpPr>
      <dsp:spPr>
        <a:xfrm>
          <a:off x="3266158" y="3272554"/>
          <a:ext cx="2223039" cy="853304"/>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en-US" sz="1800" kern="1200" dirty="0" smtClean="0">
              <a:latin typeface="Times New Roman" panose="02020603050405020304" pitchFamily="18" charset="0"/>
              <a:cs typeface="Times New Roman" panose="02020603050405020304" pitchFamily="18" charset="0"/>
            </a:rPr>
            <a:t>In 1998  was  43%</a:t>
          </a:r>
          <a:endParaRPr lang="en-US" altLang="en-US" sz="1800" kern="1200" dirty="0">
            <a:latin typeface="Times New Roman" panose="02020603050405020304" pitchFamily="18" charset="0"/>
            <a:cs typeface="Times New Roman" panose="02020603050405020304" pitchFamily="18" charset="0"/>
          </a:endParaRPr>
        </a:p>
      </dsp:txBody>
      <dsp:txXfrm>
        <a:off x="3291150" y="3297546"/>
        <a:ext cx="2173055" cy="803320"/>
      </dsp:txXfrm>
    </dsp:sp>
    <dsp:sp modelId="{8DA5F6D9-1864-4E03-9F2D-19C85FE93DD1}">
      <dsp:nvSpPr>
        <dsp:cNvPr id="0" name=""/>
        <dsp:cNvSpPr/>
      </dsp:nvSpPr>
      <dsp:spPr>
        <a:xfrm>
          <a:off x="5975487" y="0"/>
          <a:ext cx="2778799" cy="43434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Most common </a:t>
          </a:r>
        </a:p>
        <a:p>
          <a:pPr lvl="0" algn="ctr" defTabSz="622300">
            <a:lnSpc>
              <a:spcPct val="90000"/>
            </a:lnSpc>
            <a:spcBef>
              <a:spcPct val="0"/>
            </a:spcBef>
            <a:spcAft>
              <a:spcPct val="35000"/>
            </a:spcAft>
          </a:pPr>
          <a:r>
            <a:rPr lang="en-US" sz="1400" b="1" kern="1200" dirty="0" smtClean="0"/>
            <a:t>clinical setting </a:t>
          </a:r>
          <a:endParaRPr lang="en-US" sz="1400" b="1" kern="1200" dirty="0"/>
        </a:p>
      </dsp:txBody>
      <dsp:txXfrm>
        <a:off x="5975487" y="0"/>
        <a:ext cx="2778799" cy="1303020"/>
      </dsp:txXfrm>
    </dsp:sp>
    <dsp:sp modelId="{54ABA3A7-CD25-4BCC-B5D0-C76278FE8F2D}">
      <dsp:nvSpPr>
        <dsp:cNvPr id="0" name=""/>
        <dsp:cNvSpPr/>
      </dsp:nvSpPr>
      <dsp:spPr>
        <a:xfrm>
          <a:off x="6072167" y="1303391"/>
          <a:ext cx="2585439" cy="853304"/>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At admission (83-90%)</a:t>
          </a:r>
          <a:endParaRPr lang="en-US" sz="1800" kern="1200" dirty="0">
            <a:latin typeface="Times New Roman" panose="02020603050405020304" pitchFamily="18" charset="0"/>
            <a:cs typeface="Times New Roman" panose="02020603050405020304" pitchFamily="18" charset="0"/>
          </a:endParaRPr>
        </a:p>
      </dsp:txBody>
      <dsp:txXfrm>
        <a:off x="6097159" y="1328383"/>
        <a:ext cx="2535455" cy="803320"/>
      </dsp:txXfrm>
    </dsp:sp>
    <dsp:sp modelId="{64C4563D-8150-4ED5-BAC4-89EA90E2A1EA}">
      <dsp:nvSpPr>
        <dsp:cNvPr id="0" name=""/>
        <dsp:cNvSpPr/>
      </dsp:nvSpPr>
      <dsp:spPr>
        <a:xfrm>
          <a:off x="6072167" y="2287972"/>
          <a:ext cx="2585439" cy="853304"/>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At admission and discharge (63-85%)</a:t>
          </a:r>
          <a:endParaRPr lang="en-US" sz="1800" kern="1200" dirty="0">
            <a:latin typeface="Times New Roman" panose="02020603050405020304" pitchFamily="18" charset="0"/>
            <a:cs typeface="Times New Roman" panose="02020603050405020304" pitchFamily="18" charset="0"/>
          </a:endParaRPr>
        </a:p>
      </dsp:txBody>
      <dsp:txXfrm>
        <a:off x="6097159" y="2312964"/>
        <a:ext cx="2535455" cy="803320"/>
      </dsp:txXfrm>
    </dsp:sp>
    <dsp:sp modelId="{CDDFE49F-CB19-446F-9D54-954DFBDAAD53}">
      <dsp:nvSpPr>
        <dsp:cNvPr id="0" name=""/>
        <dsp:cNvSpPr/>
      </dsp:nvSpPr>
      <dsp:spPr>
        <a:xfrm>
          <a:off x="6072167" y="3272554"/>
          <a:ext cx="2585439" cy="853304"/>
        </a:xfrm>
        <a:prstGeom prst="roundRect">
          <a:avLst>
            <a:gd name="adj" fmla="val 10000"/>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More often (38-68%)</a:t>
          </a:r>
          <a:endParaRPr lang="en-US" sz="1800" kern="1200" dirty="0">
            <a:latin typeface="Times New Roman" panose="02020603050405020304" pitchFamily="18" charset="0"/>
            <a:cs typeface="Times New Roman" panose="02020603050405020304" pitchFamily="18" charset="0"/>
          </a:endParaRPr>
        </a:p>
      </dsp:txBody>
      <dsp:txXfrm>
        <a:off x="6097159" y="3297546"/>
        <a:ext cx="2535455" cy="8033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EF5D9-7796-4155-9C65-613EF67A2EA1}">
      <dsp:nvSpPr>
        <dsp:cNvPr id="0" name=""/>
        <dsp:cNvSpPr/>
      </dsp:nvSpPr>
      <dsp:spPr>
        <a:xfrm>
          <a:off x="0" y="0"/>
          <a:ext cx="3358842" cy="1292850"/>
        </a:xfrm>
        <a:prstGeom prst="round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Increase of 50% to 70% in use OMs</a:t>
          </a:r>
          <a:endParaRPr lang="en-US" sz="1800" kern="1200" dirty="0"/>
        </a:p>
      </dsp:txBody>
      <dsp:txXfrm>
        <a:off x="63112" y="63112"/>
        <a:ext cx="3232618" cy="1166626"/>
      </dsp:txXfrm>
    </dsp:sp>
    <dsp:sp modelId="{D2B38F50-F19E-417A-A392-375EF6684853}">
      <dsp:nvSpPr>
        <dsp:cNvPr id="0" name=""/>
        <dsp:cNvSpPr/>
      </dsp:nvSpPr>
      <dsp:spPr>
        <a:xfrm>
          <a:off x="0" y="2606582"/>
          <a:ext cx="3358842" cy="1292850"/>
        </a:xfrm>
        <a:prstGeom prst="round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In 2003; 100% now use OMs in assessing mobility and balance, compared to 30–50% in 1998.</a:t>
          </a:r>
          <a:endParaRPr lang="en-US" sz="1800" kern="1200" dirty="0"/>
        </a:p>
      </dsp:txBody>
      <dsp:txXfrm>
        <a:off x="63112" y="2669694"/>
        <a:ext cx="3232618" cy="11666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EACF-9FE1-467A-B67B-DC80C70E298E}">
      <dsp:nvSpPr>
        <dsp:cNvPr id="0" name=""/>
        <dsp:cNvSpPr/>
      </dsp:nvSpPr>
      <dsp:spPr>
        <a:xfrm rot="10800000">
          <a:off x="2090345" y="0"/>
          <a:ext cx="5822311" cy="2131516"/>
        </a:xfrm>
        <a:prstGeom prst="homePlate">
          <a:avLst/>
        </a:prstGeom>
        <a:solidFill>
          <a:schemeClr val="lt1">
            <a:hueOff val="0"/>
            <a:satOff val="0"/>
            <a:lumOff val="0"/>
            <a:alphaOff val="0"/>
          </a:schemeClr>
        </a:solid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9940" tIns="76200" rIns="142240" bIns="76200" numCol="1" spcCol="1270" anchor="ctr" anchorCtr="0">
          <a:noAutofit/>
        </a:bodyPr>
        <a:lstStyle/>
        <a:p>
          <a:pPr lvl="0" algn="ctr" defTabSz="889000">
            <a:lnSpc>
              <a:spcPct val="90000"/>
            </a:lnSpc>
            <a:spcBef>
              <a:spcPct val="0"/>
            </a:spcBef>
            <a:spcAft>
              <a:spcPct val="35000"/>
            </a:spcAft>
          </a:pPr>
          <a:r>
            <a:rPr lang="en-US" altLang="en-US" sz="2000" b="1" kern="1200" dirty="0" smtClean="0"/>
            <a:t>The most common OMs used </a:t>
          </a:r>
        </a:p>
        <a:p>
          <a:pPr lvl="0" algn="ctr" defTabSz="889000">
            <a:lnSpc>
              <a:spcPct val="90000"/>
            </a:lnSpc>
            <a:spcBef>
              <a:spcPct val="0"/>
            </a:spcBef>
            <a:spcAft>
              <a:spcPct val="35000"/>
            </a:spcAft>
          </a:pPr>
          <a:r>
            <a:rPr lang="en-US" altLang="en-US" sz="2400" kern="1200" dirty="0" smtClean="0">
              <a:latin typeface="Times New Roman" panose="02020603050405020304" pitchFamily="18" charset="0"/>
              <a:cs typeface="Times New Roman" panose="02020603050405020304" pitchFamily="18" charset="0"/>
            </a:rPr>
            <a:t>ODI  (41.3%)</a:t>
          </a:r>
        </a:p>
        <a:p>
          <a:pPr lvl="0" algn="ctr" defTabSz="889000">
            <a:lnSpc>
              <a:spcPct val="90000"/>
            </a:lnSpc>
            <a:spcBef>
              <a:spcPct val="0"/>
            </a:spcBef>
            <a:spcAft>
              <a:spcPct val="35000"/>
            </a:spcAft>
          </a:pPr>
          <a:r>
            <a:rPr lang="en-US" altLang="en-US" sz="2400" kern="1200" dirty="0" smtClean="0">
              <a:latin typeface="Times New Roman" panose="02020603050405020304" pitchFamily="18" charset="0"/>
              <a:cs typeface="Times New Roman" panose="02020603050405020304" pitchFamily="18" charset="0"/>
            </a:rPr>
            <a:t> LEFS (18.8%)</a:t>
          </a:r>
        </a:p>
        <a:p>
          <a:pPr lvl="0" algn="ctr" defTabSz="889000">
            <a:lnSpc>
              <a:spcPct val="90000"/>
            </a:lnSpc>
            <a:spcBef>
              <a:spcPct val="0"/>
            </a:spcBef>
            <a:spcAft>
              <a:spcPct val="35000"/>
            </a:spcAft>
          </a:pPr>
          <a:r>
            <a:rPr lang="en-US" altLang="en-US" sz="2400" kern="1200" dirty="0" smtClean="0">
              <a:latin typeface="Times New Roman" panose="02020603050405020304" pitchFamily="18" charset="0"/>
              <a:cs typeface="Times New Roman" panose="02020603050405020304" pitchFamily="18" charset="0"/>
            </a:rPr>
            <a:t>DASH (18.3%)</a:t>
          </a:r>
        </a:p>
        <a:p>
          <a:pPr lvl="0" algn="ctr" defTabSz="889000">
            <a:lnSpc>
              <a:spcPct val="90000"/>
            </a:lnSpc>
            <a:spcBef>
              <a:spcPct val="0"/>
            </a:spcBef>
            <a:spcAft>
              <a:spcPct val="35000"/>
            </a:spcAft>
          </a:pPr>
          <a:r>
            <a:rPr lang="en-US" altLang="en-US" sz="2400" kern="1200" dirty="0" smtClean="0">
              <a:latin typeface="Times New Roman" panose="02020603050405020304" pitchFamily="18" charset="0"/>
              <a:cs typeface="Times New Roman" panose="02020603050405020304" pitchFamily="18" charset="0"/>
            </a:rPr>
            <a:t>BBS (7.9%)</a:t>
          </a:r>
          <a:endParaRPr lang="en-US" sz="2800" b="1" kern="1200" dirty="0"/>
        </a:p>
      </dsp:txBody>
      <dsp:txXfrm rot="10800000">
        <a:off x="2623224" y="0"/>
        <a:ext cx="5289432" cy="2131516"/>
      </dsp:txXfrm>
    </dsp:sp>
    <dsp:sp modelId="{282DC98C-0072-49AD-823F-4CB23EBC6A34}">
      <dsp:nvSpPr>
        <dsp:cNvPr id="0" name=""/>
        <dsp:cNvSpPr/>
      </dsp:nvSpPr>
      <dsp:spPr>
        <a:xfrm>
          <a:off x="933643" y="1041"/>
          <a:ext cx="2131516" cy="2131516"/>
        </a:xfrm>
        <a:prstGeom prst="ellipse">
          <a:avLst/>
        </a:prstGeom>
        <a:blipFill rotWithShape="1">
          <a:blip xmlns:r="http://schemas.openxmlformats.org/officeDocument/2006/relationships" r:embed="rId1"/>
          <a:stretch>
            <a:fillRect/>
          </a:stretch>
        </a:blipFill>
        <a:ln w="508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18A6F-37A5-4A79-AAF2-655BD66AA37B}">
      <dsp:nvSpPr>
        <dsp:cNvPr id="0" name=""/>
        <dsp:cNvSpPr/>
      </dsp:nvSpPr>
      <dsp:spPr>
        <a:xfrm>
          <a:off x="0" y="0"/>
          <a:ext cx="4215225" cy="391440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en-US" sz="1400" b="1" kern="1200" dirty="0" smtClean="0"/>
            <a:t>The most common OMs used</a:t>
          </a:r>
          <a:endParaRPr lang="en-US" sz="1400" b="1" kern="1200" dirty="0"/>
        </a:p>
      </dsp:txBody>
      <dsp:txXfrm>
        <a:off x="0" y="0"/>
        <a:ext cx="4215225" cy="1174321"/>
      </dsp:txXfrm>
    </dsp:sp>
    <dsp:sp modelId="{A2EFE4E0-D055-4D95-B791-D533948EFAAD}">
      <dsp:nvSpPr>
        <dsp:cNvPr id="0" name=""/>
        <dsp:cNvSpPr/>
      </dsp:nvSpPr>
      <dsp:spPr>
        <a:xfrm>
          <a:off x="425904" y="1174512"/>
          <a:ext cx="3372180" cy="375815"/>
        </a:xfrm>
        <a:prstGeom prst="roundRect">
          <a:avLst>
            <a:gd name="adj" fmla="val 10000"/>
          </a:avLst>
        </a:prstGeom>
        <a:solidFill>
          <a:schemeClr val="lt1">
            <a:hueOff val="0"/>
            <a:satOff val="0"/>
            <a:lumOff val="0"/>
            <a:alphaOff val="0"/>
          </a:schemeClr>
        </a:solidFill>
        <a:ln w="508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altLang="en-US" sz="1600" b="1" kern="1200" dirty="0" smtClean="0">
              <a:latin typeface="Times New Roman" panose="02020603050405020304" pitchFamily="18" charset="0"/>
              <a:cs typeface="Times New Roman" panose="02020603050405020304" pitchFamily="18" charset="0"/>
            </a:rPr>
            <a:t>43% used NRP+VAS </a:t>
          </a:r>
          <a:endParaRPr lang="en-US" sz="4400" b="1" kern="1200" dirty="0"/>
        </a:p>
      </dsp:txBody>
      <dsp:txXfrm>
        <a:off x="436911" y="1185519"/>
        <a:ext cx="3350166" cy="353801"/>
      </dsp:txXfrm>
    </dsp:sp>
    <dsp:sp modelId="{5B23226F-8032-48D1-993E-EA30265253FA}">
      <dsp:nvSpPr>
        <dsp:cNvPr id="0" name=""/>
        <dsp:cNvSpPr/>
      </dsp:nvSpPr>
      <dsp:spPr>
        <a:xfrm>
          <a:off x="425904" y="1608146"/>
          <a:ext cx="3372180" cy="375815"/>
        </a:xfrm>
        <a:prstGeom prst="roundRect">
          <a:avLst>
            <a:gd name="adj" fmla="val 10000"/>
          </a:avLst>
        </a:prstGeom>
        <a:solidFill>
          <a:schemeClr val="lt1">
            <a:hueOff val="0"/>
            <a:satOff val="0"/>
            <a:lumOff val="0"/>
            <a:alphaOff val="0"/>
          </a:schemeClr>
        </a:solidFill>
        <a:ln w="508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altLang="en-US" sz="1600" b="1" kern="1200" dirty="0" smtClean="0">
              <a:latin typeface="Times New Roman" panose="02020603050405020304" pitchFamily="18" charset="0"/>
              <a:cs typeface="Times New Roman" panose="02020603050405020304" pitchFamily="18" charset="0"/>
            </a:rPr>
            <a:t>35% used  FIM.</a:t>
          </a:r>
          <a:endParaRPr lang="en-US" sz="1600" b="1" kern="1200" dirty="0">
            <a:latin typeface="Times New Roman" panose="02020603050405020304" pitchFamily="18" charset="0"/>
            <a:cs typeface="Times New Roman" panose="02020603050405020304" pitchFamily="18" charset="0"/>
          </a:endParaRPr>
        </a:p>
      </dsp:txBody>
      <dsp:txXfrm>
        <a:off x="436911" y="1619153"/>
        <a:ext cx="3350166" cy="353801"/>
      </dsp:txXfrm>
    </dsp:sp>
    <dsp:sp modelId="{0A015C32-A32A-46A0-A7A7-1439F65F9F8F}">
      <dsp:nvSpPr>
        <dsp:cNvPr id="0" name=""/>
        <dsp:cNvSpPr/>
      </dsp:nvSpPr>
      <dsp:spPr>
        <a:xfrm>
          <a:off x="425904" y="2041779"/>
          <a:ext cx="3372180" cy="375815"/>
        </a:xfrm>
        <a:prstGeom prst="roundRect">
          <a:avLst>
            <a:gd name="adj" fmla="val 10000"/>
          </a:avLst>
        </a:prstGeom>
        <a:solidFill>
          <a:schemeClr val="lt1">
            <a:hueOff val="0"/>
            <a:satOff val="0"/>
            <a:lumOff val="0"/>
            <a:alphaOff val="0"/>
          </a:schemeClr>
        </a:solidFill>
        <a:ln w="508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altLang="en-US" sz="1600" b="1" kern="1200" dirty="0" smtClean="0">
              <a:latin typeface="Times New Roman" panose="02020603050405020304" pitchFamily="18" charset="0"/>
              <a:cs typeface="Times New Roman" panose="02020603050405020304" pitchFamily="18" charset="0"/>
            </a:rPr>
            <a:t>31% used BBS</a:t>
          </a:r>
          <a:endParaRPr lang="en-US" altLang="en-US" sz="1600" b="1" kern="1200" dirty="0">
            <a:latin typeface="Times New Roman" panose="02020603050405020304" pitchFamily="18" charset="0"/>
            <a:cs typeface="Times New Roman" panose="02020603050405020304" pitchFamily="18" charset="0"/>
          </a:endParaRPr>
        </a:p>
      </dsp:txBody>
      <dsp:txXfrm>
        <a:off x="436911" y="2052786"/>
        <a:ext cx="3350166" cy="353801"/>
      </dsp:txXfrm>
    </dsp:sp>
    <dsp:sp modelId="{2181A897-A7C4-4186-AA28-3F1F56088D70}">
      <dsp:nvSpPr>
        <dsp:cNvPr id="0" name=""/>
        <dsp:cNvSpPr/>
      </dsp:nvSpPr>
      <dsp:spPr>
        <a:xfrm>
          <a:off x="425904" y="2475412"/>
          <a:ext cx="3372180" cy="375815"/>
        </a:xfrm>
        <a:prstGeom prst="roundRect">
          <a:avLst>
            <a:gd name="adj" fmla="val 10000"/>
          </a:avLst>
        </a:prstGeom>
        <a:solidFill>
          <a:schemeClr val="lt1">
            <a:hueOff val="0"/>
            <a:satOff val="0"/>
            <a:lumOff val="0"/>
            <a:alphaOff val="0"/>
          </a:schemeClr>
        </a:solidFill>
        <a:ln w="508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altLang="en-US" sz="1600" b="1" kern="1200" dirty="0" smtClean="0">
              <a:latin typeface="Times New Roman" panose="02020603050405020304" pitchFamily="18" charset="0"/>
              <a:cs typeface="Times New Roman" panose="02020603050405020304" pitchFamily="18" charset="0"/>
            </a:rPr>
            <a:t>22% used ODI</a:t>
          </a:r>
          <a:endParaRPr lang="en-US" altLang="en-US" sz="1600" b="1" kern="1200" dirty="0">
            <a:latin typeface="Times New Roman" panose="02020603050405020304" pitchFamily="18" charset="0"/>
            <a:cs typeface="Times New Roman" panose="02020603050405020304" pitchFamily="18" charset="0"/>
          </a:endParaRPr>
        </a:p>
      </dsp:txBody>
      <dsp:txXfrm>
        <a:off x="436911" y="2486419"/>
        <a:ext cx="3350166" cy="353801"/>
      </dsp:txXfrm>
    </dsp:sp>
    <dsp:sp modelId="{93B0B663-D3EF-447C-A20B-29BC757F8CA7}">
      <dsp:nvSpPr>
        <dsp:cNvPr id="0" name=""/>
        <dsp:cNvSpPr/>
      </dsp:nvSpPr>
      <dsp:spPr>
        <a:xfrm>
          <a:off x="259200" y="2919813"/>
          <a:ext cx="3618585" cy="375815"/>
        </a:xfrm>
        <a:prstGeom prst="roundRect">
          <a:avLst>
            <a:gd name="adj" fmla="val 10000"/>
          </a:avLst>
        </a:prstGeom>
        <a:solidFill>
          <a:schemeClr val="lt1">
            <a:hueOff val="0"/>
            <a:satOff val="0"/>
            <a:lumOff val="0"/>
            <a:alphaOff val="0"/>
          </a:schemeClr>
        </a:solidFill>
        <a:ln w="508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b="1" kern="1200" dirty="0" smtClean="0">
              <a:latin typeface="Times New Roman" panose="02020603050405020304" pitchFamily="18" charset="0"/>
              <a:cs typeface="Times New Roman" panose="02020603050405020304" pitchFamily="18" charset="0"/>
            </a:rPr>
            <a:t>17% used 6MWT &amp;TUG</a:t>
          </a:r>
          <a:endParaRPr lang="en-US" sz="1600" b="1" kern="1200" dirty="0">
            <a:latin typeface="Times New Roman" panose="02020603050405020304" pitchFamily="18" charset="0"/>
            <a:cs typeface="Times New Roman" panose="02020603050405020304" pitchFamily="18" charset="0"/>
          </a:endParaRPr>
        </a:p>
      </dsp:txBody>
      <dsp:txXfrm>
        <a:off x="270207" y="2930820"/>
        <a:ext cx="3596571" cy="353801"/>
      </dsp:txXfrm>
    </dsp:sp>
    <dsp:sp modelId="{96165ECF-BDBD-4CF6-B005-62D5C418A48D}">
      <dsp:nvSpPr>
        <dsp:cNvPr id="0" name=""/>
        <dsp:cNvSpPr/>
      </dsp:nvSpPr>
      <dsp:spPr>
        <a:xfrm>
          <a:off x="259183" y="3406449"/>
          <a:ext cx="3618619" cy="375815"/>
        </a:xfrm>
        <a:prstGeom prst="roundRect">
          <a:avLst>
            <a:gd name="adj" fmla="val 10000"/>
          </a:avLst>
        </a:prstGeom>
        <a:solidFill>
          <a:schemeClr val="lt1">
            <a:hueOff val="0"/>
            <a:satOff val="0"/>
            <a:lumOff val="0"/>
            <a:alphaOff val="0"/>
          </a:schemeClr>
        </a:solidFill>
        <a:ln w="508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b="1" kern="1200" dirty="0" smtClean="0">
              <a:latin typeface="Times New Roman" panose="02020603050405020304" pitchFamily="18" charset="0"/>
              <a:cs typeface="Times New Roman" panose="02020603050405020304" pitchFamily="18" charset="0"/>
            </a:rPr>
            <a:t>5% used RMDI &amp;KOOS</a:t>
          </a:r>
          <a:endParaRPr lang="en-US" sz="1600" b="1" kern="1200" dirty="0">
            <a:latin typeface="Times New Roman" panose="02020603050405020304" pitchFamily="18" charset="0"/>
            <a:cs typeface="Times New Roman" panose="02020603050405020304" pitchFamily="18" charset="0"/>
          </a:endParaRPr>
        </a:p>
      </dsp:txBody>
      <dsp:txXfrm>
        <a:off x="270190" y="3417456"/>
        <a:ext cx="3596605" cy="353801"/>
      </dsp:txXfrm>
    </dsp:sp>
    <dsp:sp modelId="{3A27D0D7-C249-4A56-AFA0-0E41E71906D4}">
      <dsp:nvSpPr>
        <dsp:cNvPr id="0" name=""/>
        <dsp:cNvSpPr/>
      </dsp:nvSpPr>
      <dsp:spPr>
        <a:xfrm>
          <a:off x="4535748" y="0"/>
          <a:ext cx="4215225" cy="391440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en-US" sz="1400" b="1" kern="1200" dirty="0" smtClean="0"/>
            <a:t>Percentage of PTs who used OMs were  </a:t>
          </a:r>
          <a:endParaRPr lang="en-US" sz="1400" b="1" kern="1200" dirty="0"/>
        </a:p>
      </dsp:txBody>
      <dsp:txXfrm>
        <a:off x="4535748" y="0"/>
        <a:ext cx="4215225" cy="1174321"/>
      </dsp:txXfrm>
    </dsp:sp>
    <dsp:sp modelId="{8EE54E13-8BF8-4DB8-A375-340125BEBA26}">
      <dsp:nvSpPr>
        <dsp:cNvPr id="0" name=""/>
        <dsp:cNvSpPr/>
      </dsp:nvSpPr>
      <dsp:spPr>
        <a:xfrm>
          <a:off x="4957271" y="1174321"/>
          <a:ext cx="3372180" cy="2544363"/>
        </a:xfrm>
        <a:prstGeom prst="roundRect">
          <a:avLst>
            <a:gd name="adj" fmla="val 10000"/>
          </a:avLst>
        </a:prstGeom>
        <a:solidFill>
          <a:schemeClr val="lt1">
            <a:hueOff val="0"/>
            <a:satOff val="0"/>
            <a:lumOff val="0"/>
            <a:alphaOff val="0"/>
          </a:schemeClr>
        </a:solidFill>
        <a:ln w="508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en-US" sz="1800" kern="1200" dirty="0" smtClean="0">
              <a:latin typeface="Times New Roman" panose="02020603050405020304" pitchFamily="18" charset="0"/>
              <a:cs typeface="Times New Roman" panose="02020603050405020304" pitchFamily="18" charset="0"/>
            </a:rPr>
            <a:t>111/180 (62%) of therapists </a:t>
          </a:r>
        </a:p>
        <a:p>
          <a:pPr lvl="0" algn="ctr" defTabSz="800100">
            <a:lnSpc>
              <a:spcPct val="90000"/>
            </a:lnSpc>
            <a:spcBef>
              <a:spcPct val="0"/>
            </a:spcBef>
            <a:spcAft>
              <a:spcPct val="35000"/>
            </a:spcAft>
          </a:pPr>
          <a:r>
            <a:rPr lang="en-US" altLang="en-US" sz="1800" kern="1200" dirty="0" smtClean="0">
              <a:latin typeface="Times New Roman" panose="02020603050405020304" pitchFamily="18" charset="0"/>
              <a:cs typeface="Times New Roman" panose="02020603050405020304" pitchFamily="18" charset="0"/>
            </a:rPr>
            <a:t>used OMs in practice</a:t>
          </a:r>
          <a:endParaRPr lang="en-US" altLang="en-US" sz="1800" kern="1200" dirty="0">
            <a:latin typeface="Times New Roman" panose="02020603050405020304" pitchFamily="18" charset="0"/>
            <a:cs typeface="Times New Roman" panose="02020603050405020304" pitchFamily="18" charset="0"/>
          </a:endParaRPr>
        </a:p>
      </dsp:txBody>
      <dsp:txXfrm>
        <a:off x="5031793" y="1248843"/>
        <a:ext cx="3223136" cy="23953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98392-C5C3-42E8-B120-57DD90828DB4}">
      <dsp:nvSpPr>
        <dsp:cNvPr id="0" name=""/>
        <dsp:cNvSpPr/>
      </dsp:nvSpPr>
      <dsp:spPr>
        <a:xfrm>
          <a:off x="3932396" y="1632032"/>
          <a:ext cx="1201042" cy="1201042"/>
        </a:xfrm>
        <a:prstGeom prst="ellipse">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OMs </a:t>
          </a:r>
          <a:endParaRPr lang="en-US" sz="2800" kern="1200" dirty="0"/>
        </a:p>
      </dsp:txBody>
      <dsp:txXfrm>
        <a:off x="4108285" y="1807921"/>
        <a:ext cx="849264" cy="849264"/>
      </dsp:txXfrm>
    </dsp:sp>
    <dsp:sp modelId="{D4191820-8C90-472B-B039-3A3175CBB6EF}">
      <dsp:nvSpPr>
        <dsp:cNvPr id="0" name=""/>
        <dsp:cNvSpPr/>
      </dsp:nvSpPr>
      <dsp:spPr>
        <a:xfrm rot="16274790">
          <a:off x="4314001" y="985928"/>
          <a:ext cx="483199" cy="40835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373922" y="1128838"/>
        <a:ext cx="360693" cy="245012"/>
      </dsp:txXfrm>
    </dsp:sp>
    <dsp:sp modelId="{EFB2E974-A56B-4D04-BAFB-7E5A148679EB}">
      <dsp:nvSpPr>
        <dsp:cNvPr id="0" name=""/>
        <dsp:cNvSpPr/>
      </dsp:nvSpPr>
      <dsp:spPr>
        <a:xfrm>
          <a:off x="3579665" y="152401"/>
          <a:ext cx="1984663" cy="568297"/>
        </a:xfrm>
        <a:prstGeom prst="flowChartAlternateProcess">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Monitor change</a:t>
          </a:r>
        </a:p>
        <a:p>
          <a:pPr lvl="0" algn="ctr" defTabSz="533400">
            <a:lnSpc>
              <a:spcPct val="90000"/>
            </a:lnSpc>
            <a:spcBef>
              <a:spcPct val="0"/>
            </a:spcBef>
            <a:spcAft>
              <a:spcPct val="35000"/>
            </a:spcAft>
          </a:pPr>
          <a:r>
            <a:rPr lang="en-US" sz="1200" kern="1200" dirty="0" smtClean="0"/>
            <a:t>over time (progress)</a:t>
          </a:r>
          <a:endParaRPr lang="en-US" sz="1200" kern="1200" dirty="0"/>
        </a:p>
      </dsp:txBody>
      <dsp:txXfrm>
        <a:off x="3607406" y="180142"/>
        <a:ext cx="1929181" cy="512815"/>
      </dsp:txXfrm>
    </dsp:sp>
    <dsp:sp modelId="{D2A9A3DF-4AFA-42E7-81D4-4778048B270D}">
      <dsp:nvSpPr>
        <dsp:cNvPr id="0" name=""/>
        <dsp:cNvSpPr/>
      </dsp:nvSpPr>
      <dsp:spPr>
        <a:xfrm rot="20685024">
          <a:off x="5417304" y="1678680"/>
          <a:ext cx="796633" cy="40835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419461" y="1776462"/>
        <a:ext cx="674127" cy="245012"/>
      </dsp:txXfrm>
    </dsp:sp>
    <dsp:sp modelId="{801CEFBF-C230-4BB9-B850-D7134D521A4D}">
      <dsp:nvSpPr>
        <dsp:cNvPr id="0" name=""/>
        <dsp:cNvSpPr/>
      </dsp:nvSpPr>
      <dsp:spPr>
        <a:xfrm>
          <a:off x="6441829" y="807232"/>
          <a:ext cx="2233003" cy="1201042"/>
        </a:xfrm>
        <a:prstGeom prst="round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Inform diagnosis,</a:t>
          </a:r>
        </a:p>
        <a:p>
          <a:pPr lvl="0" algn="ctr" defTabSz="533400">
            <a:lnSpc>
              <a:spcPct val="90000"/>
            </a:lnSpc>
            <a:spcBef>
              <a:spcPct val="0"/>
            </a:spcBef>
            <a:spcAft>
              <a:spcPct val="35000"/>
            </a:spcAft>
          </a:pPr>
          <a:r>
            <a:rPr lang="en-US" sz="1200" kern="1200" dirty="0" smtClean="0"/>
            <a:t>prognosis of outcome</a:t>
          </a:r>
        </a:p>
        <a:p>
          <a:pPr lvl="0" algn="ctr" defTabSz="533400">
            <a:lnSpc>
              <a:spcPct val="90000"/>
            </a:lnSpc>
            <a:spcBef>
              <a:spcPct val="0"/>
            </a:spcBef>
            <a:spcAft>
              <a:spcPct val="35000"/>
            </a:spcAft>
          </a:pPr>
          <a:r>
            <a:rPr lang="en-US" sz="1200" kern="1200" dirty="0" smtClean="0"/>
            <a:t>and care plan</a:t>
          </a:r>
          <a:endParaRPr lang="en-US" sz="1200" kern="1200" dirty="0"/>
        </a:p>
      </dsp:txBody>
      <dsp:txXfrm>
        <a:off x="6500459" y="865862"/>
        <a:ext cx="2115743" cy="1083782"/>
      </dsp:txXfrm>
    </dsp:sp>
    <dsp:sp modelId="{4FD3E17D-A720-4C4D-B280-9A7C83AF6D34}">
      <dsp:nvSpPr>
        <dsp:cNvPr id="0" name=""/>
        <dsp:cNvSpPr/>
      </dsp:nvSpPr>
      <dsp:spPr>
        <a:xfrm rot="933858">
          <a:off x="5427351" y="2392826"/>
          <a:ext cx="828051" cy="40835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429597" y="2458062"/>
        <a:ext cx="705545" cy="245012"/>
      </dsp:txXfrm>
    </dsp:sp>
    <dsp:sp modelId="{DC0B73C7-0E0F-4D99-9B29-8004100B820F}">
      <dsp:nvSpPr>
        <dsp:cNvPr id="0" name=""/>
        <dsp:cNvSpPr/>
      </dsp:nvSpPr>
      <dsp:spPr>
        <a:xfrm>
          <a:off x="6352630" y="2647897"/>
          <a:ext cx="2455616" cy="866984"/>
        </a:xfrm>
        <a:prstGeom prst="round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Evaluate effect of</a:t>
          </a:r>
        </a:p>
        <a:p>
          <a:pPr lvl="0" algn="ctr" defTabSz="533400">
            <a:lnSpc>
              <a:spcPct val="90000"/>
            </a:lnSpc>
            <a:spcBef>
              <a:spcPct val="0"/>
            </a:spcBef>
            <a:spcAft>
              <a:spcPct val="35000"/>
            </a:spcAft>
          </a:pPr>
          <a:r>
            <a:rPr lang="en-US" sz="1200" kern="1200" dirty="0" smtClean="0"/>
            <a:t>interventions on</a:t>
          </a:r>
        </a:p>
        <a:p>
          <a:pPr lvl="0" algn="ctr" defTabSz="533400">
            <a:lnSpc>
              <a:spcPct val="90000"/>
            </a:lnSpc>
            <a:spcBef>
              <a:spcPct val="0"/>
            </a:spcBef>
            <a:spcAft>
              <a:spcPct val="35000"/>
            </a:spcAft>
          </a:pPr>
          <a:r>
            <a:rPr lang="en-US" sz="1200" kern="1200" dirty="0" smtClean="0"/>
            <a:t>the individual</a:t>
          </a:r>
          <a:endParaRPr lang="en-US" sz="1200" kern="1200" dirty="0"/>
        </a:p>
      </dsp:txBody>
      <dsp:txXfrm>
        <a:off x="6394953" y="2690220"/>
        <a:ext cx="2370970" cy="782338"/>
      </dsp:txXfrm>
    </dsp:sp>
    <dsp:sp modelId="{82AD51C3-262E-4563-A411-F7AD01CEF1E4}">
      <dsp:nvSpPr>
        <dsp:cNvPr id="0" name=""/>
        <dsp:cNvSpPr/>
      </dsp:nvSpPr>
      <dsp:spPr>
        <a:xfrm rot="5400000">
          <a:off x="4349726" y="2964173"/>
          <a:ext cx="366383" cy="40835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404684" y="2990887"/>
        <a:ext cx="256468" cy="245012"/>
      </dsp:txXfrm>
    </dsp:sp>
    <dsp:sp modelId="{19039E4F-BFE8-4B95-A1F7-92D80079BC46}">
      <dsp:nvSpPr>
        <dsp:cNvPr id="0" name=""/>
        <dsp:cNvSpPr/>
      </dsp:nvSpPr>
      <dsp:spPr>
        <a:xfrm>
          <a:off x="3666623" y="3524364"/>
          <a:ext cx="1732588" cy="782083"/>
        </a:xfrm>
        <a:prstGeom prst="round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mj-lt"/>
            </a:rPr>
            <a:t>Enhance communications</a:t>
          </a:r>
          <a:endParaRPr lang="en-US" sz="1200" kern="1200" dirty="0"/>
        </a:p>
      </dsp:txBody>
      <dsp:txXfrm>
        <a:off x="3704801" y="3562542"/>
        <a:ext cx="1656232" cy="705727"/>
      </dsp:txXfrm>
    </dsp:sp>
    <dsp:sp modelId="{9B1D5D04-2886-4779-A32F-4E644A0C5E82}">
      <dsp:nvSpPr>
        <dsp:cNvPr id="0" name=""/>
        <dsp:cNvSpPr/>
      </dsp:nvSpPr>
      <dsp:spPr>
        <a:xfrm rot="9982350">
          <a:off x="2724430" y="2359946"/>
          <a:ext cx="881626" cy="40835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2845212" y="2427185"/>
        <a:ext cx="759120" cy="245012"/>
      </dsp:txXfrm>
    </dsp:sp>
    <dsp:sp modelId="{63EC449C-7357-429C-9679-71092D03CC97}">
      <dsp:nvSpPr>
        <dsp:cNvPr id="0" name=""/>
        <dsp:cNvSpPr/>
      </dsp:nvSpPr>
      <dsp:spPr>
        <a:xfrm>
          <a:off x="140236" y="2418253"/>
          <a:ext cx="2299288" cy="1201042"/>
        </a:xfrm>
        <a:prstGeom prst="round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Evaluate service delivery;</a:t>
          </a:r>
        </a:p>
        <a:p>
          <a:pPr lvl="0" algn="ctr" defTabSz="533400">
            <a:lnSpc>
              <a:spcPct val="90000"/>
            </a:lnSpc>
            <a:spcBef>
              <a:spcPct val="0"/>
            </a:spcBef>
            <a:spcAft>
              <a:spcPct val="35000"/>
            </a:spcAft>
          </a:pPr>
          <a:r>
            <a:rPr lang="en-US" sz="1200" kern="1200" dirty="0" smtClean="0"/>
            <a:t>tailor service to meet needs</a:t>
          </a:r>
        </a:p>
        <a:p>
          <a:pPr lvl="0" algn="ctr" defTabSz="533400">
            <a:lnSpc>
              <a:spcPct val="90000"/>
            </a:lnSpc>
            <a:spcBef>
              <a:spcPct val="0"/>
            </a:spcBef>
            <a:spcAft>
              <a:spcPct val="35000"/>
            </a:spcAft>
          </a:pPr>
          <a:r>
            <a:rPr lang="en-US" sz="1200" kern="1200" dirty="0" smtClean="0"/>
            <a:t>of the clientele</a:t>
          </a:r>
          <a:endParaRPr lang="en-US" sz="1200" kern="1200" dirty="0"/>
        </a:p>
      </dsp:txBody>
      <dsp:txXfrm>
        <a:off x="198866" y="2476883"/>
        <a:ext cx="2182028" cy="1083782"/>
      </dsp:txXfrm>
    </dsp:sp>
    <dsp:sp modelId="{F5CA757F-E1AD-46E9-9BF2-C3A80520B6CD}">
      <dsp:nvSpPr>
        <dsp:cNvPr id="0" name=""/>
        <dsp:cNvSpPr/>
      </dsp:nvSpPr>
      <dsp:spPr>
        <a:xfrm rot="11759112">
          <a:off x="2700502" y="1633749"/>
          <a:ext cx="909694" cy="40835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2820640" y="1732288"/>
        <a:ext cx="787188" cy="245012"/>
      </dsp:txXfrm>
    </dsp:sp>
    <dsp:sp modelId="{385FDD86-D326-4A06-B685-989A3FD43065}">
      <dsp:nvSpPr>
        <dsp:cNvPr id="0" name=""/>
        <dsp:cNvSpPr/>
      </dsp:nvSpPr>
      <dsp:spPr>
        <a:xfrm>
          <a:off x="295047" y="722449"/>
          <a:ext cx="2125365" cy="1201042"/>
        </a:xfrm>
        <a:prstGeom prst="round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Identifies and quantiles the baseline health status (impairment, activity limitation, participation, personal factors)</a:t>
          </a:r>
        </a:p>
      </dsp:txBody>
      <dsp:txXfrm>
        <a:off x="353677" y="781079"/>
        <a:ext cx="2008105" cy="10837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4FCB3-DDD1-49B4-90ED-98B8C83346BF}">
      <dsp:nvSpPr>
        <dsp:cNvPr id="0" name=""/>
        <dsp:cNvSpPr/>
      </dsp:nvSpPr>
      <dsp:spPr>
        <a:xfrm>
          <a:off x="1401969" y="2286000"/>
          <a:ext cx="499735" cy="1904479"/>
        </a:xfrm>
        <a:custGeom>
          <a:avLst/>
          <a:gdLst/>
          <a:ahLst/>
          <a:cxnLst/>
          <a:rect l="0" t="0" r="0" b="0"/>
          <a:pathLst>
            <a:path>
              <a:moveTo>
                <a:pt x="0" y="0"/>
              </a:moveTo>
              <a:lnTo>
                <a:pt x="249867" y="0"/>
              </a:lnTo>
              <a:lnTo>
                <a:pt x="249867" y="1904479"/>
              </a:lnTo>
              <a:lnTo>
                <a:pt x="499735" y="1904479"/>
              </a:lnTo>
            </a:path>
          </a:pathLst>
        </a:custGeom>
        <a:noFill/>
        <a:ln w="50800" cap="flat" cmpd="thickThin"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1602613" y="3189015"/>
        <a:ext cx="98447" cy="98447"/>
      </dsp:txXfrm>
    </dsp:sp>
    <dsp:sp modelId="{102907C7-206C-453F-8109-341012F4F0B2}">
      <dsp:nvSpPr>
        <dsp:cNvPr id="0" name=""/>
        <dsp:cNvSpPr/>
      </dsp:nvSpPr>
      <dsp:spPr>
        <a:xfrm>
          <a:off x="1401969" y="2286000"/>
          <a:ext cx="499735" cy="952239"/>
        </a:xfrm>
        <a:custGeom>
          <a:avLst/>
          <a:gdLst/>
          <a:ahLst/>
          <a:cxnLst/>
          <a:rect l="0" t="0" r="0" b="0"/>
          <a:pathLst>
            <a:path>
              <a:moveTo>
                <a:pt x="0" y="0"/>
              </a:moveTo>
              <a:lnTo>
                <a:pt x="249867" y="0"/>
              </a:lnTo>
              <a:lnTo>
                <a:pt x="249867" y="952239"/>
              </a:lnTo>
              <a:lnTo>
                <a:pt x="499735" y="952239"/>
              </a:lnTo>
            </a:path>
          </a:pathLst>
        </a:custGeom>
        <a:noFill/>
        <a:ln w="50800" cap="flat" cmpd="thickThin"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24952" y="2735234"/>
        <a:ext cx="53770" cy="53770"/>
      </dsp:txXfrm>
    </dsp:sp>
    <dsp:sp modelId="{4D72F413-B151-4378-BACE-EC1243E9C4CF}">
      <dsp:nvSpPr>
        <dsp:cNvPr id="0" name=""/>
        <dsp:cNvSpPr/>
      </dsp:nvSpPr>
      <dsp:spPr>
        <a:xfrm>
          <a:off x="1401969" y="2240280"/>
          <a:ext cx="499735" cy="91440"/>
        </a:xfrm>
        <a:custGeom>
          <a:avLst/>
          <a:gdLst/>
          <a:ahLst/>
          <a:cxnLst/>
          <a:rect l="0" t="0" r="0" b="0"/>
          <a:pathLst>
            <a:path>
              <a:moveTo>
                <a:pt x="0" y="45720"/>
              </a:moveTo>
              <a:lnTo>
                <a:pt x="499735" y="45720"/>
              </a:lnTo>
            </a:path>
          </a:pathLst>
        </a:custGeom>
        <a:noFill/>
        <a:ln w="50800" cap="flat" cmpd="thickThin"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39344" y="2273506"/>
        <a:ext cx="24986" cy="24986"/>
      </dsp:txXfrm>
    </dsp:sp>
    <dsp:sp modelId="{F6CD9399-4F3F-4E82-82A5-BD25AF1A5172}">
      <dsp:nvSpPr>
        <dsp:cNvPr id="0" name=""/>
        <dsp:cNvSpPr/>
      </dsp:nvSpPr>
      <dsp:spPr>
        <a:xfrm>
          <a:off x="1401969" y="1333760"/>
          <a:ext cx="499735" cy="952239"/>
        </a:xfrm>
        <a:custGeom>
          <a:avLst/>
          <a:gdLst/>
          <a:ahLst/>
          <a:cxnLst/>
          <a:rect l="0" t="0" r="0" b="0"/>
          <a:pathLst>
            <a:path>
              <a:moveTo>
                <a:pt x="0" y="952239"/>
              </a:moveTo>
              <a:lnTo>
                <a:pt x="249867" y="952239"/>
              </a:lnTo>
              <a:lnTo>
                <a:pt x="249867" y="0"/>
              </a:lnTo>
              <a:lnTo>
                <a:pt x="499735" y="0"/>
              </a:lnTo>
            </a:path>
          </a:pathLst>
        </a:custGeom>
        <a:noFill/>
        <a:ln w="50800" cap="flat" cmpd="thickThin"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24952" y="1782995"/>
        <a:ext cx="53770" cy="53770"/>
      </dsp:txXfrm>
    </dsp:sp>
    <dsp:sp modelId="{F7ECA5A9-5463-4950-904F-A57362308988}">
      <dsp:nvSpPr>
        <dsp:cNvPr id="0" name=""/>
        <dsp:cNvSpPr/>
      </dsp:nvSpPr>
      <dsp:spPr>
        <a:xfrm>
          <a:off x="1401969" y="381520"/>
          <a:ext cx="499735" cy="1904479"/>
        </a:xfrm>
        <a:custGeom>
          <a:avLst/>
          <a:gdLst/>
          <a:ahLst/>
          <a:cxnLst/>
          <a:rect l="0" t="0" r="0" b="0"/>
          <a:pathLst>
            <a:path>
              <a:moveTo>
                <a:pt x="0" y="1904479"/>
              </a:moveTo>
              <a:lnTo>
                <a:pt x="249867" y="1904479"/>
              </a:lnTo>
              <a:lnTo>
                <a:pt x="249867" y="0"/>
              </a:lnTo>
              <a:lnTo>
                <a:pt x="499735" y="0"/>
              </a:lnTo>
            </a:path>
          </a:pathLst>
        </a:custGeom>
        <a:noFill/>
        <a:ln w="50800" cap="flat" cmpd="thickThin"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1602613" y="1284536"/>
        <a:ext cx="98447" cy="98447"/>
      </dsp:txXfrm>
    </dsp:sp>
    <dsp:sp modelId="{2AC32229-F1C0-4D3A-ADC0-B778F224A4BD}">
      <dsp:nvSpPr>
        <dsp:cNvPr id="0" name=""/>
        <dsp:cNvSpPr/>
      </dsp:nvSpPr>
      <dsp:spPr>
        <a:xfrm rot="16200000">
          <a:off x="-983640" y="1905104"/>
          <a:ext cx="4009429" cy="761791"/>
        </a:xfrm>
        <a:prstGeom prst="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0">
            <a:lnSpc>
              <a:spcPct val="90000"/>
            </a:lnSpc>
            <a:spcBef>
              <a:spcPct val="0"/>
            </a:spcBef>
            <a:spcAft>
              <a:spcPct val="35000"/>
            </a:spcAft>
          </a:pPr>
          <a:r>
            <a:rPr lang="en-US" sz="4800" kern="1200" smtClean="0"/>
            <a:t>Organization </a:t>
          </a:r>
          <a:endParaRPr lang="en-US" sz="4800" kern="1200"/>
        </a:p>
      </dsp:txBody>
      <dsp:txXfrm>
        <a:off x="-983640" y="1905104"/>
        <a:ext cx="4009429" cy="761791"/>
      </dsp:txXfrm>
    </dsp:sp>
    <dsp:sp modelId="{CE78FD40-ED54-4706-8E17-A0824935720C}">
      <dsp:nvSpPr>
        <dsp:cNvPr id="0" name=""/>
        <dsp:cNvSpPr/>
      </dsp:nvSpPr>
      <dsp:spPr>
        <a:xfrm>
          <a:off x="1901705" y="625"/>
          <a:ext cx="2498676" cy="761791"/>
        </a:xfrm>
        <a:prstGeom prst="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dirty="0" smtClean="0"/>
            <a:t>Appropriate </a:t>
          </a:r>
          <a:r>
            <a:rPr lang="en-US" sz="1700" kern="1200" smtClean="0"/>
            <a:t>training &amp; </a:t>
          </a:r>
          <a:r>
            <a:rPr lang="en-US" sz="1700" kern="1200" dirty="0" smtClean="0"/>
            <a:t>education</a:t>
          </a:r>
          <a:endParaRPr lang="en-US" sz="1700" kern="1200" dirty="0"/>
        </a:p>
      </dsp:txBody>
      <dsp:txXfrm>
        <a:off x="1901705" y="625"/>
        <a:ext cx="2498676" cy="761791"/>
      </dsp:txXfrm>
    </dsp:sp>
    <dsp:sp modelId="{7F3F14BA-25BC-4105-8906-EC80ED30CF49}">
      <dsp:nvSpPr>
        <dsp:cNvPr id="0" name=""/>
        <dsp:cNvSpPr/>
      </dsp:nvSpPr>
      <dsp:spPr>
        <a:xfrm>
          <a:off x="1901705" y="952864"/>
          <a:ext cx="2498676" cy="761791"/>
        </a:xfrm>
        <a:prstGeom prst="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dirty="0" smtClean="0"/>
            <a:t>Sufficient administrative supportive </a:t>
          </a:r>
          <a:endParaRPr lang="en-US" sz="1700" kern="1200" dirty="0"/>
        </a:p>
      </dsp:txBody>
      <dsp:txXfrm>
        <a:off x="1901705" y="952864"/>
        <a:ext cx="2498676" cy="761791"/>
      </dsp:txXfrm>
    </dsp:sp>
    <dsp:sp modelId="{28107DF0-1929-45C9-9407-015619A900CF}">
      <dsp:nvSpPr>
        <dsp:cNvPr id="0" name=""/>
        <dsp:cNvSpPr/>
      </dsp:nvSpPr>
      <dsp:spPr>
        <a:xfrm>
          <a:off x="1901705" y="1905104"/>
          <a:ext cx="2498676" cy="761791"/>
        </a:xfrm>
        <a:prstGeom prst="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smtClean="0"/>
            <a:t>Adequate allocation to resource </a:t>
          </a:r>
          <a:endParaRPr lang="en-US" sz="1700" kern="1200"/>
        </a:p>
      </dsp:txBody>
      <dsp:txXfrm>
        <a:off x="1901705" y="1905104"/>
        <a:ext cx="2498676" cy="761791"/>
      </dsp:txXfrm>
    </dsp:sp>
    <dsp:sp modelId="{0A2D0F51-AF6C-42B4-BD16-24BDC87B6E9A}">
      <dsp:nvSpPr>
        <dsp:cNvPr id="0" name=""/>
        <dsp:cNvSpPr/>
      </dsp:nvSpPr>
      <dsp:spPr>
        <a:xfrm>
          <a:off x="1901705" y="2857343"/>
          <a:ext cx="2498676" cy="761791"/>
        </a:xfrm>
        <a:prstGeom prst="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smtClean="0"/>
            <a:t>Sufficient time</a:t>
          </a:r>
          <a:endParaRPr lang="en-US" sz="1700" kern="1200"/>
        </a:p>
      </dsp:txBody>
      <dsp:txXfrm>
        <a:off x="1901705" y="2857343"/>
        <a:ext cx="2498676" cy="761791"/>
      </dsp:txXfrm>
    </dsp:sp>
    <dsp:sp modelId="{8239A1FF-96CC-46AB-A956-DE769A4C153F}">
      <dsp:nvSpPr>
        <dsp:cNvPr id="0" name=""/>
        <dsp:cNvSpPr/>
      </dsp:nvSpPr>
      <dsp:spPr>
        <a:xfrm>
          <a:off x="1901705" y="3809583"/>
          <a:ext cx="2498676" cy="761791"/>
        </a:xfrm>
        <a:prstGeom prst="rect">
          <a:avLst/>
        </a:prstGeom>
        <a:solidFill>
          <a:schemeClr val="lt1">
            <a:hueOff val="0"/>
            <a:satOff val="0"/>
            <a:lumOff val="0"/>
            <a:alphaOff val="0"/>
          </a:schemeClr>
        </a:solidFill>
        <a:ln w="508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smtClean="0"/>
            <a:t>Positive team culture and ethos of evaluation</a:t>
          </a:r>
          <a:endParaRPr lang="en-US" sz="1700" kern="1200"/>
        </a:p>
      </dsp:txBody>
      <dsp:txXfrm>
        <a:off x="1901705" y="3809583"/>
        <a:ext cx="2498676" cy="7617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C233E9B-9F1D-41E0-82EE-FFB6E7B9DE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E98D0C6-B507-4D7C-9AB8-C21B63D44D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7FE0DD-B665-4C0D-9A77-5D509972AB66}" type="datetimeFigureOut">
              <a:rPr lang="en-US" smtClean="0"/>
              <a:t>9/16/2019</a:t>
            </a:fld>
            <a:endParaRPr lang="en-US" dirty="0"/>
          </a:p>
        </p:txBody>
      </p:sp>
      <p:sp>
        <p:nvSpPr>
          <p:cNvPr id="4" name="Footer Placeholder 3">
            <a:extLst>
              <a:ext uri="{FF2B5EF4-FFF2-40B4-BE49-F238E27FC236}">
                <a16:creationId xmlns:a16="http://schemas.microsoft.com/office/drawing/2014/main" id="{1920CB52-DEC8-4A31-847D-9C7BE7E797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4DA830D-C7BC-43EA-9DCB-A2A7B6E456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A4EAE3-9C96-46DD-BE2A-C285CD55DE36}" type="slidenum">
              <a:rPr lang="en-US" smtClean="0"/>
              <a:t>‹#›</a:t>
            </a:fld>
            <a:endParaRPr lang="en-US" dirty="0"/>
          </a:p>
        </p:txBody>
      </p:sp>
    </p:spTree>
    <p:extLst>
      <p:ext uri="{BB962C8B-B14F-4D97-AF65-F5344CB8AC3E}">
        <p14:creationId xmlns:p14="http://schemas.microsoft.com/office/powerpoint/2010/main" val="809795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596203C1-616A-4651-A577-7BA09B384D13}" type="datetimeFigureOut">
              <a:rPr lang="en-US" smtClean="0"/>
              <a:pPr/>
              <a:t>9/16/2019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07B8B279-4079-43B3-8013-D8D81AB870A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buFont typeface="Wingdings" panose="05000000000000000000" pitchFamily="2" charset="2"/>
              <a:buChar char="v"/>
            </a:pPr>
            <a:r>
              <a:rPr lang="en-US" sz="1200" b="1" kern="1200" dirty="0" smtClean="0">
                <a:solidFill>
                  <a:schemeClr val="tx1"/>
                </a:solidFill>
                <a:latin typeface="+mn-lt"/>
                <a:ea typeface="+mn-ea"/>
                <a:cs typeface="+mn-cs"/>
              </a:rPr>
              <a:t>Recommended for use in various clinical guidelines leading to improve patients outcome and satisfaction</a:t>
            </a:r>
            <a:endParaRPr lang="en-US" sz="2000" b="1" kern="1200" dirty="0" smtClean="0">
              <a:solidFill>
                <a:schemeClr val="tx1"/>
              </a:solidFill>
              <a:latin typeface="+mn-lt"/>
              <a:ea typeface="+mn-ea"/>
              <a:cs typeface="+mn-cs"/>
            </a:endParaRPr>
          </a:p>
          <a:p>
            <a:pPr marL="342900" indent="-342900" algn="just">
              <a:buFont typeface="Wingdings" panose="05000000000000000000" pitchFamily="2" charset="2"/>
              <a:buChar char="v"/>
            </a:pPr>
            <a:r>
              <a:rPr lang="en-US" sz="2000" b="1" kern="1200" dirty="0" smtClean="0">
                <a:solidFill>
                  <a:schemeClr val="tx1"/>
                </a:solidFill>
                <a:latin typeface="+mn-lt"/>
                <a:ea typeface="+mn-ea"/>
                <a:cs typeface="+mn-cs"/>
              </a:rPr>
              <a:t>Identifies and quantiles the baseline health status (impairment, activity limitation, participation, personal factors)</a:t>
            </a:r>
          </a:p>
          <a:p>
            <a:pPr marL="342900" indent="-342900" algn="just">
              <a:buFont typeface="Wingdings" panose="05000000000000000000" pitchFamily="2" charset="2"/>
              <a:buChar char="v"/>
            </a:pPr>
            <a:r>
              <a:rPr lang="en-US" sz="2000" b="1" kern="1200" dirty="0" smtClean="0">
                <a:solidFill>
                  <a:schemeClr val="tx1"/>
                </a:solidFill>
                <a:latin typeface="+mn-lt"/>
                <a:ea typeface="+mn-ea"/>
                <a:cs typeface="+mn-cs"/>
              </a:rPr>
              <a:t>Assist in clinical-decision making</a:t>
            </a:r>
          </a:p>
          <a:p>
            <a:pPr marL="800100" lvl="1" indent="-342900">
              <a:buFont typeface="Wingdings" panose="05000000000000000000" pitchFamily="2" charset="2"/>
              <a:buChar char="§"/>
            </a:pPr>
            <a:r>
              <a:rPr lang="en-US" sz="2000" b="1" kern="1200" dirty="0" smtClean="0">
                <a:solidFill>
                  <a:schemeClr val="tx1"/>
                </a:solidFill>
                <a:latin typeface="+mn-lt"/>
                <a:ea typeface="+mn-ea"/>
                <a:cs typeface="+mn-cs"/>
              </a:rPr>
              <a:t>Appropriateness  of treatment plan  </a:t>
            </a:r>
            <a:r>
              <a:rPr lang="en-US" sz="1600" b="1" kern="1200" dirty="0" smtClean="0">
                <a:solidFill>
                  <a:srgbClr val="0070C0"/>
                </a:solidFill>
                <a:latin typeface="+mn-lt"/>
                <a:ea typeface="+mn-ea"/>
                <a:cs typeface="+mn-cs"/>
              </a:rPr>
              <a:t>(</a:t>
            </a:r>
            <a:r>
              <a:rPr lang="en-US" sz="1600" b="1" dirty="0" smtClean="0">
                <a:solidFill>
                  <a:srgbClr val="0070C0"/>
                </a:solidFill>
              </a:rPr>
              <a:t>Choice of provider and treatment)</a:t>
            </a:r>
            <a:endParaRPr lang="en-US" sz="2000" b="1" kern="1200" dirty="0" smtClean="0">
              <a:solidFill>
                <a:srgbClr val="0070C0"/>
              </a:solidFill>
              <a:latin typeface="+mn-lt"/>
              <a:ea typeface="+mn-ea"/>
              <a:cs typeface="+mn-cs"/>
            </a:endParaRPr>
          </a:p>
          <a:p>
            <a:pPr marL="800100" lvl="1" indent="-342900">
              <a:buFont typeface="Wingdings" panose="05000000000000000000" pitchFamily="2" charset="2"/>
              <a:buChar char="§"/>
            </a:pPr>
            <a:r>
              <a:rPr lang="en-US" sz="2000" b="1" kern="1200" dirty="0" smtClean="0">
                <a:solidFill>
                  <a:schemeClr val="tx1"/>
                </a:solidFill>
                <a:latin typeface="+mn-lt"/>
                <a:ea typeface="+mn-ea"/>
                <a:cs typeface="+mn-cs"/>
              </a:rPr>
              <a:t>Monitoring progress </a:t>
            </a:r>
          </a:p>
          <a:p>
            <a:pPr marL="800100" lvl="1" indent="-342900">
              <a:buFont typeface="Wingdings" panose="05000000000000000000" pitchFamily="2" charset="2"/>
              <a:buChar char="§"/>
            </a:pPr>
            <a:r>
              <a:rPr lang="en-US" sz="2000" b="1" kern="1200" dirty="0" smtClean="0">
                <a:solidFill>
                  <a:schemeClr val="tx1"/>
                </a:solidFill>
                <a:latin typeface="+mn-lt"/>
                <a:ea typeface="+mn-ea"/>
                <a:cs typeface="+mn-cs"/>
              </a:rPr>
              <a:t>Determine level of risk</a:t>
            </a:r>
          </a:p>
          <a:p>
            <a:pPr marL="800100" lvl="1" indent="-342900">
              <a:buFont typeface="Wingdings" panose="05000000000000000000" pitchFamily="2" charset="2"/>
              <a:buChar char="§"/>
            </a:pPr>
            <a:r>
              <a:rPr lang="en-US" sz="2000" b="1" kern="1200" dirty="0" smtClean="0">
                <a:solidFill>
                  <a:schemeClr val="tx1"/>
                </a:solidFill>
                <a:latin typeface="+mn-lt"/>
                <a:ea typeface="+mn-ea"/>
                <a:cs typeface="+mn-cs"/>
              </a:rPr>
              <a:t>Assist in diagnosis and referral </a:t>
            </a:r>
          </a:p>
          <a:p>
            <a:pPr marL="342900" indent="-342900" algn="just">
              <a:buFont typeface="Wingdings" panose="05000000000000000000" pitchFamily="2" charset="2"/>
              <a:buChar char="v"/>
            </a:pPr>
            <a:r>
              <a:rPr lang="en-US" sz="2000" b="1" kern="1200" dirty="0" smtClean="0">
                <a:solidFill>
                  <a:schemeClr val="tx1"/>
                </a:solidFill>
                <a:latin typeface="+mn-lt"/>
                <a:ea typeface="+mn-ea"/>
                <a:cs typeface="+mn-cs"/>
              </a:rPr>
              <a:t>Enhance communications between clinician, referral sources &amp; insurance companies </a:t>
            </a:r>
          </a:p>
          <a:p>
            <a:pPr marL="342900" indent="-342900" algn="just">
              <a:buFont typeface="Wingdings" panose="05000000000000000000" pitchFamily="2" charset="2"/>
              <a:buChar char="v"/>
            </a:pPr>
            <a:r>
              <a:rPr lang="en-US" sz="2000" b="1" kern="1200" dirty="0" smtClean="0">
                <a:solidFill>
                  <a:schemeClr val="tx1"/>
                </a:solidFill>
                <a:latin typeface="+mn-lt"/>
                <a:ea typeface="+mn-ea"/>
                <a:cs typeface="+mn-cs"/>
              </a:rPr>
              <a:t>Encourage and motives patients </a:t>
            </a:r>
            <a:endParaRPr lang="en-US" sz="20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13</a:t>
            </a:fld>
            <a:endParaRPr lang="en-US" dirty="0"/>
          </a:p>
        </p:txBody>
      </p:sp>
    </p:spTree>
    <p:extLst>
      <p:ext uri="{BB962C8B-B14F-4D97-AF65-F5344CB8AC3E}">
        <p14:creationId xmlns:p14="http://schemas.microsoft.com/office/powerpoint/2010/main" val="226066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eaLnBrk="1" hangingPunct="1">
              <a:spcBef>
                <a:spcPct val="0"/>
              </a:spcBef>
            </a:pPr>
            <a:r>
              <a:rPr lang="en-US" altLang="en-US" b="1" dirty="0" smtClean="0">
                <a:solidFill>
                  <a:schemeClr val="tx2"/>
                </a:solidFill>
              </a:rPr>
              <a:t>Health care policy level</a:t>
            </a:r>
            <a:r>
              <a:rPr lang="en-US" altLang="en-US" dirty="0" smtClean="0"/>
              <a:t>: in a wide sense, the principles of current health care (clinical governance, evidence based physiotherapy, demonstrable effectiveness) demand accountability and quality of service; funding for services is becoming increasingly linked to evidence of effectiveness and efficiency.</a:t>
            </a:r>
          </a:p>
          <a:p>
            <a:pPr>
              <a:buFont typeface="Arial" panose="020B0604020202020204" pitchFamily="34" charset="0"/>
              <a:buChar char="•"/>
            </a:pPr>
            <a:r>
              <a:rPr lang="en-US" sz="1200" dirty="0" smtClean="0">
                <a:solidFill>
                  <a:srgbClr val="444444"/>
                </a:solidFill>
                <a:latin typeface="Roboto"/>
              </a:rPr>
              <a:t>Allow results of treatments to be compared between different counters</a:t>
            </a:r>
          </a:p>
          <a:p>
            <a:pPr>
              <a:buFont typeface="Arial" panose="020B0604020202020204" pitchFamily="34" charset="0"/>
              <a:buChar char="•"/>
            </a:pPr>
            <a:r>
              <a:rPr lang="en-US" sz="1200" dirty="0" smtClean="0">
                <a:solidFill>
                  <a:srgbClr val="444444"/>
                </a:solidFill>
                <a:latin typeface="Roboto"/>
              </a:rPr>
              <a:t>Measure treatment quality fo</a:t>
            </a:r>
            <a:r>
              <a:rPr lang="en-US" sz="1200" kern="1200" dirty="0" smtClean="0">
                <a:solidFill>
                  <a:srgbClr val="444444"/>
                </a:solidFill>
                <a:latin typeface="+mn-lt"/>
                <a:ea typeface="+mn-ea"/>
                <a:cs typeface="+mn-cs"/>
              </a:rPr>
              <a:t>r</a:t>
            </a:r>
            <a:r>
              <a:rPr lang="en-US" sz="1200" dirty="0" smtClean="0">
                <a:solidFill>
                  <a:srgbClr val="444444"/>
                </a:solidFill>
                <a:latin typeface="Roboto"/>
              </a:rPr>
              <a:t> health economic analyses in </a:t>
            </a:r>
          </a:p>
          <a:p>
            <a:pPr>
              <a:buFont typeface="Arial" panose="020B0604020202020204" pitchFamily="34" charset="0"/>
              <a:buChar char="•"/>
            </a:pPr>
            <a:r>
              <a:rPr lang="en-US" sz="1200" dirty="0" smtClean="0">
                <a:solidFill>
                  <a:srgbClr val="444444"/>
                </a:solidFill>
                <a:latin typeface="Roboto"/>
              </a:rPr>
              <a:t>Promote feedback regarding their performance, benchmarking and quality improvement</a:t>
            </a:r>
            <a:endParaRPr lang="en-US" sz="1200" b="0" i="0" u="none" strike="noStrike" dirty="0" smtClean="0">
              <a:solidFill>
                <a:srgbClr val="444444"/>
              </a:solidFill>
              <a:effectLst/>
              <a:latin typeface="Roboto"/>
            </a:endParaRPr>
          </a:p>
          <a:p>
            <a:pPr algn="just" eaLnBrk="1" hangingPunct="1">
              <a:spcBef>
                <a:spcPct val="0"/>
              </a:spcBef>
            </a:pPr>
            <a:endParaRPr lang="en-US" altLang="en-US" dirty="0" smtClean="0"/>
          </a:p>
        </p:txBody>
      </p:sp>
      <p:sp>
        <p:nvSpPr>
          <p:cNvPr id="4" name="Slide Number Placeholder 3"/>
          <p:cNvSpPr>
            <a:spLocks noGrp="1"/>
          </p:cNvSpPr>
          <p:nvPr>
            <p:ph type="sldNum" sz="quarter" idx="10"/>
          </p:nvPr>
        </p:nvSpPr>
        <p:spPr/>
        <p:txBody>
          <a:bodyPr/>
          <a:lstStyle/>
          <a:p>
            <a:fld id="{07B8B279-4079-43B3-8013-D8D81AB870A7}" type="slidenum">
              <a:rPr lang="en-US" smtClean="0"/>
              <a:pPr/>
              <a:t>14</a:t>
            </a:fld>
            <a:endParaRPr lang="en-US" dirty="0"/>
          </a:p>
        </p:txBody>
      </p:sp>
    </p:spTree>
    <p:extLst>
      <p:ext uri="{BB962C8B-B14F-4D97-AF65-F5344CB8AC3E}">
        <p14:creationId xmlns:p14="http://schemas.microsoft.com/office/powerpoint/2010/main" val="2254422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gn="just">
              <a:defRPr/>
            </a:pPr>
            <a:r>
              <a:rPr lang="en-US" altLang="en-US" b="1" dirty="0" smtClean="0"/>
              <a:t>Knowledge and familiarity :</a:t>
            </a:r>
          </a:p>
          <a:p>
            <a:pPr algn="just">
              <a:defRPr/>
            </a:pPr>
            <a:r>
              <a:rPr lang="en-US" altLang="en-US" b="1" dirty="0" smtClean="0"/>
              <a:t>	 </a:t>
            </a:r>
            <a:r>
              <a:rPr lang="en-US" altLang="en-US" dirty="0" smtClean="0"/>
              <a:t>identified clinicians’ lack of knowledge about outcome measures’ and familiarity of outcome measures’ unable to select use and administrates , required skill, and confidence </a:t>
            </a:r>
            <a:endParaRPr lang="en-US" altLang="en-US" b="1" dirty="0" smtClean="0"/>
          </a:p>
          <a:p>
            <a:pPr algn="just">
              <a:defRPr/>
            </a:pPr>
            <a:r>
              <a:rPr lang="en-US" altLang="en-US" b="1" dirty="0" smtClean="0"/>
              <a:t>Colleagues :  </a:t>
            </a:r>
          </a:p>
          <a:p>
            <a:pPr algn="just">
              <a:defRPr/>
            </a:pPr>
            <a:r>
              <a:rPr lang="en-US" sz="1200" b="1"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Recent graduates of physical therapist education programs described being influenced by more experienced or senior physical therapists</a:t>
            </a:r>
          </a:p>
          <a:p>
            <a:pPr algn="just">
              <a:defRPr/>
            </a:pPr>
            <a:r>
              <a:rPr lang="en-US" altLang="en-US" sz="1200" b="0" i="0" u="none" strike="noStrike" kern="1200" dirty="0" smtClean="0">
                <a:solidFill>
                  <a:schemeClr val="tx1"/>
                </a:solidFill>
                <a:effectLst/>
                <a:latin typeface="+mn-lt"/>
                <a:ea typeface="+mn-ea"/>
                <a:cs typeface="+mn-cs"/>
              </a:rPr>
              <a:t>                        Leader opinion </a:t>
            </a:r>
            <a:endParaRPr lang="en-US" altLang="en-US" b="1" dirty="0" smtClean="0"/>
          </a:p>
          <a:p>
            <a:pPr algn="just">
              <a:defRPr/>
            </a:pPr>
            <a:r>
              <a:rPr lang="en-US" sz="1200" b="1" i="0" u="none" strike="noStrike" kern="1200" dirty="0" smtClean="0">
                <a:solidFill>
                  <a:schemeClr val="tx1"/>
                </a:solidFill>
                <a:effectLst/>
                <a:latin typeface="+mn-lt"/>
                <a:ea typeface="+mn-ea"/>
                <a:cs typeface="+mn-cs"/>
              </a:rPr>
              <a:t>Best practice guidelines</a:t>
            </a:r>
            <a:endParaRPr lang="en-US" altLang="en-US" b="1" dirty="0" smtClean="0"/>
          </a:p>
          <a:p>
            <a:pPr algn="just">
              <a:defRPr/>
            </a:pPr>
            <a:r>
              <a:rPr lang="en-US" sz="1200" b="1" i="0" u="none" strike="noStrike" kern="1200" dirty="0" smtClean="0">
                <a:solidFill>
                  <a:schemeClr val="tx1"/>
                </a:solidFill>
                <a:effectLst/>
                <a:latin typeface="+mn-lt"/>
                <a:ea typeface="+mn-ea"/>
                <a:cs typeface="+mn-cs"/>
              </a:rPr>
              <a:t>Ease of use of assessment, time assessment takes to administer, and results have meaning.</a:t>
            </a:r>
            <a:endParaRPr lang="en-US" altLang="en-US" b="1" dirty="0" smtClean="0"/>
          </a:p>
          <a:p>
            <a:pPr algn="just">
              <a:defRPr/>
            </a:pPr>
            <a:r>
              <a:rPr lang="en-US" altLang="en-US" dirty="0" smtClean="0"/>
              <a:t>	Time to actually carry out the assessment ,easy to apply, understand ,administrate interpreter</a:t>
            </a:r>
            <a:r>
              <a:rPr lang="en-US" altLang="en-US" baseline="0" dirty="0" smtClean="0"/>
              <a:t> , and analysis </a:t>
            </a:r>
            <a:endParaRPr lang="en-US" altLang="en-US" b="1" dirty="0" smtClean="0"/>
          </a:p>
          <a:p>
            <a:pPr algn="just">
              <a:defRPr/>
            </a:pPr>
            <a:r>
              <a:rPr lang="en-US" altLang="en-US" b="1" dirty="0" smtClean="0"/>
              <a:t>Perceived values of OMs and attitude</a:t>
            </a:r>
            <a:r>
              <a:rPr lang="en-US" altLang="en-US" dirty="0" smtClean="0"/>
              <a:t>: </a:t>
            </a:r>
          </a:p>
          <a:p>
            <a:pPr algn="just">
              <a:defRPr/>
            </a:pPr>
            <a:r>
              <a:rPr lang="en-US" dirty="0" smtClean="0"/>
              <a:t>	lack of perceived value of outcome measures lead to a decreased likelihood of their use in practice, whilst greater perceived value appears to increase uptake. 	Only used for research purposes/Cost of incitements/OMs are difficulties to interpret/ More efforts more than they worth</a:t>
            </a:r>
          </a:p>
          <a:p>
            <a:pPr algn="just">
              <a:defRPr/>
            </a:pPr>
            <a:r>
              <a:rPr lang="en-US" dirty="0" smtClean="0"/>
              <a:t>	Not relative to your patients /Not for consultations/only for documentations </a:t>
            </a:r>
          </a:p>
          <a:p>
            <a:pPr algn="just">
              <a:defRPr/>
            </a:pPr>
            <a:r>
              <a:rPr lang="en-US" dirty="0" smtClean="0"/>
              <a:t>	Information does not help direct care plan/Not sensitive to patients culture concerns </a:t>
            </a:r>
            <a:endParaRPr lang="en-US" b="1" dirty="0" smtClean="0"/>
          </a:p>
          <a:p>
            <a:pPr algn="just">
              <a:defRPr/>
            </a:pPr>
            <a:r>
              <a:rPr lang="en-US" b="1" dirty="0" smtClean="0"/>
              <a:t>Competence: </a:t>
            </a:r>
          </a:p>
          <a:p>
            <a:pPr algn="just">
              <a:defRPr/>
            </a:pPr>
            <a:r>
              <a:rPr lang="en-US" dirty="0" smtClean="0"/>
              <a:t>The use of outcome measures’ was more positively viewed by those with a Masters level qualification and another those who had a clinical specialty, as opposed to those who did not, were twice as likely to use outcome measures’ in practice</a:t>
            </a:r>
            <a:r>
              <a:rPr lang="en-US" b="1" dirty="0" smtClean="0"/>
              <a:t>. </a:t>
            </a:r>
            <a:r>
              <a:rPr lang="en-US" dirty="0" smtClean="0"/>
              <a:t>Therefore, it may be suggested that there is a need to encourage more physical therapists to undertake postgraduate education. </a:t>
            </a:r>
          </a:p>
          <a:p>
            <a:pPr>
              <a:defRPr/>
            </a:pPr>
            <a:r>
              <a:rPr lang="en-US" sz="1200" b="1" i="0" u="none" strike="noStrike" kern="1200" dirty="0" smtClean="0">
                <a:solidFill>
                  <a:schemeClr val="tx1"/>
                </a:solidFill>
                <a:effectLst/>
                <a:latin typeface="+mn-lt"/>
                <a:ea typeface="+mn-ea"/>
                <a:cs typeface="+mn-cs"/>
              </a:rPr>
              <a:t>Patient factors.</a:t>
            </a:r>
            <a:endParaRPr lang="en-US" b="1" dirty="0" smtClean="0"/>
          </a:p>
          <a:p>
            <a:pPr algn="just">
              <a:defRPr/>
            </a:pPr>
            <a:r>
              <a:rPr lang="en-US" sz="1200" b="0" i="0" u="none" strike="noStrike" kern="1200" dirty="0" smtClean="0">
                <a:solidFill>
                  <a:schemeClr val="tx1"/>
                </a:solidFill>
                <a:effectLst/>
                <a:latin typeface="+mn-lt"/>
                <a:ea typeface="+mn-ea"/>
                <a:cs typeface="+mn-cs"/>
              </a:rPr>
              <a:t>	included language barriers, fatigue, visual neglect, and impaired proprioception.</a:t>
            </a:r>
            <a:endParaRPr lang="en-US" dirty="0" smtClean="0"/>
          </a:p>
          <a:p>
            <a:r>
              <a:rPr lang="en-US" sz="1200" b="1" i="0" u="none" strike="noStrike" kern="1200" dirty="0" smtClean="0">
                <a:solidFill>
                  <a:schemeClr val="tx1"/>
                </a:solidFill>
                <a:effectLst/>
                <a:latin typeface="+mn-lt"/>
                <a:ea typeface="+mn-ea"/>
                <a:cs typeface="+mn-cs"/>
              </a:rPr>
              <a:t>Caseload. </a:t>
            </a:r>
          </a:p>
          <a:p>
            <a:r>
              <a:rPr lang="en-US" sz="1200" b="0" i="0" u="none" strike="noStrike" kern="1200" dirty="0" smtClean="0">
                <a:solidFill>
                  <a:schemeClr val="tx1"/>
                </a:solidFill>
                <a:effectLst/>
                <a:latin typeface="+mn-lt"/>
                <a:ea typeface="+mn-ea"/>
                <a:cs typeface="+mn-cs"/>
              </a:rPr>
              <a:t>	The average number of patients seen per day varied with each physical therapist. </a:t>
            </a:r>
          </a:p>
          <a:p>
            <a:r>
              <a:rPr lang="en-US" sz="1200" b="0" i="0" u="none" strike="noStrike" kern="1200" dirty="0" smtClean="0">
                <a:solidFill>
                  <a:schemeClr val="tx1"/>
                </a:solidFill>
                <a:effectLst/>
                <a:latin typeface="+mn-lt"/>
                <a:ea typeface="+mn-ea"/>
                <a:cs typeface="+mn-cs"/>
              </a:rPr>
              <a:t>	Large patient caseloads did not allow therapists to administer all of the standardized assessment tools that they would like to administer.</a:t>
            </a:r>
          </a:p>
          <a:p>
            <a:r>
              <a:rPr lang="en-US" sz="1200" b="1" i="0" u="none" strike="noStrike" kern="1200" dirty="0" smtClean="0">
                <a:solidFill>
                  <a:schemeClr val="tx1"/>
                </a:solidFill>
                <a:effectLst/>
                <a:latin typeface="+mn-lt"/>
                <a:ea typeface="+mn-ea"/>
                <a:cs typeface="+mn-cs"/>
              </a:rPr>
              <a:t>Documentation by others</a:t>
            </a:r>
            <a:r>
              <a:rPr lang="en-US" sz="1200" b="0" i="0" u="none" strike="noStrike" kern="1200" dirty="0" smtClean="0">
                <a:solidFill>
                  <a:schemeClr val="tx1"/>
                </a:solidFill>
                <a:effectLst/>
                <a:latin typeface="+mn-lt"/>
                <a:ea typeface="+mn-ea"/>
                <a:cs typeface="+mn-cs"/>
              </a:rPr>
              <a:t>. </a:t>
            </a:r>
          </a:p>
          <a:p>
            <a:r>
              <a:rPr lang="en-US" sz="1200" b="0" i="0" u="none" strike="noStrike" kern="1200" dirty="0" smtClean="0">
                <a:solidFill>
                  <a:schemeClr val="tx1"/>
                </a:solidFill>
                <a:effectLst/>
                <a:latin typeface="+mn-lt"/>
                <a:ea typeface="+mn-ea"/>
                <a:cs typeface="+mn-cs"/>
              </a:rPr>
              <a:t>	Documented use of a measure by others, such as admission notes, helped therapists decide what standardized assessments to use to illustrate the progression made from previous settings.</a:t>
            </a:r>
          </a:p>
          <a:p>
            <a:r>
              <a:rPr lang="en-US" sz="1200" b="1" i="0" u="none" strike="noStrike" kern="1200" dirty="0" smtClean="0">
                <a:solidFill>
                  <a:schemeClr val="tx1"/>
                </a:solidFill>
                <a:effectLst/>
                <a:latin typeface="+mn-lt"/>
                <a:ea typeface="+mn-ea"/>
                <a:cs typeface="+mn-cs"/>
              </a:rPr>
              <a:t>Time and priority</a:t>
            </a:r>
            <a:r>
              <a:rPr lang="en-US" sz="1200" b="0" i="0" u="none" strike="noStrike" kern="1200" dirty="0" smtClean="0">
                <a:solidFill>
                  <a:schemeClr val="tx1"/>
                </a:solidFill>
                <a:effectLst/>
                <a:latin typeface="+mn-lt"/>
                <a:ea typeface="+mn-ea"/>
                <a:cs typeface="+mn-cs"/>
              </a:rPr>
              <a:t>. </a:t>
            </a:r>
          </a:p>
          <a:p>
            <a:r>
              <a:rPr lang="en-US" sz="1200" b="0" i="0" u="none" strike="noStrike" kern="1200" dirty="0" smtClean="0">
                <a:solidFill>
                  <a:schemeClr val="tx1"/>
                </a:solidFill>
                <a:effectLst/>
                <a:latin typeface="+mn-lt"/>
                <a:ea typeface="+mn-ea"/>
                <a:cs typeface="+mn-cs"/>
              </a:rPr>
              <a:t>	Some therapists reported having little time with patients and administering a standardized measure  was not a priority: </a:t>
            </a:r>
          </a:p>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16</a:t>
            </a:fld>
            <a:endParaRPr lang="en-US" dirty="0"/>
          </a:p>
        </p:txBody>
      </p:sp>
    </p:spTree>
    <p:extLst>
      <p:ext uri="{BB962C8B-B14F-4D97-AF65-F5344CB8AC3E}">
        <p14:creationId xmlns:p14="http://schemas.microsoft.com/office/powerpoint/2010/main" val="3981814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17</a:t>
            </a:fld>
            <a:endParaRPr lang="en-US" dirty="0"/>
          </a:p>
        </p:txBody>
      </p:sp>
    </p:spTree>
    <p:extLst>
      <p:ext uri="{BB962C8B-B14F-4D97-AF65-F5344CB8AC3E}">
        <p14:creationId xmlns:p14="http://schemas.microsoft.com/office/powerpoint/2010/main" val="2630345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18</a:t>
            </a:fld>
            <a:endParaRPr lang="en-US" dirty="0"/>
          </a:p>
        </p:txBody>
      </p:sp>
    </p:spTree>
    <p:extLst>
      <p:ext uri="{BB962C8B-B14F-4D97-AF65-F5344CB8AC3E}">
        <p14:creationId xmlns:p14="http://schemas.microsoft.com/office/powerpoint/2010/main" val="1006865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b="1" dirty="0" smtClean="0"/>
              <a:t>Organizations can increase </a:t>
            </a:r>
            <a:r>
              <a:rPr lang="en-US" altLang="en-US" dirty="0" smtClean="0"/>
              <a:t>the likelihood of successful routine outcome measurement;</a:t>
            </a:r>
          </a:p>
          <a:p>
            <a:r>
              <a:rPr lang="en-US" altLang="en-US" dirty="0" smtClean="0"/>
              <a:t> The choice of outcome measures should not be organizationally imposed: external imposition of measures may inhibit their uptake.</a:t>
            </a:r>
          </a:p>
          <a:p>
            <a:r>
              <a:rPr lang="en-US" altLang="en-US" dirty="0" smtClean="0"/>
              <a:t> Organizationally imposed outcome measures enable benchmarking both within and across services. </a:t>
            </a:r>
          </a:p>
          <a:p>
            <a:r>
              <a:rPr lang="en-US" altLang="en-US" dirty="0" smtClean="0"/>
              <a:t> Where external imposition of outcome measures does occur, organizations should consider developing mechanisms to overcome foreseeable barriers such as;</a:t>
            </a:r>
          </a:p>
          <a:p>
            <a:r>
              <a:rPr lang="en-US" altLang="en-US" dirty="0" smtClean="0"/>
              <a:t>1- increasing communication to explain the rationale for compulsive measurement </a:t>
            </a:r>
          </a:p>
          <a:p>
            <a:r>
              <a:rPr lang="en-US" altLang="en-US" dirty="0" smtClean="0"/>
              <a:t>2- increased education and training to  the foreseeable resistance they will meet. </a:t>
            </a:r>
          </a:p>
          <a:p>
            <a:r>
              <a:rPr lang="en-US" altLang="en-US" dirty="0" smtClean="0"/>
              <a:t>3- how to deal with sub-standard performance: a punitive approach to poor outcomes is likely to result in decreased measurement, not increased performance </a:t>
            </a:r>
          </a:p>
          <a:p>
            <a:endParaRPr lang="en-US" dirty="0" smtClean="0"/>
          </a:p>
        </p:txBody>
      </p:sp>
      <p:sp>
        <p:nvSpPr>
          <p:cNvPr id="4" name="Slide Number Placeholder 3"/>
          <p:cNvSpPr>
            <a:spLocks noGrp="1"/>
          </p:cNvSpPr>
          <p:nvPr>
            <p:ph type="sldNum" sz="quarter" idx="10"/>
          </p:nvPr>
        </p:nvSpPr>
        <p:spPr/>
        <p:txBody>
          <a:bodyPr/>
          <a:lstStyle/>
          <a:p>
            <a:fld id="{07B8B279-4079-43B3-8013-D8D81AB870A7}" type="slidenum">
              <a:rPr lang="en-US" smtClean="0"/>
              <a:pPr/>
              <a:t>19</a:t>
            </a:fld>
            <a:endParaRPr lang="en-US" dirty="0"/>
          </a:p>
        </p:txBody>
      </p:sp>
    </p:spTree>
    <p:extLst>
      <p:ext uri="{BB962C8B-B14F-4D97-AF65-F5344CB8AC3E}">
        <p14:creationId xmlns:p14="http://schemas.microsoft.com/office/powerpoint/2010/main" val="3036639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21</a:t>
            </a:fld>
            <a:endParaRPr lang="en-US" dirty="0"/>
          </a:p>
        </p:txBody>
      </p:sp>
    </p:spTree>
    <p:extLst>
      <p:ext uri="{BB962C8B-B14F-4D97-AF65-F5344CB8AC3E}">
        <p14:creationId xmlns:p14="http://schemas.microsoft.com/office/powerpoint/2010/main" val="1030860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23</a:t>
            </a:fld>
            <a:endParaRPr lang="en-US" dirty="0"/>
          </a:p>
        </p:txBody>
      </p:sp>
    </p:spTree>
    <p:extLst>
      <p:ext uri="{BB962C8B-B14F-4D97-AF65-F5344CB8AC3E}">
        <p14:creationId xmlns:p14="http://schemas.microsoft.com/office/powerpoint/2010/main" val="1536277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24</a:t>
            </a:fld>
            <a:endParaRPr lang="en-US" dirty="0"/>
          </a:p>
        </p:txBody>
      </p:sp>
    </p:spTree>
    <p:extLst>
      <p:ext uri="{BB962C8B-B14F-4D97-AF65-F5344CB8AC3E}">
        <p14:creationId xmlns:p14="http://schemas.microsoft.com/office/powerpoint/2010/main" val="2122159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eaLnBrk="1" hangingPunct="1">
              <a:spcBef>
                <a:spcPct val="0"/>
              </a:spcBef>
            </a:pPr>
            <a:r>
              <a:rPr lang="en-US" altLang="en-US" b="1" u="sng" dirty="0" smtClean="0">
                <a:latin typeface="Times New Roman" panose="02020603050405020304" pitchFamily="18" charset="0"/>
                <a:cs typeface="Calibri" panose="020F0502020204030204" pitchFamily="34" charset="0"/>
              </a:rPr>
              <a:t>Performance measures </a:t>
            </a:r>
            <a:r>
              <a:rPr lang="en-US" altLang="en-US" dirty="0" smtClean="0">
                <a:latin typeface="Times New Roman" panose="02020603050405020304" pitchFamily="18" charset="0"/>
                <a:cs typeface="Calibri" panose="020F0502020204030204" pitchFamily="34" charset="0"/>
              </a:rPr>
              <a:t>could also be called viewed performance because someone (e.g. clinical, therapist) is viewing the performance of the test, and measuring it in standardized way. </a:t>
            </a:r>
            <a:r>
              <a:rPr lang="en-US" altLang="en-US" sz="1000" dirty="0" smtClean="0">
                <a:cs typeface="Calibri" panose="020F0502020204030204" pitchFamily="34" charset="0"/>
              </a:rPr>
              <a:t> </a:t>
            </a:r>
            <a:r>
              <a:rPr lang="en-US" altLang="en-US" dirty="0" smtClean="0">
                <a:latin typeface="Times New Roman" panose="02020603050405020304" pitchFamily="18" charset="0"/>
                <a:cs typeface="Calibri" panose="020F0502020204030204" pitchFamily="34" charset="0"/>
              </a:rPr>
              <a:t>Performance based OMs are frequently used in physical therapy. </a:t>
            </a:r>
            <a:endParaRPr lang="en-US" altLang="en-US" dirty="0" smtClean="0">
              <a:latin typeface="Times New Roman" panose="02020603050405020304" pitchFamily="18" charset="0"/>
              <a:ea typeface="Calibri" panose="020F0502020204030204" pitchFamily="34" charset="0"/>
              <a:cs typeface="Arial" panose="020B0604020202020204" pitchFamily="34" charset="0"/>
            </a:endParaRPr>
          </a:p>
          <a:p>
            <a:pPr eaLnBrk="1" hangingPunct="1">
              <a:spcBef>
                <a:spcPct val="0"/>
              </a:spcBef>
            </a:pPr>
            <a:r>
              <a:rPr lang="en-US" altLang="en-US" dirty="0" smtClean="0">
                <a:latin typeface="Times New Roman" panose="02020603050405020304" pitchFamily="18" charset="0"/>
                <a:ea typeface="Calibri" panose="020F0502020204030204" pitchFamily="34" charset="0"/>
                <a:cs typeface="Arial" panose="020B0604020202020204" pitchFamily="34" charset="0"/>
              </a:rPr>
              <a:t>These measures test the clients’ actual performance at given point in time, whether it is walking 30meters on in indoor uncarpeted surface or a more complex task of standing up, walking e meters, turning around , and returning to the chair, turning and sitting down. These tasks can be measured by timing the task, measuring the distance over which the task can be performed, observing the performance and judging on predefined scale the amount of assistance needed or the safety of performance.  </a:t>
            </a:r>
          </a:p>
          <a:p>
            <a:pPr eaLnBrk="1" hangingPunct="1">
              <a:spcBef>
                <a:spcPct val="0"/>
              </a:spcBef>
            </a:pPr>
            <a:r>
              <a:rPr lang="en-US" altLang="en-US" dirty="0" smtClean="0"/>
              <a:t>Time up and go test (TUG)</a:t>
            </a:r>
          </a:p>
          <a:p>
            <a:pPr eaLnBrk="1" hangingPunct="1">
              <a:spcBef>
                <a:spcPct val="0"/>
              </a:spcBef>
            </a:pPr>
            <a:r>
              <a:rPr lang="en-US" altLang="en-US" dirty="0" smtClean="0"/>
              <a:t>Walked test (2,6,12MWT, shuttle walk test)</a:t>
            </a:r>
          </a:p>
          <a:p>
            <a:pPr eaLnBrk="1" hangingPunct="1">
              <a:spcBef>
                <a:spcPct val="0"/>
              </a:spcBef>
            </a:pPr>
            <a:r>
              <a:rPr lang="en-US" altLang="en-US" dirty="0" smtClean="0"/>
              <a:t>Gait speed </a:t>
            </a:r>
          </a:p>
          <a:p>
            <a:pPr eaLnBrk="1" hangingPunct="1">
              <a:spcBef>
                <a:spcPct val="0"/>
              </a:spcBef>
            </a:pPr>
            <a:r>
              <a:rPr lang="en-US" altLang="en-US" dirty="0" smtClean="0"/>
              <a:t>Functional independence measure (FIM</a:t>
            </a:r>
          </a:p>
          <a:p>
            <a:pPr eaLnBrk="1" hangingPunct="1">
              <a:spcBef>
                <a:spcPct val="0"/>
              </a:spcBef>
            </a:pPr>
            <a:r>
              <a:rPr lang="en-US" altLang="en-US" dirty="0" smtClean="0"/>
              <a:t>Action reach arm test</a:t>
            </a:r>
          </a:p>
          <a:p>
            <a:pPr eaLnBrk="1" hangingPunct="1">
              <a:spcBef>
                <a:spcPct val="0"/>
              </a:spcBef>
            </a:pPr>
            <a:r>
              <a:rPr lang="en-US" altLang="en-US" dirty="0" err="1" smtClean="0"/>
              <a:t>Barthel</a:t>
            </a:r>
            <a:r>
              <a:rPr lang="en-US" altLang="en-US" dirty="0" smtClean="0"/>
              <a:t> index (BI)</a:t>
            </a:r>
          </a:p>
          <a:p>
            <a:pPr eaLnBrk="1" hangingPunct="1">
              <a:spcBef>
                <a:spcPct val="0"/>
              </a:spcBef>
            </a:pPr>
            <a:r>
              <a:rPr lang="en-US" altLang="en-US" dirty="0" smtClean="0"/>
              <a:t>Berg balance scale (BBS)</a:t>
            </a:r>
          </a:p>
          <a:p>
            <a:pPr eaLnBrk="1" hangingPunct="1">
              <a:spcBef>
                <a:spcPct val="0"/>
              </a:spcBef>
            </a:pPr>
            <a:r>
              <a:rPr lang="en-US" altLang="en-US" dirty="0" smtClean="0"/>
              <a:t>Box and block test </a:t>
            </a:r>
          </a:p>
          <a:p>
            <a:pPr eaLnBrk="1" hangingPunct="1">
              <a:spcBef>
                <a:spcPct val="0"/>
              </a:spcBef>
            </a:pPr>
            <a:r>
              <a:rPr lang="en-US" altLang="en-US" dirty="0" smtClean="0"/>
              <a:t>Functional reach test </a:t>
            </a:r>
            <a:endParaRPr lang="en-US" altLang="en-US" dirty="0" smtClean="0">
              <a:latin typeface="Times New Roman" panose="02020603050405020304" pitchFamily="18" charset="0"/>
              <a:cs typeface="Calibri" panose="020F0502020204030204" pitchFamily="34" charset="0"/>
            </a:endParaRPr>
          </a:p>
          <a:p>
            <a:pPr eaLnBrk="1" hangingPunct="1">
              <a:spcBef>
                <a:spcPct val="0"/>
              </a:spcBef>
            </a:pPr>
            <a:endParaRPr lang="en-US" altLang="en-US" dirty="0" smtClean="0">
              <a:latin typeface="Times New Roman" panose="02020603050405020304" pitchFamily="18" charset="0"/>
              <a:cs typeface="Calibri" panose="020F0502020204030204" pitchFamily="34" charset="0"/>
            </a:endParaRPr>
          </a:p>
          <a:p>
            <a:pPr algn="just" eaLnBrk="1" hangingPunct="1">
              <a:spcBef>
                <a:spcPct val="0"/>
              </a:spcBef>
            </a:pPr>
            <a:r>
              <a:rPr lang="en-US" altLang="en-US" b="1" u="sng" dirty="0" smtClean="0">
                <a:latin typeface="Times New Roman" panose="02020603050405020304" pitchFamily="18" charset="0"/>
                <a:cs typeface="Calibri" panose="020F0502020204030204" pitchFamily="34" charset="0"/>
              </a:rPr>
              <a:t>PROMs a</a:t>
            </a:r>
            <a:r>
              <a:rPr lang="en-US" altLang="en-US" dirty="0" smtClean="0">
                <a:latin typeface="Times New Roman" panose="02020603050405020304" pitchFamily="18" charset="0"/>
                <a:cs typeface="Calibri" panose="020F0502020204030204" pitchFamily="34" charset="0"/>
              </a:rPr>
              <a:t>re the tools we use to gain insight from the perspective of the patient into how aspects of their health and the impact the disease and its treatment are perceived to be having on their lifestyle and subsequently their quality of life. </a:t>
            </a:r>
          </a:p>
          <a:p>
            <a:pPr algn="just" eaLnBrk="1" hangingPunct="1">
              <a:spcBef>
                <a:spcPct val="0"/>
              </a:spcBef>
            </a:pPr>
            <a:r>
              <a:rPr lang="en-US" altLang="en-US" dirty="0" smtClean="0">
                <a:latin typeface="Times New Roman" panose="02020603050405020304" pitchFamily="18" charset="0"/>
                <a:cs typeface="Calibri" panose="020F0502020204030204" pitchFamily="34" charset="0"/>
              </a:rPr>
              <a:t>They are typically self-completed questionnaires, which can be completed by a patient or individual about themselves, or by others on their behalf</a:t>
            </a:r>
          </a:p>
          <a:p>
            <a:pPr eaLnBrk="1" hangingPunct="1">
              <a:spcBef>
                <a:spcPct val="0"/>
              </a:spcBef>
            </a:pPr>
            <a:endParaRPr lang="en-US" altLang="en-US" dirty="0" smtClean="0">
              <a:cs typeface="Calibri" panose="020F0502020204030204" pitchFamily="34" charset="0"/>
            </a:endParaRPr>
          </a:p>
          <a:p>
            <a:pPr eaLnBrk="1" hangingPunct="1">
              <a:spcBef>
                <a:spcPct val="0"/>
              </a:spcBef>
            </a:pPr>
            <a:endParaRPr lang="en-US" altLang="en-US" dirty="0" smtClean="0"/>
          </a:p>
          <a:p>
            <a:pPr eaLnBrk="1" hangingPunct="1">
              <a:spcBef>
                <a:spcPct val="0"/>
              </a:spcBef>
            </a:pPr>
            <a:endParaRPr lang="en-US" alt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D23D93-8818-4D2A-9BC0-BF8DF5A7177F}" type="slidenum">
              <a:rPr lang="en-US" altLang="en-US" smtClean="0"/>
              <a:pPr/>
              <a:t>25</a:t>
            </a:fld>
            <a:endParaRPr lang="en-US" altLang="en-US" smtClean="0"/>
          </a:p>
        </p:txBody>
      </p:sp>
    </p:spTree>
    <p:extLst>
      <p:ext uri="{BB962C8B-B14F-4D97-AF65-F5344CB8AC3E}">
        <p14:creationId xmlns:p14="http://schemas.microsoft.com/office/powerpoint/2010/main" val="4209179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eaLnBrk="1" hangingPunct="1">
              <a:spcBef>
                <a:spcPct val="0"/>
              </a:spcBef>
            </a:pPr>
            <a:r>
              <a:rPr lang="en-US" altLang="en-US" b="1" u="sng" dirty="0" smtClean="0">
                <a:latin typeface="Times New Roman" panose="02020603050405020304" pitchFamily="18" charset="0"/>
                <a:cs typeface="Calibri" panose="020F0502020204030204" pitchFamily="34" charset="0"/>
              </a:rPr>
              <a:t>Performance measures </a:t>
            </a:r>
            <a:r>
              <a:rPr lang="en-US" altLang="en-US" dirty="0" smtClean="0">
                <a:latin typeface="Times New Roman" panose="02020603050405020304" pitchFamily="18" charset="0"/>
                <a:cs typeface="Calibri" panose="020F0502020204030204" pitchFamily="34" charset="0"/>
              </a:rPr>
              <a:t>could also be called viewed performance because someone (e.g. clinical, therapist) is viewing the performance of the test, and measuring it in standardized way. </a:t>
            </a:r>
            <a:r>
              <a:rPr lang="en-US" altLang="en-US" sz="1000" dirty="0" smtClean="0">
                <a:cs typeface="Calibri" panose="020F0502020204030204" pitchFamily="34" charset="0"/>
              </a:rPr>
              <a:t> </a:t>
            </a:r>
            <a:r>
              <a:rPr lang="en-US" altLang="en-US" dirty="0" smtClean="0">
                <a:latin typeface="Times New Roman" panose="02020603050405020304" pitchFamily="18" charset="0"/>
                <a:cs typeface="Calibri" panose="020F0502020204030204" pitchFamily="34" charset="0"/>
              </a:rPr>
              <a:t>Performance based OMs are frequently used in physical therapy. </a:t>
            </a:r>
            <a:endParaRPr lang="en-US" altLang="en-US" dirty="0" smtClean="0">
              <a:latin typeface="Times New Roman" panose="02020603050405020304" pitchFamily="18" charset="0"/>
              <a:ea typeface="Calibri" panose="020F0502020204030204" pitchFamily="34" charset="0"/>
              <a:cs typeface="Arial" panose="020B0604020202020204" pitchFamily="34" charset="0"/>
            </a:endParaRPr>
          </a:p>
          <a:p>
            <a:pPr eaLnBrk="1" hangingPunct="1">
              <a:spcBef>
                <a:spcPct val="0"/>
              </a:spcBef>
            </a:pPr>
            <a:r>
              <a:rPr lang="en-US" altLang="en-US" dirty="0" smtClean="0">
                <a:latin typeface="Times New Roman" panose="02020603050405020304" pitchFamily="18" charset="0"/>
                <a:ea typeface="Calibri" panose="020F0502020204030204" pitchFamily="34" charset="0"/>
                <a:cs typeface="Arial" panose="020B0604020202020204" pitchFamily="34" charset="0"/>
              </a:rPr>
              <a:t>These measures test the clients’ actual performance at given point in time, whether it is walking 30meters on in indoor uncarpeted surface or a more complex task of standing up, walking e meters, turning around , and returning to the chair, turning and sitting down. These tasks can be measured by timing the task, measuring the distance over which the task can be performed, observing the performance and judging on predefined scale the amount of assistance needed or the safety of performance.  </a:t>
            </a:r>
          </a:p>
          <a:p>
            <a:pPr eaLnBrk="1" hangingPunct="1">
              <a:spcBef>
                <a:spcPct val="0"/>
              </a:spcBef>
            </a:pPr>
            <a:r>
              <a:rPr lang="en-US" altLang="en-US" dirty="0" smtClean="0"/>
              <a:t>Time up and go test (TUG)</a:t>
            </a:r>
          </a:p>
          <a:p>
            <a:pPr eaLnBrk="1" hangingPunct="1">
              <a:spcBef>
                <a:spcPct val="0"/>
              </a:spcBef>
            </a:pPr>
            <a:r>
              <a:rPr lang="en-US" altLang="en-US" dirty="0" smtClean="0"/>
              <a:t>Walked test (2,6,12MWT, shuttle walk test)</a:t>
            </a:r>
          </a:p>
          <a:p>
            <a:pPr eaLnBrk="1" hangingPunct="1">
              <a:spcBef>
                <a:spcPct val="0"/>
              </a:spcBef>
            </a:pPr>
            <a:r>
              <a:rPr lang="en-US" altLang="en-US" dirty="0" smtClean="0"/>
              <a:t>Gait speed </a:t>
            </a:r>
          </a:p>
          <a:p>
            <a:pPr eaLnBrk="1" hangingPunct="1">
              <a:spcBef>
                <a:spcPct val="0"/>
              </a:spcBef>
            </a:pPr>
            <a:r>
              <a:rPr lang="en-US" altLang="en-US" dirty="0" smtClean="0"/>
              <a:t>Functional independence measure (FIM</a:t>
            </a:r>
          </a:p>
          <a:p>
            <a:pPr eaLnBrk="1" hangingPunct="1">
              <a:spcBef>
                <a:spcPct val="0"/>
              </a:spcBef>
            </a:pPr>
            <a:r>
              <a:rPr lang="en-US" altLang="en-US" dirty="0" smtClean="0"/>
              <a:t>Action reach arm test</a:t>
            </a:r>
          </a:p>
          <a:p>
            <a:pPr eaLnBrk="1" hangingPunct="1">
              <a:spcBef>
                <a:spcPct val="0"/>
              </a:spcBef>
            </a:pPr>
            <a:r>
              <a:rPr lang="en-US" altLang="en-US" dirty="0" err="1" smtClean="0"/>
              <a:t>Barthel</a:t>
            </a:r>
            <a:r>
              <a:rPr lang="en-US" altLang="en-US" dirty="0" smtClean="0"/>
              <a:t> index (BI)</a:t>
            </a:r>
          </a:p>
          <a:p>
            <a:pPr eaLnBrk="1" hangingPunct="1">
              <a:spcBef>
                <a:spcPct val="0"/>
              </a:spcBef>
            </a:pPr>
            <a:r>
              <a:rPr lang="en-US" altLang="en-US" dirty="0" smtClean="0"/>
              <a:t>Berg balance scale (BBS)</a:t>
            </a:r>
          </a:p>
          <a:p>
            <a:pPr eaLnBrk="1" hangingPunct="1">
              <a:spcBef>
                <a:spcPct val="0"/>
              </a:spcBef>
            </a:pPr>
            <a:r>
              <a:rPr lang="en-US" altLang="en-US" dirty="0" smtClean="0"/>
              <a:t>Box and block test </a:t>
            </a:r>
          </a:p>
          <a:p>
            <a:pPr eaLnBrk="1" hangingPunct="1">
              <a:spcBef>
                <a:spcPct val="0"/>
              </a:spcBef>
            </a:pPr>
            <a:r>
              <a:rPr lang="en-US" altLang="en-US" dirty="0" smtClean="0"/>
              <a:t>Functional reach test </a:t>
            </a:r>
            <a:endParaRPr lang="en-US" altLang="en-US" dirty="0" smtClean="0">
              <a:latin typeface="Times New Roman" panose="02020603050405020304" pitchFamily="18" charset="0"/>
              <a:cs typeface="Calibri" panose="020F0502020204030204" pitchFamily="34" charset="0"/>
            </a:endParaRPr>
          </a:p>
          <a:p>
            <a:pPr eaLnBrk="1" hangingPunct="1">
              <a:spcBef>
                <a:spcPct val="0"/>
              </a:spcBef>
            </a:pPr>
            <a:endParaRPr lang="en-US" altLang="en-US" dirty="0" smtClean="0">
              <a:latin typeface="Times New Roman" panose="02020603050405020304" pitchFamily="18" charset="0"/>
              <a:cs typeface="Calibri" panose="020F0502020204030204" pitchFamily="34" charset="0"/>
            </a:endParaRPr>
          </a:p>
          <a:p>
            <a:pPr algn="just" eaLnBrk="1" hangingPunct="1">
              <a:spcBef>
                <a:spcPct val="0"/>
              </a:spcBef>
            </a:pPr>
            <a:r>
              <a:rPr lang="en-US" altLang="en-US" b="1" u="sng" dirty="0" smtClean="0">
                <a:latin typeface="Times New Roman" panose="02020603050405020304" pitchFamily="18" charset="0"/>
                <a:cs typeface="Calibri" panose="020F0502020204030204" pitchFamily="34" charset="0"/>
              </a:rPr>
              <a:t>PROMs a</a:t>
            </a:r>
            <a:r>
              <a:rPr lang="en-US" altLang="en-US" dirty="0" smtClean="0">
                <a:latin typeface="Times New Roman" panose="02020603050405020304" pitchFamily="18" charset="0"/>
                <a:cs typeface="Calibri" panose="020F0502020204030204" pitchFamily="34" charset="0"/>
              </a:rPr>
              <a:t>re the tools we use to gain insight from the perspective of the patient into how aspects of their health and the impact the disease and its treatment are perceived to be having on their lifestyle and subsequently their quality of life. </a:t>
            </a:r>
          </a:p>
          <a:p>
            <a:pPr algn="just" eaLnBrk="1" hangingPunct="1">
              <a:spcBef>
                <a:spcPct val="0"/>
              </a:spcBef>
            </a:pPr>
            <a:r>
              <a:rPr lang="en-US" altLang="en-US" dirty="0" smtClean="0">
                <a:latin typeface="Times New Roman" panose="02020603050405020304" pitchFamily="18" charset="0"/>
                <a:cs typeface="Calibri" panose="020F0502020204030204" pitchFamily="34" charset="0"/>
              </a:rPr>
              <a:t>They are typically self-completed questionnaires, which can be completed by a patient or individual about themselves, or by others on their behalf</a:t>
            </a:r>
          </a:p>
          <a:p>
            <a:pPr eaLnBrk="1" hangingPunct="1">
              <a:spcBef>
                <a:spcPct val="0"/>
              </a:spcBef>
            </a:pPr>
            <a:endParaRPr lang="en-US" altLang="en-US" dirty="0" smtClean="0">
              <a:cs typeface="Calibri" panose="020F0502020204030204" pitchFamily="34" charset="0"/>
            </a:endParaRPr>
          </a:p>
          <a:p>
            <a:pPr eaLnBrk="1" hangingPunct="1">
              <a:spcBef>
                <a:spcPct val="0"/>
              </a:spcBef>
            </a:pPr>
            <a:endParaRPr lang="en-US" altLang="en-US" dirty="0" smtClean="0"/>
          </a:p>
          <a:p>
            <a:pPr eaLnBrk="1" hangingPunct="1">
              <a:spcBef>
                <a:spcPct val="0"/>
              </a:spcBef>
            </a:pPr>
            <a:endParaRPr lang="en-US" alt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D23D93-8818-4D2A-9BC0-BF8DF5A7177F}" type="slidenum">
              <a:rPr lang="en-US" altLang="en-US" smtClean="0"/>
              <a:pPr/>
              <a:t>26</a:t>
            </a:fld>
            <a:endParaRPr lang="en-US" altLang="en-US" smtClean="0"/>
          </a:p>
        </p:txBody>
      </p:sp>
    </p:spTree>
    <p:extLst>
      <p:ext uri="{BB962C8B-B14F-4D97-AF65-F5344CB8AC3E}">
        <p14:creationId xmlns:p14="http://schemas.microsoft.com/office/powerpoint/2010/main" val="919315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27</a:t>
            </a:fld>
            <a:endParaRPr lang="en-US" dirty="0"/>
          </a:p>
        </p:txBody>
      </p:sp>
    </p:spTree>
    <p:extLst>
      <p:ext uri="{BB962C8B-B14F-4D97-AF65-F5344CB8AC3E}">
        <p14:creationId xmlns:p14="http://schemas.microsoft.com/office/powerpoint/2010/main" val="103571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b="1" dirty="0" smtClean="0"/>
              <a:t>Patient-</a:t>
            </a:r>
            <a:r>
              <a:rPr lang="en-US" b="1" dirty="0" err="1" smtClean="0"/>
              <a:t>centred</a:t>
            </a:r>
            <a:r>
              <a:rPr lang="en-US" b="1" dirty="0" smtClean="0"/>
              <a:t> care </a:t>
            </a:r>
            <a:r>
              <a:rPr lang="en-US" dirty="0" smtClean="0"/>
              <a:t>is health care that is respectful of, and responsive to, the preferences, needs and values of patients and consumers. </a:t>
            </a:r>
          </a:p>
          <a:p>
            <a:r>
              <a:rPr lang="en-US" b="1" dirty="0" smtClean="0"/>
              <a:t>Eight Concepts of patient-</a:t>
            </a:r>
            <a:r>
              <a:rPr lang="en-US" b="1" dirty="0" err="1" smtClean="0"/>
              <a:t>centred</a:t>
            </a:r>
            <a:r>
              <a:rPr lang="en-US" b="1" dirty="0" smtClean="0"/>
              <a:t> care </a:t>
            </a:r>
          </a:p>
          <a:p>
            <a:pPr marL="228600" indent="-228600">
              <a:buFont typeface="+mj-lt"/>
              <a:buAutoNum type="arabicPeriod"/>
            </a:pPr>
            <a:r>
              <a:rPr lang="en-US" b="1" dirty="0" smtClean="0"/>
              <a:t>Respect for patients’ preferences and values   and needs </a:t>
            </a:r>
          </a:p>
          <a:p>
            <a:pPr marL="0" indent="0">
              <a:buFont typeface="+mj-lt"/>
              <a:buNone/>
            </a:pP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Involve patients in decision-making, recognizing they are individuals with their own unique values and preferences. </a:t>
            </a:r>
          </a:p>
          <a:p>
            <a:pPr marL="0" indent="0">
              <a:buFont typeface="+mj-lt"/>
              <a:buNone/>
            </a:pPr>
            <a:r>
              <a:rPr lang="en-US" sz="1200" b="0" i="0" u="none" strike="noStrike" kern="1200" dirty="0" smtClean="0">
                <a:solidFill>
                  <a:schemeClr val="tx1"/>
                </a:solidFill>
                <a:effectLst/>
                <a:latin typeface="+mn-lt"/>
                <a:ea typeface="+mn-ea"/>
                <a:cs typeface="+mn-cs"/>
              </a:rPr>
              <a:t>                  Treat patients with dignity, respect and sensitivity to his/her cultural values and autonomy</a:t>
            </a:r>
            <a:endParaRPr lang="en-US" b="0" dirty="0" smtClean="0"/>
          </a:p>
          <a:p>
            <a:pPr marL="0" indent="0">
              <a:buFont typeface="+mj-lt"/>
              <a:buNone/>
            </a:pPr>
            <a:r>
              <a:rPr lang="en-US" b="1" dirty="0" smtClean="0"/>
              <a:t>2.  Emotional support :</a:t>
            </a:r>
            <a:r>
              <a:rPr lang="en-US" b="1" baseline="0" dirty="0" smtClean="0"/>
              <a:t> </a:t>
            </a:r>
            <a:r>
              <a:rPr lang="en-US" sz="1200" b="0" i="0" u="none" strike="noStrike" kern="1200" dirty="0" smtClean="0">
                <a:solidFill>
                  <a:schemeClr val="tx1"/>
                </a:solidFill>
                <a:effectLst/>
                <a:latin typeface="+mn-lt"/>
                <a:ea typeface="+mn-ea"/>
                <a:cs typeface="+mn-cs"/>
              </a:rPr>
              <a:t>Fear and anxiety associated with illness can be as debilitating as the physical effects. Caregivers should pay particular attention to:</a:t>
            </a:r>
          </a:p>
          <a:p>
            <a:pPr fontAlgn="base"/>
            <a:r>
              <a:rPr lang="en-US" sz="1200" b="0" i="0" u="none" strike="noStrike" kern="1200" dirty="0" smtClean="0">
                <a:solidFill>
                  <a:schemeClr val="tx1"/>
                </a:solidFill>
                <a:effectLst/>
                <a:latin typeface="+mn-lt"/>
                <a:ea typeface="+mn-ea"/>
                <a:cs typeface="+mn-cs"/>
              </a:rPr>
              <a:t>	Anxiety over physical status, treatment and prognosis</a:t>
            </a:r>
          </a:p>
          <a:p>
            <a:pPr fontAlgn="base"/>
            <a:r>
              <a:rPr lang="en-US" sz="1200" b="0" i="0" u="none" strike="noStrike" kern="1200" dirty="0" smtClean="0">
                <a:solidFill>
                  <a:schemeClr val="tx1"/>
                </a:solidFill>
                <a:effectLst/>
                <a:latin typeface="+mn-lt"/>
                <a:ea typeface="+mn-ea"/>
                <a:cs typeface="+mn-cs"/>
              </a:rPr>
              <a:t>	Anxiety over the impact of the illness on themselves and family</a:t>
            </a:r>
          </a:p>
          <a:p>
            <a:pPr fontAlgn="base"/>
            <a:r>
              <a:rPr lang="en-US" sz="1200" b="0" i="0" u="none" strike="noStrike" kern="1200" dirty="0" smtClean="0">
                <a:solidFill>
                  <a:schemeClr val="tx1"/>
                </a:solidFill>
                <a:effectLst/>
                <a:latin typeface="+mn-lt"/>
                <a:ea typeface="+mn-ea"/>
                <a:cs typeface="+mn-cs"/>
              </a:rPr>
              <a:t>	Anxiety over the financial impact of illness</a:t>
            </a:r>
            <a:endParaRPr lang="en-US" b="0" dirty="0" smtClean="0"/>
          </a:p>
          <a:p>
            <a:pPr marL="0" indent="0">
              <a:buFont typeface="+mj-lt"/>
              <a:buNone/>
            </a:pPr>
            <a:r>
              <a:rPr lang="en-US" b="0" dirty="0" smtClean="0"/>
              <a:t>3.</a:t>
            </a:r>
            <a:r>
              <a:rPr lang="en-US" b="0" baseline="0" dirty="0" smtClean="0"/>
              <a:t> </a:t>
            </a:r>
            <a:r>
              <a:rPr lang="en-US" b="1" dirty="0" smtClean="0"/>
              <a:t>Physical comfort :</a:t>
            </a:r>
            <a:r>
              <a:rPr lang="en-US" b="1" baseline="0" dirty="0" smtClean="0"/>
              <a:t> </a:t>
            </a:r>
            <a:r>
              <a:rPr lang="en-US" sz="1200" b="0" i="0" u="none" strike="noStrike" kern="1200" dirty="0" smtClean="0">
                <a:solidFill>
                  <a:schemeClr val="tx1"/>
                </a:solidFill>
                <a:effectLst/>
                <a:latin typeface="+mn-lt"/>
                <a:ea typeface="+mn-ea"/>
                <a:cs typeface="+mn-cs"/>
              </a:rPr>
              <a:t>The level of physical comfort patients report has a significant impact on their experience. </a:t>
            </a:r>
          </a:p>
          <a:p>
            <a:pPr marL="0" indent="0">
              <a:buFont typeface="+mj-lt"/>
              <a:buNone/>
            </a:pPr>
            <a:r>
              <a:rPr lang="en-US" sz="1200" b="0" i="0" u="none" strike="noStrike" kern="1200" dirty="0" smtClean="0">
                <a:solidFill>
                  <a:schemeClr val="tx1"/>
                </a:solidFill>
                <a:effectLst/>
                <a:latin typeface="+mn-lt"/>
                <a:ea typeface="+mn-ea"/>
                <a:cs typeface="+mn-cs"/>
              </a:rPr>
              <a:t>                    Three areas were reported as particularly important to patients:</a:t>
            </a:r>
          </a:p>
          <a:p>
            <a:pPr fontAlgn="base"/>
            <a:r>
              <a:rPr lang="en-US" sz="1200" b="0" i="0" u="none" strike="noStrike" kern="1200" dirty="0" smtClean="0">
                <a:solidFill>
                  <a:schemeClr val="tx1"/>
                </a:solidFill>
                <a:effectLst/>
                <a:latin typeface="+mn-lt"/>
                <a:ea typeface="+mn-ea"/>
                <a:cs typeface="+mn-cs"/>
              </a:rPr>
              <a:t>	Pain management</a:t>
            </a:r>
          </a:p>
          <a:p>
            <a:pPr fontAlgn="base"/>
            <a:r>
              <a:rPr lang="en-US" sz="1200" b="0" i="0" u="none" strike="noStrike" kern="1200" dirty="0" smtClean="0">
                <a:solidFill>
                  <a:schemeClr val="tx1"/>
                </a:solidFill>
                <a:effectLst/>
                <a:latin typeface="+mn-lt"/>
                <a:ea typeface="+mn-ea"/>
                <a:cs typeface="+mn-cs"/>
              </a:rPr>
              <a:t>	Assistance with activities and daily living needs</a:t>
            </a:r>
          </a:p>
          <a:p>
            <a:pPr fontAlgn="base"/>
            <a:r>
              <a:rPr lang="en-US" sz="1200" b="0" i="0" u="none" strike="noStrike" kern="1200" dirty="0" smtClean="0">
                <a:solidFill>
                  <a:schemeClr val="tx1"/>
                </a:solidFill>
                <a:effectLst/>
                <a:latin typeface="+mn-lt"/>
                <a:ea typeface="+mn-ea"/>
                <a:cs typeface="+mn-cs"/>
              </a:rPr>
              <a:t>	Hospital surroundings and environment</a:t>
            </a:r>
            <a:endParaRPr lang="en-US" b="1" dirty="0" smtClean="0"/>
          </a:p>
          <a:p>
            <a:pPr marL="0" indent="0">
              <a:buFont typeface="+mj-lt"/>
              <a:buNone/>
            </a:pPr>
            <a:r>
              <a:rPr lang="en-US" b="1" dirty="0" smtClean="0"/>
              <a:t>4. Information, communication and education :</a:t>
            </a:r>
            <a:r>
              <a:rPr lang="en-US" sz="1200" b="0" i="0" u="none" strike="noStrike" kern="1200" dirty="0" smtClean="0">
                <a:solidFill>
                  <a:schemeClr val="tx1"/>
                </a:solidFill>
                <a:effectLst/>
                <a:latin typeface="+mn-lt"/>
                <a:ea typeface="+mn-ea"/>
                <a:cs typeface="+mn-cs"/>
              </a:rPr>
              <a:t>In interviews, patients expressed their worries that they were not being completely informed about their condition or prognosis.  To counter this fear, hospitals can focus on three kinds of communication:</a:t>
            </a:r>
          </a:p>
          <a:p>
            <a:pPr fontAlgn="base"/>
            <a:r>
              <a:rPr lang="en-US" sz="1200" b="0" i="0" u="none" strike="noStrike" kern="1200" dirty="0" smtClean="0">
                <a:solidFill>
                  <a:schemeClr val="tx1"/>
                </a:solidFill>
                <a:effectLst/>
                <a:latin typeface="+mn-lt"/>
                <a:ea typeface="+mn-ea"/>
                <a:cs typeface="+mn-cs"/>
              </a:rPr>
              <a:t>	Information on clinical status, progress and prognosis</a:t>
            </a:r>
          </a:p>
          <a:p>
            <a:pPr fontAlgn="base"/>
            <a:r>
              <a:rPr lang="en-US" sz="1200" b="0" i="0" u="none" strike="noStrike" kern="1200" dirty="0" smtClean="0">
                <a:solidFill>
                  <a:schemeClr val="tx1"/>
                </a:solidFill>
                <a:effectLst/>
                <a:latin typeface="+mn-lt"/>
                <a:ea typeface="+mn-ea"/>
                <a:cs typeface="+mn-cs"/>
              </a:rPr>
              <a:t>	Information on processes of care</a:t>
            </a:r>
          </a:p>
          <a:p>
            <a:pPr fontAlgn="base"/>
            <a:r>
              <a:rPr lang="en-US" sz="1200" b="0" i="0" u="none" strike="noStrike" kern="1200" dirty="0" smtClean="0">
                <a:solidFill>
                  <a:schemeClr val="tx1"/>
                </a:solidFill>
                <a:effectLst/>
                <a:latin typeface="+mn-lt"/>
                <a:ea typeface="+mn-ea"/>
                <a:cs typeface="+mn-cs"/>
              </a:rPr>
              <a:t>	Information to facilitate autonomy, self-care and health promotion</a:t>
            </a:r>
            <a:endParaRPr lang="en-US" b="1" dirty="0" smtClean="0"/>
          </a:p>
          <a:p>
            <a:pPr marL="0" indent="0">
              <a:buFont typeface="+mj-lt"/>
              <a:buNone/>
            </a:pPr>
            <a:r>
              <a:rPr lang="en-US" b="1" dirty="0" smtClean="0"/>
              <a:t>5. Continuity and transition:</a:t>
            </a:r>
            <a:r>
              <a:rPr lang="en-US" b="1" baseline="0" dirty="0" smtClean="0"/>
              <a:t> </a:t>
            </a:r>
            <a:r>
              <a:rPr lang="en-US" sz="1200" b="0" i="0" u="none" strike="noStrike" kern="1200" dirty="0" smtClean="0">
                <a:solidFill>
                  <a:schemeClr val="tx1"/>
                </a:solidFill>
                <a:effectLst/>
                <a:latin typeface="+mn-lt"/>
                <a:ea typeface="+mn-ea"/>
                <a:cs typeface="+mn-cs"/>
              </a:rPr>
              <a:t>Patients expressed concern about their ability to care for themselves after discharge. Meeting patient needs in this area requires the following:</a:t>
            </a:r>
          </a:p>
          <a:p>
            <a:pPr lvl="2" fontAlgn="base"/>
            <a:r>
              <a:rPr lang="en-US" sz="1200" b="0" i="0" u="none" strike="noStrike" kern="1200" dirty="0" smtClean="0">
                <a:solidFill>
                  <a:schemeClr val="tx1"/>
                </a:solidFill>
                <a:effectLst/>
                <a:latin typeface="+mn-lt"/>
                <a:ea typeface="+mn-ea"/>
                <a:cs typeface="+mn-cs"/>
              </a:rPr>
              <a:t>Understandable, detailed information regarding medications, physical limitations, dietary needs, etc.</a:t>
            </a:r>
          </a:p>
          <a:p>
            <a:pPr lvl="2" fontAlgn="base"/>
            <a:r>
              <a:rPr lang="en-US" sz="1200" b="0" i="0" u="none" strike="noStrike" kern="1200" dirty="0" smtClean="0">
                <a:solidFill>
                  <a:schemeClr val="tx1"/>
                </a:solidFill>
                <a:effectLst/>
                <a:latin typeface="+mn-lt"/>
                <a:ea typeface="+mn-ea"/>
                <a:cs typeface="+mn-cs"/>
              </a:rPr>
              <a:t>Coordinate and plan ongoing treatment and services after discharge</a:t>
            </a:r>
          </a:p>
          <a:p>
            <a:pPr lvl="2" fontAlgn="base"/>
            <a:r>
              <a:rPr lang="en-US" sz="1200" b="0" i="0" u="none" strike="noStrike" kern="1200" dirty="0" smtClean="0">
                <a:solidFill>
                  <a:schemeClr val="tx1"/>
                </a:solidFill>
                <a:effectLst/>
                <a:latin typeface="+mn-lt"/>
                <a:ea typeface="+mn-ea"/>
                <a:cs typeface="+mn-cs"/>
              </a:rPr>
              <a:t>Provide information regarding access to clinical, social, physical and financial support on a continuing basis.</a:t>
            </a:r>
            <a:endParaRPr lang="en-US" b="0" dirty="0" smtClean="0"/>
          </a:p>
          <a:p>
            <a:pPr marL="0" indent="0">
              <a:buFont typeface="+mj-lt"/>
              <a:buNone/>
            </a:pPr>
            <a:r>
              <a:rPr lang="en-US" b="1" dirty="0" smtClean="0"/>
              <a:t>6.Coordination of care:</a:t>
            </a:r>
            <a:r>
              <a:rPr lang="en-US" b="1" baseline="0" dirty="0" smtClean="0"/>
              <a:t> </a:t>
            </a:r>
            <a:r>
              <a:rPr lang="en-US" sz="1200" b="0" i="0" u="none" strike="noStrike" kern="1200" dirty="0" smtClean="0">
                <a:solidFill>
                  <a:schemeClr val="tx1"/>
                </a:solidFill>
                <a:effectLst/>
                <a:latin typeface="+mn-lt"/>
                <a:ea typeface="+mn-ea"/>
                <a:cs typeface="+mn-cs"/>
              </a:rPr>
              <a:t>During focus groups, patients expressed feeling vulnerable and powerless in the face of illness. Proper coordination of care can alleviate those feelings. Patients identified three areas in which care coordination can reduce feelings of vulnerability:</a:t>
            </a:r>
          </a:p>
          <a:p>
            <a:pPr lvl="2" fontAlgn="base"/>
            <a:r>
              <a:rPr lang="en-US" sz="1200" b="0" i="0" u="none" strike="noStrike" kern="1200" dirty="0" smtClean="0">
                <a:solidFill>
                  <a:schemeClr val="tx1"/>
                </a:solidFill>
                <a:effectLst/>
                <a:latin typeface="+mn-lt"/>
                <a:ea typeface="+mn-ea"/>
                <a:cs typeface="+mn-cs"/>
              </a:rPr>
              <a:t>Coordination of clinical care</a:t>
            </a:r>
          </a:p>
          <a:p>
            <a:pPr lvl="2" fontAlgn="base"/>
            <a:r>
              <a:rPr lang="en-US" sz="1200" b="0" i="0" u="none" strike="noStrike" kern="1200" dirty="0" smtClean="0">
                <a:solidFill>
                  <a:schemeClr val="tx1"/>
                </a:solidFill>
                <a:effectLst/>
                <a:latin typeface="+mn-lt"/>
                <a:ea typeface="+mn-ea"/>
                <a:cs typeface="+mn-cs"/>
              </a:rPr>
              <a:t>Coordination of ancillary and support services</a:t>
            </a:r>
          </a:p>
          <a:p>
            <a:pPr lvl="2" fontAlgn="base"/>
            <a:r>
              <a:rPr lang="en-US" sz="1200" b="0" i="0" u="none" strike="noStrike" kern="1200" dirty="0" smtClean="0">
                <a:solidFill>
                  <a:schemeClr val="tx1"/>
                </a:solidFill>
                <a:effectLst/>
                <a:latin typeface="+mn-lt"/>
                <a:ea typeface="+mn-ea"/>
                <a:cs typeface="+mn-cs"/>
              </a:rPr>
              <a:t>Coordination of front-line patient care</a:t>
            </a:r>
            <a:endParaRPr lang="en-US" b="0" dirty="0" smtClean="0"/>
          </a:p>
          <a:p>
            <a:pPr marL="0" indent="0">
              <a:buFont typeface="+mj-lt"/>
              <a:buNone/>
            </a:pPr>
            <a:r>
              <a:rPr lang="en-US" b="1" dirty="0" smtClean="0"/>
              <a:t>7. Involvement of family and friends: </a:t>
            </a:r>
            <a:r>
              <a:rPr lang="en-US" sz="1200" b="0" i="0" u="none" strike="noStrike" kern="1200" dirty="0" smtClean="0">
                <a:solidFill>
                  <a:schemeClr val="tx1"/>
                </a:solidFill>
                <a:effectLst/>
                <a:latin typeface="+mn-lt"/>
                <a:ea typeface="+mn-ea"/>
                <a:cs typeface="+mn-cs"/>
              </a:rPr>
              <a:t>This principle addresses the role of family and friends in the patient experience.  Family dimensions of patient-centered care were identified as follows:</a:t>
            </a:r>
          </a:p>
          <a:p>
            <a:pPr lvl="2" fontAlgn="base"/>
            <a:r>
              <a:rPr lang="en-US" sz="1200" b="0" i="0" u="none" strike="noStrike" kern="1200" dirty="0" smtClean="0">
                <a:solidFill>
                  <a:schemeClr val="tx1"/>
                </a:solidFill>
                <a:effectLst/>
                <a:latin typeface="+mn-lt"/>
                <a:ea typeface="+mn-ea"/>
                <a:cs typeface="+mn-cs"/>
              </a:rPr>
              <a:t>Providing accommodations for family and friends</a:t>
            </a:r>
          </a:p>
          <a:p>
            <a:pPr lvl="2" fontAlgn="base"/>
            <a:r>
              <a:rPr lang="en-US" sz="1200" b="0" i="0" u="none" strike="noStrike" kern="1200" dirty="0" smtClean="0">
                <a:solidFill>
                  <a:schemeClr val="tx1"/>
                </a:solidFill>
                <a:effectLst/>
                <a:latin typeface="+mn-lt"/>
                <a:ea typeface="+mn-ea"/>
                <a:cs typeface="+mn-cs"/>
              </a:rPr>
              <a:t>Involving family and close friends in decision making</a:t>
            </a:r>
          </a:p>
          <a:p>
            <a:pPr lvl="2" fontAlgn="base"/>
            <a:r>
              <a:rPr lang="en-US" sz="1200" b="0" i="0" u="none" strike="noStrike" kern="1200" dirty="0" smtClean="0">
                <a:solidFill>
                  <a:schemeClr val="tx1"/>
                </a:solidFill>
                <a:effectLst/>
                <a:latin typeface="+mn-lt"/>
                <a:ea typeface="+mn-ea"/>
                <a:cs typeface="+mn-cs"/>
              </a:rPr>
              <a:t>Supporting family members as caregivers</a:t>
            </a:r>
          </a:p>
          <a:p>
            <a:pPr lvl="2" fontAlgn="base"/>
            <a:r>
              <a:rPr lang="en-US" sz="1200" b="0" i="0" u="none" strike="noStrike" kern="1200" dirty="0" smtClean="0">
                <a:solidFill>
                  <a:schemeClr val="tx1"/>
                </a:solidFill>
                <a:effectLst/>
                <a:latin typeface="+mn-lt"/>
                <a:ea typeface="+mn-ea"/>
                <a:cs typeface="+mn-cs"/>
              </a:rPr>
              <a:t>Recognizing the needs of family and friends</a:t>
            </a:r>
          </a:p>
          <a:p>
            <a:pPr marL="0" indent="0">
              <a:buFont typeface="+mj-lt"/>
              <a:buNone/>
            </a:pPr>
            <a:r>
              <a:rPr lang="en-US" b="0" dirty="0" smtClean="0"/>
              <a:t>8-</a:t>
            </a:r>
            <a:r>
              <a:rPr lang="en-US" b="1" dirty="0" smtClean="0"/>
              <a:t>Access to care:</a:t>
            </a:r>
            <a:r>
              <a:rPr lang="en-US" b="1" baseline="0" dirty="0" smtClean="0"/>
              <a:t> </a:t>
            </a:r>
            <a:r>
              <a:rPr lang="en-US" sz="1200" b="0" i="0" u="none" strike="noStrike" kern="1200" dirty="0" smtClean="0">
                <a:solidFill>
                  <a:schemeClr val="tx1"/>
                </a:solidFill>
                <a:effectLst/>
                <a:latin typeface="+mn-lt"/>
                <a:ea typeface="+mn-ea"/>
                <a:cs typeface="+mn-cs"/>
              </a:rPr>
              <a:t>Patients need to know they can access care when it is needed. Focusing mainly on ambulatory care, the following areas were of importance to the patient:</a:t>
            </a:r>
          </a:p>
          <a:p>
            <a:pPr lvl="2" fontAlgn="base"/>
            <a:r>
              <a:rPr lang="en-US" sz="1200" b="0" i="0" u="none" strike="noStrike" kern="1200" dirty="0" smtClean="0">
                <a:solidFill>
                  <a:schemeClr val="tx1"/>
                </a:solidFill>
                <a:effectLst/>
                <a:latin typeface="+mn-lt"/>
                <a:ea typeface="+mn-ea"/>
                <a:cs typeface="+mn-cs"/>
              </a:rPr>
              <a:t>Access to the location of hospitals, clinics and physician offices</a:t>
            </a:r>
          </a:p>
          <a:p>
            <a:pPr lvl="2" fontAlgn="base"/>
            <a:r>
              <a:rPr lang="en-US" sz="1200" b="0" i="0" u="none" strike="noStrike" kern="1200" dirty="0" smtClean="0">
                <a:solidFill>
                  <a:schemeClr val="tx1"/>
                </a:solidFill>
                <a:effectLst/>
                <a:latin typeface="+mn-lt"/>
                <a:ea typeface="+mn-ea"/>
                <a:cs typeface="+mn-cs"/>
              </a:rPr>
              <a:t>Availability of transportation</a:t>
            </a:r>
          </a:p>
          <a:p>
            <a:pPr lvl="2" fontAlgn="base"/>
            <a:r>
              <a:rPr lang="en-US" sz="1200" b="0" i="0" u="none" strike="noStrike" kern="1200" dirty="0" smtClean="0">
                <a:solidFill>
                  <a:schemeClr val="tx1"/>
                </a:solidFill>
                <a:effectLst/>
                <a:latin typeface="+mn-lt"/>
                <a:ea typeface="+mn-ea"/>
                <a:cs typeface="+mn-cs"/>
              </a:rPr>
              <a:t>Ease of scheduling appointments</a:t>
            </a:r>
          </a:p>
          <a:p>
            <a:pPr lvl="2" fontAlgn="base"/>
            <a:r>
              <a:rPr lang="en-US" sz="1200" b="0" i="0" u="none" strike="noStrike" kern="1200" dirty="0" smtClean="0">
                <a:solidFill>
                  <a:schemeClr val="tx1"/>
                </a:solidFill>
                <a:effectLst/>
                <a:latin typeface="+mn-lt"/>
                <a:ea typeface="+mn-ea"/>
                <a:cs typeface="+mn-cs"/>
              </a:rPr>
              <a:t>Availability of appointments when needed</a:t>
            </a:r>
          </a:p>
          <a:p>
            <a:pPr lvl="2" fontAlgn="base"/>
            <a:r>
              <a:rPr lang="en-US" sz="1200" b="0" i="0" u="none" strike="noStrike" kern="1200" dirty="0" smtClean="0">
                <a:solidFill>
                  <a:schemeClr val="tx1"/>
                </a:solidFill>
                <a:effectLst/>
                <a:latin typeface="+mn-lt"/>
                <a:ea typeface="+mn-ea"/>
                <a:cs typeface="+mn-cs"/>
              </a:rPr>
              <a:t>Accessibility to specialists or specialty services when a referral is made</a:t>
            </a:r>
          </a:p>
          <a:p>
            <a:pPr lvl="2" fontAlgn="base"/>
            <a:r>
              <a:rPr lang="en-US" sz="1200" b="0" i="0" u="none" strike="noStrike" kern="1200" dirty="0" smtClean="0">
                <a:solidFill>
                  <a:schemeClr val="tx1"/>
                </a:solidFill>
                <a:effectLst/>
                <a:latin typeface="+mn-lt"/>
                <a:ea typeface="+mn-ea"/>
                <a:cs typeface="+mn-cs"/>
              </a:rPr>
              <a:t>Clear instructions provided on when and how to get referrals.</a:t>
            </a:r>
          </a:p>
          <a:p>
            <a:endParaRPr lang="en-US" dirty="0" smtClean="0"/>
          </a:p>
          <a:p>
            <a:r>
              <a:rPr lang="en-US" b="1" dirty="0" smtClean="0"/>
              <a:t>During the early stages of the third revolution</a:t>
            </a:r>
            <a:r>
              <a:rPr lang="en-US" dirty="0" smtClean="0"/>
              <a:t>, quality of care and the effectiveness of medical interventions were evaluated through clinician-rated outcomes. </a:t>
            </a:r>
          </a:p>
          <a:p>
            <a:r>
              <a:rPr lang="en-US" dirty="0" smtClean="0"/>
              <a:t>These types of outcomes are assessed from the clinician’s point of view and are typically represented by changes occurring at an impairment level</a:t>
            </a:r>
          </a:p>
          <a:p>
            <a:endParaRPr lang="en-US" dirty="0" smtClean="0"/>
          </a:p>
          <a:p>
            <a:r>
              <a:rPr lang="en-US" dirty="0" smtClean="0"/>
              <a:t>Unlike clinician-rated outcomes, patient-rated outcomes are assessed by the patient and provide insight into the patient’s health condition from his or her own perspective. Moreover, patient-rated measures typically capture changes at the level of disability and are often characterized by the patient’s ability to perform functional tasks or fulfill societal roles.</a:t>
            </a:r>
          </a:p>
          <a:p>
            <a:endParaRPr lang="en-US" dirty="0" smtClean="0"/>
          </a:p>
          <a:p>
            <a:r>
              <a:rPr lang="en-US" dirty="0" smtClean="0"/>
              <a:t>This shift in perspective (</a:t>
            </a:r>
            <a:r>
              <a:rPr lang="en-US" dirty="0" err="1" smtClean="0"/>
              <a:t>ie</a:t>
            </a:r>
            <a:r>
              <a:rPr lang="en-US" dirty="0" smtClean="0"/>
              <a:t>, from impairment level to disability level) suggests that changes in patient-rated outcomes may best represent the way an injury, illness, or disease directly affects the patient’s daily life. Because patient-rated outcomes are more relevant to patients than </a:t>
            </a:r>
            <a:r>
              <a:rPr lang="en-US" dirty="0" err="1" smtClean="0"/>
              <a:t>clinicianrated</a:t>
            </a:r>
            <a:r>
              <a:rPr lang="en-US" dirty="0" smtClean="0"/>
              <a:t> outcomes, the information gathered through patient-rated measures may be more appropriate to guide patient care and answer questions related to best clinical practices. An </a:t>
            </a:r>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4</a:t>
            </a:fld>
            <a:endParaRPr lang="en-US" dirty="0"/>
          </a:p>
        </p:txBody>
      </p:sp>
    </p:spTree>
    <p:extLst>
      <p:ext uri="{BB962C8B-B14F-4D97-AF65-F5344CB8AC3E}">
        <p14:creationId xmlns:p14="http://schemas.microsoft.com/office/powerpoint/2010/main" val="2390859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7</a:t>
            </a:fld>
            <a:endParaRPr lang="en-US" dirty="0"/>
          </a:p>
        </p:txBody>
      </p:sp>
    </p:spTree>
    <p:extLst>
      <p:ext uri="{BB962C8B-B14F-4D97-AF65-F5344CB8AC3E}">
        <p14:creationId xmlns:p14="http://schemas.microsoft.com/office/powerpoint/2010/main" val="293119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This review of practice illustrates that changes that have occurred in Ireland in the use of standardized outcome measures are similar to those that have occurred in Canada,</a:t>
            </a:r>
          </a:p>
          <a:p>
            <a:endPar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endParaRPr>
          </a:p>
          <a:p>
            <a:r>
              <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Balance</a:t>
            </a:r>
          </a:p>
          <a:p>
            <a:pPr lvl="1"/>
            <a:r>
              <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1- Berg balance scale, </a:t>
            </a:r>
          </a:p>
          <a:p>
            <a:pPr lvl="1"/>
            <a:r>
              <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2-functional reach</a:t>
            </a:r>
          </a:p>
          <a:p>
            <a:pPr lvl="1"/>
            <a:r>
              <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3-fall efficacy scale</a:t>
            </a:r>
          </a:p>
          <a:p>
            <a:r>
              <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Mobility</a:t>
            </a:r>
          </a:p>
          <a:p>
            <a:pPr lvl="1"/>
            <a:r>
              <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1- time up and go</a:t>
            </a:r>
          </a:p>
          <a:p>
            <a:pPr lvl="1"/>
            <a:r>
              <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2-elderly mobility scale </a:t>
            </a:r>
          </a:p>
          <a:p>
            <a:r>
              <a:rPr lang="en-US" sz="12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 </a:t>
            </a:r>
            <a:r>
              <a:rPr lang="en-US" sz="1200" b="1" i="0" u="none" strike="noStrike" kern="1200" baseline="0" dirty="0" smtClean="0">
                <a:solidFill>
                  <a:schemeClr val="tx1"/>
                </a:solidFill>
                <a:latin typeface="+mn-lt"/>
                <a:ea typeface="+mn-ea"/>
                <a:cs typeface="+mn-cs"/>
              </a:rPr>
              <a:t>Gait Disorders</a:t>
            </a:r>
          </a:p>
          <a:p>
            <a:r>
              <a:rPr lang="en-US" sz="1200" b="0" i="0" u="none" strike="noStrike" kern="1200" baseline="0" dirty="0" smtClean="0">
                <a:solidFill>
                  <a:schemeClr val="tx1"/>
                </a:solidFill>
                <a:latin typeface="+mn-lt"/>
                <a:ea typeface="+mn-ea"/>
                <a:cs typeface="+mn-cs"/>
              </a:rPr>
              <a:t>	POMA=Performance Oriented Mobility Assessment, Balance and Gait sub-scales</a:t>
            </a:r>
          </a:p>
          <a:p>
            <a:r>
              <a:rPr lang="en-US" sz="1200" b="1" i="0" u="none" strike="noStrike" kern="1200" baseline="0" dirty="0" smtClean="0">
                <a:solidFill>
                  <a:schemeClr val="tx1"/>
                </a:solidFill>
                <a:latin typeface="+mn-lt"/>
                <a:ea typeface="+mn-ea"/>
                <a:cs typeface="+mn-cs"/>
              </a:rPr>
              <a:t>Exercises tolerance</a:t>
            </a:r>
          </a:p>
          <a:p>
            <a:pPr marL="685800" lvl="1" indent="-228600">
              <a:buFont typeface="+mj-lt"/>
              <a:buAutoNum type="arabicPeriod"/>
            </a:pPr>
            <a:r>
              <a:rPr lang="en-US" sz="1200" b="1" i="0" u="none" strike="noStrike" kern="1200" baseline="0" dirty="0" smtClean="0">
                <a:solidFill>
                  <a:schemeClr val="tx1"/>
                </a:solidFill>
                <a:latin typeface="+mn-lt"/>
                <a:ea typeface="+mn-ea"/>
                <a:cs typeface="+mn-cs"/>
              </a:rPr>
              <a:t>6MWT</a:t>
            </a:r>
          </a:p>
          <a:p>
            <a:pPr marL="685800" lvl="1" indent="-228600">
              <a:buFont typeface="+mj-lt"/>
              <a:buAutoNum type="arabicPeriod"/>
            </a:pPr>
            <a:r>
              <a:rPr lang="en-US" sz="1200" b="1" i="0" u="none" strike="noStrike" kern="1200" baseline="0" dirty="0" err="1" smtClean="0">
                <a:solidFill>
                  <a:schemeClr val="tx1"/>
                </a:solidFill>
                <a:latin typeface="+mn-lt"/>
                <a:ea typeface="+mn-ea"/>
                <a:cs typeface="+mn-cs"/>
              </a:rPr>
              <a:t>Shutll</a:t>
            </a:r>
            <a:r>
              <a:rPr lang="en-US" sz="1200" b="1" i="0" u="none" strike="noStrike" kern="1200" baseline="0" dirty="0" smtClean="0">
                <a:solidFill>
                  <a:schemeClr val="tx1"/>
                </a:solidFill>
                <a:latin typeface="+mn-lt"/>
                <a:ea typeface="+mn-ea"/>
                <a:cs typeface="+mn-cs"/>
              </a:rPr>
              <a:t> walking test</a:t>
            </a:r>
          </a:p>
          <a:p>
            <a:pPr marL="685800" lvl="1" indent="-228600">
              <a:buFont typeface="+mj-lt"/>
              <a:buAutoNum type="arabicPeriod"/>
            </a:pPr>
            <a:r>
              <a:rPr lang="en-US" sz="1200" b="1" i="0" u="none" strike="noStrike" kern="1200" baseline="0" dirty="0" smtClean="0">
                <a:solidFill>
                  <a:schemeClr val="tx1"/>
                </a:solidFill>
                <a:latin typeface="+mn-lt"/>
                <a:ea typeface="+mn-ea"/>
                <a:cs typeface="+mn-cs"/>
              </a:rPr>
              <a:t>VAS</a:t>
            </a:r>
          </a:p>
          <a:p>
            <a:pPr marL="685800" lvl="1" indent="-228600">
              <a:buFont typeface="+mj-lt"/>
              <a:buAutoNum type="arabicPeriod"/>
            </a:pPr>
            <a:r>
              <a:rPr lang="en-US" sz="1200" b="1" i="0" u="none" strike="noStrike" kern="1200" baseline="0" dirty="0" smtClean="0">
                <a:solidFill>
                  <a:schemeClr val="tx1"/>
                </a:solidFill>
                <a:latin typeface="+mn-lt"/>
                <a:ea typeface="+mn-ea"/>
                <a:cs typeface="+mn-cs"/>
              </a:rPr>
              <a:t>Borg Rate </a:t>
            </a:r>
            <a:r>
              <a:rPr lang="en-US" sz="1200" b="1" i="0" u="none" strike="noStrike" kern="1200" baseline="0" dirty="0" err="1" smtClean="0">
                <a:solidFill>
                  <a:schemeClr val="tx1"/>
                </a:solidFill>
                <a:latin typeface="+mn-lt"/>
                <a:ea typeface="+mn-ea"/>
                <a:cs typeface="+mn-cs"/>
              </a:rPr>
              <a:t>ofPerceived</a:t>
            </a:r>
            <a:r>
              <a:rPr lang="en-US" sz="1200" b="1" i="0" u="none" strike="noStrike" kern="1200" baseline="0" dirty="0" smtClean="0">
                <a:solidFill>
                  <a:schemeClr val="tx1"/>
                </a:solidFill>
                <a:latin typeface="+mn-lt"/>
                <a:ea typeface="+mn-ea"/>
                <a:cs typeface="+mn-cs"/>
              </a:rPr>
              <a:t> Exertion:</a:t>
            </a:r>
            <a:r>
              <a:rPr lang="en-US" sz="1200" b="0" i="0" u="none" strike="noStrike" kern="1200" baseline="0" dirty="0" smtClean="0">
                <a:solidFill>
                  <a:schemeClr val="tx1"/>
                </a:solidFill>
                <a:latin typeface="+mn-lt"/>
                <a:ea typeface="+mn-ea"/>
                <a:cs typeface="+mn-cs"/>
              </a:rPr>
              <a:t>	</a:t>
            </a:r>
            <a:endParaRPr lang="en-US" b="1"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8</a:t>
            </a:fld>
            <a:endParaRPr lang="en-US" dirty="0"/>
          </a:p>
        </p:txBody>
      </p:sp>
    </p:spTree>
    <p:extLst>
      <p:ext uri="{BB962C8B-B14F-4D97-AF65-F5344CB8AC3E}">
        <p14:creationId xmlns:p14="http://schemas.microsoft.com/office/powerpoint/2010/main" val="3663455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9</a:t>
            </a:fld>
            <a:endParaRPr lang="en-US" dirty="0"/>
          </a:p>
        </p:txBody>
      </p:sp>
    </p:spTree>
    <p:extLst>
      <p:ext uri="{BB962C8B-B14F-4D97-AF65-F5344CB8AC3E}">
        <p14:creationId xmlns:p14="http://schemas.microsoft.com/office/powerpoint/2010/main" val="2844677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smtClean="0"/>
              <a:t>973 services providing adult physical rehabilitation treatment. (200/440)</a:t>
            </a:r>
          </a:p>
          <a:p>
            <a:pPr algn="just"/>
            <a:r>
              <a:rPr lang="en-US" altLang="en-US" dirty="0" smtClean="0"/>
              <a:t>ROM = Range of Movement; </a:t>
            </a:r>
          </a:p>
          <a:p>
            <a:pPr algn="just"/>
            <a:r>
              <a:rPr lang="en-US" altLang="en-US" dirty="0" smtClean="0"/>
              <a:t>MMT = Manual Muscle Testing/Muscle Function testing;</a:t>
            </a:r>
          </a:p>
          <a:p>
            <a:pPr algn="just"/>
            <a:r>
              <a:rPr lang="en-US" altLang="en-US" dirty="0" smtClean="0"/>
              <a:t>FIM = Functional Independence Measure;</a:t>
            </a:r>
          </a:p>
          <a:p>
            <a:pPr algn="just"/>
            <a:r>
              <a:rPr lang="en-US" altLang="en-US" dirty="0" smtClean="0"/>
              <a:t>MBI = Modified </a:t>
            </a:r>
            <a:r>
              <a:rPr lang="en-US" altLang="en-US" dirty="0" err="1" smtClean="0"/>
              <a:t>Barthel</a:t>
            </a:r>
            <a:r>
              <a:rPr lang="en-US" altLang="en-US" dirty="0" smtClean="0"/>
              <a:t> Index (</a:t>
            </a:r>
            <a:r>
              <a:rPr lang="en-US" altLang="en-US" i="1" dirty="0" smtClean="0"/>
              <a:t>þ </a:t>
            </a:r>
            <a:r>
              <a:rPr lang="en-US" altLang="en-US" dirty="0" smtClean="0"/>
              <a:t>original </a:t>
            </a:r>
            <a:r>
              <a:rPr lang="en-US" altLang="en-US" dirty="0" err="1" smtClean="0"/>
              <a:t>Barthel</a:t>
            </a:r>
            <a:r>
              <a:rPr lang="en-US" altLang="en-US" dirty="0" smtClean="0"/>
              <a:t>); </a:t>
            </a:r>
          </a:p>
          <a:p>
            <a:pPr algn="just"/>
            <a:r>
              <a:rPr lang="en-US" altLang="en-US" dirty="0" smtClean="0"/>
              <a:t>COPM = Canadian Occupational Performance Measure;</a:t>
            </a:r>
          </a:p>
          <a:p>
            <a:pPr algn="just"/>
            <a:r>
              <a:rPr lang="en-US" altLang="en-US" dirty="0" smtClean="0"/>
              <a:t>SF-36 = MOS Short Form 36</a:t>
            </a:r>
            <a:r>
              <a:rPr lang="en-US" altLang="en-US" baseline="0" dirty="0" smtClean="0"/>
              <a:t> </a:t>
            </a:r>
            <a:r>
              <a:rPr lang="en-US" altLang="en-US" dirty="0" smtClean="0"/>
              <a:t>Questionnaire; </a:t>
            </a:r>
          </a:p>
          <a:p>
            <a:pPr algn="just"/>
            <a:r>
              <a:rPr lang="en-US" altLang="en-US" dirty="0" smtClean="0"/>
              <a:t>BBS = Berg Balance Scale; </a:t>
            </a:r>
          </a:p>
          <a:p>
            <a:pPr algn="just"/>
            <a:r>
              <a:rPr lang="en-US" altLang="en-US" dirty="0" smtClean="0"/>
              <a:t>MP-S = McGill Pain (short form); </a:t>
            </a:r>
          </a:p>
          <a:p>
            <a:pPr algn="just"/>
            <a:r>
              <a:rPr lang="en-US" altLang="en-US" dirty="0" smtClean="0"/>
              <a:t>VAS = Visual Analog Scale; </a:t>
            </a:r>
          </a:p>
          <a:p>
            <a:pPr algn="just"/>
            <a:r>
              <a:rPr lang="en-US" altLang="en-US" dirty="0" smtClean="0"/>
              <a:t>RBM = </a:t>
            </a:r>
            <a:r>
              <a:rPr lang="en-US" altLang="en-US" dirty="0" err="1" smtClean="0"/>
              <a:t>Rivermead</a:t>
            </a:r>
            <a:r>
              <a:rPr lang="en-US" altLang="en-US" dirty="0" smtClean="0"/>
              <a:t> </a:t>
            </a:r>
            <a:r>
              <a:rPr lang="en-US" altLang="en-US" dirty="0" err="1" smtClean="0"/>
              <a:t>Behavioural</a:t>
            </a:r>
            <a:r>
              <a:rPr lang="en-US" altLang="en-US" baseline="0" dirty="0" smtClean="0"/>
              <a:t> </a:t>
            </a:r>
            <a:r>
              <a:rPr lang="en-US" altLang="en-US" dirty="0" smtClean="0"/>
              <a:t>Memory; </a:t>
            </a:r>
          </a:p>
          <a:p>
            <a:pPr algn="just"/>
            <a:r>
              <a:rPr lang="en-US" altLang="en-US" dirty="0" smtClean="0"/>
              <a:t>LBP = low back pain; WAD = whiplash-associated disorder; SCL = spinal cord lesion; NMD = neuromuscular disease;</a:t>
            </a:r>
          </a:p>
          <a:p>
            <a:pPr algn="just"/>
            <a:r>
              <a:rPr lang="en-US" altLang="en-US" dirty="0" smtClean="0"/>
              <a:t>TBI = traumatic brain injury; ULA = upper limb amputation; LLA = lower limb amputation.</a:t>
            </a:r>
          </a:p>
          <a:p>
            <a:pPr algn="just"/>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10</a:t>
            </a:fld>
            <a:endParaRPr lang="en-US" dirty="0"/>
          </a:p>
        </p:txBody>
      </p:sp>
    </p:spTree>
    <p:extLst>
      <p:ext uri="{BB962C8B-B14F-4D97-AF65-F5344CB8AC3E}">
        <p14:creationId xmlns:p14="http://schemas.microsoft.com/office/powerpoint/2010/main" val="363056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3022929-9408-4F5B-B80A-55646DCF29F9}"/>
              </a:ext>
            </a:extLst>
          </p:cNvPr>
          <p:cNvSpPr/>
          <p:nvPr userDrawn="1"/>
        </p:nvSpPr>
        <p:spPr>
          <a:xfrm>
            <a:off x="0" y="6400800"/>
            <a:ext cx="9144000" cy="457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B45CE90-18D1-4C2B-A71E-130466AA69B1}"/>
              </a:ext>
            </a:extLst>
          </p:cNvPr>
          <p:cNvSpPr/>
          <p:nvPr userDrawn="1"/>
        </p:nvSpPr>
        <p:spPr>
          <a:xfrm>
            <a:off x="0" y="0"/>
            <a:ext cx="9144000" cy="403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p:cNvSpPr>
            <a:spLocks noGrp="1"/>
          </p:cNvSpPr>
          <p:nvPr>
            <p:ph type="ctrTitle"/>
          </p:nvPr>
        </p:nvSpPr>
        <p:spPr>
          <a:xfrm>
            <a:off x="722376" y="2209800"/>
            <a:ext cx="7772400" cy="1828800"/>
          </a:xfrm>
        </p:spPr>
        <p:txBody>
          <a:bodyPr lIns="45720" rIns="45720" bIns="45720"/>
          <a:lstStyle>
            <a:lvl1pPr algn="l">
              <a:defRPr sz="4500" b="0">
                <a:solidFill>
                  <a:schemeClr val="bg1"/>
                </a:solidFill>
                <a:effectLst/>
              </a:defRPr>
            </a:lvl1pPr>
          </a:lstStyle>
          <a:p>
            <a:r>
              <a:rPr lang="en-US" smtClean="0"/>
              <a:t>Click to edit Master title style</a:t>
            </a:r>
            <a:endParaRPr lang="en-US" dirty="0"/>
          </a:p>
        </p:txBody>
      </p:sp>
      <p:sp>
        <p:nvSpPr>
          <p:cNvPr id="20" name="Subtitle 19"/>
          <p:cNvSpPr>
            <a:spLocks noGrp="1"/>
          </p:cNvSpPr>
          <p:nvPr>
            <p:ph type="subTitle" idx="1"/>
          </p:nvPr>
        </p:nvSpPr>
        <p:spPr>
          <a:xfrm>
            <a:off x="722376" y="4191000"/>
            <a:ext cx="7772400" cy="914400"/>
          </a:xfrm>
        </p:spPr>
        <p:txBody>
          <a:bodyPr lIns="182880" tIns="0"/>
          <a:lstStyle>
            <a:lvl1pPr marL="36576" indent="0" algn="l">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3776328" y="6400800"/>
            <a:ext cx="2286000" cy="365125"/>
          </a:xfrm>
        </p:spPr>
        <p:txBody>
          <a:bodyPr/>
          <a:lstStyle>
            <a:lvl1pPr>
              <a:defRPr>
                <a:solidFill>
                  <a:schemeClr val="tx1"/>
                </a:solidFill>
              </a:defRPr>
            </a:lvl1pPr>
          </a:lstStyle>
          <a:p>
            <a:fld id="{633EFA78-DE0E-433D-8CFA-D9FBF0D95DCD}" type="datetime1">
              <a:rPr lang="en-US" smtClean="0"/>
              <a:pPr/>
              <a:t>9/16/2019</a:t>
            </a:fld>
            <a:endParaRPr lang="en-US" dirty="0"/>
          </a:p>
        </p:txBody>
      </p:sp>
      <p:sp>
        <p:nvSpPr>
          <p:cNvPr id="8" name="Footer Placeholder 7"/>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11" name="Slide Number Placeholder 10"/>
          <p:cNvSpPr>
            <a:spLocks noGrp="1"/>
          </p:cNvSpPr>
          <p:nvPr>
            <p:ph type="sldNum" sz="quarter" idx="12"/>
          </p:nvPr>
        </p:nvSpPr>
        <p:spPr>
          <a:xfrm>
            <a:off x="8348328" y="6400800"/>
            <a:ext cx="457200" cy="365125"/>
          </a:xfrm>
        </p:spPr>
        <p:txBody>
          <a:bodyPr/>
          <a:lstStyle>
            <a:lvl1pPr>
              <a:defRPr>
                <a:solidFill>
                  <a:schemeClr val="tx1"/>
                </a:solidFill>
              </a:defRPr>
            </a:lvl1pPr>
          </a:lstStyle>
          <a:p>
            <a:fld id="{E7F13AF2-DCC4-4842-96BC-1B9869901C37}" type="slidenum">
              <a:rPr lang="en-US" smtClean="0"/>
              <a:pPr/>
              <a:t>‹#›</a:t>
            </a:fld>
            <a:endParaRPr lang="en-US" dirty="0"/>
          </a:p>
        </p:txBody>
      </p:sp>
      <p:sp>
        <p:nvSpPr>
          <p:cNvPr id="2" name="Isosceles Triangle 1">
            <a:extLst>
              <a:ext uri="{FF2B5EF4-FFF2-40B4-BE49-F238E27FC236}">
                <a16:creationId xmlns:a16="http://schemas.microsoft.com/office/drawing/2014/main" id="{EC6AA5EA-3626-4B43-86D4-5B6226CC46A4}"/>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ounded Rectangle 9"/>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ounded Rectangle 10"/>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Date Placeholder 1"/>
          <p:cNvSpPr>
            <a:spLocks noGrp="1"/>
          </p:cNvSpPr>
          <p:nvPr>
            <p:ph type="dt" sz="half" idx="10"/>
          </p:nvPr>
        </p:nvSpPr>
        <p:spPr/>
        <p:txBody>
          <a:bodyPr/>
          <a:lstStyle/>
          <a:p>
            <a:fld id="{9F5395AF-258B-4502-92DF-E211AA281B41}" type="datetime1">
              <a:rPr lang="en-US" smtClean="0"/>
              <a:pPr/>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538847" y="1447800"/>
            <a:ext cx="2971800" cy="4389120"/>
          </a:xfrm>
        </p:spPr>
        <p:txBody>
          <a:bodyPr lIns="91440"/>
          <a:lstStyle>
            <a:lvl1pPr marL="18288" marR="18288" indent="0">
              <a:spcBef>
                <a:spcPts val="0"/>
              </a:spcBef>
              <a:buNone/>
              <a:defRPr sz="1400">
                <a:solidFill>
                  <a:srgbClr val="FFFFFF"/>
                </a:solidFill>
              </a:defRPr>
            </a:lvl1pPr>
            <a:lvl2pPr>
              <a:buNone/>
              <a:defRPr sz="1200"/>
            </a:lvl2pPr>
            <a:lvl3pPr>
              <a:buNone/>
              <a:defRPr sz="1000"/>
            </a:lvl3pPr>
            <a:lvl4pPr>
              <a:buNone/>
              <a:defRPr sz="900"/>
            </a:lvl4pPr>
            <a:lvl5pPr>
              <a:buNone/>
              <a:defRPr sz="9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 y="1447800"/>
            <a:ext cx="4937760" cy="4389120"/>
          </a:xfrm>
        </p:spPr>
        <p:txBody>
          <a:bodyPr/>
          <a:lstStyle>
            <a:lvl1pPr>
              <a:defRPr sz="2800">
                <a:solidFill>
                  <a:srgbClr val="FFFFFF"/>
                </a:solidFill>
              </a:defRPr>
            </a:lvl1pPr>
            <a:lvl2pPr>
              <a:defRPr sz="2600">
                <a:solidFill>
                  <a:srgbClr val="FFFFFF"/>
                </a:solidFill>
              </a:defRPr>
            </a:lvl2pPr>
            <a:lvl3pPr>
              <a:defRPr sz="2400">
                <a:solidFill>
                  <a:srgbClr val="FFFFFF"/>
                </a:solidFill>
              </a:defRPr>
            </a:lvl3pPr>
            <a:lvl4pPr>
              <a:defRPr sz="2000">
                <a:solidFill>
                  <a:srgbClr val="FFFFFF"/>
                </a:solidFill>
              </a:defRPr>
            </a:lvl4pPr>
            <a:lvl5pPr>
              <a:defRPr sz="2000">
                <a:solidFill>
                  <a:srgbClr val="FFFFFF"/>
                </a:solidFill>
              </a:defRPr>
            </a:lvl5pPr>
            <a:lvl6pPr>
              <a:buNone/>
              <a:defRPr/>
            </a:lvl6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8FFA21-88D5-4090-AE34-A717F3009131}" type="datetime1">
              <a:rPr lang="en-US" smtClean="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ounded Rectangle 13"/>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ounded Rectangle 10"/>
          <p:cNvSpPr/>
          <p:nvPr/>
        </p:nvSpPr>
        <p:spPr>
          <a:xfrm>
            <a:off x="6400800" y="434162"/>
            <a:ext cx="2324605" cy="4341329"/>
          </a:xfrm>
          <a:prstGeom prst="roundRect">
            <a:avLst>
              <a:gd name="adj" fmla="val 2127"/>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62712" y="533400"/>
            <a:ext cx="2240280" cy="4211480"/>
          </a:xfrm>
        </p:spPr>
        <p:txBody>
          <a:bodyPr lIns="91440"/>
          <a:lstStyle>
            <a:lvl1pPr marL="45720" indent="0" algn="l">
              <a:spcBef>
                <a:spcPts val="0"/>
              </a:spcBef>
              <a:buNone/>
              <a:defRPr sz="1400"/>
            </a:lvl1pPr>
            <a:lvl2pPr>
              <a:defRPr sz="1200"/>
            </a:lvl2pPr>
            <a:lvl3pPr>
              <a:defRPr sz="1000"/>
            </a:lvl3pPr>
            <a:lvl4pPr>
              <a:defRPr sz="900"/>
            </a:lvl4pPr>
            <a:lvl5pPr>
              <a:defRPr sz="9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A654AA-2757-4A51-86CD-6D20456BDD0A}" type="datetime1">
              <a:rPr lang="en-US" smtClean="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dirty="0"/>
          </a:p>
        </p:txBody>
      </p:sp>
      <p:sp>
        <p:nvSpPr>
          <p:cNvPr id="3" name="Picture Placeholder 2"/>
          <p:cNvSpPr>
            <a:spLocks noGrp="1"/>
          </p:cNvSpPr>
          <p:nvPr>
            <p:ph type="pic" idx="1"/>
          </p:nvPr>
        </p:nvSpPr>
        <p:spPr>
          <a:xfrm>
            <a:off x="421480" y="435768"/>
            <a:ext cx="5989320" cy="4343400"/>
          </a:xfrm>
          <a:prstGeom prst="rect">
            <a:avLst/>
          </a:prstGeom>
          <a:solidFill>
            <a:schemeClr val="bg2">
              <a:shade val="10000"/>
            </a:schemeClr>
          </a:solidFill>
        </p:spPr>
        <p:txBody>
          <a:bodyPr/>
          <a:lstStyle>
            <a:lvl1pPr>
              <a:buNone/>
              <a:defRPr sz="3200"/>
            </a:lvl1pPr>
          </a:lstStyle>
          <a:p>
            <a:r>
              <a:rPr lang="en-US" smtClean="0"/>
              <a:t>Click icon to add picture</a:t>
            </a:r>
            <a:endParaRPr lang="en-US" dirty="0"/>
          </a:p>
        </p:txBody>
      </p:sp>
      <p:sp>
        <p:nvSpPr>
          <p:cNvPr id="9" name="Rectangle 8"/>
          <p:cNvSpPr/>
          <p:nvPr/>
        </p:nvSpPr>
        <p:spPr>
          <a:xfrm>
            <a:off x="6411357" y="386861"/>
            <a:ext cx="36576" cy="4443984"/>
          </a:xfrm>
          <a:prstGeom prst="rect">
            <a:avLst/>
          </a:prstGeom>
          <a:solidFill>
            <a:srgbClr val="FFFFFF"/>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27432" algn="l"/>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C31854-0DA4-4D4C-9F9C-84C558E8CF02}" type="slidenum">
              <a:rPr lang="es-ES" altLang="en-US"/>
              <a:pPr>
                <a:defRPr/>
              </a:pPr>
              <a:t>‹#›</a:t>
            </a:fld>
            <a:endParaRPr lang="es-ES" altLang="en-US"/>
          </a:p>
        </p:txBody>
      </p:sp>
    </p:spTree>
    <p:extLst>
      <p:ext uri="{BB962C8B-B14F-4D97-AF65-F5344CB8AC3E}">
        <p14:creationId xmlns:p14="http://schemas.microsoft.com/office/powerpoint/2010/main" val="175839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3022929-9408-4F5B-B80A-55646DCF29F9}"/>
              </a:ext>
            </a:extLst>
          </p:cNvPr>
          <p:cNvSpPr/>
          <p:nvPr userDrawn="1"/>
        </p:nvSpPr>
        <p:spPr>
          <a:xfrm>
            <a:off x="0" y="6400800"/>
            <a:ext cx="9144000" cy="457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B45CE90-18D1-4C2B-A71E-130466AA69B1}"/>
              </a:ext>
            </a:extLst>
          </p:cNvPr>
          <p:cNvSpPr/>
          <p:nvPr userDrawn="1"/>
        </p:nvSpPr>
        <p:spPr>
          <a:xfrm>
            <a:off x="0" y="0"/>
            <a:ext cx="9144000" cy="4038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p:cNvSpPr>
            <a:spLocks noGrp="1"/>
          </p:cNvSpPr>
          <p:nvPr>
            <p:ph type="ctrTitle"/>
          </p:nvPr>
        </p:nvSpPr>
        <p:spPr>
          <a:xfrm>
            <a:off x="722376" y="2209800"/>
            <a:ext cx="7772400" cy="1828800"/>
          </a:xfrm>
        </p:spPr>
        <p:txBody>
          <a:bodyPr lIns="45720" rIns="45720" bIns="45720"/>
          <a:lstStyle>
            <a:lvl1pPr algn="l">
              <a:defRPr sz="4500" b="0">
                <a:solidFill>
                  <a:schemeClr val="bg1"/>
                </a:solidFill>
                <a:effectLst/>
              </a:defRPr>
            </a:lvl1pPr>
          </a:lstStyle>
          <a:p>
            <a:r>
              <a:rPr lang="en-US" smtClean="0"/>
              <a:t>Click to edit Master title style</a:t>
            </a:r>
            <a:endParaRPr lang="en-US" dirty="0"/>
          </a:p>
        </p:txBody>
      </p:sp>
      <p:sp>
        <p:nvSpPr>
          <p:cNvPr id="20" name="Subtitle 19"/>
          <p:cNvSpPr>
            <a:spLocks noGrp="1"/>
          </p:cNvSpPr>
          <p:nvPr>
            <p:ph type="subTitle" idx="1"/>
          </p:nvPr>
        </p:nvSpPr>
        <p:spPr>
          <a:xfrm>
            <a:off x="722376" y="4191000"/>
            <a:ext cx="7772400" cy="914400"/>
          </a:xfrm>
        </p:spPr>
        <p:txBody>
          <a:bodyPr lIns="182880" tIns="0"/>
          <a:lstStyle>
            <a:lvl1pPr marL="36576" indent="0" algn="l">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3776328" y="6400800"/>
            <a:ext cx="2286000" cy="365125"/>
          </a:xfrm>
        </p:spPr>
        <p:txBody>
          <a:bodyPr/>
          <a:lstStyle>
            <a:lvl1pPr>
              <a:defRPr>
                <a:solidFill>
                  <a:schemeClr val="tx1"/>
                </a:solidFill>
              </a:defRPr>
            </a:lvl1pPr>
          </a:lstStyle>
          <a:p>
            <a:fld id="{633EFA78-DE0E-433D-8CFA-D9FBF0D95DCD}" type="datetime1">
              <a:rPr lang="en-US" smtClean="0"/>
              <a:pPr/>
              <a:t>9/16/2019</a:t>
            </a:fld>
            <a:endParaRPr lang="en-US" dirty="0"/>
          </a:p>
        </p:txBody>
      </p:sp>
      <p:sp>
        <p:nvSpPr>
          <p:cNvPr id="8" name="Footer Placeholder 7"/>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11" name="Slide Number Placeholder 10"/>
          <p:cNvSpPr>
            <a:spLocks noGrp="1"/>
          </p:cNvSpPr>
          <p:nvPr>
            <p:ph type="sldNum" sz="quarter" idx="12"/>
          </p:nvPr>
        </p:nvSpPr>
        <p:spPr>
          <a:xfrm>
            <a:off x="8348328" y="6400800"/>
            <a:ext cx="457200" cy="365125"/>
          </a:xfrm>
        </p:spPr>
        <p:txBody>
          <a:bodyPr/>
          <a:lstStyle>
            <a:lvl1pPr>
              <a:defRPr>
                <a:solidFill>
                  <a:schemeClr val="tx1"/>
                </a:solidFill>
              </a:defRPr>
            </a:lvl1pPr>
          </a:lstStyle>
          <a:p>
            <a:fld id="{E7F13AF2-DCC4-4842-96BC-1B9869901C37}" type="slidenum">
              <a:rPr lang="en-US" smtClean="0"/>
              <a:pPr/>
              <a:t>‹#›</a:t>
            </a:fld>
            <a:endParaRPr lang="en-US" dirty="0"/>
          </a:p>
        </p:txBody>
      </p:sp>
      <p:sp>
        <p:nvSpPr>
          <p:cNvPr id="2" name="Isosceles Triangle 1">
            <a:extLst>
              <a:ext uri="{FF2B5EF4-FFF2-40B4-BE49-F238E27FC236}">
                <a16:creationId xmlns:a16="http://schemas.microsoft.com/office/drawing/2014/main" id="{EC6AA5EA-3626-4B43-86D4-5B6226CC46A4}"/>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0503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298A9E-57AF-4657-ABB0-B7FCD8FEE5A3}"/>
              </a:ext>
            </a:extLst>
          </p:cNvPr>
          <p:cNvSpPr/>
          <p:nvPr userDrawn="1"/>
        </p:nvSpPr>
        <p:spPr>
          <a:xfrm>
            <a:off x="0" y="6400800"/>
            <a:ext cx="9144000" cy="4571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CAE028F2-04F0-4AE7-8E73-006AF7EF5CEA}"/>
              </a:ext>
            </a:extLst>
          </p:cNvPr>
          <p:cNvSpPr/>
          <p:nvPr userDrawn="1"/>
        </p:nvSpPr>
        <p:spPr>
          <a:xfrm>
            <a:off x="0" y="0"/>
            <a:ext cx="9144000" cy="167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02920" y="534471"/>
            <a:ext cx="8183880" cy="684729"/>
          </a:xfrm>
        </p:spPr>
        <p:txBody>
          <a:bodyPr/>
          <a:lstStyle>
            <a:lvl1pPr>
              <a:defRPr>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9/16/2019</a:t>
            </a:fld>
            <a:endParaRPr lang="en-US" dirty="0"/>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dirty="0"/>
          </a:p>
        </p:txBody>
      </p:sp>
      <p:sp>
        <p:nvSpPr>
          <p:cNvPr id="11" name="Text Placeholder 16">
            <a:extLst>
              <a:ext uri="{FF2B5EF4-FFF2-40B4-BE49-F238E27FC236}">
                <a16:creationId xmlns:a16="http://schemas.microsoft.com/office/drawing/2014/main" id="{64FB5F53-FF75-45AA-B00D-E26647458E32}"/>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12" name="Text Placeholder 19">
            <a:extLst>
              <a:ext uri="{FF2B5EF4-FFF2-40B4-BE49-F238E27FC236}">
                <a16:creationId xmlns:a16="http://schemas.microsoft.com/office/drawing/2014/main" id="{1009BE2F-3305-4974-9545-AD98A2B6C8B9}"/>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13" name="Text Placeholder 21">
            <a:extLst>
              <a:ext uri="{FF2B5EF4-FFF2-40B4-BE49-F238E27FC236}">
                <a16:creationId xmlns:a16="http://schemas.microsoft.com/office/drawing/2014/main" id="{750E4B0F-2627-4011-8C06-77E6E0EE3386}"/>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298A9E-57AF-4657-ABB0-B7FCD8FEE5A3}"/>
              </a:ext>
            </a:extLst>
          </p:cNvPr>
          <p:cNvSpPr/>
          <p:nvPr userDrawn="1"/>
        </p:nvSpPr>
        <p:spPr>
          <a:xfrm>
            <a:off x="0" y="6400800"/>
            <a:ext cx="9144000" cy="457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CAE028F2-04F0-4AE7-8E73-006AF7EF5CEA}"/>
              </a:ext>
            </a:extLst>
          </p:cNvPr>
          <p:cNvSpPr/>
          <p:nvPr userDrawn="1"/>
        </p:nvSpPr>
        <p:spPr>
          <a:xfrm>
            <a:off x="0" y="0"/>
            <a:ext cx="91440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02920" y="534471"/>
            <a:ext cx="8183880" cy="684729"/>
          </a:xfrm>
        </p:spPr>
        <p:txBody>
          <a:bodyPr/>
          <a:lstStyle>
            <a:lvl1pPr>
              <a:defRPr>
                <a:solidFill>
                  <a:schemeClr val="tx2"/>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9/16/2019</a:t>
            </a:fld>
            <a:endParaRPr lang="en-US" dirty="0"/>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dirty="0"/>
          </a:p>
        </p:txBody>
      </p:sp>
      <p:sp>
        <p:nvSpPr>
          <p:cNvPr id="13" name="Text Placeholder 16">
            <a:extLst>
              <a:ext uri="{FF2B5EF4-FFF2-40B4-BE49-F238E27FC236}">
                <a16:creationId xmlns:a16="http://schemas.microsoft.com/office/drawing/2014/main" id="{03F2C829-D4FC-4522-8F81-3EE63787A0FC}"/>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14" name="Text Placeholder 19">
            <a:extLst>
              <a:ext uri="{FF2B5EF4-FFF2-40B4-BE49-F238E27FC236}">
                <a16:creationId xmlns:a16="http://schemas.microsoft.com/office/drawing/2014/main" id="{69DA3F2B-EEDB-435E-BF3D-BD81CA979020}"/>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18" name="Text Placeholder 21">
            <a:extLst>
              <a:ext uri="{FF2B5EF4-FFF2-40B4-BE49-F238E27FC236}">
                <a16:creationId xmlns:a16="http://schemas.microsoft.com/office/drawing/2014/main" id="{724D06DB-16B6-4447-80D7-E3F12741D170}"/>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extLst>
      <p:ext uri="{BB962C8B-B14F-4D97-AF65-F5344CB8AC3E}">
        <p14:creationId xmlns:p14="http://schemas.microsoft.com/office/powerpoint/2010/main" val="1854864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298A9E-57AF-4657-ABB0-B7FCD8FEE5A3}"/>
              </a:ext>
            </a:extLst>
          </p:cNvPr>
          <p:cNvSpPr/>
          <p:nvPr userDrawn="1"/>
        </p:nvSpPr>
        <p:spPr>
          <a:xfrm>
            <a:off x="0" y="6400800"/>
            <a:ext cx="9144000" cy="457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CAE028F2-04F0-4AE7-8E73-006AF7EF5CEA}"/>
              </a:ext>
            </a:extLst>
          </p:cNvPr>
          <p:cNvSpPr/>
          <p:nvPr userDrawn="1"/>
        </p:nvSpPr>
        <p:spPr>
          <a:xfrm>
            <a:off x="0" y="0"/>
            <a:ext cx="9144000" cy="1676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02920" y="534471"/>
            <a:ext cx="8183880" cy="684729"/>
          </a:xfrm>
        </p:spPr>
        <p:txBody>
          <a:bodyPr/>
          <a:lstStyle>
            <a:lvl1pPr>
              <a:defRPr>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9/16/2019</a:t>
            </a:fld>
            <a:endParaRPr lang="en-US" dirty="0"/>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dirty="0"/>
          </a:p>
        </p:txBody>
      </p:sp>
      <p:sp>
        <p:nvSpPr>
          <p:cNvPr id="17" name="Text Placeholder 16">
            <a:extLst>
              <a:ext uri="{FF2B5EF4-FFF2-40B4-BE49-F238E27FC236}">
                <a16:creationId xmlns:a16="http://schemas.microsoft.com/office/drawing/2014/main" id="{42768ECE-5E91-42D8-9F95-B91671A2B268}"/>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20" name="Text Placeholder 19">
            <a:extLst>
              <a:ext uri="{FF2B5EF4-FFF2-40B4-BE49-F238E27FC236}">
                <a16:creationId xmlns:a16="http://schemas.microsoft.com/office/drawing/2014/main" id="{AD316310-4FD9-4500-A4BE-BD7BC699161D}"/>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27" name="Text Placeholder 21">
            <a:extLst>
              <a:ext uri="{FF2B5EF4-FFF2-40B4-BE49-F238E27FC236}">
                <a16:creationId xmlns:a16="http://schemas.microsoft.com/office/drawing/2014/main" id="{D2D13E1C-C5A0-4BB6-A3B2-B12F46371504}"/>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extLst>
      <p:ext uri="{BB962C8B-B14F-4D97-AF65-F5344CB8AC3E}">
        <p14:creationId xmlns:p14="http://schemas.microsoft.com/office/powerpoint/2010/main" val="141709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44" y="1066800"/>
            <a:ext cx="8183880" cy="676656"/>
          </a:xfrm>
        </p:spPr>
        <p:txBody>
          <a:bodyPr lIns="91440" bIns="0" anchor="b"/>
          <a:lstStyle>
            <a:lvl1pPr algn="l">
              <a:buNone/>
              <a:defRPr sz="3600" b="0" cap="none" baseline="0">
                <a:solidFill>
                  <a:schemeClr val="bg2">
                    <a:shade val="25000"/>
                  </a:schemeClr>
                </a:solidFill>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68344" y="1748600"/>
            <a:ext cx="8183880" cy="420624"/>
          </a:xfrm>
        </p:spPr>
        <p:txBody>
          <a:bodyPr lIns="118872" tIns="0" anchor="t"/>
          <a:lstStyle>
            <a:lvl1pPr marR="36576" algn="l">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9EB45F-50E8-4AF1-920B-265FC35EA31A}" type="datetime1">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69D76A-2E51-4D2B-9AFF-70F7EB3C2C68}" type="datetime1">
              <a:rPr lang="en-US" smtClean="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90624"/>
            <a:ext cx="8183880" cy="1051560"/>
          </a:xfrm>
        </p:spPr>
        <p:txBody>
          <a:bodyPr anchor="b"/>
          <a:lstStyle>
            <a:lvl1pPr>
              <a:defRPr b="1"/>
            </a:lvl1pPr>
          </a:lstStyle>
          <a:p>
            <a:r>
              <a:rPr lang="en-US" smtClean="0"/>
              <a:t>Click to edit Master title style</a:t>
            </a:r>
            <a:endParaRPr lang="en-US" dirty="0"/>
          </a:p>
        </p:txBody>
      </p:sp>
      <p:sp>
        <p:nvSpPr>
          <p:cNvPr id="3" name="Text Placeholder 2"/>
          <p:cNvSpPr>
            <a:spLocks noGrp="1"/>
          </p:cNvSpPr>
          <p:nvPr>
            <p:ph type="body" idx="1"/>
          </p:nvPr>
        </p:nvSpPr>
        <p:spPr>
          <a:xfrm>
            <a:off x="607224" y="579438"/>
            <a:ext cx="3931920" cy="639762"/>
          </a:xfrm>
        </p:spPr>
        <p:txBody>
          <a:bodyPr lIns="146304"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52169" y="579438"/>
            <a:ext cx="3931920" cy="639762"/>
          </a:xfrm>
        </p:spPr>
        <p:txBody>
          <a:bodyPr lIns="137160"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607224"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52169"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B85F57-6490-4460-90DC-FC5EE5C36A66}" type="datetime1">
              <a:rPr lang="en-US" smtClean="0"/>
              <a:pPr/>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FB2161-9FCA-498A-A51E-7B90071250E8}" type="datetime1">
              <a:rPr lang="en-US" smtClean="0"/>
              <a:pPr/>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Placeholder 12"/>
          <p:cNvSpPr>
            <a:spLocks noGrp="1"/>
          </p:cNvSpPr>
          <p:nvPr>
            <p:ph type="title"/>
          </p:nvPr>
        </p:nvSpPr>
        <p:spPr>
          <a:xfrm>
            <a:off x="502920" y="530352"/>
            <a:ext cx="8183880" cy="1051560"/>
          </a:xfrm>
          <a:prstGeom prst="rect">
            <a:avLst/>
          </a:prstGeom>
        </p:spPr>
        <p:txBody>
          <a:bodyPr vert="horz" anchor="b">
            <a:normAutofit/>
          </a:bodyPr>
          <a:lstStyle/>
          <a:p>
            <a:r>
              <a:rPr lang="en-US" smtClean="0"/>
              <a:t>Click to edit Master title style</a:t>
            </a:r>
            <a:endParaRPr lang="en-US" dirty="0"/>
          </a:p>
        </p:txBody>
      </p:sp>
      <p:sp>
        <p:nvSpPr>
          <p:cNvPr id="4" name="Text Placeholder 3"/>
          <p:cNvSpPr>
            <a:spLocks noGrp="1"/>
          </p:cNvSpPr>
          <p:nvPr>
            <p:ph type="body" idx="1"/>
          </p:nvPr>
        </p:nvSpPr>
        <p:spPr>
          <a:xfrm>
            <a:off x="502920" y="1784127"/>
            <a:ext cx="8183880" cy="4187952"/>
          </a:xfrm>
          <a:prstGeom prst="rect">
            <a:avLst/>
          </a:prstGeom>
        </p:spPr>
        <p:txBody>
          <a:bodyPr vert="horz" lIns="182880" tIns="9144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a:defRPr sz="1000">
                <a:solidFill>
                  <a:schemeClr val="bg2">
                    <a:shade val="50000"/>
                  </a:schemeClr>
                </a:solidFill>
              </a:defRPr>
            </a:lvl1pPr>
          </a:lstStyle>
          <a:p>
            <a:pPr algn="r"/>
            <a:fld id="{1BC102A9-C1B1-4354-89E4-F43472216A4F}" type="datetime1">
              <a:rPr lang="en-US" smtClean="0"/>
              <a:pPr algn="r"/>
              <a:t>9/16/2019</a:t>
            </a:fld>
            <a:endParaRPr lang="en-US" sz="1000" dirty="0">
              <a:solidFill>
                <a:schemeClr val="bg2">
                  <a:shade val="50000"/>
                </a:scheme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a:defRPr sz="1000">
                <a:solidFill>
                  <a:schemeClr val="bg2">
                    <a:shade val="50000"/>
                  </a:schemeClr>
                </a:solidFill>
              </a:defRPr>
            </a:lvl1pPr>
          </a:lstStyle>
          <a:p>
            <a:pPr algn="l"/>
            <a:endParaRPr lang="en-US" sz="1000" dirty="0">
              <a:solidFill>
                <a:schemeClr val="bg2">
                  <a:shade val="50000"/>
                </a:scheme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a:defRPr sz="1000">
                <a:solidFill>
                  <a:schemeClr val="bg2">
                    <a:shade val="50000"/>
                  </a:schemeClr>
                </a:solidFill>
              </a:defRPr>
            </a:lvl1pPr>
          </a:lstStyle>
          <a:p>
            <a:fld id="{E7F13AF2-DCC4-4842-96BC-1B9869901C37}" type="slidenum">
              <a:rPr lang="en-US" sz="1000" smtClean="0">
                <a:solidFill>
                  <a:schemeClr val="bg2">
                    <a:shade val="50000"/>
                  </a:schemeClr>
                </a:solidFill>
              </a:rPr>
              <a:pPr/>
              <a:t>‹#›</a:t>
            </a:fld>
            <a:endParaRPr lang="en-US" sz="1000" dirty="0">
              <a:solidFill>
                <a:schemeClr val="bg2">
                  <a:shade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8" r:id="rId4"/>
    <p:sldLayoutId id="2147483659" r:id="rId5"/>
    <p:sldLayoutId id="2147483651" r:id="rId6"/>
    <p:sldLayoutId id="2147483652" r:id="rId7"/>
    <p:sldLayoutId id="2147483653" r:id="rId8"/>
    <p:sldLayoutId id="2147483654" r:id="rId9"/>
    <p:sldLayoutId id="2147483655" r:id="rId10"/>
    <p:sldLayoutId id="2147483656" r:id="rId11"/>
    <p:sldLayoutId id="2147483657" r:id="rId12"/>
    <p:sldLayoutId id="2147483661" r:id="rId13"/>
  </p:sldLayoutIdLst>
  <p:txStyles>
    <p:titleStyle>
      <a:lvl1pPr algn="l" rtl="0" eaLnBrk="1" latinLnBrk="0" hangingPunct="1">
        <a:spcBef>
          <a:spcPct val="0"/>
        </a:spcBef>
        <a:buNone/>
        <a:defRPr sz="3600" b="0" kern="1200">
          <a:solidFill>
            <a:schemeClr val="accent1">
              <a:tint val="88000"/>
              <a:satMod val="150000"/>
            </a:schemeClr>
          </a:solidFill>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5.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emf"/><Relationship Id="rId7" Type="http://schemas.openxmlformats.org/officeDocument/2006/relationships/diagramColors" Target="../diagrams/colors5.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457200" y="533400"/>
            <a:ext cx="8382000" cy="1828800"/>
          </a:xfrm>
        </p:spPr>
        <p:txBody>
          <a:bodyPr>
            <a:normAutofit fontScale="90000"/>
          </a:bodyPr>
          <a:lstStyle/>
          <a:p>
            <a:pPr algn="ctr"/>
            <a:r>
              <a:rPr lang="en-US" b="1" dirty="0"/>
              <a:t>Implementation and uses of </a:t>
            </a:r>
            <a:r>
              <a:rPr lang="en-US" b="1" dirty="0" smtClean="0"/>
              <a:t/>
            </a:r>
            <a:br>
              <a:rPr lang="en-US" b="1" dirty="0" smtClean="0"/>
            </a:br>
            <a:r>
              <a:rPr lang="en-US" b="1" dirty="0" smtClean="0"/>
              <a:t>outcome </a:t>
            </a:r>
            <a:r>
              <a:rPr lang="en-US" b="1" dirty="0"/>
              <a:t>measurements (OMs) </a:t>
            </a:r>
            <a:r>
              <a:rPr lang="en-US" b="1" dirty="0" smtClean="0"/>
              <a:t/>
            </a:r>
            <a:br>
              <a:rPr lang="en-US" b="1" dirty="0" smtClean="0"/>
            </a:br>
            <a:r>
              <a:rPr lang="en-US" b="1" dirty="0" smtClean="0"/>
              <a:t>in </a:t>
            </a:r>
            <a:r>
              <a:rPr lang="en-US" b="1" dirty="0"/>
              <a:t>physical therapy </a:t>
            </a:r>
            <a:endParaRPr lang="en-US" dirty="0"/>
          </a:p>
        </p:txBody>
      </p:sp>
      <p:sp>
        <p:nvSpPr>
          <p:cNvPr id="3" name="Rectangle 2"/>
          <p:cNvSpPr>
            <a:spLocks noGrp="1"/>
          </p:cNvSpPr>
          <p:nvPr>
            <p:ph type="subTitle" idx="1"/>
          </p:nvPr>
        </p:nvSpPr>
        <p:spPr>
          <a:xfrm>
            <a:off x="444137" y="4343400"/>
            <a:ext cx="8269224" cy="914400"/>
          </a:xfrm>
        </p:spPr>
        <p:txBody>
          <a:bodyPr>
            <a:noAutofit/>
          </a:bodyPr>
          <a:lstStyle/>
          <a:p>
            <a:pPr algn="ctr">
              <a:spcBef>
                <a:spcPct val="0"/>
              </a:spcBef>
              <a:defRPr/>
            </a:pPr>
            <a:r>
              <a:rPr lang="en-US" altLang="en-US" sz="2400" b="1" dirty="0" smtClean="0">
                <a:solidFill>
                  <a:srgbClr val="FF0000"/>
                </a:solidFill>
                <a:latin typeface="Garamond" panose="02020404030301010803" pitchFamily="18" charset="0"/>
              </a:rPr>
              <a:t>Mohammed </a:t>
            </a:r>
            <a:r>
              <a:rPr lang="en-US" altLang="en-US" sz="2400" b="1" dirty="0">
                <a:solidFill>
                  <a:srgbClr val="FF0000"/>
                </a:solidFill>
                <a:latin typeface="Garamond" panose="02020404030301010803" pitchFamily="18" charset="0"/>
              </a:rPr>
              <a:t>TA, Omar, Ph.D. PT, CLT, PGDCR</a:t>
            </a:r>
          </a:p>
          <a:p>
            <a:pPr algn="ctr">
              <a:spcBef>
                <a:spcPct val="0"/>
              </a:spcBef>
              <a:defRPr/>
            </a:pPr>
            <a:r>
              <a:rPr lang="en-US" altLang="en-US" sz="2400" b="1" dirty="0">
                <a:solidFill>
                  <a:srgbClr val="FF0000"/>
                </a:solidFill>
                <a:latin typeface="Garamond" panose="02020404030301010803" pitchFamily="18" charset="0"/>
              </a:rPr>
              <a:t>Rehabilitation Health  Science Department </a:t>
            </a:r>
          </a:p>
          <a:p>
            <a:pPr algn="ctr">
              <a:spcBef>
                <a:spcPct val="0"/>
              </a:spcBef>
              <a:defRPr/>
            </a:pPr>
            <a:r>
              <a:rPr lang="en-US" altLang="en-US" sz="2400" b="1" dirty="0">
                <a:solidFill>
                  <a:srgbClr val="FF0000"/>
                </a:solidFill>
                <a:latin typeface="Garamond" panose="02020404030301010803" pitchFamily="18" charset="0"/>
              </a:rPr>
              <a:t>CAMS-KSU</a:t>
            </a:r>
            <a:r>
              <a:rPr lang="en-US" altLang="en-US" sz="1200" dirty="0">
                <a:solidFill>
                  <a:srgbClr val="FF0000"/>
                </a:solidFill>
                <a:latin typeface="Garamond" panose="02020404030301010803" pitchFamily="18" charset="0"/>
              </a:rPr>
              <a:t>, </a:t>
            </a:r>
            <a:endParaRPr lang="ar-EG" altLang="en-US" sz="1200" dirty="0">
              <a:solidFill>
                <a:srgbClr val="FF0000"/>
              </a:solidFill>
              <a:latin typeface="Garamond" panose="020204040303010108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54577" y="152400"/>
            <a:ext cx="8991600" cy="1400548"/>
          </a:xfrm>
        </p:spPr>
        <p:txBody>
          <a:bodyPr>
            <a:noAutofit/>
          </a:bodyPr>
          <a:lstStyle/>
          <a:p>
            <a:pPr algn="ctr"/>
            <a:r>
              <a:rPr lang="en-US" sz="4000" b="1" dirty="0">
                <a:solidFill>
                  <a:srgbClr val="002060"/>
                </a:solidFill>
              </a:rPr>
              <a:t>Use of OMs  in Australian </a:t>
            </a:r>
            <a:r>
              <a:rPr lang="en-US" sz="4000" b="1" dirty="0" smtClean="0">
                <a:solidFill>
                  <a:srgbClr val="002060"/>
                </a:solidFill>
              </a:rPr>
              <a:t>rehabilitation environments </a:t>
            </a:r>
            <a:endParaRPr lang="en-US" sz="4000" b="1" dirty="0">
              <a:solidFill>
                <a:srgbClr val="002060"/>
              </a:solidFill>
            </a:endParaRPr>
          </a:p>
        </p:txBody>
      </p:sp>
      <p:sp>
        <p:nvSpPr>
          <p:cNvPr id="7" name="Rectangle 1"/>
          <p:cNvSpPr>
            <a:spLocks noChangeArrowheads="1"/>
          </p:cNvSpPr>
          <p:nvPr/>
        </p:nvSpPr>
        <p:spPr bwMode="auto">
          <a:xfrm>
            <a:off x="5712143" y="6476004"/>
            <a:ext cx="34275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黑体" charset="-122"/>
              </a:defRPr>
            </a:lvl1pPr>
            <a:lvl2pPr marL="742950" indent="-285750">
              <a:spcBef>
                <a:spcPct val="20000"/>
              </a:spcBef>
              <a:buChar char="–"/>
              <a:defRPr sz="2800">
                <a:solidFill>
                  <a:schemeClr val="tx1"/>
                </a:solidFill>
                <a:latin typeface="Arial" panose="020B0604020202020204" pitchFamily="34" charset="0"/>
                <a:ea typeface="黑体" charset="-122"/>
              </a:defRPr>
            </a:lvl2pPr>
            <a:lvl3pPr marL="1143000" indent="-228600">
              <a:spcBef>
                <a:spcPct val="20000"/>
              </a:spcBef>
              <a:buChar char="•"/>
              <a:defRPr sz="2400">
                <a:solidFill>
                  <a:schemeClr val="tx1"/>
                </a:solidFill>
                <a:latin typeface="Arial" panose="020B0604020202020204" pitchFamily="34" charset="0"/>
                <a:ea typeface="黑体" charset="-122"/>
              </a:defRPr>
            </a:lvl3pPr>
            <a:lvl4pPr marL="1600200" indent="-228600">
              <a:spcBef>
                <a:spcPct val="20000"/>
              </a:spcBef>
              <a:buChar char="–"/>
              <a:defRPr sz="2000">
                <a:solidFill>
                  <a:schemeClr val="tx1"/>
                </a:solidFill>
                <a:latin typeface="Arial" panose="020B0604020202020204" pitchFamily="34" charset="0"/>
                <a:ea typeface="黑体" charset="-122"/>
              </a:defRPr>
            </a:lvl4pPr>
            <a:lvl5pPr marL="2057400" indent="-228600">
              <a:spcBef>
                <a:spcPct val="20000"/>
              </a:spcBef>
              <a:buChar char="»"/>
              <a:defRPr sz="2000">
                <a:solidFill>
                  <a:schemeClr val="tx1"/>
                </a:solidFill>
                <a:latin typeface="Arial" panose="020B0604020202020204" pitchFamily="34" charset="0"/>
                <a:ea typeface="黑体"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9pPr>
          </a:lstStyle>
          <a:p>
            <a:pPr>
              <a:buNone/>
            </a:pPr>
            <a:r>
              <a:rPr lang="en-US" sz="1600" b="1" dirty="0">
                <a:solidFill>
                  <a:schemeClr val="bg1"/>
                </a:solidFill>
              </a:rPr>
              <a:t>J </a:t>
            </a:r>
            <a:r>
              <a:rPr lang="en-US" sz="1600" b="1" dirty="0" err="1">
                <a:solidFill>
                  <a:schemeClr val="bg1"/>
                </a:solidFill>
              </a:rPr>
              <a:t>Rehabil</a:t>
            </a:r>
            <a:r>
              <a:rPr lang="en-US" sz="1600" b="1" dirty="0">
                <a:solidFill>
                  <a:schemeClr val="bg1"/>
                </a:solidFill>
              </a:rPr>
              <a:t> Med 2005; 37: 325–329</a:t>
            </a:r>
          </a:p>
        </p:txBody>
      </p:sp>
      <p:pic>
        <p:nvPicPr>
          <p:cNvPr id="5" name="Picture 2"/>
          <p:cNvPicPr>
            <a:picLocks noChangeAspect="1"/>
          </p:cNvPicPr>
          <p:nvPr/>
        </p:nvPicPr>
        <p:blipFill>
          <a:blip r:embed="rId3">
            <a:extLst>
              <a:ext uri="{28A0092B-C50C-407E-A947-70E740481C1C}">
                <a14:useLocalDpi xmlns:a14="http://schemas.microsoft.com/office/drawing/2010/main" val="0"/>
              </a:ext>
            </a:extLst>
          </a:blip>
          <a:srcRect t="11594" r="4918"/>
          <a:stretch>
            <a:fillRect/>
          </a:stretch>
        </p:blipFill>
        <p:spPr bwMode="auto">
          <a:xfrm>
            <a:off x="-37654" y="1580900"/>
            <a:ext cx="9177338" cy="486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8124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03238" y="249051"/>
            <a:ext cx="8183880" cy="1323439"/>
          </a:xfrm>
          <a:prstGeom prst="rect">
            <a:avLst/>
          </a:prstGeom>
        </p:spPr>
        <p:txBody>
          <a:bodyPr wrap="square">
            <a:spAutoFit/>
          </a:bodyPr>
          <a:lstStyle/>
          <a:p>
            <a:pPr algn="ctr"/>
            <a:r>
              <a:rPr lang="en-US" altLang="en-US" sz="4000" b="1" dirty="0">
                <a:solidFill>
                  <a:srgbClr val="002060"/>
                </a:solidFill>
              </a:rPr>
              <a:t>Use of OMS in among </a:t>
            </a:r>
            <a:r>
              <a:rPr lang="en-US" sz="4000" b="1" dirty="0">
                <a:solidFill>
                  <a:srgbClr val="002060"/>
                </a:solidFill>
              </a:rPr>
              <a:t>1,000 members of APTA</a:t>
            </a:r>
          </a:p>
        </p:txBody>
      </p:sp>
      <p:graphicFrame>
        <p:nvGraphicFramePr>
          <p:cNvPr id="9" name="Diagram 8"/>
          <p:cNvGraphicFramePr/>
          <p:nvPr>
            <p:extLst>
              <p:ext uri="{D42A27DB-BD31-4B8C-83A1-F6EECF244321}">
                <p14:modId xmlns:p14="http://schemas.microsoft.com/office/powerpoint/2010/main" val="1599088989"/>
              </p:ext>
            </p:extLst>
          </p:nvPr>
        </p:nvGraphicFramePr>
        <p:xfrm>
          <a:off x="27709" y="2209800"/>
          <a:ext cx="8755356"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1"/>
          <p:cNvSpPr>
            <a:spLocks noChangeArrowheads="1"/>
          </p:cNvSpPr>
          <p:nvPr/>
        </p:nvSpPr>
        <p:spPr bwMode="auto">
          <a:xfrm>
            <a:off x="5157327" y="6467332"/>
            <a:ext cx="39805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黑体" charset="-122"/>
              </a:defRPr>
            </a:lvl1pPr>
            <a:lvl2pPr marL="742950" indent="-285750">
              <a:spcBef>
                <a:spcPct val="20000"/>
              </a:spcBef>
              <a:buChar char="–"/>
              <a:defRPr sz="2800">
                <a:solidFill>
                  <a:schemeClr val="tx1"/>
                </a:solidFill>
                <a:latin typeface="Arial" panose="020B0604020202020204" pitchFamily="34" charset="0"/>
                <a:ea typeface="黑体" charset="-122"/>
              </a:defRPr>
            </a:lvl2pPr>
            <a:lvl3pPr marL="1143000" indent="-228600">
              <a:spcBef>
                <a:spcPct val="20000"/>
              </a:spcBef>
              <a:buChar char="•"/>
              <a:defRPr sz="2400">
                <a:solidFill>
                  <a:schemeClr val="tx1"/>
                </a:solidFill>
                <a:latin typeface="Arial" panose="020B0604020202020204" pitchFamily="34" charset="0"/>
                <a:ea typeface="黑体" charset="-122"/>
              </a:defRPr>
            </a:lvl3pPr>
            <a:lvl4pPr marL="1600200" indent="-228600">
              <a:spcBef>
                <a:spcPct val="20000"/>
              </a:spcBef>
              <a:buChar char="–"/>
              <a:defRPr sz="2000">
                <a:solidFill>
                  <a:schemeClr val="tx1"/>
                </a:solidFill>
                <a:latin typeface="Arial" panose="020B0604020202020204" pitchFamily="34" charset="0"/>
                <a:ea typeface="黑体" charset="-122"/>
              </a:defRPr>
            </a:lvl4pPr>
            <a:lvl5pPr marL="2057400" indent="-228600">
              <a:spcBef>
                <a:spcPct val="20000"/>
              </a:spcBef>
              <a:buChar char="»"/>
              <a:defRPr sz="2000">
                <a:solidFill>
                  <a:schemeClr val="tx1"/>
                </a:solidFill>
                <a:latin typeface="Arial" panose="020B0604020202020204" pitchFamily="34" charset="0"/>
                <a:ea typeface="黑体"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9pPr>
          </a:lstStyle>
          <a:p>
            <a:pPr algn="just">
              <a:spcBef>
                <a:spcPct val="0"/>
              </a:spcBef>
              <a:buFontTx/>
              <a:buNone/>
            </a:pPr>
            <a:r>
              <a:rPr lang="en-US" altLang="en-US" sz="1800" b="1" dirty="0" smtClean="0">
                <a:solidFill>
                  <a:schemeClr val="bg1"/>
                </a:solidFill>
                <a:ea typeface="SimSun" panose="02010600030101010101" pitchFamily="2" charset="-122"/>
              </a:rPr>
              <a:t>Physical therapy 2009;89:125-135. </a:t>
            </a:r>
            <a:endParaRPr lang="en-US" altLang="en-US" sz="1800" b="1" dirty="0">
              <a:solidFill>
                <a:schemeClr val="bg1"/>
              </a:solidFill>
              <a:ea typeface="SimSun" panose="02010600030101010101" pitchFamily="2" charset="-122"/>
            </a:endParaRPr>
          </a:p>
        </p:txBody>
      </p:sp>
      <p:sp>
        <p:nvSpPr>
          <p:cNvPr id="5" name="Rectangle 1"/>
          <p:cNvSpPr>
            <a:spLocks noChangeArrowheads="1"/>
          </p:cNvSpPr>
          <p:nvPr/>
        </p:nvSpPr>
        <p:spPr bwMode="auto">
          <a:xfrm>
            <a:off x="545031" y="4611378"/>
            <a:ext cx="810029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黑体" charset="-122"/>
              </a:defRPr>
            </a:lvl1pPr>
            <a:lvl2pPr marL="742950" indent="-285750">
              <a:spcBef>
                <a:spcPct val="20000"/>
              </a:spcBef>
              <a:buChar char="–"/>
              <a:defRPr sz="2800">
                <a:solidFill>
                  <a:schemeClr val="tx1"/>
                </a:solidFill>
                <a:latin typeface="Arial" panose="020B0604020202020204" pitchFamily="34" charset="0"/>
                <a:ea typeface="黑体" charset="-122"/>
              </a:defRPr>
            </a:lvl2pPr>
            <a:lvl3pPr marL="1143000" indent="-228600">
              <a:spcBef>
                <a:spcPct val="20000"/>
              </a:spcBef>
              <a:buChar char="•"/>
              <a:defRPr sz="2400">
                <a:solidFill>
                  <a:schemeClr val="tx1"/>
                </a:solidFill>
                <a:latin typeface="Arial" panose="020B0604020202020204" pitchFamily="34" charset="0"/>
                <a:ea typeface="黑体" charset="-122"/>
              </a:defRPr>
            </a:lvl3pPr>
            <a:lvl4pPr marL="1600200" indent="-228600">
              <a:spcBef>
                <a:spcPct val="20000"/>
              </a:spcBef>
              <a:buChar char="–"/>
              <a:defRPr sz="2000">
                <a:solidFill>
                  <a:schemeClr val="tx1"/>
                </a:solidFill>
                <a:latin typeface="Arial" panose="020B0604020202020204" pitchFamily="34" charset="0"/>
                <a:ea typeface="黑体" charset="-122"/>
              </a:defRPr>
            </a:lvl4pPr>
            <a:lvl5pPr marL="2057400" indent="-228600">
              <a:spcBef>
                <a:spcPct val="20000"/>
              </a:spcBef>
              <a:buChar char="»"/>
              <a:defRPr sz="2000">
                <a:solidFill>
                  <a:schemeClr val="tx1"/>
                </a:solidFill>
                <a:latin typeface="Arial" panose="020B0604020202020204" pitchFamily="34" charset="0"/>
                <a:ea typeface="黑体"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9pPr>
          </a:lstStyle>
          <a:p>
            <a:pPr algn="just">
              <a:spcBef>
                <a:spcPct val="0"/>
              </a:spcBef>
              <a:buFontTx/>
              <a:buNone/>
            </a:pPr>
            <a:r>
              <a:rPr lang="en-US" altLang="en-US" sz="2000" b="1" dirty="0" smtClean="0">
                <a:solidFill>
                  <a:srgbClr val="FF0000"/>
                </a:solidFill>
                <a:ea typeface="SimSun" panose="02010600030101010101" pitchFamily="2" charset="-122"/>
              </a:rPr>
              <a:t>52% of Physical therapists reported not using standardized OMs.</a:t>
            </a:r>
          </a:p>
          <a:p>
            <a:pPr algn="just">
              <a:spcBef>
                <a:spcPct val="0"/>
              </a:spcBef>
              <a:buFontTx/>
              <a:buNone/>
            </a:pPr>
            <a:r>
              <a:rPr lang="en-US" altLang="en-US" sz="2000" b="1" dirty="0" smtClean="0">
                <a:solidFill>
                  <a:srgbClr val="FF0000"/>
                </a:solidFill>
                <a:ea typeface="SimSun" panose="02010600030101010101" pitchFamily="2" charset="-122"/>
              </a:rPr>
              <a:t>49% of these indicated no future plans to use standardized OMs </a:t>
            </a:r>
            <a:endParaRPr lang="en-US" altLang="en-US" sz="2000" b="1" dirty="0">
              <a:solidFill>
                <a:srgbClr val="FF0000"/>
              </a:solidFill>
              <a:ea typeface="SimSun" panose="02010600030101010101" pitchFamily="2" charset="-122"/>
            </a:endParaRPr>
          </a:p>
        </p:txBody>
      </p:sp>
    </p:spTree>
    <p:extLst>
      <p:ext uri="{BB962C8B-B14F-4D97-AF65-F5344CB8AC3E}">
        <p14:creationId xmlns:p14="http://schemas.microsoft.com/office/powerpoint/2010/main" val="3267485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03237" y="249051"/>
            <a:ext cx="8506539" cy="1323439"/>
          </a:xfrm>
          <a:prstGeom prst="rect">
            <a:avLst/>
          </a:prstGeom>
        </p:spPr>
        <p:txBody>
          <a:bodyPr wrap="square">
            <a:spAutoFit/>
          </a:bodyPr>
          <a:lstStyle/>
          <a:p>
            <a:pPr algn="ctr"/>
            <a:r>
              <a:rPr lang="en-US" altLang="en-US" sz="4000" b="1" dirty="0">
                <a:solidFill>
                  <a:srgbClr val="002060"/>
                </a:solidFill>
              </a:rPr>
              <a:t>Use of OMs  among Physiotherapy Practice in KSA, 2017</a:t>
            </a:r>
          </a:p>
        </p:txBody>
      </p:sp>
      <p:graphicFrame>
        <p:nvGraphicFramePr>
          <p:cNvPr id="5" name="Diagram 4"/>
          <p:cNvGraphicFramePr/>
          <p:nvPr>
            <p:extLst>
              <p:ext uri="{D42A27DB-BD31-4B8C-83A1-F6EECF244321}">
                <p14:modId xmlns:p14="http://schemas.microsoft.com/office/powerpoint/2010/main" val="4256876047"/>
              </p:ext>
            </p:extLst>
          </p:nvPr>
        </p:nvGraphicFramePr>
        <p:xfrm>
          <a:off x="154485" y="1828800"/>
          <a:ext cx="8755356" cy="3914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1"/>
          <p:cNvSpPr>
            <a:spLocks noChangeArrowheads="1"/>
          </p:cNvSpPr>
          <p:nvPr/>
        </p:nvSpPr>
        <p:spPr bwMode="auto">
          <a:xfrm>
            <a:off x="4912146" y="5943600"/>
            <a:ext cx="40046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黑体" charset="-122"/>
              </a:defRPr>
            </a:lvl1pPr>
            <a:lvl2pPr marL="742950" indent="-285750">
              <a:spcBef>
                <a:spcPct val="20000"/>
              </a:spcBef>
              <a:buChar char="–"/>
              <a:defRPr sz="2800">
                <a:solidFill>
                  <a:schemeClr val="tx1"/>
                </a:solidFill>
                <a:latin typeface="Arial" panose="020B0604020202020204" pitchFamily="34" charset="0"/>
                <a:ea typeface="黑体" charset="-122"/>
              </a:defRPr>
            </a:lvl2pPr>
            <a:lvl3pPr marL="1143000" indent="-228600">
              <a:spcBef>
                <a:spcPct val="20000"/>
              </a:spcBef>
              <a:buChar char="•"/>
              <a:defRPr sz="2400">
                <a:solidFill>
                  <a:schemeClr val="tx1"/>
                </a:solidFill>
                <a:latin typeface="Arial" panose="020B0604020202020204" pitchFamily="34" charset="0"/>
                <a:ea typeface="黑体" charset="-122"/>
              </a:defRPr>
            </a:lvl3pPr>
            <a:lvl4pPr marL="1600200" indent="-228600">
              <a:spcBef>
                <a:spcPct val="20000"/>
              </a:spcBef>
              <a:buChar char="–"/>
              <a:defRPr sz="2000">
                <a:solidFill>
                  <a:schemeClr val="tx1"/>
                </a:solidFill>
                <a:latin typeface="Arial" panose="020B0604020202020204" pitchFamily="34" charset="0"/>
                <a:ea typeface="黑体" charset="-122"/>
              </a:defRPr>
            </a:lvl4pPr>
            <a:lvl5pPr marL="2057400" indent="-228600">
              <a:spcBef>
                <a:spcPct val="20000"/>
              </a:spcBef>
              <a:buChar char="»"/>
              <a:defRPr sz="2000">
                <a:solidFill>
                  <a:schemeClr val="tx1"/>
                </a:solidFill>
                <a:latin typeface="Arial" panose="020B0604020202020204" pitchFamily="34" charset="0"/>
                <a:ea typeface="黑体"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9pPr>
          </a:lstStyle>
          <a:p>
            <a:pPr algn="just">
              <a:spcBef>
                <a:spcPct val="0"/>
              </a:spcBef>
              <a:buFontTx/>
              <a:buNone/>
            </a:pPr>
            <a:r>
              <a:rPr lang="en-US" altLang="en-US" sz="1400" b="1" dirty="0">
                <a:solidFill>
                  <a:srgbClr val="FF0000"/>
                </a:solidFill>
                <a:ea typeface="SimSun" panose="02010600030101010101" pitchFamily="2" charset="-122"/>
              </a:rPr>
              <a:t>BMC Health Services Research (2017) 17:748</a:t>
            </a:r>
          </a:p>
        </p:txBody>
      </p:sp>
    </p:spTree>
    <p:extLst>
      <p:ext uri="{BB962C8B-B14F-4D97-AF65-F5344CB8AC3E}">
        <p14:creationId xmlns:p14="http://schemas.microsoft.com/office/powerpoint/2010/main" val="391340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031404131"/>
              </p:ext>
            </p:extLst>
          </p:nvPr>
        </p:nvGraphicFramePr>
        <p:xfrm>
          <a:off x="0" y="1828800"/>
          <a:ext cx="9144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1"/>
          <p:cNvSpPr>
            <a:spLocks noGrp="1"/>
          </p:cNvSpPr>
          <p:nvPr>
            <p:ph type="title"/>
          </p:nvPr>
        </p:nvSpPr>
        <p:spPr>
          <a:xfrm>
            <a:off x="0" y="161109"/>
            <a:ext cx="9144000" cy="1524000"/>
          </a:xfrm>
        </p:spPr>
        <p:txBody>
          <a:bodyPr>
            <a:noAutofit/>
          </a:bodyPr>
          <a:lstStyle/>
          <a:p>
            <a:pPr algn="ctr"/>
            <a:r>
              <a:rPr lang="en-US" sz="4400" b="1" dirty="0"/>
              <a:t>Benefits</a:t>
            </a:r>
            <a:r>
              <a:rPr lang="en-US" altLang="en-US" sz="4400" b="1" dirty="0"/>
              <a:t> of Using </a:t>
            </a:r>
            <a:r>
              <a:rPr lang="en-US" altLang="en-US" sz="4400" b="1" dirty="0" smtClean="0"/>
              <a:t>OMs Clinicians and Patients </a:t>
            </a:r>
            <a:endParaRPr lang="en-US" sz="4400" dirty="0"/>
          </a:p>
        </p:txBody>
      </p:sp>
    </p:spTree>
    <p:extLst>
      <p:ext uri="{BB962C8B-B14F-4D97-AF65-F5344CB8AC3E}">
        <p14:creationId xmlns:p14="http://schemas.microsoft.com/office/powerpoint/2010/main" val="267870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55320" y="304801"/>
            <a:ext cx="8183880" cy="1275460"/>
          </a:xfrm>
        </p:spPr>
        <p:txBody>
          <a:bodyPr>
            <a:noAutofit/>
          </a:bodyPr>
          <a:lstStyle/>
          <a:p>
            <a:pPr algn="ctr"/>
            <a:r>
              <a:rPr lang="en-US" sz="4400" b="1" dirty="0"/>
              <a:t>Benefits</a:t>
            </a:r>
            <a:r>
              <a:rPr lang="en-US" altLang="en-US" sz="4400" b="1" dirty="0"/>
              <a:t> of Using </a:t>
            </a:r>
            <a:r>
              <a:rPr lang="en-US" altLang="en-US" sz="4400" b="1" dirty="0" smtClean="0"/>
              <a:t>OMs</a:t>
            </a:r>
            <a:br>
              <a:rPr lang="en-US" altLang="en-US" sz="4400" b="1" dirty="0" smtClean="0"/>
            </a:br>
            <a:r>
              <a:rPr lang="en-US" altLang="en-US" sz="4400" b="1" dirty="0" smtClean="0"/>
              <a:t>Organization  and health system </a:t>
            </a:r>
            <a:endParaRPr lang="en-US" sz="4400" dirty="0"/>
          </a:p>
        </p:txBody>
      </p:sp>
      <p:sp>
        <p:nvSpPr>
          <p:cNvPr id="10" name="Rectangle 9"/>
          <p:cNvSpPr/>
          <p:nvPr/>
        </p:nvSpPr>
        <p:spPr>
          <a:xfrm>
            <a:off x="3505200" y="2687950"/>
            <a:ext cx="4572000"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000" dirty="0">
                <a:solidFill>
                  <a:srgbClr val="FF0000"/>
                </a:solidFill>
              </a:rPr>
              <a:t>Health system </a:t>
            </a:r>
          </a:p>
          <a:p>
            <a:pPr marL="342900" indent="-342900">
              <a:buFont typeface="Arial" panose="020B0604020202020204" pitchFamily="34" charset="0"/>
              <a:buChar char="•"/>
            </a:pPr>
            <a:r>
              <a:rPr lang="en-US" sz="2000" dirty="0" smtClean="0"/>
              <a:t>Performance assessment </a:t>
            </a:r>
          </a:p>
          <a:p>
            <a:pPr marL="342900" indent="-342900">
              <a:buFont typeface="Arial" panose="020B0604020202020204" pitchFamily="34" charset="0"/>
              <a:buChar char="•"/>
            </a:pPr>
            <a:r>
              <a:rPr lang="en-US" sz="2000" dirty="0" smtClean="0"/>
              <a:t>Value for money </a:t>
            </a:r>
            <a:endParaRPr lang="en-US" sz="2000" dirty="0"/>
          </a:p>
        </p:txBody>
      </p:sp>
      <p:sp>
        <p:nvSpPr>
          <p:cNvPr id="11" name="Rectangle 10"/>
          <p:cNvSpPr/>
          <p:nvPr/>
        </p:nvSpPr>
        <p:spPr>
          <a:xfrm>
            <a:off x="914400" y="3703613"/>
            <a:ext cx="4572000" cy="10156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en-US" sz="2000" dirty="0" smtClean="0">
                <a:solidFill>
                  <a:srgbClr val="FF0000"/>
                </a:solidFill>
              </a:rPr>
              <a:t>Health care provider organization </a:t>
            </a:r>
          </a:p>
          <a:p>
            <a:pPr marL="342900" indent="-342900">
              <a:buFont typeface="Wingdings" panose="05000000000000000000" pitchFamily="2" charset="2"/>
              <a:buChar char="§"/>
            </a:pPr>
            <a:r>
              <a:rPr lang="en-US" sz="2000" dirty="0" smtClean="0">
                <a:solidFill>
                  <a:schemeClr val="dk1"/>
                </a:solidFill>
              </a:rPr>
              <a:t>Benchmarking </a:t>
            </a:r>
          </a:p>
          <a:p>
            <a:pPr marL="342900" indent="-342900">
              <a:buFont typeface="Wingdings" panose="05000000000000000000" pitchFamily="2" charset="2"/>
              <a:buChar char="§"/>
            </a:pPr>
            <a:r>
              <a:rPr lang="en-US" sz="2000" dirty="0" smtClean="0">
                <a:solidFill>
                  <a:schemeClr val="dk1"/>
                </a:solidFill>
              </a:rPr>
              <a:t>Quality improvement </a:t>
            </a:r>
            <a:endParaRPr lang="en-US" sz="2000" dirty="0">
              <a:solidFill>
                <a:schemeClr val="dk1"/>
              </a:solidFill>
            </a:endParaRPr>
          </a:p>
        </p:txBody>
      </p:sp>
    </p:spTree>
    <p:extLst>
      <p:ext uri="{BB962C8B-B14F-4D97-AF65-F5344CB8AC3E}">
        <p14:creationId xmlns:p14="http://schemas.microsoft.com/office/powerpoint/2010/main" val="1016970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737224" y="304800"/>
            <a:ext cx="5742703" cy="54864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ctr"/>
            <a:r>
              <a:rPr lang="en-US" sz="4800" b="1" dirty="0">
                <a:solidFill>
                  <a:schemeClr val="bg1"/>
                </a:solidFill>
              </a:rPr>
              <a:t>Factors influencing Use of OMs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76400"/>
            <a:ext cx="9144000" cy="5181600"/>
          </a:xfrm>
          <a:prstGeom prst="rect">
            <a:avLst/>
          </a:prstGeom>
        </p:spPr>
      </p:pic>
    </p:spTree>
    <p:extLst>
      <p:ext uri="{BB962C8B-B14F-4D97-AF65-F5344CB8AC3E}">
        <p14:creationId xmlns:p14="http://schemas.microsoft.com/office/powerpoint/2010/main" val="135086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457200" y="533400"/>
            <a:ext cx="8382000" cy="1828800"/>
          </a:xfrm>
        </p:spPr>
        <p:txBody>
          <a:bodyPr>
            <a:normAutofit/>
          </a:bodyPr>
          <a:lstStyle/>
          <a:p>
            <a:pPr algn="ctr"/>
            <a:r>
              <a:rPr lang="en-US" altLang="en-US" sz="4800" dirty="0"/>
              <a:t>Facilitators to use </a:t>
            </a:r>
            <a:r>
              <a:rPr lang="en-US" altLang="en-US" sz="4800" dirty="0" smtClean="0"/>
              <a:t>OMs</a:t>
            </a:r>
            <a:endParaRPr lang="en-US" dirty="0"/>
          </a:p>
        </p:txBody>
      </p:sp>
      <p:pic>
        <p:nvPicPr>
          <p:cNvPr id="5" name="Picture 4"/>
          <p:cNvPicPr>
            <a:picLocks noChangeAspect="1"/>
          </p:cNvPicPr>
          <p:nvPr/>
        </p:nvPicPr>
        <p:blipFill rotWithShape="1">
          <a:blip r:embed="rId3">
            <a:duotone>
              <a:schemeClr val="accent1">
                <a:shade val="45000"/>
                <a:satMod val="135000"/>
              </a:schemeClr>
              <a:prstClr val="white"/>
            </a:duotone>
          </a:blip>
          <a:srcRect b="46079"/>
          <a:stretch/>
        </p:blipFill>
        <p:spPr>
          <a:xfrm>
            <a:off x="1676400" y="4191000"/>
            <a:ext cx="6248400" cy="1828799"/>
          </a:xfrm>
          <a:prstGeom prst="rect">
            <a:avLst/>
          </a:prstGeom>
        </p:spPr>
      </p:pic>
    </p:spTree>
    <p:extLst>
      <p:ext uri="{BB962C8B-B14F-4D97-AF65-F5344CB8AC3E}">
        <p14:creationId xmlns:p14="http://schemas.microsoft.com/office/powerpoint/2010/main" val="3683967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Facilitators to use OMs</a:t>
            </a:r>
          </a:p>
        </p:txBody>
      </p:sp>
      <p:grpSp>
        <p:nvGrpSpPr>
          <p:cNvPr id="3" name="Group 2"/>
          <p:cNvGrpSpPr/>
          <p:nvPr/>
        </p:nvGrpSpPr>
        <p:grpSpPr>
          <a:xfrm>
            <a:off x="305020" y="2133600"/>
            <a:ext cx="8381780" cy="3623984"/>
            <a:chOff x="0" y="-1574604"/>
            <a:chExt cx="8381780" cy="6095840"/>
          </a:xfrm>
        </p:grpSpPr>
        <p:sp>
          <p:nvSpPr>
            <p:cNvPr id="4" name="Rounded Rectangle 3"/>
            <p:cNvSpPr/>
            <p:nvPr/>
          </p:nvSpPr>
          <p:spPr>
            <a:xfrm>
              <a:off x="0" y="-1574604"/>
              <a:ext cx="8381780" cy="6095840"/>
            </a:xfrm>
            <a:prstGeom prst="roundRect">
              <a:avLst>
                <a:gd name="adj" fmla="val 10000"/>
              </a:avLst>
            </a:prstGeom>
            <a:no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5" name="Rounded Rectangle 4"/>
            <p:cNvSpPr/>
            <p:nvPr/>
          </p:nvSpPr>
          <p:spPr>
            <a:xfrm>
              <a:off x="374466" y="-1574604"/>
              <a:ext cx="8007314" cy="609584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just" defTabSz="1778000" rtl="0">
                <a:lnSpc>
                  <a:spcPct val="90000"/>
                </a:lnSpc>
                <a:spcBef>
                  <a:spcPct val="0"/>
                </a:spcBef>
                <a:spcAft>
                  <a:spcPct val="35000"/>
                </a:spcAft>
              </a:pPr>
              <a:r>
                <a:rPr lang="en-US" sz="2400" kern="1200" dirty="0" smtClean="0">
                  <a:solidFill>
                    <a:srgbClr val="C00000"/>
                  </a:solidFill>
                </a:rPr>
                <a:t>Achieving</a:t>
              </a:r>
              <a:r>
                <a:rPr lang="en-US" sz="2400" b="0" i="0" kern="1200" baseline="0" dirty="0" smtClean="0">
                  <a:solidFill>
                    <a:srgbClr val="C00000"/>
                  </a:solidFill>
                </a:rPr>
                <a:t> </a:t>
              </a:r>
              <a:r>
                <a:rPr lang="en-US" sz="2400" b="0" i="0" kern="1200" dirty="0" smtClean="0">
                  <a:solidFill>
                    <a:srgbClr val="C00000"/>
                  </a:solidFill>
                </a:rPr>
                <a:t> successful use of standardized  OMs in</a:t>
              </a:r>
            </a:p>
            <a:p>
              <a:pPr lvl="0" algn="just" defTabSz="1778000" rtl="0">
                <a:lnSpc>
                  <a:spcPct val="90000"/>
                </a:lnSpc>
                <a:spcBef>
                  <a:spcPct val="0"/>
                </a:spcBef>
                <a:spcAft>
                  <a:spcPct val="35000"/>
                </a:spcAft>
              </a:pPr>
              <a:r>
                <a:rPr lang="en-US" sz="2400" b="0" i="0" kern="1200" dirty="0" smtClean="0">
                  <a:solidFill>
                    <a:srgbClr val="C00000"/>
                  </a:solidFill>
                </a:rPr>
                <a:t> clinical practice </a:t>
              </a:r>
              <a:r>
                <a:rPr lang="en-US" sz="2400" b="0" i="0" kern="1200" baseline="0" dirty="0" smtClean="0">
                  <a:solidFill>
                    <a:srgbClr val="C00000"/>
                  </a:solidFill>
                </a:rPr>
                <a:t>appear to be multi-level </a:t>
              </a:r>
              <a:r>
                <a:rPr lang="en-US" sz="2400" b="0" i="0" kern="1200" dirty="0" smtClean="0">
                  <a:solidFill>
                    <a:srgbClr val="C00000"/>
                  </a:solidFill>
                </a:rPr>
                <a:t> that </a:t>
              </a:r>
              <a:r>
                <a:rPr lang="en-US" sz="2400" b="0" i="0" kern="1200" baseline="0" dirty="0" smtClean="0">
                  <a:solidFill>
                    <a:srgbClr val="C00000"/>
                  </a:solidFill>
                </a:rPr>
                <a:t>require information and  collaboration between </a:t>
              </a:r>
            </a:p>
            <a:p>
              <a:pPr marL="457200" lvl="0" indent="-457200" algn="just" defTabSz="1778000" rtl="0">
                <a:lnSpc>
                  <a:spcPct val="90000"/>
                </a:lnSpc>
                <a:spcBef>
                  <a:spcPct val="0"/>
                </a:spcBef>
                <a:spcAft>
                  <a:spcPct val="35000"/>
                </a:spcAft>
                <a:buFont typeface="Wingdings" panose="05000000000000000000" pitchFamily="2" charset="2"/>
                <a:buChar char="v"/>
              </a:pPr>
              <a:r>
                <a:rPr lang="en-US" sz="2800" b="0" i="0" kern="1200" baseline="0" dirty="0" smtClean="0">
                  <a:solidFill>
                    <a:srgbClr val="C00000"/>
                  </a:solidFill>
                </a:rPr>
                <a:t>Organizations,</a:t>
              </a:r>
              <a:r>
                <a:rPr lang="en-US" sz="2800" b="0" i="0" kern="1200" dirty="0" smtClean="0">
                  <a:solidFill>
                    <a:srgbClr val="C00000"/>
                  </a:solidFill>
                </a:rPr>
                <a:t> </a:t>
              </a:r>
            </a:p>
            <a:p>
              <a:pPr marL="457200" lvl="0" indent="-457200" algn="just" defTabSz="1778000" rtl="0">
                <a:lnSpc>
                  <a:spcPct val="90000"/>
                </a:lnSpc>
                <a:spcBef>
                  <a:spcPct val="0"/>
                </a:spcBef>
                <a:spcAft>
                  <a:spcPct val="35000"/>
                </a:spcAft>
                <a:buFont typeface="Wingdings" panose="05000000000000000000" pitchFamily="2" charset="2"/>
                <a:buChar char="v"/>
              </a:pPr>
              <a:r>
                <a:rPr lang="en-US" sz="2800" b="0" i="0" kern="1200" baseline="0" dirty="0" smtClean="0">
                  <a:solidFill>
                    <a:srgbClr val="C00000"/>
                  </a:solidFill>
                </a:rPr>
                <a:t>Individuals</a:t>
              </a:r>
              <a:endParaRPr lang="en-US" sz="2800" kern="1200" dirty="0">
                <a:solidFill>
                  <a:srgbClr val="C00000"/>
                </a:solidFill>
              </a:endParaRPr>
            </a:p>
          </p:txBody>
        </p:sp>
      </p:grpSp>
    </p:spTree>
    <p:extLst>
      <p:ext uri="{BB962C8B-B14F-4D97-AF65-F5344CB8AC3E}">
        <p14:creationId xmlns:p14="http://schemas.microsoft.com/office/powerpoint/2010/main" val="1451413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urved Right Arrow 16"/>
          <p:cNvSpPr/>
          <p:nvPr/>
        </p:nvSpPr>
        <p:spPr>
          <a:xfrm flipH="1">
            <a:off x="7786779" y="2530550"/>
            <a:ext cx="697874" cy="2639440"/>
          </a:xfrm>
          <a:prstGeom prst="curvedRightArrow">
            <a:avLst>
              <a:gd name="adj1" fmla="val 25000"/>
              <a:gd name="adj2" fmla="val 80336"/>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Right Arrow 15"/>
          <p:cNvSpPr/>
          <p:nvPr/>
        </p:nvSpPr>
        <p:spPr>
          <a:xfrm>
            <a:off x="5047449" y="2533710"/>
            <a:ext cx="548150" cy="2639440"/>
          </a:xfrm>
          <a:prstGeom prst="curvedRightArrow">
            <a:avLst>
              <a:gd name="adj1" fmla="val 25000"/>
              <a:gd name="adj2" fmla="val 80336"/>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noAutofit/>
          </a:bodyPr>
          <a:lstStyle/>
          <a:p>
            <a:pPr algn="ctr"/>
            <a:r>
              <a:rPr lang="en-US" sz="4800" b="1" dirty="0"/>
              <a:t>Facilitators to use OMs</a:t>
            </a:r>
          </a:p>
        </p:txBody>
      </p:sp>
      <p:graphicFrame>
        <p:nvGraphicFramePr>
          <p:cNvPr id="4" name="Diagram 3"/>
          <p:cNvGraphicFramePr/>
          <p:nvPr>
            <p:extLst>
              <p:ext uri="{D42A27DB-BD31-4B8C-83A1-F6EECF244321}">
                <p14:modId xmlns:p14="http://schemas.microsoft.com/office/powerpoint/2010/main" val="536892983"/>
              </p:ext>
            </p:extLst>
          </p:nvPr>
        </p:nvGraphicFramePr>
        <p:xfrm>
          <a:off x="-478357" y="1752600"/>
          <a:ext cx="504056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4876800" y="2133600"/>
            <a:ext cx="3642344" cy="400110"/>
          </a:xfrm>
          <a:prstGeom prst="rect">
            <a:avLst/>
          </a:prstGeom>
          <a:ln w="38100"/>
        </p:spPr>
        <p:style>
          <a:lnRef idx="2">
            <a:schemeClr val="dk1"/>
          </a:lnRef>
          <a:fillRef idx="1">
            <a:schemeClr val="lt1"/>
          </a:fillRef>
          <a:effectRef idx="0">
            <a:schemeClr val="dk1"/>
          </a:effectRef>
          <a:fontRef idx="minor">
            <a:schemeClr val="dk1"/>
          </a:fontRef>
        </p:style>
        <p:txBody>
          <a:bodyPr wrap="none">
            <a:spAutoFit/>
          </a:bodyPr>
          <a:lstStyle/>
          <a:p>
            <a:pPr lvl="0"/>
            <a:r>
              <a:rPr lang="en-US" sz="2000" dirty="0"/>
              <a:t>External imposition of OMs</a:t>
            </a:r>
          </a:p>
        </p:txBody>
      </p:sp>
      <p:grpSp>
        <p:nvGrpSpPr>
          <p:cNvPr id="7" name="Group 6"/>
          <p:cNvGrpSpPr/>
          <p:nvPr/>
        </p:nvGrpSpPr>
        <p:grpSpPr>
          <a:xfrm>
            <a:off x="4497960" y="2918128"/>
            <a:ext cx="1478841" cy="1183073"/>
            <a:chOff x="2040" y="439480"/>
            <a:chExt cx="1478841" cy="1183073"/>
          </a:xfrm>
          <a:scene3d>
            <a:camera prst="orthographicFront">
              <a:rot lat="0" lon="0" rev="0"/>
            </a:camera>
            <a:lightRig rig="contrasting" dir="t">
              <a:rot lat="0" lon="0" rev="1200000"/>
            </a:lightRig>
          </a:scene3d>
        </p:grpSpPr>
        <p:sp>
          <p:nvSpPr>
            <p:cNvPr id="8" name="Rounded Rectangle 7"/>
            <p:cNvSpPr/>
            <p:nvPr/>
          </p:nvSpPr>
          <p:spPr>
            <a:xfrm>
              <a:off x="2040" y="439480"/>
              <a:ext cx="1478841" cy="1183073"/>
            </a:xfrm>
            <a:prstGeom prst="roundRect">
              <a:avLst>
                <a:gd name="adj" fmla="val 10000"/>
              </a:avLst>
            </a:prstGeom>
            <a:sp3d contourW="19050" prstMaterial="metal">
              <a:bevelT w="88900" h="203200"/>
              <a:bevelB w="165100" h="254000"/>
            </a:sp3d>
          </p:spPr>
          <p:style>
            <a:lnRef idx="0">
              <a:schemeClr val="dk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9" name="Rounded Rectangle 4"/>
            <p:cNvSpPr txBox="1"/>
            <p:nvPr/>
          </p:nvSpPr>
          <p:spPr>
            <a:xfrm>
              <a:off x="36691" y="474131"/>
              <a:ext cx="1409539" cy="1113771"/>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Inhibit their uptake </a:t>
              </a:r>
              <a:endParaRPr lang="en-US" sz="1600" kern="1200" dirty="0"/>
            </a:p>
          </p:txBody>
        </p:sp>
      </p:grpSp>
      <p:grpSp>
        <p:nvGrpSpPr>
          <p:cNvPr id="10" name="Group 9"/>
          <p:cNvGrpSpPr/>
          <p:nvPr/>
        </p:nvGrpSpPr>
        <p:grpSpPr>
          <a:xfrm>
            <a:off x="7391400" y="2922116"/>
            <a:ext cx="1631241" cy="1183073"/>
            <a:chOff x="3451158" y="439480"/>
            <a:chExt cx="1478841" cy="1183073"/>
          </a:xfrm>
          <a:scene3d>
            <a:camera prst="orthographicFront">
              <a:rot lat="0" lon="0" rev="0"/>
            </a:camera>
            <a:lightRig rig="contrasting" dir="t">
              <a:rot lat="0" lon="0" rev="1200000"/>
            </a:lightRig>
          </a:scene3d>
        </p:grpSpPr>
        <p:sp>
          <p:nvSpPr>
            <p:cNvPr id="11" name="Rounded Rectangle 10"/>
            <p:cNvSpPr/>
            <p:nvPr/>
          </p:nvSpPr>
          <p:spPr>
            <a:xfrm>
              <a:off x="3451158" y="439480"/>
              <a:ext cx="1478841" cy="1183073"/>
            </a:xfrm>
            <a:prstGeom prst="roundRect">
              <a:avLst>
                <a:gd name="adj" fmla="val 10000"/>
              </a:avLst>
            </a:prstGeom>
            <a:sp3d contourW="19050" prstMaterial="metal">
              <a:bevelT w="88900" h="203200"/>
              <a:bevelB w="165100" h="254000"/>
            </a:sp3d>
          </p:spPr>
          <p:style>
            <a:lnRef idx="0">
              <a:schemeClr val="dk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12" name="Rounded Rectangle 4"/>
            <p:cNvSpPr txBox="1"/>
            <p:nvPr/>
          </p:nvSpPr>
          <p:spPr>
            <a:xfrm>
              <a:off x="3485809" y="474131"/>
              <a:ext cx="1409539" cy="1113771"/>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Enhance benchmarking </a:t>
              </a:r>
              <a:endParaRPr lang="en-US" sz="1600" kern="1200" dirty="0"/>
            </a:p>
          </p:txBody>
        </p:sp>
      </p:grpSp>
      <p:grpSp>
        <p:nvGrpSpPr>
          <p:cNvPr id="13" name="Group 12"/>
          <p:cNvGrpSpPr/>
          <p:nvPr/>
        </p:nvGrpSpPr>
        <p:grpSpPr>
          <a:xfrm>
            <a:off x="5659947" y="4066550"/>
            <a:ext cx="2124752" cy="1556675"/>
            <a:chOff x="1403643" y="1460228"/>
            <a:chExt cx="2124752" cy="1556675"/>
          </a:xfrm>
          <a:scene3d>
            <a:camera prst="orthographicFront">
              <a:rot lat="0" lon="0" rev="0"/>
            </a:camera>
            <a:lightRig rig="contrasting" dir="t">
              <a:rot lat="0" lon="0" rev="1200000"/>
            </a:lightRig>
          </a:scene3d>
        </p:grpSpPr>
        <p:sp>
          <p:nvSpPr>
            <p:cNvPr id="14" name="Oval 13"/>
            <p:cNvSpPr/>
            <p:nvPr/>
          </p:nvSpPr>
          <p:spPr>
            <a:xfrm>
              <a:off x="1403643" y="1460228"/>
              <a:ext cx="2124752" cy="1556675"/>
            </a:xfrm>
            <a:prstGeom prst="ellipse">
              <a:avLst/>
            </a:prstGeom>
            <a:sp3d contourW="19050" prstMaterial="metal">
              <a:bevelT w="88900" h="203200"/>
              <a:bevelB w="165100" h="254000"/>
            </a:sp3d>
          </p:spPr>
          <p:style>
            <a:lnRef idx="0">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sp>
        <p:sp>
          <p:nvSpPr>
            <p:cNvPr id="15" name="Oval 4"/>
            <p:cNvSpPr txBox="1"/>
            <p:nvPr/>
          </p:nvSpPr>
          <p:spPr>
            <a:xfrm>
              <a:off x="1714806" y="1688198"/>
              <a:ext cx="1502426" cy="1100735"/>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Organization </a:t>
              </a:r>
              <a:endParaRPr lang="en-US" sz="1600" kern="1200" dirty="0"/>
            </a:p>
          </p:txBody>
        </p:sp>
      </p:grpSp>
    </p:spTree>
    <p:extLst>
      <p:ext uri="{BB962C8B-B14F-4D97-AF65-F5344CB8AC3E}">
        <p14:creationId xmlns:p14="http://schemas.microsoft.com/office/powerpoint/2010/main" val="877357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Welcome and Introduction</a:t>
            </a:r>
          </a:p>
        </p:txBody>
      </p:sp>
      <p:sp>
        <p:nvSpPr>
          <p:cNvPr id="3" name="Rectangle 2"/>
          <p:cNvSpPr>
            <a:spLocks noGrp="1"/>
          </p:cNvSpPr>
          <p:nvPr>
            <p:ph type="body" sz="quarter" idx="14"/>
          </p:nvPr>
        </p:nvSpPr>
        <p:spPr>
          <a:xfrm>
            <a:off x="10886" y="1828800"/>
            <a:ext cx="9056914" cy="4191000"/>
          </a:xfrm>
        </p:spPr>
        <p:txBody>
          <a:bodyPr>
            <a:normAutofit/>
          </a:bodyPr>
          <a:lstStyle/>
          <a:p>
            <a:pPr marL="342900" lvl="0" indent="-342900" algn="just">
              <a:buFont typeface="Wingdings" panose="05000000000000000000" pitchFamily="2" charset="2"/>
              <a:buChar char="v"/>
            </a:pPr>
            <a:r>
              <a:rPr lang="en-US" sz="2400" dirty="0">
                <a:latin typeface="Calibri" panose="020F0502020204030204" pitchFamily="34" charset="0"/>
                <a:cs typeface="Calibri" panose="020F0502020204030204" pitchFamily="34" charset="0"/>
              </a:rPr>
              <a:t>Introduction to </a:t>
            </a:r>
            <a:r>
              <a:rPr lang="en-US" sz="2400" dirty="0" smtClean="0">
                <a:latin typeface="Calibri" panose="020F0502020204030204" pitchFamily="34" charset="0"/>
                <a:cs typeface="Calibri" panose="020F0502020204030204" pitchFamily="34" charset="0"/>
              </a:rPr>
              <a:t>OMs</a:t>
            </a:r>
            <a:endParaRPr lang="en-US" sz="2400" dirty="0">
              <a:latin typeface="Calibri" panose="020F0502020204030204" pitchFamily="34" charset="0"/>
              <a:cs typeface="Calibri" panose="020F0502020204030204" pitchFamily="34" charset="0"/>
            </a:endParaRPr>
          </a:p>
          <a:p>
            <a:pPr marL="342900" lvl="0" indent="-342900" algn="just">
              <a:buFont typeface="Wingdings" panose="05000000000000000000" pitchFamily="2" charset="2"/>
              <a:buChar char="v"/>
            </a:pPr>
            <a:r>
              <a:rPr lang="en-US" sz="2400" dirty="0" smtClean="0">
                <a:latin typeface="Calibri" panose="020F0502020204030204" pitchFamily="34" charset="0"/>
                <a:cs typeface="Calibri" panose="020F0502020204030204" pitchFamily="34" charset="0"/>
              </a:rPr>
              <a:t>Implementation </a:t>
            </a:r>
            <a:r>
              <a:rPr lang="en-US" sz="2400" dirty="0">
                <a:latin typeface="Calibri" panose="020F0502020204030204" pitchFamily="34" charset="0"/>
                <a:cs typeface="Calibri" panose="020F0502020204030204" pitchFamily="34" charset="0"/>
              </a:rPr>
              <a:t>and uses of OMs in </a:t>
            </a:r>
            <a:r>
              <a:rPr lang="en-US" sz="2400" dirty="0" smtClean="0">
                <a:latin typeface="Calibri" panose="020F0502020204030204" pitchFamily="34" charset="0"/>
                <a:cs typeface="Calibri" panose="020F0502020204030204" pitchFamily="34" charset="0"/>
              </a:rPr>
              <a:t> across rehabilitation setting and in Saudi </a:t>
            </a:r>
            <a:r>
              <a:rPr lang="en-US" sz="2400" dirty="0">
                <a:latin typeface="Calibri" panose="020F0502020204030204" pitchFamily="34" charset="0"/>
                <a:cs typeface="Calibri" panose="020F0502020204030204" pitchFamily="34" charset="0"/>
              </a:rPr>
              <a:t>Arabia </a:t>
            </a:r>
            <a:endParaRPr lang="en-US" sz="24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v"/>
            </a:pPr>
            <a:r>
              <a:rPr lang="en-US" sz="2400" dirty="0" smtClean="0">
                <a:latin typeface="Calibri" panose="020F0502020204030204" pitchFamily="34" charset="0"/>
                <a:cs typeface="Calibri" panose="020F0502020204030204" pitchFamily="34" charset="0"/>
              </a:rPr>
              <a:t>Benefits </a:t>
            </a:r>
            <a:r>
              <a:rPr lang="en-US" sz="2400" dirty="0">
                <a:latin typeface="Calibri" panose="020F0502020204030204" pitchFamily="34" charset="0"/>
                <a:cs typeface="Calibri" panose="020F0502020204030204" pitchFamily="34" charset="0"/>
              </a:rPr>
              <a:t>of using OMs in research and clinical practice </a:t>
            </a:r>
          </a:p>
          <a:p>
            <a:pPr marL="342900" indent="-342900" algn="just">
              <a:buFont typeface="Wingdings" panose="05000000000000000000" pitchFamily="2" charset="2"/>
              <a:buChar char="v"/>
            </a:pPr>
            <a:r>
              <a:rPr lang="en-US" sz="2400" dirty="0">
                <a:latin typeface="Calibri" panose="020F0502020204030204" pitchFamily="34" charset="0"/>
                <a:cs typeface="Calibri" panose="020F0502020204030204" pitchFamily="34" charset="0"/>
              </a:rPr>
              <a:t>Barriers and facilitators to use OMs in field of physical </a:t>
            </a:r>
            <a:r>
              <a:rPr lang="en-US" sz="2400" dirty="0" smtClean="0">
                <a:latin typeface="Calibri" panose="020F0502020204030204" pitchFamily="34" charset="0"/>
                <a:cs typeface="Calibri" panose="020F0502020204030204" pitchFamily="34" charset="0"/>
              </a:rPr>
              <a:t>therapy</a:t>
            </a:r>
            <a:endParaRPr lang="en-US" sz="24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v"/>
            </a:pPr>
            <a:r>
              <a:rPr lang="en-US" sz="2400" dirty="0">
                <a:latin typeface="Calibri" panose="020F0502020204030204" pitchFamily="34" charset="0"/>
                <a:cs typeface="Calibri" panose="020F0502020204030204" pitchFamily="34" charset="0"/>
              </a:rPr>
              <a:t>Classification  and types of  </a:t>
            </a:r>
            <a:r>
              <a:rPr lang="en-US" sz="2400" dirty="0" smtClean="0">
                <a:latin typeface="Calibri" panose="020F0502020204030204" pitchFamily="34" charset="0"/>
                <a:cs typeface="Calibri" panose="020F0502020204030204" pitchFamily="34" charset="0"/>
              </a:rPr>
              <a:t>OMs</a:t>
            </a:r>
          </a:p>
          <a:p>
            <a:pPr marL="342900" lvl="0" indent="-342900" algn="just">
              <a:buFont typeface="Wingdings" panose="05000000000000000000" pitchFamily="2" charset="2"/>
              <a:buChar char="v"/>
            </a:pPr>
            <a:r>
              <a:rPr lang="en-US" sz="2400" dirty="0" smtClean="0">
                <a:latin typeface="Calibri" panose="020F0502020204030204" pitchFamily="34" charset="0"/>
                <a:cs typeface="Calibri" panose="020F0502020204030204" pitchFamily="34" charset="0"/>
              </a:rPr>
              <a:t>Selecting </a:t>
            </a:r>
            <a:r>
              <a:rPr lang="en-US" sz="2400" dirty="0">
                <a:latin typeface="Calibri" panose="020F0502020204030204" pitchFamily="34" charset="0"/>
                <a:cs typeface="Calibri" panose="020F0502020204030204" pitchFamily="34" charset="0"/>
              </a:rPr>
              <a:t>and choosing  an OMs </a:t>
            </a:r>
          </a:p>
          <a:p>
            <a:pPr marL="342900" lvl="0" indent="-342900" algn="just">
              <a:buFont typeface="Wingdings" panose="05000000000000000000" pitchFamily="2" charset="2"/>
              <a:buChar char="v"/>
            </a:pPr>
            <a:r>
              <a:rPr lang="en-US" sz="2400" dirty="0" smtClean="0">
                <a:latin typeface="Calibri" panose="020F0502020204030204" pitchFamily="34" charset="0"/>
                <a:cs typeface="Calibri" panose="020F0502020204030204" pitchFamily="34" charset="0"/>
              </a:rPr>
              <a:t>Use of </a:t>
            </a:r>
            <a:r>
              <a:rPr lang="en-US" sz="2400" dirty="0">
                <a:latin typeface="Calibri" panose="020F0502020204030204" pitchFamily="34" charset="0"/>
                <a:cs typeface="Calibri" panose="020F0502020204030204" pitchFamily="34" charset="0"/>
              </a:rPr>
              <a:t>ICF in the context of OMs.</a:t>
            </a:r>
          </a:p>
          <a:p>
            <a:pPr marL="342900" lvl="0" indent="-342900" algn="just">
              <a:buFont typeface="Wingdings" panose="05000000000000000000" pitchFamily="2" charset="2"/>
              <a:buChar char="v"/>
            </a:pPr>
            <a:r>
              <a:rPr lang="en-US" sz="2400" dirty="0">
                <a:latin typeface="Calibri" panose="020F0502020204030204" pitchFamily="34" charset="0"/>
                <a:cs typeface="Calibri" panose="020F0502020204030204" pitchFamily="34" charset="0"/>
              </a:rPr>
              <a:t>Integrating OMs into clinical practice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2920" y="534471"/>
            <a:ext cx="8183880" cy="684729"/>
          </a:xfrm>
        </p:spPr>
        <p:txBody>
          <a:bodyPr>
            <a:noAutofit/>
          </a:bodyPr>
          <a:lstStyle/>
          <a:p>
            <a:pPr algn="ctr"/>
            <a:r>
              <a:rPr lang="en-US" sz="4800" b="1" dirty="0"/>
              <a:t>Facilitators to use OMs</a:t>
            </a:r>
          </a:p>
        </p:txBody>
      </p:sp>
      <p:graphicFrame>
        <p:nvGraphicFramePr>
          <p:cNvPr id="7" name="Diagram 6"/>
          <p:cNvGraphicFramePr/>
          <p:nvPr>
            <p:extLst>
              <p:ext uri="{D42A27DB-BD31-4B8C-83A1-F6EECF244321}">
                <p14:modId xmlns:p14="http://schemas.microsoft.com/office/powerpoint/2010/main" val="3598639037"/>
              </p:ext>
            </p:extLst>
          </p:nvPr>
        </p:nvGraphicFramePr>
        <p:xfrm>
          <a:off x="148620" y="2209800"/>
          <a:ext cx="8892480" cy="3653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7664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457200" y="533400"/>
            <a:ext cx="8382000" cy="1828800"/>
          </a:xfrm>
        </p:spPr>
        <p:txBody>
          <a:bodyPr>
            <a:normAutofit/>
          </a:bodyPr>
          <a:lstStyle/>
          <a:p>
            <a:pPr algn="ctr"/>
            <a:r>
              <a:rPr lang="en-US" altLang="en-US" sz="4800" dirty="0"/>
              <a:t>Classification  and types of  OMs</a:t>
            </a:r>
          </a:p>
        </p:txBody>
      </p:sp>
    </p:spTree>
    <p:extLst>
      <p:ext uri="{BB962C8B-B14F-4D97-AF65-F5344CB8AC3E}">
        <p14:creationId xmlns:p14="http://schemas.microsoft.com/office/powerpoint/2010/main" val="2926217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4471"/>
            <a:ext cx="8488680" cy="684729"/>
          </a:xfrm>
        </p:spPr>
        <p:txBody>
          <a:bodyPr>
            <a:noAutofit/>
          </a:bodyPr>
          <a:lstStyle/>
          <a:p>
            <a:pPr algn="ctr"/>
            <a:r>
              <a:rPr lang="en-US" sz="4800" b="1" dirty="0"/>
              <a:t>Classification  and types of  OMs</a:t>
            </a:r>
          </a:p>
        </p:txBody>
      </p:sp>
      <p:sp>
        <p:nvSpPr>
          <p:cNvPr id="9" name="Rectangle 8"/>
          <p:cNvSpPr/>
          <p:nvPr/>
        </p:nvSpPr>
        <p:spPr>
          <a:xfrm>
            <a:off x="914400" y="1905000"/>
            <a:ext cx="7543800" cy="400110"/>
          </a:xfrm>
          <a:prstGeom prst="rect">
            <a:avLst/>
          </a:prstGeom>
        </p:spPr>
        <p:txBody>
          <a:bodyPr wrap="square">
            <a:spAutoFit/>
          </a:bodyPr>
          <a:lstStyle/>
          <a:p>
            <a:r>
              <a:rPr lang="en-US" sz="2000" dirty="0" smtClean="0">
                <a:solidFill>
                  <a:srgbClr val="020621"/>
                </a:solidFill>
                <a:latin typeface="tisapro-regular"/>
              </a:rPr>
              <a:t>OMs used in </a:t>
            </a:r>
            <a:r>
              <a:rPr lang="en-US" sz="2000" dirty="0">
                <a:solidFill>
                  <a:srgbClr val="020621"/>
                </a:solidFill>
                <a:latin typeface="tisapro-regular"/>
              </a:rPr>
              <a:t>clinical practice are divided into </a:t>
            </a:r>
            <a:r>
              <a:rPr lang="en-US" sz="2000" b="1" u="sng" dirty="0">
                <a:solidFill>
                  <a:srgbClr val="FF0000"/>
                </a:solidFill>
                <a:latin typeface="tisapro-regular"/>
              </a:rPr>
              <a:t>four categories: </a:t>
            </a:r>
            <a:endParaRPr lang="en-US" sz="2000" b="1" u="sng" dirty="0">
              <a:solidFill>
                <a:srgbClr val="FF0000"/>
              </a:solidFill>
            </a:endParaRPr>
          </a:p>
        </p:txBody>
      </p:sp>
      <p:graphicFrame>
        <p:nvGraphicFramePr>
          <p:cNvPr id="10" name="Diagram 9"/>
          <p:cNvGraphicFramePr/>
          <p:nvPr>
            <p:extLst>
              <p:ext uri="{D42A27DB-BD31-4B8C-83A1-F6EECF244321}">
                <p14:modId xmlns:p14="http://schemas.microsoft.com/office/powerpoint/2010/main" val="734024957"/>
              </p:ext>
            </p:extLst>
          </p:nvPr>
        </p:nvGraphicFramePr>
        <p:xfrm>
          <a:off x="509451" y="2305110"/>
          <a:ext cx="6807926" cy="36043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565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4471"/>
            <a:ext cx="8488680" cy="684729"/>
          </a:xfrm>
        </p:spPr>
        <p:txBody>
          <a:bodyPr>
            <a:noAutofit/>
          </a:bodyPr>
          <a:lstStyle/>
          <a:p>
            <a:pPr algn="ctr"/>
            <a:r>
              <a:rPr lang="en-US" sz="4800" b="1" dirty="0"/>
              <a:t>Classification  and types of  OMs</a:t>
            </a:r>
          </a:p>
        </p:txBody>
      </p:sp>
      <p:graphicFrame>
        <p:nvGraphicFramePr>
          <p:cNvPr id="3" name="Diagram 2"/>
          <p:cNvGraphicFramePr/>
          <p:nvPr>
            <p:extLst>
              <p:ext uri="{D42A27DB-BD31-4B8C-83A1-F6EECF244321}">
                <p14:modId xmlns:p14="http://schemas.microsoft.com/office/powerpoint/2010/main" val="3110259835"/>
              </p:ext>
            </p:extLst>
          </p:nvPr>
        </p:nvGraphicFramePr>
        <p:xfrm>
          <a:off x="0" y="1676400"/>
          <a:ext cx="91440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7682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4471"/>
            <a:ext cx="8488680" cy="684729"/>
          </a:xfrm>
        </p:spPr>
        <p:txBody>
          <a:bodyPr>
            <a:noAutofit/>
          </a:bodyPr>
          <a:lstStyle/>
          <a:p>
            <a:pPr algn="ctr"/>
            <a:r>
              <a:rPr lang="en-US" sz="4800" b="1" dirty="0"/>
              <a:t>Classification  and types of  OMs</a:t>
            </a:r>
          </a:p>
        </p:txBody>
      </p:sp>
      <p:graphicFrame>
        <p:nvGraphicFramePr>
          <p:cNvPr id="3" name="Diagram 2"/>
          <p:cNvGraphicFramePr/>
          <p:nvPr>
            <p:extLst>
              <p:ext uri="{D42A27DB-BD31-4B8C-83A1-F6EECF244321}">
                <p14:modId xmlns:p14="http://schemas.microsoft.com/office/powerpoint/2010/main" val="3347200590"/>
              </p:ext>
            </p:extLst>
          </p:nvPr>
        </p:nvGraphicFramePr>
        <p:xfrm>
          <a:off x="0" y="1676400"/>
          <a:ext cx="91440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988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1188" y="196850"/>
            <a:ext cx="8532812" cy="488950"/>
          </a:xfrm>
        </p:spPr>
        <p:txBody>
          <a:bodyPr>
            <a:normAutofit fontScale="90000"/>
          </a:bodyPr>
          <a:lstStyle/>
          <a:p>
            <a:pPr eaLnBrk="1" hangingPunct="1"/>
            <a:r>
              <a:rPr lang="en-US" altLang="en-US" b="1" dirty="0" smtClean="0">
                <a:solidFill>
                  <a:srgbClr val="7030A0"/>
                </a:solidFill>
              </a:rPr>
              <a:t>Performance based OMs X self reported OMs</a:t>
            </a:r>
          </a:p>
        </p:txBody>
      </p:sp>
      <p:graphicFrame>
        <p:nvGraphicFramePr>
          <p:cNvPr id="4" name="Table 3"/>
          <p:cNvGraphicFramePr>
            <a:graphicFrameLocks noGrp="1"/>
          </p:cNvGraphicFramePr>
          <p:nvPr>
            <p:extLst>
              <p:ext uri="{D42A27DB-BD31-4B8C-83A1-F6EECF244321}">
                <p14:modId xmlns:p14="http://schemas.microsoft.com/office/powerpoint/2010/main" val="1556454287"/>
              </p:ext>
            </p:extLst>
          </p:nvPr>
        </p:nvGraphicFramePr>
        <p:xfrm>
          <a:off x="0" y="838201"/>
          <a:ext cx="9110662" cy="6019800"/>
        </p:xfrm>
        <a:graphic>
          <a:graphicData uri="http://schemas.openxmlformats.org/drawingml/2006/table">
            <a:tbl>
              <a:tblPr firstRow="1" bandRow="1">
                <a:tableStyleId>{21E4AEA4-8DFA-4A89-87EB-49C32662AFE0}</a:tableStyleId>
              </a:tblPr>
              <a:tblGrid>
                <a:gridCol w="1369855">
                  <a:extLst>
                    <a:ext uri="{9D8B030D-6E8A-4147-A177-3AD203B41FA5}">
                      <a16:colId xmlns:a16="http://schemas.microsoft.com/office/drawing/2014/main" val="20000"/>
                    </a:ext>
                  </a:extLst>
                </a:gridCol>
                <a:gridCol w="3744636">
                  <a:extLst>
                    <a:ext uri="{9D8B030D-6E8A-4147-A177-3AD203B41FA5}">
                      <a16:colId xmlns:a16="http://schemas.microsoft.com/office/drawing/2014/main" val="20001"/>
                    </a:ext>
                  </a:extLst>
                </a:gridCol>
                <a:gridCol w="3996171">
                  <a:extLst>
                    <a:ext uri="{9D8B030D-6E8A-4147-A177-3AD203B41FA5}">
                      <a16:colId xmlns:a16="http://schemas.microsoft.com/office/drawing/2014/main" val="20002"/>
                    </a:ext>
                  </a:extLst>
                </a:gridCol>
              </a:tblGrid>
              <a:tr h="692247">
                <a:tc>
                  <a:txBody>
                    <a:bodyPr/>
                    <a:lstStyle/>
                    <a:p>
                      <a:endParaRPr lang="en-US" sz="1400" dirty="0"/>
                    </a:p>
                  </a:txBody>
                  <a:tcPr marL="91445" marR="91445" marT="45727" marB="45727"/>
                </a:tc>
                <a:tc>
                  <a:txBody>
                    <a:bodyPr/>
                    <a:lstStyle/>
                    <a:p>
                      <a:pPr algn="ctr"/>
                      <a:r>
                        <a:rPr lang="en-US" sz="1800" dirty="0" smtClean="0"/>
                        <a:t>Performance based OMs </a:t>
                      </a:r>
                      <a:endParaRPr lang="en-US" sz="1400" dirty="0"/>
                    </a:p>
                  </a:txBody>
                  <a:tcPr marL="91445" marR="91445" marT="45727" marB="45727"/>
                </a:tc>
                <a:tc>
                  <a:txBody>
                    <a:bodyPr/>
                    <a:lstStyle/>
                    <a:p>
                      <a:pPr marL="0" algn="ctr" defTabSz="914400" rtl="0" eaLnBrk="1" latinLnBrk="0" hangingPunct="1"/>
                      <a:r>
                        <a:rPr lang="en-US" sz="1800" b="1" kern="1200" dirty="0" smtClean="0">
                          <a:solidFill>
                            <a:schemeClr val="lt1"/>
                          </a:solidFill>
                          <a:latin typeface="+mn-lt"/>
                          <a:ea typeface="+mn-ea"/>
                          <a:cs typeface="+mn-cs"/>
                        </a:rPr>
                        <a:t>Self report  OMs</a:t>
                      </a:r>
                      <a:endParaRPr lang="en-US" sz="1800" b="1" kern="1200" dirty="0">
                        <a:solidFill>
                          <a:schemeClr val="lt1"/>
                        </a:solidFill>
                        <a:latin typeface="+mn-lt"/>
                        <a:ea typeface="+mn-ea"/>
                        <a:cs typeface="+mn-cs"/>
                      </a:endParaRPr>
                    </a:p>
                  </a:txBody>
                  <a:tcPr marL="91445" marR="91445" marT="45727" marB="45727"/>
                </a:tc>
                <a:extLst>
                  <a:ext uri="{0D108BD9-81ED-4DB2-BD59-A6C34878D82A}">
                    <a16:rowId xmlns:a16="http://schemas.microsoft.com/office/drawing/2014/main" val="10000"/>
                  </a:ext>
                </a:extLst>
              </a:tr>
              <a:tr h="1017097">
                <a:tc>
                  <a:txBody>
                    <a:bodyPr/>
                    <a:lstStyle/>
                    <a:p>
                      <a:r>
                        <a:rPr lang="en-US" sz="1400" b="1" dirty="0" smtClean="0"/>
                        <a:t>Purpose </a:t>
                      </a:r>
                      <a:endParaRPr lang="en-US" sz="1400" b="1" dirty="0"/>
                    </a:p>
                  </a:txBody>
                  <a:tcPr marL="91445" marR="91445" marT="45727" marB="45727"/>
                </a:tc>
                <a:tc>
                  <a:txBody>
                    <a:bodyPr/>
                    <a:lstStyle/>
                    <a:p>
                      <a:pPr marL="0" algn="just" defTabSz="914400" rtl="0" eaLnBrk="1" latinLnBrk="0" hangingPunct="1"/>
                      <a:r>
                        <a:rPr lang="en-US" sz="1200" kern="1200" dirty="0" smtClean="0">
                          <a:solidFill>
                            <a:schemeClr val="dk1"/>
                          </a:solidFill>
                          <a:latin typeface="+mn-lt"/>
                          <a:ea typeface="+mn-ea"/>
                          <a:cs typeface="+mn-cs"/>
                        </a:rPr>
                        <a:t>Assess actual performance in a particular environment at a specific point in time</a:t>
                      </a:r>
                    </a:p>
                    <a:p>
                      <a:pPr marL="0" algn="just" defTabSz="914400" rtl="0" eaLnBrk="1" latinLnBrk="0" hangingPunct="1"/>
                      <a:endParaRPr lang="en-US" sz="1200" kern="1200" dirty="0" smtClean="0">
                        <a:solidFill>
                          <a:schemeClr val="dk1"/>
                        </a:solidFill>
                        <a:latin typeface="+mn-lt"/>
                        <a:ea typeface="+mn-ea"/>
                        <a:cs typeface="+mn-cs"/>
                      </a:endParaRPr>
                    </a:p>
                    <a:p>
                      <a:pPr marL="0" algn="just" defTabSz="914400" rtl="0" eaLnBrk="1" latinLnBrk="0" hangingPunct="1"/>
                      <a:r>
                        <a:rPr lang="en-US" sz="1200" kern="1200" dirty="0" smtClean="0">
                          <a:solidFill>
                            <a:schemeClr val="dk1"/>
                          </a:solidFill>
                          <a:latin typeface="+mn-lt"/>
                          <a:ea typeface="+mn-ea"/>
                          <a:cs typeface="+mn-cs"/>
                        </a:rPr>
                        <a:t>Determine current level of function</a:t>
                      </a:r>
                    </a:p>
                  </a:txBody>
                  <a:tcPr marL="91445" marR="91445" marT="45727" marB="45727"/>
                </a:tc>
                <a:tc>
                  <a:txBody>
                    <a:bodyPr/>
                    <a:lstStyle/>
                    <a:p>
                      <a:pPr algn="just"/>
                      <a:r>
                        <a:rPr lang="fr-FR" sz="1200" b="0" i="0" u="none" strike="noStrike" kern="1200" baseline="0" dirty="0" err="1" smtClean="0">
                          <a:solidFill>
                            <a:schemeClr val="dk1"/>
                          </a:solidFill>
                          <a:latin typeface="+mn-lt"/>
                          <a:ea typeface="+mn-ea"/>
                          <a:cs typeface="+mn-cs"/>
                        </a:rPr>
                        <a:t>Gather</a:t>
                      </a:r>
                      <a:r>
                        <a:rPr lang="fr-FR" sz="1200" b="0" i="0" u="none" strike="noStrike" kern="1200" baseline="0" dirty="0" smtClean="0">
                          <a:solidFill>
                            <a:schemeClr val="dk1"/>
                          </a:solidFill>
                          <a:latin typeface="+mn-lt"/>
                          <a:ea typeface="+mn-ea"/>
                          <a:cs typeface="+mn-cs"/>
                        </a:rPr>
                        <a:t> information on patients opinions/perceptions </a:t>
                      </a:r>
                      <a:r>
                        <a:rPr lang="en-US" sz="1200" b="0" i="0" u="none" strike="noStrike" kern="1200" baseline="0" dirty="0" smtClean="0">
                          <a:solidFill>
                            <a:schemeClr val="dk1"/>
                          </a:solidFill>
                          <a:latin typeface="+mn-lt"/>
                          <a:ea typeface="+mn-ea"/>
                          <a:cs typeface="+mn-cs"/>
                        </a:rPr>
                        <a:t>of the impact of the health condition</a:t>
                      </a:r>
                      <a:endParaRPr lang="en-US" sz="1200" kern="1200" dirty="0" smtClean="0">
                        <a:solidFill>
                          <a:schemeClr val="dk1"/>
                        </a:solidFill>
                        <a:latin typeface="+mn-lt"/>
                        <a:ea typeface="+mn-ea"/>
                        <a:cs typeface="+mn-cs"/>
                      </a:endParaRPr>
                    </a:p>
                  </a:txBody>
                  <a:tcPr marL="91445" marR="91445" marT="45727" marB="45727"/>
                </a:tc>
                <a:extLst>
                  <a:ext uri="{0D108BD9-81ED-4DB2-BD59-A6C34878D82A}">
                    <a16:rowId xmlns:a16="http://schemas.microsoft.com/office/drawing/2014/main" val="10001"/>
                  </a:ext>
                </a:extLst>
              </a:tr>
              <a:tr h="550831">
                <a:tc>
                  <a:txBody>
                    <a:bodyPr/>
                    <a:lstStyle/>
                    <a:p>
                      <a:r>
                        <a:rPr lang="en-US" sz="1400" b="1" dirty="0" smtClean="0"/>
                        <a:t>Patients </a:t>
                      </a:r>
                      <a:endParaRPr lang="en-US" sz="1400" b="1" dirty="0"/>
                    </a:p>
                  </a:txBody>
                  <a:tcPr marL="91445" marR="91445" marT="45727" marB="45727"/>
                </a:tc>
                <a:tc>
                  <a:txBody>
                    <a:bodyPr/>
                    <a:lstStyle/>
                    <a:p>
                      <a:pPr marL="0" algn="just" defTabSz="914400" rtl="0" eaLnBrk="1" latinLnBrk="0" hangingPunct="1"/>
                      <a:r>
                        <a:rPr lang="en-US" sz="1200" kern="1200" dirty="0" smtClean="0">
                          <a:solidFill>
                            <a:schemeClr val="dk1"/>
                          </a:solidFill>
                          <a:latin typeface="+mn-lt"/>
                          <a:ea typeface="+mn-ea"/>
                          <a:cs typeface="+mn-cs"/>
                        </a:rPr>
                        <a:t>Perform a set of movements or tasks. </a:t>
                      </a:r>
                    </a:p>
                  </a:txBody>
                  <a:tcPr marL="91445" marR="91445" marT="45727" marB="45727"/>
                </a:tc>
                <a:tc>
                  <a:txBody>
                    <a:bodyPr/>
                    <a:lstStyle/>
                    <a:p>
                      <a:pPr marL="0" algn="just" rtl="0" eaLnBrk="1" hangingPunct="1"/>
                      <a:r>
                        <a:rPr lang="en-US" sz="1200" b="0" i="0" u="none" strike="noStrike" kern="1200" baseline="0" dirty="0" smtClean="0">
                          <a:solidFill>
                            <a:schemeClr val="dk1"/>
                          </a:solidFill>
                          <a:latin typeface="+mn-lt"/>
                          <a:ea typeface="+mn-ea"/>
                          <a:cs typeface="+mn-cs"/>
                        </a:rPr>
                        <a:t>patient's perception, </a:t>
                      </a:r>
                    </a:p>
                  </a:txBody>
                  <a:tcPr marL="91445" marR="91445" marT="45727" marB="45727"/>
                </a:tc>
                <a:extLst>
                  <a:ext uri="{0D108BD9-81ED-4DB2-BD59-A6C34878D82A}">
                    <a16:rowId xmlns:a16="http://schemas.microsoft.com/office/drawing/2014/main" val="3503883309"/>
                  </a:ext>
                </a:extLst>
              </a:tr>
              <a:tr h="904088">
                <a:tc>
                  <a:txBody>
                    <a:bodyPr/>
                    <a:lstStyle/>
                    <a:p>
                      <a:r>
                        <a:rPr lang="en-US" sz="1400" b="1" dirty="0" smtClean="0"/>
                        <a:t>Dat</a:t>
                      </a:r>
                      <a:r>
                        <a:rPr lang="en-US" sz="1400" b="1" baseline="0" dirty="0" smtClean="0"/>
                        <a:t>a collection </a:t>
                      </a:r>
                    </a:p>
                    <a:p>
                      <a:r>
                        <a:rPr lang="en-US" sz="1400" b="1" baseline="0" dirty="0" smtClean="0"/>
                        <a:t>Methods </a:t>
                      </a:r>
                      <a:r>
                        <a:rPr lang="en-US" sz="1400" b="1" dirty="0" smtClean="0"/>
                        <a:t> </a:t>
                      </a:r>
                      <a:endParaRPr lang="en-US" sz="1400" b="1" dirty="0"/>
                    </a:p>
                  </a:txBody>
                  <a:tcPr marL="91445" marR="91445" marT="45727" marB="45727"/>
                </a:tc>
                <a:tc>
                  <a:txBody>
                    <a:bodyPr/>
                    <a:lstStyle/>
                    <a:p>
                      <a:pPr algn="just"/>
                      <a:r>
                        <a:rPr lang="en-US" sz="1200" kern="1200" dirty="0" smtClean="0">
                          <a:solidFill>
                            <a:schemeClr val="dk1"/>
                          </a:solidFill>
                          <a:latin typeface="+mn-lt"/>
                          <a:ea typeface="+mn-ea"/>
                          <a:cs typeface="+mn-cs"/>
                        </a:rPr>
                        <a:t>Timing, distance,</a:t>
                      </a:r>
                      <a:r>
                        <a:rPr lang="en-US" sz="1200" kern="1200" baseline="0" dirty="0" smtClean="0">
                          <a:solidFill>
                            <a:schemeClr val="dk1"/>
                          </a:solidFill>
                          <a:latin typeface="+mn-lt"/>
                          <a:ea typeface="+mn-ea"/>
                          <a:cs typeface="+mn-cs"/>
                        </a:rPr>
                        <a:t> force , power , strength, </a:t>
                      </a:r>
                    </a:p>
                    <a:p>
                      <a:pPr algn="just"/>
                      <a:r>
                        <a:rPr lang="en-US" sz="1200" kern="1200" baseline="0" dirty="0" smtClean="0">
                          <a:solidFill>
                            <a:schemeClr val="dk1"/>
                          </a:solidFill>
                          <a:latin typeface="+mn-lt"/>
                          <a:ea typeface="+mn-ea"/>
                          <a:cs typeface="+mn-cs"/>
                        </a:rPr>
                        <a:t>Observation of performance</a:t>
                      </a:r>
                    </a:p>
                    <a:p>
                      <a:pPr algn="just"/>
                      <a:r>
                        <a:rPr lang="en-US" sz="1200" kern="1200" baseline="0" dirty="0" smtClean="0">
                          <a:solidFill>
                            <a:schemeClr val="dk1"/>
                          </a:solidFill>
                          <a:latin typeface="+mn-lt"/>
                          <a:ea typeface="+mn-ea"/>
                          <a:cs typeface="+mn-cs"/>
                        </a:rPr>
                        <a:t>Rating level of independence/difficulty </a:t>
                      </a:r>
                      <a:endParaRPr lang="en-US" sz="1200" kern="1200" dirty="0">
                        <a:solidFill>
                          <a:schemeClr val="dk1"/>
                        </a:solidFill>
                        <a:latin typeface="+mn-lt"/>
                        <a:ea typeface="+mn-ea"/>
                        <a:cs typeface="+mn-cs"/>
                      </a:endParaRPr>
                    </a:p>
                  </a:txBody>
                  <a:tcPr marL="91445" marR="91445" marT="45727" marB="45727"/>
                </a:tc>
                <a:tc>
                  <a:txBody>
                    <a:bodyPr/>
                    <a:lstStyle/>
                    <a:p>
                      <a:r>
                        <a:rPr lang="en-US" sz="1200" kern="1200" dirty="0" smtClean="0">
                          <a:solidFill>
                            <a:schemeClr val="dk1"/>
                          </a:solidFill>
                          <a:latin typeface="+mn-lt"/>
                          <a:ea typeface="+mn-ea"/>
                          <a:cs typeface="+mn-cs"/>
                        </a:rPr>
                        <a:t>Interview</a:t>
                      </a:r>
                    </a:p>
                    <a:p>
                      <a:r>
                        <a:rPr lang="en-US" sz="1200" kern="1200" dirty="0" smtClean="0">
                          <a:solidFill>
                            <a:schemeClr val="dk1"/>
                          </a:solidFill>
                          <a:latin typeface="+mn-lt"/>
                          <a:ea typeface="+mn-ea"/>
                          <a:cs typeface="+mn-cs"/>
                        </a:rPr>
                        <a:t> Questionnaire</a:t>
                      </a:r>
                    </a:p>
                  </a:txBody>
                  <a:tcPr marL="91445" marR="91445" marT="45727" marB="45727"/>
                </a:tc>
                <a:extLst>
                  <a:ext uri="{0D108BD9-81ED-4DB2-BD59-A6C34878D82A}">
                    <a16:rowId xmlns:a16="http://schemas.microsoft.com/office/drawing/2014/main" val="10002"/>
                  </a:ext>
                </a:extLst>
              </a:tr>
              <a:tr h="791079">
                <a:tc>
                  <a:txBody>
                    <a:bodyPr/>
                    <a:lstStyle/>
                    <a:p>
                      <a:r>
                        <a:rPr lang="en-US" sz="1400" b="1" dirty="0" smtClean="0"/>
                        <a:t>Benefit </a:t>
                      </a:r>
                      <a:endParaRPr lang="en-US" sz="1400" b="1" dirty="0"/>
                    </a:p>
                  </a:txBody>
                  <a:tcPr marL="91445" marR="91445" marT="45727" marB="45727"/>
                </a:tc>
                <a:tc>
                  <a:txBody>
                    <a:bodyPr/>
                    <a:lstStyle/>
                    <a:p>
                      <a:r>
                        <a:rPr lang="en-US" sz="1200" kern="1200" dirty="0" smtClean="0">
                          <a:solidFill>
                            <a:schemeClr val="dk1"/>
                          </a:solidFill>
                          <a:latin typeface="+mn-lt"/>
                          <a:ea typeface="+mn-ea"/>
                          <a:cs typeface="+mn-cs"/>
                        </a:rPr>
                        <a:t>Allows observation of task performance</a:t>
                      </a:r>
                    </a:p>
                    <a:p>
                      <a:r>
                        <a:rPr lang="en-US" sz="1200" kern="1200" dirty="0" smtClean="0">
                          <a:solidFill>
                            <a:schemeClr val="dk1"/>
                          </a:solidFill>
                          <a:latin typeface="+mn-lt"/>
                          <a:ea typeface="+mn-ea"/>
                          <a:cs typeface="+mn-cs"/>
                        </a:rPr>
                        <a:t>Less likely to have missing data</a:t>
                      </a:r>
                    </a:p>
                  </a:txBody>
                  <a:tcPr marL="91445" marR="91445" marT="45727" marB="45727"/>
                </a:tc>
                <a:tc>
                  <a:txBody>
                    <a:bodyPr/>
                    <a:lstStyle/>
                    <a:p>
                      <a:pPr algn="just"/>
                      <a:r>
                        <a:rPr lang="en-US" sz="1200" kern="1200" dirty="0" smtClean="0">
                          <a:solidFill>
                            <a:schemeClr val="dk1"/>
                          </a:solidFill>
                          <a:latin typeface="+mn-lt"/>
                          <a:ea typeface="+mn-ea"/>
                          <a:cs typeface="+mn-cs"/>
                        </a:rPr>
                        <a:t>Can assess constructs not observed during</a:t>
                      </a:r>
                      <a:r>
                        <a:rPr lang="en-US" sz="1200" kern="1200" baseline="0" dirty="0" smtClean="0">
                          <a:solidFill>
                            <a:schemeClr val="dk1"/>
                          </a:solidFill>
                          <a:latin typeface="+mn-lt"/>
                          <a:ea typeface="+mn-ea"/>
                          <a:cs typeface="+mn-cs"/>
                        </a:rPr>
                        <a:t> </a:t>
                      </a:r>
                      <a:r>
                        <a:rPr lang="en-US" sz="1200" kern="1200" dirty="0" smtClean="0">
                          <a:solidFill>
                            <a:schemeClr val="dk1"/>
                          </a:solidFill>
                          <a:latin typeface="+mn-lt"/>
                          <a:ea typeface="+mn-ea"/>
                          <a:cs typeface="+mn-cs"/>
                        </a:rPr>
                        <a:t>performance (e.g., fear of falling)</a:t>
                      </a:r>
                    </a:p>
                    <a:p>
                      <a:pPr algn="just"/>
                      <a:r>
                        <a:rPr lang="en-US" sz="1200" kern="1200" dirty="0" smtClean="0">
                          <a:solidFill>
                            <a:schemeClr val="dk1"/>
                          </a:solidFill>
                          <a:latin typeface="+mn-lt"/>
                          <a:ea typeface="+mn-ea"/>
                          <a:cs typeface="+mn-cs"/>
                        </a:rPr>
                        <a:t>Can assess activities not observed</a:t>
                      </a:r>
                      <a:r>
                        <a:rPr lang="en-US" sz="1200" kern="1200" baseline="0" dirty="0" smtClean="0">
                          <a:solidFill>
                            <a:schemeClr val="dk1"/>
                          </a:solidFill>
                          <a:latin typeface="+mn-lt"/>
                          <a:ea typeface="+mn-ea"/>
                          <a:cs typeface="+mn-cs"/>
                        </a:rPr>
                        <a:t> </a:t>
                      </a:r>
                      <a:r>
                        <a:rPr lang="en-US" sz="1200" kern="1200" dirty="0" smtClean="0">
                          <a:solidFill>
                            <a:schemeClr val="dk1"/>
                          </a:solidFill>
                          <a:latin typeface="+mn-lt"/>
                          <a:ea typeface="+mn-ea"/>
                          <a:cs typeface="+mn-cs"/>
                        </a:rPr>
                        <a:t>clinically)</a:t>
                      </a:r>
                    </a:p>
                  </a:txBody>
                  <a:tcPr marL="91445" marR="91445" marT="45727" marB="45727"/>
                </a:tc>
                <a:extLst>
                  <a:ext uri="{0D108BD9-81ED-4DB2-BD59-A6C34878D82A}">
                    <a16:rowId xmlns:a16="http://schemas.microsoft.com/office/drawing/2014/main" val="10003"/>
                  </a:ext>
                </a:extLst>
              </a:tr>
              <a:tr h="1017097">
                <a:tc>
                  <a:txBody>
                    <a:bodyPr/>
                    <a:lstStyle/>
                    <a:p>
                      <a:r>
                        <a:rPr lang="en-US" sz="1400" b="1" dirty="0" smtClean="0"/>
                        <a:t>Limitation </a:t>
                      </a:r>
                      <a:endParaRPr lang="en-US" sz="1400" b="1" dirty="0"/>
                    </a:p>
                  </a:txBody>
                  <a:tcPr marL="91445" marR="91445" marT="45727" marB="45727"/>
                </a:tc>
                <a:tc>
                  <a:txBody>
                    <a:bodyPr/>
                    <a:lstStyle/>
                    <a:p>
                      <a:pPr algn="just"/>
                      <a:r>
                        <a:rPr lang="en-US" sz="1200" kern="1200" dirty="0" smtClean="0">
                          <a:solidFill>
                            <a:schemeClr val="dk1"/>
                          </a:solidFill>
                          <a:latin typeface="+mn-lt"/>
                          <a:ea typeface="+mn-ea"/>
                          <a:cs typeface="+mn-cs"/>
                        </a:rPr>
                        <a:t>Equipment required, environmental factors, fatigue, motivation, and learning effects, measure inaccuracy </a:t>
                      </a:r>
                      <a:endParaRPr lang="en-US" sz="1200" kern="1200" dirty="0">
                        <a:solidFill>
                          <a:schemeClr val="dk1"/>
                        </a:solidFill>
                        <a:latin typeface="+mn-lt"/>
                        <a:ea typeface="+mn-ea"/>
                        <a:cs typeface="+mn-cs"/>
                      </a:endParaRPr>
                    </a:p>
                  </a:txBody>
                  <a:tcPr marL="91445" marR="91445" marT="45727" marB="45727"/>
                </a:tc>
                <a:tc>
                  <a:txBody>
                    <a:bodyPr/>
                    <a:lstStyle/>
                    <a:p>
                      <a:r>
                        <a:rPr lang="en-US" sz="1200" kern="1200" dirty="0" smtClean="0">
                          <a:solidFill>
                            <a:schemeClr val="dk1"/>
                          </a:solidFill>
                          <a:latin typeface="+mn-lt"/>
                          <a:ea typeface="+mn-ea"/>
                          <a:cs typeface="+mn-cs"/>
                        </a:rPr>
                        <a:t>Cognitive and communication ability</a:t>
                      </a:r>
                    </a:p>
                    <a:p>
                      <a:r>
                        <a:rPr lang="en-US" sz="1200" kern="1200" dirty="0" smtClean="0">
                          <a:solidFill>
                            <a:schemeClr val="dk1"/>
                          </a:solidFill>
                          <a:latin typeface="+mn-lt"/>
                          <a:ea typeface="+mn-ea"/>
                          <a:cs typeface="+mn-cs"/>
                        </a:rPr>
                        <a:t>Language and educational level</a:t>
                      </a:r>
                    </a:p>
                    <a:p>
                      <a:r>
                        <a:rPr lang="en-US" sz="1200" kern="1200" dirty="0" smtClean="0">
                          <a:solidFill>
                            <a:schemeClr val="dk1"/>
                          </a:solidFill>
                          <a:latin typeface="+mn-lt"/>
                          <a:ea typeface="+mn-ea"/>
                          <a:cs typeface="+mn-cs"/>
                        </a:rPr>
                        <a:t>Patient may miss or misinterpret items or</a:t>
                      </a:r>
                    </a:p>
                    <a:p>
                      <a:r>
                        <a:rPr lang="en-US" sz="1200" kern="1200" dirty="0" smtClean="0">
                          <a:solidFill>
                            <a:schemeClr val="dk1"/>
                          </a:solidFill>
                          <a:latin typeface="+mn-lt"/>
                          <a:ea typeface="+mn-ea"/>
                          <a:cs typeface="+mn-cs"/>
                        </a:rPr>
                        <a:t>over-/underestimate ability</a:t>
                      </a:r>
                      <a:endParaRPr lang="en-US" sz="1200" kern="1200" dirty="0">
                        <a:solidFill>
                          <a:schemeClr val="dk1"/>
                        </a:solidFill>
                        <a:latin typeface="+mn-lt"/>
                        <a:ea typeface="+mn-ea"/>
                        <a:cs typeface="+mn-cs"/>
                      </a:endParaRPr>
                    </a:p>
                  </a:txBody>
                  <a:tcPr marL="91445" marR="91445" marT="45727" marB="45727"/>
                </a:tc>
                <a:extLst>
                  <a:ext uri="{0D108BD9-81ED-4DB2-BD59-A6C34878D82A}">
                    <a16:rowId xmlns:a16="http://schemas.microsoft.com/office/drawing/2014/main" val="10004"/>
                  </a:ext>
                </a:extLst>
              </a:tr>
              <a:tr h="1047361">
                <a:tc>
                  <a:txBody>
                    <a:bodyPr/>
                    <a:lstStyle/>
                    <a:p>
                      <a:r>
                        <a:rPr lang="en-US" sz="1400" b="1" dirty="0" smtClean="0"/>
                        <a:t>Example </a:t>
                      </a:r>
                      <a:endParaRPr lang="en-US" sz="1400" b="1" dirty="0"/>
                    </a:p>
                  </a:txBody>
                  <a:tcPr marL="91445" marR="91445" marT="45727" marB="45727"/>
                </a:tc>
                <a:tc>
                  <a:txBody>
                    <a:bodyPr/>
                    <a:lstStyle/>
                    <a:p>
                      <a:r>
                        <a:rPr lang="en-US" sz="1200" kern="1200" dirty="0" smtClean="0">
                          <a:solidFill>
                            <a:schemeClr val="dk1"/>
                          </a:solidFill>
                          <a:latin typeface="+mn-lt"/>
                          <a:ea typeface="+mn-ea"/>
                          <a:cs typeface="+mn-cs"/>
                        </a:rPr>
                        <a:t>Functional Independence Measure </a:t>
                      </a:r>
                    </a:p>
                    <a:p>
                      <a:r>
                        <a:rPr lang="en-US" sz="1200" kern="1200" dirty="0" smtClean="0">
                          <a:solidFill>
                            <a:schemeClr val="dk1"/>
                          </a:solidFill>
                          <a:latin typeface="+mn-lt"/>
                          <a:ea typeface="+mn-ea"/>
                          <a:cs typeface="+mn-cs"/>
                        </a:rPr>
                        <a:t>10-meter</a:t>
                      </a:r>
                      <a:r>
                        <a:rPr lang="en-US" sz="1200" kern="1200" baseline="0" dirty="0" smtClean="0">
                          <a:solidFill>
                            <a:schemeClr val="dk1"/>
                          </a:solidFill>
                          <a:latin typeface="+mn-lt"/>
                          <a:ea typeface="+mn-ea"/>
                          <a:cs typeface="+mn-cs"/>
                        </a:rPr>
                        <a:t> walking test,</a:t>
                      </a:r>
                    </a:p>
                    <a:p>
                      <a:r>
                        <a:rPr lang="en-US" sz="1200" kern="1200" baseline="0" dirty="0" smtClean="0">
                          <a:solidFill>
                            <a:schemeClr val="dk1"/>
                          </a:solidFill>
                          <a:latin typeface="+mn-lt"/>
                          <a:ea typeface="+mn-ea"/>
                          <a:cs typeface="+mn-cs"/>
                        </a:rPr>
                        <a:t>Time up and go test</a:t>
                      </a:r>
                      <a:endParaRPr lang="en-US" sz="1200" kern="1200" dirty="0">
                        <a:solidFill>
                          <a:schemeClr val="dk1"/>
                        </a:solidFill>
                        <a:latin typeface="+mn-lt"/>
                        <a:ea typeface="+mn-ea"/>
                        <a:cs typeface="+mn-cs"/>
                      </a:endParaRPr>
                    </a:p>
                  </a:txBody>
                  <a:tcPr marL="91445" marR="91445" marT="45727" marB="45727"/>
                </a:tc>
                <a:tc>
                  <a:txBody>
                    <a:bodyPr/>
                    <a:lstStyle/>
                    <a:p>
                      <a:r>
                        <a:rPr lang="en-US" sz="1200" kern="1200" dirty="0" smtClean="0">
                          <a:solidFill>
                            <a:schemeClr val="dk1"/>
                          </a:solidFill>
                          <a:latin typeface="+mn-lt"/>
                          <a:ea typeface="+mn-ea"/>
                          <a:cs typeface="+mn-cs"/>
                        </a:rPr>
                        <a:t>Activities-specific Balance Confidence Scale</a:t>
                      </a:r>
                    </a:p>
                    <a:p>
                      <a:r>
                        <a:rPr lang="en-US" sz="1200" kern="1200" dirty="0" smtClean="0">
                          <a:solidFill>
                            <a:schemeClr val="dk1"/>
                          </a:solidFill>
                          <a:latin typeface="+mn-lt"/>
                          <a:ea typeface="+mn-ea"/>
                          <a:cs typeface="+mn-cs"/>
                        </a:rPr>
                        <a:t>Test Modified Fatigue Impact Scale</a:t>
                      </a:r>
                    </a:p>
                    <a:p>
                      <a:r>
                        <a:rPr lang="en-US" sz="1200" kern="1200" dirty="0" smtClean="0">
                          <a:solidFill>
                            <a:schemeClr val="dk1"/>
                          </a:solidFill>
                          <a:latin typeface="+mn-lt"/>
                          <a:ea typeface="+mn-ea"/>
                          <a:cs typeface="+mn-cs"/>
                        </a:rPr>
                        <a:t>Test Motor Activity Log</a:t>
                      </a:r>
                      <a:endParaRPr lang="en-US" sz="1200" kern="1200" dirty="0">
                        <a:solidFill>
                          <a:schemeClr val="dk1"/>
                        </a:solidFill>
                        <a:latin typeface="+mn-lt"/>
                        <a:ea typeface="+mn-ea"/>
                        <a:cs typeface="+mn-cs"/>
                      </a:endParaRPr>
                    </a:p>
                  </a:txBody>
                  <a:tcPr marL="91445" marR="91445" marT="45727" marB="45727"/>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50430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1188" y="196850"/>
            <a:ext cx="8532812" cy="488950"/>
          </a:xfrm>
        </p:spPr>
        <p:txBody>
          <a:bodyPr>
            <a:normAutofit fontScale="90000"/>
          </a:bodyPr>
          <a:lstStyle/>
          <a:p>
            <a:pPr eaLnBrk="1" hangingPunct="1"/>
            <a:r>
              <a:rPr lang="en-US" altLang="en-US" b="1" dirty="0" smtClean="0">
                <a:solidFill>
                  <a:srgbClr val="7030A0"/>
                </a:solidFill>
              </a:rPr>
              <a:t>Performance based OMs X self reported OMs</a:t>
            </a:r>
          </a:p>
        </p:txBody>
      </p:sp>
      <p:graphicFrame>
        <p:nvGraphicFramePr>
          <p:cNvPr id="5" name="Table 4"/>
          <p:cNvGraphicFramePr>
            <a:graphicFrameLocks noGrp="1"/>
          </p:cNvGraphicFramePr>
          <p:nvPr>
            <p:extLst>
              <p:ext uri="{D42A27DB-BD31-4B8C-83A1-F6EECF244321}">
                <p14:modId xmlns:p14="http://schemas.microsoft.com/office/powerpoint/2010/main" val="609557494"/>
              </p:ext>
            </p:extLst>
          </p:nvPr>
        </p:nvGraphicFramePr>
        <p:xfrm>
          <a:off x="61641" y="838200"/>
          <a:ext cx="9110662" cy="6019800"/>
        </p:xfrm>
        <a:graphic>
          <a:graphicData uri="http://schemas.openxmlformats.org/drawingml/2006/table">
            <a:tbl>
              <a:tblPr firstRow="1" bandRow="1">
                <a:tableStyleId>{21E4AEA4-8DFA-4A89-87EB-49C32662AFE0}</a:tableStyleId>
              </a:tblPr>
              <a:tblGrid>
                <a:gridCol w="1614759">
                  <a:extLst>
                    <a:ext uri="{9D8B030D-6E8A-4147-A177-3AD203B41FA5}">
                      <a16:colId xmlns:a16="http://schemas.microsoft.com/office/drawing/2014/main" val="20000"/>
                    </a:ext>
                  </a:extLst>
                </a:gridCol>
                <a:gridCol w="3355951">
                  <a:extLst>
                    <a:ext uri="{9D8B030D-6E8A-4147-A177-3AD203B41FA5}">
                      <a16:colId xmlns:a16="http://schemas.microsoft.com/office/drawing/2014/main" val="20001"/>
                    </a:ext>
                  </a:extLst>
                </a:gridCol>
                <a:gridCol w="4139952">
                  <a:extLst>
                    <a:ext uri="{9D8B030D-6E8A-4147-A177-3AD203B41FA5}">
                      <a16:colId xmlns:a16="http://schemas.microsoft.com/office/drawing/2014/main" val="20002"/>
                    </a:ext>
                  </a:extLst>
                </a:gridCol>
              </a:tblGrid>
              <a:tr h="748041">
                <a:tc>
                  <a:txBody>
                    <a:bodyPr/>
                    <a:lstStyle/>
                    <a:p>
                      <a:endParaRPr lang="en-US" sz="1600" dirty="0"/>
                    </a:p>
                  </a:txBody>
                  <a:tcPr marL="91445" marR="91445" marT="45719" marB="45719"/>
                </a:tc>
                <a:tc>
                  <a:txBody>
                    <a:bodyPr/>
                    <a:lstStyle/>
                    <a:p>
                      <a:pPr algn="ctr"/>
                      <a:r>
                        <a:rPr lang="en-US" sz="2000" dirty="0" smtClean="0"/>
                        <a:t>Generic</a:t>
                      </a:r>
                      <a:r>
                        <a:rPr lang="en-US" sz="1600" dirty="0" smtClean="0"/>
                        <a:t> </a:t>
                      </a:r>
                      <a:endParaRPr lang="en-US" sz="1600" dirty="0"/>
                    </a:p>
                  </a:txBody>
                  <a:tcPr marL="91445" marR="91445" marT="45719" marB="45719"/>
                </a:tc>
                <a:tc>
                  <a:txBody>
                    <a:bodyPr/>
                    <a:lstStyle/>
                    <a:p>
                      <a:pPr marL="0" algn="ctr" defTabSz="914400" rtl="0" eaLnBrk="1" latinLnBrk="0" hangingPunct="1"/>
                      <a:r>
                        <a:rPr lang="en-US" sz="2000" b="1" kern="1200" dirty="0" smtClean="0">
                          <a:solidFill>
                            <a:schemeClr val="lt1"/>
                          </a:solidFill>
                          <a:latin typeface="+mn-lt"/>
                          <a:ea typeface="+mn-ea"/>
                          <a:cs typeface="+mn-cs"/>
                        </a:rPr>
                        <a:t>Diseases-specific  </a:t>
                      </a:r>
                      <a:endParaRPr lang="en-US" sz="2000" b="1" kern="1200" dirty="0">
                        <a:solidFill>
                          <a:schemeClr val="lt1"/>
                        </a:solidFill>
                        <a:latin typeface="+mn-lt"/>
                        <a:ea typeface="+mn-ea"/>
                        <a:cs typeface="+mn-cs"/>
                      </a:endParaRPr>
                    </a:p>
                  </a:txBody>
                  <a:tcPr marL="91445" marR="91445" marT="45719" marB="45719"/>
                </a:tc>
                <a:extLst>
                  <a:ext uri="{0D108BD9-81ED-4DB2-BD59-A6C34878D82A}">
                    <a16:rowId xmlns:a16="http://schemas.microsoft.com/office/drawing/2014/main" val="10000"/>
                  </a:ext>
                </a:extLst>
              </a:tr>
              <a:tr h="1068772">
                <a:tc>
                  <a:txBody>
                    <a:bodyPr/>
                    <a:lstStyle/>
                    <a:p>
                      <a:r>
                        <a:rPr lang="en-US" sz="1600" b="1" dirty="0" smtClean="0"/>
                        <a:t>Purpose </a:t>
                      </a:r>
                      <a:endParaRPr lang="en-US" sz="1600" b="1" dirty="0"/>
                    </a:p>
                  </a:txBody>
                  <a:tcPr marL="91445" marR="91445" marT="45719" marB="45719"/>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Assess overall health status across a broad spectrum of norms /and or diseases</a:t>
                      </a:r>
                    </a:p>
                  </a:txBody>
                  <a:tcPr marL="91445" marR="91445" marT="45719" marB="45719"/>
                </a:tc>
                <a:tc>
                  <a:txBody>
                    <a:bodyPr/>
                    <a:lstStyle/>
                    <a:p>
                      <a:r>
                        <a:rPr lang="en-US" sz="1400" kern="1200" dirty="0" smtClean="0">
                          <a:solidFill>
                            <a:schemeClr val="dk1"/>
                          </a:solidFill>
                          <a:latin typeface="+mn-lt"/>
                          <a:ea typeface="+mn-ea"/>
                          <a:cs typeface="+mn-cs"/>
                        </a:rPr>
                        <a:t>Gather information about the impact of a specific health condition</a:t>
                      </a:r>
                    </a:p>
                  </a:txBody>
                  <a:tcPr marL="91445" marR="91445" marT="45719" marB="45719"/>
                </a:tc>
                <a:extLst>
                  <a:ext uri="{0D108BD9-81ED-4DB2-BD59-A6C34878D82A}">
                    <a16:rowId xmlns:a16="http://schemas.microsoft.com/office/drawing/2014/main" val="10001"/>
                  </a:ext>
                </a:extLst>
              </a:tr>
              <a:tr h="1677290">
                <a:tc>
                  <a:txBody>
                    <a:bodyPr/>
                    <a:lstStyle/>
                    <a:p>
                      <a:r>
                        <a:rPr lang="en-US" sz="1600" b="1" dirty="0" smtClean="0"/>
                        <a:t>Population </a:t>
                      </a:r>
                      <a:endParaRPr lang="en-US" sz="1600" b="1" dirty="0"/>
                    </a:p>
                  </a:txBody>
                  <a:tcPr marL="91445" marR="91445" marT="45719" marB="45719"/>
                </a:tc>
                <a:tc>
                  <a:txBody>
                    <a:bodyPr/>
                    <a:lstStyle/>
                    <a:p>
                      <a:pPr algn="just"/>
                      <a:r>
                        <a:rPr lang="en-US" sz="1400" kern="1200" dirty="0" smtClean="0">
                          <a:solidFill>
                            <a:schemeClr val="dk1"/>
                          </a:solidFill>
                          <a:latin typeface="+mn-lt"/>
                          <a:ea typeface="+mn-ea"/>
                          <a:cs typeface="+mn-cs"/>
                        </a:rPr>
                        <a:t>General population </a:t>
                      </a:r>
                    </a:p>
                    <a:p>
                      <a:pPr algn="just"/>
                      <a:r>
                        <a:rPr lang="en-US" sz="1400" kern="1200" dirty="0" smtClean="0">
                          <a:solidFill>
                            <a:schemeClr val="dk1"/>
                          </a:solidFill>
                          <a:latin typeface="+mn-lt"/>
                          <a:ea typeface="+mn-ea"/>
                          <a:cs typeface="+mn-cs"/>
                        </a:rPr>
                        <a:t>              (healthy and non-healthy) </a:t>
                      </a:r>
                    </a:p>
                    <a:p>
                      <a:pPr algn="just"/>
                      <a:r>
                        <a:rPr lang="en-US" sz="1400" kern="1200" dirty="0" smtClean="0">
                          <a:solidFill>
                            <a:schemeClr val="dk1"/>
                          </a:solidFill>
                          <a:latin typeface="+mn-lt"/>
                          <a:ea typeface="+mn-ea"/>
                          <a:cs typeface="+mn-cs"/>
                        </a:rPr>
                        <a:t>Applicable across individuals with differing condition health conditions</a:t>
                      </a:r>
                      <a:endParaRPr lang="en-US" sz="1400" kern="1200" dirty="0">
                        <a:solidFill>
                          <a:schemeClr val="dk1"/>
                        </a:solidFill>
                        <a:latin typeface="+mn-lt"/>
                        <a:ea typeface="+mn-ea"/>
                        <a:cs typeface="+mn-cs"/>
                      </a:endParaRPr>
                    </a:p>
                  </a:txBody>
                  <a:tcPr marL="91445" marR="91445" marT="45719" marB="45719"/>
                </a:tc>
                <a:tc>
                  <a:txBody>
                    <a:bodyPr/>
                    <a:lstStyle/>
                    <a:p>
                      <a:r>
                        <a:rPr lang="en-US" sz="1400" kern="1200" dirty="0" smtClean="0">
                          <a:solidFill>
                            <a:schemeClr val="dk1"/>
                          </a:solidFill>
                          <a:latin typeface="+mn-lt"/>
                          <a:ea typeface="+mn-ea"/>
                          <a:cs typeface="+mn-cs"/>
                        </a:rPr>
                        <a:t>Used for patients with a specific health</a:t>
                      </a:r>
                    </a:p>
                  </a:txBody>
                  <a:tcPr marL="91445" marR="91445" marT="45719" marB="45719"/>
                </a:tc>
                <a:extLst>
                  <a:ext uri="{0D108BD9-81ED-4DB2-BD59-A6C34878D82A}">
                    <a16:rowId xmlns:a16="http://schemas.microsoft.com/office/drawing/2014/main" val="10002"/>
                  </a:ext>
                </a:extLst>
              </a:tr>
              <a:tr h="1083169">
                <a:tc>
                  <a:txBody>
                    <a:bodyPr/>
                    <a:lstStyle/>
                    <a:p>
                      <a:r>
                        <a:rPr lang="en-US" sz="1600" b="1" dirty="0" smtClean="0"/>
                        <a:t>Benefit </a:t>
                      </a:r>
                      <a:endParaRPr lang="en-US" sz="1600" b="1" dirty="0"/>
                    </a:p>
                  </a:txBody>
                  <a:tcPr marL="91445" marR="91445" marT="45719" marB="4571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Allow comparison to normative populations </a:t>
                      </a:r>
                    </a:p>
                  </a:txBody>
                  <a:tcPr marL="91445" marR="91445" marT="45719" marB="45719"/>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More sensitive &amp; provides insight into the relationships among body function/structure impairments, activity limitations, and participation</a:t>
                      </a:r>
                    </a:p>
                  </a:txBody>
                  <a:tcPr marL="91445" marR="91445" marT="45719" marB="45719"/>
                </a:tc>
                <a:extLst>
                  <a:ext uri="{0D108BD9-81ED-4DB2-BD59-A6C34878D82A}">
                    <a16:rowId xmlns:a16="http://schemas.microsoft.com/office/drawing/2014/main" val="10003"/>
                  </a:ext>
                </a:extLst>
              </a:tr>
              <a:tr h="593995">
                <a:tc>
                  <a:txBody>
                    <a:bodyPr/>
                    <a:lstStyle/>
                    <a:p>
                      <a:r>
                        <a:rPr lang="en-US" sz="1600" b="1" dirty="0" smtClean="0"/>
                        <a:t>Limitation </a:t>
                      </a:r>
                      <a:endParaRPr lang="en-US" sz="1600" b="1" dirty="0"/>
                    </a:p>
                  </a:txBody>
                  <a:tcPr marL="91445" marR="91445" marT="45719" marB="45719"/>
                </a:tc>
                <a:tc>
                  <a:txBody>
                    <a:bodyPr/>
                    <a:lstStyle/>
                    <a:p>
                      <a:r>
                        <a:rPr lang="en-US" sz="1400" kern="1200" dirty="0" smtClean="0">
                          <a:solidFill>
                            <a:schemeClr val="dk1"/>
                          </a:solidFill>
                          <a:latin typeface="+mn-lt"/>
                          <a:ea typeface="+mn-ea"/>
                          <a:cs typeface="+mn-cs"/>
                        </a:rPr>
                        <a:t>Ceiling and floor effects more likely</a:t>
                      </a:r>
                      <a:endParaRPr lang="en-US" sz="1400" kern="1200" dirty="0">
                        <a:solidFill>
                          <a:schemeClr val="dk1"/>
                        </a:solidFill>
                        <a:latin typeface="+mn-lt"/>
                        <a:ea typeface="+mn-ea"/>
                        <a:cs typeface="+mn-cs"/>
                      </a:endParaRPr>
                    </a:p>
                  </a:txBody>
                  <a:tcPr marL="91445" marR="91445" marT="45719" marB="45719"/>
                </a:tc>
                <a:tc>
                  <a:txBody>
                    <a:bodyPr/>
                    <a:lstStyle/>
                    <a:p>
                      <a:r>
                        <a:rPr lang="en-US" sz="1400" kern="1200" dirty="0" smtClean="0">
                          <a:solidFill>
                            <a:schemeClr val="dk1"/>
                          </a:solidFill>
                          <a:latin typeface="+mn-lt"/>
                          <a:ea typeface="+mn-ea"/>
                          <a:cs typeface="+mn-cs"/>
                        </a:rPr>
                        <a:t>Does not allow comparisons across different groups of patients</a:t>
                      </a:r>
                      <a:endParaRPr lang="en-US" sz="1400" kern="1200" dirty="0">
                        <a:solidFill>
                          <a:schemeClr val="dk1"/>
                        </a:solidFill>
                        <a:latin typeface="+mn-lt"/>
                        <a:ea typeface="+mn-ea"/>
                        <a:cs typeface="+mn-cs"/>
                      </a:endParaRPr>
                    </a:p>
                  </a:txBody>
                  <a:tcPr marL="91445" marR="91445" marT="45719" marB="45719"/>
                </a:tc>
                <a:extLst>
                  <a:ext uri="{0D108BD9-81ED-4DB2-BD59-A6C34878D82A}">
                    <a16:rowId xmlns:a16="http://schemas.microsoft.com/office/drawing/2014/main" val="10004"/>
                  </a:ext>
                </a:extLst>
              </a:tr>
              <a:tr h="848533">
                <a:tc>
                  <a:txBody>
                    <a:bodyPr/>
                    <a:lstStyle/>
                    <a:p>
                      <a:r>
                        <a:rPr lang="en-US" sz="1600" b="1" dirty="0" smtClean="0"/>
                        <a:t>Example </a:t>
                      </a:r>
                      <a:endParaRPr lang="en-US" sz="1600" b="1" dirty="0"/>
                    </a:p>
                  </a:txBody>
                  <a:tcPr marL="91445" marR="91445" marT="45719" marB="45719"/>
                </a:tc>
                <a:tc>
                  <a:txBody>
                    <a:bodyPr/>
                    <a:lstStyle/>
                    <a:p>
                      <a:r>
                        <a:rPr lang="en-US" sz="1400" kern="1200" dirty="0" smtClean="0">
                          <a:solidFill>
                            <a:schemeClr val="dk1"/>
                          </a:solidFill>
                          <a:latin typeface="+mn-lt"/>
                          <a:ea typeface="+mn-ea"/>
                          <a:cs typeface="+mn-cs"/>
                        </a:rPr>
                        <a:t>Functional Independence Measure Short form-36</a:t>
                      </a:r>
                      <a:endParaRPr lang="en-US" sz="1400" kern="1200" dirty="0">
                        <a:solidFill>
                          <a:schemeClr val="dk1"/>
                        </a:solidFill>
                        <a:latin typeface="+mn-lt"/>
                        <a:ea typeface="+mn-ea"/>
                        <a:cs typeface="+mn-cs"/>
                      </a:endParaRPr>
                    </a:p>
                  </a:txBody>
                  <a:tcPr marL="91445" marR="91445" marT="45719" marB="45719"/>
                </a:tc>
                <a:tc>
                  <a:txBody>
                    <a:bodyPr/>
                    <a:lstStyle/>
                    <a:p>
                      <a:r>
                        <a:rPr lang="en-US" sz="1400" kern="1200" dirty="0" smtClean="0">
                          <a:solidFill>
                            <a:schemeClr val="dk1"/>
                          </a:solidFill>
                          <a:latin typeface="+mn-lt"/>
                          <a:ea typeface="+mn-ea"/>
                          <a:cs typeface="+mn-cs"/>
                        </a:rPr>
                        <a:t>ODI ,</a:t>
                      </a:r>
                      <a:r>
                        <a:rPr lang="en-US" sz="1400" kern="1200" baseline="0" dirty="0" smtClean="0">
                          <a:solidFill>
                            <a:schemeClr val="dk1"/>
                          </a:solidFill>
                          <a:latin typeface="+mn-lt"/>
                          <a:ea typeface="+mn-ea"/>
                          <a:cs typeface="+mn-cs"/>
                        </a:rPr>
                        <a:t> KOOs, </a:t>
                      </a:r>
                      <a:r>
                        <a:rPr lang="en-US" sz="1400" kern="1200" dirty="0" smtClean="0">
                          <a:solidFill>
                            <a:schemeClr val="dk1"/>
                          </a:solidFill>
                          <a:latin typeface="+mn-lt"/>
                          <a:ea typeface="+mn-ea"/>
                          <a:cs typeface="+mn-cs"/>
                        </a:rPr>
                        <a:t>Boston Carpal Tunnel Questionnaire, </a:t>
                      </a:r>
                      <a:r>
                        <a:rPr lang="en-US" sz="1400" b="0" i="0" u="none" strike="noStrike" kern="1200" dirty="0" smtClean="0">
                          <a:solidFill>
                            <a:schemeClr val="dk1"/>
                          </a:solidFill>
                          <a:effectLst/>
                          <a:latin typeface="+mn-lt"/>
                          <a:ea typeface="+mn-ea"/>
                          <a:cs typeface="+mn-cs"/>
                        </a:rPr>
                        <a:t>WORC</a:t>
                      </a:r>
                      <a:endParaRPr lang="en-US" sz="1400" kern="1200" dirty="0" smtClean="0">
                        <a:solidFill>
                          <a:schemeClr val="dk1"/>
                        </a:solidFill>
                        <a:latin typeface="+mn-lt"/>
                        <a:ea typeface="+mn-ea"/>
                        <a:cs typeface="+mn-cs"/>
                      </a:endParaRPr>
                    </a:p>
                  </a:txBody>
                  <a:tcPr marL="91445" marR="91445" marT="45719" marB="45719"/>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235462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457200" y="533400"/>
            <a:ext cx="8382000" cy="1828800"/>
          </a:xfrm>
        </p:spPr>
        <p:txBody>
          <a:bodyPr>
            <a:normAutofit/>
          </a:bodyPr>
          <a:lstStyle/>
          <a:p>
            <a:pPr algn="ctr"/>
            <a:r>
              <a:rPr lang="en-US" sz="4800" dirty="0">
                <a:latin typeface="Calibri" panose="020F0502020204030204" pitchFamily="34" charset="0"/>
                <a:cs typeface="Calibri" panose="020F0502020204030204" pitchFamily="34" charset="0"/>
              </a:rPr>
              <a:t>Selecting and choosing  an OMs</a:t>
            </a:r>
            <a:endParaRPr lang="en-US" dirty="0"/>
          </a:p>
        </p:txBody>
      </p:sp>
      <p:pic>
        <p:nvPicPr>
          <p:cNvPr id="5" name="Picture 4"/>
          <p:cNvPicPr>
            <a:picLocks noChangeAspect="1"/>
          </p:cNvPicPr>
          <p:nvPr/>
        </p:nvPicPr>
        <p:blipFill rotWithShape="1">
          <a:blip r:embed="rId3">
            <a:duotone>
              <a:schemeClr val="accent1">
                <a:shade val="45000"/>
                <a:satMod val="135000"/>
              </a:schemeClr>
              <a:prstClr val="white"/>
            </a:duotone>
          </a:blip>
          <a:srcRect b="46079"/>
          <a:stretch/>
        </p:blipFill>
        <p:spPr>
          <a:xfrm>
            <a:off x="1676400" y="4191000"/>
            <a:ext cx="6248400" cy="1828799"/>
          </a:xfrm>
          <a:prstGeom prst="rect">
            <a:avLst/>
          </a:prstGeom>
        </p:spPr>
      </p:pic>
    </p:spTree>
    <p:extLst>
      <p:ext uri="{BB962C8B-B14F-4D97-AF65-F5344CB8AC3E}">
        <p14:creationId xmlns:p14="http://schemas.microsoft.com/office/powerpoint/2010/main" val="1047275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6"/>
          </p:nvPr>
        </p:nvSpPr>
        <p:spPr>
          <a:xfrm>
            <a:off x="30480" y="1638300"/>
            <a:ext cx="9113520" cy="990600"/>
          </a:xfrm>
        </p:spPr>
        <p:txBody>
          <a:bodyPr>
            <a:normAutofit fontScale="92500" lnSpcReduction="20000"/>
          </a:bodyPr>
          <a:lstStyle/>
          <a:p>
            <a:pPr algn="ctr"/>
            <a:r>
              <a:rPr lang="en-US" b="1" dirty="0"/>
              <a:t>“</a:t>
            </a:r>
            <a:r>
              <a:rPr lang="en-US" sz="2400" b="1" dirty="0"/>
              <a:t>If you can’t measure it, you can’t manage it. </a:t>
            </a:r>
            <a:endParaRPr lang="en-US" sz="2400" b="1" dirty="0" smtClean="0"/>
          </a:p>
          <a:p>
            <a:pPr algn="ctr"/>
            <a:r>
              <a:rPr lang="en-US" sz="2400" b="1" dirty="0" smtClean="0"/>
              <a:t>If </a:t>
            </a:r>
            <a:r>
              <a:rPr lang="en-US" sz="2400" b="1" dirty="0"/>
              <a:t>you can’t </a:t>
            </a:r>
            <a:r>
              <a:rPr lang="en-US" sz="2400" b="1" dirty="0" smtClean="0"/>
              <a:t> mange it ,you can’t improve it </a:t>
            </a:r>
            <a:endParaRPr lang="en-US" sz="2400" dirty="0"/>
          </a:p>
        </p:txBody>
      </p:sp>
      <p:pic>
        <p:nvPicPr>
          <p:cNvPr id="6" name="Picture 5"/>
          <p:cNvPicPr>
            <a:picLocks noChangeAspect="1"/>
          </p:cNvPicPr>
          <p:nvPr/>
        </p:nvPicPr>
        <p:blipFill>
          <a:blip r:embed="rId2"/>
          <a:stretch>
            <a:fillRect/>
          </a:stretch>
        </p:blipFill>
        <p:spPr>
          <a:xfrm>
            <a:off x="4343400" y="3562350"/>
            <a:ext cx="4648200" cy="1847850"/>
          </a:xfrm>
          <a:prstGeom prst="rect">
            <a:avLst/>
          </a:prstGeom>
        </p:spPr>
      </p:pic>
      <p:sp>
        <p:nvSpPr>
          <p:cNvPr id="7" name="Text Placeholder 4"/>
          <p:cNvSpPr>
            <a:spLocks noGrp="1"/>
          </p:cNvSpPr>
          <p:nvPr>
            <p:ph type="body" sz="quarter" idx="16"/>
          </p:nvPr>
        </p:nvSpPr>
        <p:spPr>
          <a:xfrm>
            <a:off x="30480" y="2571750"/>
            <a:ext cx="9113520" cy="990600"/>
          </a:xfrm>
        </p:spPr>
        <p:txBody>
          <a:bodyPr>
            <a:normAutofit/>
          </a:bodyPr>
          <a:lstStyle/>
          <a:p>
            <a:pPr algn="ctr"/>
            <a:r>
              <a:rPr lang="en-US" b="1" dirty="0" smtClean="0"/>
              <a:t>“</a:t>
            </a:r>
            <a:r>
              <a:rPr lang="en-US" sz="2400" b="1" dirty="0" smtClean="0"/>
              <a:t>Shaft Form Fee For Service To Value Based Care</a:t>
            </a:r>
            <a:endParaRPr lang="en-US" sz="2400" dirty="0"/>
          </a:p>
        </p:txBody>
      </p:sp>
      <p:sp>
        <p:nvSpPr>
          <p:cNvPr id="8" name="Text Placeholder 4"/>
          <p:cNvSpPr>
            <a:spLocks noGrp="1"/>
          </p:cNvSpPr>
          <p:nvPr>
            <p:ph type="body" sz="quarter" idx="16"/>
          </p:nvPr>
        </p:nvSpPr>
        <p:spPr>
          <a:xfrm>
            <a:off x="96066" y="5581650"/>
            <a:ext cx="9113520" cy="762000"/>
          </a:xfrm>
        </p:spPr>
        <p:txBody>
          <a:bodyPr>
            <a:normAutofit/>
          </a:bodyPr>
          <a:lstStyle/>
          <a:p>
            <a:pPr algn="ctr"/>
            <a:r>
              <a:rPr lang="en-US" sz="2000" b="1" dirty="0" smtClean="0"/>
              <a:t>Shaft Form physician-centered care to patient-centered </a:t>
            </a:r>
            <a:r>
              <a:rPr lang="en-US" sz="2000" b="1" dirty="0" smtClean="0"/>
              <a:t>care</a:t>
            </a:r>
            <a:endParaRPr lang="en-US" sz="2000" b="1" dirty="0" smtClean="0"/>
          </a:p>
        </p:txBody>
      </p:sp>
      <p:sp>
        <p:nvSpPr>
          <p:cNvPr id="9" name="Rectangle 1"/>
          <p:cNvSpPr>
            <a:spLocks noGrp="1"/>
          </p:cNvSpPr>
          <p:nvPr>
            <p:ph type="title"/>
          </p:nvPr>
        </p:nvSpPr>
        <p:spPr>
          <a:xfrm>
            <a:off x="208734" y="420171"/>
            <a:ext cx="9000852" cy="684729"/>
          </a:xfrm>
        </p:spPr>
        <p:txBody>
          <a:bodyPr>
            <a:noAutofit/>
          </a:bodyPr>
          <a:lstStyle/>
          <a:p>
            <a:pPr lvl="0"/>
            <a:r>
              <a:rPr lang="en-US" sz="4400" b="1" dirty="0">
                <a:solidFill>
                  <a:srgbClr val="002060"/>
                </a:solidFill>
              </a:rPr>
              <a:t>Introduction to </a:t>
            </a:r>
            <a:r>
              <a:rPr lang="en-US" sz="4400" b="1" dirty="0" smtClean="0">
                <a:solidFill>
                  <a:srgbClr val="002060"/>
                </a:solidFill>
              </a:rPr>
              <a:t>OMs</a:t>
            </a:r>
            <a:endParaRPr lang="en-US" sz="4400" b="1" dirty="0">
              <a:solidFill>
                <a:srgbClr val="002060"/>
              </a:solidFill>
            </a:endParaRPr>
          </a:p>
        </p:txBody>
      </p:sp>
      <p:sp>
        <p:nvSpPr>
          <p:cNvPr id="10" name="Rectangle 9"/>
          <p:cNvSpPr/>
          <p:nvPr/>
        </p:nvSpPr>
        <p:spPr>
          <a:xfrm>
            <a:off x="119471" y="3987968"/>
            <a:ext cx="4439466" cy="1015663"/>
          </a:xfrm>
          <a:prstGeom prst="rect">
            <a:avLst/>
          </a:prstGeom>
        </p:spPr>
        <p:txBody>
          <a:bodyPr wrap="square">
            <a:spAutoFit/>
          </a:bodyPr>
          <a:lstStyle/>
          <a:p>
            <a:pPr algn="ctr"/>
            <a:r>
              <a:rPr lang="en-US" sz="2800" b="1" dirty="0"/>
              <a:t>Era of Assessment And Accountability</a:t>
            </a:r>
            <a:r>
              <a:rPr lang="en-US" sz="3200" b="1" dirty="0"/>
              <a:t> </a:t>
            </a:r>
            <a:endParaRPr lang="en-US" sz="3200" dirty="0"/>
          </a:p>
        </p:txBody>
      </p:sp>
    </p:spTree>
    <p:extLst>
      <p:ext uri="{BB962C8B-B14F-4D97-AF65-F5344CB8AC3E}">
        <p14:creationId xmlns:p14="http://schemas.microsoft.com/office/powerpoint/2010/main" val="2704679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242690152"/>
              </p:ext>
            </p:extLst>
          </p:nvPr>
        </p:nvGraphicFramePr>
        <p:xfrm>
          <a:off x="4872446" y="1022394"/>
          <a:ext cx="41148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 1"/>
          <p:cNvGraphicFramePr/>
          <p:nvPr>
            <p:extLst>
              <p:ext uri="{D42A27DB-BD31-4B8C-83A1-F6EECF244321}">
                <p14:modId xmlns:p14="http://schemas.microsoft.com/office/powerpoint/2010/main" val="3277642817"/>
              </p:ext>
            </p:extLst>
          </p:nvPr>
        </p:nvGraphicFramePr>
        <p:xfrm>
          <a:off x="143147" y="1096003"/>
          <a:ext cx="4420144" cy="501675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7" name="Rectangle 1"/>
          <p:cNvSpPr>
            <a:spLocks noGrp="1"/>
          </p:cNvSpPr>
          <p:nvPr>
            <p:ph type="title"/>
          </p:nvPr>
        </p:nvSpPr>
        <p:spPr>
          <a:xfrm>
            <a:off x="143147" y="152400"/>
            <a:ext cx="9000852" cy="684729"/>
          </a:xfrm>
        </p:spPr>
        <p:txBody>
          <a:bodyPr>
            <a:noAutofit/>
          </a:bodyPr>
          <a:lstStyle/>
          <a:p>
            <a:pPr lvl="0"/>
            <a:r>
              <a:rPr lang="en-US" sz="4000" b="1" dirty="0">
                <a:solidFill>
                  <a:srgbClr val="002060"/>
                </a:solidFill>
              </a:rPr>
              <a:t>Introduction to </a:t>
            </a:r>
            <a:r>
              <a:rPr lang="en-US" sz="4000" b="1" dirty="0" smtClean="0">
                <a:solidFill>
                  <a:srgbClr val="002060"/>
                </a:solidFill>
              </a:rPr>
              <a:t>OMs</a:t>
            </a:r>
            <a:endParaRPr lang="en-US" sz="4000" b="1" dirty="0">
              <a:solidFill>
                <a:srgbClr val="002060"/>
              </a:solidFill>
            </a:endParaRPr>
          </a:p>
        </p:txBody>
      </p:sp>
      <p:graphicFrame>
        <p:nvGraphicFramePr>
          <p:cNvPr id="5" name="Diagram 4"/>
          <p:cNvGraphicFramePr/>
          <p:nvPr>
            <p:extLst>
              <p:ext uri="{D42A27DB-BD31-4B8C-83A1-F6EECF244321}">
                <p14:modId xmlns:p14="http://schemas.microsoft.com/office/powerpoint/2010/main" val="63326130"/>
              </p:ext>
            </p:extLst>
          </p:nvPr>
        </p:nvGraphicFramePr>
        <p:xfrm>
          <a:off x="3810000" y="1904999"/>
          <a:ext cx="914400" cy="423803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7" name="Rectangle 6"/>
          <p:cNvSpPr/>
          <p:nvPr/>
        </p:nvSpPr>
        <p:spPr>
          <a:xfrm>
            <a:off x="605246" y="3200400"/>
            <a:ext cx="8382000" cy="1524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91171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228600"/>
            <a:ext cx="8534400" cy="684729"/>
          </a:xfrm>
        </p:spPr>
        <p:txBody>
          <a:bodyPr>
            <a:normAutofit fontScale="90000"/>
          </a:bodyPr>
          <a:lstStyle/>
          <a:p>
            <a:pPr lvl="0" algn="ctr"/>
            <a:r>
              <a:rPr lang="en-US" dirty="0"/>
              <a:t>Introduction to outcome </a:t>
            </a:r>
            <a:r>
              <a:rPr lang="en-US" sz="4000" dirty="0" smtClean="0"/>
              <a:t>measurements</a:t>
            </a:r>
            <a:r>
              <a:rPr lang="en-US" dirty="0" smtClean="0"/>
              <a:t> (OMs) </a:t>
            </a:r>
            <a:endParaRPr lang="en-US" dirty="0"/>
          </a:p>
        </p:txBody>
      </p:sp>
      <p:sp>
        <p:nvSpPr>
          <p:cNvPr id="11" name="Rectangle 10"/>
          <p:cNvSpPr/>
          <p:nvPr/>
        </p:nvSpPr>
        <p:spPr>
          <a:xfrm>
            <a:off x="394062" y="4372774"/>
            <a:ext cx="8749938" cy="1384995"/>
          </a:xfrm>
          <a:prstGeom prst="rect">
            <a:avLst/>
          </a:prstGeom>
        </p:spPr>
        <p:txBody>
          <a:bodyPr wrap="square">
            <a:spAutoFit/>
          </a:bodyPr>
          <a:lstStyle/>
          <a:p>
            <a:r>
              <a:rPr lang="en-US" sz="2800" b="1" dirty="0">
                <a:solidFill>
                  <a:srgbClr val="FF0000"/>
                </a:solidFill>
                <a:latin typeface="&amp;quot"/>
              </a:rPr>
              <a:t>O</a:t>
            </a:r>
            <a:r>
              <a:rPr lang="en-US" sz="2800" b="1" dirty="0" smtClean="0">
                <a:solidFill>
                  <a:srgbClr val="FF0000"/>
                </a:solidFill>
                <a:latin typeface="&amp;quot"/>
              </a:rPr>
              <a:t>utcome measure</a:t>
            </a:r>
            <a:r>
              <a:rPr lang="en-US" sz="2800" dirty="0" smtClean="0">
                <a:solidFill>
                  <a:srgbClr val="FF0000"/>
                </a:solidFill>
                <a:latin typeface="tisapro-regular"/>
              </a:rPr>
              <a:t> </a:t>
            </a:r>
          </a:p>
          <a:p>
            <a:r>
              <a:rPr lang="en-US" sz="2800" dirty="0" smtClean="0">
                <a:latin typeface="+mj-lt"/>
              </a:rPr>
              <a:t>	is </a:t>
            </a:r>
            <a:r>
              <a:rPr lang="en-US" sz="2800" b="1" dirty="0">
                <a:solidFill>
                  <a:srgbClr val="0070C0"/>
                </a:solidFill>
                <a:latin typeface="+mj-lt"/>
              </a:rPr>
              <a:t>qualitative or quantitative </a:t>
            </a:r>
            <a:r>
              <a:rPr lang="en-US" sz="2800" dirty="0" smtClean="0">
                <a:latin typeface="+mj-lt"/>
              </a:rPr>
              <a:t>tool </a:t>
            </a:r>
            <a:r>
              <a:rPr lang="en-US" sz="2800" dirty="0">
                <a:latin typeface="+mj-lt"/>
              </a:rPr>
              <a:t>used to assess a </a:t>
            </a:r>
            <a:r>
              <a:rPr lang="en-US" sz="2800" b="1" u="sng" dirty="0">
                <a:solidFill>
                  <a:srgbClr val="0070C0"/>
                </a:solidFill>
                <a:latin typeface="+mj-lt"/>
              </a:rPr>
              <a:t>patient’s current status</a:t>
            </a:r>
          </a:p>
        </p:txBody>
      </p:sp>
      <p:sp>
        <p:nvSpPr>
          <p:cNvPr id="3" name="Rectangle 2"/>
          <p:cNvSpPr>
            <a:spLocks noGrp="1"/>
          </p:cNvSpPr>
          <p:nvPr>
            <p:ph type="body" sz="quarter" idx="14"/>
          </p:nvPr>
        </p:nvSpPr>
        <p:spPr>
          <a:xfrm>
            <a:off x="6530" y="1828800"/>
            <a:ext cx="9137469" cy="1600200"/>
          </a:xfrm>
        </p:spPr>
        <p:txBody>
          <a:bodyPr>
            <a:normAutofit/>
          </a:bodyPr>
          <a:lstStyle/>
          <a:p>
            <a:pPr algn="just"/>
            <a:r>
              <a:rPr lang="en-US" sz="3200" dirty="0" smtClean="0">
                <a:solidFill>
                  <a:srgbClr val="FF0000"/>
                </a:solidFill>
              </a:rPr>
              <a:t>OMs </a:t>
            </a:r>
            <a:r>
              <a:rPr lang="en-US" dirty="0" smtClean="0">
                <a:solidFill>
                  <a:srgbClr val="FF0000"/>
                </a:solidFill>
              </a:rPr>
              <a:t>are </a:t>
            </a:r>
            <a:r>
              <a:rPr lang="en-US" sz="2800" dirty="0">
                <a:latin typeface="+mj-lt"/>
              </a:rPr>
              <a:t>process undertaken to establish or quantify  patients status on a defined aspect of performance or health status based on standardized </a:t>
            </a:r>
            <a:r>
              <a:rPr lang="en-US" sz="2800" dirty="0" smtClean="0">
                <a:latin typeface="+mj-lt"/>
              </a:rPr>
              <a:t>evaluation process. </a:t>
            </a:r>
            <a:endParaRPr lang="en-US" sz="28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420706"/>
            <a:ext cx="8183880" cy="684729"/>
          </a:xfrm>
        </p:spPr>
        <p:txBody>
          <a:bodyPr>
            <a:noAutofit/>
          </a:bodyPr>
          <a:lstStyle/>
          <a:p>
            <a:r>
              <a:rPr lang="en-US" sz="4400" b="1" dirty="0">
                <a:solidFill>
                  <a:srgbClr val="002060"/>
                </a:solidFill>
              </a:rPr>
              <a:t>OMs: Review of Literature  </a:t>
            </a:r>
            <a:endParaRPr lang="en-US" sz="4400" dirty="0"/>
          </a:p>
        </p:txBody>
      </p:sp>
      <p:sp>
        <p:nvSpPr>
          <p:cNvPr id="8" name="Content Placeholder 2"/>
          <p:cNvSpPr txBox="1">
            <a:spLocks/>
          </p:cNvSpPr>
          <p:nvPr/>
        </p:nvSpPr>
        <p:spPr bwMode="auto">
          <a:xfrm>
            <a:off x="304800" y="1905000"/>
            <a:ext cx="8610600" cy="1219200"/>
          </a:xfrm>
          <a:prstGeom prst="flowChartAlternateProcess">
            <a:avLst/>
          </a:prstGeom>
          <a:noFill/>
          <a:ln w="285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Arial" panose="020B0604020202020204" pitchFamily="34" charset="0"/>
                <a:ea typeface="黑体" charset="-122"/>
              </a:defRPr>
            </a:lvl1pPr>
            <a:lvl2pPr marL="742950" indent="-285750">
              <a:spcBef>
                <a:spcPct val="20000"/>
              </a:spcBef>
              <a:buChar char="–"/>
              <a:defRPr sz="2800">
                <a:solidFill>
                  <a:schemeClr val="tx1"/>
                </a:solidFill>
                <a:latin typeface="Arial" panose="020B0604020202020204" pitchFamily="34" charset="0"/>
                <a:ea typeface="黑体" charset="-122"/>
              </a:defRPr>
            </a:lvl2pPr>
            <a:lvl3pPr marL="1143000" indent="-228600">
              <a:spcBef>
                <a:spcPct val="20000"/>
              </a:spcBef>
              <a:buChar char="•"/>
              <a:defRPr sz="2400">
                <a:solidFill>
                  <a:schemeClr val="tx1"/>
                </a:solidFill>
                <a:latin typeface="Arial" panose="020B0604020202020204" pitchFamily="34" charset="0"/>
                <a:ea typeface="黑体" charset="-122"/>
              </a:defRPr>
            </a:lvl3pPr>
            <a:lvl4pPr marL="1600200" indent="-228600">
              <a:spcBef>
                <a:spcPct val="20000"/>
              </a:spcBef>
              <a:buChar char="–"/>
              <a:defRPr sz="2000">
                <a:solidFill>
                  <a:schemeClr val="tx1"/>
                </a:solidFill>
                <a:latin typeface="Arial" panose="020B0604020202020204" pitchFamily="34" charset="0"/>
                <a:ea typeface="黑体" charset="-122"/>
              </a:defRPr>
            </a:lvl4pPr>
            <a:lvl5pPr marL="2057400" indent="-228600">
              <a:spcBef>
                <a:spcPct val="20000"/>
              </a:spcBef>
              <a:buChar char="»"/>
              <a:defRPr sz="2000">
                <a:solidFill>
                  <a:schemeClr val="tx1"/>
                </a:solidFill>
                <a:latin typeface="Arial" panose="020B0604020202020204" pitchFamily="34" charset="0"/>
                <a:ea typeface="黑体"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9pPr>
          </a:lstStyle>
          <a:p>
            <a:pPr algn="just"/>
            <a:r>
              <a:rPr lang="en-US" altLang="en-US" sz="2800" dirty="0">
                <a:latin typeface="Times New Roman" panose="02020603050405020304" pitchFamily="18" charset="0"/>
                <a:cs typeface="Times New Roman" panose="02020603050405020304" pitchFamily="18" charset="0"/>
              </a:rPr>
              <a:t>A comprehensive review of the literature about  routine use of </a:t>
            </a:r>
            <a:r>
              <a:rPr lang="en-US" altLang="en-US" sz="2800" dirty="0" smtClean="0">
                <a:latin typeface="Times New Roman" panose="02020603050405020304" pitchFamily="18" charset="0"/>
                <a:cs typeface="Times New Roman" panose="02020603050405020304" pitchFamily="18" charset="0"/>
              </a:rPr>
              <a:t>OMs by physical therapists </a:t>
            </a:r>
            <a:endParaRPr lang="en-US" altLang="en-US" sz="2800" dirty="0">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a:xfrm>
            <a:off x="286294" y="3810000"/>
            <a:ext cx="8629106" cy="1219200"/>
          </a:xfrm>
          <a:prstGeom prst="flowChartAlternateProcess">
            <a:avLst/>
          </a:prstGeom>
          <a:ln w="38100">
            <a:solidFill>
              <a:srgbClr val="FFFF00"/>
            </a:solidFill>
          </a:ln>
        </p:spPr>
        <p:txBody>
          <a:bodyPr/>
          <a:lstStyle>
            <a:lvl1pPr marL="265176" indent="-265176" algn="l" rtl="0" eaLnBrk="1" latinLnBrk="0" hangingPunct="1">
              <a:spcBef>
                <a:spcPts val="250"/>
              </a:spcBef>
              <a:buClr>
                <a:schemeClr val="accent1"/>
              </a:buClr>
              <a:buSzPct val="80000"/>
              <a:buFont typeface="Wingdings 2"/>
              <a:buChar char=""/>
              <a:defRPr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a:lstStyle>
          <a:p>
            <a:pPr marL="0" indent="0" algn="just">
              <a:buNone/>
            </a:pPr>
            <a:r>
              <a:rPr lang="en-US" altLang="en-US" dirty="0" smtClean="0">
                <a:latin typeface="Times New Roman" panose="02020603050405020304" pitchFamily="18" charset="0"/>
                <a:ea typeface="黑体" charset="-122"/>
                <a:cs typeface="Times New Roman" panose="02020603050405020304" pitchFamily="18" charset="0"/>
              </a:rPr>
              <a:t>The current situation regarding the awareness and use of OM’s by physical therapists in  Saudi Arabia</a:t>
            </a:r>
          </a:p>
          <a:p>
            <a:pPr marL="0" indent="0" algn="just">
              <a:buNone/>
            </a:pPr>
            <a:endParaRPr lang="en-US" altLang="en-US" dirty="0">
              <a:latin typeface="Times New Roman" panose="02020603050405020304" pitchFamily="18" charset="0"/>
              <a:ea typeface="黑体"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54577" y="152400"/>
            <a:ext cx="8991600" cy="1400548"/>
          </a:xfrm>
        </p:spPr>
        <p:txBody>
          <a:bodyPr>
            <a:noAutofit/>
          </a:bodyPr>
          <a:lstStyle/>
          <a:p>
            <a:pPr algn="ctr"/>
            <a:r>
              <a:rPr lang="en-US" sz="4000" b="1" dirty="0" smtClean="0">
                <a:solidFill>
                  <a:srgbClr val="002060"/>
                </a:solidFill>
              </a:rPr>
              <a:t>Use </a:t>
            </a:r>
            <a:r>
              <a:rPr lang="en-US" sz="4000" b="1" dirty="0">
                <a:solidFill>
                  <a:srgbClr val="002060"/>
                </a:solidFill>
              </a:rPr>
              <a:t>of OMS in Physiotherapy Practice in Canada from 1998 to </a:t>
            </a:r>
            <a:r>
              <a:rPr lang="en-US" sz="4000" b="1" dirty="0" smtClean="0">
                <a:solidFill>
                  <a:srgbClr val="002060"/>
                </a:solidFill>
              </a:rPr>
              <a:t>2001</a:t>
            </a:r>
            <a:endParaRPr lang="en-US" sz="4000" dirty="0"/>
          </a:p>
        </p:txBody>
      </p:sp>
      <p:graphicFrame>
        <p:nvGraphicFramePr>
          <p:cNvPr id="11" name="Diagram 10"/>
          <p:cNvGraphicFramePr/>
          <p:nvPr>
            <p:extLst>
              <p:ext uri="{D42A27DB-BD31-4B8C-83A1-F6EECF244321}">
                <p14:modId xmlns:p14="http://schemas.microsoft.com/office/powerpoint/2010/main" val="2205193298"/>
              </p:ext>
            </p:extLst>
          </p:nvPr>
        </p:nvGraphicFramePr>
        <p:xfrm>
          <a:off x="154577" y="1905000"/>
          <a:ext cx="8755356"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4191000" y="6431175"/>
            <a:ext cx="4796246" cy="338554"/>
          </a:xfrm>
          <a:prstGeom prst="rect">
            <a:avLst/>
          </a:prstGeom>
        </p:spPr>
        <p:txBody>
          <a:bodyPr wrap="square">
            <a:spAutoFit/>
          </a:bodyPr>
          <a:lstStyle/>
          <a:p>
            <a:pPr algn="just">
              <a:spcBef>
                <a:spcPct val="0"/>
              </a:spcBef>
              <a:buFontTx/>
              <a:buNone/>
            </a:pPr>
            <a:r>
              <a:rPr lang="en-US" altLang="en-US" sz="1600" b="1" dirty="0" err="1">
                <a:solidFill>
                  <a:schemeClr val="bg1"/>
                </a:solidFill>
                <a:ea typeface="SimSun" panose="02010600030101010101" pitchFamily="2" charset="-122"/>
              </a:rPr>
              <a:t>Physiother</a:t>
            </a:r>
            <a:r>
              <a:rPr lang="en-US" altLang="en-US" sz="1600" b="1" dirty="0">
                <a:solidFill>
                  <a:schemeClr val="bg1"/>
                </a:solidFill>
                <a:ea typeface="SimSun" panose="02010600030101010101" pitchFamily="2" charset="-122"/>
              </a:rPr>
              <a:t> Can 53:268–275, 281, 2001. </a:t>
            </a:r>
          </a:p>
        </p:txBody>
      </p:sp>
    </p:spTree>
    <p:extLst>
      <p:ext uri="{BB962C8B-B14F-4D97-AF65-F5344CB8AC3E}">
        <p14:creationId xmlns:p14="http://schemas.microsoft.com/office/powerpoint/2010/main" val="2537108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54577" y="152400"/>
            <a:ext cx="8991600" cy="1400548"/>
          </a:xfrm>
        </p:spPr>
        <p:txBody>
          <a:bodyPr>
            <a:noAutofit/>
          </a:bodyPr>
          <a:lstStyle/>
          <a:p>
            <a:pPr algn="ctr"/>
            <a:r>
              <a:rPr lang="en-US" sz="4000" b="1" dirty="0">
                <a:solidFill>
                  <a:srgbClr val="002060"/>
                </a:solidFill>
              </a:rPr>
              <a:t>Use of OMS in Physiotherapy Practice in Ireland from 1998 to 2003</a:t>
            </a:r>
          </a:p>
        </p:txBody>
      </p:sp>
      <p:pic>
        <p:nvPicPr>
          <p:cNvPr id="5" name="Picture 4"/>
          <p:cNvPicPr>
            <a:picLocks noChangeAspect="1"/>
          </p:cNvPicPr>
          <p:nvPr/>
        </p:nvPicPr>
        <p:blipFill rotWithShape="1">
          <a:blip r:embed="rId3">
            <a:biLevel thresh="75000"/>
            <a:extLst>
              <a:ext uri="{28A0092B-C50C-407E-A947-70E740481C1C}">
                <a14:useLocalDpi xmlns:a14="http://schemas.microsoft.com/office/drawing/2010/main" val="0"/>
              </a:ext>
            </a:extLst>
          </a:blip>
          <a:srcRect l="11659" t="4109" r="5186"/>
          <a:stretch/>
        </p:blipFill>
        <p:spPr bwMode="auto">
          <a:xfrm>
            <a:off x="13062" y="1676400"/>
            <a:ext cx="5244737"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 5"/>
          <p:cNvGraphicFramePr/>
          <p:nvPr>
            <p:extLst>
              <p:ext uri="{D42A27DB-BD31-4B8C-83A1-F6EECF244321}">
                <p14:modId xmlns:p14="http://schemas.microsoft.com/office/powerpoint/2010/main" val="1365613090"/>
              </p:ext>
            </p:extLst>
          </p:nvPr>
        </p:nvGraphicFramePr>
        <p:xfrm>
          <a:off x="5562600" y="1981200"/>
          <a:ext cx="3358842"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1"/>
          <p:cNvSpPr>
            <a:spLocks noChangeArrowheads="1"/>
          </p:cNvSpPr>
          <p:nvPr/>
        </p:nvSpPr>
        <p:spPr bwMode="auto">
          <a:xfrm>
            <a:off x="5325617" y="6448052"/>
            <a:ext cx="33648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黑体" charset="-122"/>
              </a:defRPr>
            </a:lvl1pPr>
            <a:lvl2pPr marL="742950" indent="-285750">
              <a:spcBef>
                <a:spcPct val="20000"/>
              </a:spcBef>
              <a:buChar char="–"/>
              <a:defRPr sz="2800">
                <a:solidFill>
                  <a:schemeClr val="tx1"/>
                </a:solidFill>
                <a:latin typeface="Arial" panose="020B0604020202020204" pitchFamily="34" charset="0"/>
                <a:ea typeface="黑体" charset="-122"/>
              </a:defRPr>
            </a:lvl2pPr>
            <a:lvl3pPr marL="1143000" indent="-228600">
              <a:spcBef>
                <a:spcPct val="20000"/>
              </a:spcBef>
              <a:buChar char="•"/>
              <a:defRPr sz="2400">
                <a:solidFill>
                  <a:schemeClr val="tx1"/>
                </a:solidFill>
                <a:latin typeface="Arial" panose="020B0604020202020204" pitchFamily="34" charset="0"/>
                <a:ea typeface="黑体" charset="-122"/>
              </a:defRPr>
            </a:lvl3pPr>
            <a:lvl4pPr marL="1600200" indent="-228600">
              <a:spcBef>
                <a:spcPct val="20000"/>
              </a:spcBef>
              <a:buChar char="–"/>
              <a:defRPr sz="2000">
                <a:solidFill>
                  <a:schemeClr val="tx1"/>
                </a:solidFill>
                <a:latin typeface="Arial" panose="020B0604020202020204" pitchFamily="34" charset="0"/>
                <a:ea typeface="黑体" charset="-122"/>
              </a:defRPr>
            </a:lvl4pPr>
            <a:lvl5pPr marL="2057400" indent="-228600">
              <a:spcBef>
                <a:spcPct val="20000"/>
              </a:spcBef>
              <a:buChar char="»"/>
              <a:defRPr sz="2000">
                <a:solidFill>
                  <a:schemeClr val="tx1"/>
                </a:solidFill>
                <a:latin typeface="Arial" panose="020B0604020202020204" pitchFamily="34" charset="0"/>
                <a:ea typeface="黑体"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9pPr>
          </a:lstStyle>
          <a:p>
            <a:pPr algn="just">
              <a:spcBef>
                <a:spcPct val="0"/>
              </a:spcBef>
              <a:buFontTx/>
              <a:buNone/>
            </a:pPr>
            <a:r>
              <a:rPr lang="en-US" altLang="en-US" sz="1600" b="1" dirty="0" err="1">
                <a:solidFill>
                  <a:schemeClr val="bg1"/>
                </a:solidFill>
                <a:ea typeface="SimSun" panose="02010600030101010101" pitchFamily="2" charset="-122"/>
              </a:rPr>
              <a:t>Physiother</a:t>
            </a:r>
            <a:r>
              <a:rPr lang="en-US" altLang="en-US" sz="1600" b="1" dirty="0">
                <a:solidFill>
                  <a:schemeClr val="bg1"/>
                </a:solidFill>
                <a:ea typeface="SimSun" panose="02010600030101010101" pitchFamily="2" charset="-122"/>
              </a:rPr>
              <a:t> Can. </a:t>
            </a:r>
            <a:r>
              <a:rPr lang="en-US" altLang="en-US" sz="1600" b="1" dirty="0" smtClean="0">
                <a:solidFill>
                  <a:schemeClr val="bg1"/>
                </a:solidFill>
                <a:ea typeface="SimSun" panose="02010600030101010101" pitchFamily="2" charset="-122"/>
              </a:rPr>
              <a:t>2008;60:109-116</a:t>
            </a:r>
            <a:endParaRPr lang="en-US" altLang="en-US" sz="1600" b="1" dirty="0">
              <a:solidFill>
                <a:schemeClr val="bg1"/>
              </a:solidFill>
              <a:ea typeface="SimSun" panose="02010600030101010101" pitchFamily="2" charset="-122"/>
            </a:endParaRPr>
          </a:p>
        </p:txBody>
      </p:sp>
    </p:spTree>
    <p:extLst>
      <p:ext uri="{BB962C8B-B14F-4D97-AF65-F5344CB8AC3E}">
        <p14:creationId xmlns:p14="http://schemas.microsoft.com/office/powerpoint/2010/main" val="3852206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54577" y="152400"/>
            <a:ext cx="8991600" cy="1400548"/>
          </a:xfrm>
        </p:spPr>
        <p:txBody>
          <a:bodyPr>
            <a:noAutofit/>
          </a:bodyPr>
          <a:lstStyle/>
          <a:p>
            <a:pPr algn="ctr"/>
            <a:r>
              <a:rPr lang="en-US" sz="4000" b="1" dirty="0">
                <a:solidFill>
                  <a:srgbClr val="002060"/>
                </a:solidFill>
              </a:rPr>
              <a:t>Use of OMs in rehabilitation centers </a:t>
            </a:r>
            <a:r>
              <a:rPr lang="en-US" sz="4000" b="1" dirty="0" smtClean="0">
                <a:solidFill>
                  <a:srgbClr val="002060"/>
                </a:solidFill>
              </a:rPr>
              <a:t/>
            </a:r>
            <a:br>
              <a:rPr lang="en-US" sz="4000" b="1" dirty="0" smtClean="0">
                <a:solidFill>
                  <a:srgbClr val="002060"/>
                </a:solidFill>
              </a:rPr>
            </a:br>
            <a:r>
              <a:rPr lang="en-US" sz="4000" b="1" dirty="0" smtClean="0">
                <a:solidFill>
                  <a:srgbClr val="002060"/>
                </a:solidFill>
              </a:rPr>
              <a:t>in </a:t>
            </a:r>
            <a:r>
              <a:rPr lang="en-US" sz="4000" b="1" dirty="0">
                <a:solidFill>
                  <a:srgbClr val="002060"/>
                </a:solidFill>
              </a:rPr>
              <a:t>the UK</a:t>
            </a:r>
          </a:p>
        </p:txBody>
      </p:sp>
      <p:sp>
        <p:nvSpPr>
          <p:cNvPr id="7" name="Rectangle 1"/>
          <p:cNvSpPr>
            <a:spLocks noChangeArrowheads="1"/>
          </p:cNvSpPr>
          <p:nvPr/>
        </p:nvSpPr>
        <p:spPr bwMode="auto">
          <a:xfrm>
            <a:off x="5325617" y="6448052"/>
            <a:ext cx="33648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黑体" charset="-122"/>
              </a:defRPr>
            </a:lvl1pPr>
            <a:lvl2pPr marL="742950" indent="-285750">
              <a:spcBef>
                <a:spcPct val="20000"/>
              </a:spcBef>
              <a:buChar char="–"/>
              <a:defRPr sz="2800">
                <a:solidFill>
                  <a:schemeClr val="tx1"/>
                </a:solidFill>
                <a:latin typeface="Arial" panose="020B0604020202020204" pitchFamily="34" charset="0"/>
                <a:ea typeface="黑体" charset="-122"/>
              </a:defRPr>
            </a:lvl2pPr>
            <a:lvl3pPr marL="1143000" indent="-228600">
              <a:spcBef>
                <a:spcPct val="20000"/>
              </a:spcBef>
              <a:buChar char="•"/>
              <a:defRPr sz="2400">
                <a:solidFill>
                  <a:schemeClr val="tx1"/>
                </a:solidFill>
                <a:latin typeface="Arial" panose="020B0604020202020204" pitchFamily="34" charset="0"/>
                <a:ea typeface="黑体" charset="-122"/>
              </a:defRPr>
            </a:lvl3pPr>
            <a:lvl4pPr marL="1600200" indent="-228600">
              <a:spcBef>
                <a:spcPct val="20000"/>
              </a:spcBef>
              <a:buChar char="–"/>
              <a:defRPr sz="2000">
                <a:solidFill>
                  <a:schemeClr val="tx1"/>
                </a:solidFill>
                <a:latin typeface="Arial" panose="020B0604020202020204" pitchFamily="34" charset="0"/>
                <a:ea typeface="黑体" charset="-122"/>
              </a:defRPr>
            </a:lvl4pPr>
            <a:lvl5pPr marL="2057400" indent="-228600">
              <a:spcBef>
                <a:spcPct val="20000"/>
              </a:spcBef>
              <a:buChar char="»"/>
              <a:defRPr sz="2000">
                <a:solidFill>
                  <a:schemeClr val="tx1"/>
                </a:solidFill>
                <a:latin typeface="Arial" panose="020B0604020202020204" pitchFamily="34" charset="0"/>
                <a:ea typeface="黑体"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charset="-122"/>
              </a:defRPr>
            </a:lvl9pPr>
          </a:lstStyle>
          <a:p>
            <a:pPr algn="just">
              <a:spcBef>
                <a:spcPct val="0"/>
              </a:spcBef>
              <a:buFontTx/>
              <a:buNone/>
            </a:pPr>
            <a:r>
              <a:rPr lang="en-US" altLang="en-US" sz="1600" b="1" dirty="0" err="1">
                <a:solidFill>
                  <a:schemeClr val="bg1"/>
                </a:solidFill>
                <a:ea typeface="SimSun" panose="02010600030101010101" pitchFamily="2" charset="-122"/>
              </a:rPr>
              <a:t>Physiother</a:t>
            </a:r>
            <a:r>
              <a:rPr lang="en-US" altLang="en-US" sz="1600" b="1" dirty="0">
                <a:solidFill>
                  <a:schemeClr val="bg1"/>
                </a:solidFill>
                <a:ea typeface="SimSun" panose="02010600030101010101" pitchFamily="2" charset="-122"/>
              </a:rPr>
              <a:t> Can. </a:t>
            </a:r>
            <a:r>
              <a:rPr lang="en-US" altLang="en-US" sz="1600" b="1" dirty="0" smtClean="0">
                <a:solidFill>
                  <a:schemeClr val="bg1"/>
                </a:solidFill>
                <a:ea typeface="SimSun" panose="02010600030101010101" pitchFamily="2" charset="-122"/>
              </a:rPr>
              <a:t>2008;60:109-116</a:t>
            </a:r>
            <a:endParaRPr lang="en-US" altLang="en-US" sz="1600" b="1" dirty="0">
              <a:solidFill>
                <a:schemeClr val="bg1"/>
              </a:solidFill>
              <a:ea typeface="SimSun" panose="02010600030101010101" pitchFamily="2" charset="-122"/>
            </a:endParaRPr>
          </a:p>
        </p:txBody>
      </p:sp>
      <p:pic>
        <p:nvPicPr>
          <p:cNvPr id="8" name="Picture 3"/>
          <p:cNvPicPr>
            <a:picLocks noChangeAspect="1"/>
          </p:cNvPicPr>
          <p:nvPr/>
        </p:nvPicPr>
        <p:blipFill>
          <a:blip r:embed="rId3">
            <a:extLst>
              <a:ext uri="{28A0092B-C50C-407E-A947-70E740481C1C}">
                <a14:useLocalDpi xmlns:a14="http://schemas.microsoft.com/office/drawing/2010/main" val="0"/>
              </a:ext>
            </a:extLst>
          </a:blip>
          <a:srcRect b="1369"/>
          <a:stretch>
            <a:fillRect/>
          </a:stretch>
        </p:blipFill>
        <p:spPr bwMode="auto">
          <a:xfrm>
            <a:off x="0" y="1427963"/>
            <a:ext cx="9144000" cy="502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4262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6">
      <a:dk1>
        <a:sysClr val="windowText" lastClr="000000"/>
      </a:dk1>
      <a:lt1>
        <a:sysClr val="window" lastClr="FFFFFF"/>
      </a:lt1>
      <a:dk2>
        <a:srgbClr val="505046"/>
      </a:dk2>
      <a:lt2>
        <a:srgbClr val="EEECE1"/>
      </a:lt2>
      <a:accent1>
        <a:srgbClr val="E84C22"/>
      </a:accent1>
      <a:accent2>
        <a:srgbClr val="FFBD47"/>
      </a:accent2>
      <a:accent3>
        <a:srgbClr val="418111"/>
      </a:accent3>
      <a:accent4>
        <a:srgbClr val="FF8427"/>
      </a:accent4>
      <a:accent5>
        <a:srgbClr val="CC9900"/>
      </a:accent5>
      <a:accent6>
        <a:srgbClr val="B22600"/>
      </a:accent6>
      <a:hlink>
        <a:srgbClr val="CC9900"/>
      </a:hlink>
      <a:folHlink>
        <a:srgbClr val="666699"/>
      </a:folHlink>
    </a:clrScheme>
    <a:fontScheme name="Custom 8">
      <a:majorFont>
        <a:latin typeface="Calibri"/>
        <a:ea typeface=""/>
        <a:cs typeface=""/>
      </a:majorFont>
      <a:minorFont>
        <a:latin typeface="Verdana"/>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500" cap="flat" cmpd="sng" algn="ctr">
          <a:solidFill>
            <a:schemeClr val="phClr">
              <a:satMod val="150000"/>
            </a:schemeClr>
          </a:solidFill>
          <a:prstDash val="solid"/>
        </a:ln>
        <a:ln w="50800" cap="flat" cmpd="thickThin"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5000"/>
                <a:satMod val="150000"/>
              </a:schemeClr>
            </a:gs>
            <a:gs pos="35000">
              <a:schemeClr val="phClr">
                <a:shade val="70000"/>
                <a:satMod val="155000"/>
              </a:schemeClr>
            </a:gs>
            <a:gs pos="100000">
              <a:schemeClr val="phClr">
                <a:tint val="90000"/>
                <a:satMod val="175000"/>
              </a:schemeClr>
            </a:gs>
          </a:gsLst>
          <a:lin ang="16200000" scaled="0"/>
        </a:gradFill>
        <a:blipFill>
          <a:blip xmlns:r="http://schemas.openxmlformats.org/officeDocument/2006/relationships" r:embed="rId1">
            <a:duotone>
              <a:schemeClr val="phClr">
                <a:shade val="0"/>
                <a:satMod val="350000"/>
              </a:schemeClr>
              <a:schemeClr val="phClr">
                <a:tint val="80000"/>
              </a:schemeClr>
            </a:duotone>
          </a:blip>
          <a:tile tx="0" ty="0" sx="75000" sy="75000" flip="none" algn="t"/>
        </a:blipFill>
      </a:bgFillStyleLst>
    </a:fmtScheme>
  </a:themeElements>
  <a:objectDefaults/>
  <a:extraClrSchemeLst/>
  <a:extLst>
    <a:ext uri="{05A4C25C-085E-4340-85A3-A5531E510DB2}">
      <thm15:themeFamily xmlns:thm15="http://schemas.microsoft.com/office/thememl/2012/main" name="TF10167128_Staff training_RVA_v3.potx" id="{DA6ACE24-BB74-46D7-9F60-6967E97E83EE}" vid="{146A61A8-795A-4C74-A855-9A9273DA09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0CE07A0-52F4-4A07-AA9C-9382FE84E534}">
  <ds:schemaRefs>
    <ds:schemaRef ds:uri="http://schemas.microsoft.com/sharepoint/v3/contenttype/forms"/>
  </ds:schemaRefs>
</ds:datastoreItem>
</file>

<file path=customXml/itemProps2.xml><?xml version="1.0" encoding="utf-8"?>
<ds:datastoreItem xmlns:ds="http://schemas.openxmlformats.org/officeDocument/2006/customXml" ds:itemID="{6226F0B0-E5A8-4443-BEAB-00A2B3875B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F6B4C9-959E-41CD-A5F4-89A04C976D43}">
  <ds:schemaRefs>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16c05727-aa75-4e4a-9b5f-8a80a1165891"/>
    <ds:schemaRef ds:uri="http://purl.org/dc/terms/"/>
    <ds:schemaRef ds:uri="http://www.w3.org/XML/1998/namespace"/>
    <ds:schemaRef ds:uri="71af3243-3dd4-4a8d-8c0d-dd76da1f02a5"/>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Staff training </Template>
  <TotalTime>0</TotalTime>
  <Words>2349</Words>
  <Application>Microsoft Office PowerPoint</Application>
  <PresentationFormat>On-screen Show (4:3)</PresentationFormat>
  <Paragraphs>380</Paragraphs>
  <Slides>27</Slides>
  <Notes>22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27</vt:i4>
      </vt:variant>
    </vt:vector>
  </HeadingPairs>
  <TitlesOfParts>
    <vt:vector size="40" baseType="lpstr">
      <vt:lpstr>SimSun</vt:lpstr>
      <vt:lpstr>&amp;quot</vt:lpstr>
      <vt:lpstr>Arial</vt:lpstr>
      <vt:lpstr>Calibri</vt:lpstr>
      <vt:lpstr>Garamond</vt:lpstr>
      <vt:lpstr>Roboto</vt:lpstr>
      <vt:lpstr>黑体</vt:lpstr>
      <vt:lpstr>Times New Roman</vt:lpstr>
      <vt:lpstr>tisapro-regular</vt:lpstr>
      <vt:lpstr>Verdana</vt:lpstr>
      <vt:lpstr>Wingdings</vt:lpstr>
      <vt:lpstr>Wingdings 2</vt:lpstr>
      <vt:lpstr>Aspect</vt:lpstr>
      <vt:lpstr>Implementation and uses of  outcome measurements (OMs)  in physical therapy </vt:lpstr>
      <vt:lpstr>Welcome and Introduction</vt:lpstr>
      <vt:lpstr>Introduction to OMs</vt:lpstr>
      <vt:lpstr>Introduction to OMs</vt:lpstr>
      <vt:lpstr>Introduction to outcome measurements (OMs) </vt:lpstr>
      <vt:lpstr>OMs: Review of Literature  </vt:lpstr>
      <vt:lpstr>Use of OMS in Physiotherapy Practice in Canada from 1998 to 2001</vt:lpstr>
      <vt:lpstr>Use of OMS in Physiotherapy Practice in Ireland from 1998 to 2003</vt:lpstr>
      <vt:lpstr>Use of OMs in rehabilitation centers  in the UK</vt:lpstr>
      <vt:lpstr>Use of OMs  in Australian rehabilitation environments </vt:lpstr>
      <vt:lpstr>Use of OMS in among 1,000 members of APTA</vt:lpstr>
      <vt:lpstr>Use of OMs  among Physiotherapy Practice in KSA, 2017</vt:lpstr>
      <vt:lpstr>Benefits of Using OMs Clinicians and Patients </vt:lpstr>
      <vt:lpstr>Benefits of Using OMs Organization  and health system </vt:lpstr>
      <vt:lpstr>PowerPoint Presentation</vt:lpstr>
      <vt:lpstr>Factors influencing Use of OMs </vt:lpstr>
      <vt:lpstr>Facilitators to use OMs</vt:lpstr>
      <vt:lpstr>Facilitators to use OMs</vt:lpstr>
      <vt:lpstr>Facilitators to use OMs</vt:lpstr>
      <vt:lpstr>Facilitators to use OMs</vt:lpstr>
      <vt:lpstr>Classification  and types of  OMs</vt:lpstr>
      <vt:lpstr>Classification  and types of  OMs</vt:lpstr>
      <vt:lpstr>Classification  and types of  OMs</vt:lpstr>
      <vt:lpstr>Classification  and types of  OMs</vt:lpstr>
      <vt:lpstr>Performance based OMs X self reported OMs</vt:lpstr>
      <vt:lpstr>Performance based OMs X self reported OMs</vt:lpstr>
      <vt:lpstr>Selecting and choosing  an OMs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2019-09-14T11:43:45Z</dcterms:created>
  <dcterms:modified xsi:type="dcterms:W3CDTF">2019-09-16T07:29:23Z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