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8447-4084-4D2F-BB69-FA427BB7BD1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8897-8080-4153-8B45-DA97B9BF4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9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8447-4084-4D2F-BB69-FA427BB7BD1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8897-8080-4153-8B45-DA97B9BF4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211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8447-4084-4D2F-BB69-FA427BB7BD1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8897-8080-4153-8B45-DA97B9BF4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99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8447-4084-4D2F-BB69-FA427BB7BD1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8897-8080-4153-8B45-DA97B9BF4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984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8447-4084-4D2F-BB69-FA427BB7BD1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8897-8080-4153-8B45-DA97B9BF4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297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8447-4084-4D2F-BB69-FA427BB7BD1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8897-8080-4153-8B45-DA97B9BF4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37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8447-4084-4D2F-BB69-FA427BB7BD1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8897-8080-4153-8B45-DA97B9BF4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58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8447-4084-4D2F-BB69-FA427BB7BD1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8897-8080-4153-8B45-DA97B9BF4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02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8447-4084-4D2F-BB69-FA427BB7BD1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8897-8080-4153-8B45-DA97B9BF4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384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8447-4084-4D2F-BB69-FA427BB7BD1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8897-8080-4153-8B45-DA97B9BF4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135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8447-4084-4D2F-BB69-FA427BB7BD1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8897-8080-4153-8B45-DA97B9BF4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200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8447-4084-4D2F-BB69-FA427BB7BD1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38897-8080-4153-8B45-DA97B9BF4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35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901" y="615551"/>
            <a:ext cx="7928083" cy="489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804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2020-10-12T15:09:16Z</dcterms:created>
  <dcterms:modified xsi:type="dcterms:W3CDTF">2020-10-12T15:13:13Z</dcterms:modified>
</cp:coreProperties>
</file>