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49" r:id="rId2"/>
    <p:sldId id="550" r:id="rId3"/>
    <p:sldId id="34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7296" y="1527969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Fundamentals of 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Analytical Chemistry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22787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 flipV="1">
            <a:off x="222673" y="4577322"/>
            <a:ext cx="172820" cy="218906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8" name="TextBox 21"/>
          <p:cNvSpPr txBox="1"/>
          <p:nvPr/>
        </p:nvSpPr>
        <p:spPr>
          <a:xfrm>
            <a:off x="511461" y="4594591"/>
            <a:ext cx="3760966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Ahmad Aqel Ifseisi</a:t>
            </a: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Associate Professor of Analytical Chemistry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College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of Science, Department of Chemistry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King Saud University</a:t>
            </a: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P.O. Box 2455 Riyadh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11451</a:t>
            </a:r>
            <a:r>
              <a:rPr lang="en-US" sz="1300" b="1" dirty="0">
                <a:latin typeface="Arial" pitchFamily="34" charset="0"/>
                <a:cs typeface="Arial" pitchFamily="34" charset="0"/>
              </a:rPr>
              <a:t> Saudi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Arabia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Building: 05,  Office: 2A/149 &amp; AA/53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Tel. 014674198, Fax: 014675992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Web site: </a:t>
            </a:r>
            <a:r>
              <a:rPr lang="en-US" sz="1300" b="1" dirty="0"/>
              <a:t>http://</a:t>
            </a:r>
            <a:r>
              <a:rPr lang="en-US" sz="1300" b="1" dirty="0" smtClean="0"/>
              <a:t>fac.ksu.edu.sa/aifseisi</a:t>
            </a:r>
          </a:p>
          <a:p>
            <a:r>
              <a:rPr lang="en-US" sz="1300" b="1" dirty="0" smtClean="0">
                <a:latin typeface="Arial" pitchFamily="34" charset="0"/>
                <a:cs typeface="Arial" pitchFamily="34" charset="0"/>
              </a:rPr>
              <a:t>E-mail: ahmad3qel@yahoo.com</a:t>
            </a:r>
          </a:p>
          <a:p>
            <a:r>
              <a:rPr lang="en-US" sz="1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dirty="0" smtClean="0">
                <a:latin typeface="Arial" pitchFamily="34" charset="0"/>
                <a:cs typeface="Arial" pitchFamily="34" charset="0"/>
              </a:rPr>
              <a:t>            aifseisi@ksu.edu.sa</a:t>
            </a:r>
          </a:p>
        </p:txBody>
      </p:sp>
      <p:pic>
        <p:nvPicPr>
          <p:cNvPr id="30" name="Picture 29" descr="C:\Users\Ahmed\Desktop\KSU\LOgo\AMRC Logo\AMRC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786" y="5438143"/>
            <a:ext cx="1843424" cy="98642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90733"/>
            <a:ext cx="9144000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>
                <a:latin typeface="Comic Sans MS" pitchFamily="66" charset="0"/>
              </a:rPr>
              <a:t>Homework</a:t>
            </a:r>
            <a:endParaRPr lang="en-US" sz="6000" b="1" dirty="0" smtClean="0">
              <a:latin typeface="Comic Sans MS" pitchFamily="66" charset="0"/>
            </a:endParaRPr>
          </a:p>
        </p:txBody>
      </p:sp>
      <p:pic>
        <p:nvPicPr>
          <p:cNvPr id="1026" name="Picture 2" descr="C:\Users\UsEr\Desktop\New\KSU\KSU 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80" y="5443758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6" cstate="print"/>
          <a:srcRect l="-4898" t="-4192" r="-4898" b="-4192"/>
          <a:stretch>
            <a:fillRect/>
          </a:stretch>
        </p:blipFill>
        <p:spPr bwMode="auto">
          <a:xfrm>
            <a:off x="5955691" y="4581140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60705"/>
            <a:ext cx="9144000" cy="277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572494"/>
            <a:ext cx="9144000" cy="2290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10" y="565313"/>
            <a:ext cx="80649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</a:rPr>
              <a:t>Describe the titration process in one real </a:t>
            </a:r>
            <a:r>
              <a:rPr lang="en-US" sz="2000" b="1" dirty="0">
                <a:solidFill>
                  <a:srgbClr val="000000"/>
                </a:solidFill>
              </a:rPr>
              <a:t>life </a:t>
            </a:r>
            <a:r>
              <a:rPr lang="en-US" sz="2000" b="1" dirty="0" smtClean="0">
                <a:solidFill>
                  <a:srgbClr val="000000"/>
                </a:solidFill>
              </a:rPr>
              <a:t>uses of titration.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You can choose one of the following fields:</a:t>
            </a:r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</a:rPr>
              <a:t>- Medical uses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Pharmaceutical industry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Cosmetic industry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Food industry and </a:t>
            </a:r>
            <a:r>
              <a:rPr lang="en-US" sz="2000" dirty="0" smtClean="0">
                <a:solidFill>
                  <a:srgbClr val="000000"/>
                </a:solidFill>
              </a:rPr>
              <a:t>nutrition</a:t>
            </a:r>
            <a:endParaRPr lang="en-US" sz="2000" dirty="0">
              <a:solidFill>
                <a:srgbClr val="000000"/>
              </a:solidFill>
            </a:endParaRP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Determine the fatty acids in food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Wine industry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Acid </a:t>
            </a:r>
            <a:r>
              <a:rPr lang="en-US" sz="2000" dirty="0" smtClean="0">
                <a:solidFill>
                  <a:srgbClr val="000000"/>
                </a:solidFill>
              </a:rPr>
              <a:t>rain</a:t>
            </a:r>
            <a:endParaRPr lang="en-US" sz="2000" dirty="0">
              <a:solidFill>
                <a:srgbClr val="000000"/>
              </a:solidFill>
            </a:endParaRP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Cleaning material industry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Wastewater analysis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Biodiesel production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Aquarium water testing</a:t>
            </a:r>
          </a:p>
          <a:p>
            <a:pPr algn="just"/>
            <a:endParaRPr lang="en-US" sz="800" dirty="0" smtClean="0">
              <a:solidFill>
                <a:srgbClr val="00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0000"/>
                </a:solidFill>
              </a:rPr>
              <a:t>- </a:t>
            </a:r>
            <a:r>
              <a:rPr lang="en-US" sz="2000" dirty="0">
                <a:solidFill>
                  <a:srgbClr val="000000"/>
                </a:solidFill>
              </a:rPr>
              <a:t>Paint </a:t>
            </a:r>
            <a:r>
              <a:rPr lang="en-US" sz="2000" dirty="0" smtClean="0">
                <a:solidFill>
                  <a:srgbClr val="000000"/>
                </a:solidFill>
              </a:rPr>
              <a:t>makers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47934</TotalTime>
  <Words>94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تصميم افتراضي</vt:lpstr>
      <vt:lpstr>Homework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1629</cp:revision>
  <dcterms:created xsi:type="dcterms:W3CDTF">2005-10-30T21:58:20Z</dcterms:created>
  <dcterms:modified xsi:type="dcterms:W3CDTF">2020-03-09T05:32:45Z</dcterms:modified>
</cp:coreProperties>
</file>