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removePersonalInfoOnSave="1" saveSubsetFonts="1">
  <p:sldMasterIdLst>
    <p:sldMasterId id="2147483660" r:id="rId2"/>
  </p:sldMasterIdLst>
  <p:notesMasterIdLst>
    <p:notesMasterId r:id="rId11"/>
  </p:notesMasterIdLst>
  <p:sldIdLst>
    <p:sldId id="256" r:id="rId3"/>
    <p:sldId id="264" r:id="rId4"/>
    <p:sldId id="263" r:id="rId5"/>
    <p:sldId id="265" r:id="rId6"/>
    <p:sldId id="266" r:id="rId7"/>
    <p:sldId id="267" r:id="rId8"/>
    <p:sldId id="268" r:id="rId9"/>
    <p:sldId id="276" r:id="rId10"/>
  </p:sldIdLst>
  <p:sldSz cx="12192000" cy="6858000"/>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أهلاً" id="{E75E278A-FF0E-49A4-B170-79828D63BBAD}">
          <p14:sldIdLst>
            <p14:sldId id="256"/>
          </p14:sldIdLst>
        </p14:section>
        <p14:section name="التصميم والإبهار والعمل معاً" id="{B9B51309-D148-4332-87C2-07BE32FBCA3B}">
          <p14:sldIdLst>
            <p14:sldId id="264"/>
          </p14:sldIdLst>
        </p14:section>
        <p14:section name="التعرف على المزيد" id="{2CC34DB2-6590-42C0-AD4B-A04C6060184E}">
          <p14:sldIdLst>
            <p14:sldId id="263"/>
            <p14:sldId id="265"/>
            <p14:sldId id="266"/>
            <p14:sldId id="267"/>
            <p14:sldId id="268"/>
            <p14:sldId id="276"/>
          </p14:sldIdLst>
        </p14:section>
      </p14:sectionLst>
    </p:ex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D2B4A6"/>
    <a:srgbClr val="734F29"/>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280" autoAdjust="0"/>
  </p:normalViewPr>
  <p:slideViewPr>
    <p:cSldViewPr snapToGrid="0">
      <p:cViewPr>
        <p:scale>
          <a:sx n="81" d="100"/>
          <a:sy n="81" d="100"/>
        </p:scale>
        <p:origin x="-486" y="-2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8788"/>
          </a:xfrm>
          <a:prstGeom prst="rect">
            <a:avLst/>
          </a:prstGeom>
        </p:spPr>
        <p:txBody>
          <a:bodyPr vert="horz" lIns="91440" tIns="45720" rIns="91440" bIns="45720" rtlCol="1"/>
          <a:lstStyle>
            <a:lvl1pPr algn="r" latinLnBrk="0">
              <a:defRPr lang="ar-SA" sz="1200"/>
            </a:lvl1pPr>
          </a:lstStyle>
          <a:p>
            <a:pPr algn="r" rtl="1"/>
            <a:endParaRPr lang="ar-SA"/>
          </a:p>
        </p:txBody>
      </p:sp>
      <p:sp>
        <p:nvSpPr>
          <p:cNvPr id="3" name="عنصر نائب للتاريخ 2"/>
          <p:cNvSpPr>
            <a:spLocks noGrp="1"/>
          </p:cNvSpPr>
          <p:nvPr>
            <p:ph type="dt" idx="1"/>
          </p:nvPr>
        </p:nvSpPr>
        <p:spPr>
          <a:xfrm>
            <a:off x="3884613" y="0"/>
            <a:ext cx="2971800" cy="458788"/>
          </a:xfrm>
          <a:prstGeom prst="rect">
            <a:avLst/>
          </a:prstGeom>
        </p:spPr>
        <p:txBody>
          <a:bodyPr vert="horz" lIns="91440" tIns="45720" rIns="91440" bIns="45720" rtlCol="1"/>
          <a:lstStyle>
            <a:lvl1pPr algn="r" latinLnBrk="0">
              <a:defRPr lang="ar-SA" sz="1200"/>
            </a:lvl1pPr>
          </a:lstStyle>
          <a:p>
            <a:pPr algn="r" rtl="1"/>
            <a:fld id="{EC13577B-6902-467D-A26C-08A0DD5E4E03}" type="datetimeFigureOut">
              <a:t>12/5/2015</a:t>
            </a:fld>
            <a:endParaRPr lang="ar-SA"/>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algn="r" rtl="1"/>
            <a:endParaRPr lang="ar-SA"/>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lgn="r" rtl="1"/>
            <a:r>
              <a:rPr lang="ar-SA"/>
              <a:t>انقر لتحرير أنماط النص الرئيسي</a:t>
            </a:r>
          </a:p>
          <a:p>
            <a:pPr lvl="1" algn="r" rtl="1"/>
            <a:r>
              <a:rPr lang="ar-SA"/>
              <a:t>المستوى الثاني</a:t>
            </a:r>
          </a:p>
          <a:p>
            <a:pPr lvl="2" algn="r" rtl="1"/>
            <a:r>
              <a:rPr lang="ar-SA"/>
              <a:t>المستوى الثالث</a:t>
            </a:r>
          </a:p>
          <a:p>
            <a:pPr lvl="3" algn="r" rtl="1"/>
            <a:r>
              <a:rPr lang="ar-SA"/>
              <a:t>المستوى الرابع</a:t>
            </a:r>
          </a:p>
          <a:p>
            <a:pPr lvl="4" algn="r" rtl="1"/>
            <a:r>
              <a:rPr lang="ar-SA"/>
              <a:t>المستوى الخامس</a:t>
            </a:r>
          </a:p>
        </p:txBody>
      </p:sp>
      <p:sp>
        <p:nvSpPr>
          <p:cNvPr id="6" name="عنصر نائب للتذييل 5"/>
          <p:cNvSpPr>
            <a:spLocks noGrp="1"/>
          </p:cNvSpPr>
          <p:nvPr>
            <p:ph type="ftr" sz="quarter" idx="4"/>
          </p:nvPr>
        </p:nvSpPr>
        <p:spPr>
          <a:xfrm>
            <a:off x="0" y="8685213"/>
            <a:ext cx="2971800" cy="458787"/>
          </a:xfrm>
          <a:prstGeom prst="rect">
            <a:avLst/>
          </a:prstGeom>
        </p:spPr>
        <p:txBody>
          <a:bodyPr vert="horz" lIns="91440" tIns="45720" rIns="91440" bIns="45720" rtlCol="1" anchor="b"/>
          <a:lstStyle>
            <a:lvl1pPr algn="r" latinLnBrk="0">
              <a:defRPr lang="ar-SA" sz="1200"/>
            </a:lvl1pPr>
          </a:lstStyle>
          <a:p>
            <a:pPr algn="r" rtl="1"/>
            <a:endParaRPr lang="ar-SA"/>
          </a:p>
        </p:txBody>
      </p:sp>
      <p:sp>
        <p:nvSpPr>
          <p:cNvPr id="7" name="عنصر نائب لرقم الشريحة 6"/>
          <p:cNvSpPr>
            <a:spLocks noGrp="1"/>
          </p:cNvSpPr>
          <p:nvPr>
            <p:ph type="sldNum" sz="quarter" idx="5"/>
          </p:nvPr>
        </p:nvSpPr>
        <p:spPr>
          <a:xfrm>
            <a:off x="3884613" y="8685213"/>
            <a:ext cx="2971800" cy="458787"/>
          </a:xfrm>
          <a:prstGeom prst="rect">
            <a:avLst/>
          </a:prstGeom>
        </p:spPr>
        <p:txBody>
          <a:bodyPr vert="horz" lIns="91440" tIns="45720" rIns="91440" bIns="45720" rtlCol="1" anchor="b"/>
          <a:lstStyle>
            <a:lvl1pPr algn="r" latinLnBrk="0">
              <a:defRPr lang="ar-SA" sz="1200"/>
            </a:lvl1pPr>
          </a:lstStyle>
          <a:p>
            <a:pPr algn="r" rtl="1"/>
            <a:fld id="{DF61EA0F-A667-4B49-8422-0062BC55E249}" type="slidenum">
              <a:t>‹#›</a:t>
            </a:fld>
            <a:endParaRPr lang="ar-SA"/>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r" defTabSz="914400" rtl="0" eaLnBrk="1" latinLnBrk="0" hangingPunct="1">
      <a:defRPr lang="ar-SA" sz="1200" kern="1200">
        <a:solidFill>
          <a:schemeClr val="tx1"/>
        </a:solidFill>
        <a:latin typeface="+mn-lt"/>
        <a:ea typeface="+mn-ea"/>
        <a:cs typeface="+mn-cs"/>
      </a:defRPr>
    </a:lvl1pPr>
    <a:lvl2pPr marL="457200" algn="r" defTabSz="914400" rtl="0" eaLnBrk="1" latinLnBrk="0" hangingPunct="1">
      <a:defRPr lang="ar-SA" sz="1200" kern="1200">
        <a:solidFill>
          <a:schemeClr val="tx1"/>
        </a:solidFill>
        <a:latin typeface="+mn-lt"/>
        <a:ea typeface="+mn-ea"/>
        <a:cs typeface="+mn-cs"/>
      </a:defRPr>
    </a:lvl2pPr>
    <a:lvl3pPr marL="914400" algn="r" defTabSz="914400" rtl="0" eaLnBrk="1" latinLnBrk="0" hangingPunct="1">
      <a:defRPr lang="ar-SA" sz="1200" kern="1200">
        <a:solidFill>
          <a:schemeClr val="tx1"/>
        </a:solidFill>
        <a:latin typeface="+mn-lt"/>
        <a:ea typeface="+mn-ea"/>
        <a:cs typeface="+mn-cs"/>
      </a:defRPr>
    </a:lvl3pPr>
    <a:lvl4pPr marL="1371600" algn="r" defTabSz="914400" rtl="0" eaLnBrk="1" latinLnBrk="0" hangingPunct="1">
      <a:defRPr lang="ar-SA" sz="1200" kern="1200">
        <a:solidFill>
          <a:schemeClr val="tx1"/>
        </a:solidFill>
        <a:latin typeface="+mn-lt"/>
        <a:ea typeface="+mn-ea"/>
        <a:cs typeface="+mn-cs"/>
      </a:defRPr>
    </a:lvl4pPr>
    <a:lvl5pPr marL="1828800" algn="r" defTabSz="914400" rtl="0" eaLnBrk="1" latinLnBrk="0" hangingPunct="1">
      <a:defRPr lang="ar-SA" sz="1200" kern="1200">
        <a:solidFill>
          <a:schemeClr val="tx1"/>
        </a:solidFill>
        <a:latin typeface="+mn-lt"/>
        <a:ea typeface="+mn-ea"/>
        <a:cs typeface="+mn-cs"/>
      </a:defRPr>
    </a:lvl5pPr>
    <a:lvl6pPr marL="2286000" algn="r" defTabSz="914400" rtl="0" eaLnBrk="1" latinLnBrk="0" hangingPunct="1">
      <a:defRPr lang="ar-SA" sz="1200" kern="1200">
        <a:solidFill>
          <a:schemeClr val="tx1"/>
        </a:solidFill>
        <a:latin typeface="+mn-lt"/>
        <a:ea typeface="+mn-ea"/>
        <a:cs typeface="+mn-cs"/>
      </a:defRPr>
    </a:lvl6pPr>
    <a:lvl7pPr marL="2743200" algn="r" defTabSz="914400" rtl="0" eaLnBrk="1" latinLnBrk="0" hangingPunct="1">
      <a:defRPr lang="ar-SA" sz="1200" kern="1200">
        <a:solidFill>
          <a:schemeClr val="tx1"/>
        </a:solidFill>
        <a:latin typeface="+mn-lt"/>
        <a:ea typeface="+mn-ea"/>
        <a:cs typeface="+mn-cs"/>
      </a:defRPr>
    </a:lvl7pPr>
    <a:lvl8pPr marL="3200400" algn="r" defTabSz="914400" rtl="0" eaLnBrk="1" latinLnBrk="0" hangingPunct="1">
      <a:defRPr lang="ar-SA" sz="1200" kern="1200">
        <a:solidFill>
          <a:schemeClr val="tx1"/>
        </a:solidFill>
        <a:latin typeface="+mn-lt"/>
        <a:ea typeface="+mn-ea"/>
        <a:cs typeface="+mn-cs"/>
      </a:defRPr>
    </a:lvl8pPr>
    <a:lvl9pPr marL="3657600" algn="r" defTabSz="914400" rtl="0" eaLnBrk="1" latinLnBrk="0" hangingPunct="1">
      <a:defRPr lang="ar-SA"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685800" y="1143000"/>
            <a:ext cx="5486400" cy="3086100"/>
          </a:xfrm>
        </p:spPr>
      </p:sp>
      <p:sp>
        <p:nvSpPr>
          <p:cNvPr id="3" name="عنصر نائب للملاحظات 2"/>
          <p:cNvSpPr>
            <a:spLocks noGrp="1"/>
          </p:cNvSpPr>
          <p:nvPr>
            <p:ph type="body" idx="1"/>
          </p:nvPr>
        </p:nvSpPr>
        <p:spPr/>
        <p:txBody>
          <a:bodyPr/>
          <a:lstStyle/>
          <a:p>
            <a:pPr algn="r" rtl="1"/>
            <a:endParaRPr lang="ar-SA" dirty="0"/>
          </a:p>
        </p:txBody>
      </p:sp>
      <p:sp>
        <p:nvSpPr>
          <p:cNvPr id="4" name="عنصر نائب لرقم الشريحة 3"/>
          <p:cNvSpPr>
            <a:spLocks noGrp="1"/>
          </p:cNvSpPr>
          <p:nvPr>
            <p:ph type="sldNum" sz="quarter" idx="10"/>
          </p:nvPr>
        </p:nvSpPr>
        <p:spPr/>
        <p:txBody>
          <a:bodyPr/>
          <a:lstStyle/>
          <a:p>
            <a:pPr algn="r" rtl="1"/>
            <a:fld id="{DF61EA0F-A667-4B49-8422-0062BC55E249}" type="slidenum">
              <a:rPr lang="ar-SA" smtClean="0"/>
              <a:t>1</a:t>
            </a:fld>
            <a:endParaRPr lang="ar-SA"/>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685800" y="1143000"/>
            <a:ext cx="5486400" cy="3086100"/>
          </a:xfrm>
        </p:spPr>
      </p:sp>
      <p:sp>
        <p:nvSpPr>
          <p:cNvPr id="3" name="عنصر نائب للملاحظات 2"/>
          <p:cNvSpPr>
            <a:spLocks noGrp="1"/>
          </p:cNvSpPr>
          <p:nvPr>
            <p:ph type="body" idx="1"/>
          </p:nvPr>
        </p:nvSpPr>
        <p:spPr/>
        <p:txBody>
          <a:bodyPr/>
          <a:lstStyle/>
          <a:p>
            <a:pPr algn="r" rtl="1"/>
            <a:r>
              <a:rPr lang="ar-SA" dirty="0" smtClean="0"/>
              <a:t>في </a:t>
            </a:r>
            <a:r>
              <a:rPr lang="ar-SA" baseline="0" dirty="0" smtClean="0"/>
              <a:t>وضع عرض الشرائح، انقر فوق السهم للدخول إلى مركز البدء باستخدام PowerPoint</a:t>
            </a:r>
            <a:endParaRPr lang="ar-SA" dirty="0"/>
          </a:p>
        </p:txBody>
      </p:sp>
      <p:sp>
        <p:nvSpPr>
          <p:cNvPr id="4" name="عنصر نائب لرقم الشريحة 3"/>
          <p:cNvSpPr>
            <a:spLocks noGrp="1"/>
          </p:cNvSpPr>
          <p:nvPr>
            <p:ph type="sldNum" sz="quarter" idx="10"/>
          </p:nvPr>
        </p:nvSpPr>
        <p:spPr/>
        <p:txBody>
          <a:bodyPr/>
          <a:lstStyle/>
          <a:p>
            <a:pPr algn="r" rtl="1"/>
            <a:fld id="{DF61EA0F-A667-4B49-8422-0062BC55E249}" type="slidenum">
              <a:rPr lang="ar-SA" smtClean="0"/>
              <a:t>3</a:t>
            </a:fld>
            <a:endParaRPr lang="ar-SA"/>
          </a:p>
        </p:txBody>
      </p:sp>
    </p:spTree>
    <p:extLst>
      <p:ext uri="{BB962C8B-B14F-4D97-AF65-F5344CB8AC3E}">
        <p14:creationId xmlns:p14="http://schemas.microsoft.com/office/powerpoint/2010/main" val="1851196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685800" y="1143000"/>
            <a:ext cx="5486400" cy="3086100"/>
          </a:xfrm>
        </p:spPr>
      </p:sp>
      <p:sp>
        <p:nvSpPr>
          <p:cNvPr id="3" name="عنصر نائب للملاحظات 2"/>
          <p:cNvSpPr>
            <a:spLocks noGrp="1"/>
          </p:cNvSpPr>
          <p:nvPr>
            <p:ph type="body" idx="1"/>
          </p:nvPr>
        </p:nvSpPr>
        <p:spPr/>
        <p:txBody>
          <a:bodyPr/>
          <a:lstStyle/>
          <a:p>
            <a:pPr algn="r" rtl="1"/>
            <a:r>
              <a:rPr lang="ar-SA" dirty="0" smtClean="0"/>
              <a:t>في </a:t>
            </a:r>
            <a:r>
              <a:rPr lang="ar-SA" baseline="0" dirty="0" smtClean="0"/>
              <a:t>وضع عرض الشرائح، انقر فوق السهم للدخول إلى مركز البدء باستخدام PowerPoint</a:t>
            </a:r>
            <a:endParaRPr lang="ar-SA" dirty="0"/>
          </a:p>
        </p:txBody>
      </p:sp>
      <p:sp>
        <p:nvSpPr>
          <p:cNvPr id="4" name="عنصر نائب لرقم الشريحة 3"/>
          <p:cNvSpPr>
            <a:spLocks noGrp="1"/>
          </p:cNvSpPr>
          <p:nvPr>
            <p:ph type="sldNum" sz="quarter" idx="10"/>
          </p:nvPr>
        </p:nvSpPr>
        <p:spPr/>
        <p:txBody>
          <a:bodyPr/>
          <a:lstStyle/>
          <a:p>
            <a:pPr algn="r" rtl="1"/>
            <a:fld id="{DF61EA0F-A667-4B49-8422-0062BC55E249}" type="slidenum">
              <a:rPr lang="ar-SA" smtClean="0"/>
              <a:t>4</a:t>
            </a:fld>
            <a:endParaRPr lang="ar-SA"/>
          </a:p>
        </p:txBody>
      </p:sp>
    </p:spTree>
    <p:extLst>
      <p:ext uri="{BB962C8B-B14F-4D97-AF65-F5344CB8AC3E}">
        <p14:creationId xmlns:p14="http://schemas.microsoft.com/office/powerpoint/2010/main" val="2732395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685800" y="1143000"/>
            <a:ext cx="5486400" cy="3086100"/>
          </a:xfrm>
        </p:spPr>
      </p:sp>
      <p:sp>
        <p:nvSpPr>
          <p:cNvPr id="3" name="عنصر نائب للملاحظات 2"/>
          <p:cNvSpPr>
            <a:spLocks noGrp="1"/>
          </p:cNvSpPr>
          <p:nvPr>
            <p:ph type="body" idx="1"/>
          </p:nvPr>
        </p:nvSpPr>
        <p:spPr/>
        <p:txBody>
          <a:bodyPr/>
          <a:lstStyle/>
          <a:p>
            <a:pPr algn="r" rtl="1"/>
            <a:r>
              <a:rPr lang="ar-SA" dirty="0" smtClean="0"/>
              <a:t>في </a:t>
            </a:r>
            <a:r>
              <a:rPr lang="ar-SA" baseline="0" dirty="0" smtClean="0"/>
              <a:t>وضع عرض الشرائح، انقر فوق السهم للدخول إلى مركز البدء باستخدام PowerPoint</a:t>
            </a:r>
            <a:endParaRPr lang="ar-SA" dirty="0"/>
          </a:p>
        </p:txBody>
      </p:sp>
      <p:sp>
        <p:nvSpPr>
          <p:cNvPr id="4" name="عنصر نائب لرقم الشريحة 3"/>
          <p:cNvSpPr>
            <a:spLocks noGrp="1"/>
          </p:cNvSpPr>
          <p:nvPr>
            <p:ph type="sldNum" sz="quarter" idx="10"/>
          </p:nvPr>
        </p:nvSpPr>
        <p:spPr/>
        <p:txBody>
          <a:bodyPr/>
          <a:lstStyle/>
          <a:p>
            <a:pPr algn="r" rtl="1"/>
            <a:fld id="{DF61EA0F-A667-4B49-8422-0062BC55E249}" type="slidenum">
              <a:rPr lang="ar-SA" smtClean="0"/>
              <a:t>5</a:t>
            </a:fld>
            <a:endParaRPr lang="ar-SA"/>
          </a:p>
        </p:txBody>
      </p:sp>
    </p:spTree>
    <p:extLst>
      <p:ext uri="{BB962C8B-B14F-4D97-AF65-F5344CB8AC3E}">
        <p14:creationId xmlns:p14="http://schemas.microsoft.com/office/powerpoint/2010/main" val="1576050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685800" y="1143000"/>
            <a:ext cx="5486400" cy="3086100"/>
          </a:xfrm>
        </p:spPr>
      </p:sp>
      <p:sp>
        <p:nvSpPr>
          <p:cNvPr id="3" name="عنصر نائب للملاحظات 2"/>
          <p:cNvSpPr>
            <a:spLocks noGrp="1"/>
          </p:cNvSpPr>
          <p:nvPr>
            <p:ph type="body" idx="1"/>
          </p:nvPr>
        </p:nvSpPr>
        <p:spPr/>
        <p:txBody>
          <a:bodyPr/>
          <a:lstStyle/>
          <a:p>
            <a:pPr algn="r" rtl="1"/>
            <a:r>
              <a:rPr lang="ar-SA" dirty="0" smtClean="0"/>
              <a:t>في </a:t>
            </a:r>
            <a:r>
              <a:rPr lang="ar-SA" baseline="0" dirty="0" smtClean="0"/>
              <a:t>وضع عرض الشرائح، انقر فوق السهم للدخول إلى مركز البدء باستخدام PowerPoint</a:t>
            </a:r>
            <a:endParaRPr lang="ar-SA" dirty="0"/>
          </a:p>
        </p:txBody>
      </p:sp>
      <p:sp>
        <p:nvSpPr>
          <p:cNvPr id="4" name="عنصر نائب لرقم الشريحة 3"/>
          <p:cNvSpPr>
            <a:spLocks noGrp="1"/>
          </p:cNvSpPr>
          <p:nvPr>
            <p:ph type="sldNum" sz="quarter" idx="10"/>
          </p:nvPr>
        </p:nvSpPr>
        <p:spPr/>
        <p:txBody>
          <a:bodyPr/>
          <a:lstStyle/>
          <a:p>
            <a:pPr algn="r" rtl="1"/>
            <a:fld id="{DF61EA0F-A667-4B49-8422-0062BC55E249}" type="slidenum">
              <a:rPr lang="ar-SA" smtClean="0"/>
              <a:t>6</a:t>
            </a:fld>
            <a:endParaRPr lang="ar-SA"/>
          </a:p>
        </p:txBody>
      </p:sp>
    </p:spTree>
    <p:extLst>
      <p:ext uri="{BB962C8B-B14F-4D97-AF65-F5344CB8AC3E}">
        <p14:creationId xmlns:p14="http://schemas.microsoft.com/office/powerpoint/2010/main" val="1246176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685800" y="1143000"/>
            <a:ext cx="5486400" cy="3086100"/>
          </a:xfrm>
        </p:spPr>
      </p:sp>
      <p:sp>
        <p:nvSpPr>
          <p:cNvPr id="3" name="عنصر نائب للملاحظات 2"/>
          <p:cNvSpPr>
            <a:spLocks noGrp="1"/>
          </p:cNvSpPr>
          <p:nvPr>
            <p:ph type="body" idx="1"/>
          </p:nvPr>
        </p:nvSpPr>
        <p:spPr/>
        <p:txBody>
          <a:bodyPr/>
          <a:lstStyle/>
          <a:p>
            <a:pPr algn="r" rtl="1"/>
            <a:r>
              <a:rPr lang="ar-SA" dirty="0" smtClean="0"/>
              <a:t>في </a:t>
            </a:r>
            <a:r>
              <a:rPr lang="ar-SA" baseline="0" dirty="0" smtClean="0"/>
              <a:t>وضع عرض الشرائح، انقر فوق السهم للدخول إلى مركز البدء باستخدام PowerPoint</a:t>
            </a:r>
            <a:endParaRPr lang="ar-SA" dirty="0"/>
          </a:p>
        </p:txBody>
      </p:sp>
      <p:sp>
        <p:nvSpPr>
          <p:cNvPr id="4" name="عنصر نائب لرقم الشريحة 3"/>
          <p:cNvSpPr>
            <a:spLocks noGrp="1"/>
          </p:cNvSpPr>
          <p:nvPr>
            <p:ph type="sldNum" sz="quarter" idx="10"/>
          </p:nvPr>
        </p:nvSpPr>
        <p:spPr/>
        <p:txBody>
          <a:bodyPr/>
          <a:lstStyle/>
          <a:p>
            <a:pPr algn="r" rtl="1"/>
            <a:fld id="{DF61EA0F-A667-4B49-8422-0062BC55E249}" type="slidenum">
              <a:rPr lang="ar-SA" smtClean="0"/>
              <a:t>7</a:t>
            </a:fld>
            <a:endParaRPr lang="ar-SA"/>
          </a:p>
        </p:txBody>
      </p:sp>
    </p:spTree>
    <p:extLst>
      <p:ext uri="{BB962C8B-B14F-4D97-AF65-F5344CB8AC3E}">
        <p14:creationId xmlns:p14="http://schemas.microsoft.com/office/powerpoint/2010/main" val="2526068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ستطيل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a:p>
        </p:txBody>
      </p:sp>
      <p:sp>
        <p:nvSpPr>
          <p:cNvPr id="2" name="عنوان 1"/>
          <p:cNvSpPr>
            <a:spLocks noGrp="1"/>
          </p:cNvSpPr>
          <p:nvPr>
            <p:ph type="ctrTitle"/>
          </p:nvPr>
        </p:nvSpPr>
        <p:spPr>
          <a:xfrm>
            <a:off x="838200" y="2061006"/>
            <a:ext cx="10515600" cy="2387600"/>
          </a:xfrm>
        </p:spPr>
        <p:txBody>
          <a:bodyPr anchor="b">
            <a:normAutofit/>
          </a:bodyPr>
          <a:lstStyle>
            <a:lvl1pPr algn="r" latinLnBrk="0">
              <a:defRPr lang="ar-SA" sz="5400">
                <a:solidFill>
                  <a:schemeClr val="bg1"/>
                </a:solidFill>
              </a:defRPr>
            </a:lvl1pPr>
          </a:lstStyle>
          <a:p>
            <a:pPr algn="r" rtl="1"/>
            <a:r>
              <a:rPr lang="ar-SA" smtClean="0"/>
              <a:t>انقر لتحرير نمط العنوان الرئيسي</a:t>
            </a:r>
            <a:endParaRPr lang="ar-SA"/>
          </a:p>
        </p:txBody>
      </p:sp>
      <p:sp>
        <p:nvSpPr>
          <p:cNvPr id="3" name="عنوان فرعي 2"/>
          <p:cNvSpPr>
            <a:spLocks noGrp="1"/>
          </p:cNvSpPr>
          <p:nvPr>
            <p:ph type="subTitle" idx="1"/>
          </p:nvPr>
        </p:nvSpPr>
        <p:spPr>
          <a:xfrm>
            <a:off x="838202" y="5110609"/>
            <a:ext cx="6705599" cy="1137793"/>
          </a:xfrm>
        </p:spPr>
        <p:txBody>
          <a:bodyPr>
            <a:normAutofit/>
          </a:bodyPr>
          <a:lstStyle>
            <a:lvl1pPr marL="0" indent="0" algn="r" latinLnBrk="0">
              <a:lnSpc>
                <a:spcPct val="150000"/>
              </a:lnSpc>
              <a:spcBef>
                <a:spcPts val="600"/>
              </a:spcBef>
              <a:buNone/>
              <a:defRPr lang="ar-SA" sz="2800">
                <a:solidFill>
                  <a:srgbClr val="D24726"/>
                </a:solidFill>
                <a:latin typeface="+mj-lt"/>
              </a:defRPr>
            </a:lvl1pPr>
            <a:lvl2pPr marL="457200" indent="0" algn="r" latinLnBrk="0">
              <a:buNone/>
              <a:defRPr lang="ar-SA" sz="2000"/>
            </a:lvl2pPr>
            <a:lvl3pPr marL="914400" indent="0" algn="r" latinLnBrk="0">
              <a:buNone/>
              <a:defRPr lang="ar-SA" sz="1800"/>
            </a:lvl3pPr>
            <a:lvl4pPr marL="1371600" indent="0" algn="r" latinLnBrk="0">
              <a:buNone/>
              <a:defRPr lang="ar-SA" sz="1600"/>
            </a:lvl4pPr>
            <a:lvl5pPr marL="1828800" indent="0" algn="r" latinLnBrk="0">
              <a:buNone/>
              <a:defRPr lang="ar-SA" sz="1600"/>
            </a:lvl5pPr>
            <a:lvl6pPr marL="2286000" indent="0" algn="r" latinLnBrk="0">
              <a:buNone/>
              <a:defRPr lang="ar-SA" sz="1600"/>
            </a:lvl6pPr>
            <a:lvl7pPr marL="2743200" indent="0" algn="r" latinLnBrk="0">
              <a:buNone/>
              <a:defRPr lang="ar-SA" sz="1600"/>
            </a:lvl7pPr>
            <a:lvl8pPr marL="3200400" indent="0" algn="r" latinLnBrk="0">
              <a:buNone/>
              <a:defRPr lang="ar-SA" sz="1600"/>
            </a:lvl8pPr>
            <a:lvl9pPr marL="3657600" indent="0" algn="r" latinLnBrk="0">
              <a:buNone/>
              <a:defRPr lang="ar-SA" sz="1600"/>
            </a:lvl9pPr>
          </a:lstStyle>
          <a:p>
            <a:pPr algn="r" rtl="1"/>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pPr algn="r" rtl="1"/>
            <a:fld id="{8BEEBAAA-29B5-4AF5-BC5F-7E580C29002D}" type="datetimeFigureOut">
              <a:t>12/5/2015</a:t>
            </a:fld>
            <a:endParaRPr lang="ar-SA"/>
          </a:p>
        </p:txBody>
      </p:sp>
      <p:sp>
        <p:nvSpPr>
          <p:cNvPr id="5" name="عنصر نائب للتذييل 4"/>
          <p:cNvSpPr>
            <a:spLocks noGrp="1"/>
          </p:cNvSpPr>
          <p:nvPr>
            <p:ph type="ftr" sz="quarter" idx="11"/>
          </p:nvPr>
        </p:nvSpPr>
        <p:spPr/>
        <p:txBody>
          <a:bodyPr/>
          <a:lstStyle/>
          <a:p>
            <a:pPr algn="r" rtl="1"/>
            <a:endParaRPr lang="ar-SA"/>
          </a:p>
        </p:txBody>
      </p:sp>
      <p:sp>
        <p:nvSpPr>
          <p:cNvPr id="6" name="عنصر نائب لرقم الشريحة 5"/>
          <p:cNvSpPr>
            <a:spLocks noGrp="1"/>
          </p:cNvSpPr>
          <p:nvPr>
            <p:ph type="sldNum" sz="quarter" idx="12"/>
          </p:nvPr>
        </p:nvSpPr>
        <p:spPr/>
        <p:txBody>
          <a:bodyPr/>
          <a:lstStyle/>
          <a:p>
            <a:pPr algn="r" rtl="1"/>
            <a:fld id="{9860EDB8-5305-433F-BE41-D7A86D811DB3}" type="slidenum">
              <a:t>‹#›</a:t>
            </a:fld>
            <a:endParaRPr lang="ar-SA"/>
          </a:p>
        </p:txBody>
      </p:sp>
      <p:sp>
        <p:nvSpPr>
          <p:cNvPr id="8" name="مستطيل 7"/>
          <p:cNvSpPr/>
          <p:nvPr userDrawn="1"/>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a:p>
        </p:txBody>
      </p:sp>
    </p:spTree>
    <p:extLst>
      <p:ext uri="{BB962C8B-B14F-4D97-AF65-F5344CB8AC3E}">
        <p14:creationId xmlns:p14="http://schemas.microsoft.com/office/powerpoint/2010/main" val="171854949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7" name="مستطيل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a:p>
        </p:txBody>
      </p:sp>
      <p:sp>
        <p:nvSpPr>
          <p:cNvPr id="2" name="عنوان 1"/>
          <p:cNvSpPr>
            <a:spLocks noGrp="1"/>
          </p:cNvSpPr>
          <p:nvPr>
            <p:ph type="title"/>
          </p:nvPr>
        </p:nvSpPr>
        <p:spPr>
          <a:xfrm>
            <a:off x="609600" y="1"/>
            <a:ext cx="10744200" cy="1228436"/>
          </a:xfrm>
        </p:spPr>
        <p:txBody>
          <a:bodyPr anchor="b">
            <a:normAutofit/>
          </a:bodyPr>
          <a:lstStyle>
            <a:lvl1pPr algn="r" latinLnBrk="0">
              <a:defRPr lang="ar-SA" sz="3600">
                <a:solidFill>
                  <a:schemeClr val="bg1"/>
                </a:solidFill>
              </a:defRPr>
            </a:lvl1pPr>
          </a:lstStyle>
          <a:p>
            <a:pPr algn="r" rtl="1"/>
            <a:r>
              <a:rPr lang="ar-SA" smtClean="0"/>
              <a:t>انقر لتحرير نمط العنوان الرئيسي</a:t>
            </a:r>
            <a:endParaRPr lang="ar-SA"/>
          </a:p>
        </p:txBody>
      </p:sp>
      <p:sp>
        <p:nvSpPr>
          <p:cNvPr id="3" name="عنصر نائب للنص العمودي 2"/>
          <p:cNvSpPr>
            <a:spLocks noGrp="1"/>
          </p:cNvSpPr>
          <p:nvPr>
            <p:ph type="body" orient="vert" idx="1"/>
          </p:nvPr>
        </p:nvSpPr>
        <p:spPr/>
        <p:txBody>
          <a:bodyPr vert="eaVert"/>
          <a:lstStyle/>
          <a:p>
            <a:pPr lvl="0" algn="r" rtl="1"/>
            <a:r>
              <a:rPr lang="ar-SA" smtClean="0"/>
              <a:t>انقر لتحرير أنماط النص الرئيسي</a:t>
            </a:r>
          </a:p>
          <a:p>
            <a:pPr lvl="1" algn="r" rtl="1"/>
            <a:r>
              <a:rPr lang="ar-SA" smtClean="0"/>
              <a:t>المستوى الثاني</a:t>
            </a:r>
          </a:p>
          <a:p>
            <a:pPr lvl="2" algn="r" rtl="1"/>
            <a:r>
              <a:rPr lang="ar-SA" smtClean="0"/>
              <a:t>المستوى الثالث</a:t>
            </a:r>
          </a:p>
          <a:p>
            <a:pPr lvl="3" algn="r" rtl="1"/>
            <a:r>
              <a:rPr lang="ar-SA" smtClean="0"/>
              <a:t>المستوى الرابع</a:t>
            </a:r>
          </a:p>
          <a:p>
            <a:pPr lvl="4" algn="r" rtl="1"/>
            <a:r>
              <a:rPr lang="ar-SA" smtClean="0"/>
              <a:t>المستوى الخامس</a:t>
            </a:r>
            <a:endParaRPr lang="ar-SA"/>
          </a:p>
        </p:txBody>
      </p:sp>
      <p:sp>
        <p:nvSpPr>
          <p:cNvPr id="4" name="عنصر نائب للتاريخ 3"/>
          <p:cNvSpPr>
            <a:spLocks noGrp="1"/>
          </p:cNvSpPr>
          <p:nvPr>
            <p:ph type="dt" sz="half" idx="10"/>
          </p:nvPr>
        </p:nvSpPr>
        <p:spPr/>
        <p:txBody>
          <a:bodyPr/>
          <a:lstStyle/>
          <a:p>
            <a:pPr algn="r" rtl="1"/>
            <a:fld id="{8BEEBAAA-29B5-4AF5-BC5F-7E580C29002D}" type="datetimeFigureOut">
              <a:t>12/5/2015</a:t>
            </a:fld>
            <a:endParaRPr lang="ar-SA"/>
          </a:p>
        </p:txBody>
      </p:sp>
      <p:sp>
        <p:nvSpPr>
          <p:cNvPr id="5" name="عنصر نائب للتذييل 4"/>
          <p:cNvSpPr>
            <a:spLocks noGrp="1"/>
          </p:cNvSpPr>
          <p:nvPr>
            <p:ph type="ftr" sz="quarter" idx="11"/>
          </p:nvPr>
        </p:nvSpPr>
        <p:spPr/>
        <p:txBody>
          <a:bodyPr/>
          <a:lstStyle/>
          <a:p>
            <a:pPr algn="r" rtl="1"/>
            <a:endParaRPr lang="ar-SA"/>
          </a:p>
        </p:txBody>
      </p:sp>
      <p:sp>
        <p:nvSpPr>
          <p:cNvPr id="6" name="عنصر نائب لرقم الشريحة 5"/>
          <p:cNvSpPr>
            <a:spLocks noGrp="1"/>
          </p:cNvSpPr>
          <p:nvPr>
            <p:ph type="sldNum" sz="quarter" idx="12"/>
          </p:nvPr>
        </p:nvSpPr>
        <p:spPr/>
        <p:txBody>
          <a:bodyPr/>
          <a:lstStyle/>
          <a:p>
            <a:pPr algn="r" rtl="1"/>
            <a:fld id="{9860EDB8-5305-433F-BE41-D7A86D811DB3}" type="slidenum">
              <a:t>‹#›</a:t>
            </a:fld>
            <a:endParaRPr lang="ar-SA"/>
          </a:p>
        </p:txBody>
      </p:sp>
      <p:sp>
        <p:nvSpPr>
          <p:cNvPr id="8" name="مستطيل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7" name="مستطيل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a:p>
        </p:txBody>
      </p:sp>
      <p:sp>
        <p:nvSpPr>
          <p:cNvPr id="2" name="عنوان عمودي 1"/>
          <p:cNvSpPr>
            <a:spLocks noGrp="1"/>
          </p:cNvSpPr>
          <p:nvPr>
            <p:ph type="title" orient="vert"/>
          </p:nvPr>
        </p:nvSpPr>
        <p:spPr>
          <a:xfrm>
            <a:off x="10215419" y="365125"/>
            <a:ext cx="1819564" cy="5811838"/>
          </a:xfrm>
        </p:spPr>
        <p:txBody>
          <a:bodyPr vert="eaVert" anchor="b">
            <a:normAutofit/>
          </a:bodyPr>
          <a:lstStyle>
            <a:lvl1pPr algn="r" latinLnBrk="0">
              <a:defRPr lang="ar-SA" sz="3600">
                <a:solidFill>
                  <a:schemeClr val="bg1"/>
                </a:solidFill>
              </a:defRPr>
            </a:lvl1pPr>
          </a:lstStyle>
          <a:p>
            <a:pPr algn="r" rtl="1"/>
            <a:r>
              <a:rPr lang="ar-SA" smtClean="0"/>
              <a:t>انقر لتحرير نمط العنوان الرئيسي</a:t>
            </a:r>
            <a:endParaRPr lang="ar-SA"/>
          </a:p>
        </p:txBody>
      </p:sp>
      <p:sp>
        <p:nvSpPr>
          <p:cNvPr id="3" name="عنصر نائب للنص العمودي 2"/>
          <p:cNvSpPr>
            <a:spLocks noGrp="1"/>
          </p:cNvSpPr>
          <p:nvPr>
            <p:ph type="body" orient="vert" idx="1"/>
          </p:nvPr>
        </p:nvSpPr>
        <p:spPr>
          <a:xfrm>
            <a:off x="838201" y="365125"/>
            <a:ext cx="7734300" cy="5811838"/>
          </a:xfrm>
        </p:spPr>
        <p:txBody>
          <a:bodyPr vert="eaVert"/>
          <a:lstStyle/>
          <a:p>
            <a:pPr lvl="0" algn="r" rtl="1"/>
            <a:r>
              <a:rPr lang="ar-SA" smtClean="0"/>
              <a:t>انقر لتحرير أنماط النص الرئيسي</a:t>
            </a:r>
          </a:p>
          <a:p>
            <a:pPr lvl="1" algn="r" rtl="1"/>
            <a:r>
              <a:rPr lang="ar-SA" smtClean="0"/>
              <a:t>المستوى الثاني</a:t>
            </a:r>
          </a:p>
          <a:p>
            <a:pPr lvl="2" algn="r" rtl="1"/>
            <a:r>
              <a:rPr lang="ar-SA" smtClean="0"/>
              <a:t>المستوى الثالث</a:t>
            </a:r>
          </a:p>
          <a:p>
            <a:pPr lvl="3" algn="r" rtl="1"/>
            <a:r>
              <a:rPr lang="ar-SA" smtClean="0"/>
              <a:t>المستوى الرابع</a:t>
            </a:r>
          </a:p>
          <a:p>
            <a:pPr lvl="4" algn="r" rtl="1"/>
            <a:r>
              <a:rPr lang="ar-SA" smtClean="0"/>
              <a:t>المستوى الخامس</a:t>
            </a:r>
            <a:endParaRPr lang="ar-SA"/>
          </a:p>
        </p:txBody>
      </p:sp>
      <p:sp>
        <p:nvSpPr>
          <p:cNvPr id="4" name="عنصر نائب للتاريخ 3"/>
          <p:cNvSpPr>
            <a:spLocks noGrp="1"/>
          </p:cNvSpPr>
          <p:nvPr>
            <p:ph type="dt" sz="half" idx="10"/>
          </p:nvPr>
        </p:nvSpPr>
        <p:spPr/>
        <p:txBody>
          <a:bodyPr/>
          <a:lstStyle/>
          <a:p>
            <a:pPr algn="r" rtl="1"/>
            <a:fld id="{8BEEBAAA-29B5-4AF5-BC5F-7E580C29002D}" type="datetimeFigureOut">
              <a:t>12/5/2015</a:t>
            </a:fld>
            <a:endParaRPr lang="ar-SA"/>
          </a:p>
        </p:txBody>
      </p:sp>
      <p:sp>
        <p:nvSpPr>
          <p:cNvPr id="5" name="عنصر نائب للتذييل 4"/>
          <p:cNvSpPr>
            <a:spLocks noGrp="1"/>
          </p:cNvSpPr>
          <p:nvPr>
            <p:ph type="ftr" sz="quarter" idx="11"/>
          </p:nvPr>
        </p:nvSpPr>
        <p:spPr/>
        <p:txBody>
          <a:bodyPr/>
          <a:lstStyle/>
          <a:p>
            <a:pPr algn="r" rtl="1"/>
            <a:endParaRPr lang="ar-SA"/>
          </a:p>
        </p:txBody>
      </p:sp>
      <p:sp>
        <p:nvSpPr>
          <p:cNvPr id="6" name="عنصر نائب لرقم الشريحة 5"/>
          <p:cNvSpPr>
            <a:spLocks noGrp="1"/>
          </p:cNvSpPr>
          <p:nvPr>
            <p:ph type="sldNum" sz="quarter" idx="12"/>
          </p:nvPr>
        </p:nvSpPr>
        <p:spPr/>
        <p:txBody>
          <a:bodyPr/>
          <a:lstStyle/>
          <a:p>
            <a:pPr algn="r" rtl="1"/>
            <a:fld id="{9860EDB8-5305-433F-BE41-D7A86D811DB3}" type="slidenum">
              <a:t>‹#›</a:t>
            </a:fld>
            <a:endParaRPr lang="ar-SA"/>
          </a:p>
        </p:txBody>
      </p:sp>
      <p:sp>
        <p:nvSpPr>
          <p:cNvPr id="8" name="مستطيل 7"/>
          <p:cNvSpPr/>
          <p:nvPr userDrawn="1"/>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7" name="مستطيل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a:p>
        </p:txBody>
      </p:sp>
      <p:sp>
        <p:nvSpPr>
          <p:cNvPr id="2" name="عنوان 1"/>
          <p:cNvSpPr>
            <a:spLocks noGrp="1"/>
          </p:cNvSpPr>
          <p:nvPr>
            <p:ph type="title"/>
          </p:nvPr>
        </p:nvSpPr>
        <p:spPr>
          <a:xfrm>
            <a:off x="604434" y="0"/>
            <a:ext cx="10749367" cy="1208868"/>
          </a:xfrm>
        </p:spPr>
        <p:txBody>
          <a:bodyPr anchor="b">
            <a:normAutofit/>
          </a:bodyPr>
          <a:lstStyle>
            <a:lvl1pPr algn="r" latinLnBrk="0">
              <a:defRPr lang="ar-SA" sz="3600">
                <a:solidFill>
                  <a:schemeClr val="bg1"/>
                </a:solidFill>
              </a:defRPr>
            </a:lvl1pPr>
          </a:lstStyle>
          <a:p>
            <a:pPr algn="r" rtl="1"/>
            <a:r>
              <a:rPr lang="ar-SA" smtClean="0"/>
              <a:t>انقر لتحرير نمط العنوان الرئيسي</a:t>
            </a:r>
            <a:endParaRPr lang="ar-SA"/>
          </a:p>
        </p:txBody>
      </p:sp>
      <p:sp>
        <p:nvSpPr>
          <p:cNvPr id="3" name="عنصر نائب للمحتوى 2"/>
          <p:cNvSpPr>
            <a:spLocks noGrp="1"/>
          </p:cNvSpPr>
          <p:nvPr>
            <p:ph idx="1"/>
          </p:nvPr>
        </p:nvSpPr>
        <p:spPr>
          <a:xfrm>
            <a:off x="838201" y="1825625"/>
            <a:ext cx="4167753" cy="4351338"/>
          </a:xfrm>
        </p:spPr>
        <p:txBody>
          <a:bodyPr>
            <a:normAutofit/>
          </a:bodyPr>
          <a:lstStyle>
            <a:lvl1pPr marL="0" indent="0" algn="r" latinLnBrk="0">
              <a:lnSpc>
                <a:spcPct val="150000"/>
              </a:lnSpc>
              <a:spcAft>
                <a:spcPts val="1200"/>
              </a:spcAft>
              <a:buNone/>
              <a:defRPr lang="ar-SA" sz="1600">
                <a:solidFill>
                  <a:schemeClr val="bg1">
                    <a:lumMod val="50000"/>
                  </a:schemeClr>
                </a:solidFill>
              </a:defRPr>
            </a:lvl1pPr>
            <a:lvl2pPr algn="r" latinLnBrk="0">
              <a:lnSpc>
                <a:spcPct val="150000"/>
              </a:lnSpc>
              <a:spcAft>
                <a:spcPts val="1200"/>
              </a:spcAft>
              <a:defRPr lang="ar-SA" sz="1400">
                <a:solidFill>
                  <a:schemeClr val="bg1">
                    <a:lumMod val="50000"/>
                  </a:schemeClr>
                </a:solidFill>
              </a:defRPr>
            </a:lvl2pPr>
            <a:lvl3pPr algn="r" latinLnBrk="0">
              <a:lnSpc>
                <a:spcPct val="150000"/>
              </a:lnSpc>
              <a:spcAft>
                <a:spcPts val="1200"/>
              </a:spcAft>
              <a:defRPr lang="ar-SA" sz="1200">
                <a:solidFill>
                  <a:schemeClr val="bg1">
                    <a:lumMod val="50000"/>
                  </a:schemeClr>
                </a:solidFill>
              </a:defRPr>
            </a:lvl3pPr>
            <a:lvl4pPr algn="r" latinLnBrk="0">
              <a:lnSpc>
                <a:spcPct val="150000"/>
              </a:lnSpc>
              <a:spcAft>
                <a:spcPts val="1200"/>
              </a:spcAft>
              <a:defRPr lang="ar-SA" sz="1100">
                <a:solidFill>
                  <a:schemeClr val="bg1">
                    <a:lumMod val="50000"/>
                  </a:schemeClr>
                </a:solidFill>
              </a:defRPr>
            </a:lvl4pPr>
            <a:lvl5pPr algn="r" latinLnBrk="0">
              <a:lnSpc>
                <a:spcPct val="150000"/>
              </a:lnSpc>
              <a:spcAft>
                <a:spcPts val="1200"/>
              </a:spcAft>
              <a:defRPr lang="ar-SA" sz="1100">
                <a:solidFill>
                  <a:schemeClr val="bg1">
                    <a:lumMod val="50000"/>
                  </a:schemeClr>
                </a:solidFill>
              </a:defRPr>
            </a:lvl5pPr>
          </a:lstStyle>
          <a:p>
            <a:pPr lvl="0" algn="r" rtl="1"/>
            <a:r>
              <a:rPr lang="ar-SA" smtClean="0"/>
              <a:t>انقر لتحرير أنماط النص الرئيسي</a:t>
            </a:r>
          </a:p>
          <a:p>
            <a:pPr lvl="1" algn="r" rtl="1"/>
            <a:r>
              <a:rPr lang="ar-SA" smtClean="0"/>
              <a:t>المستوى الثاني</a:t>
            </a:r>
          </a:p>
          <a:p>
            <a:pPr lvl="2" algn="r" rtl="1"/>
            <a:r>
              <a:rPr lang="ar-SA" smtClean="0"/>
              <a:t>المستوى الثالث</a:t>
            </a:r>
          </a:p>
          <a:p>
            <a:pPr lvl="3" algn="r" rtl="1"/>
            <a:r>
              <a:rPr lang="ar-SA" smtClean="0"/>
              <a:t>المستوى الرابع</a:t>
            </a:r>
          </a:p>
          <a:p>
            <a:pPr lvl="4" algn="r" rtl="1"/>
            <a:r>
              <a:rPr lang="ar-SA" smtClean="0"/>
              <a:t>المستوى الخامس</a:t>
            </a:r>
            <a:endParaRPr lang="ar-SA"/>
          </a:p>
        </p:txBody>
      </p:sp>
      <p:sp>
        <p:nvSpPr>
          <p:cNvPr id="4" name="عنصر نائب للتاريخ 3"/>
          <p:cNvSpPr>
            <a:spLocks noGrp="1"/>
          </p:cNvSpPr>
          <p:nvPr>
            <p:ph type="dt" sz="half" idx="10"/>
          </p:nvPr>
        </p:nvSpPr>
        <p:spPr/>
        <p:txBody>
          <a:bodyPr/>
          <a:lstStyle/>
          <a:p>
            <a:pPr algn="r" rtl="1"/>
            <a:fld id="{8BEEBAAA-29B5-4AF5-BC5F-7E580C29002D}" type="datetimeFigureOut">
              <a:t>12/5/2015</a:t>
            </a:fld>
            <a:endParaRPr lang="ar-SA"/>
          </a:p>
        </p:txBody>
      </p:sp>
      <p:sp>
        <p:nvSpPr>
          <p:cNvPr id="5" name="عنصر نائب للتذييل 4"/>
          <p:cNvSpPr>
            <a:spLocks noGrp="1"/>
          </p:cNvSpPr>
          <p:nvPr>
            <p:ph type="ftr" sz="quarter" idx="11"/>
          </p:nvPr>
        </p:nvSpPr>
        <p:spPr/>
        <p:txBody>
          <a:bodyPr/>
          <a:lstStyle/>
          <a:p>
            <a:pPr algn="r" rtl="1"/>
            <a:endParaRPr lang="ar-SA"/>
          </a:p>
        </p:txBody>
      </p:sp>
      <p:sp>
        <p:nvSpPr>
          <p:cNvPr id="6" name="عنصر نائب لرقم الشريحة 5"/>
          <p:cNvSpPr>
            <a:spLocks noGrp="1"/>
          </p:cNvSpPr>
          <p:nvPr>
            <p:ph type="sldNum" sz="quarter" idx="12"/>
          </p:nvPr>
        </p:nvSpPr>
        <p:spPr/>
        <p:txBody>
          <a:bodyPr/>
          <a:lstStyle/>
          <a:p>
            <a:pPr algn="r" rtl="1"/>
            <a:fld id="{9860EDB8-5305-433F-BE41-D7A86D811DB3}" type="slidenum">
              <a:t>‹#›</a:t>
            </a:fld>
            <a:endParaRPr lang="ar-SA"/>
          </a:p>
        </p:txBody>
      </p:sp>
      <p:sp>
        <p:nvSpPr>
          <p:cNvPr id="8" name="مستطيل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838200"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a:p>
        </p:txBody>
      </p:sp>
      <p:sp>
        <p:nvSpPr>
          <p:cNvPr id="2" name="عنوان 1"/>
          <p:cNvSpPr>
            <a:spLocks noGrp="1"/>
          </p:cNvSpPr>
          <p:nvPr>
            <p:ph type="title"/>
          </p:nvPr>
        </p:nvSpPr>
        <p:spPr>
          <a:xfrm>
            <a:off x="7539923" y="2336549"/>
            <a:ext cx="4508715" cy="2187227"/>
          </a:xfrm>
        </p:spPr>
        <p:txBody>
          <a:bodyPr anchor="ctr">
            <a:noAutofit/>
          </a:bodyPr>
          <a:lstStyle>
            <a:lvl1pPr algn="r" latinLnBrk="0">
              <a:defRPr lang="ar-SA" sz="4800">
                <a:solidFill>
                  <a:srgbClr val="D24726"/>
                </a:solidFill>
              </a:defRPr>
            </a:lvl1pPr>
          </a:lstStyle>
          <a:p>
            <a:pPr algn="r" rtl="1"/>
            <a:r>
              <a:rPr lang="ar-SA" smtClean="0"/>
              <a:t>انقر لتحرير نمط العنوان الرئيسي</a:t>
            </a:r>
            <a:endParaRPr lang="ar-SA"/>
          </a:p>
        </p:txBody>
      </p:sp>
      <p:sp>
        <p:nvSpPr>
          <p:cNvPr id="3" name="عنصر نائب للنص 2"/>
          <p:cNvSpPr>
            <a:spLocks noGrp="1"/>
          </p:cNvSpPr>
          <p:nvPr>
            <p:ph type="body" idx="1"/>
          </p:nvPr>
        </p:nvSpPr>
        <p:spPr>
          <a:xfrm>
            <a:off x="1683977" y="2402237"/>
            <a:ext cx="5269424" cy="2187226"/>
          </a:xfrm>
        </p:spPr>
        <p:txBody>
          <a:bodyPr anchor="ctr">
            <a:normAutofit/>
          </a:bodyPr>
          <a:lstStyle>
            <a:lvl1pPr marL="0" indent="0" algn="r" latinLnBrk="0">
              <a:lnSpc>
                <a:spcPct val="150000"/>
              </a:lnSpc>
              <a:buNone/>
              <a:defRPr lang="ar-SA" sz="2800">
                <a:solidFill>
                  <a:schemeClr val="bg1"/>
                </a:solidFill>
                <a:latin typeface="+mj-lt"/>
              </a:defRPr>
            </a:lvl1pPr>
            <a:lvl2pPr marL="457200" indent="0" algn="r" latinLnBrk="0">
              <a:buNone/>
              <a:defRPr lang="ar-SA" sz="2000"/>
            </a:lvl2pPr>
            <a:lvl3pPr marL="914400" indent="0" algn="r" latinLnBrk="0">
              <a:buNone/>
              <a:defRPr lang="ar-SA" sz="1800"/>
            </a:lvl3pPr>
            <a:lvl4pPr marL="1371600" indent="0" algn="r" latinLnBrk="0">
              <a:buNone/>
              <a:defRPr lang="ar-SA" sz="1600"/>
            </a:lvl4pPr>
            <a:lvl5pPr marL="1828800" indent="0" algn="r" latinLnBrk="0">
              <a:buNone/>
              <a:defRPr lang="ar-SA" sz="1600"/>
            </a:lvl5pPr>
            <a:lvl6pPr marL="2286000" indent="0" algn="r" latinLnBrk="0">
              <a:buNone/>
              <a:defRPr lang="ar-SA" sz="1600"/>
            </a:lvl6pPr>
            <a:lvl7pPr marL="2743200" indent="0" algn="r" latinLnBrk="0">
              <a:buNone/>
              <a:defRPr lang="ar-SA" sz="1600"/>
            </a:lvl7pPr>
            <a:lvl8pPr marL="3200400" indent="0" algn="r" latinLnBrk="0">
              <a:buNone/>
              <a:defRPr lang="ar-SA" sz="1600"/>
            </a:lvl8pPr>
            <a:lvl9pPr marL="3657600" indent="0" algn="r" latinLnBrk="0">
              <a:buNone/>
              <a:defRPr lang="ar-SA" sz="1600"/>
            </a:lvl9pPr>
          </a:lstStyle>
          <a:p>
            <a:pPr lvl="0" algn="r" rtl="1"/>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pPr algn="r" rtl="1"/>
            <a:fld id="{8BEEBAAA-29B5-4AF5-BC5F-7E580C29002D}" type="datetimeFigureOut">
              <a:t>12/5/2015</a:t>
            </a:fld>
            <a:endParaRPr lang="ar-SA"/>
          </a:p>
        </p:txBody>
      </p:sp>
      <p:sp>
        <p:nvSpPr>
          <p:cNvPr id="5" name="عنصر نائب للتذييل 4"/>
          <p:cNvSpPr>
            <a:spLocks noGrp="1"/>
          </p:cNvSpPr>
          <p:nvPr>
            <p:ph type="ftr" sz="quarter" idx="11"/>
          </p:nvPr>
        </p:nvSpPr>
        <p:spPr/>
        <p:txBody>
          <a:bodyPr/>
          <a:lstStyle/>
          <a:p>
            <a:pPr algn="r" rtl="1"/>
            <a:endParaRPr lang="ar-SA"/>
          </a:p>
        </p:txBody>
      </p:sp>
      <p:sp>
        <p:nvSpPr>
          <p:cNvPr id="6" name="عنصر نائب لرقم الشريحة 5"/>
          <p:cNvSpPr>
            <a:spLocks noGrp="1"/>
          </p:cNvSpPr>
          <p:nvPr>
            <p:ph type="sldNum" sz="quarter" idx="12"/>
          </p:nvPr>
        </p:nvSpPr>
        <p:spPr/>
        <p:txBody>
          <a:bodyPr/>
          <a:lstStyle/>
          <a:p>
            <a:pPr algn="r" rtl="1"/>
            <a:fld id="{9860EDB8-5305-433F-BE41-D7A86D811DB3}" type="slidenum">
              <a:t>‹#›</a:t>
            </a:fld>
            <a:endParaRPr lang="ar-SA"/>
          </a:p>
        </p:txBody>
      </p:sp>
      <p:sp>
        <p:nvSpPr>
          <p:cNvPr id="8" name="مستطيل 7"/>
          <p:cNvSpPr/>
          <p:nvPr userDrawn="1"/>
        </p:nvSpPr>
        <p:spPr>
          <a:xfrm>
            <a:off x="838200"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a:p>
        </p:txBody>
      </p:sp>
    </p:spTree>
    <p:extLst>
      <p:ext uri="{BB962C8B-B14F-4D97-AF65-F5344CB8AC3E}">
        <p14:creationId xmlns:p14="http://schemas.microsoft.com/office/powerpoint/2010/main" val="13356555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مستطيل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a:p>
        </p:txBody>
      </p:sp>
      <p:sp>
        <p:nvSpPr>
          <p:cNvPr id="2" name="عنوان 1"/>
          <p:cNvSpPr>
            <a:spLocks noGrp="1"/>
          </p:cNvSpPr>
          <p:nvPr>
            <p:ph type="title"/>
          </p:nvPr>
        </p:nvSpPr>
        <p:spPr>
          <a:xfrm>
            <a:off x="609600" y="1"/>
            <a:ext cx="10744200" cy="1228436"/>
          </a:xfrm>
        </p:spPr>
        <p:txBody>
          <a:bodyPr anchor="b">
            <a:normAutofit/>
          </a:bodyPr>
          <a:lstStyle>
            <a:lvl1pPr algn="r" latinLnBrk="0">
              <a:defRPr lang="ar-SA" sz="3600">
                <a:solidFill>
                  <a:schemeClr val="bg1"/>
                </a:solidFill>
              </a:defRPr>
            </a:lvl1pPr>
          </a:lstStyle>
          <a:p>
            <a:pPr algn="r" rtl="1"/>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vert="horz" lIns="91440" tIns="45720" rIns="91440" bIns="45720" rtlCol="1">
            <a:normAutofit/>
          </a:bodyPr>
          <a:lstStyle>
            <a:lvl1pPr algn="r" latinLnBrk="0">
              <a:defRPr lang="ar-SA" sz="1600">
                <a:solidFill>
                  <a:schemeClr val="bg1">
                    <a:lumMod val="50000"/>
                  </a:schemeClr>
                </a:solidFill>
              </a:defRPr>
            </a:lvl1pPr>
            <a:lvl2pPr algn="r" latinLnBrk="0">
              <a:defRPr lang="ar-SA" sz="1400">
                <a:solidFill>
                  <a:schemeClr val="bg1">
                    <a:lumMod val="50000"/>
                  </a:schemeClr>
                </a:solidFill>
              </a:defRPr>
            </a:lvl2pPr>
            <a:lvl3pPr algn="r" latinLnBrk="0">
              <a:defRPr lang="ar-SA" sz="1200">
                <a:solidFill>
                  <a:schemeClr val="bg1">
                    <a:lumMod val="50000"/>
                  </a:schemeClr>
                </a:solidFill>
              </a:defRPr>
            </a:lvl3pPr>
            <a:lvl4pPr algn="r" latinLnBrk="0">
              <a:defRPr lang="ar-SA" sz="1100">
                <a:solidFill>
                  <a:schemeClr val="bg1">
                    <a:lumMod val="50000"/>
                  </a:schemeClr>
                </a:solidFill>
              </a:defRPr>
            </a:lvl4pPr>
            <a:lvl5pPr algn="r" latinLnBrk="0">
              <a:defRPr lang="ar-SA" sz="1100">
                <a:solidFill>
                  <a:schemeClr val="bg1">
                    <a:lumMod val="50000"/>
                  </a:schemeClr>
                </a:solidFill>
              </a:defRPr>
            </a:lvl5pPr>
          </a:lstStyle>
          <a:p>
            <a:pPr marL="0" lvl="0" indent="0" algn="r" rtl="1">
              <a:lnSpc>
                <a:spcPct val="150000"/>
              </a:lnSpc>
              <a:spcAft>
                <a:spcPts val="1200"/>
              </a:spcAft>
              <a:buNone/>
            </a:pPr>
            <a:r>
              <a:rPr lang="ar-SA" smtClean="0"/>
              <a:t>انقر لتحرير أنماط النص الرئيسي</a:t>
            </a:r>
          </a:p>
          <a:p>
            <a:pPr marL="0" lvl="1" indent="0" algn="r" rtl="1">
              <a:lnSpc>
                <a:spcPct val="150000"/>
              </a:lnSpc>
              <a:spcAft>
                <a:spcPts val="1200"/>
              </a:spcAft>
              <a:buNone/>
            </a:pPr>
            <a:r>
              <a:rPr lang="ar-SA" smtClean="0"/>
              <a:t>المستوى الثاني</a:t>
            </a:r>
          </a:p>
          <a:p>
            <a:pPr marL="0" lvl="2" indent="0" algn="r" rtl="1">
              <a:lnSpc>
                <a:spcPct val="150000"/>
              </a:lnSpc>
              <a:spcAft>
                <a:spcPts val="1200"/>
              </a:spcAft>
              <a:buNone/>
            </a:pPr>
            <a:r>
              <a:rPr lang="ar-SA" smtClean="0"/>
              <a:t>المستوى الثالث</a:t>
            </a:r>
          </a:p>
          <a:p>
            <a:pPr marL="0" lvl="3" indent="0" algn="r" rtl="1">
              <a:lnSpc>
                <a:spcPct val="150000"/>
              </a:lnSpc>
              <a:spcAft>
                <a:spcPts val="1200"/>
              </a:spcAft>
              <a:buNone/>
            </a:pPr>
            <a:r>
              <a:rPr lang="ar-SA" smtClean="0"/>
              <a:t>المستوى الرابع</a:t>
            </a:r>
          </a:p>
          <a:p>
            <a:pPr marL="0" lvl="4" indent="0" algn="r" rtl="1">
              <a:lnSpc>
                <a:spcPct val="150000"/>
              </a:lnSpc>
              <a:spcAft>
                <a:spcPts val="1200"/>
              </a:spcAft>
              <a:buNone/>
            </a:pPr>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vert="horz" lIns="91440" tIns="45720" rIns="91440" bIns="45720" rtlCol="1">
            <a:normAutofit/>
          </a:bodyPr>
          <a:lstStyle>
            <a:lvl1pPr algn="r" latinLnBrk="0">
              <a:defRPr lang="ar-SA" sz="1600">
                <a:solidFill>
                  <a:schemeClr val="bg1">
                    <a:lumMod val="50000"/>
                  </a:schemeClr>
                </a:solidFill>
              </a:defRPr>
            </a:lvl1pPr>
            <a:lvl2pPr algn="r" latinLnBrk="0">
              <a:defRPr lang="ar-SA" sz="1400">
                <a:solidFill>
                  <a:schemeClr val="bg1">
                    <a:lumMod val="50000"/>
                  </a:schemeClr>
                </a:solidFill>
              </a:defRPr>
            </a:lvl2pPr>
            <a:lvl3pPr algn="r" latinLnBrk="0">
              <a:defRPr lang="ar-SA" sz="1200">
                <a:solidFill>
                  <a:schemeClr val="bg1">
                    <a:lumMod val="50000"/>
                  </a:schemeClr>
                </a:solidFill>
              </a:defRPr>
            </a:lvl3pPr>
            <a:lvl4pPr algn="r" latinLnBrk="0">
              <a:defRPr lang="ar-SA" sz="1100">
                <a:solidFill>
                  <a:schemeClr val="bg1">
                    <a:lumMod val="50000"/>
                  </a:schemeClr>
                </a:solidFill>
              </a:defRPr>
            </a:lvl4pPr>
            <a:lvl5pPr algn="r" latinLnBrk="0">
              <a:defRPr lang="ar-SA" sz="1100">
                <a:solidFill>
                  <a:schemeClr val="bg1">
                    <a:lumMod val="50000"/>
                  </a:schemeClr>
                </a:solidFill>
              </a:defRPr>
            </a:lvl5pPr>
          </a:lstStyle>
          <a:p>
            <a:pPr marL="0" lvl="0" indent="0" algn="r" rtl="1">
              <a:lnSpc>
                <a:spcPct val="150000"/>
              </a:lnSpc>
              <a:spcAft>
                <a:spcPts val="1200"/>
              </a:spcAft>
              <a:buNone/>
            </a:pPr>
            <a:r>
              <a:rPr lang="ar-SA" smtClean="0"/>
              <a:t>انقر لتحرير أنماط النص الرئيسي</a:t>
            </a:r>
          </a:p>
          <a:p>
            <a:pPr marL="0" lvl="1" indent="0" algn="r" rtl="1">
              <a:lnSpc>
                <a:spcPct val="150000"/>
              </a:lnSpc>
              <a:spcAft>
                <a:spcPts val="1200"/>
              </a:spcAft>
              <a:buNone/>
            </a:pPr>
            <a:r>
              <a:rPr lang="ar-SA" smtClean="0"/>
              <a:t>المستوى الثاني</a:t>
            </a:r>
          </a:p>
          <a:p>
            <a:pPr marL="0" lvl="2" indent="0" algn="r" rtl="1">
              <a:lnSpc>
                <a:spcPct val="150000"/>
              </a:lnSpc>
              <a:spcAft>
                <a:spcPts val="1200"/>
              </a:spcAft>
              <a:buNone/>
            </a:pPr>
            <a:r>
              <a:rPr lang="ar-SA" smtClean="0"/>
              <a:t>المستوى الثالث</a:t>
            </a:r>
          </a:p>
          <a:p>
            <a:pPr marL="0" lvl="3" indent="0" algn="r" rtl="1">
              <a:lnSpc>
                <a:spcPct val="150000"/>
              </a:lnSpc>
              <a:spcAft>
                <a:spcPts val="1200"/>
              </a:spcAft>
              <a:buNone/>
            </a:pPr>
            <a:r>
              <a:rPr lang="ar-SA" smtClean="0"/>
              <a:t>المستوى الرابع</a:t>
            </a:r>
          </a:p>
          <a:p>
            <a:pPr marL="0" lvl="4" indent="0" algn="r" rtl="1">
              <a:lnSpc>
                <a:spcPct val="150000"/>
              </a:lnSpc>
              <a:spcAft>
                <a:spcPts val="1200"/>
              </a:spcAft>
              <a:buNone/>
            </a:pPr>
            <a:r>
              <a:rPr lang="ar-SA" smtClean="0"/>
              <a:t>المستوى الخامس</a:t>
            </a:r>
            <a:endParaRPr lang="ar-SA"/>
          </a:p>
        </p:txBody>
      </p:sp>
      <p:sp>
        <p:nvSpPr>
          <p:cNvPr id="5" name="عنصر نائب للتاريخ 4"/>
          <p:cNvSpPr>
            <a:spLocks noGrp="1"/>
          </p:cNvSpPr>
          <p:nvPr>
            <p:ph type="dt" sz="half" idx="10"/>
          </p:nvPr>
        </p:nvSpPr>
        <p:spPr/>
        <p:txBody>
          <a:bodyPr/>
          <a:lstStyle/>
          <a:p>
            <a:pPr algn="r" rtl="1"/>
            <a:fld id="{8BEEBAAA-29B5-4AF5-BC5F-7E580C29002D}" type="datetimeFigureOut">
              <a:t>12/5/2015</a:t>
            </a:fld>
            <a:endParaRPr lang="ar-SA"/>
          </a:p>
        </p:txBody>
      </p:sp>
      <p:sp>
        <p:nvSpPr>
          <p:cNvPr id="6" name="عنصر نائب للتذييل 5"/>
          <p:cNvSpPr>
            <a:spLocks noGrp="1"/>
          </p:cNvSpPr>
          <p:nvPr>
            <p:ph type="ftr" sz="quarter" idx="11"/>
          </p:nvPr>
        </p:nvSpPr>
        <p:spPr/>
        <p:txBody>
          <a:bodyPr/>
          <a:lstStyle/>
          <a:p>
            <a:pPr algn="r" rtl="1"/>
            <a:endParaRPr lang="ar-SA"/>
          </a:p>
        </p:txBody>
      </p:sp>
      <p:sp>
        <p:nvSpPr>
          <p:cNvPr id="7" name="عنصر نائب لرقم الشريحة 6"/>
          <p:cNvSpPr>
            <a:spLocks noGrp="1"/>
          </p:cNvSpPr>
          <p:nvPr>
            <p:ph type="sldNum" sz="quarter" idx="12"/>
          </p:nvPr>
        </p:nvSpPr>
        <p:spPr/>
        <p:txBody>
          <a:bodyPr/>
          <a:lstStyle/>
          <a:p>
            <a:pPr algn="r" rtl="1"/>
            <a:fld id="{9860EDB8-5305-433F-BE41-D7A86D811DB3}" type="slidenum">
              <a:t>‹#›</a:t>
            </a:fld>
            <a:endParaRPr lang="ar-SA"/>
          </a:p>
        </p:txBody>
      </p:sp>
      <p:sp>
        <p:nvSpPr>
          <p:cNvPr id="9" name="مستطيل 8"/>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المقارنة">
    <p:spTree>
      <p:nvGrpSpPr>
        <p:cNvPr id="1" name=""/>
        <p:cNvGrpSpPr/>
        <p:nvPr/>
      </p:nvGrpSpPr>
      <p:grpSpPr>
        <a:xfrm>
          <a:off x="0" y="0"/>
          <a:ext cx="0" cy="0"/>
          <a:chOff x="0" y="0"/>
          <a:chExt cx="0" cy="0"/>
        </a:xfrm>
      </p:grpSpPr>
      <p:sp>
        <p:nvSpPr>
          <p:cNvPr id="10" name="مستطيل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a:p>
        </p:txBody>
      </p:sp>
      <p:sp>
        <p:nvSpPr>
          <p:cNvPr id="2" name="عنوان 1"/>
          <p:cNvSpPr>
            <a:spLocks noGrp="1"/>
          </p:cNvSpPr>
          <p:nvPr>
            <p:ph type="title"/>
          </p:nvPr>
        </p:nvSpPr>
        <p:spPr>
          <a:xfrm>
            <a:off x="609600" y="0"/>
            <a:ext cx="10737851" cy="1228436"/>
          </a:xfrm>
        </p:spPr>
        <p:txBody>
          <a:bodyPr anchor="b">
            <a:normAutofit/>
          </a:bodyPr>
          <a:lstStyle>
            <a:lvl1pPr algn="r" latinLnBrk="0">
              <a:defRPr lang="ar-SA" sz="3600">
                <a:solidFill>
                  <a:schemeClr val="bg1"/>
                </a:solidFill>
              </a:defRPr>
            </a:lvl1pPr>
          </a:lstStyle>
          <a:p>
            <a:pPr algn="r" rtl="1"/>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1" y="1489075"/>
            <a:ext cx="5156200" cy="641350"/>
          </a:xfrm>
        </p:spPr>
        <p:txBody>
          <a:bodyPr anchor="b"/>
          <a:lstStyle>
            <a:lvl1pPr marL="0" indent="0" algn="r" latinLnBrk="0">
              <a:buNone/>
              <a:defRPr lang="ar-SA" sz="2400" b="1"/>
            </a:lvl1pPr>
            <a:lvl2pPr marL="457200" indent="0" algn="r" latinLnBrk="0">
              <a:buNone/>
              <a:defRPr lang="ar-SA" sz="2000" b="1"/>
            </a:lvl2pPr>
            <a:lvl3pPr marL="914400" indent="0" algn="r" latinLnBrk="0">
              <a:buNone/>
              <a:defRPr lang="ar-SA" sz="1800" b="1"/>
            </a:lvl3pPr>
            <a:lvl4pPr marL="1371600" indent="0" algn="r" latinLnBrk="0">
              <a:buNone/>
              <a:defRPr lang="ar-SA" sz="1600" b="1"/>
            </a:lvl4pPr>
            <a:lvl5pPr marL="1828800" indent="0" algn="r" latinLnBrk="0">
              <a:buNone/>
              <a:defRPr lang="ar-SA" sz="1600" b="1"/>
            </a:lvl5pPr>
            <a:lvl6pPr marL="2286000" indent="0" algn="r" latinLnBrk="0">
              <a:buNone/>
              <a:defRPr lang="ar-SA" sz="1600" b="1"/>
            </a:lvl6pPr>
            <a:lvl7pPr marL="2743200" indent="0" algn="r" latinLnBrk="0">
              <a:buNone/>
              <a:defRPr lang="ar-SA" sz="1600" b="1"/>
            </a:lvl7pPr>
            <a:lvl8pPr marL="3200400" indent="0" algn="r" latinLnBrk="0">
              <a:buNone/>
              <a:defRPr lang="ar-SA" sz="1600" b="1"/>
            </a:lvl8pPr>
            <a:lvl9pPr marL="3657600" indent="0" algn="r" latinLnBrk="0">
              <a:buNone/>
              <a:defRPr lang="ar-SA" sz="1600" b="1"/>
            </a:lvl9pPr>
          </a:lstStyle>
          <a:p>
            <a:pPr lvl="0" algn="r" rtl="1"/>
            <a:r>
              <a:rPr lang="ar-SA" smtClean="0"/>
              <a:t>انقر لتحرير أنماط النص الرئيسي</a:t>
            </a:r>
          </a:p>
        </p:txBody>
      </p:sp>
      <p:sp>
        <p:nvSpPr>
          <p:cNvPr id="4" name="عنصر نائب للمحتوى 3"/>
          <p:cNvSpPr>
            <a:spLocks noGrp="1"/>
          </p:cNvSpPr>
          <p:nvPr>
            <p:ph sz="half" idx="2"/>
          </p:nvPr>
        </p:nvSpPr>
        <p:spPr>
          <a:xfrm>
            <a:off x="831851" y="2193927"/>
            <a:ext cx="5156200" cy="3978275"/>
          </a:xfrm>
        </p:spPr>
        <p:txBody>
          <a:bodyPr vert="horz" lIns="91440" tIns="45720" rIns="91440" bIns="45720" rtlCol="1">
            <a:normAutofit/>
          </a:bodyPr>
          <a:lstStyle>
            <a:lvl1pPr algn="r" latinLnBrk="0">
              <a:defRPr lang="ar-SA" sz="1600">
                <a:solidFill>
                  <a:schemeClr val="bg1">
                    <a:lumMod val="50000"/>
                  </a:schemeClr>
                </a:solidFill>
              </a:defRPr>
            </a:lvl1pPr>
            <a:lvl2pPr algn="r" latinLnBrk="0">
              <a:defRPr lang="ar-SA" sz="1400">
                <a:solidFill>
                  <a:schemeClr val="bg1">
                    <a:lumMod val="50000"/>
                  </a:schemeClr>
                </a:solidFill>
              </a:defRPr>
            </a:lvl2pPr>
            <a:lvl3pPr algn="r" latinLnBrk="0">
              <a:defRPr lang="ar-SA" sz="1200">
                <a:solidFill>
                  <a:schemeClr val="bg1">
                    <a:lumMod val="50000"/>
                  </a:schemeClr>
                </a:solidFill>
              </a:defRPr>
            </a:lvl3pPr>
            <a:lvl4pPr algn="r" latinLnBrk="0">
              <a:defRPr lang="ar-SA" sz="1100">
                <a:solidFill>
                  <a:schemeClr val="bg1">
                    <a:lumMod val="50000"/>
                  </a:schemeClr>
                </a:solidFill>
              </a:defRPr>
            </a:lvl4pPr>
            <a:lvl5pPr algn="r" latinLnBrk="0">
              <a:defRPr lang="ar-SA" sz="1100">
                <a:solidFill>
                  <a:schemeClr val="bg1">
                    <a:lumMod val="50000"/>
                  </a:schemeClr>
                </a:solidFill>
              </a:defRPr>
            </a:lvl5pPr>
          </a:lstStyle>
          <a:p>
            <a:pPr marL="0" lvl="0" indent="0" algn="r" rtl="1">
              <a:lnSpc>
                <a:spcPct val="150000"/>
              </a:lnSpc>
              <a:spcAft>
                <a:spcPts val="1200"/>
              </a:spcAft>
              <a:buNone/>
            </a:pPr>
            <a:r>
              <a:rPr lang="ar-SA" smtClean="0"/>
              <a:t>انقر لتحرير أنماط النص الرئيسي</a:t>
            </a:r>
          </a:p>
          <a:p>
            <a:pPr marL="0" lvl="1" indent="0" algn="r" rtl="1">
              <a:lnSpc>
                <a:spcPct val="150000"/>
              </a:lnSpc>
              <a:spcAft>
                <a:spcPts val="1200"/>
              </a:spcAft>
              <a:buNone/>
            </a:pPr>
            <a:r>
              <a:rPr lang="ar-SA" smtClean="0"/>
              <a:t>المستوى الثاني</a:t>
            </a:r>
          </a:p>
          <a:p>
            <a:pPr marL="0" lvl="2" indent="0" algn="r" rtl="1">
              <a:lnSpc>
                <a:spcPct val="150000"/>
              </a:lnSpc>
              <a:spcAft>
                <a:spcPts val="1200"/>
              </a:spcAft>
              <a:buNone/>
            </a:pPr>
            <a:r>
              <a:rPr lang="ar-SA" smtClean="0"/>
              <a:t>المستوى الثالث</a:t>
            </a:r>
          </a:p>
          <a:p>
            <a:pPr marL="0" lvl="3" indent="0" algn="r" rtl="1">
              <a:lnSpc>
                <a:spcPct val="150000"/>
              </a:lnSpc>
              <a:spcAft>
                <a:spcPts val="1200"/>
              </a:spcAft>
              <a:buNone/>
            </a:pPr>
            <a:r>
              <a:rPr lang="ar-SA" smtClean="0"/>
              <a:t>المستوى الرابع</a:t>
            </a:r>
          </a:p>
          <a:p>
            <a:pPr marL="0" lvl="4" indent="0" algn="r" rtl="1">
              <a:lnSpc>
                <a:spcPct val="150000"/>
              </a:lnSpc>
              <a:spcAft>
                <a:spcPts val="1200"/>
              </a:spcAft>
              <a:buNone/>
            </a:pPr>
            <a:r>
              <a:rPr lang="ar-SA" smtClean="0"/>
              <a:t>المستوى الخامس</a:t>
            </a:r>
            <a:endParaRPr lang="ar-SA"/>
          </a:p>
        </p:txBody>
      </p:sp>
      <p:sp>
        <p:nvSpPr>
          <p:cNvPr id="5" name="عنصر نائب للنص 4"/>
          <p:cNvSpPr>
            <a:spLocks noGrp="1"/>
          </p:cNvSpPr>
          <p:nvPr>
            <p:ph type="body" sz="quarter" idx="3"/>
          </p:nvPr>
        </p:nvSpPr>
        <p:spPr>
          <a:xfrm>
            <a:off x="6189664" y="1489075"/>
            <a:ext cx="5157787" cy="641350"/>
          </a:xfrm>
        </p:spPr>
        <p:txBody>
          <a:bodyPr anchor="b"/>
          <a:lstStyle>
            <a:lvl1pPr marL="0" indent="0" algn="r" latinLnBrk="0">
              <a:buNone/>
              <a:defRPr lang="ar-SA" sz="2400" b="1"/>
            </a:lvl1pPr>
            <a:lvl2pPr marL="457200" indent="0" algn="r" latinLnBrk="0">
              <a:buNone/>
              <a:defRPr lang="ar-SA" sz="2000" b="1"/>
            </a:lvl2pPr>
            <a:lvl3pPr marL="914400" indent="0" algn="r" latinLnBrk="0">
              <a:buNone/>
              <a:defRPr lang="ar-SA" sz="1800" b="1"/>
            </a:lvl3pPr>
            <a:lvl4pPr marL="1371600" indent="0" algn="r" latinLnBrk="0">
              <a:buNone/>
              <a:defRPr lang="ar-SA" sz="1600" b="1"/>
            </a:lvl4pPr>
            <a:lvl5pPr marL="1828800" indent="0" algn="r" latinLnBrk="0">
              <a:buNone/>
              <a:defRPr lang="ar-SA" sz="1600" b="1"/>
            </a:lvl5pPr>
            <a:lvl6pPr marL="2286000" indent="0" algn="r" latinLnBrk="0">
              <a:buNone/>
              <a:defRPr lang="ar-SA" sz="1600" b="1"/>
            </a:lvl6pPr>
            <a:lvl7pPr marL="2743200" indent="0" algn="r" latinLnBrk="0">
              <a:buNone/>
              <a:defRPr lang="ar-SA" sz="1600" b="1"/>
            </a:lvl7pPr>
            <a:lvl8pPr marL="3200400" indent="0" algn="r" latinLnBrk="0">
              <a:buNone/>
              <a:defRPr lang="ar-SA" sz="1600" b="1"/>
            </a:lvl8pPr>
            <a:lvl9pPr marL="3657600" indent="0" algn="r" latinLnBrk="0">
              <a:buNone/>
              <a:defRPr lang="ar-SA" sz="1600" b="1"/>
            </a:lvl9pPr>
          </a:lstStyle>
          <a:p>
            <a:pPr lvl="0" algn="r" rtl="1"/>
            <a:r>
              <a:rPr lang="ar-SA" smtClean="0"/>
              <a:t>انقر لتحرير أنماط النص الرئيسي</a:t>
            </a:r>
          </a:p>
        </p:txBody>
      </p:sp>
      <p:sp>
        <p:nvSpPr>
          <p:cNvPr id="6" name="عنصر نائب للمحتوى 5"/>
          <p:cNvSpPr>
            <a:spLocks noGrp="1"/>
          </p:cNvSpPr>
          <p:nvPr>
            <p:ph sz="quarter" idx="4"/>
          </p:nvPr>
        </p:nvSpPr>
        <p:spPr>
          <a:xfrm>
            <a:off x="6189664" y="2193927"/>
            <a:ext cx="5157787" cy="3978275"/>
          </a:xfrm>
        </p:spPr>
        <p:txBody>
          <a:bodyPr vert="horz" lIns="91440" tIns="45720" rIns="91440" bIns="45720" rtlCol="1">
            <a:normAutofit/>
          </a:bodyPr>
          <a:lstStyle>
            <a:lvl1pPr algn="r" latinLnBrk="0">
              <a:defRPr lang="ar-SA" sz="1600">
                <a:solidFill>
                  <a:schemeClr val="bg1">
                    <a:lumMod val="50000"/>
                  </a:schemeClr>
                </a:solidFill>
              </a:defRPr>
            </a:lvl1pPr>
            <a:lvl2pPr algn="r" latinLnBrk="0">
              <a:defRPr lang="ar-SA" sz="1400">
                <a:solidFill>
                  <a:schemeClr val="bg1">
                    <a:lumMod val="50000"/>
                  </a:schemeClr>
                </a:solidFill>
              </a:defRPr>
            </a:lvl2pPr>
            <a:lvl3pPr algn="r" latinLnBrk="0">
              <a:defRPr lang="ar-SA" sz="1200">
                <a:solidFill>
                  <a:schemeClr val="bg1">
                    <a:lumMod val="50000"/>
                  </a:schemeClr>
                </a:solidFill>
              </a:defRPr>
            </a:lvl3pPr>
            <a:lvl4pPr algn="r" latinLnBrk="0">
              <a:defRPr lang="ar-SA" sz="1100">
                <a:solidFill>
                  <a:schemeClr val="bg1">
                    <a:lumMod val="50000"/>
                  </a:schemeClr>
                </a:solidFill>
              </a:defRPr>
            </a:lvl4pPr>
            <a:lvl5pPr algn="r" latinLnBrk="0">
              <a:defRPr lang="ar-SA" sz="1100">
                <a:solidFill>
                  <a:schemeClr val="bg1">
                    <a:lumMod val="50000"/>
                  </a:schemeClr>
                </a:solidFill>
              </a:defRPr>
            </a:lvl5pPr>
          </a:lstStyle>
          <a:p>
            <a:pPr marL="0" lvl="0" indent="0" algn="r" rtl="1">
              <a:lnSpc>
                <a:spcPct val="150000"/>
              </a:lnSpc>
              <a:spcAft>
                <a:spcPts val="1200"/>
              </a:spcAft>
              <a:buNone/>
            </a:pPr>
            <a:r>
              <a:rPr lang="ar-SA" smtClean="0"/>
              <a:t>انقر لتحرير أنماط النص الرئيسي</a:t>
            </a:r>
          </a:p>
          <a:p>
            <a:pPr marL="0" lvl="1" indent="0" algn="r" rtl="1">
              <a:lnSpc>
                <a:spcPct val="150000"/>
              </a:lnSpc>
              <a:spcAft>
                <a:spcPts val="1200"/>
              </a:spcAft>
              <a:buNone/>
            </a:pPr>
            <a:r>
              <a:rPr lang="ar-SA" smtClean="0"/>
              <a:t>المستوى الثاني</a:t>
            </a:r>
          </a:p>
          <a:p>
            <a:pPr marL="0" lvl="2" indent="0" algn="r" rtl="1">
              <a:lnSpc>
                <a:spcPct val="150000"/>
              </a:lnSpc>
              <a:spcAft>
                <a:spcPts val="1200"/>
              </a:spcAft>
              <a:buNone/>
            </a:pPr>
            <a:r>
              <a:rPr lang="ar-SA" smtClean="0"/>
              <a:t>المستوى الثالث</a:t>
            </a:r>
          </a:p>
          <a:p>
            <a:pPr marL="0" lvl="3" indent="0" algn="r" rtl="1">
              <a:lnSpc>
                <a:spcPct val="150000"/>
              </a:lnSpc>
              <a:spcAft>
                <a:spcPts val="1200"/>
              </a:spcAft>
              <a:buNone/>
            </a:pPr>
            <a:r>
              <a:rPr lang="ar-SA" smtClean="0"/>
              <a:t>المستوى الرابع</a:t>
            </a:r>
          </a:p>
          <a:p>
            <a:pPr marL="0" lvl="4" indent="0" algn="r" rtl="1">
              <a:lnSpc>
                <a:spcPct val="150000"/>
              </a:lnSpc>
              <a:spcAft>
                <a:spcPts val="1200"/>
              </a:spcAft>
              <a:buNone/>
            </a:pPr>
            <a:r>
              <a:rPr lang="ar-SA" smtClean="0"/>
              <a:t>المستوى الخامس</a:t>
            </a:r>
            <a:endParaRPr lang="ar-SA"/>
          </a:p>
        </p:txBody>
      </p:sp>
      <p:sp>
        <p:nvSpPr>
          <p:cNvPr id="7" name="عنصر نائب للتاريخ 6"/>
          <p:cNvSpPr>
            <a:spLocks noGrp="1"/>
          </p:cNvSpPr>
          <p:nvPr>
            <p:ph type="dt" sz="half" idx="10"/>
          </p:nvPr>
        </p:nvSpPr>
        <p:spPr/>
        <p:txBody>
          <a:bodyPr/>
          <a:lstStyle/>
          <a:p>
            <a:pPr algn="r" rtl="1"/>
            <a:fld id="{8BEEBAAA-29B5-4AF5-BC5F-7E580C29002D}" type="datetimeFigureOut">
              <a:t>12/5/2015</a:t>
            </a:fld>
            <a:endParaRPr lang="ar-SA"/>
          </a:p>
        </p:txBody>
      </p:sp>
      <p:sp>
        <p:nvSpPr>
          <p:cNvPr id="8" name="عنصر نائب للتذييل 7"/>
          <p:cNvSpPr>
            <a:spLocks noGrp="1"/>
          </p:cNvSpPr>
          <p:nvPr>
            <p:ph type="ftr" sz="quarter" idx="11"/>
          </p:nvPr>
        </p:nvSpPr>
        <p:spPr/>
        <p:txBody>
          <a:bodyPr/>
          <a:lstStyle/>
          <a:p>
            <a:pPr algn="r" rtl="1"/>
            <a:endParaRPr lang="ar-SA"/>
          </a:p>
        </p:txBody>
      </p:sp>
      <p:sp>
        <p:nvSpPr>
          <p:cNvPr id="9" name="عنصر نائب لرقم الشريحة 8"/>
          <p:cNvSpPr>
            <a:spLocks noGrp="1"/>
          </p:cNvSpPr>
          <p:nvPr>
            <p:ph type="sldNum" sz="quarter" idx="12"/>
          </p:nvPr>
        </p:nvSpPr>
        <p:spPr/>
        <p:txBody>
          <a:bodyPr/>
          <a:lstStyle/>
          <a:p>
            <a:pPr algn="r" rtl="1"/>
            <a:fld id="{9860EDB8-5305-433F-BE41-D7A86D811DB3}" type="slidenum">
              <a:t>‹#›</a:t>
            </a:fld>
            <a:endParaRPr lang="ar-SA"/>
          </a:p>
        </p:txBody>
      </p:sp>
      <p:sp>
        <p:nvSpPr>
          <p:cNvPr id="11" name="مستطيل 10"/>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6" name="مستطيل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a:p>
        </p:txBody>
      </p:sp>
      <p:sp>
        <p:nvSpPr>
          <p:cNvPr id="2" name="عنوان 1"/>
          <p:cNvSpPr>
            <a:spLocks noGrp="1"/>
          </p:cNvSpPr>
          <p:nvPr>
            <p:ph type="title"/>
          </p:nvPr>
        </p:nvSpPr>
        <p:spPr>
          <a:xfrm>
            <a:off x="609600" y="1"/>
            <a:ext cx="10744200" cy="1228436"/>
          </a:xfrm>
        </p:spPr>
        <p:txBody>
          <a:bodyPr anchor="b">
            <a:normAutofit/>
          </a:bodyPr>
          <a:lstStyle>
            <a:lvl1pPr algn="r" latinLnBrk="0">
              <a:defRPr lang="ar-SA" sz="3600">
                <a:solidFill>
                  <a:schemeClr val="bg1"/>
                </a:solidFill>
              </a:defRPr>
            </a:lvl1pPr>
          </a:lstStyle>
          <a:p>
            <a:pPr algn="r" rtl="1"/>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pPr algn="r" rtl="1"/>
            <a:fld id="{8BEEBAAA-29B5-4AF5-BC5F-7E580C29002D}" type="datetimeFigureOut">
              <a:t>12/5/2015</a:t>
            </a:fld>
            <a:endParaRPr lang="ar-SA"/>
          </a:p>
        </p:txBody>
      </p:sp>
      <p:sp>
        <p:nvSpPr>
          <p:cNvPr id="4" name="عنصر نائب للتذييل 3"/>
          <p:cNvSpPr>
            <a:spLocks noGrp="1"/>
          </p:cNvSpPr>
          <p:nvPr>
            <p:ph type="ftr" sz="quarter" idx="11"/>
          </p:nvPr>
        </p:nvSpPr>
        <p:spPr/>
        <p:txBody>
          <a:bodyPr/>
          <a:lstStyle/>
          <a:p>
            <a:pPr algn="r" rtl="1"/>
            <a:endParaRPr lang="ar-SA"/>
          </a:p>
        </p:txBody>
      </p:sp>
      <p:sp>
        <p:nvSpPr>
          <p:cNvPr id="5" name="عنصر نائب لرقم الشريحة 4"/>
          <p:cNvSpPr>
            <a:spLocks noGrp="1"/>
          </p:cNvSpPr>
          <p:nvPr>
            <p:ph type="sldNum" sz="quarter" idx="12"/>
          </p:nvPr>
        </p:nvSpPr>
        <p:spPr/>
        <p:txBody>
          <a:bodyPr/>
          <a:lstStyle/>
          <a:p>
            <a:pPr algn="r" rtl="1"/>
            <a:fld id="{9860EDB8-5305-433F-BE41-D7A86D811DB3}" type="slidenum">
              <a:t>‹#›</a:t>
            </a:fld>
            <a:endParaRPr lang="ar-SA"/>
          </a:p>
        </p:txBody>
      </p:sp>
      <p:sp>
        <p:nvSpPr>
          <p:cNvPr id="7" name="مستطيل 6"/>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pPr algn="r" rtl="1"/>
            <a:fld id="{8BEEBAAA-29B5-4AF5-BC5F-7E580C29002D}" type="datetimeFigureOut">
              <a:t>12/5/2015</a:t>
            </a:fld>
            <a:endParaRPr lang="ar-SA"/>
          </a:p>
        </p:txBody>
      </p:sp>
      <p:sp>
        <p:nvSpPr>
          <p:cNvPr id="3" name="عنصر نائب للتذييل 2"/>
          <p:cNvSpPr>
            <a:spLocks noGrp="1"/>
          </p:cNvSpPr>
          <p:nvPr>
            <p:ph type="ftr" sz="quarter" idx="11"/>
          </p:nvPr>
        </p:nvSpPr>
        <p:spPr/>
        <p:txBody>
          <a:bodyPr/>
          <a:lstStyle/>
          <a:p>
            <a:pPr algn="r" rtl="1"/>
            <a:endParaRPr lang="ar-SA"/>
          </a:p>
        </p:txBody>
      </p:sp>
      <p:sp>
        <p:nvSpPr>
          <p:cNvPr id="4" name="عنصر نائب لرقم الشريحة 3"/>
          <p:cNvSpPr>
            <a:spLocks noGrp="1"/>
          </p:cNvSpPr>
          <p:nvPr>
            <p:ph type="sldNum" sz="quarter" idx="12"/>
          </p:nvPr>
        </p:nvSpPr>
        <p:spPr/>
        <p:txBody>
          <a:bodyPr/>
          <a:lstStyle/>
          <a:p>
            <a:pPr algn="r" rtl="1"/>
            <a:fld id="{9860EDB8-5305-433F-BE41-D7A86D811DB3}" type="slidenum">
              <a:t>‹#›</a:t>
            </a:fld>
            <a:endParaRPr lang="ar-SA"/>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lgn="r" latinLnBrk="0">
              <a:defRPr lang="ar-SA" sz="3200"/>
            </a:lvl1pPr>
          </a:lstStyle>
          <a:p>
            <a:pPr algn="r" rtl="1"/>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7"/>
            <a:ext cx="6172200" cy="4873625"/>
          </a:xfrm>
        </p:spPr>
        <p:txBody>
          <a:bodyPr vert="horz" lIns="91440" tIns="45720" rIns="91440" bIns="45720" rtlCol="1">
            <a:normAutofit/>
          </a:bodyPr>
          <a:lstStyle>
            <a:lvl1pPr algn="r" latinLnBrk="0">
              <a:defRPr lang="ar-SA" sz="1600">
                <a:solidFill>
                  <a:schemeClr val="bg1">
                    <a:lumMod val="50000"/>
                  </a:schemeClr>
                </a:solidFill>
              </a:defRPr>
            </a:lvl1pPr>
            <a:lvl2pPr algn="r" latinLnBrk="0">
              <a:defRPr lang="ar-SA" sz="1400">
                <a:solidFill>
                  <a:schemeClr val="bg1">
                    <a:lumMod val="50000"/>
                  </a:schemeClr>
                </a:solidFill>
              </a:defRPr>
            </a:lvl2pPr>
            <a:lvl3pPr algn="r" latinLnBrk="0">
              <a:defRPr lang="ar-SA" sz="1200">
                <a:solidFill>
                  <a:schemeClr val="bg1">
                    <a:lumMod val="50000"/>
                  </a:schemeClr>
                </a:solidFill>
              </a:defRPr>
            </a:lvl3pPr>
            <a:lvl4pPr algn="r" latinLnBrk="0">
              <a:defRPr lang="ar-SA" sz="1100">
                <a:solidFill>
                  <a:schemeClr val="bg1">
                    <a:lumMod val="50000"/>
                  </a:schemeClr>
                </a:solidFill>
              </a:defRPr>
            </a:lvl4pPr>
            <a:lvl5pPr algn="r" latinLnBrk="0">
              <a:defRPr lang="ar-SA" sz="1100">
                <a:solidFill>
                  <a:schemeClr val="bg1">
                    <a:lumMod val="50000"/>
                  </a:schemeClr>
                </a:solidFill>
              </a:defRPr>
            </a:lvl5pPr>
          </a:lstStyle>
          <a:p>
            <a:pPr marL="0" lvl="0" indent="0" algn="r" rtl="1">
              <a:lnSpc>
                <a:spcPct val="150000"/>
              </a:lnSpc>
              <a:spcAft>
                <a:spcPts val="1200"/>
              </a:spcAft>
              <a:buNone/>
            </a:pPr>
            <a:r>
              <a:rPr lang="ar-SA" smtClean="0"/>
              <a:t>انقر لتحرير أنماط النص الرئيسي</a:t>
            </a:r>
          </a:p>
          <a:p>
            <a:pPr marL="0" lvl="1" indent="0" algn="r" rtl="1">
              <a:lnSpc>
                <a:spcPct val="150000"/>
              </a:lnSpc>
              <a:spcAft>
                <a:spcPts val="1200"/>
              </a:spcAft>
              <a:buNone/>
            </a:pPr>
            <a:r>
              <a:rPr lang="ar-SA" smtClean="0"/>
              <a:t>المستوى الثاني</a:t>
            </a:r>
          </a:p>
          <a:p>
            <a:pPr marL="0" lvl="2" indent="0" algn="r" rtl="1">
              <a:lnSpc>
                <a:spcPct val="150000"/>
              </a:lnSpc>
              <a:spcAft>
                <a:spcPts val="1200"/>
              </a:spcAft>
              <a:buNone/>
            </a:pPr>
            <a:r>
              <a:rPr lang="ar-SA" smtClean="0"/>
              <a:t>المستوى الثالث</a:t>
            </a:r>
          </a:p>
          <a:p>
            <a:pPr marL="0" lvl="3" indent="0" algn="r" rtl="1">
              <a:lnSpc>
                <a:spcPct val="150000"/>
              </a:lnSpc>
              <a:spcAft>
                <a:spcPts val="1200"/>
              </a:spcAft>
              <a:buNone/>
            </a:pPr>
            <a:r>
              <a:rPr lang="ar-SA" smtClean="0"/>
              <a:t>المستوى الرابع</a:t>
            </a:r>
          </a:p>
          <a:p>
            <a:pPr marL="0" lvl="4" indent="0" algn="r" rtl="1">
              <a:lnSpc>
                <a:spcPct val="150000"/>
              </a:lnSpc>
              <a:spcAft>
                <a:spcPts val="1200"/>
              </a:spcAft>
              <a:buNone/>
            </a:pPr>
            <a:r>
              <a:rPr lang="ar-SA" smtClean="0"/>
              <a:t>المستوى الخامس</a:t>
            </a:r>
            <a:endParaRPr lang="ar-SA"/>
          </a:p>
        </p:txBody>
      </p:sp>
      <p:sp>
        <p:nvSpPr>
          <p:cNvPr id="4" name="عنصر نائب للنص 3"/>
          <p:cNvSpPr>
            <a:spLocks noGrp="1"/>
          </p:cNvSpPr>
          <p:nvPr>
            <p:ph type="body" sz="half" idx="2"/>
          </p:nvPr>
        </p:nvSpPr>
        <p:spPr>
          <a:xfrm>
            <a:off x="839788" y="2101850"/>
            <a:ext cx="3932237" cy="3759200"/>
          </a:xfrm>
        </p:spPr>
        <p:txBody>
          <a:bodyPr/>
          <a:lstStyle>
            <a:lvl1pPr marL="0" indent="0" algn="r" latinLnBrk="0">
              <a:buNone/>
              <a:defRPr lang="ar-SA" sz="1600"/>
            </a:lvl1pPr>
            <a:lvl2pPr marL="457200" indent="0" algn="r" latinLnBrk="0">
              <a:buNone/>
              <a:defRPr lang="ar-SA" sz="1400"/>
            </a:lvl2pPr>
            <a:lvl3pPr marL="914400" indent="0" algn="r" latinLnBrk="0">
              <a:buNone/>
              <a:defRPr lang="ar-SA" sz="1200"/>
            </a:lvl3pPr>
            <a:lvl4pPr marL="1371600" indent="0" algn="r" latinLnBrk="0">
              <a:buNone/>
              <a:defRPr lang="ar-SA" sz="1000"/>
            </a:lvl4pPr>
            <a:lvl5pPr marL="1828800" indent="0" algn="r" latinLnBrk="0">
              <a:buNone/>
              <a:defRPr lang="ar-SA" sz="1000"/>
            </a:lvl5pPr>
            <a:lvl6pPr marL="2286000" indent="0" algn="r" latinLnBrk="0">
              <a:buNone/>
              <a:defRPr lang="ar-SA" sz="1000"/>
            </a:lvl6pPr>
            <a:lvl7pPr marL="2743200" indent="0" algn="r" latinLnBrk="0">
              <a:buNone/>
              <a:defRPr lang="ar-SA" sz="1000"/>
            </a:lvl7pPr>
            <a:lvl8pPr marL="3200400" indent="0" algn="r" latinLnBrk="0">
              <a:buNone/>
              <a:defRPr lang="ar-SA" sz="1000"/>
            </a:lvl8pPr>
            <a:lvl9pPr marL="3657600" indent="0" algn="r" latinLnBrk="0">
              <a:buNone/>
              <a:defRPr lang="ar-SA" sz="1000"/>
            </a:lvl9pPr>
          </a:lstStyle>
          <a:p>
            <a:pPr lvl="0" algn="r" rtl="1"/>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pPr algn="r" rtl="1"/>
            <a:fld id="{8BEEBAAA-29B5-4AF5-BC5F-7E580C29002D}" type="datetimeFigureOut">
              <a:t>12/5/2015</a:t>
            </a:fld>
            <a:endParaRPr lang="ar-SA"/>
          </a:p>
        </p:txBody>
      </p:sp>
      <p:sp>
        <p:nvSpPr>
          <p:cNvPr id="6" name="عنصر نائب للتذييل 5"/>
          <p:cNvSpPr>
            <a:spLocks noGrp="1"/>
          </p:cNvSpPr>
          <p:nvPr>
            <p:ph type="ftr" sz="quarter" idx="11"/>
          </p:nvPr>
        </p:nvSpPr>
        <p:spPr/>
        <p:txBody>
          <a:bodyPr/>
          <a:lstStyle/>
          <a:p>
            <a:pPr algn="r" rtl="1"/>
            <a:endParaRPr lang="ar-SA"/>
          </a:p>
        </p:txBody>
      </p:sp>
      <p:sp>
        <p:nvSpPr>
          <p:cNvPr id="7" name="عنصر نائب لرقم الشريحة 6"/>
          <p:cNvSpPr>
            <a:spLocks noGrp="1"/>
          </p:cNvSpPr>
          <p:nvPr>
            <p:ph type="sldNum" sz="quarter" idx="12"/>
          </p:nvPr>
        </p:nvSpPr>
        <p:spPr/>
        <p:txBody>
          <a:bodyPr/>
          <a:lstStyle/>
          <a:p>
            <a:pPr algn="r" rtl="1"/>
            <a:fld id="{9860EDB8-5305-433F-BE41-D7A86D811DB3}" type="slidenum">
              <a:t>‹#›</a:t>
            </a:fld>
            <a:endParaRPr lang="ar-SA"/>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ات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lgn="r" latinLnBrk="0">
              <a:defRPr lang="ar-SA" sz="3200"/>
            </a:lvl1pPr>
          </a:lstStyle>
          <a:p>
            <a:pPr algn="r" rtl="1"/>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7"/>
            <a:ext cx="6172200" cy="4873625"/>
          </a:xfrm>
        </p:spPr>
        <p:txBody>
          <a:bodyPr/>
          <a:lstStyle>
            <a:lvl1pPr marL="0" indent="0" algn="r" latinLnBrk="0">
              <a:buNone/>
              <a:defRPr lang="ar-SA" sz="3200"/>
            </a:lvl1pPr>
            <a:lvl2pPr marL="457200" indent="0" algn="r" latinLnBrk="0">
              <a:buNone/>
              <a:defRPr lang="ar-SA" sz="2800"/>
            </a:lvl2pPr>
            <a:lvl3pPr marL="914400" indent="0" algn="r" latinLnBrk="0">
              <a:buNone/>
              <a:defRPr lang="ar-SA" sz="2400"/>
            </a:lvl3pPr>
            <a:lvl4pPr marL="1371600" indent="0" algn="r" latinLnBrk="0">
              <a:buNone/>
              <a:defRPr lang="ar-SA" sz="2000"/>
            </a:lvl4pPr>
            <a:lvl5pPr marL="1828800" indent="0" algn="r" latinLnBrk="0">
              <a:buNone/>
              <a:defRPr lang="ar-SA" sz="2000"/>
            </a:lvl5pPr>
            <a:lvl6pPr marL="2286000" indent="0" algn="r" latinLnBrk="0">
              <a:buNone/>
              <a:defRPr lang="ar-SA" sz="2000"/>
            </a:lvl6pPr>
            <a:lvl7pPr marL="2743200" indent="0" algn="r" latinLnBrk="0">
              <a:buNone/>
              <a:defRPr lang="ar-SA" sz="2000"/>
            </a:lvl7pPr>
            <a:lvl8pPr marL="3200400" indent="0" algn="r" latinLnBrk="0">
              <a:buNone/>
              <a:defRPr lang="ar-SA" sz="2000"/>
            </a:lvl8pPr>
            <a:lvl9pPr marL="3657600" indent="0" algn="r" latinLnBrk="0">
              <a:buNone/>
              <a:defRPr lang="ar-SA" sz="2000"/>
            </a:lvl9pPr>
          </a:lstStyle>
          <a:p>
            <a:pPr algn="r" rtl="1"/>
            <a:r>
              <a:rPr lang="ar-SA" smtClean="0"/>
              <a:t>انقر فوق الأيقونة لإضافة صورة</a:t>
            </a:r>
            <a:endParaRPr lang="ar-SA"/>
          </a:p>
        </p:txBody>
      </p:sp>
      <p:sp>
        <p:nvSpPr>
          <p:cNvPr id="4" name="عنصر نائب للنص 3"/>
          <p:cNvSpPr>
            <a:spLocks noGrp="1"/>
          </p:cNvSpPr>
          <p:nvPr>
            <p:ph type="body" sz="half" idx="2"/>
          </p:nvPr>
        </p:nvSpPr>
        <p:spPr>
          <a:xfrm>
            <a:off x="839788" y="2101850"/>
            <a:ext cx="3932237" cy="3759200"/>
          </a:xfrm>
        </p:spPr>
        <p:txBody>
          <a:bodyPr/>
          <a:lstStyle>
            <a:lvl1pPr marL="0" indent="0" algn="r" latinLnBrk="0">
              <a:buNone/>
              <a:defRPr lang="ar-SA" sz="1600"/>
            </a:lvl1pPr>
            <a:lvl2pPr marL="457200" indent="0" algn="r" latinLnBrk="0">
              <a:buNone/>
              <a:defRPr lang="ar-SA" sz="1400"/>
            </a:lvl2pPr>
            <a:lvl3pPr marL="914400" indent="0" algn="r" latinLnBrk="0">
              <a:buNone/>
              <a:defRPr lang="ar-SA" sz="1200"/>
            </a:lvl3pPr>
            <a:lvl4pPr marL="1371600" indent="0" algn="r" latinLnBrk="0">
              <a:buNone/>
              <a:defRPr lang="ar-SA" sz="1000"/>
            </a:lvl4pPr>
            <a:lvl5pPr marL="1828800" indent="0" algn="r" latinLnBrk="0">
              <a:buNone/>
              <a:defRPr lang="ar-SA" sz="1000"/>
            </a:lvl5pPr>
            <a:lvl6pPr marL="2286000" indent="0" algn="r" latinLnBrk="0">
              <a:buNone/>
              <a:defRPr lang="ar-SA" sz="1000"/>
            </a:lvl6pPr>
            <a:lvl7pPr marL="2743200" indent="0" algn="r" latinLnBrk="0">
              <a:buNone/>
              <a:defRPr lang="ar-SA" sz="1000"/>
            </a:lvl7pPr>
            <a:lvl8pPr marL="3200400" indent="0" algn="r" latinLnBrk="0">
              <a:buNone/>
              <a:defRPr lang="ar-SA" sz="1000"/>
            </a:lvl8pPr>
            <a:lvl9pPr marL="3657600" indent="0" algn="r" latinLnBrk="0">
              <a:buNone/>
              <a:defRPr lang="ar-SA" sz="1000"/>
            </a:lvl9pPr>
          </a:lstStyle>
          <a:p>
            <a:pPr lvl="0" algn="r" rtl="1"/>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pPr algn="r" rtl="1"/>
            <a:fld id="{8BEEBAAA-29B5-4AF5-BC5F-7E580C29002D}" type="datetimeFigureOut">
              <a:t>12/5/2015</a:t>
            </a:fld>
            <a:endParaRPr lang="ar-SA"/>
          </a:p>
        </p:txBody>
      </p:sp>
      <p:sp>
        <p:nvSpPr>
          <p:cNvPr id="6" name="عنصر نائب للتذييل 5"/>
          <p:cNvSpPr>
            <a:spLocks noGrp="1"/>
          </p:cNvSpPr>
          <p:nvPr>
            <p:ph type="ftr" sz="quarter" idx="11"/>
          </p:nvPr>
        </p:nvSpPr>
        <p:spPr/>
        <p:txBody>
          <a:bodyPr/>
          <a:lstStyle/>
          <a:p>
            <a:pPr algn="r" rtl="1"/>
            <a:endParaRPr lang="ar-SA"/>
          </a:p>
        </p:txBody>
      </p:sp>
      <p:sp>
        <p:nvSpPr>
          <p:cNvPr id="7" name="عنصر نائب لرقم الشريحة 6"/>
          <p:cNvSpPr>
            <a:spLocks noGrp="1"/>
          </p:cNvSpPr>
          <p:nvPr>
            <p:ph type="sldNum" sz="quarter" idx="12"/>
          </p:nvPr>
        </p:nvSpPr>
        <p:spPr/>
        <p:txBody>
          <a:bodyPr/>
          <a:lstStyle/>
          <a:p>
            <a:pPr algn="r" rtl="1"/>
            <a:fld id="{9860EDB8-5305-433F-BE41-D7A86D811DB3}" type="slidenum">
              <a:t>‹#›</a:t>
            </a:fld>
            <a:endParaRPr lang="ar-SA"/>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7"/>
            <a:ext cx="10515600" cy="1325563"/>
          </a:xfrm>
          <a:prstGeom prst="rect">
            <a:avLst/>
          </a:prstGeom>
        </p:spPr>
        <p:txBody>
          <a:bodyPr vert="horz" lIns="91440" tIns="45720" rIns="91440" bIns="45720" rtlCol="1" anchor="ctr">
            <a:normAutofit/>
          </a:bodyPr>
          <a:lstStyle/>
          <a:p>
            <a:pPr algn="r" rtl="1"/>
            <a:r>
              <a:rPr lang="ar-SA"/>
              <a:t>انقر لتحرير نمط العنوان الرئيسي</a:t>
            </a:r>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lgn="r" rtl="1"/>
            <a:r>
              <a:rPr lang="ar-SA"/>
              <a:t>انقر لتحرير أنماط النص الرئيسي</a:t>
            </a:r>
          </a:p>
          <a:p>
            <a:pPr lvl="1" algn="r" rtl="1"/>
            <a:r>
              <a:rPr lang="ar-SA"/>
              <a:t>المستوى الثاني</a:t>
            </a:r>
          </a:p>
          <a:p>
            <a:pPr lvl="2" algn="r" rtl="1"/>
            <a:r>
              <a:rPr lang="ar-SA"/>
              <a:t>المستوى الثالث</a:t>
            </a:r>
          </a:p>
          <a:p>
            <a:pPr lvl="3" algn="r" rtl="1"/>
            <a:r>
              <a:rPr lang="ar-SA"/>
              <a:t>المستوى الرابع</a:t>
            </a:r>
          </a:p>
          <a:p>
            <a:pPr lvl="4" algn="r" rtl="1"/>
            <a:r>
              <a:rPr lang="ar-SA"/>
              <a:t>المستوى الخامس</a:t>
            </a:r>
          </a:p>
        </p:txBody>
      </p:sp>
      <p:sp>
        <p:nvSpPr>
          <p:cNvPr id="4" name="عنصر نائب للتاريخ 3"/>
          <p:cNvSpPr>
            <a:spLocks noGrp="1"/>
          </p:cNvSpPr>
          <p:nvPr>
            <p:ph type="dt" sz="half" idx="2"/>
          </p:nvPr>
        </p:nvSpPr>
        <p:spPr>
          <a:xfrm>
            <a:off x="838200" y="6356352"/>
            <a:ext cx="3276600" cy="365125"/>
          </a:xfrm>
          <a:prstGeom prst="rect">
            <a:avLst/>
          </a:prstGeom>
        </p:spPr>
        <p:txBody>
          <a:bodyPr vert="horz" lIns="91440" tIns="45720" rIns="91440" bIns="45720" rtlCol="1" anchor="ctr"/>
          <a:lstStyle>
            <a:lvl1pPr algn="r" latinLnBrk="0">
              <a:defRPr lang="ar-SA" sz="12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pPr rtl="1"/>
            <a:fld id="{8BEEBAAA-29B5-4AF5-BC5F-7E580C29002D}" type="datetimeFigureOut">
              <a:rPr lang="ar-SA" smtClean="0"/>
              <a:pPr rtl="1"/>
              <a:t>24/07/1436</a:t>
            </a:fld>
            <a:endParaRPr lang="ar-SA"/>
          </a:p>
        </p:txBody>
      </p:sp>
      <p:sp>
        <p:nvSpPr>
          <p:cNvPr id="5" name="عنصر نائب للتذييل 4"/>
          <p:cNvSpPr>
            <a:spLocks noGrp="1"/>
          </p:cNvSpPr>
          <p:nvPr>
            <p:ph type="ftr" sz="quarter" idx="3"/>
          </p:nvPr>
        </p:nvSpPr>
        <p:spPr>
          <a:xfrm>
            <a:off x="4648200" y="6356352"/>
            <a:ext cx="2895600" cy="365125"/>
          </a:xfrm>
          <a:prstGeom prst="rect">
            <a:avLst/>
          </a:prstGeom>
        </p:spPr>
        <p:txBody>
          <a:bodyPr vert="horz" lIns="91440" tIns="45720" rIns="91440" bIns="45720" rtlCol="1" anchor="ctr"/>
          <a:lstStyle>
            <a:lvl1pPr algn="r" latinLnBrk="0">
              <a:defRPr lang="ar-SA" sz="12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pPr rtl="1"/>
            <a:endParaRPr lang="ar-SA"/>
          </a:p>
        </p:txBody>
      </p:sp>
      <p:sp>
        <p:nvSpPr>
          <p:cNvPr id="6" name="عنصر نائب لرقم الشريحة 5"/>
          <p:cNvSpPr>
            <a:spLocks noGrp="1"/>
          </p:cNvSpPr>
          <p:nvPr>
            <p:ph type="sldNum" sz="quarter" idx="4"/>
          </p:nvPr>
        </p:nvSpPr>
        <p:spPr>
          <a:xfrm>
            <a:off x="8077200" y="6356352"/>
            <a:ext cx="3276600" cy="365125"/>
          </a:xfrm>
          <a:prstGeom prst="rect">
            <a:avLst/>
          </a:prstGeom>
        </p:spPr>
        <p:txBody>
          <a:bodyPr vert="horz" lIns="91440" tIns="45720" rIns="91440" bIns="45720" rtlCol="1" anchor="ctr"/>
          <a:lstStyle>
            <a:lvl1pPr algn="r" latinLnBrk="0">
              <a:defRPr lang="ar-SA" sz="12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pPr rtl="1"/>
            <a:fld id="{9860EDB8-5305-433F-BE41-D7A86D811DB3}" type="slidenum">
              <a:rPr lang="ar-SA" smtClean="0"/>
              <a:pPr rtl="1"/>
              <a:t>‹#›</a:t>
            </a:fld>
            <a:endParaRPr lang="ar-SA"/>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r" defTabSz="914400" rtl="1" eaLnBrk="1" latinLnBrk="0" hangingPunct="1">
        <a:spcBef>
          <a:spcPct val="0"/>
        </a:spcBef>
        <a:buNone/>
        <a:defRPr lang="ar-SA" sz="4400" kern="120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r" defTabSz="914400" rtl="1" eaLnBrk="1" latinLnBrk="0" hangingPunct="1">
        <a:lnSpc>
          <a:spcPct val="90000"/>
        </a:lnSpc>
        <a:spcBef>
          <a:spcPct val="30000"/>
        </a:spcBef>
        <a:buFont typeface="Arial" panose="020B0604020202020204" pitchFamily="34" charset="0"/>
        <a:buChar char="•"/>
        <a:defRPr lang="ar-SA" sz="28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685800" indent="-228600" algn="r" defTabSz="914400" rtl="1" eaLnBrk="1" latinLnBrk="0" hangingPunct="1">
        <a:lnSpc>
          <a:spcPct val="90000"/>
        </a:lnSpc>
        <a:spcBef>
          <a:spcPct val="30000"/>
        </a:spcBef>
        <a:buFont typeface="Arial" panose="020B0604020202020204" pitchFamily="34" charset="0"/>
        <a:buChar char="•"/>
        <a:defRPr lang="ar-SA" sz="24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r" defTabSz="914400" rtl="1" eaLnBrk="1" latinLnBrk="0" hangingPunct="1">
        <a:lnSpc>
          <a:spcPct val="90000"/>
        </a:lnSpc>
        <a:spcBef>
          <a:spcPct val="30000"/>
        </a:spcBef>
        <a:buFont typeface="Arial" panose="020B0604020202020204" pitchFamily="34" charset="0"/>
        <a:buChar char="•"/>
        <a:defRPr lang="ar-SA" sz="20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r" defTabSz="914400" rtl="1" eaLnBrk="1" latinLnBrk="0" hangingPunct="1">
        <a:lnSpc>
          <a:spcPct val="90000"/>
        </a:lnSpc>
        <a:spcBef>
          <a:spcPct val="30000"/>
        </a:spcBef>
        <a:buFont typeface="Arial" panose="020B0604020202020204" pitchFamily="34" charset="0"/>
        <a:buChar char="•"/>
        <a:defRPr lang="ar-SA" sz="18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r" defTabSz="914400" rtl="1" eaLnBrk="1" latinLnBrk="0" hangingPunct="1">
        <a:lnSpc>
          <a:spcPct val="90000"/>
        </a:lnSpc>
        <a:spcBef>
          <a:spcPct val="30000"/>
        </a:spcBef>
        <a:buFont typeface="Arial" panose="020B0604020202020204" pitchFamily="34" charset="0"/>
        <a:buChar char="•"/>
        <a:defRPr lang="ar-SA" sz="18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r" defTabSz="914400" rtl="1" eaLnBrk="1" latinLnBrk="0" hangingPunct="1">
        <a:lnSpc>
          <a:spcPct val="90000"/>
        </a:lnSpc>
        <a:spcBef>
          <a:spcPct val="30000"/>
        </a:spcBef>
        <a:buFont typeface="Arial" panose="020B0604020202020204" pitchFamily="34" charset="0"/>
        <a:buChar char="•"/>
        <a:defRPr lang="ar-SA" sz="1800" kern="1200">
          <a:solidFill>
            <a:schemeClr val="tx1"/>
          </a:solidFill>
          <a:latin typeface="+mn-lt"/>
          <a:ea typeface="+mn-ea"/>
          <a:cs typeface="+mn-cs"/>
        </a:defRPr>
      </a:lvl6pPr>
      <a:lvl7pPr marL="2971800" indent="-228600" algn="r" defTabSz="914400" rtl="1" eaLnBrk="1" latinLnBrk="0" hangingPunct="1">
        <a:lnSpc>
          <a:spcPct val="90000"/>
        </a:lnSpc>
        <a:spcBef>
          <a:spcPct val="30000"/>
        </a:spcBef>
        <a:buFont typeface="Arial" panose="020B0604020202020204" pitchFamily="34" charset="0"/>
        <a:buChar char="•"/>
        <a:defRPr lang="ar-SA" sz="1800" kern="1200">
          <a:solidFill>
            <a:schemeClr val="tx1"/>
          </a:solidFill>
          <a:latin typeface="+mn-lt"/>
          <a:ea typeface="+mn-ea"/>
          <a:cs typeface="+mn-cs"/>
        </a:defRPr>
      </a:lvl7pPr>
      <a:lvl8pPr marL="3429000" indent="-228600" algn="r" defTabSz="914400" rtl="1" eaLnBrk="1" latinLnBrk="0" hangingPunct="1">
        <a:lnSpc>
          <a:spcPct val="90000"/>
        </a:lnSpc>
        <a:spcBef>
          <a:spcPct val="30000"/>
        </a:spcBef>
        <a:buFont typeface="Arial" panose="020B0604020202020204" pitchFamily="34" charset="0"/>
        <a:buChar char="•"/>
        <a:defRPr lang="ar-SA" sz="1800" kern="1200">
          <a:solidFill>
            <a:schemeClr val="tx1"/>
          </a:solidFill>
          <a:latin typeface="+mn-lt"/>
          <a:ea typeface="+mn-ea"/>
          <a:cs typeface="+mn-cs"/>
        </a:defRPr>
      </a:lvl8pPr>
      <a:lvl9pPr marL="3886200" indent="-228600" algn="r" defTabSz="914400" rtl="1" eaLnBrk="1" latinLnBrk="0" hangingPunct="1">
        <a:lnSpc>
          <a:spcPct val="90000"/>
        </a:lnSpc>
        <a:spcBef>
          <a:spcPct val="30000"/>
        </a:spcBef>
        <a:buFont typeface="Arial" panose="020B0604020202020204" pitchFamily="34" charset="0"/>
        <a:buChar char="•"/>
        <a:defRPr lang="ar-SA" sz="1800" kern="1200">
          <a:solidFill>
            <a:schemeClr val="tx1"/>
          </a:solidFill>
          <a:latin typeface="+mn-lt"/>
          <a:ea typeface="+mn-ea"/>
          <a:cs typeface="+mn-cs"/>
        </a:defRPr>
      </a:lvl9pPr>
    </p:bodyStyle>
    <p:otherStyle>
      <a:defPPr>
        <a:defRPr lang="ar-SA"/>
      </a:defPPr>
      <a:lvl1pPr marL="0" algn="r" defTabSz="914400" rtl="1" eaLnBrk="1" latinLnBrk="0" hangingPunct="1">
        <a:defRPr lang="ar-SA" sz="1800" kern="1200">
          <a:solidFill>
            <a:schemeClr val="tx1"/>
          </a:solidFill>
          <a:latin typeface="+mn-lt"/>
          <a:ea typeface="+mn-ea"/>
          <a:cs typeface="+mn-cs"/>
        </a:defRPr>
      </a:lvl1pPr>
      <a:lvl2pPr marL="457200" algn="r" defTabSz="914400" rtl="1" eaLnBrk="1" latinLnBrk="0" hangingPunct="1">
        <a:defRPr lang="ar-SA" sz="1800" kern="1200">
          <a:solidFill>
            <a:schemeClr val="tx1"/>
          </a:solidFill>
          <a:latin typeface="+mn-lt"/>
          <a:ea typeface="+mn-ea"/>
          <a:cs typeface="+mn-cs"/>
        </a:defRPr>
      </a:lvl2pPr>
      <a:lvl3pPr marL="914400" algn="r" defTabSz="914400" rtl="1" eaLnBrk="1" latinLnBrk="0" hangingPunct="1">
        <a:defRPr lang="ar-SA" sz="1800" kern="1200">
          <a:solidFill>
            <a:schemeClr val="tx1"/>
          </a:solidFill>
          <a:latin typeface="+mn-lt"/>
          <a:ea typeface="+mn-ea"/>
          <a:cs typeface="+mn-cs"/>
        </a:defRPr>
      </a:lvl3pPr>
      <a:lvl4pPr marL="1371600" algn="r" defTabSz="914400" rtl="1" eaLnBrk="1" latinLnBrk="0" hangingPunct="1">
        <a:defRPr lang="ar-SA" sz="1800" kern="1200">
          <a:solidFill>
            <a:schemeClr val="tx1"/>
          </a:solidFill>
          <a:latin typeface="+mn-lt"/>
          <a:ea typeface="+mn-ea"/>
          <a:cs typeface="+mn-cs"/>
        </a:defRPr>
      </a:lvl4pPr>
      <a:lvl5pPr marL="1828800" algn="r" defTabSz="914400" rtl="1" eaLnBrk="1" latinLnBrk="0" hangingPunct="1">
        <a:defRPr lang="ar-SA" sz="1800" kern="1200">
          <a:solidFill>
            <a:schemeClr val="tx1"/>
          </a:solidFill>
          <a:latin typeface="+mn-lt"/>
          <a:ea typeface="+mn-ea"/>
          <a:cs typeface="+mn-cs"/>
        </a:defRPr>
      </a:lvl5pPr>
      <a:lvl6pPr marL="2286000" algn="r" defTabSz="914400" rtl="1" eaLnBrk="1" latinLnBrk="0" hangingPunct="1">
        <a:defRPr lang="ar-SA" sz="1800" kern="1200">
          <a:solidFill>
            <a:schemeClr val="tx1"/>
          </a:solidFill>
          <a:latin typeface="+mn-lt"/>
          <a:ea typeface="+mn-ea"/>
          <a:cs typeface="+mn-cs"/>
        </a:defRPr>
      </a:lvl6pPr>
      <a:lvl7pPr marL="2743200" algn="r" defTabSz="914400" rtl="1" eaLnBrk="1" latinLnBrk="0" hangingPunct="1">
        <a:defRPr lang="ar-SA" sz="1800" kern="1200">
          <a:solidFill>
            <a:schemeClr val="tx1"/>
          </a:solidFill>
          <a:latin typeface="+mn-lt"/>
          <a:ea typeface="+mn-ea"/>
          <a:cs typeface="+mn-cs"/>
        </a:defRPr>
      </a:lvl7pPr>
      <a:lvl8pPr marL="3200400" algn="r" defTabSz="914400" rtl="1" eaLnBrk="1" latinLnBrk="0" hangingPunct="1">
        <a:defRPr lang="ar-SA" sz="1800" kern="1200">
          <a:solidFill>
            <a:schemeClr val="tx1"/>
          </a:solidFill>
          <a:latin typeface="+mn-lt"/>
          <a:ea typeface="+mn-ea"/>
          <a:cs typeface="+mn-cs"/>
        </a:defRPr>
      </a:lvl8pPr>
      <a:lvl9pPr marL="3657600" algn="r" defTabSz="914400" rtl="1" eaLnBrk="1" latinLnBrk="0" hangingPunct="1">
        <a:defRPr lang="ar-SA"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4.xml"/><Relationship Id="rId4" Type="http://schemas.openxmlformats.org/officeDocument/2006/relationships/hyperlink" Target="http://o15.officeredir.microsoft.com/r/rlid2013GettingStartedCntrPPT?clid=1025"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5.xml"/><Relationship Id="rId4" Type="http://schemas.openxmlformats.org/officeDocument/2006/relationships/hyperlink" Target="http://o15.officeredir.microsoft.com/r/rlid2013GettingStartedCntrPPT?clid=1025"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6.xml"/><Relationship Id="rId4" Type="http://schemas.openxmlformats.org/officeDocument/2006/relationships/hyperlink" Target="http://o15.officeredir.microsoft.com/r/rlid2013GettingStartedCntrPPT?clid=1025"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7.xml"/><Relationship Id="rId4" Type="http://schemas.openxmlformats.org/officeDocument/2006/relationships/hyperlink" Target="http://o15.officeredir.microsoft.com/r/rlid2013GettingStartedCntrPPT?clid=1025"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8.xml"/><Relationship Id="rId4" Type="http://schemas.openxmlformats.org/officeDocument/2006/relationships/hyperlink" Target="http://o15.officeredir.microsoft.com/r/rlid2013GettingStartedCntrPPT?clid=1025" TargetMode="Externa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98231" y="2004645"/>
            <a:ext cx="9114692" cy="684000"/>
          </a:xfrm>
        </p:spPr>
        <p:txBody>
          <a:bodyPr>
            <a:normAutofit/>
          </a:bodyPr>
          <a:lstStyle/>
          <a:p>
            <a:r>
              <a:rPr lang="ar-SA" sz="2800" b="1" dirty="0" smtClean="0"/>
              <a:t>اهمية </a:t>
            </a:r>
            <a:r>
              <a:rPr lang="ar-SA" sz="2800" b="1" dirty="0" smtClean="0"/>
              <a:t>المؤتمرات على </a:t>
            </a:r>
            <a:r>
              <a:rPr lang="ar-SA" sz="2800" b="1" dirty="0" smtClean="0"/>
              <a:t>القطاع الاقتصادي </a:t>
            </a:r>
            <a:endParaRPr lang="ar-SA" sz="2800" dirty="0"/>
          </a:p>
        </p:txBody>
      </p:sp>
      <p:sp>
        <p:nvSpPr>
          <p:cNvPr id="4" name="مستطيل 3"/>
          <p:cNvSpPr/>
          <p:nvPr/>
        </p:nvSpPr>
        <p:spPr>
          <a:xfrm>
            <a:off x="7315200" y="297652"/>
            <a:ext cx="6353908" cy="1200329"/>
          </a:xfrm>
          <a:prstGeom prst="rect">
            <a:avLst/>
          </a:prstGeom>
        </p:spPr>
        <p:txBody>
          <a:bodyPr wrap="square">
            <a:spAutoFit/>
          </a:bodyPr>
          <a:lstStyle/>
          <a:p>
            <a:pPr algn="ctr"/>
            <a:r>
              <a:rPr lang="ar-SA" b="1" dirty="0">
                <a:solidFill>
                  <a:schemeClr val="bg1"/>
                </a:solidFill>
              </a:rPr>
              <a:t>المملكة العربية السعودية</a:t>
            </a:r>
          </a:p>
          <a:p>
            <a:pPr algn="ctr"/>
            <a:r>
              <a:rPr lang="ar-SA" b="1" dirty="0">
                <a:solidFill>
                  <a:schemeClr val="bg1"/>
                </a:solidFill>
              </a:rPr>
              <a:t>وزارة التعليم </a:t>
            </a:r>
          </a:p>
          <a:p>
            <a:pPr algn="ctr"/>
            <a:r>
              <a:rPr lang="ar-SA" b="1" dirty="0">
                <a:solidFill>
                  <a:schemeClr val="bg1"/>
                </a:solidFill>
              </a:rPr>
              <a:t>جامعة الملك سعود</a:t>
            </a:r>
          </a:p>
          <a:p>
            <a:pPr algn="ctr"/>
            <a:r>
              <a:rPr lang="ar-SA" b="1" dirty="0">
                <a:solidFill>
                  <a:schemeClr val="bg1"/>
                </a:solidFill>
              </a:rPr>
              <a:t>كلية السياحة والآثار</a:t>
            </a:r>
          </a:p>
        </p:txBody>
      </p:sp>
      <p:pic>
        <p:nvPicPr>
          <p:cNvPr id="5" name="صورة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6780" y="293077"/>
            <a:ext cx="1164309" cy="1455068"/>
          </a:xfrm>
          <a:prstGeom prst="rect">
            <a:avLst/>
          </a:prstGeom>
        </p:spPr>
      </p:pic>
    </p:spTree>
    <p:custDataLst>
      <p:tags r:id="rId1"/>
    </p:custDataLst>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الآثار الاقتصادية لقطاع المعارض والمؤتمرات:</a:t>
            </a:r>
            <a:endParaRPr lang="ar-SA" dirty="0">
              <a:latin typeface="Tahoma" panose="020B0604030504040204" pitchFamily="34" charset="0"/>
              <a:ea typeface="Tahoma" panose="020B0604030504040204" pitchFamily="34" charset="0"/>
              <a:cs typeface="Tahoma" panose="020B0604030504040204" pitchFamily="34" charset="0"/>
            </a:endParaRPr>
          </a:p>
        </p:txBody>
      </p:sp>
      <p:sp>
        <p:nvSpPr>
          <p:cNvPr id="3" name="عنصر نائب للمحتوى 2"/>
          <p:cNvSpPr>
            <a:spLocks noGrp="1"/>
          </p:cNvSpPr>
          <p:nvPr>
            <p:ph idx="1"/>
          </p:nvPr>
        </p:nvSpPr>
        <p:spPr>
          <a:xfrm>
            <a:off x="604434" y="1825625"/>
            <a:ext cx="4167753" cy="4351338"/>
          </a:xfrm>
        </p:spPr>
        <p:txBody>
          <a:bodyPr>
            <a:normAutofit/>
          </a:bodyPr>
          <a:lstStyle/>
          <a:p>
            <a:r>
              <a:rPr lang="ar-SA" b="1" dirty="0"/>
              <a:t>يمكن لقطاع المعارض والمؤتمرات جني الكثير من الثمرات الاقتصادية التي تصب في مصلحة الاقتصاد الوطني، حيث يعد قطاع المعارض والمؤتمرات مولد كبير للوظائف الدائمة والمؤقتة. وتقوم الكثير من حكومات الدول بحساب مخرجات القطاع الاقتصادية ضمن الناتج القومي، وأيضا تحليل مردود التكلفة للاستثمار الحكومي في القطاع.  وهناك فوائد اقتصادية كبيرة لقطاع المعارض والمؤتمرات ويمكن تلخيصها في الأمور التالية:</a:t>
            </a:r>
            <a:endParaRPr lang="ar-SA" dirty="0">
              <a:latin typeface="Tahoma" panose="020B0604030504040204" pitchFamily="34" charset="0"/>
              <a:ea typeface="Tahoma" panose="020B0604030504040204" pitchFamily="34" charset="0"/>
              <a:cs typeface="Tahoma" panose="020B0604030504040204" pitchFamily="34" charset="0"/>
            </a:endParaRPr>
          </a:p>
        </p:txBody>
      </p:sp>
    </p:spTree>
    <p:custDataLst>
      <p:tags r:id="rId1"/>
    </p:custDataLst>
    <p:extLst>
      <p:ext uri="{BB962C8B-B14F-4D97-AF65-F5344CB8AC3E}">
        <p14:creationId xmlns:p14="http://schemas.microsoft.com/office/powerpoint/2010/main" val="15315322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58325" y="2353377"/>
            <a:ext cx="4508715" cy="2187227"/>
          </a:xfrm>
        </p:spPr>
        <p:txBody>
          <a:bodyPr/>
          <a:lstStyle/>
          <a:p>
            <a:r>
              <a:rPr lang="ar-SA" sz="4400" dirty="0" smtClean="0"/>
              <a:t>التوظيف</a:t>
            </a:r>
            <a:endParaRPr lang="ar-SA" sz="4400" dirty="0">
              <a:latin typeface="Tahoma" panose="020B0604030504040204" pitchFamily="34" charset="0"/>
              <a:ea typeface="Tahoma" panose="020B0604030504040204" pitchFamily="34" charset="0"/>
              <a:cs typeface="Tahoma" panose="020B0604030504040204" pitchFamily="34" charset="0"/>
            </a:endParaRPr>
          </a:p>
        </p:txBody>
      </p:sp>
      <p:sp>
        <p:nvSpPr>
          <p:cNvPr id="3" name="عنصر نائب للنص 2"/>
          <p:cNvSpPr>
            <a:spLocks noGrp="1"/>
          </p:cNvSpPr>
          <p:nvPr>
            <p:ph type="body" idx="1"/>
          </p:nvPr>
        </p:nvSpPr>
        <p:spPr>
          <a:xfrm>
            <a:off x="1232346" y="2402237"/>
            <a:ext cx="5859506" cy="2187226"/>
          </a:xfrm>
        </p:spPr>
        <p:txBody>
          <a:bodyPr>
            <a:noAutofit/>
          </a:bodyPr>
          <a:lstStyle/>
          <a:p>
            <a:r>
              <a:rPr lang="ar-SA" sz="2400" b="1" dirty="0" smtClean="0"/>
              <a:t>يعد </a:t>
            </a:r>
            <a:r>
              <a:rPr lang="ar-SA" sz="2400" b="1" dirty="0"/>
              <a:t>قطاع المعارض والمؤتمرات مولداً كبيراً للوظائف الدائمة، والمؤقتة العاملة في مجال توريد وتنظيم وإدارة الفعاليات، والخدمات المصاحبة لها. وتعتمد الكثير من الدول على هذا القطاع في توفير فرص وظيفية لمواطنيها.</a:t>
            </a:r>
            <a:endParaRPr lang="ar-SA" sz="2400" dirty="0"/>
          </a:p>
        </p:txBody>
      </p:sp>
      <p:sp>
        <p:nvSpPr>
          <p:cNvPr id="9" name="عنصر نائب للنص 2">
            <a:hlinkClick r:id="rId4" tooltip="التعرف على المزيد"/>
          </p:cNvPr>
          <p:cNvSpPr txBox="1">
            <a:spLocks/>
          </p:cNvSpPr>
          <p:nvPr/>
        </p:nvSpPr>
        <p:spPr>
          <a:xfrm>
            <a:off x="1495591" y="5778976"/>
            <a:ext cx="5790197" cy="931371"/>
          </a:xfrm>
          <a:prstGeom prst="rect">
            <a:avLst/>
          </a:prstGeom>
        </p:spPr>
        <p:txBody>
          <a:bodyPr vert="horz" lIns="91440" tIns="45720" rIns="91440" bIns="45720" rtlCol="1" anchor="ctr">
            <a:normAutofit/>
          </a:bodyPr>
          <a:lstStyle>
            <a:lvl1pPr marL="0" indent="0" algn="r" defTabSz="914400" rtl="0" eaLnBrk="1" latinLnBrk="0" hangingPunct="1">
              <a:lnSpc>
                <a:spcPct val="150000"/>
              </a:lnSpc>
              <a:spcBef>
                <a:spcPct val="30000"/>
              </a:spcBef>
              <a:buFont typeface="Arial" panose="020B0604020202020204" pitchFamily="34" charset="0"/>
              <a:buNone/>
              <a:defRPr lang="ar-SA" sz="2800" kern="1200">
                <a:solidFill>
                  <a:schemeClr val="bg1"/>
                </a:solidFill>
                <a:latin typeface="+mj-lt"/>
                <a:ea typeface="+mn-ea"/>
                <a:cs typeface="+mn-cs"/>
              </a:defRPr>
            </a:lvl1pPr>
            <a:lvl2pPr marL="457200" indent="0" algn="r" defTabSz="914400" rtl="0" eaLnBrk="1" latinLnBrk="0" hangingPunct="1">
              <a:lnSpc>
                <a:spcPct val="90000"/>
              </a:lnSpc>
              <a:spcBef>
                <a:spcPct val="30000"/>
              </a:spcBef>
              <a:buFont typeface="Arial" panose="020B0604020202020204" pitchFamily="34" charset="0"/>
              <a:buNone/>
              <a:defRPr lang="ar-SA" sz="2000" kern="1200">
                <a:solidFill>
                  <a:schemeClr val="tx1"/>
                </a:solidFill>
                <a:latin typeface="+mn-lt"/>
                <a:ea typeface="+mn-ea"/>
                <a:cs typeface="+mn-cs"/>
              </a:defRPr>
            </a:lvl2pPr>
            <a:lvl3pPr marL="914400" indent="0" algn="r" defTabSz="914400" rtl="0" eaLnBrk="1" latinLnBrk="0" hangingPunct="1">
              <a:lnSpc>
                <a:spcPct val="90000"/>
              </a:lnSpc>
              <a:spcBef>
                <a:spcPct val="30000"/>
              </a:spcBef>
              <a:buFont typeface="Arial" panose="020B0604020202020204" pitchFamily="34" charset="0"/>
              <a:buNone/>
              <a:defRPr lang="ar-SA" sz="1800" kern="1200">
                <a:solidFill>
                  <a:schemeClr val="tx1"/>
                </a:solidFill>
                <a:latin typeface="+mn-lt"/>
                <a:ea typeface="+mn-ea"/>
                <a:cs typeface="+mn-cs"/>
              </a:defRPr>
            </a:lvl3pPr>
            <a:lvl4pPr marL="13716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4pPr>
            <a:lvl5pPr marL="18288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5pPr>
            <a:lvl6pPr marL="22860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6pPr>
            <a:lvl7pPr marL="27432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7pPr>
            <a:lvl8pPr marL="32004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8pPr>
            <a:lvl9pPr marL="36576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9pPr>
          </a:lstStyle>
          <a:p>
            <a:pPr algn="l" rtl="1"/>
            <a:r>
              <a:rPr lang="ar-SA" sz="1800" b="1" dirty="0"/>
              <a:t>  الآثار الاقتصادية المباشرة:</a:t>
            </a:r>
            <a:endParaRPr lang="ar-SA" sz="1800" dirty="0">
              <a:solidFill>
                <a:srgbClr val="DD462F"/>
              </a:solidFill>
              <a:latin typeface="Tahoma" panose="020B0604030504040204" pitchFamily="34" charset="0"/>
              <a:ea typeface="Tahoma" panose="020B0604030504040204" pitchFamily="34" charset="0"/>
              <a:cs typeface="Tahoma" panose="020B0604030504040204" pitchFamily="34" charset="0"/>
            </a:endParaRPr>
          </a:p>
        </p:txBody>
      </p:sp>
      <p:sp>
        <p:nvSpPr>
          <p:cNvPr id="4" name="مربع نص 3"/>
          <p:cNvSpPr txBox="1"/>
          <p:nvPr/>
        </p:nvSpPr>
        <p:spPr>
          <a:xfrm>
            <a:off x="1495591" y="6460542"/>
            <a:ext cx="2963979" cy="298665"/>
          </a:xfrm>
          <a:prstGeom prst="rect">
            <a:avLst/>
          </a:prstGeom>
          <a:noFill/>
        </p:spPr>
        <p:txBody>
          <a:bodyPr wrap="none" rtlCol="1">
            <a:noAutofit/>
          </a:bodyPr>
          <a:lstStyle/>
          <a:p>
            <a:pPr algn="r" rtl="1"/>
            <a:endParaRPr lang="ar-SA" sz="1200" dirty="0">
              <a:solidFill>
                <a:srgbClr val="D24726">
                  <a:alpha val="37000"/>
                </a:srgbClr>
              </a:solidFill>
              <a:latin typeface="Tahoma" panose="020B0604030504040204" pitchFamily="34" charset="0"/>
              <a:ea typeface="Tahoma" panose="020B0604030504040204" pitchFamily="34" charset="0"/>
              <a:cs typeface="Tahoma" panose="020B0604030504040204" pitchFamily="34" charset="0"/>
            </a:endParaRPr>
          </a:p>
        </p:txBody>
      </p:sp>
      <p:sp>
        <p:nvSpPr>
          <p:cNvPr id="7" name="شكل حر 6"/>
          <p:cNvSpPr/>
          <p:nvPr/>
        </p:nvSpPr>
        <p:spPr>
          <a:xfrm flipH="1">
            <a:off x="8496800" y="3343468"/>
            <a:ext cx="431763" cy="431763"/>
          </a:xfrm>
          <a:custGeom>
            <a:avLst/>
            <a:gdLst>
              <a:gd name="connsiteX0" fmla="*/ 283692 w 643468"/>
              <a:gd name="connsiteY0" fmla="*/ 156886 h 643468"/>
              <a:gd name="connsiteX1" fmla="*/ 315574 w 643468"/>
              <a:gd name="connsiteY1" fmla="*/ 156886 h 643468"/>
              <a:gd name="connsiteX2" fmla="*/ 486582 w 643468"/>
              <a:gd name="connsiteY2" fmla="*/ 321734 h 643468"/>
              <a:gd name="connsiteX3" fmla="*/ 315574 w 643468"/>
              <a:gd name="connsiteY3" fmla="*/ 486582 h 643468"/>
              <a:gd name="connsiteX4" fmla="*/ 283692 w 643468"/>
              <a:gd name="connsiteY4" fmla="*/ 486582 h 643468"/>
              <a:gd name="connsiteX5" fmla="*/ 441545 w 643468"/>
              <a:gd name="connsiteY5" fmla="*/ 334415 h 643468"/>
              <a:gd name="connsiteX6" fmla="*/ 156887 w 643468"/>
              <a:gd name="connsiteY6" fmla="*/ 334415 h 643468"/>
              <a:gd name="connsiteX7" fmla="*/ 156887 w 643468"/>
              <a:gd name="connsiteY7" fmla="*/ 309054 h 643468"/>
              <a:gd name="connsiteX8" fmla="*/ 441545 w 643468"/>
              <a:gd name="connsiteY8" fmla="*/ 309054 h 643468"/>
              <a:gd name="connsiteX9" fmla="*/ 321733 w 643468"/>
              <a:gd name="connsiteY9" fmla="*/ 16937 h 643468"/>
              <a:gd name="connsiteX10" fmla="*/ 16936 w 643468"/>
              <a:gd name="connsiteY10" fmla="*/ 321734 h 643468"/>
              <a:gd name="connsiteX11" fmla="*/ 321733 w 643468"/>
              <a:gd name="connsiteY11" fmla="*/ 626531 h 643468"/>
              <a:gd name="connsiteX12" fmla="*/ 626530 w 643468"/>
              <a:gd name="connsiteY12" fmla="*/ 321734 h 643468"/>
              <a:gd name="connsiteX13" fmla="*/ 321733 w 643468"/>
              <a:gd name="connsiteY13" fmla="*/ 16937 h 643468"/>
              <a:gd name="connsiteX14" fmla="*/ 321734 w 643468"/>
              <a:gd name="connsiteY14" fmla="*/ 0 h 643468"/>
              <a:gd name="connsiteX15" fmla="*/ 643468 w 643468"/>
              <a:gd name="connsiteY15" fmla="*/ 321734 h 643468"/>
              <a:gd name="connsiteX16" fmla="*/ 321734 w 643468"/>
              <a:gd name="connsiteY16" fmla="*/ 643468 h 643468"/>
              <a:gd name="connsiteX17" fmla="*/ 0 w 643468"/>
              <a:gd name="connsiteY17" fmla="*/ 321734 h 643468"/>
              <a:gd name="connsiteX18" fmla="*/ 321734 w 643468"/>
              <a:gd name="connsiteY18" fmla="*/ 0 h 643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3468" h="643468">
                <a:moveTo>
                  <a:pt x="283692" y="156886"/>
                </a:moveTo>
                <a:lnTo>
                  <a:pt x="315574" y="156886"/>
                </a:lnTo>
                <a:lnTo>
                  <a:pt x="486582" y="321734"/>
                </a:lnTo>
                <a:lnTo>
                  <a:pt x="315574" y="486582"/>
                </a:lnTo>
                <a:lnTo>
                  <a:pt x="283692" y="486582"/>
                </a:lnTo>
                <a:lnTo>
                  <a:pt x="441545" y="334415"/>
                </a:lnTo>
                <a:lnTo>
                  <a:pt x="156887" y="334415"/>
                </a:lnTo>
                <a:lnTo>
                  <a:pt x="156887" y="309054"/>
                </a:lnTo>
                <a:lnTo>
                  <a:pt x="441545" y="309054"/>
                </a:lnTo>
                <a:close/>
                <a:moveTo>
                  <a:pt x="321733" y="16937"/>
                </a:moveTo>
                <a:cubicBezTo>
                  <a:pt x="153398" y="16937"/>
                  <a:pt x="16936" y="153399"/>
                  <a:pt x="16936" y="321734"/>
                </a:cubicBezTo>
                <a:cubicBezTo>
                  <a:pt x="16936" y="490069"/>
                  <a:pt x="153398" y="626531"/>
                  <a:pt x="321733" y="626531"/>
                </a:cubicBezTo>
                <a:cubicBezTo>
                  <a:pt x="490068" y="626531"/>
                  <a:pt x="626530" y="490069"/>
                  <a:pt x="626530" y="321734"/>
                </a:cubicBezTo>
                <a:cubicBezTo>
                  <a:pt x="626530" y="153399"/>
                  <a:pt x="490068" y="16937"/>
                  <a:pt x="321733" y="16937"/>
                </a:cubicBezTo>
                <a:close/>
                <a:moveTo>
                  <a:pt x="321734" y="0"/>
                </a:moveTo>
                <a:cubicBezTo>
                  <a:pt x="499423" y="0"/>
                  <a:pt x="643468" y="144045"/>
                  <a:pt x="643468" y="321734"/>
                </a:cubicBezTo>
                <a:cubicBezTo>
                  <a:pt x="643468" y="499423"/>
                  <a:pt x="499423" y="643468"/>
                  <a:pt x="321734" y="643468"/>
                </a:cubicBezTo>
                <a:cubicBezTo>
                  <a:pt x="144045" y="643468"/>
                  <a:pt x="0" y="499423"/>
                  <a:pt x="0" y="321734"/>
                </a:cubicBezTo>
                <a:cubicBezTo>
                  <a:pt x="0" y="144045"/>
                  <a:pt x="144045" y="0"/>
                  <a:pt x="321734" y="0"/>
                </a:cubicBezTo>
                <a:close/>
              </a:path>
            </a:pathLst>
          </a:custGeom>
          <a:solidFill>
            <a:srgbClr val="DD4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solidFill>
                <a:schemeClr val="tx1"/>
              </a:solidFill>
            </a:endParaRPr>
          </a:p>
        </p:txBody>
      </p:sp>
    </p:spTree>
    <p:custDataLst>
      <p:tags r:id="rId1"/>
    </p:custDataLst>
    <p:extLst>
      <p:ext uri="{BB962C8B-B14F-4D97-AF65-F5344CB8AC3E}">
        <p14:creationId xmlns:p14="http://schemas.microsoft.com/office/powerpoint/2010/main" val="2317502127"/>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989573" y="2249854"/>
            <a:ext cx="4508715" cy="2187227"/>
          </a:xfrm>
        </p:spPr>
        <p:txBody>
          <a:bodyPr/>
          <a:lstStyle/>
          <a:p>
            <a:pPr algn="ctr"/>
            <a:r>
              <a:rPr lang="ar-SA" sz="4400" b="1" dirty="0"/>
              <a:t>   الآثار الاقتصادية </a:t>
            </a:r>
            <a:r>
              <a:rPr lang="ar-SA" sz="4400" b="1" dirty="0" smtClean="0"/>
              <a:t>المباشرة</a:t>
            </a:r>
            <a:endParaRPr lang="ar-SA" sz="4400" dirty="0">
              <a:latin typeface="Tahoma" panose="020B0604030504040204" pitchFamily="34" charset="0"/>
              <a:ea typeface="Tahoma" panose="020B0604030504040204" pitchFamily="34" charset="0"/>
              <a:cs typeface="Tahoma" panose="020B0604030504040204" pitchFamily="34" charset="0"/>
            </a:endParaRPr>
          </a:p>
        </p:txBody>
      </p:sp>
      <p:sp>
        <p:nvSpPr>
          <p:cNvPr id="3" name="عنصر نائب للنص 2"/>
          <p:cNvSpPr>
            <a:spLocks noGrp="1"/>
          </p:cNvSpPr>
          <p:nvPr>
            <p:ph type="body" idx="1"/>
          </p:nvPr>
        </p:nvSpPr>
        <p:spPr>
          <a:xfrm>
            <a:off x="1232346" y="2402237"/>
            <a:ext cx="5859506" cy="2187226"/>
          </a:xfrm>
        </p:spPr>
        <p:txBody>
          <a:bodyPr>
            <a:noAutofit/>
          </a:bodyPr>
          <a:lstStyle/>
          <a:p>
            <a:r>
              <a:rPr lang="en-US" sz="1800" b="1" dirty="0" smtClean="0"/>
              <a:t> o</a:t>
            </a:r>
            <a:r>
              <a:rPr lang="en-US" sz="1800" b="1" dirty="0"/>
              <a:t>       </a:t>
            </a:r>
            <a:r>
              <a:rPr lang="ar-SA" sz="1800" b="1" dirty="0"/>
              <a:t>التبادل التجاري والمعرفي والصفقات التي تعقد خلال المعارض والمؤتمرات.</a:t>
            </a:r>
            <a:endParaRPr lang="ar-SA" sz="1800" dirty="0"/>
          </a:p>
          <a:p>
            <a:r>
              <a:rPr lang="en-US" sz="1800" b="1" dirty="0" smtClean="0"/>
              <a:t> o</a:t>
            </a:r>
            <a:r>
              <a:rPr lang="en-US" sz="1800" b="1" dirty="0"/>
              <a:t>       </a:t>
            </a:r>
            <a:r>
              <a:rPr lang="ar-SA" sz="1800" b="1" dirty="0"/>
              <a:t>مصروفات الزوار الدوليين للمعارض والمؤتمرات على السكن، والمواصلات، والخدمات السياحية</a:t>
            </a:r>
            <a:r>
              <a:rPr lang="ar-SA" sz="1800" b="1" dirty="0" smtClean="0"/>
              <a:t>.</a:t>
            </a:r>
            <a:endParaRPr lang="ar-SA" sz="1800" dirty="0"/>
          </a:p>
        </p:txBody>
      </p:sp>
      <p:sp>
        <p:nvSpPr>
          <p:cNvPr id="9" name="عنصر نائب للنص 2">
            <a:hlinkClick r:id="rId4" tooltip="التعرف على المزيد"/>
          </p:cNvPr>
          <p:cNvSpPr txBox="1">
            <a:spLocks/>
          </p:cNvSpPr>
          <p:nvPr/>
        </p:nvSpPr>
        <p:spPr>
          <a:xfrm>
            <a:off x="1495591" y="5778976"/>
            <a:ext cx="5790197" cy="931371"/>
          </a:xfrm>
          <a:prstGeom prst="rect">
            <a:avLst/>
          </a:prstGeom>
        </p:spPr>
        <p:txBody>
          <a:bodyPr vert="horz" lIns="91440" tIns="45720" rIns="91440" bIns="45720" rtlCol="1" anchor="ctr">
            <a:normAutofit/>
          </a:bodyPr>
          <a:lstStyle>
            <a:lvl1pPr marL="0" indent="0" algn="r" defTabSz="914400" rtl="0" eaLnBrk="1" latinLnBrk="0" hangingPunct="1">
              <a:lnSpc>
                <a:spcPct val="150000"/>
              </a:lnSpc>
              <a:spcBef>
                <a:spcPct val="30000"/>
              </a:spcBef>
              <a:buFont typeface="Arial" panose="020B0604020202020204" pitchFamily="34" charset="0"/>
              <a:buNone/>
              <a:defRPr lang="ar-SA" sz="2800" kern="1200">
                <a:solidFill>
                  <a:schemeClr val="bg1"/>
                </a:solidFill>
                <a:latin typeface="+mj-lt"/>
                <a:ea typeface="+mn-ea"/>
                <a:cs typeface="+mn-cs"/>
              </a:defRPr>
            </a:lvl1pPr>
            <a:lvl2pPr marL="457200" indent="0" algn="r" defTabSz="914400" rtl="0" eaLnBrk="1" latinLnBrk="0" hangingPunct="1">
              <a:lnSpc>
                <a:spcPct val="90000"/>
              </a:lnSpc>
              <a:spcBef>
                <a:spcPct val="30000"/>
              </a:spcBef>
              <a:buFont typeface="Arial" panose="020B0604020202020204" pitchFamily="34" charset="0"/>
              <a:buNone/>
              <a:defRPr lang="ar-SA" sz="2000" kern="1200">
                <a:solidFill>
                  <a:schemeClr val="tx1"/>
                </a:solidFill>
                <a:latin typeface="+mn-lt"/>
                <a:ea typeface="+mn-ea"/>
                <a:cs typeface="+mn-cs"/>
              </a:defRPr>
            </a:lvl2pPr>
            <a:lvl3pPr marL="914400" indent="0" algn="r" defTabSz="914400" rtl="0" eaLnBrk="1" latinLnBrk="0" hangingPunct="1">
              <a:lnSpc>
                <a:spcPct val="90000"/>
              </a:lnSpc>
              <a:spcBef>
                <a:spcPct val="30000"/>
              </a:spcBef>
              <a:buFont typeface="Arial" panose="020B0604020202020204" pitchFamily="34" charset="0"/>
              <a:buNone/>
              <a:defRPr lang="ar-SA" sz="1800" kern="1200">
                <a:solidFill>
                  <a:schemeClr val="tx1"/>
                </a:solidFill>
                <a:latin typeface="+mn-lt"/>
                <a:ea typeface="+mn-ea"/>
                <a:cs typeface="+mn-cs"/>
              </a:defRPr>
            </a:lvl3pPr>
            <a:lvl4pPr marL="13716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4pPr>
            <a:lvl5pPr marL="18288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5pPr>
            <a:lvl6pPr marL="22860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6pPr>
            <a:lvl7pPr marL="27432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7pPr>
            <a:lvl8pPr marL="32004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8pPr>
            <a:lvl9pPr marL="36576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9pPr>
          </a:lstStyle>
          <a:p>
            <a:pPr algn="l" rtl="1"/>
            <a:r>
              <a:rPr lang="ar-SA" sz="1800" b="1" dirty="0"/>
              <a:t>  الآثار الاقتصادية المباشرة:</a:t>
            </a:r>
            <a:endParaRPr lang="ar-SA" sz="1800" dirty="0">
              <a:solidFill>
                <a:srgbClr val="DD462F"/>
              </a:solidFill>
              <a:latin typeface="Tahoma" panose="020B0604030504040204" pitchFamily="34" charset="0"/>
              <a:ea typeface="Tahoma" panose="020B0604030504040204" pitchFamily="34" charset="0"/>
              <a:cs typeface="Tahoma" panose="020B0604030504040204" pitchFamily="34" charset="0"/>
            </a:endParaRPr>
          </a:p>
        </p:txBody>
      </p:sp>
      <p:sp>
        <p:nvSpPr>
          <p:cNvPr id="4" name="مربع نص 3"/>
          <p:cNvSpPr txBox="1"/>
          <p:nvPr/>
        </p:nvSpPr>
        <p:spPr>
          <a:xfrm>
            <a:off x="1495591" y="6460542"/>
            <a:ext cx="2963979" cy="298665"/>
          </a:xfrm>
          <a:prstGeom prst="rect">
            <a:avLst/>
          </a:prstGeom>
          <a:noFill/>
        </p:spPr>
        <p:txBody>
          <a:bodyPr wrap="none" rtlCol="1">
            <a:noAutofit/>
          </a:bodyPr>
          <a:lstStyle/>
          <a:p>
            <a:pPr algn="r" rtl="1"/>
            <a:endParaRPr lang="ar-SA" sz="1200" dirty="0">
              <a:solidFill>
                <a:srgbClr val="D24726">
                  <a:alpha val="37000"/>
                </a:srgbClr>
              </a:solidFill>
              <a:latin typeface="Tahoma" panose="020B0604030504040204" pitchFamily="34" charset="0"/>
              <a:ea typeface="Tahoma" panose="020B0604030504040204" pitchFamily="34" charset="0"/>
              <a:cs typeface="Tahoma" panose="020B0604030504040204" pitchFamily="34" charset="0"/>
            </a:endParaRPr>
          </a:p>
        </p:txBody>
      </p:sp>
      <p:sp>
        <p:nvSpPr>
          <p:cNvPr id="7" name="شكل حر 6"/>
          <p:cNvSpPr/>
          <p:nvPr/>
        </p:nvSpPr>
        <p:spPr>
          <a:xfrm flipH="1">
            <a:off x="7779026" y="3084654"/>
            <a:ext cx="937505" cy="968874"/>
          </a:xfrm>
          <a:custGeom>
            <a:avLst/>
            <a:gdLst>
              <a:gd name="connsiteX0" fmla="*/ 283692 w 643468"/>
              <a:gd name="connsiteY0" fmla="*/ 156886 h 643468"/>
              <a:gd name="connsiteX1" fmla="*/ 315574 w 643468"/>
              <a:gd name="connsiteY1" fmla="*/ 156886 h 643468"/>
              <a:gd name="connsiteX2" fmla="*/ 486582 w 643468"/>
              <a:gd name="connsiteY2" fmla="*/ 321734 h 643468"/>
              <a:gd name="connsiteX3" fmla="*/ 315574 w 643468"/>
              <a:gd name="connsiteY3" fmla="*/ 486582 h 643468"/>
              <a:gd name="connsiteX4" fmla="*/ 283692 w 643468"/>
              <a:gd name="connsiteY4" fmla="*/ 486582 h 643468"/>
              <a:gd name="connsiteX5" fmla="*/ 441545 w 643468"/>
              <a:gd name="connsiteY5" fmla="*/ 334415 h 643468"/>
              <a:gd name="connsiteX6" fmla="*/ 156887 w 643468"/>
              <a:gd name="connsiteY6" fmla="*/ 334415 h 643468"/>
              <a:gd name="connsiteX7" fmla="*/ 156887 w 643468"/>
              <a:gd name="connsiteY7" fmla="*/ 309054 h 643468"/>
              <a:gd name="connsiteX8" fmla="*/ 441545 w 643468"/>
              <a:gd name="connsiteY8" fmla="*/ 309054 h 643468"/>
              <a:gd name="connsiteX9" fmla="*/ 321733 w 643468"/>
              <a:gd name="connsiteY9" fmla="*/ 16937 h 643468"/>
              <a:gd name="connsiteX10" fmla="*/ 16936 w 643468"/>
              <a:gd name="connsiteY10" fmla="*/ 321734 h 643468"/>
              <a:gd name="connsiteX11" fmla="*/ 321733 w 643468"/>
              <a:gd name="connsiteY11" fmla="*/ 626531 h 643468"/>
              <a:gd name="connsiteX12" fmla="*/ 626530 w 643468"/>
              <a:gd name="connsiteY12" fmla="*/ 321734 h 643468"/>
              <a:gd name="connsiteX13" fmla="*/ 321733 w 643468"/>
              <a:gd name="connsiteY13" fmla="*/ 16937 h 643468"/>
              <a:gd name="connsiteX14" fmla="*/ 321734 w 643468"/>
              <a:gd name="connsiteY14" fmla="*/ 0 h 643468"/>
              <a:gd name="connsiteX15" fmla="*/ 643468 w 643468"/>
              <a:gd name="connsiteY15" fmla="*/ 321734 h 643468"/>
              <a:gd name="connsiteX16" fmla="*/ 321734 w 643468"/>
              <a:gd name="connsiteY16" fmla="*/ 643468 h 643468"/>
              <a:gd name="connsiteX17" fmla="*/ 0 w 643468"/>
              <a:gd name="connsiteY17" fmla="*/ 321734 h 643468"/>
              <a:gd name="connsiteX18" fmla="*/ 321734 w 643468"/>
              <a:gd name="connsiteY18" fmla="*/ 0 h 643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3468" h="643468">
                <a:moveTo>
                  <a:pt x="283692" y="156886"/>
                </a:moveTo>
                <a:lnTo>
                  <a:pt x="315574" y="156886"/>
                </a:lnTo>
                <a:lnTo>
                  <a:pt x="486582" y="321734"/>
                </a:lnTo>
                <a:lnTo>
                  <a:pt x="315574" y="486582"/>
                </a:lnTo>
                <a:lnTo>
                  <a:pt x="283692" y="486582"/>
                </a:lnTo>
                <a:lnTo>
                  <a:pt x="441545" y="334415"/>
                </a:lnTo>
                <a:lnTo>
                  <a:pt x="156887" y="334415"/>
                </a:lnTo>
                <a:lnTo>
                  <a:pt x="156887" y="309054"/>
                </a:lnTo>
                <a:lnTo>
                  <a:pt x="441545" y="309054"/>
                </a:lnTo>
                <a:close/>
                <a:moveTo>
                  <a:pt x="321733" y="16937"/>
                </a:moveTo>
                <a:cubicBezTo>
                  <a:pt x="153398" y="16937"/>
                  <a:pt x="16936" y="153399"/>
                  <a:pt x="16936" y="321734"/>
                </a:cubicBezTo>
                <a:cubicBezTo>
                  <a:pt x="16936" y="490069"/>
                  <a:pt x="153398" y="626531"/>
                  <a:pt x="321733" y="626531"/>
                </a:cubicBezTo>
                <a:cubicBezTo>
                  <a:pt x="490068" y="626531"/>
                  <a:pt x="626530" y="490069"/>
                  <a:pt x="626530" y="321734"/>
                </a:cubicBezTo>
                <a:cubicBezTo>
                  <a:pt x="626530" y="153399"/>
                  <a:pt x="490068" y="16937"/>
                  <a:pt x="321733" y="16937"/>
                </a:cubicBezTo>
                <a:close/>
                <a:moveTo>
                  <a:pt x="321734" y="0"/>
                </a:moveTo>
                <a:cubicBezTo>
                  <a:pt x="499423" y="0"/>
                  <a:pt x="643468" y="144045"/>
                  <a:pt x="643468" y="321734"/>
                </a:cubicBezTo>
                <a:cubicBezTo>
                  <a:pt x="643468" y="499423"/>
                  <a:pt x="499423" y="643468"/>
                  <a:pt x="321734" y="643468"/>
                </a:cubicBezTo>
                <a:cubicBezTo>
                  <a:pt x="144045" y="643468"/>
                  <a:pt x="0" y="499423"/>
                  <a:pt x="0" y="321734"/>
                </a:cubicBezTo>
                <a:cubicBezTo>
                  <a:pt x="0" y="144045"/>
                  <a:pt x="144045" y="0"/>
                  <a:pt x="321734" y="0"/>
                </a:cubicBezTo>
                <a:close/>
              </a:path>
            </a:pathLst>
          </a:custGeom>
          <a:solidFill>
            <a:srgbClr val="DD4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solidFill>
                <a:schemeClr val="tx1"/>
              </a:solidFill>
            </a:endParaRPr>
          </a:p>
        </p:txBody>
      </p:sp>
    </p:spTree>
    <p:custDataLst>
      <p:tags r:id="rId1"/>
    </p:custDataLst>
    <p:extLst>
      <p:ext uri="{BB962C8B-B14F-4D97-AF65-F5344CB8AC3E}">
        <p14:creationId xmlns:p14="http://schemas.microsoft.com/office/powerpoint/2010/main" val="1939897203"/>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989573" y="2249854"/>
            <a:ext cx="4508715" cy="2187227"/>
          </a:xfrm>
        </p:spPr>
        <p:txBody>
          <a:bodyPr/>
          <a:lstStyle/>
          <a:p>
            <a:pPr algn="ctr"/>
            <a:r>
              <a:rPr lang="ar-SA" sz="4400" b="1" dirty="0"/>
              <a:t>   الآثار الاقتصادية </a:t>
            </a:r>
            <a:r>
              <a:rPr lang="ar-SA" sz="4400" b="1" dirty="0" smtClean="0"/>
              <a:t>المباشرة</a:t>
            </a:r>
            <a:endParaRPr lang="ar-SA" sz="4400" dirty="0">
              <a:latin typeface="Tahoma" panose="020B0604030504040204" pitchFamily="34" charset="0"/>
              <a:ea typeface="Tahoma" panose="020B0604030504040204" pitchFamily="34" charset="0"/>
              <a:cs typeface="Tahoma" panose="020B0604030504040204" pitchFamily="34" charset="0"/>
            </a:endParaRPr>
          </a:p>
        </p:txBody>
      </p:sp>
      <p:sp>
        <p:nvSpPr>
          <p:cNvPr id="3" name="عنصر نائب للنص 2"/>
          <p:cNvSpPr>
            <a:spLocks noGrp="1"/>
          </p:cNvSpPr>
          <p:nvPr>
            <p:ph type="body" idx="1"/>
          </p:nvPr>
        </p:nvSpPr>
        <p:spPr>
          <a:xfrm>
            <a:off x="1232346" y="2402237"/>
            <a:ext cx="5859506" cy="2187226"/>
          </a:xfrm>
        </p:spPr>
        <p:txBody>
          <a:bodyPr>
            <a:noAutofit/>
          </a:bodyPr>
          <a:lstStyle/>
          <a:p>
            <a:r>
              <a:rPr lang="en-US" sz="1800" b="1" dirty="0" smtClean="0"/>
              <a:t> o</a:t>
            </a:r>
            <a:r>
              <a:rPr lang="en-US" sz="1800" b="1" dirty="0"/>
              <a:t>       </a:t>
            </a:r>
            <a:r>
              <a:rPr lang="ar-SA" sz="1800" b="1" dirty="0"/>
              <a:t>زيادة الاستثمارات في قطاع المعارض والمؤتمرات، والتي تتضمن إنشاء مدن ومراكز، ومرافق المعارض والمؤتمرات، وشركات إدارة مراكز المعارض والمؤتمرات، وشركات تنظيم الفعاليات، والمؤسسات الموردة للفعاليات، وشركات إدارة الوجهات. وبالتالي، زيادة الفرص الوظيفية للمواطن.</a:t>
            </a:r>
            <a:endParaRPr lang="ar-SA" sz="1800" dirty="0"/>
          </a:p>
        </p:txBody>
      </p:sp>
      <p:sp>
        <p:nvSpPr>
          <p:cNvPr id="9" name="عنصر نائب للنص 2">
            <a:hlinkClick r:id="rId4" tooltip="التعرف على المزيد"/>
          </p:cNvPr>
          <p:cNvSpPr txBox="1">
            <a:spLocks/>
          </p:cNvSpPr>
          <p:nvPr/>
        </p:nvSpPr>
        <p:spPr>
          <a:xfrm>
            <a:off x="1495591" y="5778976"/>
            <a:ext cx="5790197" cy="931371"/>
          </a:xfrm>
          <a:prstGeom prst="rect">
            <a:avLst/>
          </a:prstGeom>
        </p:spPr>
        <p:txBody>
          <a:bodyPr vert="horz" lIns="91440" tIns="45720" rIns="91440" bIns="45720" rtlCol="1" anchor="ctr">
            <a:normAutofit/>
          </a:bodyPr>
          <a:lstStyle>
            <a:lvl1pPr marL="0" indent="0" algn="r" defTabSz="914400" rtl="0" eaLnBrk="1" latinLnBrk="0" hangingPunct="1">
              <a:lnSpc>
                <a:spcPct val="150000"/>
              </a:lnSpc>
              <a:spcBef>
                <a:spcPct val="30000"/>
              </a:spcBef>
              <a:buFont typeface="Arial" panose="020B0604020202020204" pitchFamily="34" charset="0"/>
              <a:buNone/>
              <a:defRPr lang="ar-SA" sz="2800" kern="1200">
                <a:solidFill>
                  <a:schemeClr val="bg1"/>
                </a:solidFill>
                <a:latin typeface="+mj-lt"/>
                <a:ea typeface="+mn-ea"/>
                <a:cs typeface="+mn-cs"/>
              </a:defRPr>
            </a:lvl1pPr>
            <a:lvl2pPr marL="457200" indent="0" algn="r" defTabSz="914400" rtl="0" eaLnBrk="1" latinLnBrk="0" hangingPunct="1">
              <a:lnSpc>
                <a:spcPct val="90000"/>
              </a:lnSpc>
              <a:spcBef>
                <a:spcPct val="30000"/>
              </a:spcBef>
              <a:buFont typeface="Arial" panose="020B0604020202020204" pitchFamily="34" charset="0"/>
              <a:buNone/>
              <a:defRPr lang="ar-SA" sz="2000" kern="1200">
                <a:solidFill>
                  <a:schemeClr val="tx1"/>
                </a:solidFill>
                <a:latin typeface="+mn-lt"/>
                <a:ea typeface="+mn-ea"/>
                <a:cs typeface="+mn-cs"/>
              </a:defRPr>
            </a:lvl2pPr>
            <a:lvl3pPr marL="914400" indent="0" algn="r" defTabSz="914400" rtl="0" eaLnBrk="1" latinLnBrk="0" hangingPunct="1">
              <a:lnSpc>
                <a:spcPct val="90000"/>
              </a:lnSpc>
              <a:spcBef>
                <a:spcPct val="30000"/>
              </a:spcBef>
              <a:buFont typeface="Arial" panose="020B0604020202020204" pitchFamily="34" charset="0"/>
              <a:buNone/>
              <a:defRPr lang="ar-SA" sz="1800" kern="1200">
                <a:solidFill>
                  <a:schemeClr val="tx1"/>
                </a:solidFill>
                <a:latin typeface="+mn-lt"/>
                <a:ea typeface="+mn-ea"/>
                <a:cs typeface="+mn-cs"/>
              </a:defRPr>
            </a:lvl3pPr>
            <a:lvl4pPr marL="13716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4pPr>
            <a:lvl5pPr marL="18288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5pPr>
            <a:lvl6pPr marL="22860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6pPr>
            <a:lvl7pPr marL="27432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7pPr>
            <a:lvl8pPr marL="32004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8pPr>
            <a:lvl9pPr marL="36576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9pPr>
          </a:lstStyle>
          <a:p>
            <a:pPr algn="l" rtl="1"/>
            <a:r>
              <a:rPr lang="ar-SA" sz="1800" b="1" dirty="0"/>
              <a:t>  الآثار الاقتصادية المباشرة:</a:t>
            </a:r>
            <a:endParaRPr lang="ar-SA" sz="1800" dirty="0">
              <a:solidFill>
                <a:srgbClr val="DD462F"/>
              </a:solidFill>
              <a:latin typeface="Tahoma" panose="020B0604030504040204" pitchFamily="34" charset="0"/>
              <a:ea typeface="Tahoma" panose="020B0604030504040204" pitchFamily="34" charset="0"/>
              <a:cs typeface="Tahoma" panose="020B0604030504040204" pitchFamily="34" charset="0"/>
            </a:endParaRPr>
          </a:p>
        </p:txBody>
      </p:sp>
      <p:sp>
        <p:nvSpPr>
          <p:cNvPr id="4" name="مربع نص 3"/>
          <p:cNvSpPr txBox="1"/>
          <p:nvPr/>
        </p:nvSpPr>
        <p:spPr>
          <a:xfrm>
            <a:off x="1495591" y="6460542"/>
            <a:ext cx="2963979" cy="298665"/>
          </a:xfrm>
          <a:prstGeom prst="rect">
            <a:avLst/>
          </a:prstGeom>
          <a:noFill/>
        </p:spPr>
        <p:txBody>
          <a:bodyPr wrap="none" rtlCol="1">
            <a:noAutofit/>
          </a:bodyPr>
          <a:lstStyle/>
          <a:p>
            <a:pPr algn="r" rtl="1"/>
            <a:endParaRPr lang="ar-SA" sz="1200" dirty="0">
              <a:solidFill>
                <a:srgbClr val="D24726">
                  <a:alpha val="37000"/>
                </a:srgbClr>
              </a:solidFill>
              <a:latin typeface="Tahoma" panose="020B0604030504040204" pitchFamily="34" charset="0"/>
              <a:ea typeface="Tahoma" panose="020B0604030504040204" pitchFamily="34" charset="0"/>
              <a:cs typeface="Tahoma" panose="020B0604030504040204" pitchFamily="34" charset="0"/>
            </a:endParaRPr>
          </a:p>
        </p:txBody>
      </p:sp>
      <p:sp>
        <p:nvSpPr>
          <p:cNvPr id="7" name="شكل حر 6"/>
          <p:cNvSpPr/>
          <p:nvPr/>
        </p:nvSpPr>
        <p:spPr>
          <a:xfrm flipH="1">
            <a:off x="7779026" y="3084654"/>
            <a:ext cx="937505" cy="968874"/>
          </a:xfrm>
          <a:custGeom>
            <a:avLst/>
            <a:gdLst>
              <a:gd name="connsiteX0" fmla="*/ 283692 w 643468"/>
              <a:gd name="connsiteY0" fmla="*/ 156886 h 643468"/>
              <a:gd name="connsiteX1" fmla="*/ 315574 w 643468"/>
              <a:gd name="connsiteY1" fmla="*/ 156886 h 643468"/>
              <a:gd name="connsiteX2" fmla="*/ 486582 w 643468"/>
              <a:gd name="connsiteY2" fmla="*/ 321734 h 643468"/>
              <a:gd name="connsiteX3" fmla="*/ 315574 w 643468"/>
              <a:gd name="connsiteY3" fmla="*/ 486582 h 643468"/>
              <a:gd name="connsiteX4" fmla="*/ 283692 w 643468"/>
              <a:gd name="connsiteY4" fmla="*/ 486582 h 643468"/>
              <a:gd name="connsiteX5" fmla="*/ 441545 w 643468"/>
              <a:gd name="connsiteY5" fmla="*/ 334415 h 643468"/>
              <a:gd name="connsiteX6" fmla="*/ 156887 w 643468"/>
              <a:gd name="connsiteY6" fmla="*/ 334415 h 643468"/>
              <a:gd name="connsiteX7" fmla="*/ 156887 w 643468"/>
              <a:gd name="connsiteY7" fmla="*/ 309054 h 643468"/>
              <a:gd name="connsiteX8" fmla="*/ 441545 w 643468"/>
              <a:gd name="connsiteY8" fmla="*/ 309054 h 643468"/>
              <a:gd name="connsiteX9" fmla="*/ 321733 w 643468"/>
              <a:gd name="connsiteY9" fmla="*/ 16937 h 643468"/>
              <a:gd name="connsiteX10" fmla="*/ 16936 w 643468"/>
              <a:gd name="connsiteY10" fmla="*/ 321734 h 643468"/>
              <a:gd name="connsiteX11" fmla="*/ 321733 w 643468"/>
              <a:gd name="connsiteY11" fmla="*/ 626531 h 643468"/>
              <a:gd name="connsiteX12" fmla="*/ 626530 w 643468"/>
              <a:gd name="connsiteY12" fmla="*/ 321734 h 643468"/>
              <a:gd name="connsiteX13" fmla="*/ 321733 w 643468"/>
              <a:gd name="connsiteY13" fmla="*/ 16937 h 643468"/>
              <a:gd name="connsiteX14" fmla="*/ 321734 w 643468"/>
              <a:gd name="connsiteY14" fmla="*/ 0 h 643468"/>
              <a:gd name="connsiteX15" fmla="*/ 643468 w 643468"/>
              <a:gd name="connsiteY15" fmla="*/ 321734 h 643468"/>
              <a:gd name="connsiteX16" fmla="*/ 321734 w 643468"/>
              <a:gd name="connsiteY16" fmla="*/ 643468 h 643468"/>
              <a:gd name="connsiteX17" fmla="*/ 0 w 643468"/>
              <a:gd name="connsiteY17" fmla="*/ 321734 h 643468"/>
              <a:gd name="connsiteX18" fmla="*/ 321734 w 643468"/>
              <a:gd name="connsiteY18" fmla="*/ 0 h 643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3468" h="643468">
                <a:moveTo>
                  <a:pt x="283692" y="156886"/>
                </a:moveTo>
                <a:lnTo>
                  <a:pt x="315574" y="156886"/>
                </a:lnTo>
                <a:lnTo>
                  <a:pt x="486582" y="321734"/>
                </a:lnTo>
                <a:lnTo>
                  <a:pt x="315574" y="486582"/>
                </a:lnTo>
                <a:lnTo>
                  <a:pt x="283692" y="486582"/>
                </a:lnTo>
                <a:lnTo>
                  <a:pt x="441545" y="334415"/>
                </a:lnTo>
                <a:lnTo>
                  <a:pt x="156887" y="334415"/>
                </a:lnTo>
                <a:lnTo>
                  <a:pt x="156887" y="309054"/>
                </a:lnTo>
                <a:lnTo>
                  <a:pt x="441545" y="309054"/>
                </a:lnTo>
                <a:close/>
                <a:moveTo>
                  <a:pt x="321733" y="16937"/>
                </a:moveTo>
                <a:cubicBezTo>
                  <a:pt x="153398" y="16937"/>
                  <a:pt x="16936" y="153399"/>
                  <a:pt x="16936" y="321734"/>
                </a:cubicBezTo>
                <a:cubicBezTo>
                  <a:pt x="16936" y="490069"/>
                  <a:pt x="153398" y="626531"/>
                  <a:pt x="321733" y="626531"/>
                </a:cubicBezTo>
                <a:cubicBezTo>
                  <a:pt x="490068" y="626531"/>
                  <a:pt x="626530" y="490069"/>
                  <a:pt x="626530" y="321734"/>
                </a:cubicBezTo>
                <a:cubicBezTo>
                  <a:pt x="626530" y="153399"/>
                  <a:pt x="490068" y="16937"/>
                  <a:pt x="321733" y="16937"/>
                </a:cubicBezTo>
                <a:close/>
                <a:moveTo>
                  <a:pt x="321734" y="0"/>
                </a:moveTo>
                <a:cubicBezTo>
                  <a:pt x="499423" y="0"/>
                  <a:pt x="643468" y="144045"/>
                  <a:pt x="643468" y="321734"/>
                </a:cubicBezTo>
                <a:cubicBezTo>
                  <a:pt x="643468" y="499423"/>
                  <a:pt x="499423" y="643468"/>
                  <a:pt x="321734" y="643468"/>
                </a:cubicBezTo>
                <a:cubicBezTo>
                  <a:pt x="144045" y="643468"/>
                  <a:pt x="0" y="499423"/>
                  <a:pt x="0" y="321734"/>
                </a:cubicBezTo>
                <a:cubicBezTo>
                  <a:pt x="0" y="144045"/>
                  <a:pt x="144045" y="0"/>
                  <a:pt x="321734" y="0"/>
                </a:cubicBezTo>
                <a:close/>
              </a:path>
            </a:pathLst>
          </a:custGeom>
          <a:solidFill>
            <a:srgbClr val="DD4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solidFill>
                <a:schemeClr val="tx1"/>
              </a:solidFill>
            </a:endParaRPr>
          </a:p>
        </p:txBody>
      </p:sp>
    </p:spTree>
    <p:custDataLst>
      <p:tags r:id="rId1"/>
    </p:custDataLst>
    <p:extLst>
      <p:ext uri="{BB962C8B-B14F-4D97-AF65-F5344CB8AC3E}">
        <p14:creationId xmlns:p14="http://schemas.microsoft.com/office/powerpoint/2010/main" val="125730797"/>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887973" y="2405914"/>
            <a:ext cx="4508715" cy="2187227"/>
          </a:xfrm>
        </p:spPr>
        <p:txBody>
          <a:bodyPr/>
          <a:lstStyle/>
          <a:p>
            <a:pPr algn="ctr"/>
            <a:r>
              <a:rPr lang="ar-SA" sz="4400" b="1" dirty="0"/>
              <a:t>   الآثار </a:t>
            </a:r>
            <a:r>
              <a:rPr lang="ar-SA" sz="4400" b="1" dirty="0" smtClean="0"/>
              <a:t>الاقتصادية </a:t>
            </a:r>
            <a:br>
              <a:rPr lang="ar-SA" sz="4400" b="1" dirty="0" smtClean="0"/>
            </a:br>
            <a:r>
              <a:rPr lang="ar-SA" sz="4400" b="1" dirty="0" smtClean="0"/>
              <a:t>غير المباشرة</a:t>
            </a:r>
            <a:endParaRPr lang="ar-SA" sz="4400" dirty="0">
              <a:latin typeface="Tahoma" panose="020B0604030504040204" pitchFamily="34" charset="0"/>
              <a:ea typeface="Tahoma" panose="020B0604030504040204" pitchFamily="34" charset="0"/>
              <a:cs typeface="Tahoma" panose="020B0604030504040204" pitchFamily="34" charset="0"/>
            </a:endParaRPr>
          </a:p>
        </p:txBody>
      </p:sp>
      <p:sp>
        <p:nvSpPr>
          <p:cNvPr id="3" name="عنصر نائب للنص 2"/>
          <p:cNvSpPr>
            <a:spLocks noGrp="1"/>
          </p:cNvSpPr>
          <p:nvPr>
            <p:ph type="body" idx="1"/>
          </p:nvPr>
        </p:nvSpPr>
        <p:spPr>
          <a:xfrm>
            <a:off x="914400" y="1792056"/>
            <a:ext cx="6371388" cy="3414944"/>
          </a:xfrm>
        </p:spPr>
        <p:txBody>
          <a:bodyPr>
            <a:noAutofit/>
          </a:bodyPr>
          <a:lstStyle/>
          <a:p>
            <a:r>
              <a:rPr lang="en-US" sz="1800" b="1" dirty="0" smtClean="0"/>
              <a:t> o</a:t>
            </a:r>
            <a:r>
              <a:rPr lang="en-US" sz="1800" b="1" dirty="0"/>
              <a:t>       </a:t>
            </a:r>
            <a:r>
              <a:rPr lang="ar-SA" sz="1800" b="1" dirty="0"/>
              <a:t>إنفاق زوار المعارض والمؤتمرات على الخدمات العامة مثل: الكهرباء، والماء، </a:t>
            </a:r>
            <a:r>
              <a:rPr lang="ar-SA" sz="1800" b="1" dirty="0" err="1"/>
              <a:t>والإتصالات</a:t>
            </a:r>
            <a:r>
              <a:rPr lang="ar-SA" sz="1800" b="1" dirty="0"/>
              <a:t>، ووقود للسيارات.</a:t>
            </a:r>
            <a:endParaRPr lang="ar-SA" sz="1800" dirty="0"/>
          </a:p>
          <a:p>
            <a:r>
              <a:rPr lang="en-US" sz="1800" b="1" dirty="0" smtClean="0"/>
              <a:t> o</a:t>
            </a:r>
            <a:r>
              <a:rPr lang="en-US" sz="1800" b="1" dirty="0"/>
              <a:t>       </a:t>
            </a:r>
            <a:r>
              <a:rPr lang="ar-SA" sz="1800" b="1" dirty="0"/>
              <a:t>إنفاق زوار المعارض والمؤتمرات على المطاعم، والمقاهي، والتسوق، وشراء الهدايا.</a:t>
            </a:r>
            <a:endParaRPr lang="ar-SA" sz="1800" dirty="0"/>
          </a:p>
          <a:p>
            <a:r>
              <a:rPr lang="en-US" sz="1800" b="1" dirty="0" smtClean="0"/>
              <a:t> o</a:t>
            </a:r>
            <a:r>
              <a:rPr lang="en-US" sz="1800" b="1" dirty="0"/>
              <a:t>       </a:t>
            </a:r>
            <a:r>
              <a:rPr lang="ar-SA" sz="1800" b="1" dirty="0"/>
              <a:t>مبيعات المزارعين والمصانع وموردي الخدمات.</a:t>
            </a:r>
            <a:endParaRPr lang="ar-SA" sz="1800" dirty="0"/>
          </a:p>
        </p:txBody>
      </p:sp>
      <p:sp>
        <p:nvSpPr>
          <p:cNvPr id="9" name="عنصر نائب للنص 2">
            <a:hlinkClick r:id="rId4" tooltip="التعرف على المزيد"/>
          </p:cNvPr>
          <p:cNvSpPr txBox="1">
            <a:spLocks/>
          </p:cNvSpPr>
          <p:nvPr/>
        </p:nvSpPr>
        <p:spPr>
          <a:xfrm>
            <a:off x="1495591" y="5778976"/>
            <a:ext cx="5790197" cy="931371"/>
          </a:xfrm>
          <a:prstGeom prst="rect">
            <a:avLst/>
          </a:prstGeom>
        </p:spPr>
        <p:txBody>
          <a:bodyPr vert="horz" lIns="91440" tIns="45720" rIns="91440" bIns="45720" rtlCol="1" anchor="ctr">
            <a:normAutofit/>
          </a:bodyPr>
          <a:lstStyle>
            <a:lvl1pPr marL="0" indent="0" algn="r" defTabSz="914400" rtl="0" eaLnBrk="1" latinLnBrk="0" hangingPunct="1">
              <a:lnSpc>
                <a:spcPct val="150000"/>
              </a:lnSpc>
              <a:spcBef>
                <a:spcPct val="30000"/>
              </a:spcBef>
              <a:buFont typeface="Arial" panose="020B0604020202020204" pitchFamily="34" charset="0"/>
              <a:buNone/>
              <a:defRPr lang="ar-SA" sz="2800" kern="1200">
                <a:solidFill>
                  <a:schemeClr val="bg1"/>
                </a:solidFill>
                <a:latin typeface="+mj-lt"/>
                <a:ea typeface="+mn-ea"/>
                <a:cs typeface="+mn-cs"/>
              </a:defRPr>
            </a:lvl1pPr>
            <a:lvl2pPr marL="457200" indent="0" algn="r" defTabSz="914400" rtl="0" eaLnBrk="1" latinLnBrk="0" hangingPunct="1">
              <a:lnSpc>
                <a:spcPct val="90000"/>
              </a:lnSpc>
              <a:spcBef>
                <a:spcPct val="30000"/>
              </a:spcBef>
              <a:buFont typeface="Arial" panose="020B0604020202020204" pitchFamily="34" charset="0"/>
              <a:buNone/>
              <a:defRPr lang="ar-SA" sz="2000" kern="1200">
                <a:solidFill>
                  <a:schemeClr val="tx1"/>
                </a:solidFill>
                <a:latin typeface="+mn-lt"/>
                <a:ea typeface="+mn-ea"/>
                <a:cs typeface="+mn-cs"/>
              </a:defRPr>
            </a:lvl2pPr>
            <a:lvl3pPr marL="914400" indent="0" algn="r" defTabSz="914400" rtl="0" eaLnBrk="1" latinLnBrk="0" hangingPunct="1">
              <a:lnSpc>
                <a:spcPct val="90000"/>
              </a:lnSpc>
              <a:spcBef>
                <a:spcPct val="30000"/>
              </a:spcBef>
              <a:buFont typeface="Arial" panose="020B0604020202020204" pitchFamily="34" charset="0"/>
              <a:buNone/>
              <a:defRPr lang="ar-SA" sz="1800" kern="1200">
                <a:solidFill>
                  <a:schemeClr val="tx1"/>
                </a:solidFill>
                <a:latin typeface="+mn-lt"/>
                <a:ea typeface="+mn-ea"/>
                <a:cs typeface="+mn-cs"/>
              </a:defRPr>
            </a:lvl3pPr>
            <a:lvl4pPr marL="13716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4pPr>
            <a:lvl5pPr marL="18288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5pPr>
            <a:lvl6pPr marL="22860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6pPr>
            <a:lvl7pPr marL="27432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7pPr>
            <a:lvl8pPr marL="32004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8pPr>
            <a:lvl9pPr marL="36576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9pPr>
          </a:lstStyle>
          <a:p>
            <a:pPr algn="l" rtl="1"/>
            <a:r>
              <a:rPr lang="ar-SA" sz="1800" b="1" dirty="0"/>
              <a:t>  الآثار الاقتصادية المباشرة:</a:t>
            </a:r>
            <a:endParaRPr lang="ar-SA" sz="1800" dirty="0">
              <a:solidFill>
                <a:srgbClr val="DD462F"/>
              </a:solidFill>
              <a:latin typeface="Tahoma" panose="020B0604030504040204" pitchFamily="34" charset="0"/>
              <a:ea typeface="Tahoma" panose="020B0604030504040204" pitchFamily="34" charset="0"/>
              <a:cs typeface="Tahoma" panose="020B0604030504040204" pitchFamily="34" charset="0"/>
            </a:endParaRPr>
          </a:p>
        </p:txBody>
      </p:sp>
      <p:sp>
        <p:nvSpPr>
          <p:cNvPr id="4" name="مربع نص 3"/>
          <p:cNvSpPr txBox="1"/>
          <p:nvPr/>
        </p:nvSpPr>
        <p:spPr>
          <a:xfrm>
            <a:off x="1495591" y="6460542"/>
            <a:ext cx="2963979" cy="298665"/>
          </a:xfrm>
          <a:prstGeom prst="rect">
            <a:avLst/>
          </a:prstGeom>
          <a:noFill/>
        </p:spPr>
        <p:txBody>
          <a:bodyPr wrap="none" rtlCol="1">
            <a:noAutofit/>
          </a:bodyPr>
          <a:lstStyle/>
          <a:p>
            <a:pPr algn="r" rtl="1"/>
            <a:endParaRPr lang="ar-SA" sz="1200" dirty="0">
              <a:solidFill>
                <a:srgbClr val="D24726">
                  <a:alpha val="37000"/>
                </a:srgbClr>
              </a:solidFill>
              <a:latin typeface="Tahoma" panose="020B0604030504040204" pitchFamily="34" charset="0"/>
              <a:ea typeface="Tahoma" panose="020B0604030504040204" pitchFamily="34" charset="0"/>
              <a:cs typeface="Tahoma" panose="020B0604030504040204" pitchFamily="34" charset="0"/>
            </a:endParaRPr>
          </a:p>
        </p:txBody>
      </p:sp>
      <p:sp>
        <p:nvSpPr>
          <p:cNvPr id="7" name="شكل حر 6"/>
          <p:cNvSpPr/>
          <p:nvPr/>
        </p:nvSpPr>
        <p:spPr>
          <a:xfrm flipH="1">
            <a:off x="7670799" y="2690954"/>
            <a:ext cx="1033031" cy="968874"/>
          </a:xfrm>
          <a:custGeom>
            <a:avLst/>
            <a:gdLst>
              <a:gd name="connsiteX0" fmla="*/ 283692 w 643468"/>
              <a:gd name="connsiteY0" fmla="*/ 156886 h 643468"/>
              <a:gd name="connsiteX1" fmla="*/ 315574 w 643468"/>
              <a:gd name="connsiteY1" fmla="*/ 156886 h 643468"/>
              <a:gd name="connsiteX2" fmla="*/ 486582 w 643468"/>
              <a:gd name="connsiteY2" fmla="*/ 321734 h 643468"/>
              <a:gd name="connsiteX3" fmla="*/ 315574 w 643468"/>
              <a:gd name="connsiteY3" fmla="*/ 486582 h 643468"/>
              <a:gd name="connsiteX4" fmla="*/ 283692 w 643468"/>
              <a:gd name="connsiteY4" fmla="*/ 486582 h 643468"/>
              <a:gd name="connsiteX5" fmla="*/ 441545 w 643468"/>
              <a:gd name="connsiteY5" fmla="*/ 334415 h 643468"/>
              <a:gd name="connsiteX6" fmla="*/ 156887 w 643468"/>
              <a:gd name="connsiteY6" fmla="*/ 334415 h 643468"/>
              <a:gd name="connsiteX7" fmla="*/ 156887 w 643468"/>
              <a:gd name="connsiteY7" fmla="*/ 309054 h 643468"/>
              <a:gd name="connsiteX8" fmla="*/ 441545 w 643468"/>
              <a:gd name="connsiteY8" fmla="*/ 309054 h 643468"/>
              <a:gd name="connsiteX9" fmla="*/ 321733 w 643468"/>
              <a:gd name="connsiteY9" fmla="*/ 16937 h 643468"/>
              <a:gd name="connsiteX10" fmla="*/ 16936 w 643468"/>
              <a:gd name="connsiteY10" fmla="*/ 321734 h 643468"/>
              <a:gd name="connsiteX11" fmla="*/ 321733 w 643468"/>
              <a:gd name="connsiteY11" fmla="*/ 626531 h 643468"/>
              <a:gd name="connsiteX12" fmla="*/ 626530 w 643468"/>
              <a:gd name="connsiteY12" fmla="*/ 321734 h 643468"/>
              <a:gd name="connsiteX13" fmla="*/ 321733 w 643468"/>
              <a:gd name="connsiteY13" fmla="*/ 16937 h 643468"/>
              <a:gd name="connsiteX14" fmla="*/ 321734 w 643468"/>
              <a:gd name="connsiteY14" fmla="*/ 0 h 643468"/>
              <a:gd name="connsiteX15" fmla="*/ 643468 w 643468"/>
              <a:gd name="connsiteY15" fmla="*/ 321734 h 643468"/>
              <a:gd name="connsiteX16" fmla="*/ 321734 w 643468"/>
              <a:gd name="connsiteY16" fmla="*/ 643468 h 643468"/>
              <a:gd name="connsiteX17" fmla="*/ 0 w 643468"/>
              <a:gd name="connsiteY17" fmla="*/ 321734 h 643468"/>
              <a:gd name="connsiteX18" fmla="*/ 321734 w 643468"/>
              <a:gd name="connsiteY18" fmla="*/ 0 h 643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3468" h="643468">
                <a:moveTo>
                  <a:pt x="283692" y="156886"/>
                </a:moveTo>
                <a:lnTo>
                  <a:pt x="315574" y="156886"/>
                </a:lnTo>
                <a:lnTo>
                  <a:pt x="486582" y="321734"/>
                </a:lnTo>
                <a:lnTo>
                  <a:pt x="315574" y="486582"/>
                </a:lnTo>
                <a:lnTo>
                  <a:pt x="283692" y="486582"/>
                </a:lnTo>
                <a:lnTo>
                  <a:pt x="441545" y="334415"/>
                </a:lnTo>
                <a:lnTo>
                  <a:pt x="156887" y="334415"/>
                </a:lnTo>
                <a:lnTo>
                  <a:pt x="156887" y="309054"/>
                </a:lnTo>
                <a:lnTo>
                  <a:pt x="441545" y="309054"/>
                </a:lnTo>
                <a:close/>
                <a:moveTo>
                  <a:pt x="321733" y="16937"/>
                </a:moveTo>
                <a:cubicBezTo>
                  <a:pt x="153398" y="16937"/>
                  <a:pt x="16936" y="153399"/>
                  <a:pt x="16936" y="321734"/>
                </a:cubicBezTo>
                <a:cubicBezTo>
                  <a:pt x="16936" y="490069"/>
                  <a:pt x="153398" y="626531"/>
                  <a:pt x="321733" y="626531"/>
                </a:cubicBezTo>
                <a:cubicBezTo>
                  <a:pt x="490068" y="626531"/>
                  <a:pt x="626530" y="490069"/>
                  <a:pt x="626530" y="321734"/>
                </a:cubicBezTo>
                <a:cubicBezTo>
                  <a:pt x="626530" y="153399"/>
                  <a:pt x="490068" y="16937"/>
                  <a:pt x="321733" y="16937"/>
                </a:cubicBezTo>
                <a:close/>
                <a:moveTo>
                  <a:pt x="321734" y="0"/>
                </a:moveTo>
                <a:cubicBezTo>
                  <a:pt x="499423" y="0"/>
                  <a:pt x="643468" y="144045"/>
                  <a:pt x="643468" y="321734"/>
                </a:cubicBezTo>
                <a:cubicBezTo>
                  <a:pt x="643468" y="499423"/>
                  <a:pt x="499423" y="643468"/>
                  <a:pt x="321734" y="643468"/>
                </a:cubicBezTo>
                <a:cubicBezTo>
                  <a:pt x="144045" y="643468"/>
                  <a:pt x="0" y="499423"/>
                  <a:pt x="0" y="321734"/>
                </a:cubicBezTo>
                <a:cubicBezTo>
                  <a:pt x="0" y="144045"/>
                  <a:pt x="144045" y="0"/>
                  <a:pt x="321734" y="0"/>
                </a:cubicBezTo>
                <a:close/>
              </a:path>
            </a:pathLst>
          </a:custGeom>
          <a:solidFill>
            <a:srgbClr val="DD4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solidFill>
                <a:schemeClr val="tx1"/>
              </a:solidFill>
            </a:endParaRPr>
          </a:p>
        </p:txBody>
      </p:sp>
    </p:spTree>
    <p:custDataLst>
      <p:tags r:id="rId1"/>
    </p:custDataLst>
    <p:extLst>
      <p:ext uri="{BB962C8B-B14F-4D97-AF65-F5344CB8AC3E}">
        <p14:creationId xmlns:p14="http://schemas.microsoft.com/office/powerpoint/2010/main" val="278771908"/>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887973" y="2405914"/>
            <a:ext cx="4508715" cy="2187227"/>
          </a:xfrm>
        </p:spPr>
        <p:txBody>
          <a:bodyPr/>
          <a:lstStyle/>
          <a:p>
            <a:pPr algn="ctr"/>
            <a:r>
              <a:rPr lang="ar-SA" sz="4400" b="1" dirty="0"/>
              <a:t>   الآثار </a:t>
            </a:r>
            <a:r>
              <a:rPr lang="ar-SA" sz="4400" b="1" dirty="0" smtClean="0"/>
              <a:t>الاقتصادية </a:t>
            </a:r>
            <a:br>
              <a:rPr lang="ar-SA" sz="4400" b="1" dirty="0" smtClean="0"/>
            </a:br>
            <a:r>
              <a:rPr lang="ar-SA" sz="4400" b="1" dirty="0" smtClean="0"/>
              <a:t>غير المباشرة</a:t>
            </a:r>
            <a:endParaRPr lang="ar-SA" sz="4400" dirty="0">
              <a:latin typeface="Tahoma" panose="020B0604030504040204" pitchFamily="34" charset="0"/>
              <a:ea typeface="Tahoma" panose="020B0604030504040204" pitchFamily="34" charset="0"/>
              <a:cs typeface="Tahoma" panose="020B0604030504040204" pitchFamily="34" charset="0"/>
            </a:endParaRPr>
          </a:p>
        </p:txBody>
      </p:sp>
      <p:sp>
        <p:nvSpPr>
          <p:cNvPr id="3" name="عنصر نائب للنص 2"/>
          <p:cNvSpPr>
            <a:spLocks noGrp="1"/>
          </p:cNvSpPr>
          <p:nvPr>
            <p:ph type="body" idx="1"/>
          </p:nvPr>
        </p:nvSpPr>
        <p:spPr>
          <a:xfrm>
            <a:off x="914400" y="1792056"/>
            <a:ext cx="6371388" cy="3414944"/>
          </a:xfrm>
        </p:spPr>
        <p:txBody>
          <a:bodyPr>
            <a:noAutofit/>
          </a:bodyPr>
          <a:lstStyle/>
          <a:p>
            <a:r>
              <a:rPr lang="en-US" sz="1800" b="1" dirty="0" smtClean="0"/>
              <a:t> o</a:t>
            </a:r>
            <a:r>
              <a:rPr lang="en-US" sz="1800" b="1" dirty="0"/>
              <a:t>       </a:t>
            </a:r>
            <a:r>
              <a:rPr lang="ar-SA" sz="1800" b="1" dirty="0"/>
              <a:t>الإسهام في التنمية الحضارية وتطوير البنية التحتية.</a:t>
            </a:r>
            <a:endParaRPr lang="ar-SA" sz="1800" dirty="0"/>
          </a:p>
          <a:p>
            <a:r>
              <a:rPr lang="en-US" sz="1800" b="1" dirty="0" smtClean="0"/>
              <a:t> o</a:t>
            </a:r>
            <a:r>
              <a:rPr lang="en-US" sz="1800" b="1" dirty="0"/>
              <a:t>       </a:t>
            </a:r>
            <a:r>
              <a:rPr lang="ar-SA" sz="1800" b="1" dirty="0"/>
              <a:t>إبراز الفرص الاستثمارية في الوجهة المقام فيها </a:t>
            </a:r>
            <a:r>
              <a:rPr lang="ar-SA" sz="1800" b="1" dirty="0" smtClean="0"/>
              <a:t>  </a:t>
            </a:r>
          </a:p>
          <a:p>
            <a:r>
              <a:rPr lang="ar-SA" sz="1800" b="1" dirty="0"/>
              <a:t> </a:t>
            </a:r>
            <a:r>
              <a:rPr lang="ar-SA" sz="1800" b="1" dirty="0" smtClean="0"/>
              <a:t>  المعرض </a:t>
            </a:r>
            <a:r>
              <a:rPr lang="ar-SA" sz="1800" b="1" dirty="0"/>
              <a:t>أو المؤتمر.</a:t>
            </a:r>
            <a:endParaRPr lang="ar-SA" sz="1800" dirty="0"/>
          </a:p>
          <a:p>
            <a:r>
              <a:rPr lang="en-US" sz="1800" b="1" dirty="0" smtClean="0"/>
              <a:t> o</a:t>
            </a:r>
            <a:r>
              <a:rPr lang="en-US" sz="1800" b="1" dirty="0"/>
              <a:t>       </a:t>
            </a:r>
            <a:r>
              <a:rPr lang="ar-SA" sz="1800" b="1" dirty="0"/>
              <a:t>تحفيز الاستثمارات في الوجهة المقام فيها المعرض </a:t>
            </a:r>
            <a:endParaRPr lang="ar-SA" sz="1800" b="1" dirty="0" smtClean="0"/>
          </a:p>
          <a:p>
            <a:r>
              <a:rPr lang="ar-SA" sz="1800" b="1" dirty="0"/>
              <a:t> </a:t>
            </a:r>
            <a:r>
              <a:rPr lang="ar-SA" sz="1800" b="1" dirty="0" smtClean="0"/>
              <a:t>  أو </a:t>
            </a:r>
            <a:r>
              <a:rPr lang="ar-SA" sz="1800" b="1" dirty="0"/>
              <a:t>المؤتمر.</a:t>
            </a:r>
            <a:endParaRPr lang="ar-SA" sz="1800" dirty="0"/>
          </a:p>
        </p:txBody>
      </p:sp>
      <p:sp>
        <p:nvSpPr>
          <p:cNvPr id="9" name="عنصر نائب للنص 2">
            <a:hlinkClick r:id="rId4" tooltip="التعرف على المزيد"/>
          </p:cNvPr>
          <p:cNvSpPr txBox="1">
            <a:spLocks/>
          </p:cNvSpPr>
          <p:nvPr/>
        </p:nvSpPr>
        <p:spPr>
          <a:xfrm>
            <a:off x="1495591" y="5778976"/>
            <a:ext cx="5790197" cy="931371"/>
          </a:xfrm>
          <a:prstGeom prst="rect">
            <a:avLst/>
          </a:prstGeom>
        </p:spPr>
        <p:txBody>
          <a:bodyPr vert="horz" lIns="91440" tIns="45720" rIns="91440" bIns="45720" rtlCol="1" anchor="ctr">
            <a:normAutofit/>
          </a:bodyPr>
          <a:lstStyle>
            <a:lvl1pPr marL="0" indent="0" algn="r" defTabSz="914400" rtl="0" eaLnBrk="1" latinLnBrk="0" hangingPunct="1">
              <a:lnSpc>
                <a:spcPct val="150000"/>
              </a:lnSpc>
              <a:spcBef>
                <a:spcPct val="30000"/>
              </a:spcBef>
              <a:buFont typeface="Arial" panose="020B0604020202020204" pitchFamily="34" charset="0"/>
              <a:buNone/>
              <a:defRPr lang="ar-SA" sz="2800" kern="1200">
                <a:solidFill>
                  <a:schemeClr val="bg1"/>
                </a:solidFill>
                <a:latin typeface="+mj-lt"/>
                <a:ea typeface="+mn-ea"/>
                <a:cs typeface="+mn-cs"/>
              </a:defRPr>
            </a:lvl1pPr>
            <a:lvl2pPr marL="457200" indent="0" algn="r" defTabSz="914400" rtl="0" eaLnBrk="1" latinLnBrk="0" hangingPunct="1">
              <a:lnSpc>
                <a:spcPct val="90000"/>
              </a:lnSpc>
              <a:spcBef>
                <a:spcPct val="30000"/>
              </a:spcBef>
              <a:buFont typeface="Arial" panose="020B0604020202020204" pitchFamily="34" charset="0"/>
              <a:buNone/>
              <a:defRPr lang="ar-SA" sz="2000" kern="1200">
                <a:solidFill>
                  <a:schemeClr val="tx1"/>
                </a:solidFill>
                <a:latin typeface="+mn-lt"/>
                <a:ea typeface="+mn-ea"/>
                <a:cs typeface="+mn-cs"/>
              </a:defRPr>
            </a:lvl2pPr>
            <a:lvl3pPr marL="914400" indent="0" algn="r" defTabSz="914400" rtl="0" eaLnBrk="1" latinLnBrk="0" hangingPunct="1">
              <a:lnSpc>
                <a:spcPct val="90000"/>
              </a:lnSpc>
              <a:spcBef>
                <a:spcPct val="30000"/>
              </a:spcBef>
              <a:buFont typeface="Arial" panose="020B0604020202020204" pitchFamily="34" charset="0"/>
              <a:buNone/>
              <a:defRPr lang="ar-SA" sz="1800" kern="1200">
                <a:solidFill>
                  <a:schemeClr val="tx1"/>
                </a:solidFill>
                <a:latin typeface="+mn-lt"/>
                <a:ea typeface="+mn-ea"/>
                <a:cs typeface="+mn-cs"/>
              </a:defRPr>
            </a:lvl3pPr>
            <a:lvl4pPr marL="13716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4pPr>
            <a:lvl5pPr marL="18288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5pPr>
            <a:lvl6pPr marL="22860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6pPr>
            <a:lvl7pPr marL="27432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7pPr>
            <a:lvl8pPr marL="32004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8pPr>
            <a:lvl9pPr marL="3657600" indent="0" algn="r" defTabSz="914400" rtl="0" eaLnBrk="1" latinLnBrk="0" hangingPunct="1">
              <a:lnSpc>
                <a:spcPct val="90000"/>
              </a:lnSpc>
              <a:spcBef>
                <a:spcPct val="30000"/>
              </a:spcBef>
              <a:buFont typeface="Arial" panose="020B0604020202020204" pitchFamily="34" charset="0"/>
              <a:buNone/>
              <a:defRPr lang="ar-SA" sz="1600" kern="1200">
                <a:solidFill>
                  <a:schemeClr val="tx1"/>
                </a:solidFill>
                <a:latin typeface="+mn-lt"/>
                <a:ea typeface="+mn-ea"/>
                <a:cs typeface="+mn-cs"/>
              </a:defRPr>
            </a:lvl9pPr>
          </a:lstStyle>
          <a:p>
            <a:pPr algn="l" rtl="1"/>
            <a:r>
              <a:rPr lang="ar-SA" sz="1800" b="1" dirty="0"/>
              <a:t>  الآثار الاقتصادية المباشرة:</a:t>
            </a:r>
            <a:endParaRPr lang="ar-SA" sz="1800" dirty="0">
              <a:solidFill>
                <a:srgbClr val="DD462F"/>
              </a:solidFill>
              <a:latin typeface="Tahoma" panose="020B0604030504040204" pitchFamily="34" charset="0"/>
              <a:ea typeface="Tahoma" panose="020B0604030504040204" pitchFamily="34" charset="0"/>
              <a:cs typeface="Tahoma" panose="020B0604030504040204" pitchFamily="34" charset="0"/>
            </a:endParaRPr>
          </a:p>
        </p:txBody>
      </p:sp>
      <p:sp>
        <p:nvSpPr>
          <p:cNvPr id="4" name="مربع نص 3"/>
          <p:cNvSpPr txBox="1"/>
          <p:nvPr/>
        </p:nvSpPr>
        <p:spPr>
          <a:xfrm>
            <a:off x="1495591" y="6460542"/>
            <a:ext cx="2963979" cy="298665"/>
          </a:xfrm>
          <a:prstGeom prst="rect">
            <a:avLst/>
          </a:prstGeom>
          <a:noFill/>
        </p:spPr>
        <p:txBody>
          <a:bodyPr wrap="none" rtlCol="1">
            <a:noAutofit/>
          </a:bodyPr>
          <a:lstStyle/>
          <a:p>
            <a:pPr algn="r" rtl="1"/>
            <a:endParaRPr lang="ar-SA" sz="1200" dirty="0">
              <a:solidFill>
                <a:srgbClr val="D24726">
                  <a:alpha val="37000"/>
                </a:srgbClr>
              </a:solidFill>
              <a:latin typeface="Tahoma" panose="020B0604030504040204" pitchFamily="34" charset="0"/>
              <a:ea typeface="Tahoma" panose="020B0604030504040204" pitchFamily="34" charset="0"/>
              <a:cs typeface="Tahoma" panose="020B0604030504040204" pitchFamily="34" charset="0"/>
            </a:endParaRPr>
          </a:p>
        </p:txBody>
      </p:sp>
      <p:sp>
        <p:nvSpPr>
          <p:cNvPr id="7" name="شكل حر 6"/>
          <p:cNvSpPr/>
          <p:nvPr/>
        </p:nvSpPr>
        <p:spPr>
          <a:xfrm flipH="1">
            <a:off x="7670799" y="2690954"/>
            <a:ext cx="1033031" cy="968874"/>
          </a:xfrm>
          <a:custGeom>
            <a:avLst/>
            <a:gdLst>
              <a:gd name="connsiteX0" fmla="*/ 283692 w 643468"/>
              <a:gd name="connsiteY0" fmla="*/ 156886 h 643468"/>
              <a:gd name="connsiteX1" fmla="*/ 315574 w 643468"/>
              <a:gd name="connsiteY1" fmla="*/ 156886 h 643468"/>
              <a:gd name="connsiteX2" fmla="*/ 486582 w 643468"/>
              <a:gd name="connsiteY2" fmla="*/ 321734 h 643468"/>
              <a:gd name="connsiteX3" fmla="*/ 315574 w 643468"/>
              <a:gd name="connsiteY3" fmla="*/ 486582 h 643468"/>
              <a:gd name="connsiteX4" fmla="*/ 283692 w 643468"/>
              <a:gd name="connsiteY4" fmla="*/ 486582 h 643468"/>
              <a:gd name="connsiteX5" fmla="*/ 441545 w 643468"/>
              <a:gd name="connsiteY5" fmla="*/ 334415 h 643468"/>
              <a:gd name="connsiteX6" fmla="*/ 156887 w 643468"/>
              <a:gd name="connsiteY6" fmla="*/ 334415 h 643468"/>
              <a:gd name="connsiteX7" fmla="*/ 156887 w 643468"/>
              <a:gd name="connsiteY7" fmla="*/ 309054 h 643468"/>
              <a:gd name="connsiteX8" fmla="*/ 441545 w 643468"/>
              <a:gd name="connsiteY8" fmla="*/ 309054 h 643468"/>
              <a:gd name="connsiteX9" fmla="*/ 321733 w 643468"/>
              <a:gd name="connsiteY9" fmla="*/ 16937 h 643468"/>
              <a:gd name="connsiteX10" fmla="*/ 16936 w 643468"/>
              <a:gd name="connsiteY10" fmla="*/ 321734 h 643468"/>
              <a:gd name="connsiteX11" fmla="*/ 321733 w 643468"/>
              <a:gd name="connsiteY11" fmla="*/ 626531 h 643468"/>
              <a:gd name="connsiteX12" fmla="*/ 626530 w 643468"/>
              <a:gd name="connsiteY12" fmla="*/ 321734 h 643468"/>
              <a:gd name="connsiteX13" fmla="*/ 321733 w 643468"/>
              <a:gd name="connsiteY13" fmla="*/ 16937 h 643468"/>
              <a:gd name="connsiteX14" fmla="*/ 321734 w 643468"/>
              <a:gd name="connsiteY14" fmla="*/ 0 h 643468"/>
              <a:gd name="connsiteX15" fmla="*/ 643468 w 643468"/>
              <a:gd name="connsiteY15" fmla="*/ 321734 h 643468"/>
              <a:gd name="connsiteX16" fmla="*/ 321734 w 643468"/>
              <a:gd name="connsiteY16" fmla="*/ 643468 h 643468"/>
              <a:gd name="connsiteX17" fmla="*/ 0 w 643468"/>
              <a:gd name="connsiteY17" fmla="*/ 321734 h 643468"/>
              <a:gd name="connsiteX18" fmla="*/ 321734 w 643468"/>
              <a:gd name="connsiteY18" fmla="*/ 0 h 643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3468" h="643468">
                <a:moveTo>
                  <a:pt x="283692" y="156886"/>
                </a:moveTo>
                <a:lnTo>
                  <a:pt x="315574" y="156886"/>
                </a:lnTo>
                <a:lnTo>
                  <a:pt x="486582" y="321734"/>
                </a:lnTo>
                <a:lnTo>
                  <a:pt x="315574" y="486582"/>
                </a:lnTo>
                <a:lnTo>
                  <a:pt x="283692" y="486582"/>
                </a:lnTo>
                <a:lnTo>
                  <a:pt x="441545" y="334415"/>
                </a:lnTo>
                <a:lnTo>
                  <a:pt x="156887" y="334415"/>
                </a:lnTo>
                <a:lnTo>
                  <a:pt x="156887" y="309054"/>
                </a:lnTo>
                <a:lnTo>
                  <a:pt x="441545" y="309054"/>
                </a:lnTo>
                <a:close/>
                <a:moveTo>
                  <a:pt x="321733" y="16937"/>
                </a:moveTo>
                <a:cubicBezTo>
                  <a:pt x="153398" y="16937"/>
                  <a:pt x="16936" y="153399"/>
                  <a:pt x="16936" y="321734"/>
                </a:cubicBezTo>
                <a:cubicBezTo>
                  <a:pt x="16936" y="490069"/>
                  <a:pt x="153398" y="626531"/>
                  <a:pt x="321733" y="626531"/>
                </a:cubicBezTo>
                <a:cubicBezTo>
                  <a:pt x="490068" y="626531"/>
                  <a:pt x="626530" y="490069"/>
                  <a:pt x="626530" y="321734"/>
                </a:cubicBezTo>
                <a:cubicBezTo>
                  <a:pt x="626530" y="153399"/>
                  <a:pt x="490068" y="16937"/>
                  <a:pt x="321733" y="16937"/>
                </a:cubicBezTo>
                <a:close/>
                <a:moveTo>
                  <a:pt x="321734" y="0"/>
                </a:moveTo>
                <a:cubicBezTo>
                  <a:pt x="499423" y="0"/>
                  <a:pt x="643468" y="144045"/>
                  <a:pt x="643468" y="321734"/>
                </a:cubicBezTo>
                <a:cubicBezTo>
                  <a:pt x="643468" y="499423"/>
                  <a:pt x="499423" y="643468"/>
                  <a:pt x="321734" y="643468"/>
                </a:cubicBezTo>
                <a:cubicBezTo>
                  <a:pt x="144045" y="643468"/>
                  <a:pt x="0" y="499423"/>
                  <a:pt x="0" y="321734"/>
                </a:cubicBezTo>
                <a:cubicBezTo>
                  <a:pt x="0" y="144045"/>
                  <a:pt x="144045" y="0"/>
                  <a:pt x="321734" y="0"/>
                </a:cubicBezTo>
                <a:close/>
              </a:path>
            </a:pathLst>
          </a:custGeom>
          <a:solidFill>
            <a:srgbClr val="DD4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a:solidFill>
                <a:schemeClr val="tx1"/>
              </a:solidFill>
            </a:endParaRPr>
          </a:p>
        </p:txBody>
      </p:sp>
    </p:spTree>
    <p:custDataLst>
      <p:tags r:id="rId1"/>
    </p:custDataLst>
    <p:extLst>
      <p:ext uri="{BB962C8B-B14F-4D97-AF65-F5344CB8AC3E}">
        <p14:creationId xmlns:p14="http://schemas.microsoft.com/office/powerpoint/2010/main" val="3384724923"/>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5257800" y="393700"/>
            <a:ext cx="6540500" cy="60071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a:t>يمثل قطاع المعارض والمؤتمرات حيزاً مهما في السوق السياحي بالمملكة، فإذا استثنينا رحلات الحج والعمرة وزيارة المدينة المنورة، فإن إنفاق زوار المعارض والمؤتمرات يمثل أكثر من 20% من إجمالي السياحة في المملكة. وقد قام أكثر من (3.5) مليون زائر بحضور المعارض والمؤتمرات في عام 2012م بمعدلات إنفاق تجاوزت (9) مليار ريال وذلك حسب تقرير مركز المعلومات والأبحاث السياحية (ماس). وكذلك يوجد في المملكة أكثر من (600) منشأة مهيأة للمعارض والمؤتمرات والاجتماعات، وأكثر من (1200) منظم معارض ومؤتمرات مرخص من وزارة التجارة والصناعة.</a:t>
            </a:r>
            <a:endParaRPr lang="ar-SA" sz="2800" dirty="0"/>
          </a:p>
        </p:txBody>
      </p:sp>
      <p:sp>
        <p:nvSpPr>
          <p:cNvPr id="4" name="سهم إلى اليمين 3"/>
          <p:cNvSpPr/>
          <p:nvPr/>
        </p:nvSpPr>
        <p:spPr>
          <a:xfrm>
            <a:off x="419100" y="2590800"/>
            <a:ext cx="4521200" cy="1435100"/>
          </a:xfrm>
          <a:prstGeom prst="right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a:solidFill>
                  <a:srgbClr val="C00000"/>
                </a:solidFill>
              </a:rPr>
              <a:t>حجم قطاع المعارض والمؤتمرات في المملكة</a:t>
            </a:r>
            <a:endParaRPr lang="ar-SA" sz="2000" dirty="0">
              <a:solidFill>
                <a:srgbClr val="C00000"/>
              </a:solidFill>
            </a:endParaRPr>
          </a:p>
        </p:txBody>
      </p:sp>
    </p:spTree>
    <p:custDataLst>
      <p:tags r:id="rId1"/>
    </p:custDataLst>
    <p:extLst>
      <p:ext uri="{BB962C8B-B14F-4D97-AF65-F5344CB8AC3E}">
        <p14:creationId xmlns:p14="http://schemas.microsoft.com/office/powerpoint/2010/main" val="219331689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8"/>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WelcomeDoc" id="{E1E7EDF9-8B79-4E5D-B508-2301E35CD219}" vid="{4342E303-0389-44F2-B6F0-C13C203CC59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8DBC0A1-66E1-4B9D-88C2-9B3A32A2147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أهلاً بك في PowerPoint</Template>
  <TotalTime>0</TotalTime>
  <Words>295</Words>
  <Application>Microsoft Office PowerPoint</Application>
  <PresentationFormat>Custom</PresentationFormat>
  <Paragraphs>42</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WelcomeDoc</vt:lpstr>
      <vt:lpstr>اهمية المؤتمرات على القطاع الاقتصادي </vt:lpstr>
      <vt:lpstr>الآثار الاقتصادية لقطاع المعارض والمؤتمرات:</vt:lpstr>
      <vt:lpstr>التوظيف</vt:lpstr>
      <vt:lpstr>   الآثار الاقتصادية المباشرة</vt:lpstr>
      <vt:lpstr>   الآثار الاقتصادية المباشرة</vt:lpstr>
      <vt:lpstr>   الآثار الاقتصادية  غير المباشرة</vt:lpstr>
      <vt:lpstr>   الآثار الاقتصادية  غير المباشرة</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2015-04-04T11:30:28Z</dcterms:created>
  <dcterms:modified xsi:type="dcterms:W3CDTF">2015-05-12T09:47:04Z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y fmtid="{D5CDD505-2E9C-101B-9397-08002B2CF9AE}" pid="3" name="ArticulateGUID">
    <vt:lpwstr>639B9E46-A8A8-4DC1-9102-1D196F3A1FBA</vt:lpwstr>
  </property>
  <property fmtid="{D5CDD505-2E9C-101B-9397-08002B2CF9AE}" pid="4" name="ArticulatePath">
    <vt:lpwstr>اهمية المؤتمرا على القطاع الاقتصادي</vt:lpwstr>
  </property>
</Properties>
</file>